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9"/>
  </p:notesMasterIdLst>
  <p:sldIdLst>
    <p:sldId id="256" r:id="rId2"/>
    <p:sldId id="257" r:id="rId3"/>
    <p:sldId id="300" r:id="rId4"/>
    <p:sldId id="298" r:id="rId5"/>
    <p:sldId id="297" r:id="rId6"/>
    <p:sldId id="299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30"/>
      <p:bold r:id="rId31"/>
      <p:italic r:id="rId32"/>
      <p:boldItalic r:id="rId33"/>
    </p:embeddedFont>
    <p:embeddedFont>
      <p:font typeface="Franklin Gothic Demi Cond" panose="020B0706030402020204" pitchFamily="34" charset="0"/>
      <p:regular r:id="rId34"/>
    </p:embeddedFont>
    <p:embeddedFont>
      <p:font typeface="Franklin Gothic Heavy" panose="020B0903020102020204" pitchFamily="34" charset="0"/>
      <p:regular r:id="rId35"/>
      <p:italic r:id="rId36"/>
    </p:embeddedFont>
    <p:embeddedFont>
      <p:font typeface="Hind" panose="02000000000000000000" pitchFamily="2" charset="0"/>
      <p:regular r:id="rId37"/>
      <p:bold r:id="rId38"/>
    </p:embeddedFont>
    <p:embeddedFont>
      <p:font typeface="Hind Medium" panose="02000000000000000000" pitchFamily="2" charset="0"/>
      <p:regular r:id="rId39"/>
      <p:bold r:id="rId40"/>
    </p:embeddedFont>
    <p:embeddedFont>
      <p:font typeface="Lexend Mega" panose="020B0604020202020204" charset="0"/>
      <p:regular r:id="rId41"/>
      <p:bold r:id="rId42"/>
    </p:embeddedFont>
    <p:embeddedFont>
      <p:font typeface="Slackey" panose="020B0604020202020204" charset="0"/>
      <p:regular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668256-E707-42B7-B9DA-72B35C9A0C90}">
  <a:tblStyle styleId="{89668256-E707-42B7-B9DA-72B35C9A0C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-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684696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82867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180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60fcaed85_0_10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60fcaed85_0_10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76956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e60fcaed85_0_3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e60fcaed85_0_3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409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0765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13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e1d838b627_4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ge1d838b627_4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5511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e20d9cf87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e20d9cf87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2442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e4638a1b5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5" name="Google Shape;1845;ge4638a1b5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61387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ge1d838b627_4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6" name="Google Shape;1976;ge1d838b627_4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94564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e1d838b627_4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e1d838b627_4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0023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b8347cb4b7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b8347cb4b7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2391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ge1d838b627_4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8" name="Google Shape;2138;ge1d838b627_4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4811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ge54315a428_1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0" name="Google Shape;2240;ge54315a428_1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95784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ge1d838b627_4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5" name="Google Shape;2355;ge1d838b627_4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5826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Google Shape;2487;ge6480eaa0f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8" name="Google Shape;2488;ge6480eaa0f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92958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" name="Google Shape;2566;ge207fd22f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7" name="Google Shape;2567;ge207fd22f2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31961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" name="Google Shape;2682;ge207fd22f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3" name="Google Shape;2683;ge207fd22f2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43083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5" name="Google Shape;3535;ge207fd22f2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6" name="Google Shape;3536;ge207fd22f2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7798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5" name="Google Shape;4025;ge207fd22f2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6" name="Google Shape;4026;ge207fd22f2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1721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e60fcaed85_0_3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e60fcaed85_0_3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6931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60fcaed85_0_10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60fcaed85_0_10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5380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b8347cb4b7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b8347cb4b7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0841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996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1797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4288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b8347cb4b7_0_3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b8347cb4b7_0_3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3122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60875" cy="5150351"/>
            <a:chOff x="0" y="0"/>
            <a:chExt cx="9160875" cy="5150351"/>
          </a:xfrm>
        </p:grpSpPr>
        <p:sp>
          <p:nvSpPr>
            <p:cNvPr id="10" name="Google Shape;10;p2"/>
            <p:cNvSpPr/>
            <p:nvPr/>
          </p:nvSpPr>
          <p:spPr>
            <a:xfrm>
              <a:off x="0" y="0"/>
              <a:ext cx="7954422" cy="4058471"/>
            </a:xfrm>
            <a:custGeom>
              <a:avLst/>
              <a:gdLst/>
              <a:ahLst/>
              <a:cxnLst/>
              <a:rect l="l" t="t" r="r" b="b"/>
              <a:pathLst>
                <a:path w="248246" h="126659" extrusionOk="0">
                  <a:moveTo>
                    <a:pt x="0" y="0"/>
                  </a:moveTo>
                  <a:lnTo>
                    <a:pt x="0" y="126658"/>
                  </a:lnTo>
                  <a:lnTo>
                    <a:pt x="163568" y="126658"/>
                  </a:lnTo>
                  <a:lnTo>
                    <a:pt x="2482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4644581" y="0"/>
              <a:ext cx="4516294" cy="5150351"/>
            </a:xfrm>
            <a:custGeom>
              <a:avLst/>
              <a:gdLst/>
              <a:ahLst/>
              <a:cxnLst/>
              <a:rect l="l" t="t" r="r" b="b"/>
              <a:pathLst>
                <a:path w="140947" h="160735" extrusionOk="0">
                  <a:moveTo>
                    <a:pt x="107157" y="0"/>
                  </a:moveTo>
                  <a:lnTo>
                    <a:pt x="1" y="160734"/>
                  </a:lnTo>
                  <a:lnTo>
                    <a:pt x="140947" y="160734"/>
                  </a:lnTo>
                  <a:lnTo>
                    <a:pt x="1409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0" y="4177255"/>
              <a:ext cx="5159900" cy="970952"/>
            </a:xfrm>
            <a:custGeom>
              <a:avLst/>
              <a:gdLst/>
              <a:ahLst/>
              <a:cxnLst/>
              <a:rect l="l" t="t" r="r" b="b"/>
              <a:pathLst>
                <a:path w="161033" h="30302" extrusionOk="0">
                  <a:moveTo>
                    <a:pt x="0" y="0"/>
                  </a:moveTo>
                  <a:lnTo>
                    <a:pt x="0" y="30302"/>
                  </a:lnTo>
                  <a:lnTo>
                    <a:pt x="139970" y="30302"/>
                  </a:lnTo>
                  <a:lnTo>
                    <a:pt x="1610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t="22532" b="19452"/>
          <a:stretch/>
        </p:blipFill>
        <p:spPr>
          <a:xfrm>
            <a:off x="0" y="0"/>
            <a:ext cx="9160873" cy="515035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13225" y="819150"/>
            <a:ext cx="4215900" cy="17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13225" y="4383150"/>
            <a:ext cx="3706500" cy="316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ctrTitle" idx="2"/>
          </p:nvPr>
        </p:nvSpPr>
        <p:spPr>
          <a:xfrm>
            <a:off x="713225" y="2533638"/>
            <a:ext cx="3372000" cy="8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22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0" y="-19050"/>
            <a:ext cx="8101025" cy="5210175"/>
            <a:chOff x="0" y="-19050"/>
            <a:chExt cx="8101025" cy="5210175"/>
          </a:xfrm>
        </p:grpSpPr>
        <p:sp>
          <p:nvSpPr>
            <p:cNvPr id="18" name="Google Shape;18;p2"/>
            <p:cNvSpPr/>
            <p:nvPr/>
          </p:nvSpPr>
          <p:spPr>
            <a:xfrm>
              <a:off x="0" y="4057650"/>
              <a:ext cx="5295900" cy="114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457700" y="-19050"/>
              <a:ext cx="3643325" cy="5210175"/>
            </a:xfrm>
            <a:custGeom>
              <a:avLst/>
              <a:gdLst/>
              <a:ahLst/>
              <a:cxnLst/>
              <a:rect l="l" t="t" r="r" b="b"/>
              <a:pathLst>
                <a:path w="145733" h="208407" extrusionOk="0">
                  <a:moveTo>
                    <a:pt x="139827" y="0"/>
                  </a:moveTo>
                  <a:lnTo>
                    <a:pt x="0" y="208407"/>
                  </a:lnTo>
                  <a:lnTo>
                    <a:pt x="8382" y="207645"/>
                  </a:lnTo>
                  <a:lnTo>
                    <a:pt x="145733" y="19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5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1"/>
          <p:cNvPicPr preferRelativeResize="0"/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" name="Google Shape;110;p11"/>
          <p:cNvGrpSpPr/>
          <p:nvPr/>
        </p:nvGrpSpPr>
        <p:grpSpPr>
          <a:xfrm>
            <a:off x="200000" y="160800"/>
            <a:ext cx="8700550" cy="4802950"/>
            <a:chOff x="200000" y="160800"/>
            <a:chExt cx="8700550" cy="4802950"/>
          </a:xfrm>
        </p:grpSpPr>
        <p:sp>
          <p:nvSpPr>
            <p:cNvPr id="111" name="Google Shape;111;p11"/>
            <p:cNvSpPr/>
            <p:nvPr/>
          </p:nvSpPr>
          <p:spPr>
            <a:xfrm>
              <a:off x="6965100" y="4701938"/>
              <a:ext cx="211275" cy="207475"/>
            </a:xfrm>
            <a:custGeom>
              <a:avLst/>
              <a:gdLst/>
              <a:ahLst/>
              <a:cxnLst/>
              <a:rect l="l" t="t" r="r" b="b"/>
              <a:pathLst>
                <a:path w="8451" h="8299" extrusionOk="0">
                  <a:moveTo>
                    <a:pt x="2128" y="1"/>
                  </a:moveTo>
                  <a:lnTo>
                    <a:pt x="4620" y="1490"/>
                  </a:lnTo>
                  <a:lnTo>
                    <a:pt x="7356" y="548"/>
                  </a:lnTo>
                  <a:lnTo>
                    <a:pt x="6687" y="3344"/>
                  </a:lnTo>
                  <a:lnTo>
                    <a:pt x="8450" y="5654"/>
                  </a:lnTo>
                  <a:lnTo>
                    <a:pt x="5562" y="5928"/>
                  </a:lnTo>
                  <a:lnTo>
                    <a:pt x="3891" y="8299"/>
                  </a:lnTo>
                  <a:lnTo>
                    <a:pt x="2766" y="5624"/>
                  </a:lnTo>
                  <a:lnTo>
                    <a:pt x="0" y="4773"/>
                  </a:lnTo>
                  <a:lnTo>
                    <a:pt x="2189" y="288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>
              <a:off x="4459763" y="4755500"/>
              <a:ext cx="211275" cy="208250"/>
            </a:xfrm>
            <a:custGeom>
              <a:avLst/>
              <a:gdLst/>
              <a:ahLst/>
              <a:cxnLst/>
              <a:rect l="l" t="t" r="r" b="b"/>
              <a:pathLst>
                <a:path w="8451" h="8330" extrusionOk="0">
                  <a:moveTo>
                    <a:pt x="6323" y="1"/>
                  </a:moveTo>
                  <a:lnTo>
                    <a:pt x="3831" y="1521"/>
                  </a:lnTo>
                  <a:lnTo>
                    <a:pt x="1095" y="548"/>
                  </a:lnTo>
                  <a:lnTo>
                    <a:pt x="1764" y="3375"/>
                  </a:lnTo>
                  <a:lnTo>
                    <a:pt x="1" y="5685"/>
                  </a:lnTo>
                  <a:lnTo>
                    <a:pt x="2888" y="5928"/>
                  </a:lnTo>
                  <a:lnTo>
                    <a:pt x="4560" y="8329"/>
                  </a:lnTo>
                  <a:lnTo>
                    <a:pt x="5685" y="5654"/>
                  </a:lnTo>
                  <a:lnTo>
                    <a:pt x="8451" y="4803"/>
                  </a:lnTo>
                  <a:lnTo>
                    <a:pt x="6262" y="291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288150" y="539500"/>
              <a:ext cx="262175" cy="256875"/>
            </a:xfrm>
            <a:custGeom>
              <a:avLst/>
              <a:gdLst/>
              <a:ahLst/>
              <a:cxnLst/>
              <a:rect l="l" t="t" r="r" b="b"/>
              <a:pathLst>
                <a:path w="10487" h="10275" extrusionOk="0">
                  <a:moveTo>
                    <a:pt x="7842" y="0"/>
                  </a:moveTo>
                  <a:lnTo>
                    <a:pt x="4772" y="1855"/>
                  </a:lnTo>
                  <a:lnTo>
                    <a:pt x="1368" y="669"/>
                  </a:lnTo>
                  <a:lnTo>
                    <a:pt x="2189" y="4165"/>
                  </a:lnTo>
                  <a:lnTo>
                    <a:pt x="0" y="7022"/>
                  </a:lnTo>
                  <a:lnTo>
                    <a:pt x="3587" y="7326"/>
                  </a:lnTo>
                  <a:lnTo>
                    <a:pt x="5654" y="10274"/>
                  </a:lnTo>
                  <a:lnTo>
                    <a:pt x="7052" y="6991"/>
                  </a:lnTo>
                  <a:lnTo>
                    <a:pt x="10487" y="5928"/>
                  </a:lnTo>
                  <a:lnTo>
                    <a:pt x="7782" y="358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8630775" y="2372250"/>
              <a:ext cx="269775" cy="265225"/>
            </a:xfrm>
            <a:custGeom>
              <a:avLst/>
              <a:gdLst/>
              <a:ahLst/>
              <a:cxnLst/>
              <a:rect l="l" t="t" r="r" b="b"/>
              <a:pathLst>
                <a:path w="10791" h="10609" extrusionOk="0">
                  <a:moveTo>
                    <a:pt x="2736" y="1"/>
                  </a:moveTo>
                  <a:lnTo>
                    <a:pt x="5897" y="1916"/>
                  </a:lnTo>
                  <a:lnTo>
                    <a:pt x="9392" y="700"/>
                  </a:lnTo>
                  <a:lnTo>
                    <a:pt x="8572" y="4317"/>
                  </a:lnTo>
                  <a:lnTo>
                    <a:pt x="10791" y="7265"/>
                  </a:lnTo>
                  <a:lnTo>
                    <a:pt x="7113" y="7569"/>
                  </a:lnTo>
                  <a:lnTo>
                    <a:pt x="4985" y="10609"/>
                  </a:lnTo>
                  <a:lnTo>
                    <a:pt x="3556" y="7205"/>
                  </a:lnTo>
                  <a:lnTo>
                    <a:pt x="0" y="6110"/>
                  </a:lnTo>
                  <a:lnTo>
                    <a:pt x="2796" y="370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8273088" y="303463"/>
              <a:ext cx="315375" cy="310825"/>
            </a:xfrm>
            <a:custGeom>
              <a:avLst/>
              <a:gdLst/>
              <a:ahLst/>
              <a:cxnLst/>
              <a:rect l="l" t="t" r="r" b="b"/>
              <a:pathLst>
                <a:path w="12615" h="12433" extrusionOk="0">
                  <a:moveTo>
                    <a:pt x="3192" y="1"/>
                  </a:moveTo>
                  <a:lnTo>
                    <a:pt x="6900" y="2250"/>
                  </a:lnTo>
                  <a:lnTo>
                    <a:pt x="11004" y="822"/>
                  </a:lnTo>
                  <a:lnTo>
                    <a:pt x="10001" y="5047"/>
                  </a:lnTo>
                  <a:lnTo>
                    <a:pt x="12615" y="8512"/>
                  </a:lnTo>
                  <a:lnTo>
                    <a:pt x="8298" y="8876"/>
                  </a:lnTo>
                  <a:lnTo>
                    <a:pt x="5836" y="12433"/>
                  </a:lnTo>
                  <a:lnTo>
                    <a:pt x="4134" y="8421"/>
                  </a:lnTo>
                  <a:lnTo>
                    <a:pt x="0" y="7174"/>
                  </a:lnTo>
                  <a:lnTo>
                    <a:pt x="3253" y="434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>
              <a:off x="200000" y="2787425"/>
              <a:ext cx="350325" cy="344250"/>
            </a:xfrm>
            <a:custGeom>
              <a:avLst/>
              <a:gdLst/>
              <a:ahLst/>
              <a:cxnLst/>
              <a:rect l="l" t="t" r="r" b="b"/>
              <a:pathLst>
                <a:path w="14013" h="13770" extrusionOk="0">
                  <a:moveTo>
                    <a:pt x="10487" y="0"/>
                  </a:moveTo>
                  <a:lnTo>
                    <a:pt x="6353" y="2462"/>
                  </a:lnTo>
                  <a:lnTo>
                    <a:pt x="1824" y="912"/>
                  </a:lnTo>
                  <a:lnTo>
                    <a:pt x="2918" y="5593"/>
                  </a:lnTo>
                  <a:lnTo>
                    <a:pt x="0" y="9423"/>
                  </a:lnTo>
                  <a:lnTo>
                    <a:pt x="4803" y="9818"/>
                  </a:lnTo>
                  <a:lnTo>
                    <a:pt x="7538" y="13769"/>
                  </a:lnTo>
                  <a:lnTo>
                    <a:pt x="9423" y="9331"/>
                  </a:lnTo>
                  <a:lnTo>
                    <a:pt x="14013" y="7933"/>
                  </a:lnTo>
                  <a:lnTo>
                    <a:pt x="10396" y="48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2368025" y="4644250"/>
              <a:ext cx="261425" cy="257625"/>
            </a:xfrm>
            <a:custGeom>
              <a:avLst/>
              <a:gdLst/>
              <a:ahLst/>
              <a:cxnLst/>
              <a:rect l="l" t="t" r="r" b="b"/>
              <a:pathLst>
                <a:path w="10457" h="10305" extrusionOk="0">
                  <a:moveTo>
                    <a:pt x="2645" y="0"/>
                  </a:moveTo>
                  <a:lnTo>
                    <a:pt x="5715" y="1854"/>
                  </a:lnTo>
                  <a:lnTo>
                    <a:pt x="9120" y="699"/>
                  </a:lnTo>
                  <a:lnTo>
                    <a:pt x="8299" y="4195"/>
                  </a:lnTo>
                  <a:lnTo>
                    <a:pt x="10457" y="7052"/>
                  </a:lnTo>
                  <a:lnTo>
                    <a:pt x="6901" y="7356"/>
                  </a:lnTo>
                  <a:lnTo>
                    <a:pt x="4834" y="10304"/>
                  </a:lnTo>
                  <a:lnTo>
                    <a:pt x="3436" y="6991"/>
                  </a:lnTo>
                  <a:lnTo>
                    <a:pt x="1" y="5958"/>
                  </a:lnTo>
                  <a:lnTo>
                    <a:pt x="2706" y="35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5916350" y="4751713"/>
              <a:ext cx="109425" cy="107950"/>
            </a:xfrm>
            <a:custGeom>
              <a:avLst/>
              <a:gdLst/>
              <a:ahLst/>
              <a:cxnLst/>
              <a:rect l="l" t="t" r="r" b="b"/>
              <a:pathLst>
                <a:path w="4377" h="4318" extrusionOk="0">
                  <a:moveTo>
                    <a:pt x="1094" y="1"/>
                  </a:moveTo>
                  <a:lnTo>
                    <a:pt x="2401" y="791"/>
                  </a:lnTo>
                  <a:lnTo>
                    <a:pt x="3799" y="274"/>
                  </a:lnTo>
                  <a:lnTo>
                    <a:pt x="3465" y="1764"/>
                  </a:lnTo>
                  <a:lnTo>
                    <a:pt x="4377" y="2949"/>
                  </a:lnTo>
                  <a:lnTo>
                    <a:pt x="2888" y="3101"/>
                  </a:lnTo>
                  <a:lnTo>
                    <a:pt x="2006" y="4317"/>
                  </a:lnTo>
                  <a:lnTo>
                    <a:pt x="1429" y="2949"/>
                  </a:lnTo>
                  <a:lnTo>
                    <a:pt x="0" y="2493"/>
                  </a:lnTo>
                  <a:lnTo>
                    <a:pt x="1125" y="152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3742075" y="160800"/>
              <a:ext cx="281175" cy="277375"/>
            </a:xfrm>
            <a:custGeom>
              <a:avLst/>
              <a:gdLst/>
              <a:ahLst/>
              <a:cxnLst/>
              <a:rect l="l" t="t" r="r" b="b"/>
              <a:pathLst>
                <a:path w="11247" h="11095" extrusionOk="0">
                  <a:moveTo>
                    <a:pt x="8389" y="0"/>
                  </a:moveTo>
                  <a:lnTo>
                    <a:pt x="5107" y="2006"/>
                  </a:lnTo>
                  <a:lnTo>
                    <a:pt x="1459" y="730"/>
                  </a:lnTo>
                  <a:lnTo>
                    <a:pt x="2310" y="4499"/>
                  </a:lnTo>
                  <a:lnTo>
                    <a:pt x="0" y="7599"/>
                  </a:lnTo>
                  <a:lnTo>
                    <a:pt x="3830" y="7903"/>
                  </a:lnTo>
                  <a:lnTo>
                    <a:pt x="6049" y="11095"/>
                  </a:lnTo>
                  <a:lnTo>
                    <a:pt x="7538" y="7538"/>
                  </a:lnTo>
                  <a:lnTo>
                    <a:pt x="11247" y="6414"/>
                  </a:lnTo>
                  <a:lnTo>
                    <a:pt x="8329" y="386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0" name="Google Shape;120;p11"/>
          <p:cNvPicPr preferRelativeResize="0"/>
          <p:nvPr/>
        </p:nvPicPr>
        <p:blipFill rotWithShape="1">
          <a:blip r:embed="rId3">
            <a:alphaModFix/>
          </a:blip>
          <a:srcRect t="22319" b="19418"/>
          <a:stretch/>
        </p:blipFill>
        <p:spPr>
          <a:xfrm>
            <a:off x="0" y="-19050"/>
            <a:ext cx="9197850" cy="517207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819275"/>
            <a:ext cx="6576000" cy="9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22" name="Google Shape;122;p11"/>
          <p:cNvSpPr txBox="1">
            <a:spLocks noGrp="1"/>
          </p:cNvSpPr>
          <p:nvPr>
            <p:ph type="subTitle" idx="1"/>
          </p:nvPr>
        </p:nvSpPr>
        <p:spPr>
          <a:xfrm>
            <a:off x="1283975" y="2799175"/>
            <a:ext cx="6576000" cy="46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">
    <p:bg>
      <p:bgPr>
        <a:solidFill>
          <a:schemeClr val="l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13"/>
          <p:cNvGrpSpPr/>
          <p:nvPr/>
        </p:nvGrpSpPr>
        <p:grpSpPr>
          <a:xfrm>
            <a:off x="-19050" y="-19050"/>
            <a:ext cx="9197850" cy="5172075"/>
            <a:chOff x="-19050" y="-19050"/>
            <a:chExt cx="9197850" cy="5172075"/>
          </a:xfrm>
        </p:grpSpPr>
        <p:sp>
          <p:nvSpPr>
            <p:cNvPr id="126" name="Google Shape;126;p13"/>
            <p:cNvSpPr/>
            <p:nvPr/>
          </p:nvSpPr>
          <p:spPr>
            <a:xfrm>
              <a:off x="3754050" y="-12050"/>
              <a:ext cx="5414800" cy="2481400"/>
            </a:xfrm>
            <a:custGeom>
              <a:avLst/>
              <a:gdLst/>
              <a:ahLst/>
              <a:cxnLst/>
              <a:rect l="l" t="t" r="r" b="b"/>
              <a:pathLst>
                <a:path w="216592" h="99256" extrusionOk="0">
                  <a:moveTo>
                    <a:pt x="216592" y="234"/>
                  </a:moveTo>
                  <a:lnTo>
                    <a:pt x="44087" y="0"/>
                  </a:lnTo>
                  <a:lnTo>
                    <a:pt x="0" y="99256"/>
                  </a:lnTo>
                  <a:lnTo>
                    <a:pt x="215785" y="990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  <p:sp>
          <p:nvSpPr>
            <p:cNvPr id="127" name="Google Shape;127;p13"/>
            <p:cNvSpPr/>
            <p:nvPr/>
          </p:nvSpPr>
          <p:spPr>
            <a:xfrm>
              <a:off x="-19050" y="-19050"/>
              <a:ext cx="4714875" cy="5172075"/>
            </a:xfrm>
            <a:custGeom>
              <a:avLst/>
              <a:gdLst/>
              <a:ahLst/>
              <a:cxnLst/>
              <a:rect l="l" t="t" r="r" b="b"/>
              <a:pathLst>
                <a:path w="188595" h="206883" extrusionOk="0">
                  <a:moveTo>
                    <a:pt x="381" y="0"/>
                  </a:moveTo>
                  <a:lnTo>
                    <a:pt x="188595" y="381"/>
                  </a:lnTo>
                  <a:lnTo>
                    <a:pt x="96774" y="206502"/>
                  </a:lnTo>
                  <a:lnTo>
                    <a:pt x="0" y="2068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8" name="Google Shape;128;p13"/>
            <p:cNvSpPr/>
            <p:nvPr/>
          </p:nvSpPr>
          <p:spPr>
            <a:xfrm>
              <a:off x="2561525" y="2595575"/>
              <a:ext cx="6617275" cy="2547850"/>
            </a:xfrm>
            <a:custGeom>
              <a:avLst/>
              <a:gdLst/>
              <a:ahLst/>
              <a:cxnLst/>
              <a:rect l="l" t="t" r="r" b="b"/>
              <a:pathLst>
                <a:path w="264691" h="101914" extrusionOk="0">
                  <a:moveTo>
                    <a:pt x="263871" y="190"/>
                  </a:moveTo>
                  <a:lnTo>
                    <a:pt x="44605" y="0"/>
                  </a:lnTo>
                  <a:lnTo>
                    <a:pt x="0" y="101914"/>
                  </a:lnTo>
                  <a:lnTo>
                    <a:pt x="264691" y="1019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  <p:pic>
        <p:nvPicPr>
          <p:cNvPr id="129" name="Google Shape;129;p13"/>
          <p:cNvPicPr preferRelativeResize="0"/>
          <p:nvPr/>
        </p:nvPicPr>
        <p:blipFill rotWithShape="1">
          <a:blip r:embed="rId2">
            <a:alphaModFix/>
          </a:blip>
          <a:srcRect t="22319" b="19418"/>
          <a:stretch/>
        </p:blipFill>
        <p:spPr>
          <a:xfrm>
            <a:off x="0" y="-19050"/>
            <a:ext cx="8967798" cy="5172076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3"/>
          <p:cNvSpPr txBox="1">
            <a:spLocks noGrp="1"/>
          </p:cNvSpPr>
          <p:nvPr>
            <p:ph type="title"/>
          </p:nvPr>
        </p:nvSpPr>
        <p:spPr>
          <a:xfrm>
            <a:off x="4257600" y="1407900"/>
            <a:ext cx="2085900" cy="36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1"/>
          </p:nvPr>
        </p:nvSpPr>
        <p:spPr>
          <a:xfrm>
            <a:off x="4257612" y="1751388"/>
            <a:ext cx="2085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2"/>
          </p:nvPr>
        </p:nvSpPr>
        <p:spPr>
          <a:xfrm>
            <a:off x="6348769" y="1407900"/>
            <a:ext cx="2085900" cy="36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subTitle" idx="3"/>
          </p:nvPr>
        </p:nvSpPr>
        <p:spPr>
          <a:xfrm>
            <a:off x="6348763" y="1751388"/>
            <a:ext cx="2085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4"/>
          </p:nvPr>
        </p:nvSpPr>
        <p:spPr>
          <a:xfrm>
            <a:off x="4257600" y="3687521"/>
            <a:ext cx="2085900" cy="36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5"/>
          </p:nvPr>
        </p:nvSpPr>
        <p:spPr>
          <a:xfrm>
            <a:off x="4257612" y="4031038"/>
            <a:ext cx="2085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6"/>
          </p:nvPr>
        </p:nvSpPr>
        <p:spPr>
          <a:xfrm>
            <a:off x="6356113" y="3687521"/>
            <a:ext cx="2071200" cy="36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ubTitle" idx="7"/>
          </p:nvPr>
        </p:nvSpPr>
        <p:spPr>
          <a:xfrm>
            <a:off x="6348763" y="4031038"/>
            <a:ext cx="2085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title" idx="8" hasCustomPrompt="1"/>
          </p:nvPr>
        </p:nvSpPr>
        <p:spPr>
          <a:xfrm>
            <a:off x="4904412" y="804505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 idx="9" hasCustomPrompt="1"/>
          </p:nvPr>
        </p:nvSpPr>
        <p:spPr>
          <a:xfrm>
            <a:off x="4904412" y="3067124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>
            <a:spLocks noGrp="1"/>
          </p:cNvSpPr>
          <p:nvPr>
            <p:ph type="title" idx="13" hasCustomPrompt="1"/>
          </p:nvPr>
        </p:nvSpPr>
        <p:spPr>
          <a:xfrm>
            <a:off x="6995563" y="804505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1011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 idx="14" hasCustomPrompt="1"/>
          </p:nvPr>
        </p:nvSpPr>
        <p:spPr>
          <a:xfrm>
            <a:off x="6995563" y="3067124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1011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2" name="Google Shape;142;p13"/>
          <p:cNvSpPr txBox="1">
            <a:spLocks noGrp="1"/>
          </p:cNvSpPr>
          <p:nvPr>
            <p:ph type="title" idx="15"/>
          </p:nvPr>
        </p:nvSpPr>
        <p:spPr>
          <a:xfrm>
            <a:off x="939075" y="2033550"/>
            <a:ext cx="2632800" cy="10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43" name="Google Shape;143;p13"/>
          <p:cNvGrpSpPr/>
          <p:nvPr/>
        </p:nvGrpSpPr>
        <p:grpSpPr>
          <a:xfrm>
            <a:off x="2381250" y="-66675"/>
            <a:ext cx="6797550" cy="5262575"/>
            <a:chOff x="2381250" y="-66675"/>
            <a:chExt cx="6797550" cy="5262575"/>
          </a:xfrm>
        </p:grpSpPr>
        <p:sp>
          <p:nvSpPr>
            <p:cNvPr id="144" name="Google Shape;144;p13"/>
            <p:cNvSpPr/>
            <p:nvPr/>
          </p:nvSpPr>
          <p:spPr>
            <a:xfrm>
              <a:off x="3657600" y="2466975"/>
              <a:ext cx="5521200" cy="12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2381250" y="-66675"/>
              <a:ext cx="2495550" cy="5262575"/>
            </a:xfrm>
            <a:custGeom>
              <a:avLst/>
              <a:gdLst/>
              <a:ahLst/>
              <a:cxnLst/>
              <a:rect l="l" t="t" r="r" b="b"/>
              <a:pathLst>
                <a:path w="99822" h="210503" extrusionOk="0">
                  <a:moveTo>
                    <a:pt x="93345" y="572"/>
                  </a:moveTo>
                  <a:lnTo>
                    <a:pt x="0" y="209931"/>
                  </a:lnTo>
                  <a:lnTo>
                    <a:pt x="6668" y="210503"/>
                  </a:lnTo>
                  <a:lnTo>
                    <a:pt x="998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4"/>
          <p:cNvSpPr/>
          <p:nvPr/>
        </p:nvSpPr>
        <p:spPr>
          <a:xfrm flipH="1">
            <a:off x="4430528" y="1271425"/>
            <a:ext cx="4775447" cy="3891441"/>
          </a:xfrm>
          <a:custGeom>
            <a:avLst/>
            <a:gdLst/>
            <a:ahLst/>
            <a:cxnLst/>
            <a:rect l="l" t="t" r="r" b="b"/>
            <a:pathLst>
              <a:path w="189822" h="154837" extrusionOk="0">
                <a:moveTo>
                  <a:pt x="0" y="0"/>
                </a:moveTo>
                <a:lnTo>
                  <a:pt x="189822" y="468"/>
                </a:lnTo>
                <a:lnTo>
                  <a:pt x="167363" y="154837"/>
                </a:lnTo>
                <a:lnTo>
                  <a:pt x="287" y="1547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48" name="Google Shape;148;p14"/>
          <p:cNvSpPr/>
          <p:nvPr/>
        </p:nvSpPr>
        <p:spPr>
          <a:xfrm flipH="1">
            <a:off x="-35875" y="0"/>
            <a:ext cx="9256200" cy="113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" name="Google Shape;149;p14"/>
          <p:cNvPicPr preferRelativeResize="0"/>
          <p:nvPr/>
        </p:nvPicPr>
        <p:blipFill rotWithShape="1">
          <a:blip r:embed="rId2">
            <a:alphaModFix/>
          </a:blip>
          <a:srcRect l="-391" t="22022" b="19453"/>
          <a:stretch/>
        </p:blipFill>
        <p:spPr>
          <a:xfrm>
            <a:off x="-35875" y="-45175"/>
            <a:ext cx="9196749" cy="519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" name="Google Shape;150;p14"/>
          <p:cNvGrpSpPr/>
          <p:nvPr/>
        </p:nvGrpSpPr>
        <p:grpSpPr>
          <a:xfrm flipH="1">
            <a:off x="-35875" y="1123950"/>
            <a:ext cx="9256200" cy="4038600"/>
            <a:chOff x="-35875" y="1123950"/>
            <a:chExt cx="9256200" cy="4038600"/>
          </a:xfrm>
        </p:grpSpPr>
        <p:sp>
          <p:nvSpPr>
            <p:cNvPr id="151" name="Google Shape;151;p14"/>
            <p:cNvSpPr/>
            <p:nvPr/>
          </p:nvSpPr>
          <p:spPr>
            <a:xfrm>
              <a:off x="-35875" y="1123950"/>
              <a:ext cx="9256200" cy="168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4171950" y="1262075"/>
              <a:ext cx="790575" cy="3900475"/>
            </a:xfrm>
            <a:custGeom>
              <a:avLst/>
              <a:gdLst/>
              <a:ahLst/>
              <a:cxnLst/>
              <a:rect l="l" t="t" r="r" b="b"/>
              <a:pathLst>
                <a:path w="31623" h="156019" extrusionOk="0">
                  <a:moveTo>
                    <a:pt x="21908" y="381"/>
                  </a:moveTo>
                  <a:lnTo>
                    <a:pt x="31623" y="0"/>
                  </a:lnTo>
                  <a:lnTo>
                    <a:pt x="9144" y="156019"/>
                  </a:lnTo>
                  <a:lnTo>
                    <a:pt x="0" y="15601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53" name="Google Shape;153;p14"/>
          <p:cNvSpPr txBox="1">
            <a:spLocks noGrp="1"/>
          </p:cNvSpPr>
          <p:nvPr>
            <p:ph type="subTitle" idx="1"/>
          </p:nvPr>
        </p:nvSpPr>
        <p:spPr>
          <a:xfrm>
            <a:off x="944400" y="2222825"/>
            <a:ext cx="2587500" cy="13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5"/>
          <p:cNvSpPr/>
          <p:nvPr/>
        </p:nvSpPr>
        <p:spPr>
          <a:xfrm>
            <a:off x="-19275" y="-6425"/>
            <a:ext cx="8469775" cy="5149925"/>
          </a:xfrm>
          <a:custGeom>
            <a:avLst/>
            <a:gdLst/>
            <a:ahLst/>
            <a:cxnLst/>
            <a:rect l="l" t="t" r="r" b="b"/>
            <a:pathLst>
              <a:path w="338791" h="205997" extrusionOk="0">
                <a:moveTo>
                  <a:pt x="514" y="0"/>
                </a:moveTo>
                <a:lnTo>
                  <a:pt x="338791" y="0"/>
                </a:lnTo>
                <a:lnTo>
                  <a:pt x="301547" y="205997"/>
                </a:lnTo>
                <a:lnTo>
                  <a:pt x="0" y="20599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pic>
        <p:nvPicPr>
          <p:cNvPr id="157" name="Google Shape;157;p15"/>
          <p:cNvPicPr preferRelativeResize="0"/>
          <p:nvPr/>
        </p:nvPicPr>
        <p:blipFill rotWithShape="1">
          <a:blip r:embed="rId2">
            <a:alphaModFix/>
          </a:blip>
          <a:srcRect l="-391" t="22022" b="19453"/>
          <a:stretch/>
        </p:blipFill>
        <p:spPr>
          <a:xfrm>
            <a:off x="-35875" y="-45175"/>
            <a:ext cx="9196749" cy="51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5"/>
          <p:cNvSpPr txBox="1">
            <a:spLocks noGrp="1"/>
          </p:cNvSpPr>
          <p:nvPr>
            <p:ph type="body" idx="1"/>
          </p:nvPr>
        </p:nvSpPr>
        <p:spPr>
          <a:xfrm>
            <a:off x="911675" y="1550943"/>
            <a:ext cx="3660300" cy="20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arker Grotesque SemiBold"/>
              <a:buChar char="★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1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5"/>
          <p:cNvSpPr/>
          <p:nvPr/>
        </p:nvSpPr>
        <p:spPr>
          <a:xfrm>
            <a:off x="7506550" y="-12850"/>
            <a:ext cx="1130175" cy="5169200"/>
          </a:xfrm>
          <a:custGeom>
            <a:avLst/>
            <a:gdLst/>
            <a:ahLst/>
            <a:cxnLst/>
            <a:rect l="l" t="t" r="r" b="b"/>
            <a:pathLst>
              <a:path w="45207" h="206768" extrusionOk="0">
                <a:moveTo>
                  <a:pt x="37758" y="0"/>
                </a:moveTo>
                <a:lnTo>
                  <a:pt x="45207" y="0"/>
                </a:lnTo>
                <a:lnTo>
                  <a:pt x="8220" y="206511"/>
                </a:lnTo>
                <a:lnTo>
                  <a:pt x="0" y="20676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3"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/>
          <p:nvPr/>
        </p:nvSpPr>
        <p:spPr>
          <a:xfrm flipH="1">
            <a:off x="4661900" y="194700"/>
            <a:ext cx="4273800" cy="4754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6"/>
          <p:cNvSpPr/>
          <p:nvPr/>
        </p:nvSpPr>
        <p:spPr>
          <a:xfrm flipH="1">
            <a:off x="205500" y="194700"/>
            <a:ext cx="4273800" cy="4754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4" name="Google Shape;164;p16"/>
          <p:cNvPicPr preferRelativeResize="0"/>
          <p:nvPr/>
        </p:nvPicPr>
        <p:blipFill rotWithShape="1">
          <a:blip r:embed="rId2">
            <a:alphaModFix/>
          </a:blip>
          <a:srcRect r="5908" b="1545"/>
          <a:stretch/>
        </p:blipFill>
        <p:spPr>
          <a:xfrm flipH="1">
            <a:off x="4659975" y="194700"/>
            <a:ext cx="4273800" cy="475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6"/>
          <p:cNvPicPr preferRelativeResize="0"/>
          <p:nvPr/>
        </p:nvPicPr>
        <p:blipFill rotWithShape="1">
          <a:blip r:embed="rId3">
            <a:alphaModFix/>
          </a:blip>
          <a:srcRect l="40384" t="22825" r="7215" b="12457"/>
          <a:stretch/>
        </p:blipFill>
        <p:spPr>
          <a:xfrm flipH="1">
            <a:off x="205501" y="194700"/>
            <a:ext cx="4273799" cy="475410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6"/>
          <p:cNvSpPr txBox="1">
            <a:spLocks noGrp="1"/>
          </p:cNvSpPr>
          <p:nvPr>
            <p:ph type="body" idx="1"/>
          </p:nvPr>
        </p:nvSpPr>
        <p:spPr>
          <a:xfrm>
            <a:off x="720000" y="1112200"/>
            <a:ext cx="3691500" cy="16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★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3759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body" idx="2"/>
          </p:nvPr>
        </p:nvSpPr>
        <p:spPr>
          <a:xfrm>
            <a:off x="4995800" y="1112200"/>
            <a:ext cx="3435000" cy="3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★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solidFill>
          <a:schemeClr val="lt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7"/>
          <p:cNvSpPr/>
          <p:nvPr/>
        </p:nvSpPr>
        <p:spPr>
          <a:xfrm>
            <a:off x="205500" y="194700"/>
            <a:ext cx="4273800" cy="475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7"/>
          <p:cNvSpPr/>
          <p:nvPr/>
        </p:nvSpPr>
        <p:spPr>
          <a:xfrm>
            <a:off x="4661900" y="194700"/>
            <a:ext cx="4273800" cy="475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2" name="Google Shape;172;p17"/>
          <p:cNvPicPr preferRelativeResize="0"/>
          <p:nvPr/>
        </p:nvPicPr>
        <p:blipFill rotWithShape="1">
          <a:blip r:embed="rId2">
            <a:alphaModFix/>
          </a:blip>
          <a:srcRect r="5908" b="1545"/>
          <a:stretch/>
        </p:blipFill>
        <p:spPr>
          <a:xfrm>
            <a:off x="207425" y="194700"/>
            <a:ext cx="4273800" cy="475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7"/>
          <p:cNvPicPr preferRelativeResize="0"/>
          <p:nvPr/>
        </p:nvPicPr>
        <p:blipFill rotWithShape="1">
          <a:blip r:embed="rId3">
            <a:alphaModFix/>
          </a:blip>
          <a:srcRect l="40384" t="22825" r="7215" b="12457"/>
          <a:stretch/>
        </p:blipFill>
        <p:spPr>
          <a:xfrm>
            <a:off x="4661900" y="194700"/>
            <a:ext cx="4273799" cy="47541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7"/>
          <p:cNvSpPr txBox="1">
            <a:spLocks noGrp="1"/>
          </p:cNvSpPr>
          <p:nvPr>
            <p:ph type="title"/>
          </p:nvPr>
        </p:nvSpPr>
        <p:spPr>
          <a:xfrm>
            <a:off x="5646125" y="3176182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5" name="Google Shape;175;p17"/>
          <p:cNvSpPr txBox="1">
            <a:spLocks noGrp="1"/>
          </p:cNvSpPr>
          <p:nvPr>
            <p:ph type="subTitle" idx="1"/>
          </p:nvPr>
        </p:nvSpPr>
        <p:spPr>
          <a:xfrm>
            <a:off x="5645975" y="3581707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title" idx="2"/>
          </p:nvPr>
        </p:nvSpPr>
        <p:spPr>
          <a:xfrm>
            <a:off x="5646050" y="1994257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subTitle" idx="3"/>
          </p:nvPr>
        </p:nvSpPr>
        <p:spPr>
          <a:xfrm>
            <a:off x="5646050" y="2399033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7"/>
          <p:cNvSpPr txBox="1">
            <a:spLocks noGrp="1"/>
          </p:cNvSpPr>
          <p:nvPr>
            <p:ph type="title" idx="4"/>
          </p:nvPr>
        </p:nvSpPr>
        <p:spPr>
          <a:xfrm>
            <a:off x="5646050" y="812332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9" name="Google Shape;179;p17"/>
          <p:cNvSpPr txBox="1">
            <a:spLocks noGrp="1"/>
          </p:cNvSpPr>
          <p:nvPr>
            <p:ph type="subTitle" idx="5"/>
          </p:nvPr>
        </p:nvSpPr>
        <p:spPr>
          <a:xfrm>
            <a:off x="5646050" y="1217857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7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3852000" cy="102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bg>
      <p:bgPr>
        <a:solidFill>
          <a:schemeClr val="lt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/>
          <p:nvPr/>
        </p:nvSpPr>
        <p:spPr>
          <a:xfrm>
            <a:off x="209550" y="190500"/>
            <a:ext cx="8729100" cy="475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3" name="Google Shape;183;p18"/>
          <p:cNvPicPr preferRelativeResize="0"/>
          <p:nvPr/>
        </p:nvPicPr>
        <p:blipFill rotWithShape="1">
          <a:blip r:embed="rId2">
            <a:alphaModFix/>
          </a:blip>
          <a:srcRect l="2286" t="24678" r="2429" b="21719"/>
          <a:stretch/>
        </p:blipFill>
        <p:spPr>
          <a:xfrm>
            <a:off x="209550" y="190500"/>
            <a:ext cx="8729098" cy="4758298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8"/>
          <p:cNvSpPr/>
          <p:nvPr/>
        </p:nvSpPr>
        <p:spPr>
          <a:xfrm>
            <a:off x="626375" y="511950"/>
            <a:ext cx="7974225" cy="626375"/>
          </a:xfrm>
          <a:custGeom>
            <a:avLst/>
            <a:gdLst/>
            <a:ahLst/>
            <a:cxnLst/>
            <a:rect l="l" t="t" r="r" b="b"/>
            <a:pathLst>
              <a:path w="318969" h="25055" extrusionOk="0">
                <a:moveTo>
                  <a:pt x="2650" y="0"/>
                </a:moveTo>
                <a:lnTo>
                  <a:pt x="0" y="25055"/>
                </a:lnTo>
                <a:lnTo>
                  <a:pt x="317042" y="24091"/>
                </a:lnTo>
                <a:lnTo>
                  <a:pt x="318969" y="722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5" name="Google Shape;185;p18"/>
          <p:cNvSpPr txBox="1">
            <a:spLocks noGrp="1"/>
          </p:cNvSpPr>
          <p:nvPr>
            <p:ph type="title"/>
          </p:nvPr>
        </p:nvSpPr>
        <p:spPr>
          <a:xfrm>
            <a:off x="923575" y="1975625"/>
            <a:ext cx="17373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subTitle" idx="1"/>
          </p:nvPr>
        </p:nvSpPr>
        <p:spPr>
          <a:xfrm>
            <a:off x="923569" y="2267211"/>
            <a:ext cx="1737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title" idx="2"/>
          </p:nvPr>
        </p:nvSpPr>
        <p:spPr>
          <a:xfrm>
            <a:off x="3698375" y="1975625"/>
            <a:ext cx="17373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subTitle" idx="3"/>
          </p:nvPr>
        </p:nvSpPr>
        <p:spPr>
          <a:xfrm>
            <a:off x="3699957" y="2267211"/>
            <a:ext cx="1737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8"/>
          <p:cNvSpPr txBox="1">
            <a:spLocks noGrp="1"/>
          </p:cNvSpPr>
          <p:nvPr>
            <p:ph type="title" idx="4"/>
          </p:nvPr>
        </p:nvSpPr>
        <p:spPr>
          <a:xfrm>
            <a:off x="923575" y="3720959"/>
            <a:ext cx="17373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0" name="Google Shape;190;p18"/>
          <p:cNvSpPr txBox="1">
            <a:spLocks noGrp="1"/>
          </p:cNvSpPr>
          <p:nvPr>
            <p:ph type="subTitle" idx="5"/>
          </p:nvPr>
        </p:nvSpPr>
        <p:spPr>
          <a:xfrm>
            <a:off x="923569" y="4011434"/>
            <a:ext cx="1737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8"/>
          <p:cNvSpPr txBox="1">
            <a:spLocks noGrp="1"/>
          </p:cNvSpPr>
          <p:nvPr>
            <p:ph type="title" idx="6"/>
          </p:nvPr>
        </p:nvSpPr>
        <p:spPr>
          <a:xfrm>
            <a:off x="3699959" y="3720959"/>
            <a:ext cx="17373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2" name="Google Shape;192;p18"/>
          <p:cNvSpPr txBox="1">
            <a:spLocks noGrp="1"/>
          </p:cNvSpPr>
          <p:nvPr>
            <p:ph type="subTitle" idx="7"/>
          </p:nvPr>
        </p:nvSpPr>
        <p:spPr>
          <a:xfrm>
            <a:off x="3699957" y="4011434"/>
            <a:ext cx="1737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8"/>
          <p:cNvSpPr txBox="1">
            <a:spLocks noGrp="1"/>
          </p:cNvSpPr>
          <p:nvPr>
            <p:ph type="title" idx="8"/>
          </p:nvPr>
        </p:nvSpPr>
        <p:spPr>
          <a:xfrm>
            <a:off x="6473175" y="1975625"/>
            <a:ext cx="17373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subTitle" idx="9"/>
          </p:nvPr>
        </p:nvSpPr>
        <p:spPr>
          <a:xfrm>
            <a:off x="6473181" y="2267211"/>
            <a:ext cx="1737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title" idx="13"/>
          </p:nvPr>
        </p:nvSpPr>
        <p:spPr>
          <a:xfrm>
            <a:off x="6473178" y="3720959"/>
            <a:ext cx="17373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6" name="Google Shape;196;p18"/>
          <p:cNvSpPr txBox="1">
            <a:spLocks noGrp="1"/>
          </p:cNvSpPr>
          <p:nvPr>
            <p:ph type="subTitle" idx="14"/>
          </p:nvPr>
        </p:nvSpPr>
        <p:spPr>
          <a:xfrm>
            <a:off x="6473181" y="4011434"/>
            <a:ext cx="1737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8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19"/>
          <p:cNvGrpSpPr/>
          <p:nvPr/>
        </p:nvGrpSpPr>
        <p:grpSpPr>
          <a:xfrm>
            <a:off x="-2" y="-7175"/>
            <a:ext cx="9374729" cy="5157529"/>
            <a:chOff x="-2" y="-7175"/>
            <a:chExt cx="9374729" cy="5157529"/>
          </a:xfrm>
        </p:grpSpPr>
        <p:grpSp>
          <p:nvGrpSpPr>
            <p:cNvPr id="200" name="Google Shape;200;p19"/>
            <p:cNvGrpSpPr/>
            <p:nvPr/>
          </p:nvGrpSpPr>
          <p:grpSpPr>
            <a:xfrm>
              <a:off x="-2" y="-7175"/>
              <a:ext cx="9374729" cy="5155397"/>
              <a:chOff x="-28698" y="-7177"/>
              <a:chExt cx="9402938" cy="5155397"/>
            </a:xfrm>
          </p:grpSpPr>
          <p:sp>
            <p:nvSpPr>
              <p:cNvPr id="201" name="Google Shape;201;p19"/>
              <p:cNvSpPr/>
              <p:nvPr/>
            </p:nvSpPr>
            <p:spPr>
              <a:xfrm>
                <a:off x="-28696" y="2677698"/>
                <a:ext cx="6347116" cy="2470522"/>
              </a:xfrm>
              <a:custGeom>
                <a:avLst/>
                <a:gdLst/>
                <a:ahLst/>
                <a:cxnLst/>
                <a:rect l="l" t="t" r="r" b="b"/>
                <a:pathLst>
                  <a:path w="161033" h="30302" extrusionOk="0">
                    <a:moveTo>
                      <a:pt x="0" y="0"/>
                    </a:moveTo>
                    <a:lnTo>
                      <a:pt x="0" y="30302"/>
                    </a:lnTo>
                    <a:lnTo>
                      <a:pt x="139970" y="30302"/>
                    </a:lnTo>
                    <a:lnTo>
                      <a:pt x="16103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9"/>
              <p:cNvSpPr/>
              <p:nvPr/>
            </p:nvSpPr>
            <p:spPr>
              <a:xfrm>
                <a:off x="-28698" y="-7177"/>
                <a:ext cx="9402938" cy="2580994"/>
              </a:xfrm>
              <a:custGeom>
                <a:avLst/>
                <a:gdLst/>
                <a:ahLst/>
                <a:cxnLst/>
                <a:rect l="l" t="t" r="r" b="b"/>
                <a:pathLst>
                  <a:path w="248246" h="126659" extrusionOk="0">
                    <a:moveTo>
                      <a:pt x="0" y="0"/>
                    </a:moveTo>
                    <a:lnTo>
                      <a:pt x="0" y="126658"/>
                    </a:lnTo>
                    <a:lnTo>
                      <a:pt x="163568" y="126658"/>
                    </a:lnTo>
                    <a:lnTo>
                      <a:pt x="24824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3" name="Google Shape;203;p19"/>
            <p:cNvSpPr/>
            <p:nvPr/>
          </p:nvSpPr>
          <p:spPr>
            <a:xfrm>
              <a:off x="4659257" y="2"/>
              <a:ext cx="4502745" cy="5150351"/>
            </a:xfrm>
            <a:custGeom>
              <a:avLst/>
              <a:gdLst/>
              <a:ahLst/>
              <a:cxnLst/>
              <a:rect l="l" t="t" r="r" b="b"/>
              <a:pathLst>
                <a:path w="140947" h="160735" extrusionOk="0">
                  <a:moveTo>
                    <a:pt x="107157" y="0"/>
                  </a:moveTo>
                  <a:lnTo>
                    <a:pt x="1" y="160734"/>
                  </a:lnTo>
                  <a:lnTo>
                    <a:pt x="140947" y="160734"/>
                  </a:lnTo>
                  <a:lnTo>
                    <a:pt x="1409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4" name="Google Shape;204;p19"/>
          <p:cNvPicPr preferRelativeResize="0"/>
          <p:nvPr/>
        </p:nvPicPr>
        <p:blipFill rotWithShape="1">
          <a:blip r:embed="rId2">
            <a:alphaModFix/>
          </a:blip>
          <a:srcRect t="22532" b="19452"/>
          <a:stretch/>
        </p:blipFill>
        <p:spPr>
          <a:xfrm>
            <a:off x="0" y="0"/>
            <a:ext cx="9144003" cy="51503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" name="Google Shape;205;p19"/>
          <p:cNvGrpSpPr/>
          <p:nvPr/>
        </p:nvGrpSpPr>
        <p:grpSpPr>
          <a:xfrm>
            <a:off x="0" y="-19050"/>
            <a:ext cx="8101025" cy="5210175"/>
            <a:chOff x="0" y="-19050"/>
            <a:chExt cx="8101025" cy="5210175"/>
          </a:xfrm>
        </p:grpSpPr>
        <p:sp>
          <p:nvSpPr>
            <p:cNvPr id="206" name="Google Shape;206;p19"/>
            <p:cNvSpPr/>
            <p:nvPr/>
          </p:nvSpPr>
          <p:spPr>
            <a:xfrm>
              <a:off x="0" y="2572175"/>
              <a:ext cx="6260700" cy="114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9"/>
            <p:cNvSpPr/>
            <p:nvPr/>
          </p:nvSpPr>
          <p:spPr>
            <a:xfrm>
              <a:off x="4457700" y="-19050"/>
              <a:ext cx="3643325" cy="5210175"/>
            </a:xfrm>
            <a:custGeom>
              <a:avLst/>
              <a:gdLst/>
              <a:ahLst/>
              <a:cxnLst/>
              <a:rect l="l" t="t" r="r" b="b"/>
              <a:pathLst>
                <a:path w="145733" h="208407" extrusionOk="0">
                  <a:moveTo>
                    <a:pt x="139827" y="0"/>
                  </a:moveTo>
                  <a:lnTo>
                    <a:pt x="0" y="208407"/>
                  </a:lnTo>
                  <a:lnTo>
                    <a:pt x="8382" y="207645"/>
                  </a:lnTo>
                  <a:lnTo>
                    <a:pt x="145733" y="19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08" name="Google Shape;208;p19"/>
          <p:cNvSpPr txBox="1">
            <a:spLocks noGrp="1"/>
          </p:cNvSpPr>
          <p:nvPr>
            <p:ph type="title" hasCustomPrompt="1"/>
          </p:nvPr>
        </p:nvSpPr>
        <p:spPr>
          <a:xfrm>
            <a:off x="716424" y="742763"/>
            <a:ext cx="46113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9" name="Google Shape;209;p19"/>
          <p:cNvSpPr txBox="1">
            <a:spLocks noGrp="1"/>
          </p:cNvSpPr>
          <p:nvPr>
            <p:ph type="subTitle" idx="1"/>
          </p:nvPr>
        </p:nvSpPr>
        <p:spPr>
          <a:xfrm>
            <a:off x="716424" y="1571063"/>
            <a:ext cx="4611300" cy="32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9"/>
          <p:cNvSpPr txBox="1">
            <a:spLocks noGrp="1"/>
          </p:cNvSpPr>
          <p:nvPr>
            <p:ph type="title" idx="2" hasCustomPrompt="1"/>
          </p:nvPr>
        </p:nvSpPr>
        <p:spPr>
          <a:xfrm>
            <a:off x="722859" y="3170635"/>
            <a:ext cx="46113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3"/>
          </p:nvPr>
        </p:nvSpPr>
        <p:spPr>
          <a:xfrm>
            <a:off x="722859" y="3998932"/>
            <a:ext cx="4611300" cy="32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">
    <p:bg>
      <p:bgPr>
        <a:solidFill>
          <a:schemeClr val="lt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20"/>
          <p:cNvGrpSpPr/>
          <p:nvPr/>
        </p:nvGrpSpPr>
        <p:grpSpPr>
          <a:xfrm>
            <a:off x="205498" y="194700"/>
            <a:ext cx="8730302" cy="4754200"/>
            <a:chOff x="205498" y="194700"/>
            <a:chExt cx="8730302" cy="4754200"/>
          </a:xfrm>
        </p:grpSpPr>
        <p:sp>
          <p:nvSpPr>
            <p:cNvPr id="214" name="Google Shape;214;p20"/>
            <p:cNvSpPr/>
            <p:nvPr/>
          </p:nvSpPr>
          <p:spPr>
            <a:xfrm flipH="1">
              <a:off x="205500" y="1411600"/>
              <a:ext cx="2592900" cy="3537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5" name="Google Shape;215;p20"/>
            <p:cNvPicPr preferRelativeResize="0"/>
            <p:nvPr/>
          </p:nvPicPr>
          <p:blipFill rotWithShape="1">
            <a:blip r:embed="rId2">
              <a:alphaModFix/>
            </a:blip>
            <a:srcRect l="62162" t="39389" r="7217" b="12457"/>
            <a:stretch/>
          </p:blipFill>
          <p:spPr>
            <a:xfrm flipH="1">
              <a:off x="205498" y="1411500"/>
              <a:ext cx="2592902" cy="3537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" name="Google Shape;216;p20"/>
            <p:cNvSpPr/>
            <p:nvPr/>
          </p:nvSpPr>
          <p:spPr>
            <a:xfrm flipH="1">
              <a:off x="3003900" y="194700"/>
              <a:ext cx="5931900" cy="475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7" name="Google Shape;217;p20"/>
            <p:cNvPicPr preferRelativeResize="0"/>
            <p:nvPr/>
          </p:nvPicPr>
          <p:blipFill rotWithShape="1">
            <a:blip r:embed="rId2">
              <a:alphaModFix/>
            </a:blip>
            <a:srcRect l="22732" t="22825" r="7215" b="12457"/>
            <a:stretch/>
          </p:blipFill>
          <p:spPr>
            <a:xfrm flipH="1">
              <a:off x="3003899" y="194700"/>
              <a:ext cx="5931901" cy="47541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" name="Google Shape;218;p20"/>
            <p:cNvSpPr/>
            <p:nvPr/>
          </p:nvSpPr>
          <p:spPr>
            <a:xfrm flipH="1">
              <a:off x="205500" y="194700"/>
              <a:ext cx="2592900" cy="1022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" name="Google Shape;219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2079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/>
          <p:nvPr/>
        </p:nvSpPr>
        <p:spPr>
          <a:xfrm>
            <a:off x="205500" y="194700"/>
            <a:ext cx="5931900" cy="475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 l="22732" t="22825" r="7215" b="12457"/>
          <a:stretch/>
        </p:blipFill>
        <p:spPr>
          <a:xfrm>
            <a:off x="205500" y="194700"/>
            <a:ext cx="5931901" cy="475410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1176024" y="2264775"/>
            <a:ext cx="35097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1551474" y="1359110"/>
            <a:ext cx="2758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1702224" y="3069343"/>
            <a:ext cx="2457300" cy="6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6342900" y="194700"/>
            <a:ext cx="2592900" cy="475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" name="Google Shape;27;p3"/>
          <p:cNvPicPr preferRelativeResize="0"/>
          <p:nvPr/>
        </p:nvPicPr>
        <p:blipFill rotWithShape="1">
          <a:blip r:embed="rId3">
            <a:alphaModFix/>
          </a:blip>
          <a:srcRect r="5908" b="1545"/>
          <a:stretch/>
        </p:blipFill>
        <p:spPr>
          <a:xfrm>
            <a:off x="6342900" y="197800"/>
            <a:ext cx="2592900" cy="475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_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1"/>
          <p:cNvSpPr/>
          <p:nvPr/>
        </p:nvSpPr>
        <p:spPr>
          <a:xfrm>
            <a:off x="-6425" y="1265000"/>
            <a:ext cx="9144000" cy="387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-35875" y="-45175"/>
            <a:ext cx="9180000" cy="11574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1"/>
          <p:cNvSpPr/>
          <p:nvPr/>
        </p:nvSpPr>
        <p:spPr>
          <a:xfrm>
            <a:off x="6075300" y="-68325"/>
            <a:ext cx="3149450" cy="1254800"/>
          </a:xfrm>
          <a:custGeom>
            <a:avLst/>
            <a:gdLst/>
            <a:ahLst/>
            <a:cxnLst/>
            <a:rect l="l" t="t" r="r" b="b"/>
            <a:pathLst>
              <a:path w="125978" h="50192" extrusionOk="0">
                <a:moveTo>
                  <a:pt x="31308" y="0"/>
                </a:moveTo>
                <a:lnTo>
                  <a:pt x="0" y="49695"/>
                </a:lnTo>
                <a:lnTo>
                  <a:pt x="125233" y="50192"/>
                </a:lnTo>
                <a:lnTo>
                  <a:pt x="125978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224" name="Google Shape;224;p21"/>
          <p:cNvPicPr preferRelativeResize="0"/>
          <p:nvPr/>
        </p:nvPicPr>
        <p:blipFill rotWithShape="1">
          <a:blip r:embed="rId2">
            <a:alphaModFix/>
          </a:blip>
          <a:srcRect t="22024" b="19307"/>
          <a:stretch/>
        </p:blipFill>
        <p:spPr>
          <a:xfrm>
            <a:off x="-21525" y="-45175"/>
            <a:ext cx="9180001" cy="52080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5" name="Google Shape;225;p21"/>
          <p:cNvGrpSpPr/>
          <p:nvPr/>
        </p:nvGrpSpPr>
        <p:grpSpPr>
          <a:xfrm>
            <a:off x="-25675" y="-64225"/>
            <a:ext cx="9221100" cy="1329325"/>
            <a:chOff x="-25675" y="-64225"/>
            <a:chExt cx="9221100" cy="1329325"/>
          </a:xfrm>
        </p:grpSpPr>
        <p:sp>
          <p:nvSpPr>
            <p:cNvPr id="226" name="Google Shape;226;p21"/>
            <p:cNvSpPr/>
            <p:nvPr/>
          </p:nvSpPr>
          <p:spPr>
            <a:xfrm>
              <a:off x="-25675" y="1110900"/>
              <a:ext cx="9221100" cy="154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1"/>
            <p:cNvSpPr/>
            <p:nvPr/>
          </p:nvSpPr>
          <p:spPr>
            <a:xfrm>
              <a:off x="6036075" y="-64225"/>
              <a:ext cx="898975" cy="1220075"/>
            </a:xfrm>
            <a:custGeom>
              <a:avLst/>
              <a:gdLst/>
              <a:ahLst/>
              <a:cxnLst/>
              <a:rect l="l" t="t" r="r" b="b"/>
              <a:pathLst>
                <a:path w="35959" h="48803" extrusionOk="0">
                  <a:moveTo>
                    <a:pt x="28254" y="514"/>
                  </a:moveTo>
                  <a:lnTo>
                    <a:pt x="0" y="48289"/>
                  </a:lnTo>
                  <a:lnTo>
                    <a:pt x="6935" y="48803"/>
                  </a:lnTo>
                  <a:lnTo>
                    <a:pt x="3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28" name="Google Shape;228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2_1_1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22"/>
          <p:cNvGrpSpPr/>
          <p:nvPr/>
        </p:nvGrpSpPr>
        <p:grpSpPr>
          <a:xfrm>
            <a:off x="0" y="0"/>
            <a:ext cx="9160875" cy="5150351"/>
            <a:chOff x="0" y="0"/>
            <a:chExt cx="9160875" cy="5150351"/>
          </a:xfrm>
        </p:grpSpPr>
        <p:sp>
          <p:nvSpPr>
            <p:cNvPr id="231" name="Google Shape;231;p22"/>
            <p:cNvSpPr/>
            <p:nvPr/>
          </p:nvSpPr>
          <p:spPr>
            <a:xfrm>
              <a:off x="0" y="0"/>
              <a:ext cx="7954422" cy="4058471"/>
            </a:xfrm>
            <a:custGeom>
              <a:avLst/>
              <a:gdLst/>
              <a:ahLst/>
              <a:cxnLst/>
              <a:rect l="l" t="t" r="r" b="b"/>
              <a:pathLst>
                <a:path w="248246" h="126659" extrusionOk="0">
                  <a:moveTo>
                    <a:pt x="0" y="0"/>
                  </a:moveTo>
                  <a:lnTo>
                    <a:pt x="0" y="126658"/>
                  </a:lnTo>
                  <a:lnTo>
                    <a:pt x="163568" y="126658"/>
                  </a:lnTo>
                  <a:lnTo>
                    <a:pt x="2482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2"/>
            <p:cNvSpPr/>
            <p:nvPr/>
          </p:nvSpPr>
          <p:spPr>
            <a:xfrm>
              <a:off x="4644581" y="0"/>
              <a:ext cx="4516294" cy="5150351"/>
            </a:xfrm>
            <a:custGeom>
              <a:avLst/>
              <a:gdLst/>
              <a:ahLst/>
              <a:cxnLst/>
              <a:rect l="l" t="t" r="r" b="b"/>
              <a:pathLst>
                <a:path w="140947" h="160735" extrusionOk="0">
                  <a:moveTo>
                    <a:pt x="107157" y="0"/>
                  </a:moveTo>
                  <a:lnTo>
                    <a:pt x="1" y="160734"/>
                  </a:lnTo>
                  <a:lnTo>
                    <a:pt x="140947" y="160734"/>
                  </a:lnTo>
                  <a:lnTo>
                    <a:pt x="1409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2"/>
            <p:cNvSpPr/>
            <p:nvPr/>
          </p:nvSpPr>
          <p:spPr>
            <a:xfrm>
              <a:off x="0" y="4177255"/>
              <a:ext cx="5159900" cy="970952"/>
            </a:xfrm>
            <a:custGeom>
              <a:avLst/>
              <a:gdLst/>
              <a:ahLst/>
              <a:cxnLst/>
              <a:rect l="l" t="t" r="r" b="b"/>
              <a:pathLst>
                <a:path w="161033" h="30302" extrusionOk="0">
                  <a:moveTo>
                    <a:pt x="0" y="0"/>
                  </a:moveTo>
                  <a:lnTo>
                    <a:pt x="0" y="30302"/>
                  </a:lnTo>
                  <a:lnTo>
                    <a:pt x="139970" y="30302"/>
                  </a:lnTo>
                  <a:lnTo>
                    <a:pt x="1610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4" name="Google Shape;234;p22"/>
          <p:cNvPicPr preferRelativeResize="0"/>
          <p:nvPr/>
        </p:nvPicPr>
        <p:blipFill rotWithShape="1">
          <a:blip r:embed="rId2">
            <a:alphaModFix/>
          </a:blip>
          <a:srcRect t="22532" b="19452"/>
          <a:stretch/>
        </p:blipFill>
        <p:spPr>
          <a:xfrm>
            <a:off x="-35875" y="0"/>
            <a:ext cx="9196749" cy="51503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22"/>
          <p:cNvGrpSpPr/>
          <p:nvPr/>
        </p:nvGrpSpPr>
        <p:grpSpPr>
          <a:xfrm>
            <a:off x="0" y="-19050"/>
            <a:ext cx="8101025" cy="5210175"/>
            <a:chOff x="0" y="-19050"/>
            <a:chExt cx="8101025" cy="5210175"/>
          </a:xfrm>
        </p:grpSpPr>
        <p:sp>
          <p:nvSpPr>
            <p:cNvPr id="236" name="Google Shape;236;p22"/>
            <p:cNvSpPr/>
            <p:nvPr/>
          </p:nvSpPr>
          <p:spPr>
            <a:xfrm>
              <a:off x="0" y="4057650"/>
              <a:ext cx="5295900" cy="114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2"/>
            <p:cNvSpPr/>
            <p:nvPr/>
          </p:nvSpPr>
          <p:spPr>
            <a:xfrm>
              <a:off x="4457700" y="-19050"/>
              <a:ext cx="3643325" cy="5210175"/>
            </a:xfrm>
            <a:custGeom>
              <a:avLst/>
              <a:gdLst/>
              <a:ahLst/>
              <a:cxnLst/>
              <a:rect l="l" t="t" r="r" b="b"/>
              <a:pathLst>
                <a:path w="145733" h="208407" extrusionOk="0">
                  <a:moveTo>
                    <a:pt x="139827" y="0"/>
                  </a:moveTo>
                  <a:lnTo>
                    <a:pt x="0" y="208407"/>
                  </a:lnTo>
                  <a:lnTo>
                    <a:pt x="8382" y="207645"/>
                  </a:lnTo>
                  <a:lnTo>
                    <a:pt x="145733" y="19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38" name="Google Shape;238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2_1_1_1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3"/>
          <p:cNvGrpSpPr/>
          <p:nvPr/>
        </p:nvGrpSpPr>
        <p:grpSpPr>
          <a:xfrm>
            <a:off x="1900" y="-7175"/>
            <a:ext cx="9174200" cy="5176350"/>
            <a:chOff x="1900" y="-7175"/>
            <a:chExt cx="9174200" cy="5176350"/>
          </a:xfrm>
        </p:grpSpPr>
        <p:sp>
          <p:nvSpPr>
            <p:cNvPr id="241" name="Google Shape;241;p23"/>
            <p:cNvSpPr/>
            <p:nvPr/>
          </p:nvSpPr>
          <p:spPr>
            <a:xfrm>
              <a:off x="1900" y="-7175"/>
              <a:ext cx="9144000" cy="1133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1187950" y="1143000"/>
              <a:ext cx="7988150" cy="4026175"/>
            </a:xfrm>
            <a:custGeom>
              <a:avLst/>
              <a:gdLst/>
              <a:ahLst/>
              <a:cxnLst/>
              <a:rect l="l" t="t" r="r" b="b"/>
              <a:pathLst>
                <a:path w="319526" h="161047" extrusionOk="0">
                  <a:moveTo>
                    <a:pt x="318756" y="0"/>
                  </a:moveTo>
                  <a:lnTo>
                    <a:pt x="72433" y="514"/>
                  </a:lnTo>
                  <a:lnTo>
                    <a:pt x="0" y="161047"/>
                  </a:lnTo>
                  <a:lnTo>
                    <a:pt x="319526" y="1597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pic>
        <p:nvPicPr>
          <p:cNvPr id="243" name="Google Shape;243;p23"/>
          <p:cNvPicPr preferRelativeResize="0"/>
          <p:nvPr/>
        </p:nvPicPr>
        <p:blipFill rotWithShape="1">
          <a:blip r:embed="rId2">
            <a:alphaModFix/>
          </a:blip>
          <a:srcRect t="22532" b="19452"/>
          <a:stretch/>
        </p:blipFill>
        <p:spPr>
          <a:xfrm rot="10800000">
            <a:off x="-14349" y="-7174"/>
            <a:ext cx="9175224" cy="51792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4" name="Google Shape;244;p23"/>
          <p:cNvGrpSpPr/>
          <p:nvPr/>
        </p:nvGrpSpPr>
        <p:grpSpPr>
          <a:xfrm rot="10800000">
            <a:off x="-7250" y="1114850"/>
            <a:ext cx="9164100" cy="4073600"/>
            <a:chOff x="-31850" y="-16375"/>
            <a:chExt cx="9164100" cy="4073600"/>
          </a:xfrm>
        </p:grpSpPr>
        <p:sp>
          <p:nvSpPr>
            <p:cNvPr id="245" name="Google Shape;245;p23"/>
            <p:cNvSpPr/>
            <p:nvPr/>
          </p:nvSpPr>
          <p:spPr>
            <a:xfrm>
              <a:off x="-31850" y="3942925"/>
              <a:ext cx="9164100" cy="114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6087700" y="-16375"/>
              <a:ext cx="1945675" cy="4045450"/>
            </a:xfrm>
            <a:custGeom>
              <a:avLst/>
              <a:gdLst/>
              <a:ahLst/>
              <a:cxnLst/>
              <a:rect l="l" t="t" r="r" b="b"/>
              <a:pathLst>
                <a:path w="77827" h="161818" extrusionOk="0">
                  <a:moveTo>
                    <a:pt x="71405" y="0"/>
                  </a:moveTo>
                  <a:lnTo>
                    <a:pt x="0" y="161561"/>
                  </a:lnTo>
                  <a:lnTo>
                    <a:pt x="6165" y="161818"/>
                  </a:lnTo>
                  <a:lnTo>
                    <a:pt x="77827" y="5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47" name="Google Shape;247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24"/>
          <p:cNvGrpSpPr/>
          <p:nvPr/>
        </p:nvGrpSpPr>
        <p:grpSpPr>
          <a:xfrm flipH="1">
            <a:off x="0" y="0"/>
            <a:ext cx="9160875" cy="5150351"/>
            <a:chOff x="0" y="0"/>
            <a:chExt cx="9160875" cy="5150351"/>
          </a:xfrm>
        </p:grpSpPr>
        <p:sp>
          <p:nvSpPr>
            <p:cNvPr id="250" name="Google Shape;250;p24"/>
            <p:cNvSpPr/>
            <p:nvPr/>
          </p:nvSpPr>
          <p:spPr>
            <a:xfrm>
              <a:off x="0" y="0"/>
              <a:ext cx="7954422" cy="4058471"/>
            </a:xfrm>
            <a:custGeom>
              <a:avLst/>
              <a:gdLst/>
              <a:ahLst/>
              <a:cxnLst/>
              <a:rect l="l" t="t" r="r" b="b"/>
              <a:pathLst>
                <a:path w="248246" h="126659" extrusionOk="0">
                  <a:moveTo>
                    <a:pt x="0" y="0"/>
                  </a:moveTo>
                  <a:lnTo>
                    <a:pt x="0" y="126658"/>
                  </a:lnTo>
                  <a:lnTo>
                    <a:pt x="163568" y="126658"/>
                  </a:lnTo>
                  <a:lnTo>
                    <a:pt x="2482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4"/>
            <p:cNvSpPr/>
            <p:nvPr/>
          </p:nvSpPr>
          <p:spPr>
            <a:xfrm>
              <a:off x="4644581" y="0"/>
              <a:ext cx="4516294" cy="5150351"/>
            </a:xfrm>
            <a:custGeom>
              <a:avLst/>
              <a:gdLst/>
              <a:ahLst/>
              <a:cxnLst/>
              <a:rect l="l" t="t" r="r" b="b"/>
              <a:pathLst>
                <a:path w="140947" h="160735" extrusionOk="0">
                  <a:moveTo>
                    <a:pt x="107157" y="0"/>
                  </a:moveTo>
                  <a:lnTo>
                    <a:pt x="1" y="160734"/>
                  </a:lnTo>
                  <a:lnTo>
                    <a:pt x="140947" y="160734"/>
                  </a:lnTo>
                  <a:lnTo>
                    <a:pt x="1409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4"/>
            <p:cNvSpPr/>
            <p:nvPr/>
          </p:nvSpPr>
          <p:spPr>
            <a:xfrm>
              <a:off x="0" y="3963225"/>
              <a:ext cx="5365217" cy="1184960"/>
            </a:xfrm>
            <a:custGeom>
              <a:avLst/>
              <a:gdLst/>
              <a:ahLst/>
              <a:cxnLst/>
              <a:rect l="l" t="t" r="r" b="b"/>
              <a:pathLst>
                <a:path w="161033" h="30302" extrusionOk="0">
                  <a:moveTo>
                    <a:pt x="0" y="0"/>
                  </a:moveTo>
                  <a:lnTo>
                    <a:pt x="0" y="30302"/>
                  </a:lnTo>
                  <a:lnTo>
                    <a:pt x="139970" y="30302"/>
                  </a:lnTo>
                  <a:lnTo>
                    <a:pt x="16103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3" name="Google Shape;253;p24"/>
          <p:cNvPicPr preferRelativeResize="0"/>
          <p:nvPr/>
        </p:nvPicPr>
        <p:blipFill rotWithShape="1">
          <a:blip r:embed="rId2">
            <a:alphaModFix/>
          </a:blip>
          <a:srcRect t="22532" b="19452"/>
          <a:stretch/>
        </p:blipFill>
        <p:spPr>
          <a:xfrm flipH="1">
            <a:off x="-2" y="0"/>
            <a:ext cx="919370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" name="Google Shape;254;p24"/>
          <p:cNvGrpSpPr/>
          <p:nvPr/>
        </p:nvGrpSpPr>
        <p:grpSpPr>
          <a:xfrm flipH="1">
            <a:off x="1059850" y="-19050"/>
            <a:ext cx="8101025" cy="5210175"/>
            <a:chOff x="0" y="-19050"/>
            <a:chExt cx="8101025" cy="5210175"/>
          </a:xfrm>
        </p:grpSpPr>
        <p:sp>
          <p:nvSpPr>
            <p:cNvPr id="255" name="Google Shape;255;p24"/>
            <p:cNvSpPr/>
            <p:nvPr/>
          </p:nvSpPr>
          <p:spPr>
            <a:xfrm>
              <a:off x="0" y="3829050"/>
              <a:ext cx="5428500" cy="154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4"/>
            <p:cNvSpPr/>
            <p:nvPr/>
          </p:nvSpPr>
          <p:spPr>
            <a:xfrm>
              <a:off x="4457700" y="-19050"/>
              <a:ext cx="3643325" cy="5210175"/>
            </a:xfrm>
            <a:custGeom>
              <a:avLst/>
              <a:gdLst/>
              <a:ahLst/>
              <a:cxnLst/>
              <a:rect l="l" t="t" r="r" b="b"/>
              <a:pathLst>
                <a:path w="145733" h="208407" extrusionOk="0">
                  <a:moveTo>
                    <a:pt x="139827" y="0"/>
                  </a:moveTo>
                  <a:lnTo>
                    <a:pt x="0" y="208407"/>
                  </a:lnTo>
                  <a:lnTo>
                    <a:pt x="8382" y="207645"/>
                  </a:lnTo>
                  <a:lnTo>
                    <a:pt x="145733" y="19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57" name="Google Shape;257;p24"/>
          <p:cNvSpPr txBox="1">
            <a:spLocks noGrp="1"/>
          </p:cNvSpPr>
          <p:nvPr>
            <p:ph type="ctrTitle"/>
          </p:nvPr>
        </p:nvSpPr>
        <p:spPr>
          <a:xfrm>
            <a:off x="4576412" y="543575"/>
            <a:ext cx="38394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8" name="Google Shape;258;p24"/>
          <p:cNvSpPr txBox="1">
            <a:spLocks noGrp="1"/>
          </p:cNvSpPr>
          <p:nvPr>
            <p:ph type="subTitle" idx="1"/>
          </p:nvPr>
        </p:nvSpPr>
        <p:spPr>
          <a:xfrm>
            <a:off x="4937225" y="1580575"/>
            <a:ext cx="3114000" cy="12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59" name="Google Shape;259;p24"/>
          <p:cNvSpPr txBox="1">
            <a:spLocks noGrp="1"/>
          </p:cNvSpPr>
          <p:nvPr>
            <p:ph type="subTitle" idx="2"/>
          </p:nvPr>
        </p:nvSpPr>
        <p:spPr>
          <a:xfrm>
            <a:off x="4937171" y="2866925"/>
            <a:ext cx="3114000" cy="3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0" name="Google Shape;260;p24"/>
          <p:cNvSpPr txBox="1"/>
          <p:nvPr/>
        </p:nvSpPr>
        <p:spPr>
          <a:xfrm>
            <a:off x="4937225" y="3149917"/>
            <a:ext cx="3114000" cy="6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highlight>
                <a:srgbClr val="DFDEFC"/>
              </a:highlight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5"/>
          <p:cNvSpPr/>
          <p:nvPr/>
        </p:nvSpPr>
        <p:spPr>
          <a:xfrm>
            <a:off x="-19275" y="-6425"/>
            <a:ext cx="8469775" cy="5149925"/>
          </a:xfrm>
          <a:custGeom>
            <a:avLst/>
            <a:gdLst/>
            <a:ahLst/>
            <a:cxnLst/>
            <a:rect l="l" t="t" r="r" b="b"/>
            <a:pathLst>
              <a:path w="338791" h="205997" extrusionOk="0">
                <a:moveTo>
                  <a:pt x="514" y="0"/>
                </a:moveTo>
                <a:lnTo>
                  <a:pt x="338791" y="0"/>
                </a:lnTo>
                <a:lnTo>
                  <a:pt x="301547" y="205997"/>
                </a:lnTo>
                <a:lnTo>
                  <a:pt x="0" y="20599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pic>
        <p:nvPicPr>
          <p:cNvPr id="263" name="Google Shape;263;p25"/>
          <p:cNvPicPr preferRelativeResize="0"/>
          <p:nvPr/>
        </p:nvPicPr>
        <p:blipFill rotWithShape="1">
          <a:blip r:embed="rId2">
            <a:alphaModFix/>
          </a:blip>
          <a:srcRect l="-391" t="22022" b="19453"/>
          <a:stretch/>
        </p:blipFill>
        <p:spPr>
          <a:xfrm>
            <a:off x="-35875" y="-45175"/>
            <a:ext cx="9196749" cy="51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5"/>
          <p:cNvSpPr/>
          <p:nvPr/>
        </p:nvSpPr>
        <p:spPr>
          <a:xfrm>
            <a:off x="7506550" y="-12850"/>
            <a:ext cx="1130175" cy="5169200"/>
          </a:xfrm>
          <a:custGeom>
            <a:avLst/>
            <a:gdLst/>
            <a:ahLst/>
            <a:cxnLst/>
            <a:rect l="l" t="t" r="r" b="b"/>
            <a:pathLst>
              <a:path w="45207" h="206768" extrusionOk="0">
                <a:moveTo>
                  <a:pt x="37758" y="0"/>
                </a:moveTo>
                <a:lnTo>
                  <a:pt x="45207" y="0"/>
                </a:lnTo>
                <a:lnTo>
                  <a:pt x="8220" y="206511"/>
                </a:lnTo>
                <a:lnTo>
                  <a:pt x="0" y="20676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26"/>
          <p:cNvGrpSpPr/>
          <p:nvPr/>
        </p:nvGrpSpPr>
        <p:grpSpPr>
          <a:xfrm>
            <a:off x="-2" y="-7175"/>
            <a:ext cx="9374729" cy="5157529"/>
            <a:chOff x="-2" y="-7175"/>
            <a:chExt cx="9374729" cy="5157529"/>
          </a:xfrm>
        </p:grpSpPr>
        <p:grpSp>
          <p:nvGrpSpPr>
            <p:cNvPr id="267" name="Google Shape;267;p26"/>
            <p:cNvGrpSpPr/>
            <p:nvPr/>
          </p:nvGrpSpPr>
          <p:grpSpPr>
            <a:xfrm>
              <a:off x="-2" y="-7175"/>
              <a:ext cx="9374729" cy="5155397"/>
              <a:chOff x="-28698" y="-7177"/>
              <a:chExt cx="9402938" cy="5155397"/>
            </a:xfrm>
          </p:grpSpPr>
          <p:sp>
            <p:nvSpPr>
              <p:cNvPr id="268" name="Google Shape;268;p26"/>
              <p:cNvSpPr/>
              <p:nvPr/>
            </p:nvSpPr>
            <p:spPr>
              <a:xfrm>
                <a:off x="-28696" y="2677698"/>
                <a:ext cx="6347116" cy="2470522"/>
              </a:xfrm>
              <a:custGeom>
                <a:avLst/>
                <a:gdLst/>
                <a:ahLst/>
                <a:cxnLst/>
                <a:rect l="l" t="t" r="r" b="b"/>
                <a:pathLst>
                  <a:path w="161033" h="30302" extrusionOk="0">
                    <a:moveTo>
                      <a:pt x="0" y="0"/>
                    </a:moveTo>
                    <a:lnTo>
                      <a:pt x="0" y="30302"/>
                    </a:lnTo>
                    <a:lnTo>
                      <a:pt x="139970" y="30302"/>
                    </a:lnTo>
                    <a:lnTo>
                      <a:pt x="16103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6"/>
              <p:cNvSpPr/>
              <p:nvPr/>
            </p:nvSpPr>
            <p:spPr>
              <a:xfrm>
                <a:off x="-28698" y="-7177"/>
                <a:ext cx="9402938" cy="2580994"/>
              </a:xfrm>
              <a:custGeom>
                <a:avLst/>
                <a:gdLst/>
                <a:ahLst/>
                <a:cxnLst/>
                <a:rect l="l" t="t" r="r" b="b"/>
                <a:pathLst>
                  <a:path w="248246" h="126659" extrusionOk="0">
                    <a:moveTo>
                      <a:pt x="0" y="0"/>
                    </a:moveTo>
                    <a:lnTo>
                      <a:pt x="0" y="126658"/>
                    </a:lnTo>
                    <a:lnTo>
                      <a:pt x="163568" y="126658"/>
                    </a:lnTo>
                    <a:lnTo>
                      <a:pt x="24824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0" name="Google Shape;270;p26"/>
            <p:cNvSpPr/>
            <p:nvPr/>
          </p:nvSpPr>
          <p:spPr>
            <a:xfrm>
              <a:off x="4659257" y="2"/>
              <a:ext cx="4502904" cy="5150351"/>
            </a:xfrm>
            <a:custGeom>
              <a:avLst/>
              <a:gdLst/>
              <a:ahLst/>
              <a:cxnLst/>
              <a:rect l="l" t="t" r="r" b="b"/>
              <a:pathLst>
                <a:path w="140947" h="160735" extrusionOk="0">
                  <a:moveTo>
                    <a:pt x="107157" y="0"/>
                  </a:moveTo>
                  <a:lnTo>
                    <a:pt x="1" y="160734"/>
                  </a:lnTo>
                  <a:lnTo>
                    <a:pt x="140947" y="160734"/>
                  </a:lnTo>
                  <a:lnTo>
                    <a:pt x="1409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1" name="Google Shape;271;p26"/>
          <p:cNvPicPr preferRelativeResize="0"/>
          <p:nvPr/>
        </p:nvPicPr>
        <p:blipFill rotWithShape="1">
          <a:blip r:embed="rId2">
            <a:alphaModFix/>
          </a:blip>
          <a:srcRect t="22532" b="19452"/>
          <a:stretch/>
        </p:blipFill>
        <p:spPr>
          <a:xfrm>
            <a:off x="0" y="0"/>
            <a:ext cx="9144003" cy="51503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Google Shape;272;p26"/>
          <p:cNvGrpSpPr/>
          <p:nvPr/>
        </p:nvGrpSpPr>
        <p:grpSpPr>
          <a:xfrm>
            <a:off x="0" y="-19050"/>
            <a:ext cx="8101025" cy="5210175"/>
            <a:chOff x="0" y="-19050"/>
            <a:chExt cx="8101025" cy="5210175"/>
          </a:xfrm>
        </p:grpSpPr>
        <p:sp>
          <p:nvSpPr>
            <p:cNvPr id="273" name="Google Shape;273;p26"/>
            <p:cNvSpPr/>
            <p:nvPr/>
          </p:nvSpPr>
          <p:spPr>
            <a:xfrm>
              <a:off x="0" y="2572175"/>
              <a:ext cx="6260700" cy="114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4457700" y="-19050"/>
              <a:ext cx="3643325" cy="5210175"/>
            </a:xfrm>
            <a:custGeom>
              <a:avLst/>
              <a:gdLst/>
              <a:ahLst/>
              <a:cxnLst/>
              <a:rect l="l" t="t" r="r" b="b"/>
              <a:pathLst>
                <a:path w="145733" h="208407" extrusionOk="0">
                  <a:moveTo>
                    <a:pt x="139827" y="0"/>
                  </a:moveTo>
                  <a:lnTo>
                    <a:pt x="0" y="208407"/>
                  </a:lnTo>
                  <a:lnTo>
                    <a:pt x="8382" y="207645"/>
                  </a:lnTo>
                  <a:lnTo>
                    <a:pt x="145733" y="19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27"/>
          <p:cNvGrpSpPr/>
          <p:nvPr/>
        </p:nvGrpSpPr>
        <p:grpSpPr>
          <a:xfrm>
            <a:off x="1900" y="-7175"/>
            <a:ext cx="9174200" cy="5176350"/>
            <a:chOff x="1900" y="-7175"/>
            <a:chExt cx="9174200" cy="5176350"/>
          </a:xfrm>
        </p:grpSpPr>
        <p:sp>
          <p:nvSpPr>
            <p:cNvPr id="277" name="Google Shape;277;p27"/>
            <p:cNvSpPr/>
            <p:nvPr/>
          </p:nvSpPr>
          <p:spPr>
            <a:xfrm>
              <a:off x="1900" y="-7175"/>
              <a:ext cx="9144000" cy="1133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7"/>
            <p:cNvSpPr/>
            <p:nvPr/>
          </p:nvSpPr>
          <p:spPr>
            <a:xfrm>
              <a:off x="1187950" y="1143000"/>
              <a:ext cx="7988150" cy="4026175"/>
            </a:xfrm>
            <a:custGeom>
              <a:avLst/>
              <a:gdLst/>
              <a:ahLst/>
              <a:cxnLst/>
              <a:rect l="l" t="t" r="r" b="b"/>
              <a:pathLst>
                <a:path w="319526" h="161047" extrusionOk="0">
                  <a:moveTo>
                    <a:pt x="318756" y="0"/>
                  </a:moveTo>
                  <a:lnTo>
                    <a:pt x="72433" y="514"/>
                  </a:lnTo>
                  <a:lnTo>
                    <a:pt x="0" y="161047"/>
                  </a:lnTo>
                  <a:lnTo>
                    <a:pt x="319526" y="1597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pic>
        <p:nvPicPr>
          <p:cNvPr id="279" name="Google Shape;279;p27"/>
          <p:cNvPicPr preferRelativeResize="0"/>
          <p:nvPr/>
        </p:nvPicPr>
        <p:blipFill rotWithShape="1">
          <a:blip r:embed="rId2">
            <a:alphaModFix/>
          </a:blip>
          <a:srcRect t="22532" b="19452"/>
          <a:stretch/>
        </p:blipFill>
        <p:spPr>
          <a:xfrm rot="10800000">
            <a:off x="-14349" y="-7174"/>
            <a:ext cx="9175224" cy="51792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p27"/>
          <p:cNvGrpSpPr/>
          <p:nvPr/>
        </p:nvGrpSpPr>
        <p:grpSpPr>
          <a:xfrm rot="10800000">
            <a:off x="-7250" y="1114850"/>
            <a:ext cx="9164100" cy="4073600"/>
            <a:chOff x="-31850" y="-16375"/>
            <a:chExt cx="9164100" cy="4073600"/>
          </a:xfrm>
        </p:grpSpPr>
        <p:sp>
          <p:nvSpPr>
            <p:cNvPr id="281" name="Google Shape;281;p27"/>
            <p:cNvSpPr/>
            <p:nvPr/>
          </p:nvSpPr>
          <p:spPr>
            <a:xfrm>
              <a:off x="-31850" y="3942925"/>
              <a:ext cx="9164100" cy="114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6087700" y="-16375"/>
              <a:ext cx="1945675" cy="4045450"/>
            </a:xfrm>
            <a:custGeom>
              <a:avLst/>
              <a:gdLst/>
              <a:ahLst/>
              <a:cxnLst/>
              <a:rect l="l" t="t" r="r" b="b"/>
              <a:pathLst>
                <a:path w="77827" h="161818" extrusionOk="0">
                  <a:moveTo>
                    <a:pt x="71405" y="0"/>
                  </a:moveTo>
                  <a:lnTo>
                    <a:pt x="0" y="161561"/>
                  </a:lnTo>
                  <a:lnTo>
                    <a:pt x="6165" y="161818"/>
                  </a:lnTo>
                  <a:lnTo>
                    <a:pt x="77827" y="5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_1_1_1_1_1_1_1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28"/>
          <p:cNvGrpSpPr/>
          <p:nvPr/>
        </p:nvGrpSpPr>
        <p:grpSpPr>
          <a:xfrm>
            <a:off x="-19050" y="-19050"/>
            <a:ext cx="9197850" cy="5172075"/>
            <a:chOff x="-19050" y="-19050"/>
            <a:chExt cx="9197850" cy="5172075"/>
          </a:xfrm>
        </p:grpSpPr>
        <p:sp>
          <p:nvSpPr>
            <p:cNvPr id="285" name="Google Shape;285;p28"/>
            <p:cNvSpPr/>
            <p:nvPr/>
          </p:nvSpPr>
          <p:spPr>
            <a:xfrm>
              <a:off x="3754050" y="-12050"/>
              <a:ext cx="5414800" cy="2481400"/>
            </a:xfrm>
            <a:custGeom>
              <a:avLst/>
              <a:gdLst/>
              <a:ahLst/>
              <a:cxnLst/>
              <a:rect l="l" t="t" r="r" b="b"/>
              <a:pathLst>
                <a:path w="216592" h="99256" extrusionOk="0">
                  <a:moveTo>
                    <a:pt x="216592" y="234"/>
                  </a:moveTo>
                  <a:lnTo>
                    <a:pt x="44087" y="0"/>
                  </a:lnTo>
                  <a:lnTo>
                    <a:pt x="0" y="99256"/>
                  </a:lnTo>
                  <a:lnTo>
                    <a:pt x="215785" y="990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  <p:sp>
          <p:nvSpPr>
            <p:cNvPr id="286" name="Google Shape;286;p28"/>
            <p:cNvSpPr/>
            <p:nvPr/>
          </p:nvSpPr>
          <p:spPr>
            <a:xfrm>
              <a:off x="-19050" y="-19050"/>
              <a:ext cx="4714875" cy="5172075"/>
            </a:xfrm>
            <a:custGeom>
              <a:avLst/>
              <a:gdLst/>
              <a:ahLst/>
              <a:cxnLst/>
              <a:rect l="l" t="t" r="r" b="b"/>
              <a:pathLst>
                <a:path w="188595" h="206883" extrusionOk="0">
                  <a:moveTo>
                    <a:pt x="381" y="0"/>
                  </a:moveTo>
                  <a:lnTo>
                    <a:pt x="188595" y="381"/>
                  </a:lnTo>
                  <a:lnTo>
                    <a:pt x="96774" y="206502"/>
                  </a:lnTo>
                  <a:lnTo>
                    <a:pt x="0" y="2068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87" name="Google Shape;287;p28"/>
            <p:cNvSpPr/>
            <p:nvPr/>
          </p:nvSpPr>
          <p:spPr>
            <a:xfrm>
              <a:off x="2561525" y="2595575"/>
              <a:ext cx="6617275" cy="2547850"/>
            </a:xfrm>
            <a:custGeom>
              <a:avLst/>
              <a:gdLst/>
              <a:ahLst/>
              <a:cxnLst/>
              <a:rect l="l" t="t" r="r" b="b"/>
              <a:pathLst>
                <a:path w="264691" h="101914" extrusionOk="0">
                  <a:moveTo>
                    <a:pt x="263871" y="190"/>
                  </a:moveTo>
                  <a:lnTo>
                    <a:pt x="44605" y="0"/>
                  </a:lnTo>
                  <a:lnTo>
                    <a:pt x="0" y="101914"/>
                  </a:lnTo>
                  <a:lnTo>
                    <a:pt x="264691" y="1019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  <p:pic>
        <p:nvPicPr>
          <p:cNvPr id="288" name="Google Shape;288;p28"/>
          <p:cNvPicPr preferRelativeResize="0"/>
          <p:nvPr/>
        </p:nvPicPr>
        <p:blipFill rotWithShape="1">
          <a:blip r:embed="rId2">
            <a:alphaModFix/>
          </a:blip>
          <a:srcRect t="22319" b="19418"/>
          <a:stretch/>
        </p:blipFill>
        <p:spPr>
          <a:xfrm>
            <a:off x="0" y="-19050"/>
            <a:ext cx="8967798" cy="51720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" name="Google Shape;289;p28"/>
          <p:cNvGrpSpPr/>
          <p:nvPr/>
        </p:nvGrpSpPr>
        <p:grpSpPr>
          <a:xfrm>
            <a:off x="2381250" y="-66675"/>
            <a:ext cx="6797550" cy="5262575"/>
            <a:chOff x="2381250" y="-66675"/>
            <a:chExt cx="6797550" cy="5262575"/>
          </a:xfrm>
        </p:grpSpPr>
        <p:sp>
          <p:nvSpPr>
            <p:cNvPr id="290" name="Google Shape;290;p28"/>
            <p:cNvSpPr/>
            <p:nvPr/>
          </p:nvSpPr>
          <p:spPr>
            <a:xfrm>
              <a:off x="3657600" y="2466975"/>
              <a:ext cx="5521200" cy="12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2381250" y="-66675"/>
              <a:ext cx="2495550" cy="5262575"/>
            </a:xfrm>
            <a:custGeom>
              <a:avLst/>
              <a:gdLst/>
              <a:ahLst/>
              <a:cxnLst/>
              <a:rect l="l" t="t" r="r" b="b"/>
              <a:pathLst>
                <a:path w="99822" h="210503" extrusionOk="0">
                  <a:moveTo>
                    <a:pt x="93345" y="572"/>
                  </a:moveTo>
                  <a:lnTo>
                    <a:pt x="0" y="209931"/>
                  </a:lnTo>
                  <a:lnTo>
                    <a:pt x="6668" y="210503"/>
                  </a:lnTo>
                  <a:lnTo>
                    <a:pt x="998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LANK_1_1_1_1_1_1_1_1_1_1_1">
    <p:bg>
      <p:bgPr>
        <a:solidFill>
          <a:schemeClr val="lt1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9"/>
          <p:cNvSpPr/>
          <p:nvPr/>
        </p:nvSpPr>
        <p:spPr>
          <a:xfrm>
            <a:off x="206850" y="193150"/>
            <a:ext cx="5931900" cy="475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4" name="Google Shape;294;p29"/>
          <p:cNvPicPr preferRelativeResize="0"/>
          <p:nvPr/>
        </p:nvPicPr>
        <p:blipFill rotWithShape="1">
          <a:blip r:embed="rId2">
            <a:alphaModFix/>
          </a:blip>
          <a:srcRect l="22732" t="22825" r="7215" b="12457"/>
          <a:stretch/>
        </p:blipFill>
        <p:spPr>
          <a:xfrm>
            <a:off x="206850" y="193150"/>
            <a:ext cx="5931901" cy="475410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9"/>
          <p:cNvSpPr/>
          <p:nvPr/>
        </p:nvSpPr>
        <p:spPr>
          <a:xfrm>
            <a:off x="6344250" y="193150"/>
            <a:ext cx="2592900" cy="475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6" name="Google Shape;296;p29"/>
          <p:cNvPicPr preferRelativeResize="0"/>
          <p:nvPr/>
        </p:nvPicPr>
        <p:blipFill rotWithShape="1">
          <a:blip r:embed="rId3">
            <a:alphaModFix/>
          </a:blip>
          <a:srcRect r="5908" b="1545"/>
          <a:stretch/>
        </p:blipFill>
        <p:spPr>
          <a:xfrm>
            <a:off x="6344250" y="196250"/>
            <a:ext cx="2592900" cy="475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5">
  <p:cSld name="BLANK_1_1_1_1_1_1_1_1_1_1_1_1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0"/>
          <p:cNvSpPr/>
          <p:nvPr/>
        </p:nvSpPr>
        <p:spPr>
          <a:xfrm>
            <a:off x="4409835" y="1284750"/>
            <a:ext cx="4757000" cy="3871650"/>
          </a:xfrm>
          <a:custGeom>
            <a:avLst/>
            <a:gdLst/>
            <a:ahLst/>
            <a:cxnLst/>
            <a:rect l="l" t="t" r="r" b="b"/>
            <a:pathLst>
              <a:path w="190280" h="154866" extrusionOk="0">
                <a:moveTo>
                  <a:pt x="21425" y="239"/>
                </a:moveTo>
                <a:lnTo>
                  <a:pt x="0" y="154866"/>
                </a:lnTo>
                <a:lnTo>
                  <a:pt x="190280" y="154745"/>
                </a:lnTo>
                <a:lnTo>
                  <a:pt x="18999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99" name="Google Shape;299;p30"/>
          <p:cNvSpPr/>
          <p:nvPr/>
        </p:nvSpPr>
        <p:spPr>
          <a:xfrm>
            <a:off x="-27390" y="-45175"/>
            <a:ext cx="9180000" cy="11574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0"/>
          <p:cNvSpPr/>
          <p:nvPr/>
        </p:nvSpPr>
        <p:spPr>
          <a:xfrm>
            <a:off x="-13040" y="1291925"/>
            <a:ext cx="4745550" cy="3870925"/>
          </a:xfrm>
          <a:custGeom>
            <a:avLst/>
            <a:gdLst/>
            <a:ahLst/>
            <a:cxnLst/>
            <a:rect l="l" t="t" r="r" b="b"/>
            <a:pathLst>
              <a:path w="189822" h="154837" extrusionOk="0">
                <a:moveTo>
                  <a:pt x="0" y="0"/>
                </a:moveTo>
                <a:lnTo>
                  <a:pt x="189822" y="468"/>
                </a:lnTo>
                <a:lnTo>
                  <a:pt x="167363" y="154837"/>
                </a:lnTo>
                <a:lnTo>
                  <a:pt x="287" y="15474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301" name="Google Shape;301;p30"/>
          <p:cNvPicPr preferRelativeResize="0"/>
          <p:nvPr/>
        </p:nvPicPr>
        <p:blipFill rotWithShape="1">
          <a:blip r:embed="rId2">
            <a:alphaModFix/>
          </a:blip>
          <a:srcRect l="-391" t="22022" b="19453"/>
          <a:stretch/>
        </p:blipFill>
        <p:spPr>
          <a:xfrm>
            <a:off x="-27390" y="-45175"/>
            <a:ext cx="9196749" cy="519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2" name="Google Shape;302;p30"/>
          <p:cNvGrpSpPr/>
          <p:nvPr/>
        </p:nvGrpSpPr>
        <p:grpSpPr>
          <a:xfrm>
            <a:off x="-27390" y="1123950"/>
            <a:ext cx="9256200" cy="4038600"/>
            <a:chOff x="-35875" y="1123950"/>
            <a:chExt cx="9256200" cy="4038600"/>
          </a:xfrm>
        </p:grpSpPr>
        <p:sp>
          <p:nvSpPr>
            <p:cNvPr id="303" name="Google Shape;303;p30"/>
            <p:cNvSpPr/>
            <p:nvPr/>
          </p:nvSpPr>
          <p:spPr>
            <a:xfrm>
              <a:off x="-35875" y="1123950"/>
              <a:ext cx="9256200" cy="168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4171950" y="1262075"/>
              <a:ext cx="790575" cy="3900475"/>
            </a:xfrm>
            <a:custGeom>
              <a:avLst/>
              <a:gdLst/>
              <a:ahLst/>
              <a:cxnLst/>
              <a:rect l="l" t="t" r="r" b="b"/>
              <a:pathLst>
                <a:path w="31623" h="156019" extrusionOk="0">
                  <a:moveTo>
                    <a:pt x="21908" y="381"/>
                  </a:moveTo>
                  <a:lnTo>
                    <a:pt x="31623" y="0"/>
                  </a:lnTo>
                  <a:lnTo>
                    <a:pt x="9144" y="156019"/>
                  </a:lnTo>
                  <a:lnTo>
                    <a:pt x="0" y="15601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4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4"/>
          <p:cNvPicPr preferRelativeResize="0"/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" name="Google Shape;30;p4"/>
          <p:cNvGrpSpPr/>
          <p:nvPr/>
        </p:nvGrpSpPr>
        <p:grpSpPr>
          <a:xfrm>
            <a:off x="200000" y="160788"/>
            <a:ext cx="8700550" cy="4802963"/>
            <a:chOff x="200000" y="160788"/>
            <a:chExt cx="8700550" cy="4802963"/>
          </a:xfrm>
        </p:grpSpPr>
        <p:sp>
          <p:nvSpPr>
            <p:cNvPr id="31" name="Google Shape;31;p4"/>
            <p:cNvSpPr/>
            <p:nvPr/>
          </p:nvSpPr>
          <p:spPr>
            <a:xfrm>
              <a:off x="6965100" y="4701938"/>
              <a:ext cx="211275" cy="207475"/>
            </a:xfrm>
            <a:custGeom>
              <a:avLst/>
              <a:gdLst/>
              <a:ahLst/>
              <a:cxnLst/>
              <a:rect l="l" t="t" r="r" b="b"/>
              <a:pathLst>
                <a:path w="8451" h="8299" extrusionOk="0">
                  <a:moveTo>
                    <a:pt x="2128" y="1"/>
                  </a:moveTo>
                  <a:lnTo>
                    <a:pt x="4620" y="1490"/>
                  </a:lnTo>
                  <a:lnTo>
                    <a:pt x="7356" y="548"/>
                  </a:lnTo>
                  <a:lnTo>
                    <a:pt x="6687" y="3344"/>
                  </a:lnTo>
                  <a:lnTo>
                    <a:pt x="8450" y="5654"/>
                  </a:lnTo>
                  <a:lnTo>
                    <a:pt x="5562" y="5928"/>
                  </a:lnTo>
                  <a:lnTo>
                    <a:pt x="3891" y="8299"/>
                  </a:lnTo>
                  <a:lnTo>
                    <a:pt x="2766" y="5624"/>
                  </a:lnTo>
                  <a:lnTo>
                    <a:pt x="0" y="4773"/>
                  </a:lnTo>
                  <a:lnTo>
                    <a:pt x="2189" y="2888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4459763" y="4755500"/>
              <a:ext cx="211275" cy="208250"/>
            </a:xfrm>
            <a:custGeom>
              <a:avLst/>
              <a:gdLst/>
              <a:ahLst/>
              <a:cxnLst/>
              <a:rect l="l" t="t" r="r" b="b"/>
              <a:pathLst>
                <a:path w="8451" h="8330" extrusionOk="0">
                  <a:moveTo>
                    <a:pt x="6323" y="1"/>
                  </a:moveTo>
                  <a:lnTo>
                    <a:pt x="3831" y="1521"/>
                  </a:lnTo>
                  <a:lnTo>
                    <a:pt x="1095" y="548"/>
                  </a:lnTo>
                  <a:lnTo>
                    <a:pt x="1764" y="3375"/>
                  </a:lnTo>
                  <a:lnTo>
                    <a:pt x="1" y="5685"/>
                  </a:lnTo>
                  <a:lnTo>
                    <a:pt x="2888" y="5928"/>
                  </a:lnTo>
                  <a:lnTo>
                    <a:pt x="4560" y="8329"/>
                  </a:lnTo>
                  <a:lnTo>
                    <a:pt x="5685" y="5654"/>
                  </a:lnTo>
                  <a:lnTo>
                    <a:pt x="8451" y="4803"/>
                  </a:lnTo>
                  <a:lnTo>
                    <a:pt x="6262" y="2919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288150" y="539500"/>
              <a:ext cx="262175" cy="256875"/>
            </a:xfrm>
            <a:custGeom>
              <a:avLst/>
              <a:gdLst/>
              <a:ahLst/>
              <a:cxnLst/>
              <a:rect l="l" t="t" r="r" b="b"/>
              <a:pathLst>
                <a:path w="10487" h="10275" extrusionOk="0">
                  <a:moveTo>
                    <a:pt x="7842" y="0"/>
                  </a:moveTo>
                  <a:lnTo>
                    <a:pt x="4772" y="1855"/>
                  </a:lnTo>
                  <a:lnTo>
                    <a:pt x="1368" y="669"/>
                  </a:lnTo>
                  <a:lnTo>
                    <a:pt x="2189" y="4165"/>
                  </a:lnTo>
                  <a:lnTo>
                    <a:pt x="0" y="7022"/>
                  </a:lnTo>
                  <a:lnTo>
                    <a:pt x="3587" y="7326"/>
                  </a:lnTo>
                  <a:lnTo>
                    <a:pt x="5654" y="10274"/>
                  </a:lnTo>
                  <a:lnTo>
                    <a:pt x="7052" y="6991"/>
                  </a:lnTo>
                  <a:lnTo>
                    <a:pt x="10487" y="5928"/>
                  </a:lnTo>
                  <a:lnTo>
                    <a:pt x="7782" y="3587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8630775" y="2372250"/>
              <a:ext cx="269775" cy="265225"/>
            </a:xfrm>
            <a:custGeom>
              <a:avLst/>
              <a:gdLst/>
              <a:ahLst/>
              <a:cxnLst/>
              <a:rect l="l" t="t" r="r" b="b"/>
              <a:pathLst>
                <a:path w="10791" h="10609" extrusionOk="0">
                  <a:moveTo>
                    <a:pt x="2736" y="1"/>
                  </a:moveTo>
                  <a:lnTo>
                    <a:pt x="5897" y="1916"/>
                  </a:lnTo>
                  <a:lnTo>
                    <a:pt x="9392" y="700"/>
                  </a:lnTo>
                  <a:lnTo>
                    <a:pt x="8572" y="4317"/>
                  </a:lnTo>
                  <a:lnTo>
                    <a:pt x="10791" y="7265"/>
                  </a:lnTo>
                  <a:lnTo>
                    <a:pt x="7113" y="7569"/>
                  </a:lnTo>
                  <a:lnTo>
                    <a:pt x="4985" y="10609"/>
                  </a:lnTo>
                  <a:lnTo>
                    <a:pt x="3556" y="7205"/>
                  </a:lnTo>
                  <a:lnTo>
                    <a:pt x="0" y="6110"/>
                  </a:lnTo>
                  <a:lnTo>
                    <a:pt x="2796" y="3709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8546413" y="160788"/>
              <a:ext cx="315375" cy="310825"/>
            </a:xfrm>
            <a:custGeom>
              <a:avLst/>
              <a:gdLst/>
              <a:ahLst/>
              <a:cxnLst/>
              <a:rect l="l" t="t" r="r" b="b"/>
              <a:pathLst>
                <a:path w="12615" h="12433" extrusionOk="0">
                  <a:moveTo>
                    <a:pt x="3192" y="1"/>
                  </a:moveTo>
                  <a:lnTo>
                    <a:pt x="6900" y="2250"/>
                  </a:lnTo>
                  <a:lnTo>
                    <a:pt x="11004" y="822"/>
                  </a:lnTo>
                  <a:lnTo>
                    <a:pt x="10001" y="5047"/>
                  </a:lnTo>
                  <a:lnTo>
                    <a:pt x="12615" y="8512"/>
                  </a:lnTo>
                  <a:lnTo>
                    <a:pt x="8298" y="8876"/>
                  </a:lnTo>
                  <a:lnTo>
                    <a:pt x="5836" y="12433"/>
                  </a:lnTo>
                  <a:lnTo>
                    <a:pt x="4134" y="8421"/>
                  </a:lnTo>
                  <a:lnTo>
                    <a:pt x="0" y="7174"/>
                  </a:lnTo>
                  <a:lnTo>
                    <a:pt x="3253" y="4347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200000" y="2787425"/>
              <a:ext cx="350325" cy="344250"/>
            </a:xfrm>
            <a:custGeom>
              <a:avLst/>
              <a:gdLst/>
              <a:ahLst/>
              <a:cxnLst/>
              <a:rect l="l" t="t" r="r" b="b"/>
              <a:pathLst>
                <a:path w="14013" h="13770" extrusionOk="0">
                  <a:moveTo>
                    <a:pt x="10487" y="0"/>
                  </a:moveTo>
                  <a:lnTo>
                    <a:pt x="6353" y="2462"/>
                  </a:lnTo>
                  <a:lnTo>
                    <a:pt x="1824" y="912"/>
                  </a:lnTo>
                  <a:lnTo>
                    <a:pt x="2918" y="5593"/>
                  </a:lnTo>
                  <a:lnTo>
                    <a:pt x="0" y="9423"/>
                  </a:lnTo>
                  <a:lnTo>
                    <a:pt x="4803" y="9818"/>
                  </a:lnTo>
                  <a:lnTo>
                    <a:pt x="7538" y="13769"/>
                  </a:lnTo>
                  <a:lnTo>
                    <a:pt x="9423" y="9331"/>
                  </a:lnTo>
                  <a:lnTo>
                    <a:pt x="14013" y="7933"/>
                  </a:lnTo>
                  <a:lnTo>
                    <a:pt x="10396" y="4803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2368025" y="4644250"/>
              <a:ext cx="261425" cy="257625"/>
            </a:xfrm>
            <a:custGeom>
              <a:avLst/>
              <a:gdLst/>
              <a:ahLst/>
              <a:cxnLst/>
              <a:rect l="l" t="t" r="r" b="b"/>
              <a:pathLst>
                <a:path w="10457" h="10305" extrusionOk="0">
                  <a:moveTo>
                    <a:pt x="2645" y="0"/>
                  </a:moveTo>
                  <a:lnTo>
                    <a:pt x="5715" y="1854"/>
                  </a:lnTo>
                  <a:lnTo>
                    <a:pt x="9120" y="699"/>
                  </a:lnTo>
                  <a:lnTo>
                    <a:pt x="8299" y="4195"/>
                  </a:lnTo>
                  <a:lnTo>
                    <a:pt x="10457" y="7052"/>
                  </a:lnTo>
                  <a:lnTo>
                    <a:pt x="6901" y="7356"/>
                  </a:lnTo>
                  <a:lnTo>
                    <a:pt x="4834" y="10304"/>
                  </a:lnTo>
                  <a:lnTo>
                    <a:pt x="3436" y="6991"/>
                  </a:lnTo>
                  <a:lnTo>
                    <a:pt x="1" y="5958"/>
                  </a:lnTo>
                  <a:lnTo>
                    <a:pt x="2706" y="3587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5916350" y="4751713"/>
              <a:ext cx="109425" cy="107950"/>
            </a:xfrm>
            <a:custGeom>
              <a:avLst/>
              <a:gdLst/>
              <a:ahLst/>
              <a:cxnLst/>
              <a:rect l="l" t="t" r="r" b="b"/>
              <a:pathLst>
                <a:path w="4377" h="4318" extrusionOk="0">
                  <a:moveTo>
                    <a:pt x="1094" y="1"/>
                  </a:moveTo>
                  <a:lnTo>
                    <a:pt x="2401" y="791"/>
                  </a:lnTo>
                  <a:lnTo>
                    <a:pt x="3799" y="274"/>
                  </a:lnTo>
                  <a:lnTo>
                    <a:pt x="3465" y="1764"/>
                  </a:lnTo>
                  <a:lnTo>
                    <a:pt x="4377" y="2949"/>
                  </a:lnTo>
                  <a:lnTo>
                    <a:pt x="2888" y="3101"/>
                  </a:lnTo>
                  <a:lnTo>
                    <a:pt x="2006" y="4317"/>
                  </a:lnTo>
                  <a:lnTo>
                    <a:pt x="1429" y="2949"/>
                  </a:lnTo>
                  <a:lnTo>
                    <a:pt x="0" y="2493"/>
                  </a:lnTo>
                  <a:lnTo>
                    <a:pt x="1125" y="152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3742075" y="160800"/>
              <a:ext cx="281175" cy="277375"/>
            </a:xfrm>
            <a:custGeom>
              <a:avLst/>
              <a:gdLst/>
              <a:ahLst/>
              <a:cxnLst/>
              <a:rect l="l" t="t" r="r" b="b"/>
              <a:pathLst>
                <a:path w="11247" h="11095" extrusionOk="0">
                  <a:moveTo>
                    <a:pt x="8389" y="0"/>
                  </a:moveTo>
                  <a:lnTo>
                    <a:pt x="5107" y="2006"/>
                  </a:lnTo>
                  <a:lnTo>
                    <a:pt x="1459" y="730"/>
                  </a:lnTo>
                  <a:lnTo>
                    <a:pt x="2310" y="4499"/>
                  </a:lnTo>
                  <a:lnTo>
                    <a:pt x="0" y="7599"/>
                  </a:lnTo>
                  <a:lnTo>
                    <a:pt x="3830" y="7903"/>
                  </a:lnTo>
                  <a:lnTo>
                    <a:pt x="6049" y="11095"/>
                  </a:lnTo>
                  <a:lnTo>
                    <a:pt x="7538" y="7538"/>
                  </a:lnTo>
                  <a:lnTo>
                    <a:pt x="11247" y="6414"/>
                  </a:lnTo>
                  <a:lnTo>
                    <a:pt x="8329" y="3861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4"/>
          <p:cNvSpPr/>
          <p:nvPr/>
        </p:nvSpPr>
        <p:spPr>
          <a:xfrm>
            <a:off x="539375" y="525698"/>
            <a:ext cx="8058675" cy="622887"/>
          </a:xfrm>
          <a:custGeom>
            <a:avLst/>
            <a:gdLst/>
            <a:ahLst/>
            <a:cxnLst/>
            <a:rect l="l" t="t" r="r" b="b"/>
            <a:pathLst>
              <a:path w="322347" h="150003" extrusionOk="0">
                <a:moveTo>
                  <a:pt x="4623" y="0"/>
                </a:moveTo>
                <a:lnTo>
                  <a:pt x="322347" y="1124"/>
                </a:lnTo>
                <a:lnTo>
                  <a:pt x="319013" y="150003"/>
                </a:lnTo>
                <a:lnTo>
                  <a:pt x="0" y="148637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Google Shape;41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Darker Grotesque"/>
              <a:buAutoNum type="arabicPeriod"/>
              <a:defRPr sz="13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43" name="Google Shape;43;p4"/>
          <p:cNvGrpSpPr/>
          <p:nvPr/>
        </p:nvGrpSpPr>
        <p:grpSpPr>
          <a:xfrm>
            <a:off x="-12" y="4051442"/>
            <a:ext cx="9149850" cy="1105107"/>
            <a:chOff x="-12" y="4051442"/>
            <a:chExt cx="9149850" cy="1105107"/>
          </a:xfrm>
        </p:grpSpPr>
        <p:grpSp>
          <p:nvGrpSpPr>
            <p:cNvPr id="44" name="Google Shape;44;p4"/>
            <p:cNvGrpSpPr/>
            <p:nvPr/>
          </p:nvGrpSpPr>
          <p:grpSpPr>
            <a:xfrm>
              <a:off x="-12" y="4191555"/>
              <a:ext cx="1485399" cy="952232"/>
              <a:chOff x="251800" y="3722225"/>
              <a:chExt cx="2833650" cy="1507650"/>
            </a:xfrm>
          </p:grpSpPr>
          <p:sp>
            <p:nvSpPr>
              <p:cNvPr id="45" name="Google Shape;45;p4"/>
              <p:cNvSpPr/>
              <p:nvPr/>
            </p:nvSpPr>
            <p:spPr>
              <a:xfrm>
                <a:off x="251800" y="3741975"/>
                <a:ext cx="2833650" cy="1487900"/>
              </a:xfrm>
              <a:custGeom>
                <a:avLst/>
                <a:gdLst/>
                <a:ahLst/>
                <a:cxnLst/>
                <a:rect l="l" t="t" r="r" b="b"/>
                <a:pathLst>
                  <a:path w="113346" h="59516" extrusionOk="0">
                    <a:moveTo>
                      <a:pt x="24925" y="15412"/>
                    </a:moveTo>
                    <a:cubicBezTo>
                      <a:pt x="39940" y="13314"/>
                      <a:pt x="55959" y="15320"/>
                      <a:pt x="65290" y="28694"/>
                    </a:cubicBezTo>
                    <a:cubicBezTo>
                      <a:pt x="68208" y="32889"/>
                      <a:pt x="70609" y="38847"/>
                      <a:pt x="71400" y="44348"/>
                    </a:cubicBezTo>
                    <a:cubicBezTo>
                      <a:pt x="73558" y="43345"/>
                      <a:pt x="76081" y="43071"/>
                      <a:pt x="78330" y="43467"/>
                    </a:cubicBezTo>
                    <a:cubicBezTo>
                      <a:pt x="80762" y="43923"/>
                      <a:pt x="82859" y="45138"/>
                      <a:pt x="84318" y="46993"/>
                    </a:cubicBezTo>
                    <a:cubicBezTo>
                      <a:pt x="84835" y="46506"/>
                      <a:pt x="85412" y="46050"/>
                      <a:pt x="85990" y="45655"/>
                    </a:cubicBezTo>
                    <a:cubicBezTo>
                      <a:pt x="90610" y="42616"/>
                      <a:pt x="96780" y="42555"/>
                      <a:pt x="101856" y="44378"/>
                    </a:cubicBezTo>
                    <a:cubicBezTo>
                      <a:pt x="108452" y="46780"/>
                      <a:pt x="113315" y="52281"/>
                      <a:pt x="113346" y="59515"/>
                    </a:cubicBezTo>
                    <a:lnTo>
                      <a:pt x="113346" y="59515"/>
                    </a:lnTo>
                    <a:lnTo>
                      <a:pt x="0" y="59515"/>
                    </a:lnTo>
                    <a:lnTo>
                      <a:pt x="0" y="1156"/>
                    </a:lnTo>
                    <a:cubicBezTo>
                      <a:pt x="7903" y="1"/>
                      <a:pt x="17903" y="275"/>
                      <a:pt x="22615" y="7843"/>
                    </a:cubicBezTo>
                    <a:cubicBezTo>
                      <a:pt x="23922" y="9940"/>
                      <a:pt x="24773" y="12737"/>
                      <a:pt x="24925" y="154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4"/>
              <p:cNvSpPr/>
              <p:nvPr/>
            </p:nvSpPr>
            <p:spPr>
              <a:xfrm>
                <a:off x="251800" y="3722225"/>
                <a:ext cx="2785775" cy="1507650"/>
              </a:xfrm>
              <a:custGeom>
                <a:avLst/>
                <a:gdLst/>
                <a:ahLst/>
                <a:cxnLst/>
                <a:rect l="l" t="t" r="r" b="b"/>
                <a:pathLst>
                  <a:path w="111431" h="60306" extrusionOk="0">
                    <a:moveTo>
                      <a:pt x="111431" y="60305"/>
                    </a:moveTo>
                    <a:cubicBezTo>
                      <a:pt x="111370" y="46232"/>
                      <a:pt x="90762" y="41004"/>
                      <a:pt x="83953" y="51065"/>
                    </a:cubicBezTo>
                    <a:cubicBezTo>
                      <a:pt x="81704" y="44652"/>
                      <a:pt x="72828" y="44804"/>
                      <a:pt x="69819" y="48725"/>
                    </a:cubicBezTo>
                    <a:cubicBezTo>
                      <a:pt x="69819" y="48725"/>
                      <a:pt x="69211" y="10670"/>
                      <a:pt x="22949" y="18420"/>
                    </a:cubicBezTo>
                    <a:cubicBezTo>
                      <a:pt x="22949" y="18420"/>
                      <a:pt x="25411" y="1"/>
                      <a:pt x="0" y="3861"/>
                    </a:cubicBezTo>
                    <a:lnTo>
                      <a:pt x="0" y="6030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4"/>
              <p:cNvSpPr/>
              <p:nvPr/>
            </p:nvSpPr>
            <p:spPr>
              <a:xfrm>
                <a:off x="251800" y="4019350"/>
                <a:ext cx="2785775" cy="1210525"/>
              </a:xfrm>
              <a:custGeom>
                <a:avLst/>
                <a:gdLst/>
                <a:ahLst/>
                <a:cxnLst/>
                <a:rect l="l" t="t" r="r" b="b"/>
                <a:pathLst>
                  <a:path w="111431" h="48421" extrusionOk="0">
                    <a:moveTo>
                      <a:pt x="111431" y="48420"/>
                    </a:moveTo>
                    <a:cubicBezTo>
                      <a:pt x="111400" y="43040"/>
                      <a:pt x="108361" y="38937"/>
                      <a:pt x="104227" y="36505"/>
                    </a:cubicBezTo>
                    <a:cubicBezTo>
                      <a:pt x="104227" y="44256"/>
                      <a:pt x="83740" y="43040"/>
                      <a:pt x="81096" y="48420"/>
                    </a:cubicBezTo>
                    <a:close/>
                    <a:moveTo>
                      <a:pt x="0" y="0"/>
                    </a:moveTo>
                    <a:lnTo>
                      <a:pt x="0" y="48420"/>
                    </a:lnTo>
                    <a:lnTo>
                      <a:pt x="61187" y="48420"/>
                    </a:lnTo>
                    <a:cubicBezTo>
                      <a:pt x="40244" y="48420"/>
                      <a:pt x="32706" y="33861"/>
                      <a:pt x="34499" y="25259"/>
                    </a:cubicBezTo>
                    <a:cubicBezTo>
                      <a:pt x="28542" y="26688"/>
                      <a:pt x="18997" y="24347"/>
                      <a:pt x="24621" y="14529"/>
                    </a:cubicBezTo>
                    <a:cubicBezTo>
                      <a:pt x="11399" y="18086"/>
                      <a:pt x="0" y="13587"/>
                      <a:pt x="0" y="0"/>
                    </a:cubicBezTo>
                    <a:close/>
                    <a:moveTo>
                      <a:pt x="64135" y="48420"/>
                    </a:moveTo>
                    <a:lnTo>
                      <a:pt x="76992" y="48420"/>
                    </a:lnTo>
                    <a:cubicBezTo>
                      <a:pt x="72676" y="44864"/>
                      <a:pt x="67631" y="46445"/>
                      <a:pt x="64135" y="48420"/>
                    </a:cubicBezTo>
                    <a:close/>
                  </a:path>
                </a:pathLst>
              </a:custGeom>
              <a:solidFill>
                <a:srgbClr val="191919">
                  <a:alpha val="11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4"/>
              <p:cNvSpPr/>
              <p:nvPr/>
            </p:nvSpPr>
            <p:spPr>
              <a:xfrm>
                <a:off x="589950" y="4052025"/>
                <a:ext cx="395925" cy="330575"/>
              </a:xfrm>
              <a:custGeom>
                <a:avLst/>
                <a:gdLst/>
                <a:ahLst/>
                <a:cxnLst/>
                <a:rect l="l" t="t" r="r" b="b"/>
                <a:pathLst>
                  <a:path w="15837" h="13223" extrusionOk="0">
                    <a:moveTo>
                      <a:pt x="0" y="3648"/>
                    </a:moveTo>
                    <a:cubicBezTo>
                      <a:pt x="0" y="3648"/>
                      <a:pt x="10000" y="2462"/>
                      <a:pt x="11095" y="13222"/>
                    </a:cubicBezTo>
                    <a:cubicBezTo>
                      <a:pt x="11095" y="13222"/>
                      <a:pt x="15836" y="7690"/>
                      <a:pt x="10699" y="3830"/>
                    </a:cubicBezTo>
                    <a:cubicBezTo>
                      <a:pt x="5593" y="0"/>
                      <a:pt x="0" y="3648"/>
                      <a:pt x="0" y="36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4"/>
              <p:cNvSpPr/>
              <p:nvPr/>
            </p:nvSpPr>
            <p:spPr>
              <a:xfrm>
                <a:off x="1779925" y="4833200"/>
                <a:ext cx="377700" cy="294100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1764" extrusionOk="0">
                    <a:moveTo>
                      <a:pt x="1" y="5380"/>
                    </a:moveTo>
                    <a:cubicBezTo>
                      <a:pt x="1" y="5380"/>
                      <a:pt x="9363" y="1672"/>
                      <a:pt x="13223" y="11763"/>
                    </a:cubicBezTo>
                    <a:cubicBezTo>
                      <a:pt x="13223" y="11763"/>
                      <a:pt x="15108" y="4772"/>
                      <a:pt x="9150" y="2371"/>
                    </a:cubicBezTo>
                    <a:cubicBezTo>
                      <a:pt x="3223" y="0"/>
                      <a:pt x="1" y="5380"/>
                      <a:pt x="1" y="53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1577050" y="4776950"/>
                <a:ext cx="376175" cy="378450"/>
              </a:xfrm>
              <a:custGeom>
                <a:avLst/>
                <a:gdLst/>
                <a:ahLst/>
                <a:cxnLst/>
                <a:rect l="l" t="t" r="r" b="b"/>
                <a:pathLst>
                  <a:path w="15047" h="15138" extrusionOk="0">
                    <a:moveTo>
                      <a:pt x="0" y="4074"/>
                    </a:moveTo>
                    <a:cubicBezTo>
                      <a:pt x="0" y="4074"/>
                      <a:pt x="10092" y="4469"/>
                      <a:pt x="8389" y="15138"/>
                    </a:cubicBezTo>
                    <a:cubicBezTo>
                      <a:pt x="15046" y="9727"/>
                      <a:pt x="9028" y="1"/>
                      <a:pt x="0" y="407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" name="Google Shape;51;p4"/>
            <p:cNvGrpSpPr/>
            <p:nvPr/>
          </p:nvGrpSpPr>
          <p:grpSpPr>
            <a:xfrm flipH="1">
              <a:off x="7425846" y="4051442"/>
              <a:ext cx="1723993" cy="1105107"/>
              <a:chOff x="251800" y="3722225"/>
              <a:chExt cx="2833650" cy="1507650"/>
            </a:xfrm>
          </p:grpSpPr>
          <p:sp>
            <p:nvSpPr>
              <p:cNvPr id="52" name="Google Shape;52;p4"/>
              <p:cNvSpPr/>
              <p:nvPr/>
            </p:nvSpPr>
            <p:spPr>
              <a:xfrm>
                <a:off x="251800" y="3741975"/>
                <a:ext cx="2833650" cy="1487900"/>
              </a:xfrm>
              <a:custGeom>
                <a:avLst/>
                <a:gdLst/>
                <a:ahLst/>
                <a:cxnLst/>
                <a:rect l="l" t="t" r="r" b="b"/>
                <a:pathLst>
                  <a:path w="113346" h="59516" extrusionOk="0">
                    <a:moveTo>
                      <a:pt x="24925" y="15412"/>
                    </a:moveTo>
                    <a:cubicBezTo>
                      <a:pt x="39940" y="13314"/>
                      <a:pt x="55959" y="15320"/>
                      <a:pt x="65290" y="28694"/>
                    </a:cubicBezTo>
                    <a:cubicBezTo>
                      <a:pt x="68208" y="32889"/>
                      <a:pt x="70609" y="38847"/>
                      <a:pt x="71400" y="44348"/>
                    </a:cubicBezTo>
                    <a:cubicBezTo>
                      <a:pt x="73558" y="43345"/>
                      <a:pt x="76081" y="43071"/>
                      <a:pt x="78330" y="43467"/>
                    </a:cubicBezTo>
                    <a:cubicBezTo>
                      <a:pt x="80762" y="43923"/>
                      <a:pt x="82859" y="45138"/>
                      <a:pt x="84318" y="46993"/>
                    </a:cubicBezTo>
                    <a:cubicBezTo>
                      <a:pt x="84835" y="46506"/>
                      <a:pt x="85412" y="46050"/>
                      <a:pt x="85990" y="45655"/>
                    </a:cubicBezTo>
                    <a:cubicBezTo>
                      <a:pt x="90610" y="42616"/>
                      <a:pt x="96780" y="42555"/>
                      <a:pt x="101856" y="44378"/>
                    </a:cubicBezTo>
                    <a:cubicBezTo>
                      <a:pt x="108452" y="46780"/>
                      <a:pt x="113315" y="52281"/>
                      <a:pt x="113346" y="59515"/>
                    </a:cubicBezTo>
                    <a:lnTo>
                      <a:pt x="113346" y="59515"/>
                    </a:lnTo>
                    <a:lnTo>
                      <a:pt x="0" y="59515"/>
                    </a:lnTo>
                    <a:lnTo>
                      <a:pt x="0" y="1156"/>
                    </a:lnTo>
                    <a:cubicBezTo>
                      <a:pt x="7903" y="1"/>
                      <a:pt x="17903" y="275"/>
                      <a:pt x="22615" y="7843"/>
                    </a:cubicBezTo>
                    <a:cubicBezTo>
                      <a:pt x="23922" y="9940"/>
                      <a:pt x="24773" y="12737"/>
                      <a:pt x="24925" y="154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4"/>
              <p:cNvSpPr/>
              <p:nvPr/>
            </p:nvSpPr>
            <p:spPr>
              <a:xfrm>
                <a:off x="251800" y="3722225"/>
                <a:ext cx="2785775" cy="1507650"/>
              </a:xfrm>
              <a:custGeom>
                <a:avLst/>
                <a:gdLst/>
                <a:ahLst/>
                <a:cxnLst/>
                <a:rect l="l" t="t" r="r" b="b"/>
                <a:pathLst>
                  <a:path w="111431" h="60306" extrusionOk="0">
                    <a:moveTo>
                      <a:pt x="111431" y="60305"/>
                    </a:moveTo>
                    <a:cubicBezTo>
                      <a:pt x="111370" y="46232"/>
                      <a:pt x="90762" y="41004"/>
                      <a:pt x="83953" y="51065"/>
                    </a:cubicBezTo>
                    <a:cubicBezTo>
                      <a:pt x="81704" y="44652"/>
                      <a:pt x="72828" y="44804"/>
                      <a:pt x="69819" y="48725"/>
                    </a:cubicBezTo>
                    <a:cubicBezTo>
                      <a:pt x="69819" y="48725"/>
                      <a:pt x="69211" y="10670"/>
                      <a:pt x="22949" y="18420"/>
                    </a:cubicBezTo>
                    <a:cubicBezTo>
                      <a:pt x="22949" y="18420"/>
                      <a:pt x="25411" y="1"/>
                      <a:pt x="0" y="3861"/>
                    </a:cubicBezTo>
                    <a:lnTo>
                      <a:pt x="0" y="6030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4"/>
              <p:cNvSpPr/>
              <p:nvPr/>
            </p:nvSpPr>
            <p:spPr>
              <a:xfrm>
                <a:off x="251800" y="4019350"/>
                <a:ext cx="2785775" cy="1210525"/>
              </a:xfrm>
              <a:custGeom>
                <a:avLst/>
                <a:gdLst/>
                <a:ahLst/>
                <a:cxnLst/>
                <a:rect l="l" t="t" r="r" b="b"/>
                <a:pathLst>
                  <a:path w="111431" h="48421" extrusionOk="0">
                    <a:moveTo>
                      <a:pt x="111431" y="48420"/>
                    </a:moveTo>
                    <a:cubicBezTo>
                      <a:pt x="111400" y="43040"/>
                      <a:pt x="108361" y="38937"/>
                      <a:pt x="104227" y="36505"/>
                    </a:cubicBezTo>
                    <a:cubicBezTo>
                      <a:pt x="104227" y="44256"/>
                      <a:pt x="83740" y="43040"/>
                      <a:pt x="81096" y="48420"/>
                    </a:cubicBezTo>
                    <a:close/>
                    <a:moveTo>
                      <a:pt x="0" y="0"/>
                    </a:moveTo>
                    <a:lnTo>
                      <a:pt x="0" y="48420"/>
                    </a:lnTo>
                    <a:lnTo>
                      <a:pt x="61187" y="48420"/>
                    </a:lnTo>
                    <a:cubicBezTo>
                      <a:pt x="40244" y="48420"/>
                      <a:pt x="32706" y="33861"/>
                      <a:pt x="34499" y="25259"/>
                    </a:cubicBezTo>
                    <a:cubicBezTo>
                      <a:pt x="28542" y="26688"/>
                      <a:pt x="18997" y="24347"/>
                      <a:pt x="24621" y="14529"/>
                    </a:cubicBezTo>
                    <a:cubicBezTo>
                      <a:pt x="11399" y="18086"/>
                      <a:pt x="0" y="13587"/>
                      <a:pt x="0" y="0"/>
                    </a:cubicBezTo>
                    <a:close/>
                    <a:moveTo>
                      <a:pt x="64135" y="48420"/>
                    </a:moveTo>
                    <a:lnTo>
                      <a:pt x="76992" y="48420"/>
                    </a:lnTo>
                    <a:cubicBezTo>
                      <a:pt x="72676" y="44864"/>
                      <a:pt x="67631" y="46445"/>
                      <a:pt x="64135" y="48420"/>
                    </a:cubicBezTo>
                    <a:close/>
                  </a:path>
                </a:pathLst>
              </a:custGeom>
              <a:solidFill>
                <a:srgbClr val="191919">
                  <a:alpha val="11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4"/>
              <p:cNvSpPr/>
              <p:nvPr/>
            </p:nvSpPr>
            <p:spPr>
              <a:xfrm>
                <a:off x="589950" y="4052025"/>
                <a:ext cx="395925" cy="330575"/>
              </a:xfrm>
              <a:custGeom>
                <a:avLst/>
                <a:gdLst/>
                <a:ahLst/>
                <a:cxnLst/>
                <a:rect l="l" t="t" r="r" b="b"/>
                <a:pathLst>
                  <a:path w="15837" h="13223" extrusionOk="0">
                    <a:moveTo>
                      <a:pt x="0" y="3648"/>
                    </a:moveTo>
                    <a:cubicBezTo>
                      <a:pt x="0" y="3648"/>
                      <a:pt x="10000" y="2462"/>
                      <a:pt x="11095" y="13222"/>
                    </a:cubicBezTo>
                    <a:cubicBezTo>
                      <a:pt x="11095" y="13222"/>
                      <a:pt x="15836" y="7690"/>
                      <a:pt x="10699" y="3830"/>
                    </a:cubicBezTo>
                    <a:cubicBezTo>
                      <a:pt x="5593" y="0"/>
                      <a:pt x="0" y="3648"/>
                      <a:pt x="0" y="36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1779925" y="4833200"/>
                <a:ext cx="377700" cy="294100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1764" extrusionOk="0">
                    <a:moveTo>
                      <a:pt x="1" y="5380"/>
                    </a:moveTo>
                    <a:cubicBezTo>
                      <a:pt x="1" y="5380"/>
                      <a:pt x="9363" y="1672"/>
                      <a:pt x="13223" y="11763"/>
                    </a:cubicBezTo>
                    <a:cubicBezTo>
                      <a:pt x="13223" y="11763"/>
                      <a:pt x="15108" y="4772"/>
                      <a:pt x="9150" y="2371"/>
                    </a:cubicBezTo>
                    <a:cubicBezTo>
                      <a:pt x="3223" y="0"/>
                      <a:pt x="1" y="5380"/>
                      <a:pt x="1" y="53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4"/>
              <p:cNvSpPr/>
              <p:nvPr/>
            </p:nvSpPr>
            <p:spPr>
              <a:xfrm>
                <a:off x="1577050" y="4776950"/>
                <a:ext cx="376175" cy="378450"/>
              </a:xfrm>
              <a:custGeom>
                <a:avLst/>
                <a:gdLst/>
                <a:ahLst/>
                <a:cxnLst/>
                <a:rect l="l" t="t" r="r" b="b"/>
                <a:pathLst>
                  <a:path w="15047" h="15138" extrusionOk="0">
                    <a:moveTo>
                      <a:pt x="0" y="4074"/>
                    </a:moveTo>
                    <a:cubicBezTo>
                      <a:pt x="0" y="4074"/>
                      <a:pt x="10092" y="4469"/>
                      <a:pt x="8389" y="15138"/>
                    </a:cubicBezTo>
                    <a:cubicBezTo>
                      <a:pt x="15046" y="9727"/>
                      <a:pt x="9028" y="1"/>
                      <a:pt x="0" y="407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"/>
          <p:cNvSpPr/>
          <p:nvPr/>
        </p:nvSpPr>
        <p:spPr>
          <a:xfrm>
            <a:off x="4401350" y="1284750"/>
            <a:ext cx="4757000" cy="3871650"/>
          </a:xfrm>
          <a:custGeom>
            <a:avLst/>
            <a:gdLst/>
            <a:ahLst/>
            <a:cxnLst/>
            <a:rect l="l" t="t" r="r" b="b"/>
            <a:pathLst>
              <a:path w="190280" h="154866" extrusionOk="0">
                <a:moveTo>
                  <a:pt x="21425" y="239"/>
                </a:moveTo>
                <a:lnTo>
                  <a:pt x="0" y="154866"/>
                </a:lnTo>
                <a:lnTo>
                  <a:pt x="190280" y="154745"/>
                </a:lnTo>
                <a:lnTo>
                  <a:pt x="18999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60" name="Google Shape;60;p5"/>
          <p:cNvSpPr/>
          <p:nvPr/>
        </p:nvSpPr>
        <p:spPr>
          <a:xfrm>
            <a:off x="-35875" y="-45175"/>
            <a:ext cx="9180000" cy="11574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5"/>
          <p:cNvSpPr/>
          <p:nvPr/>
        </p:nvSpPr>
        <p:spPr>
          <a:xfrm>
            <a:off x="-21525" y="1291925"/>
            <a:ext cx="4745550" cy="3870925"/>
          </a:xfrm>
          <a:custGeom>
            <a:avLst/>
            <a:gdLst/>
            <a:ahLst/>
            <a:cxnLst/>
            <a:rect l="l" t="t" r="r" b="b"/>
            <a:pathLst>
              <a:path w="189822" h="154837" extrusionOk="0">
                <a:moveTo>
                  <a:pt x="0" y="0"/>
                </a:moveTo>
                <a:lnTo>
                  <a:pt x="189822" y="468"/>
                </a:lnTo>
                <a:lnTo>
                  <a:pt x="167363" y="154837"/>
                </a:lnTo>
                <a:lnTo>
                  <a:pt x="287" y="15474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62" name="Google Shape;62;p5"/>
          <p:cNvPicPr preferRelativeResize="0"/>
          <p:nvPr/>
        </p:nvPicPr>
        <p:blipFill rotWithShape="1">
          <a:blip r:embed="rId2">
            <a:alphaModFix/>
          </a:blip>
          <a:srcRect l="-391" t="22022" b="19453"/>
          <a:stretch/>
        </p:blipFill>
        <p:spPr>
          <a:xfrm>
            <a:off x="-35875" y="-45175"/>
            <a:ext cx="9196749" cy="51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5"/>
          <p:cNvSpPr txBox="1">
            <a:spLocks noGrp="1"/>
          </p:cNvSpPr>
          <p:nvPr>
            <p:ph type="subTitle" idx="1"/>
          </p:nvPr>
        </p:nvSpPr>
        <p:spPr>
          <a:xfrm>
            <a:off x="1323018" y="3600450"/>
            <a:ext cx="16587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000" b="1">
                <a:latin typeface="Slackey"/>
                <a:ea typeface="Slackey"/>
                <a:cs typeface="Slackey"/>
                <a:sym typeface="Slacke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9pPr>
          </a:lstStyle>
          <a:p>
            <a:endParaRPr/>
          </a:p>
        </p:txBody>
      </p:sp>
      <p:grpSp>
        <p:nvGrpSpPr>
          <p:cNvPr id="64" name="Google Shape;64;p5"/>
          <p:cNvGrpSpPr/>
          <p:nvPr/>
        </p:nvGrpSpPr>
        <p:grpSpPr>
          <a:xfrm>
            <a:off x="-35875" y="1123950"/>
            <a:ext cx="9256200" cy="4038600"/>
            <a:chOff x="-35875" y="1123950"/>
            <a:chExt cx="9256200" cy="4038600"/>
          </a:xfrm>
        </p:grpSpPr>
        <p:sp>
          <p:nvSpPr>
            <p:cNvPr id="65" name="Google Shape;65;p5"/>
            <p:cNvSpPr/>
            <p:nvPr/>
          </p:nvSpPr>
          <p:spPr>
            <a:xfrm>
              <a:off x="-35875" y="1123950"/>
              <a:ext cx="9256200" cy="168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5"/>
            <p:cNvSpPr/>
            <p:nvPr/>
          </p:nvSpPr>
          <p:spPr>
            <a:xfrm>
              <a:off x="4171950" y="1262075"/>
              <a:ext cx="790575" cy="3900475"/>
            </a:xfrm>
            <a:custGeom>
              <a:avLst/>
              <a:gdLst/>
              <a:ahLst/>
              <a:cxnLst/>
              <a:rect l="l" t="t" r="r" b="b"/>
              <a:pathLst>
                <a:path w="31623" h="156019" extrusionOk="0">
                  <a:moveTo>
                    <a:pt x="21908" y="381"/>
                  </a:moveTo>
                  <a:lnTo>
                    <a:pt x="31623" y="0"/>
                  </a:lnTo>
                  <a:lnTo>
                    <a:pt x="9144" y="156019"/>
                  </a:lnTo>
                  <a:lnTo>
                    <a:pt x="0" y="15601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67" name="Google Shape;67;p5"/>
          <p:cNvSpPr txBox="1">
            <a:spLocks noGrp="1"/>
          </p:cNvSpPr>
          <p:nvPr>
            <p:ph type="subTitle" idx="2"/>
          </p:nvPr>
        </p:nvSpPr>
        <p:spPr>
          <a:xfrm>
            <a:off x="6150254" y="1619250"/>
            <a:ext cx="16587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000" b="1">
                <a:latin typeface="Slackey"/>
                <a:ea typeface="Slackey"/>
                <a:cs typeface="Slackey"/>
                <a:sym typeface="Slacke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9pPr>
          </a:lstStyle>
          <a:p>
            <a:endParaRPr/>
          </a:p>
        </p:txBody>
      </p:sp>
      <p:sp>
        <p:nvSpPr>
          <p:cNvPr id="68" name="Google Shape;68;p5"/>
          <p:cNvSpPr txBox="1">
            <a:spLocks noGrp="1"/>
          </p:cNvSpPr>
          <p:nvPr>
            <p:ph type="subTitle" idx="3"/>
          </p:nvPr>
        </p:nvSpPr>
        <p:spPr>
          <a:xfrm>
            <a:off x="1062150" y="3993350"/>
            <a:ext cx="2184000" cy="8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subTitle" idx="4"/>
          </p:nvPr>
        </p:nvSpPr>
        <p:spPr>
          <a:xfrm>
            <a:off x="5884925" y="2012150"/>
            <a:ext cx="2184000" cy="8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6"/>
          <p:cNvGrpSpPr/>
          <p:nvPr/>
        </p:nvGrpSpPr>
        <p:grpSpPr>
          <a:xfrm>
            <a:off x="-18625" y="-18075"/>
            <a:ext cx="9193675" cy="5192625"/>
            <a:chOff x="-18625" y="-18075"/>
            <a:chExt cx="9193675" cy="5192625"/>
          </a:xfrm>
        </p:grpSpPr>
        <p:sp>
          <p:nvSpPr>
            <p:cNvPr id="73" name="Google Shape;73;p6"/>
            <p:cNvSpPr/>
            <p:nvPr/>
          </p:nvSpPr>
          <p:spPr>
            <a:xfrm>
              <a:off x="-18625" y="770925"/>
              <a:ext cx="9193675" cy="4403625"/>
            </a:xfrm>
            <a:custGeom>
              <a:avLst/>
              <a:gdLst/>
              <a:ahLst/>
              <a:cxnLst/>
              <a:rect l="l" t="t" r="r" b="b"/>
              <a:pathLst>
                <a:path w="367747" h="176145" extrusionOk="0">
                  <a:moveTo>
                    <a:pt x="504" y="20796"/>
                  </a:moveTo>
                  <a:lnTo>
                    <a:pt x="367415" y="0"/>
                  </a:lnTo>
                  <a:lnTo>
                    <a:pt x="367747" y="176145"/>
                  </a:lnTo>
                  <a:lnTo>
                    <a:pt x="0" y="17589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74" name="Google Shape;74;p6"/>
            <p:cNvSpPr/>
            <p:nvPr/>
          </p:nvSpPr>
          <p:spPr>
            <a:xfrm>
              <a:off x="-12050" y="-18075"/>
              <a:ext cx="9178575" cy="1228675"/>
            </a:xfrm>
            <a:custGeom>
              <a:avLst/>
              <a:gdLst/>
              <a:ahLst/>
              <a:cxnLst/>
              <a:rect l="l" t="t" r="r" b="b"/>
              <a:pathLst>
                <a:path w="367143" h="49147" extrusionOk="0">
                  <a:moveTo>
                    <a:pt x="0" y="723"/>
                  </a:moveTo>
                  <a:lnTo>
                    <a:pt x="290" y="49147"/>
                  </a:lnTo>
                  <a:lnTo>
                    <a:pt x="366902" y="26019"/>
                  </a:lnTo>
                  <a:lnTo>
                    <a:pt x="3671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pic>
        <p:nvPicPr>
          <p:cNvPr id="75" name="Google Shape;75;p6"/>
          <p:cNvPicPr preferRelativeResize="0"/>
          <p:nvPr/>
        </p:nvPicPr>
        <p:blipFill rotWithShape="1">
          <a:blip r:embed="rId2">
            <a:alphaModFix/>
          </a:blip>
          <a:srcRect l="-391" t="22022" b="19453"/>
          <a:stretch/>
        </p:blipFill>
        <p:spPr>
          <a:xfrm>
            <a:off x="-35875" y="-45175"/>
            <a:ext cx="9196749" cy="51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6"/>
          <p:cNvSpPr/>
          <p:nvPr/>
        </p:nvSpPr>
        <p:spPr>
          <a:xfrm>
            <a:off x="-36143" y="626375"/>
            <a:ext cx="9208925" cy="758875"/>
          </a:xfrm>
          <a:custGeom>
            <a:avLst/>
            <a:gdLst/>
            <a:ahLst/>
            <a:cxnLst/>
            <a:rect l="l" t="t" r="r" b="b"/>
            <a:pathLst>
              <a:path w="368357" h="30355" extrusionOk="0">
                <a:moveTo>
                  <a:pt x="723" y="23609"/>
                </a:moveTo>
                <a:lnTo>
                  <a:pt x="368357" y="0"/>
                </a:lnTo>
                <a:lnTo>
                  <a:pt x="368116" y="6023"/>
                </a:lnTo>
                <a:lnTo>
                  <a:pt x="0" y="3035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/>
          <p:nvPr/>
        </p:nvSpPr>
        <p:spPr>
          <a:xfrm>
            <a:off x="209550" y="190500"/>
            <a:ext cx="8729100" cy="4758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" name="Google Shape;80;p7"/>
          <p:cNvPicPr preferRelativeResize="0"/>
          <p:nvPr/>
        </p:nvPicPr>
        <p:blipFill rotWithShape="1">
          <a:blip r:embed="rId2">
            <a:alphaModFix/>
          </a:blip>
          <a:srcRect l="2286" t="24678" r="2429" b="21719"/>
          <a:stretch/>
        </p:blipFill>
        <p:spPr>
          <a:xfrm>
            <a:off x="209550" y="190500"/>
            <a:ext cx="8729098" cy="4758298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7"/>
          <p:cNvSpPr txBox="1">
            <a:spLocks noGrp="1"/>
          </p:cNvSpPr>
          <p:nvPr>
            <p:ph type="body" idx="1"/>
          </p:nvPr>
        </p:nvSpPr>
        <p:spPr>
          <a:xfrm>
            <a:off x="1313202" y="1618375"/>
            <a:ext cx="3617400" cy="260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8930"/>
            <a:ext cx="9144003" cy="5125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608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8"/>
          <p:cNvSpPr/>
          <p:nvPr/>
        </p:nvSpPr>
        <p:spPr>
          <a:xfrm>
            <a:off x="6380632" y="4417117"/>
            <a:ext cx="232741" cy="228554"/>
          </a:xfrm>
          <a:custGeom>
            <a:avLst/>
            <a:gdLst/>
            <a:ahLst/>
            <a:cxnLst/>
            <a:rect l="l" t="t" r="r" b="b"/>
            <a:pathLst>
              <a:path w="8451" h="8299" extrusionOk="0">
                <a:moveTo>
                  <a:pt x="2128" y="1"/>
                </a:moveTo>
                <a:lnTo>
                  <a:pt x="4620" y="1490"/>
                </a:lnTo>
                <a:lnTo>
                  <a:pt x="7356" y="548"/>
                </a:lnTo>
                <a:lnTo>
                  <a:pt x="6687" y="3344"/>
                </a:lnTo>
                <a:lnTo>
                  <a:pt x="8450" y="5654"/>
                </a:lnTo>
                <a:lnTo>
                  <a:pt x="5562" y="5928"/>
                </a:lnTo>
                <a:lnTo>
                  <a:pt x="3891" y="8299"/>
                </a:lnTo>
                <a:lnTo>
                  <a:pt x="2766" y="5624"/>
                </a:lnTo>
                <a:lnTo>
                  <a:pt x="0" y="4773"/>
                </a:lnTo>
                <a:lnTo>
                  <a:pt x="2189" y="2888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8"/>
          <p:cNvSpPr/>
          <p:nvPr/>
        </p:nvSpPr>
        <p:spPr>
          <a:xfrm>
            <a:off x="7795062" y="469035"/>
            <a:ext cx="297184" cy="292172"/>
          </a:xfrm>
          <a:custGeom>
            <a:avLst/>
            <a:gdLst/>
            <a:ahLst/>
            <a:cxnLst/>
            <a:rect l="l" t="t" r="r" b="b"/>
            <a:pathLst>
              <a:path w="10791" h="10609" extrusionOk="0">
                <a:moveTo>
                  <a:pt x="2736" y="1"/>
                </a:moveTo>
                <a:lnTo>
                  <a:pt x="5897" y="1916"/>
                </a:lnTo>
                <a:lnTo>
                  <a:pt x="9392" y="700"/>
                </a:lnTo>
                <a:lnTo>
                  <a:pt x="8572" y="4317"/>
                </a:lnTo>
                <a:lnTo>
                  <a:pt x="10791" y="7265"/>
                </a:lnTo>
                <a:lnTo>
                  <a:pt x="7113" y="7569"/>
                </a:lnTo>
                <a:lnTo>
                  <a:pt x="4985" y="10609"/>
                </a:lnTo>
                <a:lnTo>
                  <a:pt x="3556" y="7205"/>
                </a:lnTo>
                <a:lnTo>
                  <a:pt x="0" y="6110"/>
                </a:lnTo>
                <a:lnTo>
                  <a:pt x="2796" y="3709"/>
                </a:lnTo>
                <a:close/>
              </a:path>
            </a:pathLst>
          </a:custGeom>
          <a:solidFill>
            <a:schemeClr val="accent4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8"/>
          <p:cNvSpPr/>
          <p:nvPr/>
        </p:nvSpPr>
        <p:spPr>
          <a:xfrm>
            <a:off x="8046480" y="4474802"/>
            <a:ext cx="173396" cy="170860"/>
          </a:xfrm>
          <a:custGeom>
            <a:avLst/>
            <a:gdLst/>
            <a:ahLst/>
            <a:cxnLst/>
            <a:rect l="l" t="t" r="r" b="b"/>
            <a:pathLst>
              <a:path w="12615" h="12433" extrusionOk="0">
                <a:moveTo>
                  <a:pt x="3192" y="1"/>
                </a:moveTo>
                <a:lnTo>
                  <a:pt x="6900" y="2250"/>
                </a:lnTo>
                <a:lnTo>
                  <a:pt x="11004" y="822"/>
                </a:lnTo>
                <a:lnTo>
                  <a:pt x="10001" y="5047"/>
                </a:lnTo>
                <a:lnTo>
                  <a:pt x="12615" y="8512"/>
                </a:lnTo>
                <a:lnTo>
                  <a:pt x="8298" y="8876"/>
                </a:lnTo>
                <a:lnTo>
                  <a:pt x="5836" y="12433"/>
                </a:lnTo>
                <a:lnTo>
                  <a:pt x="4134" y="8421"/>
                </a:lnTo>
                <a:lnTo>
                  <a:pt x="0" y="7174"/>
                </a:lnTo>
                <a:lnTo>
                  <a:pt x="3253" y="4347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8"/>
          <p:cNvSpPr/>
          <p:nvPr/>
        </p:nvSpPr>
        <p:spPr>
          <a:xfrm>
            <a:off x="5714850" y="259670"/>
            <a:ext cx="287986" cy="283800"/>
          </a:xfrm>
          <a:custGeom>
            <a:avLst/>
            <a:gdLst/>
            <a:ahLst/>
            <a:cxnLst/>
            <a:rect l="l" t="t" r="r" b="b"/>
            <a:pathLst>
              <a:path w="10457" h="10305" extrusionOk="0">
                <a:moveTo>
                  <a:pt x="2645" y="0"/>
                </a:moveTo>
                <a:lnTo>
                  <a:pt x="5715" y="1854"/>
                </a:lnTo>
                <a:lnTo>
                  <a:pt x="9120" y="699"/>
                </a:lnTo>
                <a:lnTo>
                  <a:pt x="8299" y="4195"/>
                </a:lnTo>
                <a:lnTo>
                  <a:pt x="10457" y="7052"/>
                </a:lnTo>
                <a:lnTo>
                  <a:pt x="6901" y="7356"/>
                </a:lnTo>
                <a:lnTo>
                  <a:pt x="4834" y="10304"/>
                </a:lnTo>
                <a:lnTo>
                  <a:pt x="3436" y="6991"/>
                </a:lnTo>
                <a:lnTo>
                  <a:pt x="1" y="5958"/>
                </a:lnTo>
                <a:lnTo>
                  <a:pt x="2706" y="3587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8"/>
          <p:cNvSpPr/>
          <p:nvPr/>
        </p:nvSpPr>
        <p:spPr>
          <a:xfrm>
            <a:off x="3583890" y="265860"/>
            <a:ext cx="120543" cy="118918"/>
          </a:xfrm>
          <a:custGeom>
            <a:avLst/>
            <a:gdLst/>
            <a:ahLst/>
            <a:cxnLst/>
            <a:rect l="l" t="t" r="r" b="b"/>
            <a:pathLst>
              <a:path w="4377" h="4318" extrusionOk="0">
                <a:moveTo>
                  <a:pt x="1094" y="1"/>
                </a:moveTo>
                <a:lnTo>
                  <a:pt x="2401" y="791"/>
                </a:lnTo>
                <a:lnTo>
                  <a:pt x="3799" y="274"/>
                </a:lnTo>
                <a:lnTo>
                  <a:pt x="3465" y="1764"/>
                </a:lnTo>
                <a:lnTo>
                  <a:pt x="4377" y="2949"/>
                </a:lnTo>
                <a:lnTo>
                  <a:pt x="2888" y="3101"/>
                </a:lnTo>
                <a:lnTo>
                  <a:pt x="2006" y="4317"/>
                </a:lnTo>
                <a:lnTo>
                  <a:pt x="1429" y="2949"/>
                </a:lnTo>
                <a:lnTo>
                  <a:pt x="0" y="2493"/>
                </a:lnTo>
                <a:lnTo>
                  <a:pt x="1125" y="1521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8"/>
          <p:cNvSpPr/>
          <p:nvPr/>
        </p:nvSpPr>
        <p:spPr>
          <a:xfrm>
            <a:off x="833479" y="265083"/>
            <a:ext cx="309742" cy="305556"/>
          </a:xfrm>
          <a:custGeom>
            <a:avLst/>
            <a:gdLst/>
            <a:ahLst/>
            <a:cxnLst/>
            <a:rect l="l" t="t" r="r" b="b"/>
            <a:pathLst>
              <a:path w="11247" h="11095" extrusionOk="0">
                <a:moveTo>
                  <a:pt x="8389" y="0"/>
                </a:moveTo>
                <a:lnTo>
                  <a:pt x="5107" y="2006"/>
                </a:lnTo>
                <a:lnTo>
                  <a:pt x="1459" y="730"/>
                </a:lnTo>
                <a:lnTo>
                  <a:pt x="2310" y="4499"/>
                </a:lnTo>
                <a:lnTo>
                  <a:pt x="0" y="7599"/>
                </a:lnTo>
                <a:lnTo>
                  <a:pt x="3830" y="7903"/>
                </a:lnTo>
                <a:lnTo>
                  <a:pt x="6049" y="11095"/>
                </a:lnTo>
                <a:lnTo>
                  <a:pt x="7538" y="7538"/>
                </a:lnTo>
                <a:lnTo>
                  <a:pt x="11247" y="6414"/>
                </a:lnTo>
                <a:lnTo>
                  <a:pt x="8329" y="3861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8"/>
          <p:cNvSpPr txBox="1">
            <a:spLocks noGrp="1"/>
          </p:cNvSpPr>
          <p:nvPr>
            <p:ph type="title"/>
          </p:nvPr>
        </p:nvSpPr>
        <p:spPr>
          <a:xfrm>
            <a:off x="2152625" y="1673875"/>
            <a:ext cx="5010300" cy="175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9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93" name="Google Shape;93;p8"/>
          <p:cNvSpPr/>
          <p:nvPr/>
        </p:nvSpPr>
        <p:spPr>
          <a:xfrm>
            <a:off x="526713" y="2486580"/>
            <a:ext cx="288812" cy="282974"/>
          </a:xfrm>
          <a:custGeom>
            <a:avLst/>
            <a:gdLst/>
            <a:ahLst/>
            <a:cxnLst/>
            <a:rect l="l" t="t" r="r" b="b"/>
            <a:pathLst>
              <a:path w="10487" h="10275" extrusionOk="0">
                <a:moveTo>
                  <a:pt x="7842" y="0"/>
                </a:moveTo>
                <a:lnTo>
                  <a:pt x="4772" y="1855"/>
                </a:lnTo>
                <a:lnTo>
                  <a:pt x="1368" y="669"/>
                </a:lnTo>
                <a:lnTo>
                  <a:pt x="2189" y="4165"/>
                </a:lnTo>
                <a:lnTo>
                  <a:pt x="0" y="7022"/>
                </a:lnTo>
                <a:lnTo>
                  <a:pt x="3587" y="7326"/>
                </a:lnTo>
                <a:lnTo>
                  <a:pt x="5654" y="10274"/>
                </a:lnTo>
                <a:lnTo>
                  <a:pt x="7052" y="6991"/>
                </a:lnTo>
                <a:lnTo>
                  <a:pt x="10487" y="5928"/>
                </a:lnTo>
                <a:lnTo>
                  <a:pt x="7782" y="3587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9"/>
          <p:cNvPicPr preferRelativeResize="0"/>
          <p:nvPr/>
        </p:nvPicPr>
        <p:blipFill rotWithShape="1">
          <a:blip r:embed="rId2">
            <a:alphaModFix/>
          </a:blip>
          <a:srcRect l="-391" t="22022" b="19453"/>
          <a:stretch/>
        </p:blipFill>
        <p:spPr>
          <a:xfrm>
            <a:off x="-35875" y="-45175"/>
            <a:ext cx="9196749" cy="51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9"/>
          <p:cNvSpPr txBox="1">
            <a:spLocks noGrp="1"/>
          </p:cNvSpPr>
          <p:nvPr>
            <p:ph type="title"/>
          </p:nvPr>
        </p:nvSpPr>
        <p:spPr>
          <a:xfrm>
            <a:off x="2370900" y="1914747"/>
            <a:ext cx="4402200" cy="69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ubTitle" idx="1"/>
          </p:nvPr>
        </p:nvSpPr>
        <p:spPr>
          <a:xfrm>
            <a:off x="3078364" y="2457450"/>
            <a:ext cx="2988000" cy="12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9"/>
          <p:cNvSpPr/>
          <p:nvPr/>
        </p:nvSpPr>
        <p:spPr>
          <a:xfrm>
            <a:off x="7508932" y="4579717"/>
            <a:ext cx="232741" cy="228554"/>
          </a:xfrm>
          <a:custGeom>
            <a:avLst/>
            <a:gdLst/>
            <a:ahLst/>
            <a:cxnLst/>
            <a:rect l="l" t="t" r="r" b="b"/>
            <a:pathLst>
              <a:path w="8451" h="8299" extrusionOk="0">
                <a:moveTo>
                  <a:pt x="2128" y="1"/>
                </a:moveTo>
                <a:lnTo>
                  <a:pt x="4620" y="1490"/>
                </a:lnTo>
                <a:lnTo>
                  <a:pt x="7356" y="548"/>
                </a:lnTo>
                <a:lnTo>
                  <a:pt x="6687" y="3344"/>
                </a:lnTo>
                <a:lnTo>
                  <a:pt x="8450" y="5654"/>
                </a:lnTo>
                <a:lnTo>
                  <a:pt x="5562" y="5928"/>
                </a:lnTo>
                <a:lnTo>
                  <a:pt x="3891" y="8299"/>
                </a:lnTo>
                <a:lnTo>
                  <a:pt x="2766" y="5624"/>
                </a:lnTo>
                <a:lnTo>
                  <a:pt x="0" y="4773"/>
                </a:lnTo>
                <a:lnTo>
                  <a:pt x="2189" y="2888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9"/>
          <p:cNvSpPr/>
          <p:nvPr/>
        </p:nvSpPr>
        <p:spPr>
          <a:xfrm>
            <a:off x="424413" y="1727205"/>
            <a:ext cx="288812" cy="282974"/>
          </a:xfrm>
          <a:custGeom>
            <a:avLst/>
            <a:gdLst/>
            <a:ahLst/>
            <a:cxnLst/>
            <a:rect l="l" t="t" r="r" b="b"/>
            <a:pathLst>
              <a:path w="10487" h="10275" extrusionOk="0">
                <a:moveTo>
                  <a:pt x="7842" y="0"/>
                </a:moveTo>
                <a:lnTo>
                  <a:pt x="4772" y="1855"/>
                </a:lnTo>
                <a:lnTo>
                  <a:pt x="1368" y="669"/>
                </a:lnTo>
                <a:lnTo>
                  <a:pt x="2189" y="4165"/>
                </a:lnTo>
                <a:lnTo>
                  <a:pt x="0" y="7022"/>
                </a:lnTo>
                <a:lnTo>
                  <a:pt x="3587" y="7326"/>
                </a:lnTo>
                <a:lnTo>
                  <a:pt x="5654" y="10274"/>
                </a:lnTo>
                <a:lnTo>
                  <a:pt x="7052" y="6991"/>
                </a:lnTo>
                <a:lnTo>
                  <a:pt x="10487" y="5928"/>
                </a:lnTo>
                <a:lnTo>
                  <a:pt x="7782" y="3587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9"/>
          <p:cNvSpPr/>
          <p:nvPr/>
        </p:nvSpPr>
        <p:spPr>
          <a:xfrm>
            <a:off x="4641860" y="4604004"/>
            <a:ext cx="347417" cy="342405"/>
          </a:xfrm>
          <a:custGeom>
            <a:avLst/>
            <a:gdLst/>
            <a:ahLst/>
            <a:cxnLst/>
            <a:rect l="l" t="t" r="r" b="b"/>
            <a:pathLst>
              <a:path w="12615" h="12433" extrusionOk="0">
                <a:moveTo>
                  <a:pt x="3192" y="1"/>
                </a:moveTo>
                <a:lnTo>
                  <a:pt x="6900" y="2250"/>
                </a:lnTo>
                <a:lnTo>
                  <a:pt x="11004" y="822"/>
                </a:lnTo>
                <a:lnTo>
                  <a:pt x="10001" y="5047"/>
                </a:lnTo>
                <a:lnTo>
                  <a:pt x="12615" y="8512"/>
                </a:lnTo>
                <a:lnTo>
                  <a:pt x="8298" y="8876"/>
                </a:lnTo>
                <a:lnTo>
                  <a:pt x="5836" y="12433"/>
                </a:lnTo>
                <a:lnTo>
                  <a:pt x="4134" y="8421"/>
                </a:lnTo>
                <a:lnTo>
                  <a:pt x="0" y="7174"/>
                </a:lnTo>
                <a:lnTo>
                  <a:pt x="3253" y="4347"/>
                </a:lnTo>
                <a:close/>
              </a:path>
            </a:pathLst>
          </a:custGeom>
          <a:solidFill>
            <a:schemeClr val="accent4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9"/>
          <p:cNvSpPr/>
          <p:nvPr/>
        </p:nvSpPr>
        <p:spPr>
          <a:xfrm>
            <a:off x="5410050" y="259670"/>
            <a:ext cx="287986" cy="283800"/>
          </a:xfrm>
          <a:custGeom>
            <a:avLst/>
            <a:gdLst/>
            <a:ahLst/>
            <a:cxnLst/>
            <a:rect l="l" t="t" r="r" b="b"/>
            <a:pathLst>
              <a:path w="10457" h="10305" extrusionOk="0">
                <a:moveTo>
                  <a:pt x="2645" y="0"/>
                </a:moveTo>
                <a:lnTo>
                  <a:pt x="5715" y="1854"/>
                </a:lnTo>
                <a:lnTo>
                  <a:pt x="9120" y="699"/>
                </a:lnTo>
                <a:lnTo>
                  <a:pt x="8299" y="4195"/>
                </a:lnTo>
                <a:lnTo>
                  <a:pt x="10457" y="7052"/>
                </a:lnTo>
                <a:lnTo>
                  <a:pt x="6901" y="7356"/>
                </a:lnTo>
                <a:lnTo>
                  <a:pt x="4834" y="10304"/>
                </a:lnTo>
                <a:lnTo>
                  <a:pt x="3436" y="6991"/>
                </a:lnTo>
                <a:lnTo>
                  <a:pt x="1" y="5958"/>
                </a:lnTo>
                <a:lnTo>
                  <a:pt x="2706" y="3587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9"/>
          <p:cNvSpPr/>
          <p:nvPr/>
        </p:nvSpPr>
        <p:spPr>
          <a:xfrm>
            <a:off x="1576429" y="455158"/>
            <a:ext cx="309742" cy="305556"/>
          </a:xfrm>
          <a:custGeom>
            <a:avLst/>
            <a:gdLst/>
            <a:ahLst/>
            <a:cxnLst/>
            <a:rect l="l" t="t" r="r" b="b"/>
            <a:pathLst>
              <a:path w="11247" h="11095" extrusionOk="0">
                <a:moveTo>
                  <a:pt x="8389" y="0"/>
                </a:moveTo>
                <a:lnTo>
                  <a:pt x="5107" y="2006"/>
                </a:lnTo>
                <a:lnTo>
                  <a:pt x="1459" y="730"/>
                </a:lnTo>
                <a:lnTo>
                  <a:pt x="2310" y="4499"/>
                </a:lnTo>
                <a:lnTo>
                  <a:pt x="0" y="7599"/>
                </a:lnTo>
                <a:lnTo>
                  <a:pt x="3830" y="7903"/>
                </a:lnTo>
                <a:lnTo>
                  <a:pt x="6049" y="11095"/>
                </a:lnTo>
                <a:lnTo>
                  <a:pt x="7538" y="7538"/>
                </a:lnTo>
                <a:lnTo>
                  <a:pt x="11247" y="6414"/>
                </a:lnTo>
                <a:lnTo>
                  <a:pt x="8329" y="3861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0"/>
          <p:cNvPicPr preferRelativeResize="0"/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>
            <a:off x="-6423" y="16340"/>
            <a:ext cx="914403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0"/>
          <p:cNvSpPr txBox="1">
            <a:spLocks noGrp="1"/>
          </p:cNvSpPr>
          <p:nvPr>
            <p:ph type="title"/>
          </p:nvPr>
        </p:nvSpPr>
        <p:spPr>
          <a:xfrm>
            <a:off x="2119261" y="3807625"/>
            <a:ext cx="4891800" cy="97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07" name="Google Shape;107;p10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lackey"/>
              <a:buNone/>
              <a:defRPr sz="2800" b="1">
                <a:solidFill>
                  <a:schemeClr val="dk1"/>
                </a:solidFill>
                <a:latin typeface="Slackey"/>
                <a:ea typeface="Slackey"/>
                <a:cs typeface="Slackey"/>
                <a:sym typeface="Slacke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ga"/>
              <a:buNone/>
              <a:defRPr sz="3000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ga"/>
              <a:buNone/>
              <a:defRPr sz="3000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ga"/>
              <a:buNone/>
              <a:defRPr sz="3000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ga"/>
              <a:buNone/>
              <a:defRPr sz="3000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ga"/>
              <a:buNone/>
              <a:defRPr sz="3000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ga"/>
              <a:buNone/>
              <a:defRPr sz="3000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ga"/>
              <a:buNone/>
              <a:defRPr sz="3000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ga"/>
              <a:buNone/>
              <a:defRPr sz="3000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36775"/>
            <a:ext cx="7717500" cy="3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4.png"/><Relationship Id="rId4" Type="http://schemas.openxmlformats.org/officeDocument/2006/relationships/hyperlink" Target="https://docs.google.com/spreadsheets/d/1dtvcjAiKdzAl_wmLIaxTcKpF5OEKU5Fi6jBMAbXNvPI/copy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ide-view-asian-superhero-flying-pose_1891877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www.freepik.com/free-vector/comic-speech-bubbles-background_3327481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bang-comic-text-sound-effect-speech-bubble-retro-pop-style-art_3242280.htm/?utm_source=slidesgo_template&amp;utm_medium=referral-link&amp;utm_campaign=sg_resources&amp;utm_content=freepik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vector/pack-scary-hand-drawn-halloween-characters_1330979.htm/?utm_source=slidesgo_template&amp;utm_medium=referral-link&amp;utm_campaign=sg_resources&amp;utm_content=freepik" TargetMode="External"/><Relationship Id="rId13" Type="http://schemas.openxmlformats.org/officeDocument/2006/relationships/hyperlink" Target="https://www.freepik.com/free-vector/flat-comic-style-background_12980473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hoto/young-girls-wearing-superhero-costume_7700546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vector/set-comic-items-flat-style_926126.htm/?utm_source=slidesgo_template&amp;utm_medium=referral-link&amp;utm_campaign=sg_resources&amp;utm_content=freepik" TargetMode="External"/><Relationship Id="rId12" Type="http://schemas.openxmlformats.org/officeDocument/2006/relationships/hyperlink" Target="https://www.freepik.com/free-vector/variety-comic-elements_926127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27.xml"/><Relationship Id="rId16" Type="http://schemas.openxmlformats.org/officeDocument/2006/relationships/hyperlink" Target="https://www.flaticon.com/packs/superhero?word=comic/?utm_source=slidesgo_template&amp;utm_medium=referral-link&amp;utm_campaign=sg_resources&amp;utm_content=flaticon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freepik.com/free-vector/halftone-female-superhero-background_2965694.htm/?utm_source=slidesgo_template&amp;utm_medium=referral-link&amp;utm_campaign=sg_resources&amp;utm_content=freepik" TargetMode="External"/><Relationship Id="rId11" Type="http://schemas.openxmlformats.org/officeDocument/2006/relationships/hyperlink" Target="https://www.freepik.com/free-vector/superheroine-character-with-pop-art-style_3026790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sd/comic-instagram-stories_9801355.htm/?utm_source=slidesgo_template&amp;utm_medium=referral-link&amp;utm_campaign=sg_resources&amp;utm_content=freepik" TargetMode="External"/><Relationship Id="rId15" Type="http://schemas.openxmlformats.org/officeDocument/2006/relationships/hyperlink" Target="https://www.freepik.com/free-vector/flat-comic-style-background_12066115.htm/?utm_source=slidesgo_template&amp;utm_medium=referral-link&amp;utm_campaign=sg_resources&amp;utm_content=freepik" TargetMode="External"/><Relationship Id="rId10" Type="http://schemas.openxmlformats.org/officeDocument/2006/relationships/hyperlink" Target="https://www.freepik.com/free-vector/cartoon-robyn-card_818332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girls-with-mask-costume-heroes_7700642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vector/set-comic-sound-effects_2946163.htm/?utm_source=slidesgo_template&amp;utm_medium=referral-link&amp;utm_campaign=sg_resources&amp;utm_content=freepik" TargetMode="External"/><Relationship Id="rId14" Type="http://schemas.openxmlformats.org/officeDocument/2006/relationships/hyperlink" Target="https://www.freepik.com/free-vector/comics-wallpaper-with-speech-bubble_11740820.htm/?utm_source=slidesgo_template&amp;utm_medium=referral-link&amp;utm_campaign=sg_resources&amp;utm_content=freepik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c_smKsD8_34?feature=oembed" TargetMode="External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3"/>
          <p:cNvSpPr/>
          <p:nvPr/>
        </p:nvSpPr>
        <p:spPr>
          <a:xfrm>
            <a:off x="617675" y="4311025"/>
            <a:ext cx="3902503" cy="484675"/>
          </a:xfrm>
          <a:custGeom>
            <a:avLst/>
            <a:gdLst/>
            <a:ahLst/>
            <a:cxnLst/>
            <a:rect l="l" t="t" r="r" b="b"/>
            <a:pathLst>
              <a:path w="163353" h="19387" extrusionOk="0">
                <a:moveTo>
                  <a:pt x="2757" y="0"/>
                </a:moveTo>
                <a:lnTo>
                  <a:pt x="0" y="18540"/>
                </a:lnTo>
                <a:lnTo>
                  <a:pt x="159789" y="19387"/>
                </a:lnTo>
                <a:lnTo>
                  <a:pt x="163353" y="10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4" name="Google Shape;314;p33"/>
          <p:cNvSpPr/>
          <p:nvPr/>
        </p:nvSpPr>
        <p:spPr>
          <a:xfrm>
            <a:off x="4000705" y="833508"/>
            <a:ext cx="7126572" cy="5493334"/>
          </a:xfrm>
          <a:custGeom>
            <a:avLst/>
            <a:gdLst/>
            <a:ahLst/>
            <a:cxnLst/>
            <a:rect l="l" t="t" r="r" b="b"/>
            <a:pathLst>
              <a:path w="222410" h="171439" extrusionOk="0">
                <a:moveTo>
                  <a:pt x="222409" y="44625"/>
                </a:moveTo>
                <a:cubicBezTo>
                  <a:pt x="222064" y="44839"/>
                  <a:pt x="221742" y="45054"/>
                  <a:pt x="221409" y="45280"/>
                </a:cubicBezTo>
                <a:cubicBezTo>
                  <a:pt x="221742" y="45065"/>
                  <a:pt x="222076" y="44851"/>
                  <a:pt x="222409" y="44625"/>
                </a:cubicBezTo>
                <a:close/>
                <a:moveTo>
                  <a:pt x="100930" y="0"/>
                </a:moveTo>
                <a:cubicBezTo>
                  <a:pt x="101156" y="13597"/>
                  <a:pt x="87952" y="25611"/>
                  <a:pt x="73593" y="27861"/>
                </a:cubicBezTo>
                <a:cubicBezTo>
                  <a:pt x="71509" y="28187"/>
                  <a:pt x="69423" y="28343"/>
                  <a:pt x="67346" y="28343"/>
                </a:cubicBezTo>
                <a:cubicBezTo>
                  <a:pt x="55110" y="28343"/>
                  <a:pt x="43200" y="22944"/>
                  <a:pt x="34100" y="15300"/>
                </a:cubicBezTo>
                <a:lnTo>
                  <a:pt x="34100" y="15300"/>
                </a:lnTo>
                <a:cubicBezTo>
                  <a:pt x="44196" y="38672"/>
                  <a:pt x="26647" y="69414"/>
                  <a:pt x="0" y="75021"/>
                </a:cubicBezTo>
                <a:cubicBezTo>
                  <a:pt x="14502" y="81272"/>
                  <a:pt x="25492" y="94012"/>
                  <a:pt x="29052" y="108680"/>
                </a:cubicBezTo>
                <a:cubicBezTo>
                  <a:pt x="32612" y="123349"/>
                  <a:pt x="28671" y="139660"/>
                  <a:pt x="18646" y="151793"/>
                </a:cubicBezTo>
                <a:cubicBezTo>
                  <a:pt x="23170" y="148959"/>
                  <a:pt x="26909" y="147352"/>
                  <a:pt x="32064" y="145804"/>
                </a:cubicBezTo>
                <a:cubicBezTo>
                  <a:pt x="41968" y="142828"/>
                  <a:pt x="52287" y="140184"/>
                  <a:pt x="62510" y="140184"/>
                </a:cubicBezTo>
                <a:cubicBezTo>
                  <a:pt x="65130" y="140184"/>
                  <a:pt x="67744" y="140358"/>
                  <a:pt x="70343" y="140744"/>
                </a:cubicBezTo>
                <a:cubicBezTo>
                  <a:pt x="83082" y="142637"/>
                  <a:pt x="102847" y="159496"/>
                  <a:pt x="105002" y="171438"/>
                </a:cubicBezTo>
                <a:cubicBezTo>
                  <a:pt x="109324" y="159830"/>
                  <a:pt x="117610" y="148757"/>
                  <a:pt x="129671" y="143911"/>
                </a:cubicBezTo>
                <a:cubicBezTo>
                  <a:pt x="133320" y="142441"/>
                  <a:pt x="137319" y="141716"/>
                  <a:pt x="141285" y="141716"/>
                </a:cubicBezTo>
                <a:cubicBezTo>
                  <a:pt x="150428" y="141716"/>
                  <a:pt x="159392" y="145572"/>
                  <a:pt x="163461" y="153055"/>
                </a:cubicBezTo>
                <a:cubicBezTo>
                  <a:pt x="159568" y="141411"/>
                  <a:pt x="163473" y="127599"/>
                  <a:pt x="173105" y="118979"/>
                </a:cubicBezTo>
                <a:cubicBezTo>
                  <a:pt x="179819" y="112971"/>
                  <a:pt x="189078" y="109699"/>
                  <a:pt x="198197" y="109699"/>
                </a:cubicBezTo>
                <a:cubicBezTo>
                  <a:pt x="202161" y="109699"/>
                  <a:pt x="206098" y="110317"/>
                  <a:pt x="209789" y="111597"/>
                </a:cubicBezTo>
                <a:cubicBezTo>
                  <a:pt x="191739" y="97453"/>
                  <a:pt x="200776" y="59401"/>
                  <a:pt x="221409" y="45280"/>
                </a:cubicBezTo>
                <a:lnTo>
                  <a:pt x="221409" y="45280"/>
                </a:lnTo>
                <a:cubicBezTo>
                  <a:pt x="215174" y="49214"/>
                  <a:pt x="206561" y="51147"/>
                  <a:pt x="198564" y="51147"/>
                </a:cubicBezTo>
                <a:cubicBezTo>
                  <a:pt x="190054" y="51147"/>
                  <a:pt x="182242" y="48957"/>
                  <a:pt x="178737" y="44661"/>
                </a:cubicBezTo>
                <a:cubicBezTo>
                  <a:pt x="171748" y="36124"/>
                  <a:pt x="170284" y="24599"/>
                  <a:pt x="170665" y="13669"/>
                </a:cubicBezTo>
                <a:lnTo>
                  <a:pt x="170665" y="13669"/>
                </a:lnTo>
                <a:cubicBezTo>
                  <a:pt x="165613" y="22869"/>
                  <a:pt x="154411" y="27577"/>
                  <a:pt x="143357" y="27577"/>
                </a:cubicBezTo>
                <a:cubicBezTo>
                  <a:pt x="139691" y="27577"/>
                  <a:pt x="136040" y="27059"/>
                  <a:pt x="132636" y="26015"/>
                </a:cubicBezTo>
                <a:cubicBezTo>
                  <a:pt x="118968" y="21836"/>
                  <a:pt x="108800" y="11228"/>
                  <a:pt x="100930" y="0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3"/>
          <p:cNvSpPr txBox="1">
            <a:spLocks noGrp="1"/>
          </p:cNvSpPr>
          <p:nvPr>
            <p:ph type="ctrTitle"/>
          </p:nvPr>
        </p:nvSpPr>
        <p:spPr>
          <a:xfrm>
            <a:off x="210145" y="805447"/>
            <a:ext cx="5377585" cy="17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0" dirty="0"/>
              <a:t>Enterprise </a:t>
            </a:r>
            <a:r>
              <a:rPr lang="en-US" dirty="0"/>
              <a:t>sales</a:t>
            </a:r>
            <a:endParaRPr dirty="0"/>
          </a:p>
        </p:txBody>
      </p:sp>
      <p:sp>
        <p:nvSpPr>
          <p:cNvPr id="316" name="Google Shape;316;p33"/>
          <p:cNvSpPr txBox="1">
            <a:spLocks noGrp="1"/>
          </p:cNvSpPr>
          <p:nvPr>
            <p:ph type="subTitle" idx="1"/>
          </p:nvPr>
        </p:nvSpPr>
        <p:spPr>
          <a:xfrm>
            <a:off x="713225" y="4383150"/>
            <a:ext cx="3706500" cy="3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ru-RU" dirty="0"/>
              <a:t>Начинайте, всегда ожидая лучшего</a:t>
            </a:r>
            <a:endParaRPr dirty="0"/>
          </a:p>
        </p:txBody>
      </p:sp>
      <p:grpSp>
        <p:nvGrpSpPr>
          <p:cNvPr id="317" name="Google Shape;317;p33"/>
          <p:cNvGrpSpPr/>
          <p:nvPr/>
        </p:nvGrpSpPr>
        <p:grpSpPr>
          <a:xfrm>
            <a:off x="4876992" y="1152936"/>
            <a:ext cx="4215989" cy="4322016"/>
            <a:chOff x="4243375" y="1988975"/>
            <a:chExt cx="3063500" cy="3140543"/>
          </a:xfrm>
        </p:grpSpPr>
        <p:sp>
          <p:nvSpPr>
            <p:cNvPr id="318" name="Google Shape;318;p33"/>
            <p:cNvSpPr/>
            <p:nvPr/>
          </p:nvSpPr>
          <p:spPr>
            <a:xfrm>
              <a:off x="4815175" y="2675450"/>
              <a:ext cx="947750" cy="1367175"/>
            </a:xfrm>
            <a:custGeom>
              <a:avLst/>
              <a:gdLst/>
              <a:ahLst/>
              <a:cxnLst/>
              <a:rect l="l" t="t" r="r" b="b"/>
              <a:pathLst>
                <a:path w="37910" h="54687" extrusionOk="0">
                  <a:moveTo>
                    <a:pt x="1834" y="1"/>
                  </a:moveTo>
                  <a:lnTo>
                    <a:pt x="0" y="3989"/>
                  </a:lnTo>
                  <a:lnTo>
                    <a:pt x="37910" y="54686"/>
                  </a:lnTo>
                  <a:lnTo>
                    <a:pt x="1834" y="1"/>
                  </a:lnTo>
                  <a:close/>
                </a:path>
              </a:pathLst>
            </a:custGeom>
            <a:solidFill>
              <a:srgbClr val="D05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3"/>
            <p:cNvSpPr/>
            <p:nvPr/>
          </p:nvSpPr>
          <p:spPr>
            <a:xfrm>
              <a:off x="4243375" y="1988975"/>
              <a:ext cx="3063500" cy="3138000"/>
            </a:xfrm>
            <a:custGeom>
              <a:avLst/>
              <a:gdLst/>
              <a:ahLst/>
              <a:cxnLst/>
              <a:rect l="l" t="t" r="r" b="b"/>
              <a:pathLst>
                <a:path w="122540" h="125520" extrusionOk="0">
                  <a:moveTo>
                    <a:pt x="61149" y="1"/>
                  </a:moveTo>
                  <a:cubicBezTo>
                    <a:pt x="54632" y="1"/>
                    <a:pt x="48564" y="1834"/>
                    <a:pt x="47697" y="6517"/>
                  </a:cubicBezTo>
                  <a:cubicBezTo>
                    <a:pt x="47697" y="6517"/>
                    <a:pt x="33648" y="7469"/>
                    <a:pt x="34326" y="14113"/>
                  </a:cubicBezTo>
                  <a:cubicBezTo>
                    <a:pt x="34993" y="20769"/>
                    <a:pt x="25766" y="18268"/>
                    <a:pt x="22646" y="23531"/>
                  </a:cubicBezTo>
                  <a:cubicBezTo>
                    <a:pt x="20884" y="26495"/>
                    <a:pt x="20717" y="28472"/>
                    <a:pt x="21527" y="29936"/>
                  </a:cubicBezTo>
                  <a:cubicBezTo>
                    <a:pt x="20705" y="31270"/>
                    <a:pt x="20074" y="32818"/>
                    <a:pt x="20027" y="34520"/>
                  </a:cubicBezTo>
                  <a:cubicBezTo>
                    <a:pt x="19836" y="40045"/>
                    <a:pt x="21479" y="42486"/>
                    <a:pt x="25277" y="43938"/>
                  </a:cubicBezTo>
                  <a:cubicBezTo>
                    <a:pt x="25861" y="44164"/>
                    <a:pt x="26540" y="44557"/>
                    <a:pt x="27278" y="45069"/>
                  </a:cubicBezTo>
                  <a:cubicBezTo>
                    <a:pt x="27504" y="45224"/>
                    <a:pt x="27742" y="45391"/>
                    <a:pt x="27968" y="45569"/>
                  </a:cubicBezTo>
                  <a:cubicBezTo>
                    <a:pt x="28349" y="45855"/>
                    <a:pt x="28730" y="46153"/>
                    <a:pt x="29123" y="46486"/>
                  </a:cubicBezTo>
                  <a:cubicBezTo>
                    <a:pt x="29278" y="48379"/>
                    <a:pt x="29683" y="50534"/>
                    <a:pt x="29980" y="51106"/>
                  </a:cubicBezTo>
                  <a:cubicBezTo>
                    <a:pt x="30350" y="51844"/>
                    <a:pt x="34910" y="53094"/>
                    <a:pt x="36422" y="53499"/>
                  </a:cubicBezTo>
                  <a:cubicBezTo>
                    <a:pt x="36743" y="53844"/>
                    <a:pt x="36946" y="54070"/>
                    <a:pt x="36993" y="54118"/>
                  </a:cubicBezTo>
                  <a:cubicBezTo>
                    <a:pt x="37184" y="55297"/>
                    <a:pt x="37458" y="58428"/>
                    <a:pt x="35945" y="61607"/>
                  </a:cubicBezTo>
                  <a:cubicBezTo>
                    <a:pt x="33419" y="62297"/>
                    <a:pt x="25516" y="64401"/>
                    <a:pt x="22482" y="64401"/>
                  </a:cubicBezTo>
                  <a:cubicBezTo>
                    <a:pt x="22269" y="64401"/>
                    <a:pt x="22081" y="64391"/>
                    <a:pt x="21920" y="64369"/>
                  </a:cubicBezTo>
                  <a:cubicBezTo>
                    <a:pt x="20860" y="64226"/>
                    <a:pt x="19372" y="63655"/>
                    <a:pt x="17610" y="63333"/>
                  </a:cubicBezTo>
                  <a:cubicBezTo>
                    <a:pt x="16874" y="63198"/>
                    <a:pt x="16088" y="63106"/>
                    <a:pt x="15260" y="63106"/>
                  </a:cubicBezTo>
                  <a:cubicBezTo>
                    <a:pt x="12658" y="63106"/>
                    <a:pt x="9647" y="64016"/>
                    <a:pt x="6513" y="67358"/>
                  </a:cubicBezTo>
                  <a:cubicBezTo>
                    <a:pt x="1" y="74299"/>
                    <a:pt x="3072" y="83717"/>
                    <a:pt x="3072" y="83717"/>
                  </a:cubicBezTo>
                  <a:cubicBezTo>
                    <a:pt x="3072" y="83717"/>
                    <a:pt x="834" y="91980"/>
                    <a:pt x="10085" y="95421"/>
                  </a:cubicBezTo>
                  <a:cubicBezTo>
                    <a:pt x="10121" y="95825"/>
                    <a:pt x="10168" y="96230"/>
                    <a:pt x="10216" y="96659"/>
                  </a:cubicBezTo>
                  <a:cubicBezTo>
                    <a:pt x="10657" y="100243"/>
                    <a:pt x="11502" y="104696"/>
                    <a:pt x="13133" y="107791"/>
                  </a:cubicBezTo>
                  <a:cubicBezTo>
                    <a:pt x="16288" y="113756"/>
                    <a:pt x="6692" y="122436"/>
                    <a:pt x="6692" y="122436"/>
                  </a:cubicBezTo>
                  <a:lnTo>
                    <a:pt x="61984" y="125520"/>
                  </a:lnTo>
                  <a:cubicBezTo>
                    <a:pt x="61984" y="125520"/>
                    <a:pt x="70224" y="123031"/>
                    <a:pt x="72533" y="116197"/>
                  </a:cubicBezTo>
                  <a:cubicBezTo>
                    <a:pt x="72819" y="115352"/>
                    <a:pt x="73010" y="114459"/>
                    <a:pt x="73093" y="113494"/>
                  </a:cubicBezTo>
                  <a:cubicBezTo>
                    <a:pt x="73153" y="112827"/>
                    <a:pt x="73153" y="112125"/>
                    <a:pt x="73093" y="111399"/>
                  </a:cubicBezTo>
                  <a:cubicBezTo>
                    <a:pt x="73057" y="110994"/>
                    <a:pt x="73010" y="110601"/>
                    <a:pt x="72950" y="110208"/>
                  </a:cubicBezTo>
                  <a:lnTo>
                    <a:pt x="72950" y="110208"/>
                  </a:lnTo>
                  <a:cubicBezTo>
                    <a:pt x="75820" y="113042"/>
                    <a:pt x="76212" y="115185"/>
                    <a:pt x="76189" y="116197"/>
                  </a:cubicBezTo>
                  <a:cubicBezTo>
                    <a:pt x="76189" y="116614"/>
                    <a:pt x="76105" y="116828"/>
                    <a:pt x="76105" y="116828"/>
                  </a:cubicBezTo>
                  <a:cubicBezTo>
                    <a:pt x="78703" y="117817"/>
                    <a:pt x="81265" y="118177"/>
                    <a:pt x="83618" y="118177"/>
                  </a:cubicBezTo>
                  <a:cubicBezTo>
                    <a:pt x="89872" y="118177"/>
                    <a:pt x="94643" y="115637"/>
                    <a:pt x="94643" y="115637"/>
                  </a:cubicBezTo>
                  <a:cubicBezTo>
                    <a:pt x="94643" y="115637"/>
                    <a:pt x="86154" y="106148"/>
                    <a:pt x="84702" y="101755"/>
                  </a:cubicBezTo>
                  <a:cubicBezTo>
                    <a:pt x="83249" y="97361"/>
                    <a:pt x="84344" y="92039"/>
                    <a:pt x="79094" y="87646"/>
                  </a:cubicBezTo>
                  <a:cubicBezTo>
                    <a:pt x="77582" y="86396"/>
                    <a:pt x="74986" y="84872"/>
                    <a:pt x="72033" y="83348"/>
                  </a:cubicBezTo>
                  <a:cubicBezTo>
                    <a:pt x="77855" y="81288"/>
                    <a:pt x="83309" y="79597"/>
                    <a:pt x="83309" y="79597"/>
                  </a:cubicBezTo>
                  <a:cubicBezTo>
                    <a:pt x="83636" y="79676"/>
                    <a:pt x="84280" y="79718"/>
                    <a:pt x="85096" y="79718"/>
                  </a:cubicBezTo>
                  <a:cubicBezTo>
                    <a:pt x="87715" y="79718"/>
                    <a:pt x="92103" y="79289"/>
                    <a:pt x="93465" y="78299"/>
                  </a:cubicBezTo>
                  <a:cubicBezTo>
                    <a:pt x="95834" y="76597"/>
                    <a:pt x="102263" y="73906"/>
                    <a:pt x="103442" y="73037"/>
                  </a:cubicBezTo>
                  <a:cubicBezTo>
                    <a:pt x="106347" y="70894"/>
                    <a:pt x="121456" y="61357"/>
                    <a:pt x="121992" y="58785"/>
                  </a:cubicBezTo>
                  <a:cubicBezTo>
                    <a:pt x="122540" y="56213"/>
                    <a:pt x="120551" y="55666"/>
                    <a:pt x="120551" y="55666"/>
                  </a:cubicBezTo>
                  <a:cubicBezTo>
                    <a:pt x="120551" y="55666"/>
                    <a:pt x="96298" y="64071"/>
                    <a:pt x="93238" y="64107"/>
                  </a:cubicBezTo>
                  <a:cubicBezTo>
                    <a:pt x="90190" y="64131"/>
                    <a:pt x="84499" y="68322"/>
                    <a:pt x="84499" y="68322"/>
                  </a:cubicBezTo>
                  <a:cubicBezTo>
                    <a:pt x="84499" y="68322"/>
                    <a:pt x="64890" y="71668"/>
                    <a:pt x="57412" y="71953"/>
                  </a:cubicBezTo>
                  <a:cubicBezTo>
                    <a:pt x="57051" y="71968"/>
                    <a:pt x="56717" y="71976"/>
                    <a:pt x="56416" y="71976"/>
                  </a:cubicBezTo>
                  <a:cubicBezTo>
                    <a:pt x="55766" y="71976"/>
                    <a:pt x="55265" y="71940"/>
                    <a:pt x="54948" y="71858"/>
                  </a:cubicBezTo>
                  <a:cubicBezTo>
                    <a:pt x="54579" y="71763"/>
                    <a:pt x="54138" y="71680"/>
                    <a:pt x="53614" y="71596"/>
                  </a:cubicBezTo>
                  <a:cubicBezTo>
                    <a:pt x="53864" y="71227"/>
                    <a:pt x="54079" y="70870"/>
                    <a:pt x="54257" y="70548"/>
                  </a:cubicBezTo>
                  <a:cubicBezTo>
                    <a:pt x="54388" y="70310"/>
                    <a:pt x="54507" y="70084"/>
                    <a:pt x="54614" y="69894"/>
                  </a:cubicBezTo>
                  <a:cubicBezTo>
                    <a:pt x="60484" y="66655"/>
                    <a:pt x="65056" y="60226"/>
                    <a:pt x="66402" y="56130"/>
                  </a:cubicBezTo>
                  <a:cubicBezTo>
                    <a:pt x="66616" y="55475"/>
                    <a:pt x="66830" y="54570"/>
                    <a:pt x="67033" y="53570"/>
                  </a:cubicBezTo>
                  <a:cubicBezTo>
                    <a:pt x="67176" y="53534"/>
                    <a:pt x="67366" y="53487"/>
                    <a:pt x="67592" y="53415"/>
                  </a:cubicBezTo>
                  <a:cubicBezTo>
                    <a:pt x="68450" y="53189"/>
                    <a:pt x="69866" y="52796"/>
                    <a:pt x="71140" y="52368"/>
                  </a:cubicBezTo>
                  <a:cubicBezTo>
                    <a:pt x="72438" y="51927"/>
                    <a:pt x="73569" y="51463"/>
                    <a:pt x="73748" y="51106"/>
                  </a:cubicBezTo>
                  <a:cubicBezTo>
                    <a:pt x="74093" y="50439"/>
                    <a:pt x="74593" y="47593"/>
                    <a:pt x="74653" y="45545"/>
                  </a:cubicBezTo>
                  <a:cubicBezTo>
                    <a:pt x="75915" y="45914"/>
                    <a:pt x="77141" y="46212"/>
                    <a:pt x="78320" y="46438"/>
                  </a:cubicBezTo>
                  <a:lnTo>
                    <a:pt x="78332" y="46438"/>
                  </a:lnTo>
                  <a:cubicBezTo>
                    <a:pt x="78725" y="46522"/>
                    <a:pt x="79106" y="46593"/>
                    <a:pt x="79499" y="46653"/>
                  </a:cubicBezTo>
                  <a:cubicBezTo>
                    <a:pt x="81219" y="46927"/>
                    <a:pt x="82839" y="47054"/>
                    <a:pt x="84354" y="47054"/>
                  </a:cubicBezTo>
                  <a:cubicBezTo>
                    <a:pt x="94069" y="47054"/>
                    <a:pt x="99477" y="41864"/>
                    <a:pt x="99477" y="37342"/>
                  </a:cubicBezTo>
                  <a:cubicBezTo>
                    <a:pt x="99477" y="31991"/>
                    <a:pt x="103384" y="24929"/>
                    <a:pt x="107791" y="24929"/>
                  </a:cubicBezTo>
                  <a:cubicBezTo>
                    <a:pt x="108317" y="24929"/>
                    <a:pt x="108849" y="25030"/>
                    <a:pt x="109383" y="25245"/>
                  </a:cubicBezTo>
                  <a:cubicBezTo>
                    <a:pt x="109315" y="25184"/>
                    <a:pt x="108090" y="24191"/>
                    <a:pt x="106277" y="24191"/>
                  </a:cubicBezTo>
                  <a:cubicBezTo>
                    <a:pt x="104941" y="24191"/>
                    <a:pt x="103285" y="24730"/>
                    <a:pt x="101537" y="26579"/>
                  </a:cubicBezTo>
                  <a:cubicBezTo>
                    <a:pt x="101835" y="26210"/>
                    <a:pt x="105430" y="21626"/>
                    <a:pt x="101513" y="19542"/>
                  </a:cubicBezTo>
                  <a:cubicBezTo>
                    <a:pt x="98066" y="17708"/>
                    <a:pt x="100165" y="12461"/>
                    <a:pt x="103527" y="12461"/>
                  </a:cubicBezTo>
                  <a:cubicBezTo>
                    <a:pt x="104136" y="12461"/>
                    <a:pt x="104787" y="12633"/>
                    <a:pt x="105454" y="13030"/>
                  </a:cubicBezTo>
                  <a:cubicBezTo>
                    <a:pt x="105454" y="13030"/>
                    <a:pt x="103692" y="11267"/>
                    <a:pt x="99620" y="10994"/>
                  </a:cubicBezTo>
                  <a:cubicBezTo>
                    <a:pt x="99415" y="10980"/>
                    <a:pt x="99218" y="10973"/>
                    <a:pt x="99029" y="10973"/>
                  </a:cubicBezTo>
                  <a:cubicBezTo>
                    <a:pt x="95455" y="10973"/>
                    <a:pt x="94596" y="13303"/>
                    <a:pt x="94596" y="13303"/>
                  </a:cubicBezTo>
                  <a:cubicBezTo>
                    <a:pt x="94596" y="13303"/>
                    <a:pt x="93884" y="8601"/>
                    <a:pt x="99044" y="8601"/>
                  </a:cubicBezTo>
                  <a:cubicBezTo>
                    <a:pt x="99429" y="8601"/>
                    <a:pt x="99846" y="8628"/>
                    <a:pt x="100299" y="8684"/>
                  </a:cubicBezTo>
                  <a:cubicBezTo>
                    <a:pt x="100299" y="8684"/>
                    <a:pt x="98638" y="8011"/>
                    <a:pt x="96853" y="8011"/>
                  </a:cubicBezTo>
                  <a:cubicBezTo>
                    <a:pt x="95329" y="8011"/>
                    <a:pt x="93715" y="8501"/>
                    <a:pt x="92965" y="10315"/>
                  </a:cubicBezTo>
                  <a:cubicBezTo>
                    <a:pt x="92965" y="10315"/>
                    <a:pt x="91312" y="7846"/>
                    <a:pt x="89443" y="7846"/>
                  </a:cubicBezTo>
                  <a:cubicBezTo>
                    <a:pt x="89171" y="7846"/>
                    <a:pt x="88895" y="7898"/>
                    <a:pt x="88619" y="8017"/>
                  </a:cubicBezTo>
                  <a:cubicBezTo>
                    <a:pt x="87547" y="8482"/>
                    <a:pt x="85775" y="9315"/>
                    <a:pt x="83847" y="9315"/>
                  </a:cubicBezTo>
                  <a:cubicBezTo>
                    <a:pt x="81879" y="9315"/>
                    <a:pt x="79748" y="8447"/>
                    <a:pt x="78034" y="5433"/>
                  </a:cubicBezTo>
                  <a:cubicBezTo>
                    <a:pt x="76245" y="2282"/>
                    <a:pt x="68418" y="1"/>
                    <a:pt x="61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3"/>
            <p:cNvSpPr/>
            <p:nvPr/>
          </p:nvSpPr>
          <p:spPr>
            <a:xfrm>
              <a:off x="4243375" y="3380600"/>
              <a:ext cx="3063500" cy="1562800"/>
            </a:xfrm>
            <a:custGeom>
              <a:avLst/>
              <a:gdLst/>
              <a:ahLst/>
              <a:cxnLst/>
              <a:rect l="l" t="t" r="r" b="b"/>
              <a:pathLst>
                <a:path w="122540" h="62512" extrusionOk="0">
                  <a:moveTo>
                    <a:pt x="120551" y="1"/>
                  </a:moveTo>
                  <a:cubicBezTo>
                    <a:pt x="120551" y="1"/>
                    <a:pt x="96298" y="8406"/>
                    <a:pt x="93238" y="8442"/>
                  </a:cubicBezTo>
                  <a:cubicBezTo>
                    <a:pt x="90190" y="8466"/>
                    <a:pt x="84499" y="12657"/>
                    <a:pt x="84499" y="12657"/>
                  </a:cubicBezTo>
                  <a:cubicBezTo>
                    <a:pt x="84499" y="12657"/>
                    <a:pt x="64890" y="16003"/>
                    <a:pt x="57412" y="16288"/>
                  </a:cubicBezTo>
                  <a:cubicBezTo>
                    <a:pt x="56555" y="16669"/>
                    <a:pt x="56079" y="16872"/>
                    <a:pt x="56079" y="16872"/>
                  </a:cubicBezTo>
                  <a:cubicBezTo>
                    <a:pt x="56055" y="16872"/>
                    <a:pt x="56019" y="16860"/>
                    <a:pt x="55996" y="16860"/>
                  </a:cubicBezTo>
                  <a:cubicBezTo>
                    <a:pt x="53008" y="16631"/>
                    <a:pt x="50313" y="16533"/>
                    <a:pt x="47888" y="16533"/>
                  </a:cubicBezTo>
                  <a:cubicBezTo>
                    <a:pt x="33408" y="16533"/>
                    <a:pt x="28552" y="20027"/>
                    <a:pt x="28552" y="20027"/>
                  </a:cubicBezTo>
                  <a:cubicBezTo>
                    <a:pt x="27659" y="15491"/>
                    <a:pt x="20086" y="13014"/>
                    <a:pt x="20086" y="13014"/>
                  </a:cubicBezTo>
                  <a:cubicBezTo>
                    <a:pt x="20229" y="11193"/>
                    <a:pt x="18979" y="9228"/>
                    <a:pt x="17610" y="7668"/>
                  </a:cubicBezTo>
                  <a:cubicBezTo>
                    <a:pt x="16874" y="7533"/>
                    <a:pt x="16088" y="7441"/>
                    <a:pt x="15260" y="7441"/>
                  </a:cubicBezTo>
                  <a:cubicBezTo>
                    <a:pt x="12658" y="7441"/>
                    <a:pt x="9647" y="8351"/>
                    <a:pt x="6513" y="11693"/>
                  </a:cubicBezTo>
                  <a:cubicBezTo>
                    <a:pt x="1" y="18634"/>
                    <a:pt x="3072" y="28052"/>
                    <a:pt x="3072" y="28052"/>
                  </a:cubicBezTo>
                  <a:cubicBezTo>
                    <a:pt x="3072" y="28052"/>
                    <a:pt x="834" y="36315"/>
                    <a:pt x="10085" y="39756"/>
                  </a:cubicBezTo>
                  <a:cubicBezTo>
                    <a:pt x="10121" y="40160"/>
                    <a:pt x="10168" y="40565"/>
                    <a:pt x="10216" y="40994"/>
                  </a:cubicBezTo>
                  <a:lnTo>
                    <a:pt x="17610" y="39089"/>
                  </a:lnTo>
                  <a:lnTo>
                    <a:pt x="43542" y="37862"/>
                  </a:lnTo>
                  <a:lnTo>
                    <a:pt x="60484" y="31731"/>
                  </a:lnTo>
                  <a:lnTo>
                    <a:pt x="60901" y="31576"/>
                  </a:lnTo>
                  <a:lnTo>
                    <a:pt x="61211" y="32171"/>
                  </a:lnTo>
                  <a:lnTo>
                    <a:pt x="71664" y="52424"/>
                  </a:lnTo>
                  <a:cubicBezTo>
                    <a:pt x="71664" y="52424"/>
                    <a:pt x="72822" y="54585"/>
                    <a:pt x="72942" y="54585"/>
                  </a:cubicBezTo>
                  <a:cubicBezTo>
                    <a:pt x="72951" y="54585"/>
                    <a:pt x="72954" y="54572"/>
                    <a:pt x="72950" y="54543"/>
                  </a:cubicBezTo>
                  <a:lnTo>
                    <a:pt x="72950" y="54543"/>
                  </a:lnTo>
                  <a:cubicBezTo>
                    <a:pt x="75820" y="57377"/>
                    <a:pt x="76212" y="59520"/>
                    <a:pt x="76189" y="60532"/>
                  </a:cubicBezTo>
                  <a:cubicBezTo>
                    <a:pt x="76189" y="60949"/>
                    <a:pt x="76105" y="61163"/>
                    <a:pt x="76105" y="61163"/>
                  </a:cubicBezTo>
                  <a:cubicBezTo>
                    <a:pt x="78703" y="62152"/>
                    <a:pt x="81265" y="62512"/>
                    <a:pt x="83618" y="62512"/>
                  </a:cubicBezTo>
                  <a:cubicBezTo>
                    <a:pt x="89872" y="62512"/>
                    <a:pt x="94643" y="59972"/>
                    <a:pt x="94643" y="59972"/>
                  </a:cubicBezTo>
                  <a:cubicBezTo>
                    <a:pt x="94643" y="59972"/>
                    <a:pt x="86154" y="50483"/>
                    <a:pt x="84702" y="46090"/>
                  </a:cubicBezTo>
                  <a:cubicBezTo>
                    <a:pt x="83261" y="41696"/>
                    <a:pt x="84344" y="36374"/>
                    <a:pt x="79094" y="31993"/>
                  </a:cubicBezTo>
                  <a:cubicBezTo>
                    <a:pt x="77582" y="30731"/>
                    <a:pt x="74986" y="29207"/>
                    <a:pt x="72033" y="27683"/>
                  </a:cubicBezTo>
                  <a:cubicBezTo>
                    <a:pt x="75474" y="26456"/>
                    <a:pt x="78796" y="25373"/>
                    <a:pt x="80927" y="24682"/>
                  </a:cubicBezTo>
                  <a:cubicBezTo>
                    <a:pt x="82404" y="24206"/>
                    <a:pt x="83309" y="23932"/>
                    <a:pt x="83309" y="23932"/>
                  </a:cubicBezTo>
                  <a:cubicBezTo>
                    <a:pt x="83636" y="24011"/>
                    <a:pt x="84280" y="24053"/>
                    <a:pt x="85096" y="24053"/>
                  </a:cubicBezTo>
                  <a:cubicBezTo>
                    <a:pt x="87715" y="24053"/>
                    <a:pt x="92103" y="23624"/>
                    <a:pt x="93465" y="22634"/>
                  </a:cubicBezTo>
                  <a:cubicBezTo>
                    <a:pt x="95834" y="20932"/>
                    <a:pt x="102263" y="18241"/>
                    <a:pt x="103442" y="17372"/>
                  </a:cubicBezTo>
                  <a:cubicBezTo>
                    <a:pt x="106347" y="15229"/>
                    <a:pt x="121456" y="5692"/>
                    <a:pt x="121992" y="3120"/>
                  </a:cubicBezTo>
                  <a:cubicBezTo>
                    <a:pt x="122540" y="548"/>
                    <a:pt x="120551" y="1"/>
                    <a:pt x="120551" y="1"/>
                  </a:cubicBezTo>
                  <a:close/>
                </a:path>
              </a:pathLst>
            </a:custGeom>
            <a:solidFill>
              <a:srgbClr val="EEC1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3"/>
            <p:cNvSpPr/>
            <p:nvPr/>
          </p:nvSpPr>
          <p:spPr>
            <a:xfrm>
              <a:off x="5136350" y="3083250"/>
              <a:ext cx="885550" cy="669450"/>
            </a:xfrm>
            <a:custGeom>
              <a:avLst/>
              <a:gdLst/>
              <a:ahLst/>
              <a:cxnLst/>
              <a:rect l="l" t="t" r="r" b="b"/>
              <a:pathLst>
                <a:path w="35422" h="26778" extrusionOk="0">
                  <a:moveTo>
                    <a:pt x="215" y="0"/>
                  </a:moveTo>
                  <a:cubicBezTo>
                    <a:pt x="215" y="0"/>
                    <a:pt x="0" y="25682"/>
                    <a:pt x="16705" y="26718"/>
                  </a:cubicBezTo>
                  <a:cubicBezTo>
                    <a:pt x="17336" y="26766"/>
                    <a:pt x="17943" y="26777"/>
                    <a:pt x="18538" y="26777"/>
                  </a:cubicBezTo>
                  <a:cubicBezTo>
                    <a:pt x="18669" y="26539"/>
                    <a:pt x="18788" y="26313"/>
                    <a:pt x="18895" y="26123"/>
                  </a:cubicBezTo>
                  <a:cubicBezTo>
                    <a:pt x="24765" y="22884"/>
                    <a:pt x="29337" y="16455"/>
                    <a:pt x="30683" y="12359"/>
                  </a:cubicBezTo>
                  <a:cubicBezTo>
                    <a:pt x="30897" y="11704"/>
                    <a:pt x="31111" y="10799"/>
                    <a:pt x="31314" y="9799"/>
                  </a:cubicBezTo>
                  <a:cubicBezTo>
                    <a:pt x="31457" y="9763"/>
                    <a:pt x="31647" y="9716"/>
                    <a:pt x="31873" y="9644"/>
                  </a:cubicBezTo>
                  <a:cubicBezTo>
                    <a:pt x="32731" y="9418"/>
                    <a:pt x="34147" y="9025"/>
                    <a:pt x="35421" y="8597"/>
                  </a:cubicBezTo>
                  <a:lnTo>
                    <a:pt x="32719" y="703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EEC1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3"/>
            <p:cNvSpPr/>
            <p:nvPr/>
          </p:nvSpPr>
          <p:spPr>
            <a:xfrm>
              <a:off x="5104500" y="2762075"/>
              <a:ext cx="876025" cy="542650"/>
            </a:xfrm>
            <a:custGeom>
              <a:avLst/>
              <a:gdLst/>
              <a:ahLst/>
              <a:cxnLst/>
              <a:rect l="l" t="t" r="r" b="b"/>
              <a:pathLst>
                <a:path w="35041" h="21706" extrusionOk="0">
                  <a:moveTo>
                    <a:pt x="15157" y="1"/>
                  </a:moveTo>
                  <a:lnTo>
                    <a:pt x="5644" y="1977"/>
                  </a:lnTo>
                  <a:lnTo>
                    <a:pt x="0" y="5847"/>
                  </a:lnTo>
                  <a:lnTo>
                    <a:pt x="2310" y="18193"/>
                  </a:lnTo>
                  <a:cubicBezTo>
                    <a:pt x="2310" y="18193"/>
                    <a:pt x="6704" y="21706"/>
                    <a:pt x="8656" y="21706"/>
                  </a:cubicBezTo>
                  <a:cubicBezTo>
                    <a:pt x="13337" y="21706"/>
                    <a:pt x="14867" y="17233"/>
                    <a:pt x="16916" y="17233"/>
                  </a:cubicBezTo>
                  <a:cubicBezTo>
                    <a:pt x="17176" y="17233"/>
                    <a:pt x="17445" y="17305"/>
                    <a:pt x="17729" y="17467"/>
                  </a:cubicBezTo>
                  <a:cubicBezTo>
                    <a:pt x="19944" y="18721"/>
                    <a:pt x="24176" y="21460"/>
                    <a:pt x="26628" y="21460"/>
                  </a:cubicBezTo>
                  <a:cubicBezTo>
                    <a:pt x="26970" y="21460"/>
                    <a:pt x="27277" y="21407"/>
                    <a:pt x="27539" y="21289"/>
                  </a:cubicBezTo>
                  <a:cubicBezTo>
                    <a:pt x="29671" y="20324"/>
                    <a:pt x="33719" y="18015"/>
                    <a:pt x="33719" y="18015"/>
                  </a:cubicBezTo>
                  <a:lnTo>
                    <a:pt x="35040" y="10466"/>
                  </a:lnTo>
                  <a:lnTo>
                    <a:pt x="15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3"/>
            <p:cNvSpPr/>
            <p:nvPr/>
          </p:nvSpPr>
          <p:spPr>
            <a:xfrm>
              <a:off x="4925300" y="2919525"/>
              <a:ext cx="228625" cy="406925"/>
            </a:xfrm>
            <a:custGeom>
              <a:avLst/>
              <a:gdLst/>
              <a:ahLst/>
              <a:cxnLst/>
              <a:rect l="l" t="t" r="r" b="b"/>
              <a:pathLst>
                <a:path w="9145" h="16277" extrusionOk="0">
                  <a:moveTo>
                    <a:pt x="6513" y="1"/>
                  </a:moveTo>
                  <a:lnTo>
                    <a:pt x="1" y="7847"/>
                  </a:lnTo>
                  <a:cubicBezTo>
                    <a:pt x="227" y="8002"/>
                    <a:pt x="465" y="8169"/>
                    <a:pt x="691" y="8347"/>
                  </a:cubicBezTo>
                  <a:cubicBezTo>
                    <a:pt x="1072" y="8633"/>
                    <a:pt x="1465" y="8931"/>
                    <a:pt x="1846" y="9264"/>
                  </a:cubicBezTo>
                  <a:cubicBezTo>
                    <a:pt x="2001" y="11157"/>
                    <a:pt x="2406" y="13312"/>
                    <a:pt x="2703" y="13884"/>
                  </a:cubicBezTo>
                  <a:cubicBezTo>
                    <a:pt x="3073" y="14622"/>
                    <a:pt x="7633" y="15872"/>
                    <a:pt x="9145" y="16277"/>
                  </a:cubicBezTo>
                  <a:cubicBezTo>
                    <a:pt x="9145" y="16277"/>
                    <a:pt x="9026" y="2716"/>
                    <a:pt x="65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3"/>
            <p:cNvSpPr/>
            <p:nvPr/>
          </p:nvSpPr>
          <p:spPr>
            <a:xfrm>
              <a:off x="5923350" y="2935900"/>
              <a:ext cx="279825" cy="388475"/>
            </a:xfrm>
            <a:custGeom>
              <a:avLst/>
              <a:gdLst/>
              <a:ahLst/>
              <a:cxnLst/>
              <a:rect l="l" t="t" r="r" b="b"/>
              <a:pathLst>
                <a:path w="11193" h="15539" extrusionOk="0">
                  <a:moveTo>
                    <a:pt x="1489" y="1"/>
                  </a:moveTo>
                  <a:lnTo>
                    <a:pt x="0" y="14336"/>
                  </a:lnTo>
                  <a:lnTo>
                    <a:pt x="393" y="15538"/>
                  </a:lnTo>
                  <a:cubicBezTo>
                    <a:pt x="2120" y="15074"/>
                    <a:pt x="6192" y="13919"/>
                    <a:pt x="6549" y="13229"/>
                  </a:cubicBezTo>
                  <a:cubicBezTo>
                    <a:pt x="6894" y="12562"/>
                    <a:pt x="7394" y="9716"/>
                    <a:pt x="7454" y="7668"/>
                  </a:cubicBezTo>
                  <a:cubicBezTo>
                    <a:pt x="8716" y="8037"/>
                    <a:pt x="9942" y="8335"/>
                    <a:pt x="11121" y="8561"/>
                  </a:cubicBezTo>
                  <a:lnTo>
                    <a:pt x="11133" y="8561"/>
                  </a:lnTo>
                  <a:lnTo>
                    <a:pt x="11192" y="8407"/>
                  </a:lnTo>
                  <a:lnTo>
                    <a:pt x="14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3"/>
            <p:cNvSpPr/>
            <p:nvPr/>
          </p:nvSpPr>
          <p:spPr>
            <a:xfrm>
              <a:off x="4739575" y="1988975"/>
              <a:ext cx="2238400" cy="1176350"/>
            </a:xfrm>
            <a:custGeom>
              <a:avLst/>
              <a:gdLst/>
              <a:ahLst/>
              <a:cxnLst/>
              <a:rect l="l" t="t" r="r" b="b"/>
              <a:pathLst>
                <a:path w="89536" h="47054" extrusionOk="0">
                  <a:moveTo>
                    <a:pt x="41301" y="1"/>
                  </a:moveTo>
                  <a:cubicBezTo>
                    <a:pt x="34784" y="1"/>
                    <a:pt x="28716" y="1834"/>
                    <a:pt x="27849" y="6517"/>
                  </a:cubicBezTo>
                  <a:cubicBezTo>
                    <a:pt x="27849" y="6517"/>
                    <a:pt x="13800" y="7469"/>
                    <a:pt x="14478" y="14113"/>
                  </a:cubicBezTo>
                  <a:cubicBezTo>
                    <a:pt x="15157" y="20769"/>
                    <a:pt x="5918" y="18268"/>
                    <a:pt x="2798" y="23531"/>
                  </a:cubicBezTo>
                  <a:cubicBezTo>
                    <a:pt x="1036" y="26495"/>
                    <a:pt x="881" y="28472"/>
                    <a:pt x="1679" y="29936"/>
                  </a:cubicBezTo>
                  <a:cubicBezTo>
                    <a:pt x="857" y="31270"/>
                    <a:pt x="226" y="32818"/>
                    <a:pt x="179" y="34520"/>
                  </a:cubicBezTo>
                  <a:cubicBezTo>
                    <a:pt x="0" y="40045"/>
                    <a:pt x="1631" y="42486"/>
                    <a:pt x="5429" y="43938"/>
                  </a:cubicBezTo>
                  <a:cubicBezTo>
                    <a:pt x="6191" y="44224"/>
                    <a:pt x="7120" y="44819"/>
                    <a:pt x="8120" y="45569"/>
                  </a:cubicBezTo>
                  <a:cubicBezTo>
                    <a:pt x="8880" y="43935"/>
                    <a:pt x="11119" y="40031"/>
                    <a:pt x="15291" y="40031"/>
                  </a:cubicBezTo>
                  <a:cubicBezTo>
                    <a:pt x="15434" y="40031"/>
                    <a:pt x="15580" y="40035"/>
                    <a:pt x="15728" y="40045"/>
                  </a:cubicBezTo>
                  <a:cubicBezTo>
                    <a:pt x="17224" y="40140"/>
                    <a:pt x="17880" y="40175"/>
                    <a:pt x="18039" y="40175"/>
                  </a:cubicBezTo>
                  <a:cubicBezTo>
                    <a:pt x="18473" y="40175"/>
                    <a:pt x="15193" y="39914"/>
                    <a:pt x="15193" y="39914"/>
                  </a:cubicBezTo>
                  <a:cubicBezTo>
                    <a:pt x="15193" y="39914"/>
                    <a:pt x="16542" y="34494"/>
                    <a:pt x="20113" y="34494"/>
                  </a:cubicBezTo>
                  <a:cubicBezTo>
                    <a:pt x="20156" y="34494"/>
                    <a:pt x="20198" y="34495"/>
                    <a:pt x="20241" y="34496"/>
                  </a:cubicBezTo>
                  <a:lnTo>
                    <a:pt x="27063" y="33984"/>
                  </a:lnTo>
                  <a:lnTo>
                    <a:pt x="34433" y="34913"/>
                  </a:lnTo>
                  <a:cubicBezTo>
                    <a:pt x="34433" y="34913"/>
                    <a:pt x="46125" y="42736"/>
                    <a:pt x="49637" y="42807"/>
                  </a:cubicBezTo>
                  <a:lnTo>
                    <a:pt x="59651" y="46653"/>
                  </a:lnTo>
                  <a:cubicBezTo>
                    <a:pt x="61371" y="46927"/>
                    <a:pt x="62991" y="47054"/>
                    <a:pt x="64506" y="47054"/>
                  </a:cubicBezTo>
                  <a:cubicBezTo>
                    <a:pt x="74221" y="47054"/>
                    <a:pt x="79629" y="41864"/>
                    <a:pt x="79629" y="37342"/>
                  </a:cubicBezTo>
                  <a:cubicBezTo>
                    <a:pt x="79629" y="31991"/>
                    <a:pt x="83536" y="24929"/>
                    <a:pt x="87943" y="24929"/>
                  </a:cubicBezTo>
                  <a:cubicBezTo>
                    <a:pt x="88469" y="24929"/>
                    <a:pt x="89001" y="25030"/>
                    <a:pt x="89535" y="25245"/>
                  </a:cubicBezTo>
                  <a:cubicBezTo>
                    <a:pt x="89467" y="25184"/>
                    <a:pt x="88246" y="24190"/>
                    <a:pt x="86436" y="24190"/>
                  </a:cubicBezTo>
                  <a:cubicBezTo>
                    <a:pt x="85096" y="24190"/>
                    <a:pt x="83434" y="24734"/>
                    <a:pt x="81677" y="26603"/>
                  </a:cubicBezTo>
                  <a:cubicBezTo>
                    <a:pt x="81832" y="26400"/>
                    <a:pt x="85654" y="21673"/>
                    <a:pt x="81665" y="19554"/>
                  </a:cubicBezTo>
                  <a:cubicBezTo>
                    <a:pt x="78218" y="17710"/>
                    <a:pt x="80317" y="12461"/>
                    <a:pt x="83679" y="12461"/>
                  </a:cubicBezTo>
                  <a:cubicBezTo>
                    <a:pt x="84288" y="12461"/>
                    <a:pt x="84939" y="12633"/>
                    <a:pt x="85606" y="13030"/>
                  </a:cubicBezTo>
                  <a:cubicBezTo>
                    <a:pt x="85606" y="13030"/>
                    <a:pt x="83844" y="11267"/>
                    <a:pt x="79772" y="10994"/>
                  </a:cubicBezTo>
                  <a:cubicBezTo>
                    <a:pt x="79567" y="10980"/>
                    <a:pt x="79370" y="10973"/>
                    <a:pt x="79181" y="10973"/>
                  </a:cubicBezTo>
                  <a:cubicBezTo>
                    <a:pt x="75607" y="10973"/>
                    <a:pt x="74748" y="13303"/>
                    <a:pt x="74748" y="13303"/>
                  </a:cubicBezTo>
                  <a:cubicBezTo>
                    <a:pt x="74748" y="13303"/>
                    <a:pt x="74036" y="8601"/>
                    <a:pt x="79196" y="8601"/>
                  </a:cubicBezTo>
                  <a:cubicBezTo>
                    <a:pt x="79581" y="8601"/>
                    <a:pt x="79998" y="8628"/>
                    <a:pt x="80451" y="8684"/>
                  </a:cubicBezTo>
                  <a:cubicBezTo>
                    <a:pt x="80451" y="8684"/>
                    <a:pt x="78790" y="8011"/>
                    <a:pt x="77005" y="8011"/>
                  </a:cubicBezTo>
                  <a:cubicBezTo>
                    <a:pt x="75481" y="8011"/>
                    <a:pt x="73867" y="8501"/>
                    <a:pt x="73117" y="10315"/>
                  </a:cubicBezTo>
                  <a:cubicBezTo>
                    <a:pt x="73117" y="10315"/>
                    <a:pt x="71464" y="7846"/>
                    <a:pt x="69595" y="7846"/>
                  </a:cubicBezTo>
                  <a:cubicBezTo>
                    <a:pt x="69323" y="7846"/>
                    <a:pt x="69047" y="7898"/>
                    <a:pt x="68771" y="8017"/>
                  </a:cubicBezTo>
                  <a:cubicBezTo>
                    <a:pt x="67699" y="8482"/>
                    <a:pt x="65927" y="9315"/>
                    <a:pt x="63999" y="9315"/>
                  </a:cubicBezTo>
                  <a:cubicBezTo>
                    <a:pt x="62031" y="9315"/>
                    <a:pt x="59900" y="8447"/>
                    <a:pt x="58186" y="5433"/>
                  </a:cubicBezTo>
                  <a:cubicBezTo>
                    <a:pt x="56397" y="2282"/>
                    <a:pt x="48570" y="1"/>
                    <a:pt x="41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3"/>
            <p:cNvSpPr/>
            <p:nvPr/>
          </p:nvSpPr>
          <p:spPr>
            <a:xfrm>
              <a:off x="5404825" y="3514200"/>
              <a:ext cx="267325" cy="70375"/>
            </a:xfrm>
            <a:custGeom>
              <a:avLst/>
              <a:gdLst/>
              <a:ahLst/>
              <a:cxnLst/>
              <a:rect l="l" t="t" r="r" b="b"/>
              <a:pathLst>
                <a:path w="10693" h="2815" extrusionOk="0">
                  <a:moveTo>
                    <a:pt x="5761" y="1"/>
                  </a:moveTo>
                  <a:cubicBezTo>
                    <a:pt x="5679" y="1"/>
                    <a:pt x="5597" y="1"/>
                    <a:pt x="5513" y="3"/>
                  </a:cubicBezTo>
                  <a:cubicBezTo>
                    <a:pt x="2418" y="50"/>
                    <a:pt x="1" y="1038"/>
                    <a:pt x="1" y="1038"/>
                  </a:cubicBezTo>
                  <a:cubicBezTo>
                    <a:pt x="1" y="1038"/>
                    <a:pt x="1191" y="2741"/>
                    <a:pt x="5454" y="2812"/>
                  </a:cubicBezTo>
                  <a:cubicBezTo>
                    <a:pt x="5526" y="2814"/>
                    <a:pt x="5597" y="2814"/>
                    <a:pt x="5668" y="2814"/>
                  </a:cubicBezTo>
                  <a:cubicBezTo>
                    <a:pt x="9749" y="2814"/>
                    <a:pt x="10693" y="812"/>
                    <a:pt x="10693" y="812"/>
                  </a:cubicBezTo>
                  <a:cubicBezTo>
                    <a:pt x="10693" y="812"/>
                    <a:pt x="8709" y="1"/>
                    <a:pt x="57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3"/>
            <p:cNvSpPr/>
            <p:nvPr/>
          </p:nvSpPr>
          <p:spPr>
            <a:xfrm>
              <a:off x="5643250" y="3380600"/>
              <a:ext cx="1663625" cy="807575"/>
            </a:xfrm>
            <a:custGeom>
              <a:avLst/>
              <a:gdLst/>
              <a:ahLst/>
              <a:cxnLst/>
              <a:rect l="l" t="t" r="r" b="b"/>
              <a:pathLst>
                <a:path w="66545" h="32303" extrusionOk="0">
                  <a:moveTo>
                    <a:pt x="64556" y="1"/>
                  </a:moveTo>
                  <a:cubicBezTo>
                    <a:pt x="64556" y="1"/>
                    <a:pt x="40303" y="8406"/>
                    <a:pt x="37243" y="8442"/>
                  </a:cubicBezTo>
                  <a:cubicBezTo>
                    <a:pt x="34195" y="8466"/>
                    <a:pt x="28504" y="12657"/>
                    <a:pt x="28504" y="12657"/>
                  </a:cubicBezTo>
                  <a:cubicBezTo>
                    <a:pt x="28504" y="12657"/>
                    <a:pt x="8895" y="16003"/>
                    <a:pt x="1417" y="16288"/>
                  </a:cubicBezTo>
                  <a:cubicBezTo>
                    <a:pt x="560" y="16669"/>
                    <a:pt x="84" y="16872"/>
                    <a:pt x="84" y="16872"/>
                  </a:cubicBezTo>
                  <a:cubicBezTo>
                    <a:pt x="60" y="16872"/>
                    <a:pt x="24" y="16860"/>
                    <a:pt x="1" y="16860"/>
                  </a:cubicBezTo>
                  <a:cubicBezTo>
                    <a:pt x="1" y="20027"/>
                    <a:pt x="572" y="26313"/>
                    <a:pt x="4489" y="31731"/>
                  </a:cubicBezTo>
                  <a:cubicBezTo>
                    <a:pt x="4620" y="31921"/>
                    <a:pt x="4763" y="32112"/>
                    <a:pt x="4906" y="32302"/>
                  </a:cubicBezTo>
                  <a:lnTo>
                    <a:pt x="5216" y="32171"/>
                  </a:lnTo>
                  <a:lnTo>
                    <a:pt x="23670" y="24313"/>
                  </a:lnTo>
                  <a:lnTo>
                    <a:pt x="24932" y="24682"/>
                  </a:lnTo>
                  <a:cubicBezTo>
                    <a:pt x="26409" y="24206"/>
                    <a:pt x="27314" y="23932"/>
                    <a:pt x="27314" y="23932"/>
                  </a:cubicBezTo>
                  <a:cubicBezTo>
                    <a:pt x="27641" y="24011"/>
                    <a:pt x="28285" y="24053"/>
                    <a:pt x="29101" y="24053"/>
                  </a:cubicBezTo>
                  <a:cubicBezTo>
                    <a:pt x="31720" y="24053"/>
                    <a:pt x="36108" y="23624"/>
                    <a:pt x="37470" y="22634"/>
                  </a:cubicBezTo>
                  <a:cubicBezTo>
                    <a:pt x="39839" y="20932"/>
                    <a:pt x="46268" y="18241"/>
                    <a:pt x="47447" y="17372"/>
                  </a:cubicBezTo>
                  <a:cubicBezTo>
                    <a:pt x="50352" y="15229"/>
                    <a:pt x="65461" y="5692"/>
                    <a:pt x="65997" y="3120"/>
                  </a:cubicBezTo>
                  <a:cubicBezTo>
                    <a:pt x="66545" y="548"/>
                    <a:pt x="64556" y="1"/>
                    <a:pt x="645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3"/>
            <p:cNvSpPr/>
            <p:nvPr/>
          </p:nvSpPr>
          <p:spPr>
            <a:xfrm>
              <a:off x="5385475" y="3484625"/>
              <a:ext cx="318825" cy="128500"/>
            </a:xfrm>
            <a:custGeom>
              <a:avLst/>
              <a:gdLst/>
              <a:ahLst/>
              <a:cxnLst/>
              <a:rect l="l" t="t" r="r" b="b"/>
              <a:pathLst>
                <a:path w="12753" h="5140" extrusionOk="0">
                  <a:moveTo>
                    <a:pt x="8018" y="1"/>
                  </a:moveTo>
                  <a:cubicBezTo>
                    <a:pt x="6832" y="1"/>
                    <a:pt x="6109" y="352"/>
                    <a:pt x="6109" y="352"/>
                  </a:cubicBezTo>
                  <a:cubicBezTo>
                    <a:pt x="5643" y="233"/>
                    <a:pt x="5185" y="182"/>
                    <a:pt x="4743" y="182"/>
                  </a:cubicBezTo>
                  <a:cubicBezTo>
                    <a:pt x="2091" y="182"/>
                    <a:pt x="1" y="2019"/>
                    <a:pt x="1" y="2019"/>
                  </a:cubicBezTo>
                  <a:cubicBezTo>
                    <a:pt x="1" y="2019"/>
                    <a:pt x="239" y="2555"/>
                    <a:pt x="1215" y="3317"/>
                  </a:cubicBezTo>
                  <a:cubicBezTo>
                    <a:pt x="2901" y="4634"/>
                    <a:pt x="3934" y="5140"/>
                    <a:pt x="6196" y="5140"/>
                  </a:cubicBezTo>
                  <a:cubicBezTo>
                    <a:pt x="6490" y="5140"/>
                    <a:pt x="6805" y="5131"/>
                    <a:pt x="7145" y="5115"/>
                  </a:cubicBezTo>
                  <a:cubicBezTo>
                    <a:pt x="9395" y="5007"/>
                    <a:pt x="10312" y="4591"/>
                    <a:pt x="11883" y="2793"/>
                  </a:cubicBezTo>
                  <a:cubicBezTo>
                    <a:pt x="12443" y="2150"/>
                    <a:pt x="12752" y="1793"/>
                    <a:pt x="12752" y="1793"/>
                  </a:cubicBezTo>
                  <a:cubicBezTo>
                    <a:pt x="10881" y="358"/>
                    <a:pt x="9214" y="1"/>
                    <a:pt x="8018" y="1"/>
                  </a:cubicBezTo>
                  <a:close/>
                </a:path>
              </a:pathLst>
            </a:custGeom>
            <a:solidFill>
              <a:srgbClr val="424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3"/>
            <p:cNvSpPr/>
            <p:nvPr/>
          </p:nvSpPr>
          <p:spPr>
            <a:xfrm>
              <a:off x="5586100" y="3070500"/>
              <a:ext cx="276550" cy="154750"/>
            </a:xfrm>
            <a:custGeom>
              <a:avLst/>
              <a:gdLst/>
              <a:ahLst/>
              <a:cxnLst/>
              <a:rect l="l" t="t" r="r" b="b"/>
              <a:pathLst>
                <a:path w="11062" h="6190" extrusionOk="0">
                  <a:moveTo>
                    <a:pt x="6144" y="1964"/>
                  </a:moveTo>
                  <a:cubicBezTo>
                    <a:pt x="6747" y="1964"/>
                    <a:pt x="7453" y="2084"/>
                    <a:pt x="8275" y="2380"/>
                  </a:cubicBezTo>
                  <a:cubicBezTo>
                    <a:pt x="8275" y="2380"/>
                    <a:pt x="6642" y="4566"/>
                    <a:pt x="4049" y="4566"/>
                  </a:cubicBezTo>
                  <a:cubicBezTo>
                    <a:pt x="3646" y="4566"/>
                    <a:pt x="3221" y="4513"/>
                    <a:pt x="2775" y="4392"/>
                  </a:cubicBezTo>
                  <a:cubicBezTo>
                    <a:pt x="2775" y="4392"/>
                    <a:pt x="3436" y="1964"/>
                    <a:pt x="6144" y="1964"/>
                  </a:cubicBezTo>
                  <a:close/>
                  <a:moveTo>
                    <a:pt x="8045" y="1"/>
                  </a:moveTo>
                  <a:cubicBezTo>
                    <a:pt x="6678" y="1"/>
                    <a:pt x="4951" y="509"/>
                    <a:pt x="3084" y="2284"/>
                  </a:cubicBezTo>
                  <a:cubicBezTo>
                    <a:pt x="2006" y="3306"/>
                    <a:pt x="696" y="3411"/>
                    <a:pt x="202" y="3411"/>
                  </a:cubicBezTo>
                  <a:cubicBezTo>
                    <a:pt x="74" y="3411"/>
                    <a:pt x="1" y="3404"/>
                    <a:pt x="1" y="3404"/>
                  </a:cubicBezTo>
                  <a:lnTo>
                    <a:pt x="1" y="3404"/>
                  </a:lnTo>
                  <a:cubicBezTo>
                    <a:pt x="228" y="3771"/>
                    <a:pt x="591" y="3986"/>
                    <a:pt x="1102" y="3986"/>
                  </a:cubicBezTo>
                  <a:cubicBezTo>
                    <a:pt x="1552" y="3986"/>
                    <a:pt x="2119" y="3819"/>
                    <a:pt x="2810" y="3439"/>
                  </a:cubicBezTo>
                  <a:cubicBezTo>
                    <a:pt x="2817" y="3433"/>
                    <a:pt x="2823" y="3430"/>
                    <a:pt x="2827" y="3427"/>
                  </a:cubicBezTo>
                  <a:lnTo>
                    <a:pt x="2827" y="3427"/>
                  </a:lnTo>
                  <a:cubicBezTo>
                    <a:pt x="2463" y="4042"/>
                    <a:pt x="2263" y="4654"/>
                    <a:pt x="2263" y="4654"/>
                  </a:cubicBezTo>
                  <a:cubicBezTo>
                    <a:pt x="3561" y="5404"/>
                    <a:pt x="5513" y="5975"/>
                    <a:pt x="6287" y="6190"/>
                  </a:cubicBezTo>
                  <a:cubicBezTo>
                    <a:pt x="5525" y="5940"/>
                    <a:pt x="4334" y="5297"/>
                    <a:pt x="3549" y="4844"/>
                  </a:cubicBezTo>
                  <a:lnTo>
                    <a:pt x="3549" y="4844"/>
                  </a:lnTo>
                  <a:cubicBezTo>
                    <a:pt x="3601" y="4845"/>
                    <a:pt x="3655" y="4846"/>
                    <a:pt x="3711" y="4846"/>
                  </a:cubicBezTo>
                  <a:cubicBezTo>
                    <a:pt x="4268" y="4846"/>
                    <a:pt x="4958" y="4786"/>
                    <a:pt x="5728" y="4558"/>
                  </a:cubicBezTo>
                  <a:cubicBezTo>
                    <a:pt x="7728" y="3987"/>
                    <a:pt x="8918" y="2213"/>
                    <a:pt x="8918" y="2213"/>
                  </a:cubicBezTo>
                  <a:cubicBezTo>
                    <a:pt x="7631" y="1596"/>
                    <a:pt x="6698" y="1373"/>
                    <a:pt x="5975" y="1373"/>
                  </a:cubicBezTo>
                  <a:cubicBezTo>
                    <a:pt x="5902" y="1373"/>
                    <a:pt x="5832" y="1375"/>
                    <a:pt x="5763" y="1380"/>
                  </a:cubicBezTo>
                  <a:cubicBezTo>
                    <a:pt x="6729" y="826"/>
                    <a:pt x="7836" y="380"/>
                    <a:pt x="8990" y="380"/>
                  </a:cubicBezTo>
                  <a:cubicBezTo>
                    <a:pt x="9670" y="380"/>
                    <a:pt x="10368" y="535"/>
                    <a:pt x="11062" y="915"/>
                  </a:cubicBezTo>
                  <a:cubicBezTo>
                    <a:pt x="11062" y="915"/>
                    <a:pt x="9878" y="1"/>
                    <a:pt x="80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3"/>
            <p:cNvSpPr/>
            <p:nvPr/>
          </p:nvSpPr>
          <p:spPr>
            <a:xfrm>
              <a:off x="5655450" y="3119575"/>
              <a:ext cx="137550" cy="65075"/>
            </a:xfrm>
            <a:custGeom>
              <a:avLst/>
              <a:gdLst/>
              <a:ahLst/>
              <a:cxnLst/>
              <a:rect l="l" t="t" r="r" b="b"/>
              <a:pathLst>
                <a:path w="5502" h="2603" extrusionOk="0">
                  <a:moveTo>
                    <a:pt x="3370" y="1"/>
                  </a:moveTo>
                  <a:cubicBezTo>
                    <a:pt x="662" y="1"/>
                    <a:pt x="1" y="2429"/>
                    <a:pt x="1" y="2429"/>
                  </a:cubicBezTo>
                  <a:cubicBezTo>
                    <a:pt x="447" y="2550"/>
                    <a:pt x="872" y="2603"/>
                    <a:pt x="1275" y="2603"/>
                  </a:cubicBezTo>
                  <a:cubicBezTo>
                    <a:pt x="3868" y="2603"/>
                    <a:pt x="5501" y="417"/>
                    <a:pt x="5501" y="417"/>
                  </a:cubicBezTo>
                  <a:cubicBezTo>
                    <a:pt x="4679" y="121"/>
                    <a:pt x="3973" y="1"/>
                    <a:pt x="3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3"/>
            <p:cNvSpPr/>
            <p:nvPr/>
          </p:nvSpPr>
          <p:spPr>
            <a:xfrm>
              <a:off x="5192300" y="3070625"/>
              <a:ext cx="276550" cy="151125"/>
            </a:xfrm>
            <a:custGeom>
              <a:avLst/>
              <a:gdLst/>
              <a:ahLst/>
              <a:cxnLst/>
              <a:rect l="l" t="t" r="r" b="b"/>
              <a:pathLst>
                <a:path w="11062" h="6045" extrusionOk="0">
                  <a:moveTo>
                    <a:pt x="4919" y="1959"/>
                  </a:moveTo>
                  <a:cubicBezTo>
                    <a:pt x="7627" y="1959"/>
                    <a:pt x="8287" y="4387"/>
                    <a:pt x="8287" y="4387"/>
                  </a:cubicBezTo>
                  <a:cubicBezTo>
                    <a:pt x="7841" y="4508"/>
                    <a:pt x="7416" y="4561"/>
                    <a:pt x="7014" y="4561"/>
                  </a:cubicBezTo>
                  <a:cubicBezTo>
                    <a:pt x="4420" y="4561"/>
                    <a:pt x="2787" y="2375"/>
                    <a:pt x="2787" y="2375"/>
                  </a:cubicBezTo>
                  <a:cubicBezTo>
                    <a:pt x="3609" y="2079"/>
                    <a:pt x="4315" y="1959"/>
                    <a:pt x="4919" y="1959"/>
                  </a:cubicBezTo>
                  <a:close/>
                  <a:moveTo>
                    <a:pt x="3027" y="1"/>
                  </a:moveTo>
                  <a:cubicBezTo>
                    <a:pt x="1189" y="1"/>
                    <a:pt x="1" y="922"/>
                    <a:pt x="1" y="922"/>
                  </a:cubicBezTo>
                  <a:cubicBezTo>
                    <a:pt x="698" y="535"/>
                    <a:pt x="1399" y="378"/>
                    <a:pt x="2084" y="378"/>
                  </a:cubicBezTo>
                  <a:cubicBezTo>
                    <a:pt x="3233" y="378"/>
                    <a:pt x="4336" y="822"/>
                    <a:pt x="5299" y="1375"/>
                  </a:cubicBezTo>
                  <a:cubicBezTo>
                    <a:pt x="5230" y="1370"/>
                    <a:pt x="5160" y="1368"/>
                    <a:pt x="5087" y="1368"/>
                  </a:cubicBezTo>
                  <a:cubicBezTo>
                    <a:pt x="4364" y="1368"/>
                    <a:pt x="3431" y="1591"/>
                    <a:pt x="2144" y="2208"/>
                  </a:cubicBezTo>
                  <a:cubicBezTo>
                    <a:pt x="2144" y="2208"/>
                    <a:pt x="3334" y="3982"/>
                    <a:pt x="5335" y="4553"/>
                  </a:cubicBezTo>
                  <a:cubicBezTo>
                    <a:pt x="6094" y="4773"/>
                    <a:pt x="6775" y="4845"/>
                    <a:pt x="7326" y="4845"/>
                  </a:cubicBezTo>
                  <a:cubicBezTo>
                    <a:pt x="7492" y="4845"/>
                    <a:pt x="7646" y="4838"/>
                    <a:pt x="7787" y="4827"/>
                  </a:cubicBezTo>
                  <a:lnTo>
                    <a:pt x="7787" y="4827"/>
                  </a:lnTo>
                  <a:cubicBezTo>
                    <a:pt x="6347" y="5851"/>
                    <a:pt x="3787" y="5970"/>
                    <a:pt x="3787" y="5970"/>
                  </a:cubicBezTo>
                  <a:cubicBezTo>
                    <a:pt x="4037" y="6022"/>
                    <a:pt x="4295" y="6044"/>
                    <a:pt x="4556" y="6044"/>
                  </a:cubicBezTo>
                  <a:cubicBezTo>
                    <a:pt x="6598" y="6044"/>
                    <a:pt x="8799" y="4649"/>
                    <a:pt x="8799" y="4649"/>
                  </a:cubicBezTo>
                  <a:cubicBezTo>
                    <a:pt x="8799" y="4649"/>
                    <a:pt x="8597" y="4030"/>
                    <a:pt x="8216" y="3410"/>
                  </a:cubicBezTo>
                  <a:lnTo>
                    <a:pt x="8216" y="3410"/>
                  </a:lnTo>
                  <a:cubicBezTo>
                    <a:pt x="8228" y="3422"/>
                    <a:pt x="8240" y="3422"/>
                    <a:pt x="8252" y="3434"/>
                  </a:cubicBezTo>
                  <a:cubicBezTo>
                    <a:pt x="8943" y="3814"/>
                    <a:pt x="9510" y="3981"/>
                    <a:pt x="9960" y="3981"/>
                  </a:cubicBezTo>
                  <a:cubicBezTo>
                    <a:pt x="10471" y="3981"/>
                    <a:pt x="10834" y="3766"/>
                    <a:pt x="11062" y="3399"/>
                  </a:cubicBezTo>
                  <a:lnTo>
                    <a:pt x="11062" y="3399"/>
                  </a:lnTo>
                  <a:cubicBezTo>
                    <a:pt x="11061" y="3399"/>
                    <a:pt x="10988" y="3406"/>
                    <a:pt x="10860" y="3406"/>
                  </a:cubicBezTo>
                  <a:cubicBezTo>
                    <a:pt x="10366" y="3406"/>
                    <a:pt x="9056" y="3301"/>
                    <a:pt x="7978" y="2279"/>
                  </a:cubicBezTo>
                  <a:cubicBezTo>
                    <a:pt x="6116" y="509"/>
                    <a:pt x="4392" y="1"/>
                    <a:pt x="30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3"/>
            <p:cNvSpPr/>
            <p:nvPr/>
          </p:nvSpPr>
          <p:spPr>
            <a:xfrm>
              <a:off x="5261950" y="3119575"/>
              <a:ext cx="137550" cy="65075"/>
            </a:xfrm>
            <a:custGeom>
              <a:avLst/>
              <a:gdLst/>
              <a:ahLst/>
              <a:cxnLst/>
              <a:rect l="l" t="t" r="r" b="b"/>
              <a:pathLst>
                <a:path w="5502" h="2603" extrusionOk="0">
                  <a:moveTo>
                    <a:pt x="2133" y="1"/>
                  </a:moveTo>
                  <a:cubicBezTo>
                    <a:pt x="1529" y="1"/>
                    <a:pt x="823" y="121"/>
                    <a:pt x="1" y="417"/>
                  </a:cubicBezTo>
                  <a:cubicBezTo>
                    <a:pt x="1" y="417"/>
                    <a:pt x="1634" y="2603"/>
                    <a:pt x="4228" y="2603"/>
                  </a:cubicBezTo>
                  <a:cubicBezTo>
                    <a:pt x="4630" y="2603"/>
                    <a:pt x="5055" y="2550"/>
                    <a:pt x="5501" y="2429"/>
                  </a:cubicBezTo>
                  <a:cubicBezTo>
                    <a:pt x="5501" y="2429"/>
                    <a:pt x="4841" y="1"/>
                    <a:pt x="21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3"/>
            <p:cNvSpPr/>
            <p:nvPr/>
          </p:nvSpPr>
          <p:spPr>
            <a:xfrm>
              <a:off x="5551575" y="3406350"/>
              <a:ext cx="46450" cy="17150"/>
            </a:xfrm>
            <a:custGeom>
              <a:avLst/>
              <a:gdLst/>
              <a:ahLst/>
              <a:cxnLst/>
              <a:rect l="l" t="t" r="r" b="b"/>
              <a:pathLst>
                <a:path w="1858" h="686" extrusionOk="0">
                  <a:moveTo>
                    <a:pt x="1323" y="0"/>
                  </a:moveTo>
                  <a:cubicBezTo>
                    <a:pt x="522" y="0"/>
                    <a:pt x="0" y="685"/>
                    <a:pt x="0" y="685"/>
                  </a:cubicBezTo>
                  <a:cubicBezTo>
                    <a:pt x="0" y="685"/>
                    <a:pt x="179" y="471"/>
                    <a:pt x="548" y="435"/>
                  </a:cubicBezTo>
                  <a:cubicBezTo>
                    <a:pt x="548" y="435"/>
                    <a:pt x="758" y="571"/>
                    <a:pt x="1061" y="571"/>
                  </a:cubicBezTo>
                  <a:cubicBezTo>
                    <a:pt x="1160" y="571"/>
                    <a:pt x="1268" y="556"/>
                    <a:pt x="1382" y="519"/>
                  </a:cubicBezTo>
                  <a:cubicBezTo>
                    <a:pt x="1679" y="423"/>
                    <a:pt x="1858" y="102"/>
                    <a:pt x="1858" y="102"/>
                  </a:cubicBezTo>
                  <a:cubicBezTo>
                    <a:pt x="1669" y="30"/>
                    <a:pt x="1490" y="0"/>
                    <a:pt x="1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3"/>
            <p:cNvSpPr/>
            <p:nvPr/>
          </p:nvSpPr>
          <p:spPr>
            <a:xfrm>
              <a:off x="5470025" y="3406350"/>
              <a:ext cx="46450" cy="17150"/>
            </a:xfrm>
            <a:custGeom>
              <a:avLst/>
              <a:gdLst/>
              <a:ahLst/>
              <a:cxnLst/>
              <a:rect l="l" t="t" r="r" b="b"/>
              <a:pathLst>
                <a:path w="1858" h="686" extrusionOk="0">
                  <a:moveTo>
                    <a:pt x="539" y="0"/>
                  </a:moveTo>
                  <a:cubicBezTo>
                    <a:pt x="371" y="0"/>
                    <a:pt x="191" y="30"/>
                    <a:pt x="0" y="102"/>
                  </a:cubicBezTo>
                  <a:cubicBezTo>
                    <a:pt x="0" y="102"/>
                    <a:pt x="179" y="423"/>
                    <a:pt x="488" y="519"/>
                  </a:cubicBezTo>
                  <a:cubicBezTo>
                    <a:pt x="602" y="556"/>
                    <a:pt x="710" y="571"/>
                    <a:pt x="807" y="571"/>
                  </a:cubicBezTo>
                  <a:cubicBezTo>
                    <a:pt x="1106" y="571"/>
                    <a:pt x="1310" y="435"/>
                    <a:pt x="1310" y="435"/>
                  </a:cubicBezTo>
                  <a:cubicBezTo>
                    <a:pt x="1679" y="471"/>
                    <a:pt x="1858" y="685"/>
                    <a:pt x="1858" y="685"/>
                  </a:cubicBezTo>
                  <a:cubicBezTo>
                    <a:pt x="1858" y="685"/>
                    <a:pt x="1344" y="0"/>
                    <a:pt x="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3"/>
            <p:cNvSpPr/>
            <p:nvPr/>
          </p:nvSpPr>
          <p:spPr>
            <a:xfrm>
              <a:off x="5367325" y="3514250"/>
              <a:ext cx="32175" cy="53300"/>
            </a:xfrm>
            <a:custGeom>
              <a:avLst/>
              <a:gdLst/>
              <a:ahLst/>
              <a:cxnLst/>
              <a:rect l="l" t="t" r="r" b="b"/>
              <a:pathLst>
                <a:path w="1287" h="2132" extrusionOk="0">
                  <a:moveTo>
                    <a:pt x="1286" y="1"/>
                  </a:moveTo>
                  <a:cubicBezTo>
                    <a:pt x="1" y="1155"/>
                    <a:pt x="536" y="2132"/>
                    <a:pt x="536" y="2132"/>
                  </a:cubicBezTo>
                  <a:lnTo>
                    <a:pt x="1286" y="1"/>
                  </a:lnTo>
                  <a:close/>
                </a:path>
              </a:pathLst>
            </a:custGeom>
            <a:solidFill>
              <a:srgbClr val="424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3"/>
            <p:cNvSpPr/>
            <p:nvPr/>
          </p:nvSpPr>
          <p:spPr>
            <a:xfrm>
              <a:off x="5704275" y="3526150"/>
              <a:ext cx="22950" cy="23850"/>
            </a:xfrm>
            <a:custGeom>
              <a:avLst/>
              <a:gdLst/>
              <a:ahLst/>
              <a:cxnLst/>
              <a:rect l="l" t="t" r="r" b="b"/>
              <a:pathLst>
                <a:path w="918" h="954" extrusionOk="0">
                  <a:moveTo>
                    <a:pt x="0" y="1"/>
                  </a:moveTo>
                  <a:lnTo>
                    <a:pt x="500" y="953"/>
                  </a:lnTo>
                  <a:cubicBezTo>
                    <a:pt x="500" y="953"/>
                    <a:pt x="917" y="382"/>
                    <a:pt x="0" y="1"/>
                  </a:cubicBezTo>
                  <a:close/>
                </a:path>
              </a:pathLst>
            </a:custGeom>
            <a:solidFill>
              <a:srgbClr val="424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3"/>
            <p:cNvSpPr/>
            <p:nvPr/>
          </p:nvSpPr>
          <p:spPr>
            <a:xfrm>
              <a:off x="5502450" y="3372275"/>
              <a:ext cx="61650" cy="22375"/>
            </a:xfrm>
            <a:custGeom>
              <a:avLst/>
              <a:gdLst/>
              <a:ahLst/>
              <a:cxnLst/>
              <a:rect l="l" t="t" r="r" b="b"/>
              <a:pathLst>
                <a:path w="2466" h="895" extrusionOk="0">
                  <a:moveTo>
                    <a:pt x="1" y="0"/>
                  </a:moveTo>
                  <a:cubicBezTo>
                    <a:pt x="1" y="0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1" y="0"/>
                    <a:pt x="1" y="0"/>
                  </a:cubicBezTo>
                  <a:close/>
                  <a:moveTo>
                    <a:pt x="2466" y="0"/>
                  </a:moveTo>
                  <a:cubicBezTo>
                    <a:pt x="1866" y="385"/>
                    <a:pt x="1393" y="514"/>
                    <a:pt x="1028" y="514"/>
                  </a:cubicBezTo>
                  <a:cubicBezTo>
                    <a:pt x="311" y="514"/>
                    <a:pt x="12" y="19"/>
                    <a:pt x="1" y="1"/>
                  </a:cubicBezTo>
                  <a:lnTo>
                    <a:pt x="1" y="1"/>
                  </a:lnTo>
                  <a:cubicBezTo>
                    <a:pt x="394" y="671"/>
                    <a:pt x="799" y="895"/>
                    <a:pt x="1164" y="895"/>
                  </a:cubicBezTo>
                  <a:cubicBezTo>
                    <a:pt x="1894" y="895"/>
                    <a:pt x="2465" y="0"/>
                    <a:pt x="2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3"/>
            <p:cNvSpPr/>
            <p:nvPr/>
          </p:nvSpPr>
          <p:spPr>
            <a:xfrm>
              <a:off x="5606050" y="3388350"/>
              <a:ext cx="40500" cy="26500"/>
            </a:xfrm>
            <a:custGeom>
              <a:avLst/>
              <a:gdLst/>
              <a:ahLst/>
              <a:cxnLst/>
              <a:rect l="l" t="t" r="r" b="b"/>
              <a:pathLst>
                <a:path w="1620" h="1060" extrusionOk="0">
                  <a:moveTo>
                    <a:pt x="858" y="0"/>
                  </a:moveTo>
                  <a:lnTo>
                    <a:pt x="858" y="0"/>
                  </a:lnTo>
                  <a:cubicBezTo>
                    <a:pt x="1084" y="679"/>
                    <a:pt x="0" y="1060"/>
                    <a:pt x="0" y="1060"/>
                  </a:cubicBezTo>
                  <a:cubicBezTo>
                    <a:pt x="1619" y="965"/>
                    <a:pt x="858" y="1"/>
                    <a:pt x="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3"/>
            <p:cNvSpPr/>
            <p:nvPr/>
          </p:nvSpPr>
          <p:spPr>
            <a:xfrm>
              <a:off x="5429825" y="3388350"/>
              <a:ext cx="31875" cy="26200"/>
            </a:xfrm>
            <a:custGeom>
              <a:avLst/>
              <a:gdLst/>
              <a:ahLst/>
              <a:cxnLst/>
              <a:rect l="l" t="t" r="r" b="b"/>
              <a:pathLst>
                <a:path w="1275" h="1048" extrusionOk="0">
                  <a:moveTo>
                    <a:pt x="263" y="0"/>
                  </a:moveTo>
                  <a:cubicBezTo>
                    <a:pt x="263" y="0"/>
                    <a:pt x="1" y="655"/>
                    <a:pt x="1275" y="1048"/>
                  </a:cubicBezTo>
                  <a:cubicBezTo>
                    <a:pt x="1060" y="965"/>
                    <a:pt x="370" y="679"/>
                    <a:pt x="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3"/>
            <p:cNvSpPr/>
            <p:nvPr/>
          </p:nvSpPr>
          <p:spPr>
            <a:xfrm>
              <a:off x="5461675" y="3414550"/>
              <a:ext cx="1825" cy="300"/>
            </a:xfrm>
            <a:custGeom>
              <a:avLst/>
              <a:gdLst/>
              <a:ahLst/>
              <a:cxnLst/>
              <a:rect l="l" t="t" r="r" b="b"/>
              <a:pathLst>
                <a:path w="73" h="12" extrusionOk="0">
                  <a:moveTo>
                    <a:pt x="1" y="0"/>
                  </a:moveTo>
                  <a:cubicBezTo>
                    <a:pt x="31" y="8"/>
                    <a:pt x="52" y="10"/>
                    <a:pt x="63" y="11"/>
                  </a:cubicBezTo>
                  <a:lnTo>
                    <a:pt x="63" y="11"/>
                  </a:lnTo>
                  <a:cubicBezTo>
                    <a:pt x="42" y="9"/>
                    <a:pt x="21" y="0"/>
                    <a:pt x="1" y="0"/>
                  </a:cubicBezTo>
                  <a:close/>
                  <a:moveTo>
                    <a:pt x="63" y="11"/>
                  </a:moveTo>
                  <a:lnTo>
                    <a:pt x="63" y="11"/>
                  </a:lnTo>
                  <a:cubicBezTo>
                    <a:pt x="66" y="12"/>
                    <a:pt x="69" y="12"/>
                    <a:pt x="72" y="12"/>
                  </a:cubicBezTo>
                  <a:cubicBezTo>
                    <a:pt x="72" y="12"/>
                    <a:pt x="69" y="12"/>
                    <a:pt x="63" y="11"/>
                  </a:cubicBezTo>
                  <a:close/>
                </a:path>
              </a:pathLst>
            </a:custGeom>
            <a:solidFill>
              <a:srgbClr val="424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3"/>
            <p:cNvSpPr/>
            <p:nvPr/>
          </p:nvSpPr>
          <p:spPr>
            <a:xfrm>
              <a:off x="5527175" y="3087425"/>
              <a:ext cx="36925" cy="46450"/>
            </a:xfrm>
            <a:custGeom>
              <a:avLst/>
              <a:gdLst/>
              <a:ahLst/>
              <a:cxnLst/>
              <a:rect l="l" t="t" r="r" b="b"/>
              <a:pathLst>
                <a:path w="1477" h="1858" extrusionOk="0">
                  <a:moveTo>
                    <a:pt x="976" y="0"/>
                  </a:moveTo>
                  <a:cubicBezTo>
                    <a:pt x="976" y="0"/>
                    <a:pt x="0" y="1000"/>
                    <a:pt x="1477" y="1857"/>
                  </a:cubicBezTo>
                  <a:cubicBezTo>
                    <a:pt x="1477" y="1857"/>
                    <a:pt x="655" y="1310"/>
                    <a:pt x="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3"/>
            <p:cNvSpPr/>
            <p:nvPr/>
          </p:nvSpPr>
          <p:spPr>
            <a:xfrm>
              <a:off x="5493225" y="3097525"/>
              <a:ext cx="24375" cy="42925"/>
            </a:xfrm>
            <a:custGeom>
              <a:avLst/>
              <a:gdLst/>
              <a:ahLst/>
              <a:cxnLst/>
              <a:rect l="l" t="t" r="r" b="b"/>
              <a:pathLst>
                <a:path w="975" h="1717" extrusionOk="0">
                  <a:moveTo>
                    <a:pt x="930" y="1"/>
                  </a:moveTo>
                  <a:cubicBezTo>
                    <a:pt x="930" y="1"/>
                    <a:pt x="932" y="26"/>
                    <a:pt x="935" y="70"/>
                  </a:cubicBezTo>
                  <a:lnTo>
                    <a:pt x="935" y="70"/>
                  </a:lnTo>
                  <a:cubicBezTo>
                    <a:pt x="934" y="47"/>
                    <a:pt x="932" y="24"/>
                    <a:pt x="930" y="1"/>
                  </a:cubicBezTo>
                  <a:close/>
                  <a:moveTo>
                    <a:pt x="935" y="70"/>
                  </a:moveTo>
                  <a:lnTo>
                    <a:pt x="935" y="70"/>
                  </a:lnTo>
                  <a:cubicBezTo>
                    <a:pt x="973" y="947"/>
                    <a:pt x="1" y="1715"/>
                    <a:pt x="1" y="1715"/>
                  </a:cubicBezTo>
                  <a:cubicBezTo>
                    <a:pt x="16" y="1716"/>
                    <a:pt x="30" y="1716"/>
                    <a:pt x="44" y="1716"/>
                  </a:cubicBezTo>
                  <a:cubicBezTo>
                    <a:pt x="975" y="1716"/>
                    <a:pt x="954" y="392"/>
                    <a:pt x="935" y="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3"/>
            <p:cNvSpPr/>
            <p:nvPr/>
          </p:nvSpPr>
          <p:spPr>
            <a:xfrm>
              <a:off x="5743275" y="3225225"/>
              <a:ext cx="8650" cy="2400"/>
            </a:xfrm>
            <a:custGeom>
              <a:avLst/>
              <a:gdLst/>
              <a:ahLst/>
              <a:cxnLst/>
              <a:rect l="l" t="t" r="r" b="b"/>
              <a:pathLst>
                <a:path w="346" h="96" extrusionOk="0">
                  <a:moveTo>
                    <a:pt x="0" y="1"/>
                  </a:moveTo>
                  <a:lnTo>
                    <a:pt x="0" y="1"/>
                  </a:lnTo>
                  <a:cubicBezTo>
                    <a:pt x="131" y="48"/>
                    <a:pt x="250" y="84"/>
                    <a:pt x="345" y="96"/>
                  </a:cubicBezTo>
                  <a:cubicBezTo>
                    <a:pt x="345" y="96"/>
                    <a:pt x="214" y="60"/>
                    <a:pt x="0" y="1"/>
                  </a:cubicBezTo>
                  <a:close/>
                </a:path>
              </a:pathLst>
            </a:custGeom>
            <a:solidFill>
              <a:srgbClr val="424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3"/>
            <p:cNvSpPr/>
            <p:nvPr/>
          </p:nvSpPr>
          <p:spPr>
            <a:xfrm>
              <a:off x="5598000" y="2988600"/>
              <a:ext cx="94975" cy="70550"/>
            </a:xfrm>
            <a:custGeom>
              <a:avLst/>
              <a:gdLst/>
              <a:ahLst/>
              <a:cxnLst/>
              <a:rect l="l" t="t" r="r" b="b"/>
              <a:pathLst>
                <a:path w="3799" h="2822" extrusionOk="0">
                  <a:moveTo>
                    <a:pt x="3799" y="0"/>
                  </a:moveTo>
                  <a:cubicBezTo>
                    <a:pt x="3013" y="226"/>
                    <a:pt x="680" y="1060"/>
                    <a:pt x="1" y="2822"/>
                  </a:cubicBezTo>
                  <a:cubicBezTo>
                    <a:pt x="1" y="2822"/>
                    <a:pt x="2513" y="465"/>
                    <a:pt x="3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3"/>
            <p:cNvSpPr/>
            <p:nvPr/>
          </p:nvSpPr>
          <p:spPr>
            <a:xfrm>
              <a:off x="5692950" y="2986800"/>
              <a:ext cx="6275" cy="1825"/>
            </a:xfrm>
            <a:custGeom>
              <a:avLst/>
              <a:gdLst/>
              <a:ahLst/>
              <a:cxnLst/>
              <a:rect l="l" t="t" r="r" b="b"/>
              <a:pathLst>
                <a:path w="251" h="73" extrusionOk="0">
                  <a:moveTo>
                    <a:pt x="251" y="1"/>
                  </a:moveTo>
                  <a:lnTo>
                    <a:pt x="251" y="1"/>
                  </a:lnTo>
                  <a:cubicBezTo>
                    <a:pt x="180" y="13"/>
                    <a:pt x="84" y="36"/>
                    <a:pt x="1" y="72"/>
                  </a:cubicBezTo>
                  <a:cubicBezTo>
                    <a:pt x="156" y="25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424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3"/>
            <p:cNvSpPr/>
            <p:nvPr/>
          </p:nvSpPr>
          <p:spPr>
            <a:xfrm>
              <a:off x="5361975" y="2990075"/>
              <a:ext cx="108075" cy="80400"/>
            </a:xfrm>
            <a:custGeom>
              <a:avLst/>
              <a:gdLst/>
              <a:ahLst/>
              <a:cxnLst/>
              <a:rect l="l" t="t" r="r" b="b"/>
              <a:pathLst>
                <a:path w="4323" h="3216" extrusionOk="0">
                  <a:moveTo>
                    <a:pt x="0" y="1"/>
                  </a:moveTo>
                  <a:lnTo>
                    <a:pt x="0" y="1"/>
                  </a:lnTo>
                  <a:cubicBezTo>
                    <a:pt x="1715" y="644"/>
                    <a:pt x="4322" y="3215"/>
                    <a:pt x="4322" y="3215"/>
                  </a:cubicBezTo>
                  <a:cubicBezTo>
                    <a:pt x="3227" y="1191"/>
                    <a:pt x="988" y="310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3"/>
            <p:cNvSpPr/>
            <p:nvPr/>
          </p:nvSpPr>
          <p:spPr>
            <a:xfrm>
              <a:off x="5349475" y="2986800"/>
              <a:ext cx="12525" cy="3300"/>
            </a:xfrm>
            <a:custGeom>
              <a:avLst/>
              <a:gdLst/>
              <a:ahLst/>
              <a:cxnLst/>
              <a:rect l="l" t="t" r="r" b="b"/>
              <a:pathLst>
                <a:path w="501" h="132" extrusionOk="0">
                  <a:moveTo>
                    <a:pt x="0" y="1"/>
                  </a:moveTo>
                  <a:cubicBezTo>
                    <a:pt x="0" y="1"/>
                    <a:pt x="191" y="36"/>
                    <a:pt x="500" y="132"/>
                  </a:cubicBezTo>
                  <a:cubicBezTo>
                    <a:pt x="322" y="60"/>
                    <a:pt x="155" y="13"/>
                    <a:pt x="0" y="1"/>
                  </a:cubicBezTo>
                  <a:close/>
                </a:path>
              </a:pathLst>
            </a:custGeom>
            <a:solidFill>
              <a:srgbClr val="424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3"/>
            <p:cNvSpPr/>
            <p:nvPr/>
          </p:nvSpPr>
          <p:spPr>
            <a:xfrm>
              <a:off x="5385475" y="3526150"/>
              <a:ext cx="313750" cy="82575"/>
            </a:xfrm>
            <a:custGeom>
              <a:avLst/>
              <a:gdLst/>
              <a:ahLst/>
              <a:cxnLst/>
              <a:rect l="l" t="t" r="r" b="b"/>
              <a:pathLst>
                <a:path w="12550" h="3303" extrusionOk="0">
                  <a:moveTo>
                    <a:pt x="11157" y="1"/>
                  </a:moveTo>
                  <a:cubicBezTo>
                    <a:pt x="11157" y="1"/>
                    <a:pt x="8942" y="1775"/>
                    <a:pt x="8121" y="1846"/>
                  </a:cubicBezTo>
                  <a:cubicBezTo>
                    <a:pt x="7932" y="1863"/>
                    <a:pt x="7651" y="1870"/>
                    <a:pt x="7324" y="1870"/>
                  </a:cubicBezTo>
                  <a:cubicBezTo>
                    <a:pt x="6222" y="1870"/>
                    <a:pt x="4593" y="1784"/>
                    <a:pt x="4180" y="1656"/>
                  </a:cubicBezTo>
                  <a:cubicBezTo>
                    <a:pt x="3644" y="1489"/>
                    <a:pt x="1346" y="406"/>
                    <a:pt x="1346" y="406"/>
                  </a:cubicBezTo>
                  <a:lnTo>
                    <a:pt x="1" y="358"/>
                  </a:lnTo>
                  <a:lnTo>
                    <a:pt x="1" y="358"/>
                  </a:lnTo>
                  <a:cubicBezTo>
                    <a:pt x="1" y="358"/>
                    <a:pt x="2406" y="2715"/>
                    <a:pt x="3930" y="3073"/>
                  </a:cubicBezTo>
                  <a:cubicBezTo>
                    <a:pt x="4544" y="3216"/>
                    <a:pt x="5443" y="3302"/>
                    <a:pt x="6379" y="3302"/>
                  </a:cubicBezTo>
                  <a:cubicBezTo>
                    <a:pt x="7766" y="3302"/>
                    <a:pt x="9234" y="3113"/>
                    <a:pt x="9966" y="2644"/>
                  </a:cubicBezTo>
                  <a:cubicBezTo>
                    <a:pt x="11205" y="1846"/>
                    <a:pt x="12550" y="144"/>
                    <a:pt x="12550" y="144"/>
                  </a:cubicBezTo>
                  <a:lnTo>
                    <a:pt x="111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3"/>
            <p:cNvSpPr/>
            <p:nvPr/>
          </p:nvSpPr>
          <p:spPr>
            <a:xfrm>
              <a:off x="5385475" y="3487825"/>
              <a:ext cx="313750" cy="53050"/>
            </a:xfrm>
            <a:custGeom>
              <a:avLst/>
              <a:gdLst/>
              <a:ahLst/>
              <a:cxnLst/>
              <a:rect l="l" t="t" r="r" b="b"/>
              <a:pathLst>
                <a:path w="12550" h="2122" extrusionOk="0">
                  <a:moveTo>
                    <a:pt x="8162" y="0"/>
                  </a:moveTo>
                  <a:cubicBezTo>
                    <a:pt x="6919" y="0"/>
                    <a:pt x="6109" y="379"/>
                    <a:pt x="6109" y="379"/>
                  </a:cubicBezTo>
                  <a:cubicBezTo>
                    <a:pt x="5744" y="264"/>
                    <a:pt x="5355" y="215"/>
                    <a:pt x="4957" y="215"/>
                  </a:cubicBezTo>
                  <a:cubicBezTo>
                    <a:pt x="2632" y="215"/>
                    <a:pt x="1" y="1891"/>
                    <a:pt x="1" y="1891"/>
                  </a:cubicBezTo>
                  <a:lnTo>
                    <a:pt x="441" y="2022"/>
                  </a:lnTo>
                  <a:cubicBezTo>
                    <a:pt x="679" y="2089"/>
                    <a:pt x="926" y="2122"/>
                    <a:pt x="1173" y="2122"/>
                  </a:cubicBezTo>
                  <a:cubicBezTo>
                    <a:pt x="1408" y="2122"/>
                    <a:pt x="1643" y="2092"/>
                    <a:pt x="1870" y="2034"/>
                  </a:cubicBezTo>
                  <a:cubicBezTo>
                    <a:pt x="2727" y="1796"/>
                    <a:pt x="4347" y="1439"/>
                    <a:pt x="6311" y="1391"/>
                  </a:cubicBezTo>
                  <a:cubicBezTo>
                    <a:pt x="6465" y="1387"/>
                    <a:pt x="6616" y="1386"/>
                    <a:pt x="6764" y="1386"/>
                  </a:cubicBezTo>
                  <a:cubicBezTo>
                    <a:pt x="8587" y="1386"/>
                    <a:pt x="9963" y="1643"/>
                    <a:pt x="10657" y="1808"/>
                  </a:cubicBezTo>
                  <a:cubicBezTo>
                    <a:pt x="10856" y="1854"/>
                    <a:pt x="11063" y="1878"/>
                    <a:pt x="11270" y="1878"/>
                  </a:cubicBezTo>
                  <a:cubicBezTo>
                    <a:pt x="11435" y="1878"/>
                    <a:pt x="11601" y="1863"/>
                    <a:pt x="11764" y="1831"/>
                  </a:cubicBezTo>
                  <a:lnTo>
                    <a:pt x="12550" y="1677"/>
                  </a:lnTo>
                  <a:cubicBezTo>
                    <a:pt x="10914" y="342"/>
                    <a:pt x="9343" y="0"/>
                    <a:pt x="81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3"/>
            <p:cNvSpPr/>
            <p:nvPr/>
          </p:nvSpPr>
          <p:spPr>
            <a:xfrm>
              <a:off x="4243375" y="1991518"/>
              <a:ext cx="3063500" cy="3138000"/>
            </a:xfrm>
            <a:custGeom>
              <a:avLst/>
              <a:gdLst/>
              <a:ahLst/>
              <a:cxnLst/>
              <a:rect l="l" t="t" r="r" b="b"/>
              <a:pathLst>
                <a:path w="122540" h="125520" extrusionOk="0">
                  <a:moveTo>
                    <a:pt x="62973" y="921"/>
                  </a:moveTo>
                  <a:cubicBezTo>
                    <a:pt x="63413" y="921"/>
                    <a:pt x="63842" y="921"/>
                    <a:pt x="64247" y="957"/>
                  </a:cubicBezTo>
                  <a:cubicBezTo>
                    <a:pt x="64651" y="980"/>
                    <a:pt x="65021" y="1016"/>
                    <a:pt x="65378" y="1052"/>
                  </a:cubicBezTo>
                  <a:cubicBezTo>
                    <a:pt x="65723" y="1064"/>
                    <a:pt x="66044" y="1135"/>
                    <a:pt x="66318" y="1171"/>
                  </a:cubicBezTo>
                  <a:cubicBezTo>
                    <a:pt x="66604" y="1219"/>
                    <a:pt x="66854" y="1254"/>
                    <a:pt x="67057" y="1290"/>
                  </a:cubicBezTo>
                  <a:cubicBezTo>
                    <a:pt x="67449" y="1361"/>
                    <a:pt x="67688" y="1397"/>
                    <a:pt x="67688" y="1397"/>
                  </a:cubicBezTo>
                  <a:lnTo>
                    <a:pt x="67045" y="1397"/>
                  </a:lnTo>
                  <a:cubicBezTo>
                    <a:pt x="66842" y="1397"/>
                    <a:pt x="66592" y="1385"/>
                    <a:pt x="66306" y="1385"/>
                  </a:cubicBezTo>
                  <a:cubicBezTo>
                    <a:pt x="66164" y="1373"/>
                    <a:pt x="66009" y="1373"/>
                    <a:pt x="65854" y="1361"/>
                  </a:cubicBezTo>
                  <a:cubicBezTo>
                    <a:pt x="65751" y="1361"/>
                    <a:pt x="65642" y="1356"/>
                    <a:pt x="65529" y="1356"/>
                  </a:cubicBezTo>
                  <a:cubicBezTo>
                    <a:pt x="65472" y="1356"/>
                    <a:pt x="65413" y="1357"/>
                    <a:pt x="65354" y="1361"/>
                  </a:cubicBezTo>
                  <a:lnTo>
                    <a:pt x="64235" y="1361"/>
                  </a:lnTo>
                  <a:cubicBezTo>
                    <a:pt x="64180" y="1360"/>
                    <a:pt x="64125" y="1359"/>
                    <a:pt x="64069" y="1359"/>
                  </a:cubicBezTo>
                  <a:cubicBezTo>
                    <a:pt x="63725" y="1359"/>
                    <a:pt x="63364" y="1387"/>
                    <a:pt x="62985" y="1397"/>
                  </a:cubicBezTo>
                  <a:cubicBezTo>
                    <a:pt x="62556" y="1421"/>
                    <a:pt x="62115" y="1433"/>
                    <a:pt x="61663" y="1480"/>
                  </a:cubicBezTo>
                  <a:cubicBezTo>
                    <a:pt x="61437" y="1504"/>
                    <a:pt x="61211" y="1528"/>
                    <a:pt x="60984" y="1552"/>
                  </a:cubicBezTo>
                  <a:cubicBezTo>
                    <a:pt x="60865" y="1564"/>
                    <a:pt x="60746" y="1564"/>
                    <a:pt x="60639" y="1588"/>
                  </a:cubicBezTo>
                  <a:lnTo>
                    <a:pt x="60294" y="1635"/>
                  </a:lnTo>
                  <a:cubicBezTo>
                    <a:pt x="59841" y="1707"/>
                    <a:pt x="59389" y="1754"/>
                    <a:pt x="58948" y="1873"/>
                  </a:cubicBezTo>
                  <a:cubicBezTo>
                    <a:pt x="58734" y="1921"/>
                    <a:pt x="58520" y="1969"/>
                    <a:pt x="58294" y="2016"/>
                  </a:cubicBezTo>
                  <a:cubicBezTo>
                    <a:pt x="58091" y="2076"/>
                    <a:pt x="57877" y="2135"/>
                    <a:pt x="57674" y="2195"/>
                  </a:cubicBezTo>
                  <a:cubicBezTo>
                    <a:pt x="57258" y="2302"/>
                    <a:pt x="56877" y="2469"/>
                    <a:pt x="56508" y="2600"/>
                  </a:cubicBezTo>
                  <a:cubicBezTo>
                    <a:pt x="56329" y="2671"/>
                    <a:pt x="56162" y="2754"/>
                    <a:pt x="55984" y="2826"/>
                  </a:cubicBezTo>
                  <a:cubicBezTo>
                    <a:pt x="55900" y="2873"/>
                    <a:pt x="55817" y="2909"/>
                    <a:pt x="55734" y="2945"/>
                  </a:cubicBezTo>
                  <a:cubicBezTo>
                    <a:pt x="55662" y="2993"/>
                    <a:pt x="55591" y="3028"/>
                    <a:pt x="55507" y="3076"/>
                  </a:cubicBezTo>
                  <a:cubicBezTo>
                    <a:pt x="55210" y="3231"/>
                    <a:pt x="54948" y="3409"/>
                    <a:pt x="54710" y="3564"/>
                  </a:cubicBezTo>
                  <a:cubicBezTo>
                    <a:pt x="54495" y="3731"/>
                    <a:pt x="54293" y="3874"/>
                    <a:pt x="54150" y="4016"/>
                  </a:cubicBezTo>
                  <a:cubicBezTo>
                    <a:pt x="53995" y="4147"/>
                    <a:pt x="53888" y="4267"/>
                    <a:pt x="53817" y="4350"/>
                  </a:cubicBezTo>
                  <a:cubicBezTo>
                    <a:pt x="53745" y="4433"/>
                    <a:pt x="53710" y="4481"/>
                    <a:pt x="53710" y="4481"/>
                  </a:cubicBezTo>
                  <a:cubicBezTo>
                    <a:pt x="53710" y="4481"/>
                    <a:pt x="53733" y="4421"/>
                    <a:pt x="53793" y="4326"/>
                  </a:cubicBezTo>
                  <a:cubicBezTo>
                    <a:pt x="53817" y="4278"/>
                    <a:pt x="53864" y="4231"/>
                    <a:pt x="53900" y="4159"/>
                  </a:cubicBezTo>
                  <a:cubicBezTo>
                    <a:pt x="53948" y="4100"/>
                    <a:pt x="54007" y="4016"/>
                    <a:pt x="54067" y="3945"/>
                  </a:cubicBezTo>
                  <a:cubicBezTo>
                    <a:pt x="54198" y="3778"/>
                    <a:pt x="54376" y="3600"/>
                    <a:pt x="54579" y="3397"/>
                  </a:cubicBezTo>
                  <a:cubicBezTo>
                    <a:pt x="54698" y="3302"/>
                    <a:pt x="54805" y="3207"/>
                    <a:pt x="54936" y="3100"/>
                  </a:cubicBezTo>
                  <a:cubicBezTo>
                    <a:pt x="55055" y="2993"/>
                    <a:pt x="55210" y="2909"/>
                    <a:pt x="55353" y="2802"/>
                  </a:cubicBezTo>
                  <a:cubicBezTo>
                    <a:pt x="55424" y="2754"/>
                    <a:pt x="55496" y="2707"/>
                    <a:pt x="55579" y="2647"/>
                  </a:cubicBezTo>
                  <a:cubicBezTo>
                    <a:pt x="55650" y="2612"/>
                    <a:pt x="55734" y="2564"/>
                    <a:pt x="55817" y="2516"/>
                  </a:cubicBezTo>
                  <a:cubicBezTo>
                    <a:pt x="55984" y="2421"/>
                    <a:pt x="56162" y="2314"/>
                    <a:pt x="56341" y="2231"/>
                  </a:cubicBezTo>
                  <a:cubicBezTo>
                    <a:pt x="56710" y="2064"/>
                    <a:pt x="57103" y="1861"/>
                    <a:pt x="57520" y="1742"/>
                  </a:cubicBezTo>
                  <a:cubicBezTo>
                    <a:pt x="57734" y="1671"/>
                    <a:pt x="57948" y="1600"/>
                    <a:pt x="58163" y="1528"/>
                  </a:cubicBezTo>
                  <a:cubicBezTo>
                    <a:pt x="58389" y="1469"/>
                    <a:pt x="58615" y="1421"/>
                    <a:pt x="58841" y="1361"/>
                  </a:cubicBezTo>
                  <a:cubicBezTo>
                    <a:pt x="59294" y="1242"/>
                    <a:pt x="59758" y="1183"/>
                    <a:pt x="60222" y="1099"/>
                  </a:cubicBezTo>
                  <a:lnTo>
                    <a:pt x="60568" y="1052"/>
                  </a:lnTo>
                  <a:cubicBezTo>
                    <a:pt x="60687" y="1028"/>
                    <a:pt x="60806" y="1028"/>
                    <a:pt x="60925" y="1016"/>
                  </a:cubicBezTo>
                  <a:cubicBezTo>
                    <a:pt x="61163" y="1004"/>
                    <a:pt x="61389" y="980"/>
                    <a:pt x="61615" y="957"/>
                  </a:cubicBezTo>
                  <a:cubicBezTo>
                    <a:pt x="61925" y="925"/>
                    <a:pt x="62229" y="925"/>
                    <a:pt x="62528" y="925"/>
                  </a:cubicBezTo>
                  <a:cubicBezTo>
                    <a:pt x="62678" y="925"/>
                    <a:pt x="62826" y="925"/>
                    <a:pt x="62973" y="921"/>
                  </a:cubicBezTo>
                  <a:close/>
                  <a:moveTo>
                    <a:pt x="63735" y="3159"/>
                  </a:moveTo>
                  <a:cubicBezTo>
                    <a:pt x="64104" y="3171"/>
                    <a:pt x="64485" y="3195"/>
                    <a:pt x="64878" y="3207"/>
                  </a:cubicBezTo>
                  <a:cubicBezTo>
                    <a:pt x="65640" y="3266"/>
                    <a:pt x="66414" y="3350"/>
                    <a:pt x="67187" y="3493"/>
                  </a:cubicBezTo>
                  <a:lnTo>
                    <a:pt x="67771" y="3588"/>
                  </a:lnTo>
                  <a:lnTo>
                    <a:pt x="68330" y="3719"/>
                  </a:lnTo>
                  <a:cubicBezTo>
                    <a:pt x="68711" y="3802"/>
                    <a:pt x="69081" y="3874"/>
                    <a:pt x="69450" y="3981"/>
                  </a:cubicBezTo>
                  <a:cubicBezTo>
                    <a:pt x="69831" y="4088"/>
                    <a:pt x="70200" y="4183"/>
                    <a:pt x="70557" y="4302"/>
                  </a:cubicBezTo>
                  <a:cubicBezTo>
                    <a:pt x="70914" y="4421"/>
                    <a:pt x="71271" y="4540"/>
                    <a:pt x="71605" y="4671"/>
                  </a:cubicBezTo>
                  <a:cubicBezTo>
                    <a:pt x="72295" y="4921"/>
                    <a:pt x="72926" y="5243"/>
                    <a:pt x="73522" y="5564"/>
                  </a:cubicBezTo>
                  <a:cubicBezTo>
                    <a:pt x="74105" y="5898"/>
                    <a:pt x="74641" y="6255"/>
                    <a:pt x="75105" y="6588"/>
                  </a:cubicBezTo>
                  <a:cubicBezTo>
                    <a:pt x="75581" y="6934"/>
                    <a:pt x="75998" y="7255"/>
                    <a:pt x="76379" y="7529"/>
                  </a:cubicBezTo>
                  <a:cubicBezTo>
                    <a:pt x="76772" y="7791"/>
                    <a:pt x="77117" y="7993"/>
                    <a:pt x="77415" y="8148"/>
                  </a:cubicBezTo>
                  <a:cubicBezTo>
                    <a:pt x="77570" y="8219"/>
                    <a:pt x="77713" y="8279"/>
                    <a:pt x="77820" y="8338"/>
                  </a:cubicBezTo>
                  <a:cubicBezTo>
                    <a:pt x="77951" y="8374"/>
                    <a:pt x="78046" y="8422"/>
                    <a:pt x="78141" y="8458"/>
                  </a:cubicBezTo>
                  <a:cubicBezTo>
                    <a:pt x="78308" y="8517"/>
                    <a:pt x="78391" y="8553"/>
                    <a:pt x="78391" y="8553"/>
                  </a:cubicBezTo>
                  <a:cubicBezTo>
                    <a:pt x="78391" y="8553"/>
                    <a:pt x="78296" y="8529"/>
                    <a:pt x="78129" y="8481"/>
                  </a:cubicBezTo>
                  <a:cubicBezTo>
                    <a:pt x="78034" y="8458"/>
                    <a:pt x="77927" y="8434"/>
                    <a:pt x="77808" y="8398"/>
                  </a:cubicBezTo>
                  <a:cubicBezTo>
                    <a:pt x="77677" y="8350"/>
                    <a:pt x="77534" y="8303"/>
                    <a:pt x="77379" y="8243"/>
                  </a:cubicBezTo>
                  <a:cubicBezTo>
                    <a:pt x="77058" y="8112"/>
                    <a:pt x="76689" y="7934"/>
                    <a:pt x="76272" y="7696"/>
                  </a:cubicBezTo>
                  <a:cubicBezTo>
                    <a:pt x="75867" y="7457"/>
                    <a:pt x="75415" y="7160"/>
                    <a:pt x="74938" y="6850"/>
                  </a:cubicBezTo>
                  <a:cubicBezTo>
                    <a:pt x="74450" y="6541"/>
                    <a:pt x="73915" y="6219"/>
                    <a:pt x="73331" y="5921"/>
                  </a:cubicBezTo>
                  <a:cubicBezTo>
                    <a:pt x="72748" y="5636"/>
                    <a:pt x="72117" y="5350"/>
                    <a:pt x="71438" y="5124"/>
                  </a:cubicBezTo>
                  <a:cubicBezTo>
                    <a:pt x="71105" y="4993"/>
                    <a:pt x="70759" y="4898"/>
                    <a:pt x="70402" y="4790"/>
                  </a:cubicBezTo>
                  <a:cubicBezTo>
                    <a:pt x="70057" y="4671"/>
                    <a:pt x="69688" y="4588"/>
                    <a:pt x="69331" y="4493"/>
                  </a:cubicBezTo>
                  <a:cubicBezTo>
                    <a:pt x="68973" y="4397"/>
                    <a:pt x="68592" y="4314"/>
                    <a:pt x="68223" y="4231"/>
                  </a:cubicBezTo>
                  <a:lnTo>
                    <a:pt x="67652" y="4112"/>
                  </a:lnTo>
                  <a:lnTo>
                    <a:pt x="67092" y="4016"/>
                  </a:lnTo>
                  <a:cubicBezTo>
                    <a:pt x="66342" y="3874"/>
                    <a:pt x="65580" y="3802"/>
                    <a:pt x="64842" y="3731"/>
                  </a:cubicBezTo>
                  <a:cubicBezTo>
                    <a:pt x="64461" y="3707"/>
                    <a:pt x="64092" y="3695"/>
                    <a:pt x="63723" y="3671"/>
                  </a:cubicBezTo>
                  <a:cubicBezTo>
                    <a:pt x="63354" y="3659"/>
                    <a:pt x="62985" y="3659"/>
                    <a:pt x="62627" y="3659"/>
                  </a:cubicBezTo>
                  <a:cubicBezTo>
                    <a:pt x="62270" y="3671"/>
                    <a:pt x="61925" y="3683"/>
                    <a:pt x="61580" y="3695"/>
                  </a:cubicBezTo>
                  <a:cubicBezTo>
                    <a:pt x="61234" y="3719"/>
                    <a:pt x="60901" y="3755"/>
                    <a:pt x="60568" y="3778"/>
                  </a:cubicBezTo>
                  <a:cubicBezTo>
                    <a:pt x="60246" y="3814"/>
                    <a:pt x="59925" y="3850"/>
                    <a:pt x="59615" y="3886"/>
                  </a:cubicBezTo>
                  <a:cubicBezTo>
                    <a:pt x="59306" y="3933"/>
                    <a:pt x="59020" y="3981"/>
                    <a:pt x="58734" y="4028"/>
                  </a:cubicBezTo>
                  <a:cubicBezTo>
                    <a:pt x="58163" y="4136"/>
                    <a:pt x="57651" y="4243"/>
                    <a:pt x="57198" y="4350"/>
                  </a:cubicBezTo>
                  <a:cubicBezTo>
                    <a:pt x="56734" y="4457"/>
                    <a:pt x="56341" y="4576"/>
                    <a:pt x="56019" y="4671"/>
                  </a:cubicBezTo>
                  <a:cubicBezTo>
                    <a:pt x="55710" y="4778"/>
                    <a:pt x="55448" y="4862"/>
                    <a:pt x="55281" y="4921"/>
                  </a:cubicBezTo>
                  <a:cubicBezTo>
                    <a:pt x="55115" y="4981"/>
                    <a:pt x="55019" y="5017"/>
                    <a:pt x="55019" y="5017"/>
                  </a:cubicBezTo>
                  <a:cubicBezTo>
                    <a:pt x="55019" y="5017"/>
                    <a:pt x="55103" y="4981"/>
                    <a:pt x="55269" y="4898"/>
                  </a:cubicBezTo>
                  <a:cubicBezTo>
                    <a:pt x="55436" y="4814"/>
                    <a:pt x="55674" y="4707"/>
                    <a:pt x="55984" y="4576"/>
                  </a:cubicBezTo>
                  <a:cubicBezTo>
                    <a:pt x="56305" y="4445"/>
                    <a:pt x="56686" y="4302"/>
                    <a:pt x="57139" y="4159"/>
                  </a:cubicBezTo>
                  <a:cubicBezTo>
                    <a:pt x="57365" y="4088"/>
                    <a:pt x="57603" y="4016"/>
                    <a:pt x="57865" y="3933"/>
                  </a:cubicBezTo>
                  <a:cubicBezTo>
                    <a:pt x="58115" y="3862"/>
                    <a:pt x="58389" y="3790"/>
                    <a:pt x="58675" y="3719"/>
                  </a:cubicBezTo>
                  <a:cubicBezTo>
                    <a:pt x="58948" y="3659"/>
                    <a:pt x="59246" y="3600"/>
                    <a:pt x="59556" y="3528"/>
                  </a:cubicBezTo>
                  <a:cubicBezTo>
                    <a:pt x="59865" y="3481"/>
                    <a:pt x="60187" y="3421"/>
                    <a:pt x="60520" y="3374"/>
                  </a:cubicBezTo>
                  <a:cubicBezTo>
                    <a:pt x="60853" y="3338"/>
                    <a:pt x="61199" y="3290"/>
                    <a:pt x="61544" y="3254"/>
                  </a:cubicBezTo>
                  <a:cubicBezTo>
                    <a:pt x="61901" y="3231"/>
                    <a:pt x="62258" y="3207"/>
                    <a:pt x="62615" y="3183"/>
                  </a:cubicBezTo>
                  <a:cubicBezTo>
                    <a:pt x="62985" y="3171"/>
                    <a:pt x="63354" y="3171"/>
                    <a:pt x="63735" y="3159"/>
                  </a:cubicBezTo>
                  <a:close/>
                  <a:moveTo>
                    <a:pt x="54844" y="5990"/>
                  </a:moveTo>
                  <a:cubicBezTo>
                    <a:pt x="54991" y="5990"/>
                    <a:pt x="55141" y="5991"/>
                    <a:pt x="55293" y="5993"/>
                  </a:cubicBezTo>
                  <a:cubicBezTo>
                    <a:pt x="56079" y="5993"/>
                    <a:pt x="56948" y="6029"/>
                    <a:pt x="57853" y="6064"/>
                  </a:cubicBezTo>
                  <a:cubicBezTo>
                    <a:pt x="58317" y="6100"/>
                    <a:pt x="58782" y="6124"/>
                    <a:pt x="59258" y="6160"/>
                  </a:cubicBezTo>
                  <a:cubicBezTo>
                    <a:pt x="59734" y="6183"/>
                    <a:pt x="60222" y="6243"/>
                    <a:pt x="60722" y="6291"/>
                  </a:cubicBezTo>
                  <a:cubicBezTo>
                    <a:pt x="61211" y="6338"/>
                    <a:pt x="61711" y="6410"/>
                    <a:pt x="62223" y="6469"/>
                  </a:cubicBezTo>
                  <a:cubicBezTo>
                    <a:pt x="62735" y="6541"/>
                    <a:pt x="63247" y="6612"/>
                    <a:pt x="63758" y="6707"/>
                  </a:cubicBezTo>
                  <a:cubicBezTo>
                    <a:pt x="64270" y="6803"/>
                    <a:pt x="64794" y="6874"/>
                    <a:pt x="65318" y="7005"/>
                  </a:cubicBezTo>
                  <a:cubicBezTo>
                    <a:pt x="65830" y="7124"/>
                    <a:pt x="66354" y="7243"/>
                    <a:pt x="66866" y="7362"/>
                  </a:cubicBezTo>
                  <a:cubicBezTo>
                    <a:pt x="67378" y="7505"/>
                    <a:pt x="67890" y="7660"/>
                    <a:pt x="68402" y="7803"/>
                  </a:cubicBezTo>
                  <a:cubicBezTo>
                    <a:pt x="68914" y="7957"/>
                    <a:pt x="69402" y="8160"/>
                    <a:pt x="69902" y="8327"/>
                  </a:cubicBezTo>
                  <a:cubicBezTo>
                    <a:pt x="70402" y="8493"/>
                    <a:pt x="70867" y="8731"/>
                    <a:pt x="71343" y="8946"/>
                  </a:cubicBezTo>
                  <a:cubicBezTo>
                    <a:pt x="71581" y="9053"/>
                    <a:pt x="71807" y="9160"/>
                    <a:pt x="72033" y="9255"/>
                  </a:cubicBezTo>
                  <a:cubicBezTo>
                    <a:pt x="72260" y="9374"/>
                    <a:pt x="72486" y="9481"/>
                    <a:pt x="72712" y="9589"/>
                  </a:cubicBezTo>
                  <a:cubicBezTo>
                    <a:pt x="74474" y="10446"/>
                    <a:pt x="76212" y="11089"/>
                    <a:pt x="77748" y="11398"/>
                  </a:cubicBezTo>
                  <a:cubicBezTo>
                    <a:pt x="78434" y="11525"/>
                    <a:pt x="79073" y="11605"/>
                    <a:pt x="79649" y="11605"/>
                  </a:cubicBezTo>
                  <a:cubicBezTo>
                    <a:pt x="79723" y="11605"/>
                    <a:pt x="79796" y="11603"/>
                    <a:pt x="79868" y="11601"/>
                  </a:cubicBezTo>
                  <a:cubicBezTo>
                    <a:pt x="80511" y="11589"/>
                    <a:pt x="81058" y="11494"/>
                    <a:pt x="81487" y="11339"/>
                  </a:cubicBezTo>
                  <a:cubicBezTo>
                    <a:pt x="81916" y="11184"/>
                    <a:pt x="82237" y="10994"/>
                    <a:pt x="82416" y="10839"/>
                  </a:cubicBezTo>
                  <a:cubicBezTo>
                    <a:pt x="82606" y="10672"/>
                    <a:pt x="82654" y="10541"/>
                    <a:pt x="82654" y="10541"/>
                  </a:cubicBezTo>
                  <a:lnTo>
                    <a:pt x="82654" y="10541"/>
                  </a:lnTo>
                  <a:cubicBezTo>
                    <a:pt x="82654" y="10541"/>
                    <a:pt x="82618" y="10684"/>
                    <a:pt x="82439" y="10851"/>
                  </a:cubicBezTo>
                  <a:cubicBezTo>
                    <a:pt x="82261" y="11029"/>
                    <a:pt x="81963" y="11255"/>
                    <a:pt x="81523" y="11434"/>
                  </a:cubicBezTo>
                  <a:cubicBezTo>
                    <a:pt x="81094" y="11613"/>
                    <a:pt x="80534" y="11756"/>
                    <a:pt x="79880" y="11803"/>
                  </a:cubicBezTo>
                  <a:cubicBezTo>
                    <a:pt x="79671" y="11822"/>
                    <a:pt x="79453" y="11831"/>
                    <a:pt x="79229" y="11831"/>
                  </a:cubicBezTo>
                  <a:cubicBezTo>
                    <a:pt x="78749" y="11831"/>
                    <a:pt x="78236" y="11789"/>
                    <a:pt x="77701" y="11708"/>
                  </a:cubicBezTo>
                  <a:cubicBezTo>
                    <a:pt x="76903" y="11589"/>
                    <a:pt x="76058" y="11375"/>
                    <a:pt x="75188" y="11089"/>
                  </a:cubicBezTo>
                  <a:cubicBezTo>
                    <a:pt x="74307" y="10803"/>
                    <a:pt x="73414" y="10446"/>
                    <a:pt x="72498" y="10029"/>
                  </a:cubicBezTo>
                  <a:cubicBezTo>
                    <a:pt x="72271" y="9922"/>
                    <a:pt x="72045" y="9815"/>
                    <a:pt x="71819" y="9708"/>
                  </a:cubicBezTo>
                  <a:cubicBezTo>
                    <a:pt x="71593" y="9601"/>
                    <a:pt x="71367" y="9505"/>
                    <a:pt x="71128" y="9398"/>
                  </a:cubicBezTo>
                  <a:cubicBezTo>
                    <a:pt x="70664" y="9208"/>
                    <a:pt x="70212" y="8969"/>
                    <a:pt x="69724" y="8815"/>
                  </a:cubicBezTo>
                  <a:cubicBezTo>
                    <a:pt x="69235" y="8648"/>
                    <a:pt x="68747" y="8458"/>
                    <a:pt x="68247" y="8315"/>
                  </a:cubicBezTo>
                  <a:cubicBezTo>
                    <a:pt x="67747" y="8172"/>
                    <a:pt x="67235" y="8029"/>
                    <a:pt x="66735" y="7886"/>
                  </a:cubicBezTo>
                  <a:cubicBezTo>
                    <a:pt x="66223" y="7767"/>
                    <a:pt x="65711" y="7648"/>
                    <a:pt x="65199" y="7529"/>
                  </a:cubicBezTo>
                  <a:cubicBezTo>
                    <a:pt x="64699" y="7398"/>
                    <a:pt x="64175" y="7326"/>
                    <a:pt x="63675" y="7219"/>
                  </a:cubicBezTo>
                  <a:cubicBezTo>
                    <a:pt x="63163" y="7124"/>
                    <a:pt x="62651" y="7053"/>
                    <a:pt x="62151" y="6969"/>
                  </a:cubicBezTo>
                  <a:cubicBezTo>
                    <a:pt x="61651" y="6898"/>
                    <a:pt x="61151" y="6814"/>
                    <a:pt x="60663" y="6767"/>
                  </a:cubicBezTo>
                  <a:cubicBezTo>
                    <a:pt x="59687" y="6648"/>
                    <a:pt x="58734" y="6553"/>
                    <a:pt x="57829" y="6469"/>
                  </a:cubicBezTo>
                  <a:cubicBezTo>
                    <a:pt x="56924" y="6410"/>
                    <a:pt x="56067" y="6338"/>
                    <a:pt x="55281" y="6302"/>
                  </a:cubicBezTo>
                  <a:cubicBezTo>
                    <a:pt x="54888" y="6279"/>
                    <a:pt x="54507" y="6267"/>
                    <a:pt x="54150" y="6255"/>
                  </a:cubicBezTo>
                  <a:cubicBezTo>
                    <a:pt x="53781" y="6243"/>
                    <a:pt x="53436" y="6219"/>
                    <a:pt x="53114" y="6219"/>
                  </a:cubicBezTo>
                  <a:cubicBezTo>
                    <a:pt x="52471" y="6195"/>
                    <a:pt x="51912" y="6195"/>
                    <a:pt x="51447" y="6195"/>
                  </a:cubicBezTo>
                  <a:lnTo>
                    <a:pt x="49995" y="6195"/>
                  </a:lnTo>
                  <a:cubicBezTo>
                    <a:pt x="49995" y="6195"/>
                    <a:pt x="50519" y="6136"/>
                    <a:pt x="51447" y="6088"/>
                  </a:cubicBezTo>
                  <a:cubicBezTo>
                    <a:pt x="51912" y="6064"/>
                    <a:pt x="52471" y="6041"/>
                    <a:pt x="53114" y="6017"/>
                  </a:cubicBezTo>
                  <a:cubicBezTo>
                    <a:pt x="53644" y="6007"/>
                    <a:pt x="54221" y="5990"/>
                    <a:pt x="54844" y="5990"/>
                  </a:cubicBezTo>
                  <a:close/>
                  <a:moveTo>
                    <a:pt x="95322" y="9005"/>
                  </a:moveTo>
                  <a:cubicBezTo>
                    <a:pt x="95322" y="9005"/>
                    <a:pt x="95250" y="9077"/>
                    <a:pt x="95131" y="9196"/>
                  </a:cubicBezTo>
                  <a:cubicBezTo>
                    <a:pt x="95084" y="9255"/>
                    <a:pt x="95012" y="9339"/>
                    <a:pt x="94941" y="9422"/>
                  </a:cubicBezTo>
                  <a:cubicBezTo>
                    <a:pt x="94870" y="9517"/>
                    <a:pt x="94798" y="9624"/>
                    <a:pt x="94715" y="9731"/>
                  </a:cubicBezTo>
                  <a:cubicBezTo>
                    <a:pt x="94631" y="9851"/>
                    <a:pt x="94548" y="9970"/>
                    <a:pt x="94477" y="10112"/>
                  </a:cubicBezTo>
                  <a:cubicBezTo>
                    <a:pt x="94429" y="10184"/>
                    <a:pt x="94393" y="10255"/>
                    <a:pt x="94346" y="10327"/>
                  </a:cubicBezTo>
                  <a:cubicBezTo>
                    <a:pt x="94322" y="10398"/>
                    <a:pt x="94274" y="10470"/>
                    <a:pt x="94238" y="10553"/>
                  </a:cubicBezTo>
                  <a:cubicBezTo>
                    <a:pt x="94155" y="10696"/>
                    <a:pt x="94108" y="10874"/>
                    <a:pt x="94024" y="11041"/>
                  </a:cubicBezTo>
                  <a:cubicBezTo>
                    <a:pt x="93977" y="11208"/>
                    <a:pt x="93905" y="11375"/>
                    <a:pt x="93857" y="11553"/>
                  </a:cubicBezTo>
                  <a:cubicBezTo>
                    <a:pt x="93810" y="11732"/>
                    <a:pt x="93750" y="11898"/>
                    <a:pt x="93727" y="12089"/>
                  </a:cubicBezTo>
                  <a:cubicBezTo>
                    <a:pt x="93691" y="12268"/>
                    <a:pt x="93631" y="12434"/>
                    <a:pt x="93619" y="12613"/>
                  </a:cubicBezTo>
                  <a:cubicBezTo>
                    <a:pt x="93596" y="12779"/>
                    <a:pt x="93572" y="12946"/>
                    <a:pt x="93548" y="13113"/>
                  </a:cubicBezTo>
                  <a:cubicBezTo>
                    <a:pt x="93536" y="13268"/>
                    <a:pt x="93524" y="13422"/>
                    <a:pt x="93500" y="13565"/>
                  </a:cubicBezTo>
                  <a:cubicBezTo>
                    <a:pt x="93488" y="13708"/>
                    <a:pt x="93476" y="13839"/>
                    <a:pt x="93465" y="13946"/>
                  </a:cubicBezTo>
                  <a:cubicBezTo>
                    <a:pt x="93465" y="14065"/>
                    <a:pt x="93453" y="14173"/>
                    <a:pt x="93453" y="14256"/>
                  </a:cubicBezTo>
                  <a:cubicBezTo>
                    <a:pt x="93429" y="14423"/>
                    <a:pt x="93417" y="14530"/>
                    <a:pt x="93417" y="14530"/>
                  </a:cubicBezTo>
                  <a:cubicBezTo>
                    <a:pt x="93417" y="14530"/>
                    <a:pt x="93381" y="14434"/>
                    <a:pt x="93346" y="14268"/>
                  </a:cubicBezTo>
                  <a:cubicBezTo>
                    <a:pt x="93322" y="14184"/>
                    <a:pt x="93286" y="14077"/>
                    <a:pt x="93262" y="13970"/>
                  </a:cubicBezTo>
                  <a:cubicBezTo>
                    <a:pt x="93250" y="13911"/>
                    <a:pt x="93238" y="13851"/>
                    <a:pt x="93215" y="13780"/>
                  </a:cubicBezTo>
                  <a:cubicBezTo>
                    <a:pt x="93215" y="13708"/>
                    <a:pt x="93203" y="13649"/>
                    <a:pt x="93191" y="13565"/>
                  </a:cubicBezTo>
                  <a:cubicBezTo>
                    <a:pt x="93179" y="13422"/>
                    <a:pt x="93155" y="13268"/>
                    <a:pt x="93143" y="13089"/>
                  </a:cubicBezTo>
                  <a:cubicBezTo>
                    <a:pt x="93143" y="12922"/>
                    <a:pt x="93143" y="12744"/>
                    <a:pt x="93143" y="12553"/>
                  </a:cubicBezTo>
                  <a:cubicBezTo>
                    <a:pt x="93143" y="12375"/>
                    <a:pt x="93179" y="12184"/>
                    <a:pt x="93203" y="11982"/>
                  </a:cubicBezTo>
                  <a:cubicBezTo>
                    <a:pt x="93226" y="11791"/>
                    <a:pt x="93298" y="11601"/>
                    <a:pt x="93334" y="11398"/>
                  </a:cubicBezTo>
                  <a:cubicBezTo>
                    <a:pt x="93393" y="11208"/>
                    <a:pt x="93476" y="11017"/>
                    <a:pt x="93548" y="10839"/>
                  </a:cubicBezTo>
                  <a:cubicBezTo>
                    <a:pt x="93631" y="10660"/>
                    <a:pt x="93715" y="10482"/>
                    <a:pt x="93822" y="10315"/>
                  </a:cubicBezTo>
                  <a:cubicBezTo>
                    <a:pt x="93869" y="10243"/>
                    <a:pt x="93917" y="10160"/>
                    <a:pt x="93977" y="10089"/>
                  </a:cubicBezTo>
                  <a:cubicBezTo>
                    <a:pt x="94036" y="10017"/>
                    <a:pt x="94084" y="9946"/>
                    <a:pt x="94143" y="9874"/>
                  </a:cubicBezTo>
                  <a:cubicBezTo>
                    <a:pt x="94250" y="9743"/>
                    <a:pt x="94369" y="9636"/>
                    <a:pt x="94477" y="9529"/>
                  </a:cubicBezTo>
                  <a:cubicBezTo>
                    <a:pt x="94596" y="9434"/>
                    <a:pt x="94703" y="9339"/>
                    <a:pt x="94798" y="9279"/>
                  </a:cubicBezTo>
                  <a:cubicBezTo>
                    <a:pt x="94893" y="9208"/>
                    <a:pt x="94989" y="9160"/>
                    <a:pt x="95072" y="9112"/>
                  </a:cubicBezTo>
                  <a:cubicBezTo>
                    <a:pt x="95227" y="9029"/>
                    <a:pt x="95322" y="9005"/>
                    <a:pt x="95322" y="9005"/>
                  </a:cubicBezTo>
                  <a:close/>
                  <a:moveTo>
                    <a:pt x="92965" y="21673"/>
                  </a:moveTo>
                  <a:lnTo>
                    <a:pt x="92965" y="21673"/>
                  </a:lnTo>
                  <a:cubicBezTo>
                    <a:pt x="92965" y="21673"/>
                    <a:pt x="93012" y="21709"/>
                    <a:pt x="93084" y="21781"/>
                  </a:cubicBezTo>
                  <a:cubicBezTo>
                    <a:pt x="93000" y="21709"/>
                    <a:pt x="92965" y="21673"/>
                    <a:pt x="92965" y="21673"/>
                  </a:cubicBezTo>
                  <a:close/>
                  <a:moveTo>
                    <a:pt x="46478" y="7477"/>
                  </a:moveTo>
                  <a:cubicBezTo>
                    <a:pt x="46779" y="7477"/>
                    <a:pt x="47086" y="7486"/>
                    <a:pt x="47399" y="7505"/>
                  </a:cubicBezTo>
                  <a:cubicBezTo>
                    <a:pt x="48769" y="7600"/>
                    <a:pt x="50221" y="7874"/>
                    <a:pt x="51733" y="8279"/>
                  </a:cubicBezTo>
                  <a:cubicBezTo>
                    <a:pt x="52471" y="8505"/>
                    <a:pt x="53245" y="8708"/>
                    <a:pt x="54019" y="8993"/>
                  </a:cubicBezTo>
                  <a:cubicBezTo>
                    <a:pt x="54400" y="9136"/>
                    <a:pt x="54793" y="9267"/>
                    <a:pt x="55174" y="9410"/>
                  </a:cubicBezTo>
                  <a:cubicBezTo>
                    <a:pt x="55567" y="9565"/>
                    <a:pt x="55948" y="9731"/>
                    <a:pt x="56341" y="9886"/>
                  </a:cubicBezTo>
                  <a:cubicBezTo>
                    <a:pt x="57127" y="10196"/>
                    <a:pt x="57901" y="10565"/>
                    <a:pt x="58698" y="10910"/>
                  </a:cubicBezTo>
                  <a:cubicBezTo>
                    <a:pt x="58889" y="11005"/>
                    <a:pt x="59091" y="11089"/>
                    <a:pt x="59294" y="11184"/>
                  </a:cubicBezTo>
                  <a:cubicBezTo>
                    <a:pt x="59484" y="11279"/>
                    <a:pt x="59687" y="11375"/>
                    <a:pt x="59889" y="11470"/>
                  </a:cubicBezTo>
                  <a:cubicBezTo>
                    <a:pt x="60270" y="11648"/>
                    <a:pt x="60663" y="11851"/>
                    <a:pt x="61068" y="12065"/>
                  </a:cubicBezTo>
                  <a:cubicBezTo>
                    <a:pt x="62639" y="12875"/>
                    <a:pt x="64199" y="13768"/>
                    <a:pt x="65747" y="14673"/>
                  </a:cubicBezTo>
                  <a:cubicBezTo>
                    <a:pt x="67271" y="15589"/>
                    <a:pt x="68795" y="16518"/>
                    <a:pt x="70307" y="17423"/>
                  </a:cubicBezTo>
                  <a:cubicBezTo>
                    <a:pt x="71807" y="18316"/>
                    <a:pt x="73272" y="19209"/>
                    <a:pt x="74736" y="19983"/>
                  </a:cubicBezTo>
                  <a:cubicBezTo>
                    <a:pt x="76189" y="20769"/>
                    <a:pt x="77617" y="21471"/>
                    <a:pt x="79022" y="22031"/>
                  </a:cubicBezTo>
                  <a:cubicBezTo>
                    <a:pt x="80427" y="22578"/>
                    <a:pt x="81785" y="22995"/>
                    <a:pt x="83070" y="23209"/>
                  </a:cubicBezTo>
                  <a:cubicBezTo>
                    <a:pt x="83853" y="23340"/>
                    <a:pt x="84605" y="23400"/>
                    <a:pt x="85313" y="23400"/>
                  </a:cubicBezTo>
                  <a:cubicBezTo>
                    <a:pt x="85768" y="23400"/>
                    <a:pt x="86204" y="23375"/>
                    <a:pt x="86618" y="23328"/>
                  </a:cubicBezTo>
                  <a:cubicBezTo>
                    <a:pt x="86880" y="23316"/>
                    <a:pt x="87130" y="23245"/>
                    <a:pt x="87380" y="23209"/>
                  </a:cubicBezTo>
                  <a:cubicBezTo>
                    <a:pt x="87500" y="23197"/>
                    <a:pt x="87619" y="23174"/>
                    <a:pt x="87738" y="23150"/>
                  </a:cubicBezTo>
                  <a:cubicBezTo>
                    <a:pt x="87857" y="23126"/>
                    <a:pt x="87976" y="23090"/>
                    <a:pt x="88083" y="23066"/>
                  </a:cubicBezTo>
                  <a:cubicBezTo>
                    <a:pt x="88309" y="23007"/>
                    <a:pt x="88523" y="22959"/>
                    <a:pt x="88726" y="22900"/>
                  </a:cubicBezTo>
                  <a:cubicBezTo>
                    <a:pt x="88928" y="22828"/>
                    <a:pt x="89119" y="22769"/>
                    <a:pt x="89309" y="22697"/>
                  </a:cubicBezTo>
                  <a:cubicBezTo>
                    <a:pt x="89678" y="22590"/>
                    <a:pt x="89988" y="22424"/>
                    <a:pt x="90262" y="22316"/>
                  </a:cubicBezTo>
                  <a:cubicBezTo>
                    <a:pt x="90548" y="22197"/>
                    <a:pt x="90762" y="22078"/>
                    <a:pt x="90952" y="21971"/>
                  </a:cubicBezTo>
                  <a:cubicBezTo>
                    <a:pt x="91321" y="21781"/>
                    <a:pt x="91512" y="21674"/>
                    <a:pt x="91512" y="21673"/>
                  </a:cubicBezTo>
                  <a:lnTo>
                    <a:pt x="91512" y="21673"/>
                  </a:lnTo>
                  <a:cubicBezTo>
                    <a:pt x="91512" y="21674"/>
                    <a:pt x="91333" y="21804"/>
                    <a:pt x="90988" y="22043"/>
                  </a:cubicBezTo>
                  <a:cubicBezTo>
                    <a:pt x="90821" y="22162"/>
                    <a:pt x="90607" y="22316"/>
                    <a:pt x="90333" y="22459"/>
                  </a:cubicBezTo>
                  <a:cubicBezTo>
                    <a:pt x="90071" y="22602"/>
                    <a:pt x="89774" y="22805"/>
                    <a:pt x="89405" y="22947"/>
                  </a:cubicBezTo>
                  <a:cubicBezTo>
                    <a:pt x="89226" y="23031"/>
                    <a:pt x="89035" y="23126"/>
                    <a:pt x="88845" y="23209"/>
                  </a:cubicBezTo>
                  <a:cubicBezTo>
                    <a:pt x="88643" y="23293"/>
                    <a:pt x="88416" y="23364"/>
                    <a:pt x="88190" y="23447"/>
                  </a:cubicBezTo>
                  <a:cubicBezTo>
                    <a:pt x="88083" y="23483"/>
                    <a:pt x="87964" y="23531"/>
                    <a:pt x="87845" y="23567"/>
                  </a:cubicBezTo>
                  <a:cubicBezTo>
                    <a:pt x="87726" y="23602"/>
                    <a:pt x="87607" y="23626"/>
                    <a:pt x="87476" y="23662"/>
                  </a:cubicBezTo>
                  <a:cubicBezTo>
                    <a:pt x="87226" y="23721"/>
                    <a:pt x="86976" y="23805"/>
                    <a:pt x="86690" y="23840"/>
                  </a:cubicBezTo>
                  <a:cubicBezTo>
                    <a:pt x="85990" y="23979"/>
                    <a:pt x="85211" y="24058"/>
                    <a:pt x="84378" y="24058"/>
                  </a:cubicBezTo>
                  <a:cubicBezTo>
                    <a:pt x="83921" y="24058"/>
                    <a:pt x="83448" y="24034"/>
                    <a:pt x="82963" y="23983"/>
                  </a:cubicBezTo>
                  <a:cubicBezTo>
                    <a:pt x="81594" y="23840"/>
                    <a:pt x="80141" y="23495"/>
                    <a:pt x="78677" y="22983"/>
                  </a:cubicBezTo>
                  <a:cubicBezTo>
                    <a:pt x="77201" y="22471"/>
                    <a:pt x="75689" y="21816"/>
                    <a:pt x="74176" y="21042"/>
                  </a:cubicBezTo>
                  <a:cubicBezTo>
                    <a:pt x="72676" y="20280"/>
                    <a:pt x="71152" y="19447"/>
                    <a:pt x="69640" y="18542"/>
                  </a:cubicBezTo>
                  <a:cubicBezTo>
                    <a:pt x="68128" y="17649"/>
                    <a:pt x="66592" y="16744"/>
                    <a:pt x="65056" y="15839"/>
                  </a:cubicBezTo>
                  <a:cubicBezTo>
                    <a:pt x="63532" y="14923"/>
                    <a:pt x="61996" y="14030"/>
                    <a:pt x="60460" y="13220"/>
                  </a:cubicBezTo>
                  <a:cubicBezTo>
                    <a:pt x="60079" y="13018"/>
                    <a:pt x="59698" y="12827"/>
                    <a:pt x="59306" y="12625"/>
                  </a:cubicBezTo>
                  <a:cubicBezTo>
                    <a:pt x="59115" y="12529"/>
                    <a:pt x="58925" y="12434"/>
                    <a:pt x="58734" y="12327"/>
                  </a:cubicBezTo>
                  <a:cubicBezTo>
                    <a:pt x="58544" y="12232"/>
                    <a:pt x="58353" y="12148"/>
                    <a:pt x="58163" y="12053"/>
                  </a:cubicBezTo>
                  <a:cubicBezTo>
                    <a:pt x="57389" y="11684"/>
                    <a:pt x="56639" y="11303"/>
                    <a:pt x="55877" y="10982"/>
                  </a:cubicBezTo>
                  <a:cubicBezTo>
                    <a:pt x="55496" y="10815"/>
                    <a:pt x="55115" y="10648"/>
                    <a:pt x="54745" y="10493"/>
                  </a:cubicBezTo>
                  <a:cubicBezTo>
                    <a:pt x="54364" y="10339"/>
                    <a:pt x="53995" y="10184"/>
                    <a:pt x="53626" y="10041"/>
                  </a:cubicBezTo>
                  <a:cubicBezTo>
                    <a:pt x="52900" y="9731"/>
                    <a:pt x="52162" y="9493"/>
                    <a:pt x="51447" y="9243"/>
                  </a:cubicBezTo>
                  <a:cubicBezTo>
                    <a:pt x="50007" y="8803"/>
                    <a:pt x="48626" y="8446"/>
                    <a:pt x="47328" y="8279"/>
                  </a:cubicBezTo>
                  <a:cubicBezTo>
                    <a:pt x="46665" y="8200"/>
                    <a:pt x="46027" y="8164"/>
                    <a:pt x="45420" y="8164"/>
                  </a:cubicBezTo>
                  <a:cubicBezTo>
                    <a:pt x="44839" y="8164"/>
                    <a:pt x="44286" y="8197"/>
                    <a:pt x="43768" y="8255"/>
                  </a:cubicBezTo>
                  <a:cubicBezTo>
                    <a:pt x="42708" y="8386"/>
                    <a:pt x="41791" y="8624"/>
                    <a:pt x="41041" y="8839"/>
                  </a:cubicBezTo>
                  <a:cubicBezTo>
                    <a:pt x="40303" y="9053"/>
                    <a:pt x="39708" y="9231"/>
                    <a:pt x="39315" y="9362"/>
                  </a:cubicBezTo>
                  <a:cubicBezTo>
                    <a:pt x="38910" y="9481"/>
                    <a:pt x="38696" y="9541"/>
                    <a:pt x="38696" y="9541"/>
                  </a:cubicBezTo>
                  <a:cubicBezTo>
                    <a:pt x="38696" y="9541"/>
                    <a:pt x="38910" y="9458"/>
                    <a:pt x="39291" y="9291"/>
                  </a:cubicBezTo>
                  <a:cubicBezTo>
                    <a:pt x="39672" y="9124"/>
                    <a:pt x="40232" y="8862"/>
                    <a:pt x="40958" y="8577"/>
                  </a:cubicBezTo>
                  <a:cubicBezTo>
                    <a:pt x="41696" y="8303"/>
                    <a:pt x="42589" y="7957"/>
                    <a:pt x="43685" y="7755"/>
                  </a:cubicBezTo>
                  <a:cubicBezTo>
                    <a:pt x="44520" y="7581"/>
                    <a:pt x="45463" y="7477"/>
                    <a:pt x="46478" y="7477"/>
                  </a:cubicBezTo>
                  <a:close/>
                  <a:moveTo>
                    <a:pt x="45387" y="9458"/>
                  </a:moveTo>
                  <a:cubicBezTo>
                    <a:pt x="45387" y="9458"/>
                    <a:pt x="45602" y="9470"/>
                    <a:pt x="46006" y="9505"/>
                  </a:cubicBezTo>
                  <a:cubicBezTo>
                    <a:pt x="46209" y="9541"/>
                    <a:pt x="46459" y="9577"/>
                    <a:pt x="46756" y="9636"/>
                  </a:cubicBezTo>
                  <a:cubicBezTo>
                    <a:pt x="47042" y="9720"/>
                    <a:pt x="47375" y="9791"/>
                    <a:pt x="47733" y="9922"/>
                  </a:cubicBezTo>
                  <a:cubicBezTo>
                    <a:pt x="48459" y="10148"/>
                    <a:pt x="49316" y="10517"/>
                    <a:pt x="50281" y="10970"/>
                  </a:cubicBezTo>
                  <a:cubicBezTo>
                    <a:pt x="51245" y="11422"/>
                    <a:pt x="52317" y="11982"/>
                    <a:pt x="53448" y="12625"/>
                  </a:cubicBezTo>
                  <a:cubicBezTo>
                    <a:pt x="54591" y="13280"/>
                    <a:pt x="55805" y="13994"/>
                    <a:pt x="57079" y="14780"/>
                  </a:cubicBezTo>
                  <a:cubicBezTo>
                    <a:pt x="58353" y="15566"/>
                    <a:pt x="59698" y="16399"/>
                    <a:pt x="61080" y="17256"/>
                  </a:cubicBezTo>
                  <a:cubicBezTo>
                    <a:pt x="62461" y="18125"/>
                    <a:pt x="63901" y="19006"/>
                    <a:pt x="65366" y="19887"/>
                  </a:cubicBezTo>
                  <a:cubicBezTo>
                    <a:pt x="66818" y="20769"/>
                    <a:pt x="68319" y="21638"/>
                    <a:pt x="69854" y="22459"/>
                  </a:cubicBezTo>
                  <a:cubicBezTo>
                    <a:pt x="71378" y="23281"/>
                    <a:pt x="72926" y="24043"/>
                    <a:pt x="74486" y="24698"/>
                  </a:cubicBezTo>
                  <a:cubicBezTo>
                    <a:pt x="76058" y="25329"/>
                    <a:pt x="77629" y="25888"/>
                    <a:pt x="79201" y="26150"/>
                  </a:cubicBezTo>
                  <a:cubicBezTo>
                    <a:pt x="80011" y="26293"/>
                    <a:pt x="80784" y="26400"/>
                    <a:pt x="81558" y="26484"/>
                  </a:cubicBezTo>
                  <a:cubicBezTo>
                    <a:pt x="81939" y="26531"/>
                    <a:pt x="82332" y="26555"/>
                    <a:pt x="82701" y="26579"/>
                  </a:cubicBezTo>
                  <a:cubicBezTo>
                    <a:pt x="83082" y="26603"/>
                    <a:pt x="83451" y="26626"/>
                    <a:pt x="83821" y="26626"/>
                  </a:cubicBezTo>
                  <a:cubicBezTo>
                    <a:pt x="84025" y="26631"/>
                    <a:pt x="84227" y="26634"/>
                    <a:pt x="84428" y="26634"/>
                  </a:cubicBezTo>
                  <a:cubicBezTo>
                    <a:pt x="85689" y="26634"/>
                    <a:pt x="86877" y="26537"/>
                    <a:pt x="87976" y="26353"/>
                  </a:cubicBezTo>
                  <a:cubicBezTo>
                    <a:pt x="88607" y="26245"/>
                    <a:pt x="89214" y="26114"/>
                    <a:pt x="89774" y="25948"/>
                  </a:cubicBezTo>
                  <a:cubicBezTo>
                    <a:pt x="90333" y="25781"/>
                    <a:pt x="90857" y="25602"/>
                    <a:pt x="91333" y="25376"/>
                  </a:cubicBezTo>
                  <a:cubicBezTo>
                    <a:pt x="91810" y="25150"/>
                    <a:pt x="92226" y="24912"/>
                    <a:pt x="92584" y="24638"/>
                  </a:cubicBezTo>
                  <a:cubicBezTo>
                    <a:pt x="92941" y="24364"/>
                    <a:pt x="93226" y="24055"/>
                    <a:pt x="93405" y="23745"/>
                  </a:cubicBezTo>
                  <a:cubicBezTo>
                    <a:pt x="93596" y="23424"/>
                    <a:pt x="93667" y="23090"/>
                    <a:pt x="93643" y="22816"/>
                  </a:cubicBezTo>
                  <a:cubicBezTo>
                    <a:pt x="93619" y="22519"/>
                    <a:pt x="93488" y="22304"/>
                    <a:pt x="93381" y="22138"/>
                  </a:cubicBezTo>
                  <a:cubicBezTo>
                    <a:pt x="93322" y="22054"/>
                    <a:pt x="93262" y="21983"/>
                    <a:pt x="93215" y="21923"/>
                  </a:cubicBezTo>
                  <a:cubicBezTo>
                    <a:pt x="93167" y="21864"/>
                    <a:pt x="93119" y="21816"/>
                    <a:pt x="93084" y="21781"/>
                  </a:cubicBezTo>
                  <a:lnTo>
                    <a:pt x="93084" y="21781"/>
                  </a:lnTo>
                  <a:cubicBezTo>
                    <a:pt x="93131" y="21816"/>
                    <a:pt x="93179" y="21852"/>
                    <a:pt x="93238" y="21900"/>
                  </a:cubicBezTo>
                  <a:cubicBezTo>
                    <a:pt x="93286" y="21959"/>
                    <a:pt x="93346" y="22031"/>
                    <a:pt x="93417" y="22102"/>
                  </a:cubicBezTo>
                  <a:cubicBezTo>
                    <a:pt x="93536" y="22269"/>
                    <a:pt x="93691" y="22495"/>
                    <a:pt x="93738" y="22793"/>
                  </a:cubicBezTo>
                  <a:cubicBezTo>
                    <a:pt x="93786" y="23102"/>
                    <a:pt x="93738" y="23471"/>
                    <a:pt x="93548" y="23817"/>
                  </a:cubicBezTo>
                  <a:cubicBezTo>
                    <a:pt x="93369" y="24174"/>
                    <a:pt x="93084" y="24507"/>
                    <a:pt x="92726" y="24817"/>
                  </a:cubicBezTo>
                  <a:cubicBezTo>
                    <a:pt x="92369" y="25114"/>
                    <a:pt x="91941" y="25388"/>
                    <a:pt x="91464" y="25650"/>
                  </a:cubicBezTo>
                  <a:cubicBezTo>
                    <a:pt x="90512" y="26150"/>
                    <a:pt x="89357" y="26555"/>
                    <a:pt x="88059" y="26817"/>
                  </a:cubicBezTo>
                  <a:cubicBezTo>
                    <a:pt x="87416" y="26960"/>
                    <a:pt x="86726" y="27043"/>
                    <a:pt x="86023" y="27126"/>
                  </a:cubicBezTo>
                  <a:cubicBezTo>
                    <a:pt x="85309" y="27198"/>
                    <a:pt x="84583" y="27234"/>
                    <a:pt x="83821" y="27234"/>
                  </a:cubicBezTo>
                  <a:cubicBezTo>
                    <a:pt x="83711" y="27235"/>
                    <a:pt x="83602" y="27236"/>
                    <a:pt x="83492" y="27236"/>
                  </a:cubicBezTo>
                  <a:cubicBezTo>
                    <a:pt x="82076" y="27236"/>
                    <a:pt x="80585" y="27096"/>
                    <a:pt x="79094" y="26853"/>
                  </a:cubicBezTo>
                  <a:cubicBezTo>
                    <a:pt x="77439" y="26603"/>
                    <a:pt x="75796" y="26067"/>
                    <a:pt x="74188" y="25424"/>
                  </a:cubicBezTo>
                  <a:cubicBezTo>
                    <a:pt x="72581" y="24769"/>
                    <a:pt x="71009" y="23995"/>
                    <a:pt x="69462" y="23174"/>
                  </a:cubicBezTo>
                  <a:cubicBezTo>
                    <a:pt x="67926" y="22340"/>
                    <a:pt x="66425" y="21459"/>
                    <a:pt x="64949" y="20566"/>
                  </a:cubicBezTo>
                  <a:cubicBezTo>
                    <a:pt x="63485" y="19673"/>
                    <a:pt x="62068" y="18744"/>
                    <a:pt x="60699" y="17863"/>
                  </a:cubicBezTo>
                  <a:cubicBezTo>
                    <a:pt x="59329" y="16970"/>
                    <a:pt x="58008" y="16113"/>
                    <a:pt x="56758" y="15292"/>
                  </a:cubicBezTo>
                  <a:cubicBezTo>
                    <a:pt x="55507" y="14482"/>
                    <a:pt x="54317" y="13720"/>
                    <a:pt x="53210" y="13030"/>
                  </a:cubicBezTo>
                  <a:cubicBezTo>
                    <a:pt x="52102" y="12351"/>
                    <a:pt x="51078" y="11732"/>
                    <a:pt x="50150" y="11244"/>
                  </a:cubicBezTo>
                  <a:cubicBezTo>
                    <a:pt x="49221" y="10744"/>
                    <a:pt x="48388" y="10339"/>
                    <a:pt x="47685" y="10065"/>
                  </a:cubicBezTo>
                  <a:cubicBezTo>
                    <a:pt x="47506" y="9993"/>
                    <a:pt x="47340" y="9934"/>
                    <a:pt x="47173" y="9886"/>
                  </a:cubicBezTo>
                  <a:cubicBezTo>
                    <a:pt x="47018" y="9827"/>
                    <a:pt x="46864" y="9779"/>
                    <a:pt x="46733" y="9731"/>
                  </a:cubicBezTo>
                  <a:cubicBezTo>
                    <a:pt x="46447" y="9648"/>
                    <a:pt x="46197" y="9589"/>
                    <a:pt x="46006" y="9541"/>
                  </a:cubicBezTo>
                  <a:cubicBezTo>
                    <a:pt x="45602" y="9481"/>
                    <a:pt x="45387" y="9458"/>
                    <a:pt x="45387" y="9458"/>
                  </a:cubicBezTo>
                  <a:close/>
                  <a:moveTo>
                    <a:pt x="48405" y="21826"/>
                  </a:moveTo>
                  <a:cubicBezTo>
                    <a:pt x="48773" y="21826"/>
                    <a:pt x="49145" y="21841"/>
                    <a:pt x="49519" y="21864"/>
                  </a:cubicBezTo>
                  <a:cubicBezTo>
                    <a:pt x="49757" y="21888"/>
                    <a:pt x="49995" y="21912"/>
                    <a:pt x="50233" y="21947"/>
                  </a:cubicBezTo>
                  <a:cubicBezTo>
                    <a:pt x="50352" y="21959"/>
                    <a:pt x="50471" y="21971"/>
                    <a:pt x="50590" y="21983"/>
                  </a:cubicBezTo>
                  <a:lnTo>
                    <a:pt x="50935" y="22054"/>
                  </a:lnTo>
                  <a:lnTo>
                    <a:pt x="51650" y="22185"/>
                  </a:lnTo>
                  <a:cubicBezTo>
                    <a:pt x="51888" y="22233"/>
                    <a:pt x="52114" y="22304"/>
                    <a:pt x="52352" y="22364"/>
                  </a:cubicBezTo>
                  <a:cubicBezTo>
                    <a:pt x="52579" y="22424"/>
                    <a:pt x="52817" y="22483"/>
                    <a:pt x="53043" y="22554"/>
                  </a:cubicBezTo>
                  <a:lnTo>
                    <a:pt x="53722" y="22793"/>
                  </a:lnTo>
                  <a:cubicBezTo>
                    <a:pt x="53948" y="22864"/>
                    <a:pt x="54174" y="22935"/>
                    <a:pt x="54400" y="23019"/>
                  </a:cubicBezTo>
                  <a:cubicBezTo>
                    <a:pt x="54614" y="23114"/>
                    <a:pt x="54829" y="23209"/>
                    <a:pt x="55055" y="23293"/>
                  </a:cubicBezTo>
                  <a:cubicBezTo>
                    <a:pt x="55269" y="23388"/>
                    <a:pt x="55484" y="23471"/>
                    <a:pt x="55698" y="23567"/>
                  </a:cubicBezTo>
                  <a:cubicBezTo>
                    <a:pt x="55912" y="23662"/>
                    <a:pt x="56115" y="23769"/>
                    <a:pt x="56317" y="23864"/>
                  </a:cubicBezTo>
                  <a:cubicBezTo>
                    <a:pt x="56734" y="24078"/>
                    <a:pt x="57151" y="24269"/>
                    <a:pt x="57532" y="24495"/>
                  </a:cubicBezTo>
                  <a:cubicBezTo>
                    <a:pt x="57913" y="24710"/>
                    <a:pt x="58305" y="24924"/>
                    <a:pt x="58675" y="25138"/>
                  </a:cubicBezTo>
                  <a:cubicBezTo>
                    <a:pt x="59032" y="25376"/>
                    <a:pt x="59389" y="25602"/>
                    <a:pt x="59734" y="25817"/>
                  </a:cubicBezTo>
                  <a:cubicBezTo>
                    <a:pt x="59901" y="25924"/>
                    <a:pt x="60068" y="26031"/>
                    <a:pt x="60234" y="26138"/>
                  </a:cubicBezTo>
                  <a:cubicBezTo>
                    <a:pt x="60401" y="26257"/>
                    <a:pt x="60556" y="26376"/>
                    <a:pt x="60710" y="26484"/>
                  </a:cubicBezTo>
                  <a:cubicBezTo>
                    <a:pt x="61020" y="26710"/>
                    <a:pt x="61318" y="26924"/>
                    <a:pt x="61615" y="27126"/>
                  </a:cubicBezTo>
                  <a:cubicBezTo>
                    <a:pt x="62187" y="27555"/>
                    <a:pt x="62675" y="27972"/>
                    <a:pt x="63127" y="28329"/>
                  </a:cubicBezTo>
                  <a:cubicBezTo>
                    <a:pt x="63592" y="28674"/>
                    <a:pt x="63949" y="29031"/>
                    <a:pt x="64259" y="29293"/>
                  </a:cubicBezTo>
                  <a:cubicBezTo>
                    <a:pt x="64878" y="29853"/>
                    <a:pt x="65223" y="30163"/>
                    <a:pt x="65223" y="30163"/>
                  </a:cubicBezTo>
                  <a:cubicBezTo>
                    <a:pt x="65223" y="30163"/>
                    <a:pt x="64842" y="29901"/>
                    <a:pt x="64163" y="29424"/>
                  </a:cubicBezTo>
                  <a:cubicBezTo>
                    <a:pt x="63830" y="29186"/>
                    <a:pt x="63425" y="28889"/>
                    <a:pt x="62949" y="28579"/>
                  </a:cubicBezTo>
                  <a:cubicBezTo>
                    <a:pt x="62461" y="28269"/>
                    <a:pt x="61937" y="27888"/>
                    <a:pt x="61342" y="27519"/>
                  </a:cubicBezTo>
                  <a:cubicBezTo>
                    <a:pt x="61044" y="27329"/>
                    <a:pt x="60734" y="27138"/>
                    <a:pt x="60413" y="26936"/>
                  </a:cubicBezTo>
                  <a:cubicBezTo>
                    <a:pt x="60258" y="26841"/>
                    <a:pt x="60091" y="26734"/>
                    <a:pt x="59925" y="26626"/>
                  </a:cubicBezTo>
                  <a:cubicBezTo>
                    <a:pt x="59758" y="26531"/>
                    <a:pt x="59579" y="26436"/>
                    <a:pt x="59413" y="26341"/>
                  </a:cubicBezTo>
                  <a:cubicBezTo>
                    <a:pt x="59067" y="26138"/>
                    <a:pt x="58698" y="25936"/>
                    <a:pt x="58341" y="25722"/>
                  </a:cubicBezTo>
                  <a:cubicBezTo>
                    <a:pt x="57960" y="25531"/>
                    <a:pt x="57579" y="25329"/>
                    <a:pt x="57198" y="25126"/>
                  </a:cubicBezTo>
                  <a:cubicBezTo>
                    <a:pt x="56817" y="24912"/>
                    <a:pt x="56400" y="24745"/>
                    <a:pt x="55996" y="24555"/>
                  </a:cubicBezTo>
                  <a:cubicBezTo>
                    <a:pt x="55793" y="24459"/>
                    <a:pt x="55591" y="24364"/>
                    <a:pt x="55388" y="24281"/>
                  </a:cubicBezTo>
                  <a:cubicBezTo>
                    <a:pt x="55174" y="24198"/>
                    <a:pt x="54960" y="24102"/>
                    <a:pt x="54757" y="24019"/>
                  </a:cubicBezTo>
                  <a:cubicBezTo>
                    <a:pt x="54543" y="23936"/>
                    <a:pt x="54329" y="23852"/>
                    <a:pt x="54114" y="23769"/>
                  </a:cubicBezTo>
                  <a:cubicBezTo>
                    <a:pt x="53900" y="23686"/>
                    <a:pt x="53686" y="23614"/>
                    <a:pt x="53460" y="23543"/>
                  </a:cubicBezTo>
                  <a:lnTo>
                    <a:pt x="52805" y="23328"/>
                  </a:lnTo>
                  <a:cubicBezTo>
                    <a:pt x="52590" y="23269"/>
                    <a:pt x="52364" y="23209"/>
                    <a:pt x="52138" y="23150"/>
                  </a:cubicBezTo>
                  <a:cubicBezTo>
                    <a:pt x="51912" y="23090"/>
                    <a:pt x="51697" y="23019"/>
                    <a:pt x="51471" y="22971"/>
                  </a:cubicBezTo>
                  <a:lnTo>
                    <a:pt x="50793" y="22840"/>
                  </a:lnTo>
                  <a:lnTo>
                    <a:pt x="50459" y="22769"/>
                  </a:lnTo>
                  <a:cubicBezTo>
                    <a:pt x="50352" y="22757"/>
                    <a:pt x="50233" y="22745"/>
                    <a:pt x="50126" y="22733"/>
                  </a:cubicBezTo>
                  <a:cubicBezTo>
                    <a:pt x="49900" y="22697"/>
                    <a:pt x="49673" y="22674"/>
                    <a:pt x="49447" y="22638"/>
                  </a:cubicBezTo>
                  <a:cubicBezTo>
                    <a:pt x="48970" y="22606"/>
                    <a:pt x="48492" y="22581"/>
                    <a:pt x="48022" y="22581"/>
                  </a:cubicBezTo>
                  <a:cubicBezTo>
                    <a:pt x="47613" y="22581"/>
                    <a:pt x="47209" y="22600"/>
                    <a:pt x="46816" y="22650"/>
                  </a:cubicBezTo>
                  <a:cubicBezTo>
                    <a:pt x="45971" y="22757"/>
                    <a:pt x="45149" y="22924"/>
                    <a:pt x="44423" y="23197"/>
                  </a:cubicBezTo>
                  <a:cubicBezTo>
                    <a:pt x="43685" y="23459"/>
                    <a:pt x="43006" y="23781"/>
                    <a:pt x="42422" y="24150"/>
                  </a:cubicBezTo>
                  <a:cubicBezTo>
                    <a:pt x="41839" y="24519"/>
                    <a:pt x="41327" y="24912"/>
                    <a:pt x="40910" y="25281"/>
                  </a:cubicBezTo>
                  <a:cubicBezTo>
                    <a:pt x="40494" y="25662"/>
                    <a:pt x="40148" y="26031"/>
                    <a:pt x="39886" y="26341"/>
                  </a:cubicBezTo>
                  <a:cubicBezTo>
                    <a:pt x="39351" y="26960"/>
                    <a:pt x="39113" y="27377"/>
                    <a:pt x="39113" y="27377"/>
                  </a:cubicBezTo>
                  <a:cubicBezTo>
                    <a:pt x="39113" y="27377"/>
                    <a:pt x="39160" y="27269"/>
                    <a:pt x="39267" y="27067"/>
                  </a:cubicBezTo>
                  <a:cubicBezTo>
                    <a:pt x="39363" y="26876"/>
                    <a:pt x="39517" y="26579"/>
                    <a:pt x="39755" y="26245"/>
                  </a:cubicBezTo>
                  <a:cubicBezTo>
                    <a:pt x="40220" y="25555"/>
                    <a:pt x="40982" y="24614"/>
                    <a:pt x="42161" y="23769"/>
                  </a:cubicBezTo>
                  <a:cubicBezTo>
                    <a:pt x="42744" y="23340"/>
                    <a:pt x="43435" y="22947"/>
                    <a:pt x="44197" y="22626"/>
                  </a:cubicBezTo>
                  <a:cubicBezTo>
                    <a:pt x="44970" y="22304"/>
                    <a:pt x="45828" y="22078"/>
                    <a:pt x="46721" y="21947"/>
                  </a:cubicBezTo>
                  <a:cubicBezTo>
                    <a:pt x="47271" y="21860"/>
                    <a:pt x="47834" y="21826"/>
                    <a:pt x="48405" y="21826"/>
                  </a:cubicBezTo>
                  <a:close/>
                  <a:moveTo>
                    <a:pt x="88264" y="9847"/>
                  </a:moveTo>
                  <a:cubicBezTo>
                    <a:pt x="88408" y="9847"/>
                    <a:pt x="88543" y="9854"/>
                    <a:pt x="88666" y="9862"/>
                  </a:cubicBezTo>
                  <a:cubicBezTo>
                    <a:pt x="89024" y="9898"/>
                    <a:pt x="89285" y="9958"/>
                    <a:pt x="89464" y="10005"/>
                  </a:cubicBezTo>
                  <a:cubicBezTo>
                    <a:pt x="89643" y="10053"/>
                    <a:pt x="89726" y="10077"/>
                    <a:pt x="89726" y="10077"/>
                  </a:cubicBezTo>
                  <a:lnTo>
                    <a:pt x="89678" y="10291"/>
                  </a:lnTo>
                  <a:cubicBezTo>
                    <a:pt x="89678" y="10291"/>
                    <a:pt x="89595" y="10279"/>
                    <a:pt x="89416" y="10255"/>
                  </a:cubicBezTo>
                  <a:cubicBezTo>
                    <a:pt x="89301" y="10247"/>
                    <a:pt x="89141" y="10233"/>
                    <a:pt x="88943" y="10233"/>
                  </a:cubicBezTo>
                  <a:cubicBezTo>
                    <a:pt x="88854" y="10233"/>
                    <a:pt x="88758" y="10236"/>
                    <a:pt x="88654" y="10243"/>
                  </a:cubicBezTo>
                  <a:cubicBezTo>
                    <a:pt x="88333" y="10267"/>
                    <a:pt x="87928" y="10315"/>
                    <a:pt x="87488" y="10482"/>
                  </a:cubicBezTo>
                  <a:cubicBezTo>
                    <a:pt x="87059" y="10636"/>
                    <a:pt x="86607" y="10934"/>
                    <a:pt x="86285" y="11375"/>
                  </a:cubicBezTo>
                  <a:cubicBezTo>
                    <a:pt x="85952" y="11815"/>
                    <a:pt x="85785" y="12410"/>
                    <a:pt x="85868" y="13089"/>
                  </a:cubicBezTo>
                  <a:cubicBezTo>
                    <a:pt x="85928" y="13744"/>
                    <a:pt x="86214" y="14482"/>
                    <a:pt x="86642" y="15173"/>
                  </a:cubicBezTo>
                  <a:cubicBezTo>
                    <a:pt x="86702" y="15268"/>
                    <a:pt x="86761" y="15363"/>
                    <a:pt x="86821" y="15458"/>
                  </a:cubicBezTo>
                  <a:cubicBezTo>
                    <a:pt x="86857" y="15518"/>
                    <a:pt x="86928" y="15613"/>
                    <a:pt x="86988" y="15696"/>
                  </a:cubicBezTo>
                  <a:cubicBezTo>
                    <a:pt x="87107" y="15851"/>
                    <a:pt x="87238" y="16006"/>
                    <a:pt x="87380" y="16161"/>
                  </a:cubicBezTo>
                  <a:cubicBezTo>
                    <a:pt x="87678" y="16458"/>
                    <a:pt x="88012" y="16744"/>
                    <a:pt x="88393" y="16994"/>
                  </a:cubicBezTo>
                  <a:cubicBezTo>
                    <a:pt x="89143" y="17506"/>
                    <a:pt x="90071" y="17887"/>
                    <a:pt x="91060" y="18244"/>
                  </a:cubicBezTo>
                  <a:cubicBezTo>
                    <a:pt x="92072" y="18602"/>
                    <a:pt x="93155" y="18899"/>
                    <a:pt x="94322" y="19316"/>
                  </a:cubicBezTo>
                  <a:cubicBezTo>
                    <a:pt x="94917" y="19518"/>
                    <a:pt x="95524" y="19757"/>
                    <a:pt x="96143" y="20126"/>
                  </a:cubicBezTo>
                  <a:cubicBezTo>
                    <a:pt x="96453" y="20304"/>
                    <a:pt x="96763" y="20519"/>
                    <a:pt x="97060" y="20804"/>
                  </a:cubicBezTo>
                  <a:cubicBezTo>
                    <a:pt x="97215" y="20947"/>
                    <a:pt x="97358" y="21102"/>
                    <a:pt x="97489" y="21281"/>
                  </a:cubicBezTo>
                  <a:cubicBezTo>
                    <a:pt x="97548" y="21364"/>
                    <a:pt x="97620" y="21483"/>
                    <a:pt x="97691" y="21590"/>
                  </a:cubicBezTo>
                  <a:lnTo>
                    <a:pt x="97751" y="21697"/>
                  </a:lnTo>
                  <a:lnTo>
                    <a:pt x="97775" y="21757"/>
                  </a:lnTo>
                  <a:lnTo>
                    <a:pt x="97798" y="21792"/>
                  </a:lnTo>
                  <a:lnTo>
                    <a:pt x="97834" y="21876"/>
                  </a:lnTo>
                  <a:cubicBezTo>
                    <a:pt x="98037" y="22293"/>
                    <a:pt x="98132" y="22769"/>
                    <a:pt x="98132" y="23233"/>
                  </a:cubicBezTo>
                  <a:cubicBezTo>
                    <a:pt x="98132" y="23686"/>
                    <a:pt x="98037" y="24114"/>
                    <a:pt x="97906" y="24507"/>
                  </a:cubicBezTo>
                  <a:cubicBezTo>
                    <a:pt x="97644" y="25305"/>
                    <a:pt x="97203" y="25960"/>
                    <a:pt x="96703" y="26543"/>
                  </a:cubicBezTo>
                  <a:cubicBezTo>
                    <a:pt x="95715" y="27698"/>
                    <a:pt x="94477" y="28555"/>
                    <a:pt x="93143" y="29222"/>
                  </a:cubicBezTo>
                  <a:cubicBezTo>
                    <a:pt x="90786" y="30400"/>
                    <a:pt x="88114" y="30928"/>
                    <a:pt x="85437" y="30928"/>
                  </a:cubicBezTo>
                  <a:cubicBezTo>
                    <a:pt x="85084" y="30928"/>
                    <a:pt x="84732" y="30919"/>
                    <a:pt x="84380" y="30901"/>
                  </a:cubicBezTo>
                  <a:cubicBezTo>
                    <a:pt x="82868" y="30817"/>
                    <a:pt x="81356" y="30579"/>
                    <a:pt x="79880" y="30198"/>
                  </a:cubicBezTo>
                  <a:cubicBezTo>
                    <a:pt x="78415" y="29817"/>
                    <a:pt x="76974" y="29305"/>
                    <a:pt x="75593" y="28686"/>
                  </a:cubicBezTo>
                  <a:cubicBezTo>
                    <a:pt x="74903" y="28365"/>
                    <a:pt x="74236" y="28043"/>
                    <a:pt x="73569" y="27662"/>
                  </a:cubicBezTo>
                  <a:cubicBezTo>
                    <a:pt x="73224" y="27484"/>
                    <a:pt x="72926" y="27305"/>
                    <a:pt x="72593" y="27115"/>
                  </a:cubicBezTo>
                  <a:lnTo>
                    <a:pt x="71652" y="26567"/>
                  </a:lnTo>
                  <a:cubicBezTo>
                    <a:pt x="70390" y="25829"/>
                    <a:pt x="69128" y="25114"/>
                    <a:pt x="67866" y="24436"/>
                  </a:cubicBezTo>
                  <a:cubicBezTo>
                    <a:pt x="65342" y="23078"/>
                    <a:pt x="62806" y="21816"/>
                    <a:pt x="60306" y="20721"/>
                  </a:cubicBezTo>
                  <a:cubicBezTo>
                    <a:pt x="57805" y="19637"/>
                    <a:pt x="55329" y="18721"/>
                    <a:pt x="52924" y="18042"/>
                  </a:cubicBezTo>
                  <a:cubicBezTo>
                    <a:pt x="50531" y="17375"/>
                    <a:pt x="48197" y="16970"/>
                    <a:pt x="46042" y="16970"/>
                  </a:cubicBezTo>
                  <a:cubicBezTo>
                    <a:pt x="44959" y="16970"/>
                    <a:pt x="43935" y="17090"/>
                    <a:pt x="42982" y="17316"/>
                  </a:cubicBezTo>
                  <a:cubicBezTo>
                    <a:pt x="42744" y="17375"/>
                    <a:pt x="42530" y="17447"/>
                    <a:pt x="42292" y="17518"/>
                  </a:cubicBezTo>
                  <a:cubicBezTo>
                    <a:pt x="42184" y="17554"/>
                    <a:pt x="42065" y="17601"/>
                    <a:pt x="41958" y="17637"/>
                  </a:cubicBezTo>
                  <a:lnTo>
                    <a:pt x="41863" y="17673"/>
                  </a:lnTo>
                  <a:lnTo>
                    <a:pt x="41851" y="17673"/>
                  </a:lnTo>
                  <a:lnTo>
                    <a:pt x="41839" y="17685"/>
                  </a:lnTo>
                  <a:lnTo>
                    <a:pt x="41791" y="17697"/>
                  </a:lnTo>
                  <a:lnTo>
                    <a:pt x="41637" y="17768"/>
                  </a:lnTo>
                  <a:cubicBezTo>
                    <a:pt x="41208" y="17935"/>
                    <a:pt x="40815" y="18149"/>
                    <a:pt x="40434" y="18375"/>
                  </a:cubicBezTo>
                  <a:cubicBezTo>
                    <a:pt x="38934" y="19268"/>
                    <a:pt x="37934" y="20483"/>
                    <a:pt x="37339" y="21590"/>
                  </a:cubicBezTo>
                  <a:cubicBezTo>
                    <a:pt x="36719" y="22697"/>
                    <a:pt x="36446" y="23662"/>
                    <a:pt x="36315" y="24329"/>
                  </a:cubicBezTo>
                  <a:cubicBezTo>
                    <a:pt x="36243" y="24662"/>
                    <a:pt x="36196" y="24912"/>
                    <a:pt x="36184" y="25091"/>
                  </a:cubicBezTo>
                  <a:cubicBezTo>
                    <a:pt x="36160" y="25269"/>
                    <a:pt x="36160" y="25352"/>
                    <a:pt x="36160" y="25352"/>
                  </a:cubicBezTo>
                  <a:lnTo>
                    <a:pt x="35934" y="25341"/>
                  </a:lnTo>
                  <a:cubicBezTo>
                    <a:pt x="35934" y="25341"/>
                    <a:pt x="35945" y="24960"/>
                    <a:pt x="36065" y="24281"/>
                  </a:cubicBezTo>
                  <a:cubicBezTo>
                    <a:pt x="36184" y="23590"/>
                    <a:pt x="36422" y="22590"/>
                    <a:pt x="37017" y="21423"/>
                  </a:cubicBezTo>
                  <a:cubicBezTo>
                    <a:pt x="37612" y="20268"/>
                    <a:pt x="38612" y="18935"/>
                    <a:pt x="40172" y="17947"/>
                  </a:cubicBezTo>
                  <a:cubicBezTo>
                    <a:pt x="40553" y="17697"/>
                    <a:pt x="40970" y="17459"/>
                    <a:pt x="41410" y="17268"/>
                  </a:cubicBezTo>
                  <a:lnTo>
                    <a:pt x="41589" y="17197"/>
                  </a:lnTo>
                  <a:lnTo>
                    <a:pt x="41625" y="17173"/>
                  </a:lnTo>
                  <a:lnTo>
                    <a:pt x="41672" y="17149"/>
                  </a:lnTo>
                  <a:lnTo>
                    <a:pt x="41756" y="17113"/>
                  </a:lnTo>
                  <a:cubicBezTo>
                    <a:pt x="41875" y="17078"/>
                    <a:pt x="41982" y="17030"/>
                    <a:pt x="42101" y="16982"/>
                  </a:cubicBezTo>
                  <a:cubicBezTo>
                    <a:pt x="42327" y="16899"/>
                    <a:pt x="42577" y="16816"/>
                    <a:pt x="42827" y="16744"/>
                  </a:cubicBezTo>
                  <a:cubicBezTo>
                    <a:pt x="43827" y="16458"/>
                    <a:pt x="44899" y="16304"/>
                    <a:pt x="46018" y="16256"/>
                  </a:cubicBezTo>
                  <a:cubicBezTo>
                    <a:pt x="46242" y="16248"/>
                    <a:pt x="46467" y="16244"/>
                    <a:pt x="46693" y="16244"/>
                  </a:cubicBezTo>
                  <a:cubicBezTo>
                    <a:pt x="48749" y="16244"/>
                    <a:pt x="50932" y="16577"/>
                    <a:pt x="53174" y="17113"/>
                  </a:cubicBezTo>
                  <a:cubicBezTo>
                    <a:pt x="55650" y="17709"/>
                    <a:pt x="58198" y="18566"/>
                    <a:pt x="60770" y="19602"/>
                  </a:cubicBezTo>
                  <a:cubicBezTo>
                    <a:pt x="63342" y="20638"/>
                    <a:pt x="65949" y="21840"/>
                    <a:pt x="68545" y="23150"/>
                  </a:cubicBezTo>
                  <a:cubicBezTo>
                    <a:pt x="69843" y="23805"/>
                    <a:pt x="71128" y="24483"/>
                    <a:pt x="72426" y="25186"/>
                  </a:cubicBezTo>
                  <a:lnTo>
                    <a:pt x="73391" y="25722"/>
                  </a:lnTo>
                  <a:cubicBezTo>
                    <a:pt x="73688" y="25876"/>
                    <a:pt x="74034" y="26067"/>
                    <a:pt x="74343" y="26222"/>
                  </a:cubicBezTo>
                  <a:cubicBezTo>
                    <a:pt x="74962" y="26543"/>
                    <a:pt x="75629" y="26841"/>
                    <a:pt x="76272" y="27115"/>
                  </a:cubicBezTo>
                  <a:cubicBezTo>
                    <a:pt x="78903" y="28210"/>
                    <a:pt x="81701" y="28853"/>
                    <a:pt x="84440" y="28877"/>
                  </a:cubicBezTo>
                  <a:cubicBezTo>
                    <a:pt x="84494" y="28877"/>
                    <a:pt x="84549" y="28877"/>
                    <a:pt x="84604" y="28877"/>
                  </a:cubicBezTo>
                  <a:cubicBezTo>
                    <a:pt x="87286" y="28877"/>
                    <a:pt x="89914" y="28306"/>
                    <a:pt x="92131" y="27198"/>
                  </a:cubicBezTo>
                  <a:cubicBezTo>
                    <a:pt x="92703" y="26924"/>
                    <a:pt x="93238" y="26603"/>
                    <a:pt x="93727" y="26245"/>
                  </a:cubicBezTo>
                  <a:cubicBezTo>
                    <a:pt x="94227" y="25900"/>
                    <a:pt x="94679" y="25507"/>
                    <a:pt x="95048" y="25091"/>
                  </a:cubicBezTo>
                  <a:cubicBezTo>
                    <a:pt x="95429" y="24674"/>
                    <a:pt x="95727" y="24221"/>
                    <a:pt x="95893" y="23805"/>
                  </a:cubicBezTo>
                  <a:cubicBezTo>
                    <a:pt x="96060" y="23364"/>
                    <a:pt x="96072" y="22995"/>
                    <a:pt x="95953" y="22697"/>
                  </a:cubicBezTo>
                  <a:cubicBezTo>
                    <a:pt x="95846" y="22400"/>
                    <a:pt x="95536" y="22078"/>
                    <a:pt x="95108" y="21804"/>
                  </a:cubicBezTo>
                  <a:cubicBezTo>
                    <a:pt x="94679" y="21531"/>
                    <a:pt x="94167" y="21292"/>
                    <a:pt x="93643" y="21078"/>
                  </a:cubicBezTo>
                  <a:cubicBezTo>
                    <a:pt x="92595" y="20638"/>
                    <a:pt x="91500" y="20268"/>
                    <a:pt x="90452" y="19828"/>
                  </a:cubicBezTo>
                  <a:cubicBezTo>
                    <a:pt x="89393" y="19387"/>
                    <a:pt x="88393" y="18864"/>
                    <a:pt x="87523" y="18197"/>
                  </a:cubicBezTo>
                  <a:cubicBezTo>
                    <a:pt x="87083" y="17852"/>
                    <a:pt x="86690" y="17482"/>
                    <a:pt x="86357" y="17066"/>
                  </a:cubicBezTo>
                  <a:cubicBezTo>
                    <a:pt x="86190" y="16863"/>
                    <a:pt x="86035" y="16649"/>
                    <a:pt x="85892" y="16435"/>
                  </a:cubicBezTo>
                  <a:cubicBezTo>
                    <a:pt x="85821" y="16316"/>
                    <a:pt x="85773" y="16220"/>
                    <a:pt x="85702" y="16089"/>
                  </a:cubicBezTo>
                  <a:cubicBezTo>
                    <a:pt x="85642" y="15982"/>
                    <a:pt x="85595" y="15887"/>
                    <a:pt x="85547" y="15780"/>
                  </a:cubicBezTo>
                  <a:cubicBezTo>
                    <a:pt x="85118" y="14899"/>
                    <a:pt x="84856" y="14018"/>
                    <a:pt x="84856" y="13125"/>
                  </a:cubicBezTo>
                  <a:cubicBezTo>
                    <a:pt x="84844" y="12244"/>
                    <a:pt x="85178" y="11410"/>
                    <a:pt x="85690" y="10874"/>
                  </a:cubicBezTo>
                  <a:cubicBezTo>
                    <a:pt x="86202" y="10339"/>
                    <a:pt x="86809" y="10077"/>
                    <a:pt x="87333" y="9958"/>
                  </a:cubicBezTo>
                  <a:cubicBezTo>
                    <a:pt x="87676" y="9872"/>
                    <a:pt x="87988" y="9847"/>
                    <a:pt x="88264" y="9847"/>
                  </a:cubicBezTo>
                  <a:close/>
                  <a:moveTo>
                    <a:pt x="30635" y="19971"/>
                  </a:moveTo>
                  <a:cubicBezTo>
                    <a:pt x="30635" y="19971"/>
                    <a:pt x="30266" y="20114"/>
                    <a:pt x="29623" y="20340"/>
                  </a:cubicBezTo>
                  <a:cubicBezTo>
                    <a:pt x="29457" y="20399"/>
                    <a:pt x="29290" y="20483"/>
                    <a:pt x="29099" y="20566"/>
                  </a:cubicBezTo>
                  <a:cubicBezTo>
                    <a:pt x="28921" y="20649"/>
                    <a:pt x="28706" y="20721"/>
                    <a:pt x="28504" y="20840"/>
                  </a:cubicBezTo>
                  <a:cubicBezTo>
                    <a:pt x="28302" y="20959"/>
                    <a:pt x="28075" y="21078"/>
                    <a:pt x="27849" y="21209"/>
                  </a:cubicBezTo>
                  <a:cubicBezTo>
                    <a:pt x="27635" y="21340"/>
                    <a:pt x="27409" y="21519"/>
                    <a:pt x="27171" y="21673"/>
                  </a:cubicBezTo>
                  <a:cubicBezTo>
                    <a:pt x="26944" y="21840"/>
                    <a:pt x="26742" y="22054"/>
                    <a:pt x="26516" y="22257"/>
                  </a:cubicBezTo>
                  <a:cubicBezTo>
                    <a:pt x="26409" y="22364"/>
                    <a:pt x="26313" y="22483"/>
                    <a:pt x="26206" y="22602"/>
                  </a:cubicBezTo>
                  <a:lnTo>
                    <a:pt x="26051" y="22781"/>
                  </a:lnTo>
                  <a:cubicBezTo>
                    <a:pt x="26004" y="22840"/>
                    <a:pt x="25968" y="22912"/>
                    <a:pt x="25920" y="22971"/>
                  </a:cubicBezTo>
                  <a:cubicBezTo>
                    <a:pt x="25539" y="23483"/>
                    <a:pt x="25301" y="24114"/>
                    <a:pt x="25158" y="24781"/>
                  </a:cubicBezTo>
                  <a:cubicBezTo>
                    <a:pt x="25016" y="25448"/>
                    <a:pt x="25027" y="26174"/>
                    <a:pt x="25158" y="26888"/>
                  </a:cubicBezTo>
                  <a:cubicBezTo>
                    <a:pt x="25206" y="27067"/>
                    <a:pt x="25242" y="27246"/>
                    <a:pt x="25289" y="27424"/>
                  </a:cubicBezTo>
                  <a:cubicBezTo>
                    <a:pt x="25337" y="27591"/>
                    <a:pt x="25397" y="27758"/>
                    <a:pt x="25456" y="27924"/>
                  </a:cubicBezTo>
                  <a:cubicBezTo>
                    <a:pt x="25516" y="28103"/>
                    <a:pt x="25611" y="28281"/>
                    <a:pt x="25682" y="28460"/>
                  </a:cubicBezTo>
                  <a:lnTo>
                    <a:pt x="25706" y="28531"/>
                  </a:lnTo>
                  <a:lnTo>
                    <a:pt x="25730" y="28567"/>
                  </a:lnTo>
                  <a:lnTo>
                    <a:pt x="25730" y="28579"/>
                  </a:lnTo>
                  <a:lnTo>
                    <a:pt x="25789" y="28686"/>
                  </a:lnTo>
                  <a:cubicBezTo>
                    <a:pt x="25837" y="28758"/>
                    <a:pt x="25873" y="28829"/>
                    <a:pt x="25932" y="28901"/>
                  </a:cubicBezTo>
                  <a:cubicBezTo>
                    <a:pt x="26313" y="29448"/>
                    <a:pt x="26956" y="29853"/>
                    <a:pt x="27611" y="30186"/>
                  </a:cubicBezTo>
                  <a:cubicBezTo>
                    <a:pt x="28278" y="30508"/>
                    <a:pt x="28968" y="30782"/>
                    <a:pt x="29659" y="31008"/>
                  </a:cubicBezTo>
                  <a:cubicBezTo>
                    <a:pt x="31040" y="31472"/>
                    <a:pt x="32374" y="31841"/>
                    <a:pt x="33493" y="32222"/>
                  </a:cubicBezTo>
                  <a:cubicBezTo>
                    <a:pt x="34612" y="32591"/>
                    <a:pt x="35529" y="32984"/>
                    <a:pt x="36136" y="33342"/>
                  </a:cubicBezTo>
                  <a:cubicBezTo>
                    <a:pt x="36434" y="33520"/>
                    <a:pt x="36648" y="33687"/>
                    <a:pt x="36803" y="33794"/>
                  </a:cubicBezTo>
                  <a:cubicBezTo>
                    <a:pt x="36934" y="33913"/>
                    <a:pt x="37017" y="33984"/>
                    <a:pt x="37017" y="33984"/>
                  </a:cubicBezTo>
                  <a:cubicBezTo>
                    <a:pt x="37017" y="33984"/>
                    <a:pt x="36934" y="33925"/>
                    <a:pt x="36767" y="33830"/>
                  </a:cubicBezTo>
                  <a:cubicBezTo>
                    <a:pt x="36612" y="33734"/>
                    <a:pt x="36374" y="33615"/>
                    <a:pt x="36065" y="33484"/>
                  </a:cubicBezTo>
                  <a:cubicBezTo>
                    <a:pt x="35434" y="33222"/>
                    <a:pt x="34505" y="32937"/>
                    <a:pt x="33362" y="32663"/>
                  </a:cubicBezTo>
                  <a:cubicBezTo>
                    <a:pt x="32790" y="32532"/>
                    <a:pt x="32171" y="32389"/>
                    <a:pt x="31516" y="32234"/>
                  </a:cubicBezTo>
                  <a:cubicBezTo>
                    <a:pt x="30862" y="32068"/>
                    <a:pt x="30159" y="31913"/>
                    <a:pt x="29445" y="31698"/>
                  </a:cubicBezTo>
                  <a:cubicBezTo>
                    <a:pt x="28730" y="31484"/>
                    <a:pt x="27992" y="31246"/>
                    <a:pt x="27266" y="30901"/>
                  </a:cubicBezTo>
                  <a:cubicBezTo>
                    <a:pt x="26551" y="30544"/>
                    <a:pt x="25801" y="30103"/>
                    <a:pt x="25266" y="29365"/>
                  </a:cubicBezTo>
                  <a:cubicBezTo>
                    <a:pt x="25194" y="29281"/>
                    <a:pt x="25135" y="29186"/>
                    <a:pt x="25087" y="29079"/>
                  </a:cubicBezTo>
                  <a:lnTo>
                    <a:pt x="25004" y="28936"/>
                  </a:lnTo>
                  <a:lnTo>
                    <a:pt x="25004" y="28924"/>
                  </a:lnTo>
                  <a:lnTo>
                    <a:pt x="24992" y="28901"/>
                  </a:lnTo>
                  <a:lnTo>
                    <a:pt x="24980" y="28889"/>
                  </a:lnTo>
                  <a:lnTo>
                    <a:pt x="24968" y="28853"/>
                  </a:lnTo>
                  <a:lnTo>
                    <a:pt x="24944" y="28781"/>
                  </a:lnTo>
                  <a:cubicBezTo>
                    <a:pt x="24861" y="28603"/>
                    <a:pt x="24777" y="28436"/>
                    <a:pt x="24718" y="28234"/>
                  </a:cubicBezTo>
                  <a:cubicBezTo>
                    <a:pt x="24646" y="28031"/>
                    <a:pt x="24575" y="27829"/>
                    <a:pt x="24527" y="27627"/>
                  </a:cubicBezTo>
                  <a:cubicBezTo>
                    <a:pt x="24480" y="27424"/>
                    <a:pt x="24432" y="27234"/>
                    <a:pt x="24385" y="27031"/>
                  </a:cubicBezTo>
                  <a:cubicBezTo>
                    <a:pt x="24242" y="26222"/>
                    <a:pt x="24277" y="25388"/>
                    <a:pt x="24456" y="24626"/>
                  </a:cubicBezTo>
                  <a:cubicBezTo>
                    <a:pt x="24635" y="23864"/>
                    <a:pt x="24980" y="23162"/>
                    <a:pt x="25432" y="22614"/>
                  </a:cubicBezTo>
                  <a:cubicBezTo>
                    <a:pt x="25492" y="22543"/>
                    <a:pt x="25539" y="22471"/>
                    <a:pt x="25599" y="22400"/>
                  </a:cubicBezTo>
                  <a:cubicBezTo>
                    <a:pt x="25658" y="22340"/>
                    <a:pt x="25718" y="22281"/>
                    <a:pt x="25778" y="22221"/>
                  </a:cubicBezTo>
                  <a:cubicBezTo>
                    <a:pt x="25897" y="22090"/>
                    <a:pt x="26016" y="21971"/>
                    <a:pt x="26135" y="21852"/>
                  </a:cubicBezTo>
                  <a:cubicBezTo>
                    <a:pt x="26409" y="21662"/>
                    <a:pt x="26647" y="21447"/>
                    <a:pt x="26909" y="21292"/>
                  </a:cubicBezTo>
                  <a:cubicBezTo>
                    <a:pt x="27171" y="21138"/>
                    <a:pt x="27409" y="20983"/>
                    <a:pt x="27659" y="20864"/>
                  </a:cubicBezTo>
                  <a:cubicBezTo>
                    <a:pt x="27909" y="20757"/>
                    <a:pt x="28147" y="20649"/>
                    <a:pt x="28373" y="20554"/>
                  </a:cubicBezTo>
                  <a:cubicBezTo>
                    <a:pt x="28599" y="20459"/>
                    <a:pt x="28826" y="20411"/>
                    <a:pt x="29016" y="20340"/>
                  </a:cubicBezTo>
                  <a:cubicBezTo>
                    <a:pt x="29218" y="20280"/>
                    <a:pt x="29409" y="20221"/>
                    <a:pt x="29576" y="20185"/>
                  </a:cubicBezTo>
                  <a:cubicBezTo>
                    <a:pt x="30254" y="20042"/>
                    <a:pt x="30635" y="19971"/>
                    <a:pt x="30635" y="19971"/>
                  </a:cubicBezTo>
                  <a:close/>
                  <a:moveTo>
                    <a:pt x="31516" y="22674"/>
                  </a:moveTo>
                  <a:cubicBezTo>
                    <a:pt x="31516" y="22674"/>
                    <a:pt x="31469" y="22697"/>
                    <a:pt x="31373" y="22757"/>
                  </a:cubicBezTo>
                  <a:cubicBezTo>
                    <a:pt x="31278" y="22816"/>
                    <a:pt x="31159" y="22924"/>
                    <a:pt x="31004" y="23066"/>
                  </a:cubicBezTo>
                  <a:cubicBezTo>
                    <a:pt x="30862" y="23197"/>
                    <a:pt x="30707" y="23388"/>
                    <a:pt x="30564" y="23614"/>
                  </a:cubicBezTo>
                  <a:cubicBezTo>
                    <a:pt x="30433" y="23852"/>
                    <a:pt x="30338" y="24138"/>
                    <a:pt x="30314" y="24448"/>
                  </a:cubicBezTo>
                  <a:cubicBezTo>
                    <a:pt x="30278" y="24769"/>
                    <a:pt x="30385" y="25102"/>
                    <a:pt x="30492" y="25448"/>
                  </a:cubicBezTo>
                  <a:cubicBezTo>
                    <a:pt x="30635" y="25793"/>
                    <a:pt x="30838" y="26150"/>
                    <a:pt x="31076" y="26484"/>
                  </a:cubicBezTo>
                  <a:cubicBezTo>
                    <a:pt x="31147" y="26567"/>
                    <a:pt x="31207" y="26662"/>
                    <a:pt x="31278" y="26757"/>
                  </a:cubicBezTo>
                  <a:cubicBezTo>
                    <a:pt x="31338" y="26841"/>
                    <a:pt x="31409" y="26912"/>
                    <a:pt x="31481" y="26984"/>
                  </a:cubicBezTo>
                  <a:cubicBezTo>
                    <a:pt x="31552" y="27067"/>
                    <a:pt x="31612" y="27150"/>
                    <a:pt x="31695" y="27222"/>
                  </a:cubicBezTo>
                  <a:lnTo>
                    <a:pt x="31933" y="27460"/>
                  </a:lnTo>
                  <a:cubicBezTo>
                    <a:pt x="32243" y="27781"/>
                    <a:pt x="32588" y="28067"/>
                    <a:pt x="32957" y="28365"/>
                  </a:cubicBezTo>
                  <a:cubicBezTo>
                    <a:pt x="33314" y="28662"/>
                    <a:pt x="33683" y="28948"/>
                    <a:pt x="34040" y="29234"/>
                  </a:cubicBezTo>
                  <a:cubicBezTo>
                    <a:pt x="34421" y="29508"/>
                    <a:pt x="34767" y="29805"/>
                    <a:pt x="35112" y="30091"/>
                  </a:cubicBezTo>
                  <a:cubicBezTo>
                    <a:pt x="35291" y="30234"/>
                    <a:pt x="35457" y="30377"/>
                    <a:pt x="35612" y="30532"/>
                  </a:cubicBezTo>
                  <a:cubicBezTo>
                    <a:pt x="35779" y="30675"/>
                    <a:pt x="35922" y="30829"/>
                    <a:pt x="36076" y="30972"/>
                  </a:cubicBezTo>
                  <a:cubicBezTo>
                    <a:pt x="36362" y="31270"/>
                    <a:pt x="36636" y="31556"/>
                    <a:pt x="36850" y="31853"/>
                  </a:cubicBezTo>
                  <a:cubicBezTo>
                    <a:pt x="37088" y="32127"/>
                    <a:pt x="37255" y="32425"/>
                    <a:pt x="37410" y="32675"/>
                  </a:cubicBezTo>
                  <a:cubicBezTo>
                    <a:pt x="37553" y="32937"/>
                    <a:pt x="37660" y="33163"/>
                    <a:pt x="37743" y="33353"/>
                  </a:cubicBezTo>
                  <a:cubicBezTo>
                    <a:pt x="37886" y="33758"/>
                    <a:pt x="37958" y="33984"/>
                    <a:pt x="37958" y="33984"/>
                  </a:cubicBezTo>
                  <a:cubicBezTo>
                    <a:pt x="37958" y="33984"/>
                    <a:pt x="37827" y="33782"/>
                    <a:pt x="37600" y="33437"/>
                  </a:cubicBezTo>
                  <a:cubicBezTo>
                    <a:pt x="37481" y="33270"/>
                    <a:pt x="37327" y="33080"/>
                    <a:pt x="37160" y="32853"/>
                  </a:cubicBezTo>
                  <a:cubicBezTo>
                    <a:pt x="36958" y="32639"/>
                    <a:pt x="36755" y="32401"/>
                    <a:pt x="36505" y="32163"/>
                  </a:cubicBezTo>
                  <a:cubicBezTo>
                    <a:pt x="36255" y="31913"/>
                    <a:pt x="35969" y="31675"/>
                    <a:pt x="35672" y="31425"/>
                  </a:cubicBezTo>
                  <a:cubicBezTo>
                    <a:pt x="35362" y="31175"/>
                    <a:pt x="35017" y="30925"/>
                    <a:pt x="34672" y="30651"/>
                  </a:cubicBezTo>
                  <a:cubicBezTo>
                    <a:pt x="34314" y="30389"/>
                    <a:pt x="33945" y="30139"/>
                    <a:pt x="33576" y="29853"/>
                  </a:cubicBezTo>
                  <a:cubicBezTo>
                    <a:pt x="33195" y="29579"/>
                    <a:pt x="32814" y="29293"/>
                    <a:pt x="32433" y="28996"/>
                  </a:cubicBezTo>
                  <a:cubicBezTo>
                    <a:pt x="32064" y="28686"/>
                    <a:pt x="31707" y="28365"/>
                    <a:pt x="31373" y="28008"/>
                  </a:cubicBezTo>
                  <a:lnTo>
                    <a:pt x="31123" y="27746"/>
                  </a:lnTo>
                  <a:cubicBezTo>
                    <a:pt x="31040" y="27650"/>
                    <a:pt x="30969" y="27555"/>
                    <a:pt x="30885" y="27460"/>
                  </a:cubicBezTo>
                  <a:cubicBezTo>
                    <a:pt x="30814" y="27353"/>
                    <a:pt x="30731" y="27257"/>
                    <a:pt x="30659" y="27162"/>
                  </a:cubicBezTo>
                  <a:cubicBezTo>
                    <a:pt x="30600" y="27067"/>
                    <a:pt x="30540" y="26972"/>
                    <a:pt x="30481" y="26876"/>
                  </a:cubicBezTo>
                  <a:cubicBezTo>
                    <a:pt x="30219" y="26484"/>
                    <a:pt x="30052" y="26055"/>
                    <a:pt x="29921" y="25638"/>
                  </a:cubicBezTo>
                  <a:cubicBezTo>
                    <a:pt x="29814" y="25210"/>
                    <a:pt x="29754" y="24781"/>
                    <a:pt x="29849" y="24388"/>
                  </a:cubicBezTo>
                  <a:cubicBezTo>
                    <a:pt x="29933" y="23995"/>
                    <a:pt x="30111" y="23674"/>
                    <a:pt x="30314" y="23436"/>
                  </a:cubicBezTo>
                  <a:cubicBezTo>
                    <a:pt x="30516" y="23197"/>
                    <a:pt x="30731" y="23043"/>
                    <a:pt x="30909" y="22935"/>
                  </a:cubicBezTo>
                  <a:cubicBezTo>
                    <a:pt x="31088" y="22828"/>
                    <a:pt x="31243" y="22757"/>
                    <a:pt x="31350" y="22721"/>
                  </a:cubicBezTo>
                  <a:cubicBezTo>
                    <a:pt x="31457" y="22685"/>
                    <a:pt x="31516" y="22674"/>
                    <a:pt x="31516" y="22674"/>
                  </a:cubicBezTo>
                  <a:close/>
                  <a:moveTo>
                    <a:pt x="24730" y="22197"/>
                  </a:moveTo>
                  <a:lnTo>
                    <a:pt x="24730" y="22197"/>
                  </a:lnTo>
                  <a:cubicBezTo>
                    <a:pt x="24730" y="22197"/>
                    <a:pt x="24503" y="22495"/>
                    <a:pt x="24170" y="23043"/>
                  </a:cubicBezTo>
                  <a:cubicBezTo>
                    <a:pt x="24004" y="23316"/>
                    <a:pt x="23825" y="23662"/>
                    <a:pt x="23623" y="24067"/>
                  </a:cubicBezTo>
                  <a:cubicBezTo>
                    <a:pt x="23432" y="24471"/>
                    <a:pt x="23253" y="24936"/>
                    <a:pt x="23087" y="25448"/>
                  </a:cubicBezTo>
                  <a:cubicBezTo>
                    <a:pt x="22932" y="25972"/>
                    <a:pt x="22789" y="26531"/>
                    <a:pt x="22741" y="27150"/>
                  </a:cubicBezTo>
                  <a:cubicBezTo>
                    <a:pt x="22741" y="27222"/>
                    <a:pt x="22730" y="27293"/>
                    <a:pt x="22718" y="27377"/>
                  </a:cubicBezTo>
                  <a:cubicBezTo>
                    <a:pt x="22718" y="27448"/>
                    <a:pt x="22718" y="27531"/>
                    <a:pt x="22718" y="27603"/>
                  </a:cubicBezTo>
                  <a:cubicBezTo>
                    <a:pt x="22718" y="27758"/>
                    <a:pt x="22706" y="27924"/>
                    <a:pt x="22718" y="28079"/>
                  </a:cubicBezTo>
                  <a:cubicBezTo>
                    <a:pt x="22753" y="28377"/>
                    <a:pt x="22753" y="28686"/>
                    <a:pt x="22849" y="29031"/>
                  </a:cubicBezTo>
                  <a:lnTo>
                    <a:pt x="22896" y="29293"/>
                  </a:lnTo>
                  <a:lnTo>
                    <a:pt x="22908" y="29353"/>
                  </a:lnTo>
                  <a:lnTo>
                    <a:pt x="22908" y="29377"/>
                  </a:lnTo>
                  <a:lnTo>
                    <a:pt x="22920" y="29377"/>
                  </a:lnTo>
                  <a:lnTo>
                    <a:pt x="22920" y="29389"/>
                  </a:lnTo>
                  <a:lnTo>
                    <a:pt x="22956" y="29496"/>
                  </a:lnTo>
                  <a:cubicBezTo>
                    <a:pt x="22991" y="29555"/>
                    <a:pt x="23003" y="29627"/>
                    <a:pt x="23039" y="29698"/>
                  </a:cubicBezTo>
                  <a:lnTo>
                    <a:pt x="23158" y="29889"/>
                  </a:lnTo>
                  <a:cubicBezTo>
                    <a:pt x="23230" y="30020"/>
                    <a:pt x="23337" y="30139"/>
                    <a:pt x="23444" y="30270"/>
                  </a:cubicBezTo>
                  <a:cubicBezTo>
                    <a:pt x="23563" y="30377"/>
                    <a:pt x="23658" y="30508"/>
                    <a:pt x="23801" y="30615"/>
                  </a:cubicBezTo>
                  <a:cubicBezTo>
                    <a:pt x="24301" y="31056"/>
                    <a:pt x="24920" y="31425"/>
                    <a:pt x="25563" y="31746"/>
                  </a:cubicBezTo>
                  <a:cubicBezTo>
                    <a:pt x="26194" y="32079"/>
                    <a:pt x="26873" y="32365"/>
                    <a:pt x="27540" y="32627"/>
                  </a:cubicBezTo>
                  <a:cubicBezTo>
                    <a:pt x="28206" y="32877"/>
                    <a:pt x="28873" y="33115"/>
                    <a:pt x="29528" y="33330"/>
                  </a:cubicBezTo>
                  <a:cubicBezTo>
                    <a:pt x="30183" y="33532"/>
                    <a:pt x="30826" y="33723"/>
                    <a:pt x="31433" y="33901"/>
                  </a:cubicBezTo>
                  <a:cubicBezTo>
                    <a:pt x="32040" y="34068"/>
                    <a:pt x="32624" y="34234"/>
                    <a:pt x="33159" y="34377"/>
                  </a:cubicBezTo>
                  <a:cubicBezTo>
                    <a:pt x="34219" y="34663"/>
                    <a:pt x="35124" y="34889"/>
                    <a:pt x="35755" y="35056"/>
                  </a:cubicBezTo>
                  <a:cubicBezTo>
                    <a:pt x="36374" y="35211"/>
                    <a:pt x="36743" y="35294"/>
                    <a:pt x="36743" y="35294"/>
                  </a:cubicBezTo>
                  <a:cubicBezTo>
                    <a:pt x="36743" y="35294"/>
                    <a:pt x="35255" y="35223"/>
                    <a:pt x="33052" y="34842"/>
                  </a:cubicBezTo>
                  <a:cubicBezTo>
                    <a:pt x="32505" y="34735"/>
                    <a:pt x="31909" y="34627"/>
                    <a:pt x="31290" y="34496"/>
                  </a:cubicBezTo>
                  <a:cubicBezTo>
                    <a:pt x="30659" y="34354"/>
                    <a:pt x="30004" y="34199"/>
                    <a:pt x="29326" y="34008"/>
                  </a:cubicBezTo>
                  <a:cubicBezTo>
                    <a:pt x="28659" y="33818"/>
                    <a:pt x="27956" y="33615"/>
                    <a:pt x="27266" y="33353"/>
                  </a:cubicBezTo>
                  <a:cubicBezTo>
                    <a:pt x="26563" y="33103"/>
                    <a:pt x="25873" y="32818"/>
                    <a:pt x="25194" y="32472"/>
                  </a:cubicBezTo>
                  <a:cubicBezTo>
                    <a:pt x="24515" y="32127"/>
                    <a:pt x="23849" y="31722"/>
                    <a:pt x="23265" y="31198"/>
                  </a:cubicBezTo>
                  <a:cubicBezTo>
                    <a:pt x="23122" y="31079"/>
                    <a:pt x="22991" y="30913"/>
                    <a:pt x="22849" y="30782"/>
                  </a:cubicBezTo>
                  <a:cubicBezTo>
                    <a:pt x="22789" y="30698"/>
                    <a:pt x="22730" y="30615"/>
                    <a:pt x="22670" y="30544"/>
                  </a:cubicBezTo>
                  <a:cubicBezTo>
                    <a:pt x="22610" y="30460"/>
                    <a:pt x="22551" y="30377"/>
                    <a:pt x="22503" y="30282"/>
                  </a:cubicBezTo>
                  <a:lnTo>
                    <a:pt x="22360" y="30008"/>
                  </a:lnTo>
                  <a:cubicBezTo>
                    <a:pt x="22313" y="29924"/>
                    <a:pt x="22289" y="29817"/>
                    <a:pt x="22253" y="29722"/>
                  </a:cubicBezTo>
                  <a:lnTo>
                    <a:pt x="22206" y="29579"/>
                  </a:lnTo>
                  <a:lnTo>
                    <a:pt x="22206" y="29555"/>
                  </a:lnTo>
                  <a:lnTo>
                    <a:pt x="22206" y="29543"/>
                  </a:lnTo>
                  <a:lnTo>
                    <a:pt x="22194" y="29520"/>
                  </a:lnTo>
                  <a:lnTo>
                    <a:pt x="22194" y="29484"/>
                  </a:lnTo>
                  <a:lnTo>
                    <a:pt x="22182" y="29424"/>
                  </a:lnTo>
                  <a:lnTo>
                    <a:pt x="22134" y="29162"/>
                  </a:lnTo>
                  <a:cubicBezTo>
                    <a:pt x="22075" y="28829"/>
                    <a:pt x="22063" y="28448"/>
                    <a:pt x="22051" y="28091"/>
                  </a:cubicBezTo>
                  <a:cubicBezTo>
                    <a:pt x="22051" y="27912"/>
                    <a:pt x="22075" y="27746"/>
                    <a:pt x="22075" y="27567"/>
                  </a:cubicBezTo>
                  <a:cubicBezTo>
                    <a:pt x="22087" y="27484"/>
                    <a:pt x="22099" y="27400"/>
                    <a:pt x="22099" y="27317"/>
                  </a:cubicBezTo>
                  <a:cubicBezTo>
                    <a:pt x="22110" y="27234"/>
                    <a:pt x="22122" y="27150"/>
                    <a:pt x="22146" y="27067"/>
                  </a:cubicBezTo>
                  <a:cubicBezTo>
                    <a:pt x="22229" y="26412"/>
                    <a:pt x="22432" y="25817"/>
                    <a:pt x="22646" y="25293"/>
                  </a:cubicBezTo>
                  <a:cubicBezTo>
                    <a:pt x="22861" y="24757"/>
                    <a:pt x="23111" y="24305"/>
                    <a:pt x="23349" y="23912"/>
                  </a:cubicBezTo>
                  <a:cubicBezTo>
                    <a:pt x="23599" y="23531"/>
                    <a:pt x="23837" y="23209"/>
                    <a:pt x="24039" y="22947"/>
                  </a:cubicBezTo>
                  <a:cubicBezTo>
                    <a:pt x="24242" y="22697"/>
                    <a:pt x="24420" y="22507"/>
                    <a:pt x="24539" y="22388"/>
                  </a:cubicBezTo>
                  <a:cubicBezTo>
                    <a:pt x="24658" y="22257"/>
                    <a:pt x="24730" y="22197"/>
                    <a:pt x="24730" y="22197"/>
                  </a:cubicBezTo>
                  <a:close/>
                  <a:moveTo>
                    <a:pt x="21063" y="32901"/>
                  </a:moveTo>
                  <a:cubicBezTo>
                    <a:pt x="21063" y="32901"/>
                    <a:pt x="21170" y="32984"/>
                    <a:pt x="21325" y="33139"/>
                  </a:cubicBezTo>
                  <a:cubicBezTo>
                    <a:pt x="21420" y="33211"/>
                    <a:pt x="21515" y="33294"/>
                    <a:pt x="21634" y="33401"/>
                  </a:cubicBezTo>
                  <a:cubicBezTo>
                    <a:pt x="21765" y="33496"/>
                    <a:pt x="21896" y="33592"/>
                    <a:pt x="22051" y="33699"/>
                  </a:cubicBezTo>
                  <a:cubicBezTo>
                    <a:pt x="22134" y="33758"/>
                    <a:pt x="22218" y="33806"/>
                    <a:pt x="22301" y="33853"/>
                  </a:cubicBezTo>
                  <a:cubicBezTo>
                    <a:pt x="22384" y="33901"/>
                    <a:pt x="22468" y="33961"/>
                    <a:pt x="22563" y="34008"/>
                  </a:cubicBezTo>
                  <a:cubicBezTo>
                    <a:pt x="22658" y="34056"/>
                    <a:pt x="22753" y="34104"/>
                    <a:pt x="22849" y="34151"/>
                  </a:cubicBezTo>
                  <a:cubicBezTo>
                    <a:pt x="22944" y="34199"/>
                    <a:pt x="23051" y="34246"/>
                    <a:pt x="23158" y="34294"/>
                  </a:cubicBezTo>
                  <a:cubicBezTo>
                    <a:pt x="23361" y="34389"/>
                    <a:pt x="23587" y="34461"/>
                    <a:pt x="23813" y="34544"/>
                  </a:cubicBezTo>
                  <a:cubicBezTo>
                    <a:pt x="24039" y="34615"/>
                    <a:pt x="24265" y="34687"/>
                    <a:pt x="24504" y="34746"/>
                  </a:cubicBezTo>
                  <a:cubicBezTo>
                    <a:pt x="25456" y="34985"/>
                    <a:pt x="26456" y="35104"/>
                    <a:pt x="27218" y="35175"/>
                  </a:cubicBezTo>
                  <a:cubicBezTo>
                    <a:pt x="27992" y="35247"/>
                    <a:pt x="28516" y="35294"/>
                    <a:pt x="28516" y="35294"/>
                  </a:cubicBezTo>
                  <a:cubicBezTo>
                    <a:pt x="28516" y="35294"/>
                    <a:pt x="28385" y="35354"/>
                    <a:pt x="28171" y="35425"/>
                  </a:cubicBezTo>
                  <a:cubicBezTo>
                    <a:pt x="27944" y="35497"/>
                    <a:pt x="27623" y="35580"/>
                    <a:pt x="27230" y="35651"/>
                  </a:cubicBezTo>
                  <a:cubicBezTo>
                    <a:pt x="26890" y="35709"/>
                    <a:pt x="26488" y="35746"/>
                    <a:pt x="26055" y="35746"/>
                  </a:cubicBezTo>
                  <a:cubicBezTo>
                    <a:pt x="25503" y="35746"/>
                    <a:pt x="24900" y="35686"/>
                    <a:pt x="24313" y="35532"/>
                  </a:cubicBezTo>
                  <a:cubicBezTo>
                    <a:pt x="24051" y="35461"/>
                    <a:pt x="23789" y="35389"/>
                    <a:pt x="23539" y="35282"/>
                  </a:cubicBezTo>
                  <a:cubicBezTo>
                    <a:pt x="23289" y="35187"/>
                    <a:pt x="23051" y="35068"/>
                    <a:pt x="22825" y="34937"/>
                  </a:cubicBezTo>
                  <a:cubicBezTo>
                    <a:pt x="22718" y="34877"/>
                    <a:pt x="22610" y="34806"/>
                    <a:pt x="22503" y="34735"/>
                  </a:cubicBezTo>
                  <a:cubicBezTo>
                    <a:pt x="22408" y="34663"/>
                    <a:pt x="22301" y="34592"/>
                    <a:pt x="22218" y="34508"/>
                  </a:cubicBezTo>
                  <a:cubicBezTo>
                    <a:pt x="22039" y="34365"/>
                    <a:pt x="21872" y="34199"/>
                    <a:pt x="21741" y="34044"/>
                  </a:cubicBezTo>
                  <a:cubicBezTo>
                    <a:pt x="21598" y="33901"/>
                    <a:pt x="21503" y="33746"/>
                    <a:pt x="21408" y="33603"/>
                  </a:cubicBezTo>
                  <a:cubicBezTo>
                    <a:pt x="21313" y="33472"/>
                    <a:pt x="21253" y="33342"/>
                    <a:pt x="21206" y="33234"/>
                  </a:cubicBezTo>
                  <a:cubicBezTo>
                    <a:pt x="21110" y="33020"/>
                    <a:pt x="21063" y="32901"/>
                    <a:pt x="21063" y="32901"/>
                  </a:cubicBezTo>
                  <a:close/>
                  <a:moveTo>
                    <a:pt x="99239" y="12234"/>
                  </a:moveTo>
                  <a:cubicBezTo>
                    <a:pt x="99403" y="12234"/>
                    <a:pt x="99546" y="12239"/>
                    <a:pt x="99668" y="12244"/>
                  </a:cubicBezTo>
                  <a:cubicBezTo>
                    <a:pt x="99953" y="12256"/>
                    <a:pt x="100120" y="12268"/>
                    <a:pt x="100120" y="12268"/>
                  </a:cubicBezTo>
                  <a:cubicBezTo>
                    <a:pt x="100120" y="12268"/>
                    <a:pt x="99953" y="12268"/>
                    <a:pt x="99668" y="12303"/>
                  </a:cubicBezTo>
                  <a:cubicBezTo>
                    <a:pt x="99382" y="12327"/>
                    <a:pt x="98953" y="12375"/>
                    <a:pt x="98418" y="12482"/>
                  </a:cubicBezTo>
                  <a:cubicBezTo>
                    <a:pt x="97894" y="12601"/>
                    <a:pt x="97251" y="12768"/>
                    <a:pt x="96608" y="13113"/>
                  </a:cubicBezTo>
                  <a:cubicBezTo>
                    <a:pt x="95965" y="13446"/>
                    <a:pt x="95322" y="13994"/>
                    <a:pt x="94977" y="14780"/>
                  </a:cubicBezTo>
                  <a:cubicBezTo>
                    <a:pt x="94631" y="15566"/>
                    <a:pt x="94512" y="16566"/>
                    <a:pt x="94834" y="17447"/>
                  </a:cubicBezTo>
                  <a:cubicBezTo>
                    <a:pt x="94870" y="17566"/>
                    <a:pt x="94929" y="17661"/>
                    <a:pt x="94977" y="17768"/>
                  </a:cubicBezTo>
                  <a:cubicBezTo>
                    <a:pt x="95000" y="17828"/>
                    <a:pt x="95036" y="17863"/>
                    <a:pt x="95072" y="17911"/>
                  </a:cubicBezTo>
                  <a:lnTo>
                    <a:pt x="95120" y="17982"/>
                  </a:lnTo>
                  <a:lnTo>
                    <a:pt x="95131" y="18006"/>
                  </a:lnTo>
                  <a:lnTo>
                    <a:pt x="95155" y="18042"/>
                  </a:lnTo>
                  <a:cubicBezTo>
                    <a:pt x="95239" y="18137"/>
                    <a:pt x="95334" y="18256"/>
                    <a:pt x="95417" y="18340"/>
                  </a:cubicBezTo>
                  <a:cubicBezTo>
                    <a:pt x="95501" y="18411"/>
                    <a:pt x="95584" y="18483"/>
                    <a:pt x="95679" y="18554"/>
                  </a:cubicBezTo>
                  <a:cubicBezTo>
                    <a:pt x="96060" y="18840"/>
                    <a:pt x="96560" y="19042"/>
                    <a:pt x="97096" y="19209"/>
                  </a:cubicBezTo>
                  <a:cubicBezTo>
                    <a:pt x="97632" y="19387"/>
                    <a:pt x="98215" y="19530"/>
                    <a:pt x="98822" y="19768"/>
                  </a:cubicBezTo>
                  <a:cubicBezTo>
                    <a:pt x="99418" y="20007"/>
                    <a:pt x="100049" y="20364"/>
                    <a:pt x="100513" y="20923"/>
                  </a:cubicBezTo>
                  <a:cubicBezTo>
                    <a:pt x="100620" y="21066"/>
                    <a:pt x="100751" y="21197"/>
                    <a:pt x="100823" y="21364"/>
                  </a:cubicBezTo>
                  <a:lnTo>
                    <a:pt x="100966" y="21590"/>
                  </a:lnTo>
                  <a:lnTo>
                    <a:pt x="100989" y="21650"/>
                  </a:lnTo>
                  <a:lnTo>
                    <a:pt x="101013" y="21685"/>
                  </a:lnTo>
                  <a:lnTo>
                    <a:pt x="101025" y="21697"/>
                  </a:lnTo>
                  <a:lnTo>
                    <a:pt x="101037" y="21745"/>
                  </a:lnTo>
                  <a:lnTo>
                    <a:pt x="101085" y="21852"/>
                  </a:lnTo>
                  <a:lnTo>
                    <a:pt x="101168" y="22066"/>
                  </a:lnTo>
                  <a:cubicBezTo>
                    <a:pt x="101204" y="22126"/>
                    <a:pt x="101227" y="22221"/>
                    <a:pt x="101251" y="22304"/>
                  </a:cubicBezTo>
                  <a:cubicBezTo>
                    <a:pt x="101299" y="22495"/>
                    <a:pt x="101358" y="22674"/>
                    <a:pt x="101382" y="22852"/>
                  </a:cubicBezTo>
                  <a:cubicBezTo>
                    <a:pt x="101501" y="23567"/>
                    <a:pt x="101406" y="24305"/>
                    <a:pt x="101168" y="24960"/>
                  </a:cubicBezTo>
                  <a:cubicBezTo>
                    <a:pt x="100930" y="25614"/>
                    <a:pt x="100549" y="26198"/>
                    <a:pt x="100120" y="26710"/>
                  </a:cubicBezTo>
                  <a:cubicBezTo>
                    <a:pt x="99703" y="27222"/>
                    <a:pt x="99215" y="27674"/>
                    <a:pt x="98703" y="28079"/>
                  </a:cubicBezTo>
                  <a:cubicBezTo>
                    <a:pt x="97691" y="28853"/>
                    <a:pt x="96596" y="29460"/>
                    <a:pt x="95489" y="29936"/>
                  </a:cubicBezTo>
                  <a:cubicBezTo>
                    <a:pt x="94929" y="30174"/>
                    <a:pt x="94369" y="30389"/>
                    <a:pt x="93798" y="30532"/>
                  </a:cubicBezTo>
                  <a:cubicBezTo>
                    <a:pt x="93238" y="30675"/>
                    <a:pt x="92738" y="30794"/>
                    <a:pt x="92238" y="30972"/>
                  </a:cubicBezTo>
                  <a:cubicBezTo>
                    <a:pt x="91262" y="31306"/>
                    <a:pt x="90393" y="31758"/>
                    <a:pt x="89726" y="32329"/>
                  </a:cubicBezTo>
                  <a:cubicBezTo>
                    <a:pt x="89059" y="32913"/>
                    <a:pt x="88619" y="33627"/>
                    <a:pt x="88381" y="34306"/>
                  </a:cubicBezTo>
                  <a:cubicBezTo>
                    <a:pt x="88154" y="34996"/>
                    <a:pt x="88119" y="35663"/>
                    <a:pt x="88154" y="36187"/>
                  </a:cubicBezTo>
                  <a:cubicBezTo>
                    <a:pt x="88190" y="36735"/>
                    <a:pt x="88273" y="37152"/>
                    <a:pt x="88333" y="37437"/>
                  </a:cubicBezTo>
                  <a:cubicBezTo>
                    <a:pt x="88404" y="37723"/>
                    <a:pt x="88440" y="37878"/>
                    <a:pt x="88440" y="37878"/>
                  </a:cubicBezTo>
                  <a:cubicBezTo>
                    <a:pt x="88440" y="37878"/>
                    <a:pt x="88428" y="37842"/>
                    <a:pt x="88393" y="37771"/>
                  </a:cubicBezTo>
                  <a:cubicBezTo>
                    <a:pt x="88369" y="37699"/>
                    <a:pt x="88321" y="37592"/>
                    <a:pt x="88273" y="37449"/>
                  </a:cubicBezTo>
                  <a:cubicBezTo>
                    <a:pt x="88178" y="37175"/>
                    <a:pt x="88035" y="36771"/>
                    <a:pt x="87940" y="36223"/>
                  </a:cubicBezTo>
                  <a:cubicBezTo>
                    <a:pt x="87845" y="35675"/>
                    <a:pt x="87797" y="34973"/>
                    <a:pt x="87988" y="34199"/>
                  </a:cubicBezTo>
                  <a:cubicBezTo>
                    <a:pt x="88166" y="33425"/>
                    <a:pt x="88595" y="32580"/>
                    <a:pt x="89297" y="31877"/>
                  </a:cubicBezTo>
                  <a:cubicBezTo>
                    <a:pt x="90000" y="31175"/>
                    <a:pt x="90929" y="30615"/>
                    <a:pt x="91964" y="30210"/>
                  </a:cubicBezTo>
                  <a:cubicBezTo>
                    <a:pt x="92464" y="30008"/>
                    <a:pt x="93024" y="29829"/>
                    <a:pt x="93548" y="29674"/>
                  </a:cubicBezTo>
                  <a:cubicBezTo>
                    <a:pt x="94060" y="29508"/>
                    <a:pt x="94584" y="29305"/>
                    <a:pt x="95096" y="29067"/>
                  </a:cubicBezTo>
                  <a:cubicBezTo>
                    <a:pt x="96120" y="28591"/>
                    <a:pt x="97132" y="27972"/>
                    <a:pt x="98060" y="27246"/>
                  </a:cubicBezTo>
                  <a:cubicBezTo>
                    <a:pt x="98965" y="26531"/>
                    <a:pt x="99775" y="25626"/>
                    <a:pt x="100144" y="24590"/>
                  </a:cubicBezTo>
                  <a:cubicBezTo>
                    <a:pt x="100334" y="24078"/>
                    <a:pt x="100406" y="23543"/>
                    <a:pt x="100323" y="23019"/>
                  </a:cubicBezTo>
                  <a:cubicBezTo>
                    <a:pt x="100323" y="22876"/>
                    <a:pt x="100275" y="22769"/>
                    <a:pt x="100251" y="22650"/>
                  </a:cubicBezTo>
                  <a:lnTo>
                    <a:pt x="100227" y="22566"/>
                  </a:lnTo>
                  <a:cubicBezTo>
                    <a:pt x="100215" y="22531"/>
                    <a:pt x="100204" y="22495"/>
                    <a:pt x="100192" y="22459"/>
                  </a:cubicBezTo>
                  <a:lnTo>
                    <a:pt x="100108" y="22245"/>
                  </a:lnTo>
                  <a:lnTo>
                    <a:pt x="100061" y="22150"/>
                  </a:lnTo>
                  <a:lnTo>
                    <a:pt x="100061" y="22138"/>
                  </a:lnTo>
                  <a:lnTo>
                    <a:pt x="100049" y="22126"/>
                  </a:lnTo>
                  <a:lnTo>
                    <a:pt x="100025" y="22078"/>
                  </a:lnTo>
                  <a:lnTo>
                    <a:pt x="99930" y="21912"/>
                  </a:lnTo>
                  <a:cubicBezTo>
                    <a:pt x="99870" y="21792"/>
                    <a:pt x="99787" y="21697"/>
                    <a:pt x="99715" y="21602"/>
                  </a:cubicBezTo>
                  <a:cubicBezTo>
                    <a:pt x="99394" y="21209"/>
                    <a:pt x="98941" y="20923"/>
                    <a:pt x="98429" y="20697"/>
                  </a:cubicBezTo>
                  <a:cubicBezTo>
                    <a:pt x="97918" y="20471"/>
                    <a:pt x="97358" y="20316"/>
                    <a:pt x="96786" y="20114"/>
                  </a:cubicBezTo>
                  <a:cubicBezTo>
                    <a:pt x="96227" y="19911"/>
                    <a:pt x="95632" y="19661"/>
                    <a:pt x="95131" y="19256"/>
                  </a:cubicBezTo>
                  <a:cubicBezTo>
                    <a:pt x="95000" y="19149"/>
                    <a:pt x="94881" y="19018"/>
                    <a:pt x="94750" y="18899"/>
                  </a:cubicBezTo>
                  <a:cubicBezTo>
                    <a:pt x="94655" y="18792"/>
                    <a:pt x="94584" y="18685"/>
                    <a:pt x="94489" y="18566"/>
                  </a:cubicBezTo>
                  <a:lnTo>
                    <a:pt x="94465" y="18530"/>
                  </a:lnTo>
                  <a:lnTo>
                    <a:pt x="94465" y="18530"/>
                  </a:lnTo>
                  <a:cubicBezTo>
                    <a:pt x="94467" y="18534"/>
                    <a:pt x="94467" y="18536"/>
                    <a:pt x="94466" y="18536"/>
                  </a:cubicBezTo>
                  <a:cubicBezTo>
                    <a:pt x="94462" y="18536"/>
                    <a:pt x="94429" y="18494"/>
                    <a:pt x="94429" y="18494"/>
                  </a:cubicBezTo>
                  <a:lnTo>
                    <a:pt x="94429" y="18483"/>
                  </a:lnTo>
                  <a:lnTo>
                    <a:pt x="94417" y="18459"/>
                  </a:lnTo>
                  <a:lnTo>
                    <a:pt x="94358" y="18352"/>
                  </a:lnTo>
                  <a:cubicBezTo>
                    <a:pt x="94310" y="18280"/>
                    <a:pt x="94274" y="18209"/>
                    <a:pt x="94238" y="18137"/>
                  </a:cubicBezTo>
                  <a:cubicBezTo>
                    <a:pt x="94179" y="18006"/>
                    <a:pt x="94119" y="17863"/>
                    <a:pt x="94072" y="17709"/>
                  </a:cubicBezTo>
                  <a:cubicBezTo>
                    <a:pt x="93715" y="16542"/>
                    <a:pt x="93965" y="15399"/>
                    <a:pt x="94417" y="14506"/>
                  </a:cubicBezTo>
                  <a:cubicBezTo>
                    <a:pt x="94905" y="13589"/>
                    <a:pt x="95703" y="13041"/>
                    <a:pt x="96429" y="12732"/>
                  </a:cubicBezTo>
                  <a:cubicBezTo>
                    <a:pt x="97167" y="12434"/>
                    <a:pt x="97846" y="12327"/>
                    <a:pt x="98394" y="12279"/>
                  </a:cubicBezTo>
                  <a:cubicBezTo>
                    <a:pt x="98718" y="12244"/>
                    <a:pt x="99000" y="12234"/>
                    <a:pt x="99239" y="12234"/>
                  </a:cubicBezTo>
                  <a:close/>
                  <a:moveTo>
                    <a:pt x="28598" y="35655"/>
                  </a:moveTo>
                  <a:cubicBezTo>
                    <a:pt x="28859" y="35655"/>
                    <a:pt x="29120" y="35661"/>
                    <a:pt x="29385" y="35675"/>
                  </a:cubicBezTo>
                  <a:cubicBezTo>
                    <a:pt x="29826" y="35687"/>
                    <a:pt x="30254" y="35735"/>
                    <a:pt x="30671" y="35770"/>
                  </a:cubicBezTo>
                  <a:cubicBezTo>
                    <a:pt x="31504" y="35866"/>
                    <a:pt x="32278" y="35997"/>
                    <a:pt x="32933" y="36151"/>
                  </a:cubicBezTo>
                  <a:cubicBezTo>
                    <a:pt x="33255" y="36223"/>
                    <a:pt x="33552" y="36318"/>
                    <a:pt x="33814" y="36390"/>
                  </a:cubicBezTo>
                  <a:cubicBezTo>
                    <a:pt x="34076" y="36473"/>
                    <a:pt x="34302" y="36544"/>
                    <a:pt x="34481" y="36616"/>
                  </a:cubicBezTo>
                  <a:cubicBezTo>
                    <a:pt x="34850" y="36759"/>
                    <a:pt x="35041" y="36878"/>
                    <a:pt x="35041" y="36878"/>
                  </a:cubicBezTo>
                  <a:cubicBezTo>
                    <a:pt x="35041" y="36878"/>
                    <a:pt x="34993" y="36866"/>
                    <a:pt x="34886" y="36842"/>
                  </a:cubicBezTo>
                  <a:cubicBezTo>
                    <a:pt x="34791" y="36818"/>
                    <a:pt x="34636" y="36806"/>
                    <a:pt x="34445" y="36771"/>
                  </a:cubicBezTo>
                  <a:cubicBezTo>
                    <a:pt x="34064" y="36723"/>
                    <a:pt x="33517" y="36663"/>
                    <a:pt x="32862" y="36616"/>
                  </a:cubicBezTo>
                  <a:cubicBezTo>
                    <a:pt x="32528" y="36592"/>
                    <a:pt x="32171" y="36568"/>
                    <a:pt x="31802" y="36544"/>
                  </a:cubicBezTo>
                  <a:cubicBezTo>
                    <a:pt x="31421" y="36520"/>
                    <a:pt x="31028" y="36509"/>
                    <a:pt x="30623" y="36485"/>
                  </a:cubicBezTo>
                  <a:cubicBezTo>
                    <a:pt x="30207" y="36461"/>
                    <a:pt x="29790" y="36461"/>
                    <a:pt x="29361" y="36461"/>
                  </a:cubicBezTo>
                  <a:cubicBezTo>
                    <a:pt x="29246" y="36458"/>
                    <a:pt x="29132" y="36456"/>
                    <a:pt x="29017" y="36456"/>
                  </a:cubicBezTo>
                  <a:cubicBezTo>
                    <a:pt x="28702" y="36456"/>
                    <a:pt x="28386" y="36467"/>
                    <a:pt x="28064" y="36485"/>
                  </a:cubicBezTo>
                  <a:cubicBezTo>
                    <a:pt x="27635" y="36497"/>
                    <a:pt x="27206" y="36520"/>
                    <a:pt x="26778" y="36556"/>
                  </a:cubicBezTo>
                  <a:cubicBezTo>
                    <a:pt x="26361" y="36604"/>
                    <a:pt x="25944" y="36651"/>
                    <a:pt x="25551" y="36723"/>
                  </a:cubicBezTo>
                  <a:cubicBezTo>
                    <a:pt x="25158" y="36794"/>
                    <a:pt x="24789" y="36878"/>
                    <a:pt x="24432" y="36985"/>
                  </a:cubicBezTo>
                  <a:cubicBezTo>
                    <a:pt x="24265" y="37044"/>
                    <a:pt x="24087" y="37092"/>
                    <a:pt x="23932" y="37163"/>
                  </a:cubicBezTo>
                  <a:cubicBezTo>
                    <a:pt x="23861" y="37187"/>
                    <a:pt x="23777" y="37223"/>
                    <a:pt x="23706" y="37247"/>
                  </a:cubicBezTo>
                  <a:cubicBezTo>
                    <a:pt x="23623" y="37282"/>
                    <a:pt x="23551" y="37318"/>
                    <a:pt x="23480" y="37354"/>
                  </a:cubicBezTo>
                  <a:cubicBezTo>
                    <a:pt x="23206" y="37497"/>
                    <a:pt x="22956" y="37652"/>
                    <a:pt x="22753" y="37806"/>
                  </a:cubicBezTo>
                  <a:cubicBezTo>
                    <a:pt x="22646" y="37878"/>
                    <a:pt x="22575" y="37985"/>
                    <a:pt x="22480" y="38056"/>
                  </a:cubicBezTo>
                  <a:cubicBezTo>
                    <a:pt x="22396" y="38128"/>
                    <a:pt x="22337" y="38211"/>
                    <a:pt x="22277" y="38283"/>
                  </a:cubicBezTo>
                  <a:cubicBezTo>
                    <a:pt x="22146" y="38425"/>
                    <a:pt x="22063" y="38556"/>
                    <a:pt x="22015" y="38640"/>
                  </a:cubicBezTo>
                  <a:cubicBezTo>
                    <a:pt x="21956" y="38723"/>
                    <a:pt x="21920" y="38771"/>
                    <a:pt x="21920" y="38771"/>
                  </a:cubicBezTo>
                  <a:cubicBezTo>
                    <a:pt x="21920" y="38771"/>
                    <a:pt x="21944" y="38723"/>
                    <a:pt x="21968" y="38616"/>
                  </a:cubicBezTo>
                  <a:cubicBezTo>
                    <a:pt x="22003" y="38521"/>
                    <a:pt x="22039" y="38366"/>
                    <a:pt x="22134" y="38187"/>
                  </a:cubicBezTo>
                  <a:cubicBezTo>
                    <a:pt x="22218" y="38009"/>
                    <a:pt x="22349" y="37806"/>
                    <a:pt x="22539" y="37592"/>
                  </a:cubicBezTo>
                  <a:cubicBezTo>
                    <a:pt x="22718" y="37378"/>
                    <a:pt x="22956" y="37152"/>
                    <a:pt x="23242" y="36961"/>
                  </a:cubicBezTo>
                  <a:cubicBezTo>
                    <a:pt x="23527" y="36747"/>
                    <a:pt x="23861" y="36568"/>
                    <a:pt x="24230" y="36413"/>
                  </a:cubicBezTo>
                  <a:cubicBezTo>
                    <a:pt x="24408" y="36330"/>
                    <a:pt x="24599" y="36270"/>
                    <a:pt x="24789" y="36199"/>
                  </a:cubicBezTo>
                  <a:cubicBezTo>
                    <a:pt x="24992" y="36139"/>
                    <a:pt x="25194" y="36068"/>
                    <a:pt x="25397" y="36020"/>
                  </a:cubicBezTo>
                  <a:cubicBezTo>
                    <a:pt x="25611" y="35973"/>
                    <a:pt x="25825" y="35925"/>
                    <a:pt x="26039" y="35878"/>
                  </a:cubicBezTo>
                  <a:cubicBezTo>
                    <a:pt x="26254" y="35830"/>
                    <a:pt x="26468" y="35806"/>
                    <a:pt x="26694" y="35770"/>
                  </a:cubicBezTo>
                  <a:cubicBezTo>
                    <a:pt x="27135" y="35711"/>
                    <a:pt x="27587" y="35687"/>
                    <a:pt x="28040" y="35663"/>
                  </a:cubicBezTo>
                  <a:cubicBezTo>
                    <a:pt x="28227" y="35658"/>
                    <a:pt x="28412" y="35655"/>
                    <a:pt x="28598" y="35655"/>
                  </a:cubicBezTo>
                  <a:close/>
                  <a:moveTo>
                    <a:pt x="48982" y="19400"/>
                  </a:moveTo>
                  <a:cubicBezTo>
                    <a:pt x="50584" y="19400"/>
                    <a:pt x="52240" y="19663"/>
                    <a:pt x="53864" y="20161"/>
                  </a:cubicBezTo>
                  <a:cubicBezTo>
                    <a:pt x="56103" y="20852"/>
                    <a:pt x="58282" y="21971"/>
                    <a:pt x="60318" y="23316"/>
                  </a:cubicBezTo>
                  <a:cubicBezTo>
                    <a:pt x="62365" y="24662"/>
                    <a:pt x="64294" y="26234"/>
                    <a:pt x="66104" y="27912"/>
                  </a:cubicBezTo>
                  <a:cubicBezTo>
                    <a:pt x="67914" y="29615"/>
                    <a:pt x="69640" y="31306"/>
                    <a:pt x="71521" y="32794"/>
                  </a:cubicBezTo>
                  <a:cubicBezTo>
                    <a:pt x="73379" y="34294"/>
                    <a:pt x="75272" y="35675"/>
                    <a:pt x="77224" y="36794"/>
                  </a:cubicBezTo>
                  <a:cubicBezTo>
                    <a:pt x="79165" y="37925"/>
                    <a:pt x="81154" y="38818"/>
                    <a:pt x="83118" y="39366"/>
                  </a:cubicBezTo>
                  <a:cubicBezTo>
                    <a:pt x="83356" y="39438"/>
                    <a:pt x="83606" y="39497"/>
                    <a:pt x="83844" y="39568"/>
                  </a:cubicBezTo>
                  <a:cubicBezTo>
                    <a:pt x="84094" y="39628"/>
                    <a:pt x="84332" y="39664"/>
                    <a:pt x="84583" y="39711"/>
                  </a:cubicBezTo>
                  <a:cubicBezTo>
                    <a:pt x="84821" y="39759"/>
                    <a:pt x="85059" y="39807"/>
                    <a:pt x="85297" y="39854"/>
                  </a:cubicBezTo>
                  <a:cubicBezTo>
                    <a:pt x="85535" y="39878"/>
                    <a:pt x="85785" y="39902"/>
                    <a:pt x="86011" y="39926"/>
                  </a:cubicBezTo>
                  <a:cubicBezTo>
                    <a:pt x="86249" y="39949"/>
                    <a:pt x="86488" y="39973"/>
                    <a:pt x="86726" y="39997"/>
                  </a:cubicBezTo>
                  <a:cubicBezTo>
                    <a:pt x="86964" y="39997"/>
                    <a:pt x="87202" y="40009"/>
                    <a:pt x="87428" y="40021"/>
                  </a:cubicBezTo>
                  <a:cubicBezTo>
                    <a:pt x="87654" y="40009"/>
                    <a:pt x="87869" y="39997"/>
                    <a:pt x="88083" y="39997"/>
                  </a:cubicBezTo>
                  <a:cubicBezTo>
                    <a:pt x="88309" y="39973"/>
                    <a:pt x="88523" y="39949"/>
                    <a:pt x="88738" y="39926"/>
                  </a:cubicBezTo>
                  <a:cubicBezTo>
                    <a:pt x="89595" y="39795"/>
                    <a:pt x="90393" y="39557"/>
                    <a:pt x="91107" y="39211"/>
                  </a:cubicBezTo>
                  <a:cubicBezTo>
                    <a:pt x="91810" y="38866"/>
                    <a:pt x="92429" y="38425"/>
                    <a:pt x="92941" y="37937"/>
                  </a:cubicBezTo>
                  <a:cubicBezTo>
                    <a:pt x="93465" y="37449"/>
                    <a:pt x="93881" y="36925"/>
                    <a:pt x="94227" y="36401"/>
                  </a:cubicBezTo>
                  <a:cubicBezTo>
                    <a:pt x="94560" y="35878"/>
                    <a:pt x="94834" y="35354"/>
                    <a:pt x="95036" y="34877"/>
                  </a:cubicBezTo>
                  <a:cubicBezTo>
                    <a:pt x="95441" y="33901"/>
                    <a:pt x="95620" y="33080"/>
                    <a:pt x="95691" y="32532"/>
                  </a:cubicBezTo>
                  <a:cubicBezTo>
                    <a:pt x="95727" y="32246"/>
                    <a:pt x="95739" y="32032"/>
                    <a:pt x="95727" y="31889"/>
                  </a:cubicBezTo>
                  <a:cubicBezTo>
                    <a:pt x="95727" y="31818"/>
                    <a:pt x="95715" y="31758"/>
                    <a:pt x="95715" y="31722"/>
                  </a:cubicBezTo>
                  <a:cubicBezTo>
                    <a:pt x="95703" y="31687"/>
                    <a:pt x="95703" y="31675"/>
                    <a:pt x="95703" y="31675"/>
                  </a:cubicBezTo>
                  <a:lnTo>
                    <a:pt x="95834" y="31639"/>
                  </a:lnTo>
                  <a:cubicBezTo>
                    <a:pt x="95834" y="31639"/>
                    <a:pt x="95846" y="31663"/>
                    <a:pt x="95846" y="31698"/>
                  </a:cubicBezTo>
                  <a:cubicBezTo>
                    <a:pt x="95858" y="31734"/>
                    <a:pt x="95882" y="31794"/>
                    <a:pt x="95882" y="31877"/>
                  </a:cubicBezTo>
                  <a:cubicBezTo>
                    <a:pt x="95917" y="32020"/>
                    <a:pt x="95929" y="32246"/>
                    <a:pt x="95929" y="32544"/>
                  </a:cubicBezTo>
                  <a:cubicBezTo>
                    <a:pt x="95917" y="33127"/>
                    <a:pt x="95810" y="33984"/>
                    <a:pt x="95489" y="35044"/>
                  </a:cubicBezTo>
                  <a:cubicBezTo>
                    <a:pt x="95155" y="36080"/>
                    <a:pt x="94572" y="37330"/>
                    <a:pt x="93512" y="38497"/>
                  </a:cubicBezTo>
                  <a:cubicBezTo>
                    <a:pt x="92464" y="39652"/>
                    <a:pt x="90845" y="40640"/>
                    <a:pt x="88916" y="40997"/>
                  </a:cubicBezTo>
                  <a:cubicBezTo>
                    <a:pt x="88678" y="41033"/>
                    <a:pt x="88440" y="41069"/>
                    <a:pt x="88190" y="41104"/>
                  </a:cubicBezTo>
                  <a:cubicBezTo>
                    <a:pt x="87940" y="41128"/>
                    <a:pt x="87678" y="41140"/>
                    <a:pt x="87428" y="41164"/>
                  </a:cubicBezTo>
                  <a:cubicBezTo>
                    <a:pt x="87178" y="41164"/>
                    <a:pt x="86928" y="41176"/>
                    <a:pt x="86678" y="41176"/>
                  </a:cubicBezTo>
                  <a:cubicBezTo>
                    <a:pt x="86428" y="41164"/>
                    <a:pt x="86178" y="41152"/>
                    <a:pt x="85916" y="41128"/>
                  </a:cubicBezTo>
                  <a:cubicBezTo>
                    <a:pt x="85666" y="41116"/>
                    <a:pt x="85404" y="41092"/>
                    <a:pt x="85142" y="41081"/>
                  </a:cubicBezTo>
                  <a:cubicBezTo>
                    <a:pt x="84880" y="41033"/>
                    <a:pt x="84618" y="40997"/>
                    <a:pt x="84356" y="40962"/>
                  </a:cubicBezTo>
                  <a:cubicBezTo>
                    <a:pt x="84094" y="40914"/>
                    <a:pt x="83832" y="40878"/>
                    <a:pt x="83570" y="40831"/>
                  </a:cubicBezTo>
                  <a:cubicBezTo>
                    <a:pt x="83309" y="40759"/>
                    <a:pt x="83047" y="40700"/>
                    <a:pt x="82785" y="40640"/>
                  </a:cubicBezTo>
                  <a:cubicBezTo>
                    <a:pt x="80665" y="40116"/>
                    <a:pt x="78546" y="39199"/>
                    <a:pt x="76510" y="38021"/>
                  </a:cubicBezTo>
                  <a:cubicBezTo>
                    <a:pt x="74486" y="36818"/>
                    <a:pt x="72545" y="35366"/>
                    <a:pt x="70700" y="33770"/>
                  </a:cubicBezTo>
                  <a:cubicBezTo>
                    <a:pt x="69771" y="32972"/>
                    <a:pt x="68866" y="32139"/>
                    <a:pt x="67985" y="31282"/>
                  </a:cubicBezTo>
                  <a:cubicBezTo>
                    <a:pt x="67080" y="30436"/>
                    <a:pt x="66235" y="29555"/>
                    <a:pt x="65366" y="28710"/>
                  </a:cubicBezTo>
                  <a:cubicBezTo>
                    <a:pt x="63616" y="27019"/>
                    <a:pt x="61758" y="25436"/>
                    <a:pt x="59806" y="24090"/>
                  </a:cubicBezTo>
                  <a:cubicBezTo>
                    <a:pt x="57841" y="22733"/>
                    <a:pt x="55757" y="21614"/>
                    <a:pt x="53626" y="20911"/>
                  </a:cubicBezTo>
                  <a:cubicBezTo>
                    <a:pt x="51968" y="20359"/>
                    <a:pt x="50274" y="20077"/>
                    <a:pt x="48644" y="20077"/>
                  </a:cubicBezTo>
                  <a:cubicBezTo>
                    <a:pt x="48167" y="20077"/>
                    <a:pt x="47696" y="20101"/>
                    <a:pt x="47233" y="20149"/>
                  </a:cubicBezTo>
                  <a:cubicBezTo>
                    <a:pt x="46721" y="20197"/>
                    <a:pt x="46221" y="20292"/>
                    <a:pt x="45732" y="20388"/>
                  </a:cubicBezTo>
                  <a:cubicBezTo>
                    <a:pt x="45482" y="20447"/>
                    <a:pt x="45244" y="20507"/>
                    <a:pt x="45006" y="20566"/>
                  </a:cubicBezTo>
                  <a:cubicBezTo>
                    <a:pt x="44768" y="20626"/>
                    <a:pt x="44542" y="20721"/>
                    <a:pt x="44304" y="20792"/>
                  </a:cubicBezTo>
                  <a:cubicBezTo>
                    <a:pt x="44197" y="20828"/>
                    <a:pt x="44077" y="20864"/>
                    <a:pt x="43970" y="20900"/>
                  </a:cubicBezTo>
                  <a:cubicBezTo>
                    <a:pt x="43851" y="20947"/>
                    <a:pt x="43744" y="20983"/>
                    <a:pt x="43625" y="21030"/>
                  </a:cubicBezTo>
                  <a:cubicBezTo>
                    <a:pt x="43411" y="21126"/>
                    <a:pt x="43161" y="21221"/>
                    <a:pt x="42970" y="21304"/>
                  </a:cubicBezTo>
                  <a:cubicBezTo>
                    <a:pt x="42542" y="21507"/>
                    <a:pt x="42113" y="21697"/>
                    <a:pt x="41720" y="21912"/>
                  </a:cubicBezTo>
                  <a:cubicBezTo>
                    <a:pt x="40113" y="22757"/>
                    <a:pt x="38767" y="23805"/>
                    <a:pt x="37922" y="24995"/>
                  </a:cubicBezTo>
                  <a:cubicBezTo>
                    <a:pt x="37493" y="25579"/>
                    <a:pt x="37196" y="26210"/>
                    <a:pt x="37041" y="26817"/>
                  </a:cubicBezTo>
                  <a:cubicBezTo>
                    <a:pt x="36874" y="27424"/>
                    <a:pt x="36838" y="28008"/>
                    <a:pt x="36874" y="28531"/>
                  </a:cubicBezTo>
                  <a:cubicBezTo>
                    <a:pt x="36958" y="29591"/>
                    <a:pt x="37303" y="30377"/>
                    <a:pt x="37553" y="30877"/>
                  </a:cubicBezTo>
                  <a:cubicBezTo>
                    <a:pt x="37684" y="31127"/>
                    <a:pt x="37803" y="31317"/>
                    <a:pt x="37886" y="31437"/>
                  </a:cubicBezTo>
                  <a:cubicBezTo>
                    <a:pt x="37970" y="31556"/>
                    <a:pt x="38005" y="31615"/>
                    <a:pt x="38005" y="31615"/>
                  </a:cubicBezTo>
                  <a:lnTo>
                    <a:pt x="37910" y="31698"/>
                  </a:lnTo>
                  <a:cubicBezTo>
                    <a:pt x="37910" y="31698"/>
                    <a:pt x="37696" y="31460"/>
                    <a:pt x="37422" y="30948"/>
                  </a:cubicBezTo>
                  <a:cubicBezTo>
                    <a:pt x="37136" y="30448"/>
                    <a:pt x="36767" y="29651"/>
                    <a:pt x="36648" y="28555"/>
                  </a:cubicBezTo>
                  <a:cubicBezTo>
                    <a:pt x="36588" y="28008"/>
                    <a:pt x="36612" y="27400"/>
                    <a:pt x="36767" y="26745"/>
                  </a:cubicBezTo>
                  <a:cubicBezTo>
                    <a:pt x="36922" y="26103"/>
                    <a:pt x="37208" y="25436"/>
                    <a:pt x="37636" y="24805"/>
                  </a:cubicBezTo>
                  <a:cubicBezTo>
                    <a:pt x="38493" y="23519"/>
                    <a:pt x="39863" y="22412"/>
                    <a:pt x="41482" y="21495"/>
                  </a:cubicBezTo>
                  <a:cubicBezTo>
                    <a:pt x="41887" y="21257"/>
                    <a:pt x="42315" y="21054"/>
                    <a:pt x="42744" y="20840"/>
                  </a:cubicBezTo>
                  <a:cubicBezTo>
                    <a:pt x="42982" y="20733"/>
                    <a:pt x="43196" y="20638"/>
                    <a:pt x="43423" y="20542"/>
                  </a:cubicBezTo>
                  <a:cubicBezTo>
                    <a:pt x="43530" y="20495"/>
                    <a:pt x="43649" y="20447"/>
                    <a:pt x="43756" y="20399"/>
                  </a:cubicBezTo>
                  <a:cubicBezTo>
                    <a:pt x="43875" y="20352"/>
                    <a:pt x="43994" y="20304"/>
                    <a:pt x="44113" y="20268"/>
                  </a:cubicBezTo>
                  <a:cubicBezTo>
                    <a:pt x="44351" y="20185"/>
                    <a:pt x="44601" y="20078"/>
                    <a:pt x="44839" y="20018"/>
                  </a:cubicBezTo>
                  <a:cubicBezTo>
                    <a:pt x="45089" y="19947"/>
                    <a:pt x="45340" y="19876"/>
                    <a:pt x="45590" y="19804"/>
                  </a:cubicBezTo>
                  <a:cubicBezTo>
                    <a:pt x="46102" y="19697"/>
                    <a:pt x="46625" y="19578"/>
                    <a:pt x="47161" y="19518"/>
                  </a:cubicBezTo>
                  <a:cubicBezTo>
                    <a:pt x="47757" y="19439"/>
                    <a:pt x="48366" y="19400"/>
                    <a:pt x="48982" y="19400"/>
                  </a:cubicBezTo>
                  <a:close/>
                  <a:moveTo>
                    <a:pt x="44364" y="27621"/>
                  </a:moveTo>
                  <a:cubicBezTo>
                    <a:pt x="44515" y="27621"/>
                    <a:pt x="44669" y="27627"/>
                    <a:pt x="44828" y="27627"/>
                  </a:cubicBezTo>
                  <a:cubicBezTo>
                    <a:pt x="45101" y="27662"/>
                    <a:pt x="45280" y="27662"/>
                    <a:pt x="45554" y="27734"/>
                  </a:cubicBezTo>
                  <a:cubicBezTo>
                    <a:pt x="46530" y="27948"/>
                    <a:pt x="47447" y="28365"/>
                    <a:pt x="48364" y="28865"/>
                  </a:cubicBezTo>
                  <a:cubicBezTo>
                    <a:pt x="49269" y="29377"/>
                    <a:pt x="50173" y="29936"/>
                    <a:pt x="51055" y="30544"/>
                  </a:cubicBezTo>
                  <a:cubicBezTo>
                    <a:pt x="51947" y="31151"/>
                    <a:pt x="52829" y="31794"/>
                    <a:pt x="53710" y="32437"/>
                  </a:cubicBezTo>
                  <a:cubicBezTo>
                    <a:pt x="54591" y="33080"/>
                    <a:pt x="55460" y="33723"/>
                    <a:pt x="56329" y="34365"/>
                  </a:cubicBezTo>
                  <a:cubicBezTo>
                    <a:pt x="57186" y="34985"/>
                    <a:pt x="58032" y="35616"/>
                    <a:pt x="58865" y="36199"/>
                  </a:cubicBezTo>
                  <a:cubicBezTo>
                    <a:pt x="59687" y="36782"/>
                    <a:pt x="60496" y="37342"/>
                    <a:pt x="61282" y="37854"/>
                  </a:cubicBezTo>
                  <a:cubicBezTo>
                    <a:pt x="62056" y="38354"/>
                    <a:pt x="62806" y="38818"/>
                    <a:pt x="63508" y="39211"/>
                  </a:cubicBezTo>
                  <a:cubicBezTo>
                    <a:pt x="63854" y="39426"/>
                    <a:pt x="64211" y="39592"/>
                    <a:pt x="64532" y="39771"/>
                  </a:cubicBezTo>
                  <a:cubicBezTo>
                    <a:pt x="64854" y="39938"/>
                    <a:pt x="65163" y="40104"/>
                    <a:pt x="65473" y="40235"/>
                  </a:cubicBezTo>
                  <a:cubicBezTo>
                    <a:pt x="66068" y="40521"/>
                    <a:pt x="66592" y="40735"/>
                    <a:pt x="67045" y="40902"/>
                  </a:cubicBezTo>
                  <a:cubicBezTo>
                    <a:pt x="67259" y="40985"/>
                    <a:pt x="67461" y="41045"/>
                    <a:pt x="67640" y="41116"/>
                  </a:cubicBezTo>
                  <a:cubicBezTo>
                    <a:pt x="67819" y="41164"/>
                    <a:pt x="67961" y="41212"/>
                    <a:pt x="68092" y="41247"/>
                  </a:cubicBezTo>
                  <a:cubicBezTo>
                    <a:pt x="68330" y="41319"/>
                    <a:pt x="68461" y="41354"/>
                    <a:pt x="68461" y="41354"/>
                  </a:cubicBezTo>
                  <a:cubicBezTo>
                    <a:pt x="68461" y="41354"/>
                    <a:pt x="68330" y="41331"/>
                    <a:pt x="68080" y="41295"/>
                  </a:cubicBezTo>
                  <a:cubicBezTo>
                    <a:pt x="67949" y="41271"/>
                    <a:pt x="67795" y="41247"/>
                    <a:pt x="67616" y="41212"/>
                  </a:cubicBezTo>
                  <a:cubicBezTo>
                    <a:pt x="67438" y="41164"/>
                    <a:pt x="67223" y="41116"/>
                    <a:pt x="66997" y="41057"/>
                  </a:cubicBezTo>
                  <a:cubicBezTo>
                    <a:pt x="66533" y="40926"/>
                    <a:pt x="65973" y="40759"/>
                    <a:pt x="65342" y="40521"/>
                  </a:cubicBezTo>
                  <a:cubicBezTo>
                    <a:pt x="65032" y="40414"/>
                    <a:pt x="64711" y="40271"/>
                    <a:pt x="64354" y="40128"/>
                  </a:cubicBezTo>
                  <a:cubicBezTo>
                    <a:pt x="64020" y="39973"/>
                    <a:pt x="63663" y="39819"/>
                    <a:pt x="63294" y="39628"/>
                  </a:cubicBezTo>
                  <a:cubicBezTo>
                    <a:pt x="62544" y="39271"/>
                    <a:pt x="61770" y="38842"/>
                    <a:pt x="60961" y="38366"/>
                  </a:cubicBezTo>
                  <a:cubicBezTo>
                    <a:pt x="60151" y="37890"/>
                    <a:pt x="59306" y="37366"/>
                    <a:pt x="58448" y="36794"/>
                  </a:cubicBezTo>
                  <a:cubicBezTo>
                    <a:pt x="57603" y="36223"/>
                    <a:pt x="56734" y="35628"/>
                    <a:pt x="55865" y="34996"/>
                  </a:cubicBezTo>
                  <a:cubicBezTo>
                    <a:pt x="54995" y="34365"/>
                    <a:pt x="54114" y="33734"/>
                    <a:pt x="53233" y="33091"/>
                  </a:cubicBezTo>
                  <a:cubicBezTo>
                    <a:pt x="52364" y="32449"/>
                    <a:pt x="51483" y="31806"/>
                    <a:pt x="50614" y="31198"/>
                  </a:cubicBezTo>
                  <a:cubicBezTo>
                    <a:pt x="49733" y="30591"/>
                    <a:pt x="48876" y="29996"/>
                    <a:pt x="48007" y="29496"/>
                  </a:cubicBezTo>
                  <a:cubicBezTo>
                    <a:pt x="47149" y="28996"/>
                    <a:pt x="46268" y="28555"/>
                    <a:pt x="45435" y="28329"/>
                  </a:cubicBezTo>
                  <a:cubicBezTo>
                    <a:pt x="45244" y="28258"/>
                    <a:pt x="44970" y="28246"/>
                    <a:pt x="44792" y="28210"/>
                  </a:cubicBezTo>
                  <a:cubicBezTo>
                    <a:pt x="44578" y="28186"/>
                    <a:pt x="44351" y="28174"/>
                    <a:pt x="44149" y="28174"/>
                  </a:cubicBezTo>
                  <a:cubicBezTo>
                    <a:pt x="43720" y="28174"/>
                    <a:pt x="43315" y="28210"/>
                    <a:pt x="42946" y="28293"/>
                  </a:cubicBezTo>
                  <a:cubicBezTo>
                    <a:pt x="42196" y="28484"/>
                    <a:pt x="41577" y="28877"/>
                    <a:pt x="41160" y="29353"/>
                  </a:cubicBezTo>
                  <a:cubicBezTo>
                    <a:pt x="40744" y="29829"/>
                    <a:pt x="40506" y="30365"/>
                    <a:pt x="40363" y="30805"/>
                  </a:cubicBezTo>
                  <a:cubicBezTo>
                    <a:pt x="40220" y="31246"/>
                    <a:pt x="40160" y="31615"/>
                    <a:pt x="40125" y="31877"/>
                  </a:cubicBezTo>
                  <a:cubicBezTo>
                    <a:pt x="40101" y="32127"/>
                    <a:pt x="40101" y="32258"/>
                    <a:pt x="40101" y="32258"/>
                  </a:cubicBezTo>
                  <a:cubicBezTo>
                    <a:pt x="40101" y="32258"/>
                    <a:pt x="40089" y="32127"/>
                    <a:pt x="40089" y="31865"/>
                  </a:cubicBezTo>
                  <a:cubicBezTo>
                    <a:pt x="40089" y="31615"/>
                    <a:pt x="40101" y="31234"/>
                    <a:pt x="40208" y="30758"/>
                  </a:cubicBezTo>
                  <a:cubicBezTo>
                    <a:pt x="40315" y="30294"/>
                    <a:pt x="40506" y="29710"/>
                    <a:pt x="40922" y="29162"/>
                  </a:cubicBezTo>
                  <a:cubicBezTo>
                    <a:pt x="41327" y="28603"/>
                    <a:pt x="41994" y="28091"/>
                    <a:pt x="42815" y="27853"/>
                  </a:cubicBezTo>
                  <a:cubicBezTo>
                    <a:pt x="43232" y="27722"/>
                    <a:pt x="43673" y="27662"/>
                    <a:pt x="44137" y="27627"/>
                  </a:cubicBezTo>
                  <a:cubicBezTo>
                    <a:pt x="44212" y="27623"/>
                    <a:pt x="44288" y="27621"/>
                    <a:pt x="44364" y="27621"/>
                  </a:cubicBezTo>
                  <a:close/>
                  <a:moveTo>
                    <a:pt x="34375" y="38717"/>
                  </a:moveTo>
                  <a:cubicBezTo>
                    <a:pt x="34481" y="38717"/>
                    <a:pt x="34576" y="38719"/>
                    <a:pt x="34660" y="38723"/>
                  </a:cubicBezTo>
                  <a:cubicBezTo>
                    <a:pt x="34779" y="38723"/>
                    <a:pt x="34886" y="38747"/>
                    <a:pt x="34945" y="38747"/>
                  </a:cubicBezTo>
                  <a:cubicBezTo>
                    <a:pt x="35017" y="38771"/>
                    <a:pt x="35041" y="38783"/>
                    <a:pt x="35041" y="38783"/>
                  </a:cubicBezTo>
                  <a:cubicBezTo>
                    <a:pt x="35041" y="38783"/>
                    <a:pt x="35005" y="38783"/>
                    <a:pt x="34945" y="38795"/>
                  </a:cubicBezTo>
                  <a:cubicBezTo>
                    <a:pt x="34886" y="38818"/>
                    <a:pt x="34791" y="38842"/>
                    <a:pt x="34672" y="38878"/>
                  </a:cubicBezTo>
                  <a:cubicBezTo>
                    <a:pt x="34445" y="38949"/>
                    <a:pt x="34124" y="39068"/>
                    <a:pt x="33731" y="39211"/>
                  </a:cubicBezTo>
                  <a:cubicBezTo>
                    <a:pt x="32957" y="39497"/>
                    <a:pt x="31945" y="39878"/>
                    <a:pt x="30992" y="40354"/>
                  </a:cubicBezTo>
                  <a:cubicBezTo>
                    <a:pt x="30516" y="40592"/>
                    <a:pt x="30064" y="40854"/>
                    <a:pt x="29671" y="41140"/>
                  </a:cubicBezTo>
                  <a:cubicBezTo>
                    <a:pt x="29576" y="41212"/>
                    <a:pt x="29492" y="41295"/>
                    <a:pt x="29397" y="41366"/>
                  </a:cubicBezTo>
                  <a:cubicBezTo>
                    <a:pt x="29314" y="41438"/>
                    <a:pt x="29218" y="41509"/>
                    <a:pt x="29147" y="41593"/>
                  </a:cubicBezTo>
                  <a:cubicBezTo>
                    <a:pt x="28980" y="41747"/>
                    <a:pt x="28837" y="41902"/>
                    <a:pt x="28730" y="42057"/>
                  </a:cubicBezTo>
                  <a:cubicBezTo>
                    <a:pt x="28671" y="42128"/>
                    <a:pt x="28611" y="42212"/>
                    <a:pt x="28576" y="42283"/>
                  </a:cubicBezTo>
                  <a:cubicBezTo>
                    <a:pt x="28528" y="42366"/>
                    <a:pt x="28480" y="42438"/>
                    <a:pt x="28445" y="42509"/>
                  </a:cubicBezTo>
                  <a:cubicBezTo>
                    <a:pt x="28373" y="42652"/>
                    <a:pt x="28314" y="42783"/>
                    <a:pt x="28278" y="42890"/>
                  </a:cubicBezTo>
                  <a:cubicBezTo>
                    <a:pt x="28230" y="43009"/>
                    <a:pt x="28218" y="43105"/>
                    <a:pt x="28195" y="43164"/>
                  </a:cubicBezTo>
                  <a:cubicBezTo>
                    <a:pt x="28183" y="43224"/>
                    <a:pt x="28171" y="43259"/>
                    <a:pt x="28171" y="43259"/>
                  </a:cubicBezTo>
                  <a:cubicBezTo>
                    <a:pt x="28171" y="43259"/>
                    <a:pt x="28159" y="43224"/>
                    <a:pt x="28147" y="43164"/>
                  </a:cubicBezTo>
                  <a:cubicBezTo>
                    <a:pt x="28147" y="43093"/>
                    <a:pt x="28111" y="42997"/>
                    <a:pt x="28123" y="42867"/>
                  </a:cubicBezTo>
                  <a:cubicBezTo>
                    <a:pt x="28111" y="42747"/>
                    <a:pt x="28111" y="42593"/>
                    <a:pt x="28147" y="42414"/>
                  </a:cubicBezTo>
                  <a:cubicBezTo>
                    <a:pt x="28183" y="42235"/>
                    <a:pt x="28230" y="42033"/>
                    <a:pt x="28325" y="41831"/>
                  </a:cubicBezTo>
                  <a:cubicBezTo>
                    <a:pt x="28409" y="41616"/>
                    <a:pt x="28528" y="41402"/>
                    <a:pt x="28671" y="41188"/>
                  </a:cubicBezTo>
                  <a:cubicBezTo>
                    <a:pt x="28754" y="41081"/>
                    <a:pt x="28837" y="40985"/>
                    <a:pt x="28921" y="40878"/>
                  </a:cubicBezTo>
                  <a:cubicBezTo>
                    <a:pt x="29016" y="40783"/>
                    <a:pt x="29111" y="40688"/>
                    <a:pt x="29207" y="40592"/>
                  </a:cubicBezTo>
                  <a:cubicBezTo>
                    <a:pt x="29421" y="40402"/>
                    <a:pt x="29635" y="40223"/>
                    <a:pt x="29885" y="40069"/>
                  </a:cubicBezTo>
                  <a:cubicBezTo>
                    <a:pt x="30111" y="39902"/>
                    <a:pt x="30373" y="39759"/>
                    <a:pt x="30623" y="39628"/>
                  </a:cubicBezTo>
                  <a:cubicBezTo>
                    <a:pt x="31659" y="39104"/>
                    <a:pt x="32778" y="38842"/>
                    <a:pt x="33624" y="38759"/>
                  </a:cubicBezTo>
                  <a:cubicBezTo>
                    <a:pt x="33910" y="38727"/>
                    <a:pt x="34164" y="38717"/>
                    <a:pt x="34375" y="38717"/>
                  </a:cubicBezTo>
                  <a:close/>
                  <a:moveTo>
                    <a:pt x="47587" y="24950"/>
                  </a:moveTo>
                  <a:cubicBezTo>
                    <a:pt x="49341" y="24950"/>
                    <a:pt x="51200" y="25345"/>
                    <a:pt x="53007" y="26091"/>
                  </a:cubicBezTo>
                  <a:cubicBezTo>
                    <a:pt x="54067" y="26531"/>
                    <a:pt x="55126" y="27067"/>
                    <a:pt x="56091" y="27829"/>
                  </a:cubicBezTo>
                  <a:cubicBezTo>
                    <a:pt x="56567" y="28210"/>
                    <a:pt x="57008" y="28603"/>
                    <a:pt x="57448" y="29008"/>
                  </a:cubicBezTo>
                  <a:cubicBezTo>
                    <a:pt x="57889" y="29401"/>
                    <a:pt x="58341" y="29805"/>
                    <a:pt x="58782" y="30210"/>
                  </a:cubicBezTo>
                  <a:cubicBezTo>
                    <a:pt x="60568" y="31829"/>
                    <a:pt x="62437" y="33472"/>
                    <a:pt x="64366" y="35080"/>
                  </a:cubicBezTo>
                  <a:cubicBezTo>
                    <a:pt x="66295" y="36699"/>
                    <a:pt x="68319" y="38271"/>
                    <a:pt x="70426" y="39688"/>
                  </a:cubicBezTo>
                  <a:cubicBezTo>
                    <a:pt x="72521" y="41116"/>
                    <a:pt x="74724" y="42414"/>
                    <a:pt x="77010" y="43331"/>
                  </a:cubicBezTo>
                  <a:cubicBezTo>
                    <a:pt x="78165" y="43783"/>
                    <a:pt x="79308" y="44117"/>
                    <a:pt x="80499" y="44319"/>
                  </a:cubicBezTo>
                  <a:lnTo>
                    <a:pt x="80951" y="44390"/>
                  </a:lnTo>
                  <a:lnTo>
                    <a:pt x="81392" y="44450"/>
                  </a:lnTo>
                  <a:cubicBezTo>
                    <a:pt x="81689" y="44498"/>
                    <a:pt x="81987" y="44521"/>
                    <a:pt x="82285" y="44545"/>
                  </a:cubicBezTo>
                  <a:cubicBezTo>
                    <a:pt x="82880" y="44605"/>
                    <a:pt x="83463" y="44641"/>
                    <a:pt x="84059" y="44652"/>
                  </a:cubicBezTo>
                  <a:cubicBezTo>
                    <a:pt x="84098" y="44653"/>
                    <a:pt x="84137" y="44653"/>
                    <a:pt x="84176" y="44653"/>
                  </a:cubicBezTo>
                  <a:cubicBezTo>
                    <a:pt x="86480" y="44653"/>
                    <a:pt x="88711" y="44306"/>
                    <a:pt x="90667" y="43545"/>
                  </a:cubicBezTo>
                  <a:cubicBezTo>
                    <a:pt x="92655" y="42771"/>
                    <a:pt x="94369" y="41593"/>
                    <a:pt x="95441" y="40092"/>
                  </a:cubicBezTo>
                  <a:cubicBezTo>
                    <a:pt x="95715" y="39723"/>
                    <a:pt x="95941" y="39330"/>
                    <a:pt x="96120" y="38937"/>
                  </a:cubicBezTo>
                  <a:cubicBezTo>
                    <a:pt x="96203" y="38735"/>
                    <a:pt x="96274" y="38533"/>
                    <a:pt x="96346" y="38330"/>
                  </a:cubicBezTo>
                  <a:cubicBezTo>
                    <a:pt x="96370" y="38235"/>
                    <a:pt x="96394" y="38128"/>
                    <a:pt x="96429" y="38033"/>
                  </a:cubicBezTo>
                  <a:cubicBezTo>
                    <a:pt x="96453" y="37925"/>
                    <a:pt x="96477" y="37806"/>
                    <a:pt x="96513" y="37711"/>
                  </a:cubicBezTo>
                  <a:cubicBezTo>
                    <a:pt x="96715" y="36854"/>
                    <a:pt x="96953" y="36032"/>
                    <a:pt x="97179" y="35282"/>
                  </a:cubicBezTo>
                  <a:cubicBezTo>
                    <a:pt x="97656" y="33770"/>
                    <a:pt x="98168" y="32496"/>
                    <a:pt x="98656" y="31472"/>
                  </a:cubicBezTo>
                  <a:cubicBezTo>
                    <a:pt x="99144" y="30436"/>
                    <a:pt x="99632" y="29686"/>
                    <a:pt x="100001" y="29210"/>
                  </a:cubicBezTo>
                  <a:cubicBezTo>
                    <a:pt x="100096" y="29091"/>
                    <a:pt x="100192" y="28996"/>
                    <a:pt x="100275" y="28912"/>
                  </a:cubicBezTo>
                  <a:cubicBezTo>
                    <a:pt x="100346" y="28817"/>
                    <a:pt x="100418" y="28758"/>
                    <a:pt x="100477" y="28710"/>
                  </a:cubicBezTo>
                  <a:cubicBezTo>
                    <a:pt x="100595" y="28604"/>
                    <a:pt x="100655" y="28556"/>
                    <a:pt x="100656" y="28555"/>
                  </a:cubicBezTo>
                  <a:lnTo>
                    <a:pt x="100656" y="28555"/>
                  </a:lnTo>
                  <a:cubicBezTo>
                    <a:pt x="100655" y="28556"/>
                    <a:pt x="100595" y="28604"/>
                    <a:pt x="100489" y="28722"/>
                  </a:cubicBezTo>
                  <a:cubicBezTo>
                    <a:pt x="100430" y="28770"/>
                    <a:pt x="100370" y="28841"/>
                    <a:pt x="100299" y="28936"/>
                  </a:cubicBezTo>
                  <a:cubicBezTo>
                    <a:pt x="100227" y="29031"/>
                    <a:pt x="100144" y="29127"/>
                    <a:pt x="100061" y="29258"/>
                  </a:cubicBezTo>
                  <a:cubicBezTo>
                    <a:pt x="99727" y="29746"/>
                    <a:pt x="99322" y="30532"/>
                    <a:pt x="98906" y="31579"/>
                  </a:cubicBezTo>
                  <a:cubicBezTo>
                    <a:pt x="98489" y="32615"/>
                    <a:pt x="98072" y="33913"/>
                    <a:pt x="97679" y="35425"/>
                  </a:cubicBezTo>
                  <a:cubicBezTo>
                    <a:pt x="97489" y="36187"/>
                    <a:pt x="97310" y="36973"/>
                    <a:pt x="97144" y="37842"/>
                  </a:cubicBezTo>
                  <a:cubicBezTo>
                    <a:pt x="97132" y="37949"/>
                    <a:pt x="97108" y="38056"/>
                    <a:pt x="97084" y="38175"/>
                  </a:cubicBezTo>
                  <a:cubicBezTo>
                    <a:pt x="97060" y="38283"/>
                    <a:pt x="97036" y="38402"/>
                    <a:pt x="97001" y="38521"/>
                  </a:cubicBezTo>
                  <a:cubicBezTo>
                    <a:pt x="96941" y="38747"/>
                    <a:pt x="96870" y="38985"/>
                    <a:pt x="96775" y="39211"/>
                  </a:cubicBezTo>
                  <a:cubicBezTo>
                    <a:pt x="96596" y="39664"/>
                    <a:pt x="96370" y="40116"/>
                    <a:pt x="96096" y="40533"/>
                  </a:cubicBezTo>
                  <a:cubicBezTo>
                    <a:pt x="94977" y="42235"/>
                    <a:pt x="93155" y="43593"/>
                    <a:pt x="91048" y="44486"/>
                  </a:cubicBezTo>
                  <a:cubicBezTo>
                    <a:pt x="88940" y="45379"/>
                    <a:pt x="86535" y="45831"/>
                    <a:pt x="84047" y="45843"/>
                  </a:cubicBezTo>
                  <a:cubicBezTo>
                    <a:pt x="83428" y="45843"/>
                    <a:pt x="82808" y="45819"/>
                    <a:pt x="82177" y="45772"/>
                  </a:cubicBezTo>
                  <a:cubicBezTo>
                    <a:pt x="81868" y="45748"/>
                    <a:pt x="81558" y="45724"/>
                    <a:pt x="81237" y="45688"/>
                  </a:cubicBezTo>
                  <a:lnTo>
                    <a:pt x="80761" y="45629"/>
                  </a:lnTo>
                  <a:lnTo>
                    <a:pt x="80296" y="45557"/>
                  </a:lnTo>
                  <a:lnTo>
                    <a:pt x="79820" y="45486"/>
                  </a:lnTo>
                  <a:lnTo>
                    <a:pt x="79344" y="45391"/>
                  </a:lnTo>
                  <a:lnTo>
                    <a:pt x="78868" y="45295"/>
                  </a:lnTo>
                  <a:lnTo>
                    <a:pt x="78391" y="45164"/>
                  </a:lnTo>
                  <a:lnTo>
                    <a:pt x="77915" y="45033"/>
                  </a:lnTo>
                  <a:lnTo>
                    <a:pt x="77451" y="44879"/>
                  </a:lnTo>
                  <a:lnTo>
                    <a:pt x="76986" y="44724"/>
                  </a:lnTo>
                  <a:lnTo>
                    <a:pt x="76534" y="44545"/>
                  </a:lnTo>
                  <a:cubicBezTo>
                    <a:pt x="74105" y="43593"/>
                    <a:pt x="71831" y="42271"/>
                    <a:pt x="69664" y="40807"/>
                  </a:cubicBezTo>
                  <a:cubicBezTo>
                    <a:pt x="67509" y="39342"/>
                    <a:pt x="65473" y="37735"/>
                    <a:pt x="63520" y="36092"/>
                  </a:cubicBezTo>
                  <a:cubicBezTo>
                    <a:pt x="61568" y="34449"/>
                    <a:pt x="59734" y="32734"/>
                    <a:pt x="57972" y="31079"/>
                  </a:cubicBezTo>
                  <a:cubicBezTo>
                    <a:pt x="57103" y="30258"/>
                    <a:pt x="56222" y="29424"/>
                    <a:pt x="55388" y="28698"/>
                  </a:cubicBezTo>
                  <a:cubicBezTo>
                    <a:pt x="54555" y="27996"/>
                    <a:pt x="53591" y="27460"/>
                    <a:pt x="52614" y="27019"/>
                  </a:cubicBezTo>
                  <a:cubicBezTo>
                    <a:pt x="50765" y="26201"/>
                    <a:pt x="48862" y="25752"/>
                    <a:pt x="47096" y="25752"/>
                  </a:cubicBezTo>
                  <a:cubicBezTo>
                    <a:pt x="46986" y="25752"/>
                    <a:pt x="46877" y="25754"/>
                    <a:pt x="46768" y="25757"/>
                  </a:cubicBezTo>
                  <a:cubicBezTo>
                    <a:pt x="44899" y="25805"/>
                    <a:pt x="43244" y="26424"/>
                    <a:pt x="42053" y="27365"/>
                  </a:cubicBezTo>
                  <a:cubicBezTo>
                    <a:pt x="40839" y="28317"/>
                    <a:pt x="39910" y="29329"/>
                    <a:pt x="39374" y="30294"/>
                  </a:cubicBezTo>
                  <a:cubicBezTo>
                    <a:pt x="39232" y="30532"/>
                    <a:pt x="39148" y="30770"/>
                    <a:pt x="39041" y="30996"/>
                  </a:cubicBezTo>
                  <a:cubicBezTo>
                    <a:pt x="38970" y="31234"/>
                    <a:pt x="38874" y="31448"/>
                    <a:pt x="38839" y="31651"/>
                  </a:cubicBezTo>
                  <a:cubicBezTo>
                    <a:pt x="38743" y="32079"/>
                    <a:pt x="38743" y="32449"/>
                    <a:pt x="38779" y="32746"/>
                  </a:cubicBezTo>
                  <a:cubicBezTo>
                    <a:pt x="38803" y="33044"/>
                    <a:pt x="38874" y="33258"/>
                    <a:pt x="38934" y="33401"/>
                  </a:cubicBezTo>
                  <a:cubicBezTo>
                    <a:pt x="38982" y="33556"/>
                    <a:pt x="39029" y="33615"/>
                    <a:pt x="39029" y="33615"/>
                  </a:cubicBezTo>
                  <a:cubicBezTo>
                    <a:pt x="39029" y="33615"/>
                    <a:pt x="38982" y="33556"/>
                    <a:pt x="38910" y="33413"/>
                  </a:cubicBezTo>
                  <a:cubicBezTo>
                    <a:pt x="38851" y="33270"/>
                    <a:pt x="38755" y="33056"/>
                    <a:pt x="38708" y="32758"/>
                  </a:cubicBezTo>
                  <a:cubicBezTo>
                    <a:pt x="38648" y="32449"/>
                    <a:pt x="38612" y="32068"/>
                    <a:pt x="38684" y="31627"/>
                  </a:cubicBezTo>
                  <a:cubicBezTo>
                    <a:pt x="38696" y="31401"/>
                    <a:pt x="38779" y="31175"/>
                    <a:pt x="38839" y="30925"/>
                  </a:cubicBezTo>
                  <a:cubicBezTo>
                    <a:pt x="38922" y="30686"/>
                    <a:pt x="39005" y="30424"/>
                    <a:pt x="39136" y="30174"/>
                  </a:cubicBezTo>
                  <a:cubicBezTo>
                    <a:pt x="39208" y="30043"/>
                    <a:pt x="39267" y="29901"/>
                    <a:pt x="39339" y="29770"/>
                  </a:cubicBezTo>
                  <a:cubicBezTo>
                    <a:pt x="39422" y="29639"/>
                    <a:pt x="39505" y="29508"/>
                    <a:pt x="39589" y="29377"/>
                  </a:cubicBezTo>
                  <a:cubicBezTo>
                    <a:pt x="39625" y="29305"/>
                    <a:pt x="39672" y="29246"/>
                    <a:pt x="39708" y="29174"/>
                  </a:cubicBezTo>
                  <a:cubicBezTo>
                    <a:pt x="39755" y="29103"/>
                    <a:pt x="39815" y="29043"/>
                    <a:pt x="39863" y="28972"/>
                  </a:cubicBezTo>
                  <a:cubicBezTo>
                    <a:pt x="39958" y="28841"/>
                    <a:pt x="40065" y="28710"/>
                    <a:pt x="40160" y="28567"/>
                  </a:cubicBezTo>
                  <a:cubicBezTo>
                    <a:pt x="40387" y="28305"/>
                    <a:pt x="40625" y="28031"/>
                    <a:pt x="40887" y="27769"/>
                  </a:cubicBezTo>
                  <a:cubicBezTo>
                    <a:pt x="41160" y="27507"/>
                    <a:pt x="41410" y="27234"/>
                    <a:pt x="41732" y="26972"/>
                  </a:cubicBezTo>
                  <a:cubicBezTo>
                    <a:pt x="41875" y="26841"/>
                    <a:pt x="42030" y="26710"/>
                    <a:pt x="42208" y="26591"/>
                  </a:cubicBezTo>
                  <a:cubicBezTo>
                    <a:pt x="42292" y="26519"/>
                    <a:pt x="42375" y="26460"/>
                    <a:pt x="42470" y="26400"/>
                  </a:cubicBezTo>
                  <a:cubicBezTo>
                    <a:pt x="42553" y="26341"/>
                    <a:pt x="42649" y="26281"/>
                    <a:pt x="42732" y="26222"/>
                  </a:cubicBezTo>
                  <a:cubicBezTo>
                    <a:pt x="43101" y="25995"/>
                    <a:pt x="43506" y="25793"/>
                    <a:pt x="43923" y="25614"/>
                  </a:cubicBezTo>
                  <a:cubicBezTo>
                    <a:pt x="44768" y="25269"/>
                    <a:pt x="45721" y="25055"/>
                    <a:pt x="46721" y="24983"/>
                  </a:cubicBezTo>
                  <a:cubicBezTo>
                    <a:pt x="47006" y="24961"/>
                    <a:pt x="47295" y="24950"/>
                    <a:pt x="47587" y="24950"/>
                  </a:cubicBezTo>
                  <a:close/>
                  <a:moveTo>
                    <a:pt x="29528" y="44343"/>
                  </a:moveTo>
                  <a:lnTo>
                    <a:pt x="29528" y="44343"/>
                  </a:lnTo>
                  <a:cubicBezTo>
                    <a:pt x="29528" y="44343"/>
                    <a:pt x="31064" y="48379"/>
                    <a:pt x="30516" y="50820"/>
                  </a:cubicBezTo>
                  <a:cubicBezTo>
                    <a:pt x="30516" y="50820"/>
                    <a:pt x="29076" y="47689"/>
                    <a:pt x="29528" y="44343"/>
                  </a:cubicBezTo>
                  <a:close/>
                  <a:moveTo>
                    <a:pt x="73879" y="45307"/>
                  </a:moveTo>
                  <a:cubicBezTo>
                    <a:pt x="74010" y="45343"/>
                    <a:pt x="74153" y="45391"/>
                    <a:pt x="74284" y="45438"/>
                  </a:cubicBezTo>
                  <a:cubicBezTo>
                    <a:pt x="74355" y="48343"/>
                    <a:pt x="73212" y="50820"/>
                    <a:pt x="73212" y="50820"/>
                  </a:cubicBezTo>
                  <a:cubicBezTo>
                    <a:pt x="72831" y="49117"/>
                    <a:pt x="73462" y="46653"/>
                    <a:pt x="73879" y="45307"/>
                  </a:cubicBezTo>
                  <a:close/>
                  <a:moveTo>
                    <a:pt x="34588" y="41354"/>
                  </a:moveTo>
                  <a:cubicBezTo>
                    <a:pt x="34588" y="41354"/>
                    <a:pt x="36207" y="47605"/>
                    <a:pt x="36029" y="51106"/>
                  </a:cubicBezTo>
                  <a:lnTo>
                    <a:pt x="31516" y="50272"/>
                  </a:lnTo>
                  <a:cubicBezTo>
                    <a:pt x="31516" y="50272"/>
                    <a:pt x="31338" y="46200"/>
                    <a:pt x="30064" y="43938"/>
                  </a:cubicBezTo>
                  <a:cubicBezTo>
                    <a:pt x="30064" y="43938"/>
                    <a:pt x="31421" y="41854"/>
                    <a:pt x="34588" y="41354"/>
                  </a:cubicBezTo>
                  <a:close/>
                  <a:moveTo>
                    <a:pt x="68664" y="43355"/>
                  </a:moveTo>
                  <a:cubicBezTo>
                    <a:pt x="70093" y="43974"/>
                    <a:pt x="71581" y="44557"/>
                    <a:pt x="73153" y="45069"/>
                  </a:cubicBezTo>
                  <a:cubicBezTo>
                    <a:pt x="72343" y="47343"/>
                    <a:pt x="72212" y="50272"/>
                    <a:pt x="72212" y="50272"/>
                  </a:cubicBezTo>
                  <a:lnTo>
                    <a:pt x="67699" y="51106"/>
                  </a:lnTo>
                  <a:cubicBezTo>
                    <a:pt x="67676" y="50701"/>
                    <a:pt x="67676" y="50248"/>
                    <a:pt x="67699" y="49784"/>
                  </a:cubicBezTo>
                  <a:cubicBezTo>
                    <a:pt x="68080" y="47391"/>
                    <a:pt x="68354" y="45176"/>
                    <a:pt x="68438" y="44474"/>
                  </a:cubicBezTo>
                  <a:cubicBezTo>
                    <a:pt x="68521" y="44081"/>
                    <a:pt x="68592" y="43700"/>
                    <a:pt x="68664" y="43355"/>
                  </a:cubicBezTo>
                  <a:close/>
                  <a:moveTo>
                    <a:pt x="40312" y="35312"/>
                  </a:moveTo>
                  <a:cubicBezTo>
                    <a:pt x="40761" y="35312"/>
                    <a:pt x="41240" y="35367"/>
                    <a:pt x="41744" y="35497"/>
                  </a:cubicBezTo>
                  <a:cubicBezTo>
                    <a:pt x="43101" y="35844"/>
                    <a:pt x="46022" y="35952"/>
                    <a:pt x="49067" y="35952"/>
                  </a:cubicBezTo>
                  <a:cubicBezTo>
                    <a:pt x="51447" y="35952"/>
                    <a:pt x="53902" y="35886"/>
                    <a:pt x="55746" y="35818"/>
                  </a:cubicBezTo>
                  <a:cubicBezTo>
                    <a:pt x="58972" y="38128"/>
                    <a:pt x="62842" y="40688"/>
                    <a:pt x="67521" y="42843"/>
                  </a:cubicBezTo>
                  <a:cubicBezTo>
                    <a:pt x="67330" y="44498"/>
                    <a:pt x="67449" y="46367"/>
                    <a:pt x="67187" y="48986"/>
                  </a:cubicBezTo>
                  <a:cubicBezTo>
                    <a:pt x="65937" y="49879"/>
                    <a:pt x="63056" y="51808"/>
                    <a:pt x="60782" y="52082"/>
                  </a:cubicBezTo>
                  <a:cubicBezTo>
                    <a:pt x="60672" y="52095"/>
                    <a:pt x="60559" y="52101"/>
                    <a:pt x="60444" y="52101"/>
                  </a:cubicBezTo>
                  <a:cubicBezTo>
                    <a:pt x="57461" y="52101"/>
                    <a:pt x="52996" y="47819"/>
                    <a:pt x="51448" y="47819"/>
                  </a:cubicBezTo>
                  <a:cubicBezTo>
                    <a:pt x="51440" y="47819"/>
                    <a:pt x="51432" y="47819"/>
                    <a:pt x="51424" y="47819"/>
                  </a:cubicBezTo>
                  <a:cubicBezTo>
                    <a:pt x="49849" y="47879"/>
                    <a:pt x="46613" y="52213"/>
                    <a:pt x="43415" y="52213"/>
                  </a:cubicBezTo>
                  <a:cubicBezTo>
                    <a:pt x="43398" y="52213"/>
                    <a:pt x="43380" y="52213"/>
                    <a:pt x="43363" y="52213"/>
                  </a:cubicBezTo>
                  <a:cubicBezTo>
                    <a:pt x="40922" y="52177"/>
                    <a:pt x="37946" y="49474"/>
                    <a:pt x="36672" y="48177"/>
                  </a:cubicBezTo>
                  <a:cubicBezTo>
                    <a:pt x="36422" y="45105"/>
                    <a:pt x="36684" y="43105"/>
                    <a:pt x="36065" y="41128"/>
                  </a:cubicBezTo>
                  <a:cubicBezTo>
                    <a:pt x="36160" y="39866"/>
                    <a:pt x="36553" y="37413"/>
                    <a:pt x="38041" y="35806"/>
                  </a:cubicBezTo>
                  <a:cubicBezTo>
                    <a:pt x="38671" y="35523"/>
                    <a:pt x="39436" y="35312"/>
                    <a:pt x="40312" y="35312"/>
                  </a:cubicBezTo>
                  <a:close/>
                  <a:moveTo>
                    <a:pt x="117968" y="57106"/>
                  </a:moveTo>
                  <a:lnTo>
                    <a:pt x="113812" y="58868"/>
                  </a:lnTo>
                  <a:lnTo>
                    <a:pt x="106157" y="61631"/>
                  </a:lnTo>
                  <a:lnTo>
                    <a:pt x="100870" y="63607"/>
                  </a:lnTo>
                  <a:cubicBezTo>
                    <a:pt x="100870" y="63143"/>
                    <a:pt x="99775" y="62940"/>
                    <a:pt x="99775" y="62940"/>
                  </a:cubicBezTo>
                  <a:lnTo>
                    <a:pt x="106609" y="60809"/>
                  </a:lnTo>
                  <a:lnTo>
                    <a:pt x="117968" y="57106"/>
                  </a:lnTo>
                  <a:close/>
                  <a:moveTo>
                    <a:pt x="120682" y="56737"/>
                  </a:moveTo>
                  <a:cubicBezTo>
                    <a:pt x="120682" y="56737"/>
                    <a:pt x="122361" y="57368"/>
                    <a:pt x="120908" y="59500"/>
                  </a:cubicBezTo>
                  <a:cubicBezTo>
                    <a:pt x="120908" y="59500"/>
                    <a:pt x="120051" y="58738"/>
                    <a:pt x="119373" y="58738"/>
                  </a:cubicBezTo>
                  <a:cubicBezTo>
                    <a:pt x="119373" y="58738"/>
                    <a:pt x="116563" y="60452"/>
                    <a:pt x="114301" y="60809"/>
                  </a:cubicBezTo>
                  <a:cubicBezTo>
                    <a:pt x="114301" y="60809"/>
                    <a:pt x="109050" y="62988"/>
                    <a:pt x="108371" y="62988"/>
                  </a:cubicBezTo>
                  <a:cubicBezTo>
                    <a:pt x="108371" y="62988"/>
                    <a:pt x="104264" y="65476"/>
                    <a:pt x="101096" y="66024"/>
                  </a:cubicBezTo>
                  <a:cubicBezTo>
                    <a:pt x="101096" y="66024"/>
                    <a:pt x="101585" y="64929"/>
                    <a:pt x="100870" y="64071"/>
                  </a:cubicBezTo>
                  <a:cubicBezTo>
                    <a:pt x="100870" y="64071"/>
                    <a:pt x="106157" y="62262"/>
                    <a:pt x="107014" y="61762"/>
                  </a:cubicBezTo>
                  <a:cubicBezTo>
                    <a:pt x="107014" y="61762"/>
                    <a:pt x="113622" y="59904"/>
                    <a:pt x="114884" y="58999"/>
                  </a:cubicBezTo>
                  <a:cubicBezTo>
                    <a:pt x="114884" y="58999"/>
                    <a:pt x="119932" y="57261"/>
                    <a:pt x="120682" y="56737"/>
                  </a:cubicBezTo>
                  <a:close/>
                  <a:moveTo>
                    <a:pt x="119194" y="59678"/>
                  </a:moveTo>
                  <a:cubicBezTo>
                    <a:pt x="119194" y="59678"/>
                    <a:pt x="119873" y="60000"/>
                    <a:pt x="119551" y="60952"/>
                  </a:cubicBezTo>
                  <a:cubicBezTo>
                    <a:pt x="119242" y="61905"/>
                    <a:pt x="115253" y="63988"/>
                    <a:pt x="115253" y="63988"/>
                  </a:cubicBezTo>
                  <a:cubicBezTo>
                    <a:pt x="115193" y="63119"/>
                    <a:pt x="114301" y="62988"/>
                    <a:pt x="114301" y="62988"/>
                  </a:cubicBezTo>
                  <a:cubicBezTo>
                    <a:pt x="113943" y="63298"/>
                    <a:pt x="107431" y="65881"/>
                    <a:pt x="106931" y="66477"/>
                  </a:cubicBezTo>
                  <a:cubicBezTo>
                    <a:pt x="106430" y="67060"/>
                    <a:pt x="100823" y="69048"/>
                    <a:pt x="100823" y="69048"/>
                  </a:cubicBezTo>
                  <a:cubicBezTo>
                    <a:pt x="101531" y="67290"/>
                    <a:pt x="100728" y="66970"/>
                    <a:pt x="100610" y="66933"/>
                  </a:cubicBezTo>
                  <a:lnTo>
                    <a:pt x="100610" y="66933"/>
                  </a:lnTo>
                  <a:cubicBezTo>
                    <a:pt x="100631" y="66938"/>
                    <a:pt x="100656" y="66940"/>
                    <a:pt x="100685" y="66940"/>
                  </a:cubicBezTo>
                  <a:cubicBezTo>
                    <a:pt x="101754" y="66940"/>
                    <a:pt x="108645" y="63845"/>
                    <a:pt x="108645" y="63845"/>
                  </a:cubicBezTo>
                  <a:cubicBezTo>
                    <a:pt x="110050" y="63619"/>
                    <a:pt x="114265" y="61714"/>
                    <a:pt x="114265" y="61714"/>
                  </a:cubicBezTo>
                  <a:cubicBezTo>
                    <a:pt x="115027" y="61714"/>
                    <a:pt x="119194" y="59678"/>
                    <a:pt x="119194" y="59678"/>
                  </a:cubicBezTo>
                  <a:close/>
                  <a:moveTo>
                    <a:pt x="51555" y="48593"/>
                  </a:moveTo>
                  <a:cubicBezTo>
                    <a:pt x="51781" y="48605"/>
                    <a:pt x="52078" y="48701"/>
                    <a:pt x="52448" y="48867"/>
                  </a:cubicBezTo>
                  <a:lnTo>
                    <a:pt x="52829" y="53618"/>
                  </a:lnTo>
                  <a:cubicBezTo>
                    <a:pt x="52829" y="53618"/>
                    <a:pt x="52709" y="50570"/>
                    <a:pt x="52793" y="49034"/>
                  </a:cubicBezTo>
                  <a:lnTo>
                    <a:pt x="52793" y="49034"/>
                  </a:lnTo>
                  <a:cubicBezTo>
                    <a:pt x="55002" y="50161"/>
                    <a:pt x="58834" y="53045"/>
                    <a:pt x="60690" y="53045"/>
                  </a:cubicBezTo>
                  <a:cubicBezTo>
                    <a:pt x="60755" y="53045"/>
                    <a:pt x="60817" y="53042"/>
                    <a:pt x="60877" y="53034"/>
                  </a:cubicBezTo>
                  <a:cubicBezTo>
                    <a:pt x="62580" y="52820"/>
                    <a:pt x="65771" y="50808"/>
                    <a:pt x="67068" y="49951"/>
                  </a:cubicBezTo>
                  <a:lnTo>
                    <a:pt x="67068" y="49951"/>
                  </a:lnTo>
                  <a:cubicBezTo>
                    <a:pt x="66842" y="51689"/>
                    <a:pt x="66437" y="53725"/>
                    <a:pt x="65675" y="56201"/>
                  </a:cubicBezTo>
                  <a:cubicBezTo>
                    <a:pt x="63223" y="64274"/>
                    <a:pt x="56186" y="68334"/>
                    <a:pt x="54043" y="69405"/>
                  </a:cubicBezTo>
                  <a:cubicBezTo>
                    <a:pt x="53650" y="69608"/>
                    <a:pt x="53221" y="69703"/>
                    <a:pt x="52781" y="69703"/>
                  </a:cubicBezTo>
                  <a:lnTo>
                    <a:pt x="50674" y="69703"/>
                  </a:lnTo>
                  <a:cubicBezTo>
                    <a:pt x="50209" y="69703"/>
                    <a:pt x="49757" y="69596"/>
                    <a:pt x="49352" y="69382"/>
                  </a:cubicBezTo>
                  <a:cubicBezTo>
                    <a:pt x="47983" y="68643"/>
                    <a:pt x="44708" y="66655"/>
                    <a:pt x="41922" y="63143"/>
                  </a:cubicBezTo>
                  <a:cubicBezTo>
                    <a:pt x="40898" y="61643"/>
                    <a:pt x="39839" y="59833"/>
                    <a:pt x="38755" y="57654"/>
                  </a:cubicBezTo>
                  <a:cubicBezTo>
                    <a:pt x="38565" y="57190"/>
                    <a:pt x="38398" y="56702"/>
                    <a:pt x="38243" y="56201"/>
                  </a:cubicBezTo>
                  <a:cubicBezTo>
                    <a:pt x="37362" y="53308"/>
                    <a:pt x="36958" y="51022"/>
                    <a:pt x="36755" y="49117"/>
                  </a:cubicBezTo>
                  <a:lnTo>
                    <a:pt x="36755" y="49117"/>
                  </a:lnTo>
                  <a:cubicBezTo>
                    <a:pt x="37796" y="50276"/>
                    <a:pt x="40482" y="52940"/>
                    <a:pt x="43132" y="52940"/>
                  </a:cubicBezTo>
                  <a:cubicBezTo>
                    <a:pt x="43149" y="52940"/>
                    <a:pt x="43167" y="52939"/>
                    <a:pt x="43184" y="52939"/>
                  </a:cubicBezTo>
                  <a:cubicBezTo>
                    <a:pt x="45756" y="52903"/>
                    <a:pt x="48328" y="50427"/>
                    <a:pt x="50114" y="49224"/>
                  </a:cubicBezTo>
                  <a:cubicBezTo>
                    <a:pt x="50471" y="50367"/>
                    <a:pt x="50471" y="53046"/>
                    <a:pt x="50471" y="53046"/>
                  </a:cubicBezTo>
                  <a:cubicBezTo>
                    <a:pt x="50721" y="52070"/>
                    <a:pt x="50519" y="49951"/>
                    <a:pt x="50423" y="49034"/>
                  </a:cubicBezTo>
                  <a:cubicBezTo>
                    <a:pt x="50864" y="48760"/>
                    <a:pt x="51245" y="48593"/>
                    <a:pt x="51555" y="48593"/>
                  </a:cubicBezTo>
                  <a:close/>
                  <a:moveTo>
                    <a:pt x="40577" y="64774"/>
                  </a:moveTo>
                  <a:lnTo>
                    <a:pt x="40577" y="64774"/>
                  </a:lnTo>
                  <a:cubicBezTo>
                    <a:pt x="40577" y="64774"/>
                    <a:pt x="42351" y="68441"/>
                    <a:pt x="44482" y="71239"/>
                  </a:cubicBezTo>
                  <a:cubicBezTo>
                    <a:pt x="43458" y="71287"/>
                    <a:pt x="42434" y="71370"/>
                    <a:pt x="41410" y="71477"/>
                  </a:cubicBezTo>
                  <a:cubicBezTo>
                    <a:pt x="40958" y="69989"/>
                    <a:pt x="40494" y="67727"/>
                    <a:pt x="40577" y="64774"/>
                  </a:cubicBezTo>
                  <a:close/>
                  <a:moveTo>
                    <a:pt x="114527" y="63607"/>
                  </a:moveTo>
                  <a:cubicBezTo>
                    <a:pt x="114527" y="63607"/>
                    <a:pt x="115336" y="63881"/>
                    <a:pt x="114527" y="64929"/>
                  </a:cubicBezTo>
                  <a:cubicBezTo>
                    <a:pt x="113729" y="65988"/>
                    <a:pt x="107966" y="69048"/>
                    <a:pt x="107966" y="69048"/>
                  </a:cubicBezTo>
                  <a:lnTo>
                    <a:pt x="100596" y="72537"/>
                  </a:lnTo>
                  <a:cubicBezTo>
                    <a:pt x="100596" y="72537"/>
                    <a:pt x="102865" y="70917"/>
                    <a:pt x="102611" y="70917"/>
                  </a:cubicBezTo>
                  <a:cubicBezTo>
                    <a:pt x="102589" y="70917"/>
                    <a:pt x="102550" y="70928"/>
                    <a:pt x="102490" y="70953"/>
                  </a:cubicBezTo>
                  <a:cubicBezTo>
                    <a:pt x="101728" y="71263"/>
                    <a:pt x="100596" y="72084"/>
                    <a:pt x="100596" y="72084"/>
                  </a:cubicBezTo>
                  <a:cubicBezTo>
                    <a:pt x="100596" y="72084"/>
                    <a:pt x="101049" y="70906"/>
                    <a:pt x="100596" y="70132"/>
                  </a:cubicBezTo>
                  <a:cubicBezTo>
                    <a:pt x="100596" y="70132"/>
                    <a:pt x="105978" y="68322"/>
                    <a:pt x="107109" y="67512"/>
                  </a:cubicBezTo>
                  <a:cubicBezTo>
                    <a:pt x="108240" y="66703"/>
                    <a:pt x="114527" y="63607"/>
                    <a:pt x="114527" y="63607"/>
                  </a:cubicBezTo>
                  <a:close/>
                  <a:moveTo>
                    <a:pt x="37958" y="58726"/>
                  </a:moveTo>
                  <a:cubicBezTo>
                    <a:pt x="37958" y="58726"/>
                    <a:pt x="39291" y="67762"/>
                    <a:pt x="41125" y="71501"/>
                  </a:cubicBezTo>
                  <a:cubicBezTo>
                    <a:pt x="40863" y="71537"/>
                    <a:pt x="40613" y="71561"/>
                    <a:pt x="40363" y="71596"/>
                  </a:cubicBezTo>
                  <a:cubicBezTo>
                    <a:pt x="37910" y="71918"/>
                    <a:pt x="35564" y="72430"/>
                    <a:pt x="33671" y="73204"/>
                  </a:cubicBezTo>
                  <a:cubicBezTo>
                    <a:pt x="32088" y="73858"/>
                    <a:pt x="30600" y="74585"/>
                    <a:pt x="29254" y="75311"/>
                  </a:cubicBezTo>
                  <a:cubicBezTo>
                    <a:pt x="28980" y="74775"/>
                    <a:pt x="28683" y="74275"/>
                    <a:pt x="28349" y="73823"/>
                  </a:cubicBezTo>
                  <a:cubicBezTo>
                    <a:pt x="27444" y="72870"/>
                    <a:pt x="26456" y="71894"/>
                    <a:pt x="25468" y="71072"/>
                  </a:cubicBezTo>
                  <a:cubicBezTo>
                    <a:pt x="23218" y="69536"/>
                    <a:pt x="21063" y="69048"/>
                    <a:pt x="21063" y="69048"/>
                  </a:cubicBezTo>
                  <a:cubicBezTo>
                    <a:pt x="21027" y="67917"/>
                    <a:pt x="20729" y="66953"/>
                    <a:pt x="20360" y="66167"/>
                  </a:cubicBezTo>
                  <a:cubicBezTo>
                    <a:pt x="20241" y="66119"/>
                    <a:pt x="20134" y="66072"/>
                    <a:pt x="20015" y="66024"/>
                  </a:cubicBezTo>
                  <a:lnTo>
                    <a:pt x="20015" y="66024"/>
                  </a:lnTo>
                  <a:cubicBezTo>
                    <a:pt x="20015" y="66024"/>
                    <a:pt x="20110" y="66024"/>
                    <a:pt x="20301" y="66048"/>
                  </a:cubicBezTo>
                  <a:cubicBezTo>
                    <a:pt x="19610" y="64679"/>
                    <a:pt x="18729" y="63929"/>
                    <a:pt x="18729" y="63929"/>
                  </a:cubicBezTo>
                  <a:lnTo>
                    <a:pt x="18729" y="63929"/>
                  </a:lnTo>
                  <a:cubicBezTo>
                    <a:pt x="22423" y="65291"/>
                    <a:pt x="26496" y="65524"/>
                    <a:pt x="28791" y="65524"/>
                  </a:cubicBezTo>
                  <a:cubicBezTo>
                    <a:pt x="29285" y="65524"/>
                    <a:pt x="29697" y="65513"/>
                    <a:pt x="30004" y="65500"/>
                  </a:cubicBezTo>
                  <a:cubicBezTo>
                    <a:pt x="28671" y="65465"/>
                    <a:pt x="27052" y="64798"/>
                    <a:pt x="27052" y="64798"/>
                  </a:cubicBezTo>
                  <a:cubicBezTo>
                    <a:pt x="29683" y="63619"/>
                    <a:pt x="34409" y="63607"/>
                    <a:pt x="34410" y="63607"/>
                  </a:cubicBezTo>
                  <a:lnTo>
                    <a:pt x="34410" y="63607"/>
                  </a:lnTo>
                  <a:cubicBezTo>
                    <a:pt x="34207" y="63750"/>
                    <a:pt x="34124" y="63952"/>
                    <a:pt x="34112" y="64191"/>
                  </a:cubicBezTo>
                  <a:cubicBezTo>
                    <a:pt x="34207" y="64131"/>
                    <a:pt x="34302" y="64083"/>
                    <a:pt x="34398" y="64024"/>
                  </a:cubicBezTo>
                  <a:lnTo>
                    <a:pt x="34398" y="64024"/>
                  </a:lnTo>
                  <a:cubicBezTo>
                    <a:pt x="34314" y="64131"/>
                    <a:pt x="34219" y="64238"/>
                    <a:pt x="34112" y="64357"/>
                  </a:cubicBezTo>
                  <a:cubicBezTo>
                    <a:pt x="34195" y="65095"/>
                    <a:pt x="34945" y="66167"/>
                    <a:pt x="35898" y="67274"/>
                  </a:cubicBezTo>
                  <a:cubicBezTo>
                    <a:pt x="35957" y="67334"/>
                    <a:pt x="36029" y="67405"/>
                    <a:pt x="36100" y="67477"/>
                  </a:cubicBezTo>
                  <a:cubicBezTo>
                    <a:pt x="35303" y="66298"/>
                    <a:pt x="34922" y="65048"/>
                    <a:pt x="35469" y="63929"/>
                  </a:cubicBezTo>
                  <a:cubicBezTo>
                    <a:pt x="35945" y="62917"/>
                    <a:pt x="37219" y="60023"/>
                    <a:pt x="37958" y="58726"/>
                  </a:cubicBezTo>
                  <a:close/>
                  <a:moveTo>
                    <a:pt x="98175" y="63606"/>
                  </a:moveTo>
                  <a:cubicBezTo>
                    <a:pt x="98591" y="63606"/>
                    <a:pt x="99426" y="63703"/>
                    <a:pt x="99811" y="64429"/>
                  </a:cubicBezTo>
                  <a:cubicBezTo>
                    <a:pt x="100346" y="65429"/>
                    <a:pt x="99370" y="65703"/>
                    <a:pt x="99739" y="67060"/>
                  </a:cubicBezTo>
                  <a:cubicBezTo>
                    <a:pt x="100108" y="68417"/>
                    <a:pt x="98918" y="69048"/>
                    <a:pt x="99549" y="69953"/>
                  </a:cubicBezTo>
                  <a:cubicBezTo>
                    <a:pt x="100192" y="70858"/>
                    <a:pt x="99013" y="72763"/>
                    <a:pt x="99013" y="72763"/>
                  </a:cubicBezTo>
                  <a:cubicBezTo>
                    <a:pt x="99013" y="72763"/>
                    <a:pt x="93310" y="75109"/>
                    <a:pt x="90774" y="76156"/>
                  </a:cubicBezTo>
                  <a:cubicBezTo>
                    <a:pt x="88238" y="77192"/>
                    <a:pt x="82844" y="77371"/>
                    <a:pt x="82844" y="77371"/>
                  </a:cubicBezTo>
                  <a:cubicBezTo>
                    <a:pt x="85880" y="73395"/>
                    <a:pt x="84417" y="69955"/>
                    <a:pt x="84416" y="69953"/>
                  </a:cubicBezTo>
                  <a:lnTo>
                    <a:pt x="84416" y="69953"/>
                  </a:lnTo>
                  <a:cubicBezTo>
                    <a:pt x="84940" y="71310"/>
                    <a:pt x="83463" y="73394"/>
                    <a:pt x="83463" y="73394"/>
                  </a:cubicBezTo>
                  <a:cubicBezTo>
                    <a:pt x="83761" y="70322"/>
                    <a:pt x="82844" y="69048"/>
                    <a:pt x="82844" y="69048"/>
                  </a:cubicBezTo>
                  <a:lnTo>
                    <a:pt x="92584" y="64893"/>
                  </a:lnTo>
                  <a:lnTo>
                    <a:pt x="97929" y="63619"/>
                  </a:lnTo>
                  <a:cubicBezTo>
                    <a:pt x="97929" y="63619"/>
                    <a:pt x="98025" y="63606"/>
                    <a:pt x="98175" y="63606"/>
                  </a:cubicBezTo>
                  <a:close/>
                  <a:moveTo>
                    <a:pt x="81320" y="69048"/>
                  </a:moveTo>
                  <a:cubicBezTo>
                    <a:pt x="81320" y="69049"/>
                    <a:pt x="83547" y="73489"/>
                    <a:pt x="81296" y="79050"/>
                  </a:cubicBezTo>
                  <a:cubicBezTo>
                    <a:pt x="81296" y="79050"/>
                    <a:pt x="81808" y="72668"/>
                    <a:pt x="79546" y="71453"/>
                  </a:cubicBezTo>
                  <a:lnTo>
                    <a:pt x="79546" y="71453"/>
                  </a:lnTo>
                  <a:cubicBezTo>
                    <a:pt x="79546" y="71454"/>
                    <a:pt x="81094" y="75383"/>
                    <a:pt x="80070" y="78502"/>
                  </a:cubicBezTo>
                  <a:lnTo>
                    <a:pt x="60234" y="86658"/>
                  </a:lnTo>
                  <a:cubicBezTo>
                    <a:pt x="60234" y="86658"/>
                    <a:pt x="56234" y="81074"/>
                    <a:pt x="56710" y="73204"/>
                  </a:cubicBezTo>
                  <a:cubicBezTo>
                    <a:pt x="56710" y="73204"/>
                    <a:pt x="78427" y="70596"/>
                    <a:pt x="81320" y="69048"/>
                  </a:cubicBezTo>
                  <a:close/>
                  <a:moveTo>
                    <a:pt x="46222" y="72606"/>
                  </a:moveTo>
                  <a:cubicBezTo>
                    <a:pt x="51207" y="72606"/>
                    <a:pt x="55424" y="73204"/>
                    <a:pt x="55424" y="73204"/>
                  </a:cubicBezTo>
                  <a:cubicBezTo>
                    <a:pt x="55424" y="73204"/>
                    <a:pt x="55519" y="75025"/>
                    <a:pt x="55900" y="77383"/>
                  </a:cubicBezTo>
                  <a:lnTo>
                    <a:pt x="39148" y="82848"/>
                  </a:lnTo>
                  <a:lnTo>
                    <a:pt x="56317" y="79657"/>
                  </a:lnTo>
                  <a:cubicBezTo>
                    <a:pt x="56865" y="82240"/>
                    <a:pt x="57734" y="85003"/>
                    <a:pt x="59091" y="86658"/>
                  </a:cubicBezTo>
                  <a:cubicBezTo>
                    <a:pt x="59091" y="86658"/>
                    <a:pt x="47292" y="92896"/>
                    <a:pt x="40910" y="93170"/>
                  </a:cubicBezTo>
                  <a:cubicBezTo>
                    <a:pt x="38783" y="93262"/>
                    <a:pt x="36158" y="93292"/>
                    <a:pt x="33604" y="93292"/>
                  </a:cubicBezTo>
                  <a:cubicBezTo>
                    <a:pt x="28496" y="93292"/>
                    <a:pt x="23670" y="93170"/>
                    <a:pt x="23670" y="93170"/>
                  </a:cubicBezTo>
                  <a:lnTo>
                    <a:pt x="25432" y="89372"/>
                  </a:lnTo>
                  <a:lnTo>
                    <a:pt x="25432" y="89372"/>
                  </a:lnTo>
                  <a:cubicBezTo>
                    <a:pt x="25432" y="89372"/>
                    <a:pt x="16310" y="93525"/>
                    <a:pt x="14373" y="93525"/>
                  </a:cubicBezTo>
                  <a:cubicBezTo>
                    <a:pt x="14259" y="93525"/>
                    <a:pt x="14170" y="93510"/>
                    <a:pt x="14109" y="93480"/>
                  </a:cubicBezTo>
                  <a:cubicBezTo>
                    <a:pt x="13026" y="92944"/>
                    <a:pt x="13216" y="86146"/>
                    <a:pt x="15931" y="84026"/>
                  </a:cubicBezTo>
                  <a:cubicBezTo>
                    <a:pt x="18646" y="81895"/>
                    <a:pt x="23396" y="81478"/>
                    <a:pt x="23396" y="81478"/>
                  </a:cubicBezTo>
                  <a:lnTo>
                    <a:pt x="31135" y="81478"/>
                  </a:lnTo>
                  <a:lnTo>
                    <a:pt x="24623" y="80300"/>
                  </a:lnTo>
                  <a:cubicBezTo>
                    <a:pt x="24623" y="80300"/>
                    <a:pt x="31266" y="74561"/>
                    <a:pt x="38601" y="73204"/>
                  </a:cubicBezTo>
                  <a:cubicBezTo>
                    <a:pt x="41045" y="72755"/>
                    <a:pt x="43730" y="72606"/>
                    <a:pt x="46222" y="72606"/>
                  </a:cubicBezTo>
                  <a:close/>
                  <a:moveTo>
                    <a:pt x="14695" y="63927"/>
                  </a:moveTo>
                  <a:cubicBezTo>
                    <a:pt x="14922" y="63927"/>
                    <a:pt x="15121" y="63944"/>
                    <a:pt x="15288" y="63976"/>
                  </a:cubicBezTo>
                  <a:cubicBezTo>
                    <a:pt x="18015" y="64500"/>
                    <a:pt x="20086" y="68679"/>
                    <a:pt x="20086" y="68679"/>
                  </a:cubicBezTo>
                  <a:cubicBezTo>
                    <a:pt x="13574" y="70489"/>
                    <a:pt x="11823" y="77930"/>
                    <a:pt x="11823" y="77930"/>
                  </a:cubicBezTo>
                  <a:cubicBezTo>
                    <a:pt x="11823" y="77930"/>
                    <a:pt x="14562" y="70489"/>
                    <a:pt x="21813" y="69775"/>
                  </a:cubicBezTo>
                  <a:cubicBezTo>
                    <a:pt x="21813" y="69775"/>
                    <a:pt x="26349" y="71644"/>
                    <a:pt x="28564" y="75680"/>
                  </a:cubicBezTo>
                  <a:cubicBezTo>
                    <a:pt x="28564" y="75680"/>
                    <a:pt x="27480" y="76252"/>
                    <a:pt x="26159" y="77085"/>
                  </a:cubicBezTo>
                  <a:cubicBezTo>
                    <a:pt x="23861" y="78502"/>
                    <a:pt x="22444" y="79585"/>
                    <a:pt x="22444" y="79585"/>
                  </a:cubicBezTo>
                  <a:lnTo>
                    <a:pt x="14848" y="82848"/>
                  </a:lnTo>
                  <a:cubicBezTo>
                    <a:pt x="12050" y="85026"/>
                    <a:pt x="11311" y="88277"/>
                    <a:pt x="11323" y="91111"/>
                  </a:cubicBezTo>
                  <a:cubicBezTo>
                    <a:pt x="11169" y="93242"/>
                    <a:pt x="11681" y="94754"/>
                    <a:pt x="11681" y="94754"/>
                  </a:cubicBezTo>
                  <a:cubicBezTo>
                    <a:pt x="1286" y="92575"/>
                    <a:pt x="2239" y="81764"/>
                    <a:pt x="7418" y="79026"/>
                  </a:cubicBezTo>
                  <a:cubicBezTo>
                    <a:pt x="8655" y="78362"/>
                    <a:pt x="10031" y="78115"/>
                    <a:pt x="11408" y="78115"/>
                  </a:cubicBezTo>
                  <a:cubicBezTo>
                    <a:pt x="11834" y="78115"/>
                    <a:pt x="12259" y="78138"/>
                    <a:pt x="12681" y="78180"/>
                  </a:cubicBezTo>
                  <a:cubicBezTo>
                    <a:pt x="12395" y="78085"/>
                    <a:pt x="12109" y="78002"/>
                    <a:pt x="11823" y="77930"/>
                  </a:cubicBezTo>
                  <a:cubicBezTo>
                    <a:pt x="11338" y="77818"/>
                    <a:pt x="10872" y="77767"/>
                    <a:pt x="10424" y="77767"/>
                  </a:cubicBezTo>
                  <a:cubicBezTo>
                    <a:pt x="6139" y="77767"/>
                    <a:pt x="3620" y="82443"/>
                    <a:pt x="3620" y="82443"/>
                  </a:cubicBezTo>
                  <a:cubicBezTo>
                    <a:pt x="1329" y="67912"/>
                    <a:pt x="11220" y="63927"/>
                    <a:pt x="14695" y="63927"/>
                  </a:cubicBezTo>
                  <a:close/>
                  <a:moveTo>
                    <a:pt x="59246" y="88503"/>
                  </a:moveTo>
                  <a:lnTo>
                    <a:pt x="59234" y="88515"/>
                  </a:lnTo>
                  <a:cubicBezTo>
                    <a:pt x="59234" y="88515"/>
                    <a:pt x="63223" y="95266"/>
                    <a:pt x="66449" y="99802"/>
                  </a:cubicBezTo>
                  <a:cubicBezTo>
                    <a:pt x="69676" y="104338"/>
                    <a:pt x="72450" y="109041"/>
                    <a:pt x="70521" y="114113"/>
                  </a:cubicBezTo>
                  <a:cubicBezTo>
                    <a:pt x="69717" y="116228"/>
                    <a:pt x="66950" y="116844"/>
                    <a:pt x="63996" y="116844"/>
                  </a:cubicBezTo>
                  <a:cubicBezTo>
                    <a:pt x="59863" y="116844"/>
                    <a:pt x="55365" y="115637"/>
                    <a:pt x="55365" y="115637"/>
                  </a:cubicBezTo>
                  <a:cubicBezTo>
                    <a:pt x="55365" y="115637"/>
                    <a:pt x="59234" y="105422"/>
                    <a:pt x="49066" y="97647"/>
                  </a:cubicBezTo>
                  <a:lnTo>
                    <a:pt x="49066" y="97647"/>
                  </a:lnTo>
                  <a:cubicBezTo>
                    <a:pt x="49067" y="97648"/>
                    <a:pt x="55424" y="107184"/>
                    <a:pt x="51602" y="115530"/>
                  </a:cubicBezTo>
                  <a:cubicBezTo>
                    <a:pt x="49773" y="119531"/>
                    <a:pt x="44236" y="121314"/>
                    <a:pt x="38578" y="121314"/>
                  </a:cubicBezTo>
                  <a:cubicBezTo>
                    <a:pt x="32415" y="121314"/>
                    <a:pt x="26108" y="119199"/>
                    <a:pt x="24289" y="115530"/>
                  </a:cubicBezTo>
                  <a:cubicBezTo>
                    <a:pt x="20813" y="108506"/>
                    <a:pt x="23349" y="98909"/>
                    <a:pt x="23349" y="98909"/>
                  </a:cubicBezTo>
                  <a:lnTo>
                    <a:pt x="22194" y="95944"/>
                  </a:lnTo>
                  <a:cubicBezTo>
                    <a:pt x="27683" y="95397"/>
                    <a:pt x="34088" y="94837"/>
                    <a:pt x="37648" y="94837"/>
                  </a:cubicBezTo>
                  <a:cubicBezTo>
                    <a:pt x="43411" y="94837"/>
                    <a:pt x="53329" y="91027"/>
                    <a:pt x="59246" y="88503"/>
                  </a:cubicBezTo>
                  <a:close/>
                  <a:moveTo>
                    <a:pt x="61149" y="1"/>
                  </a:moveTo>
                  <a:cubicBezTo>
                    <a:pt x="54632" y="1"/>
                    <a:pt x="48564" y="1834"/>
                    <a:pt x="47697" y="6517"/>
                  </a:cubicBezTo>
                  <a:cubicBezTo>
                    <a:pt x="47697" y="6517"/>
                    <a:pt x="33648" y="7469"/>
                    <a:pt x="34326" y="14113"/>
                  </a:cubicBezTo>
                  <a:cubicBezTo>
                    <a:pt x="35005" y="20769"/>
                    <a:pt x="25766" y="18268"/>
                    <a:pt x="22646" y="23519"/>
                  </a:cubicBezTo>
                  <a:cubicBezTo>
                    <a:pt x="20884" y="26495"/>
                    <a:pt x="20729" y="28472"/>
                    <a:pt x="21527" y="29936"/>
                  </a:cubicBezTo>
                  <a:cubicBezTo>
                    <a:pt x="20694" y="31258"/>
                    <a:pt x="20074" y="32818"/>
                    <a:pt x="20027" y="34520"/>
                  </a:cubicBezTo>
                  <a:cubicBezTo>
                    <a:pt x="19836" y="40045"/>
                    <a:pt x="21479" y="42486"/>
                    <a:pt x="25277" y="43938"/>
                  </a:cubicBezTo>
                  <a:cubicBezTo>
                    <a:pt x="26325" y="44343"/>
                    <a:pt x="27694" y="45295"/>
                    <a:pt x="29123" y="46486"/>
                  </a:cubicBezTo>
                  <a:cubicBezTo>
                    <a:pt x="29278" y="48379"/>
                    <a:pt x="29683" y="50534"/>
                    <a:pt x="29980" y="51106"/>
                  </a:cubicBezTo>
                  <a:cubicBezTo>
                    <a:pt x="30350" y="51844"/>
                    <a:pt x="34910" y="53094"/>
                    <a:pt x="36422" y="53499"/>
                  </a:cubicBezTo>
                  <a:cubicBezTo>
                    <a:pt x="36743" y="53844"/>
                    <a:pt x="36946" y="54058"/>
                    <a:pt x="36993" y="54118"/>
                  </a:cubicBezTo>
                  <a:cubicBezTo>
                    <a:pt x="37184" y="55297"/>
                    <a:pt x="37458" y="58428"/>
                    <a:pt x="35945" y="61595"/>
                  </a:cubicBezTo>
                  <a:cubicBezTo>
                    <a:pt x="33419" y="62296"/>
                    <a:pt x="25516" y="64401"/>
                    <a:pt x="22482" y="64401"/>
                  </a:cubicBezTo>
                  <a:cubicBezTo>
                    <a:pt x="22269" y="64401"/>
                    <a:pt x="22081" y="64391"/>
                    <a:pt x="21920" y="64369"/>
                  </a:cubicBezTo>
                  <a:cubicBezTo>
                    <a:pt x="20405" y="64165"/>
                    <a:pt x="18066" y="63104"/>
                    <a:pt x="15256" y="63104"/>
                  </a:cubicBezTo>
                  <a:cubicBezTo>
                    <a:pt x="12652" y="63104"/>
                    <a:pt x="9645" y="64014"/>
                    <a:pt x="6513" y="67358"/>
                  </a:cubicBezTo>
                  <a:cubicBezTo>
                    <a:pt x="1" y="74299"/>
                    <a:pt x="3072" y="83717"/>
                    <a:pt x="3072" y="83717"/>
                  </a:cubicBezTo>
                  <a:cubicBezTo>
                    <a:pt x="3072" y="83717"/>
                    <a:pt x="834" y="91980"/>
                    <a:pt x="10085" y="95421"/>
                  </a:cubicBezTo>
                  <a:cubicBezTo>
                    <a:pt x="10466" y="99159"/>
                    <a:pt x="11300" y="104326"/>
                    <a:pt x="13133" y="107791"/>
                  </a:cubicBezTo>
                  <a:cubicBezTo>
                    <a:pt x="16288" y="113756"/>
                    <a:pt x="6692" y="122436"/>
                    <a:pt x="6692" y="122436"/>
                  </a:cubicBezTo>
                  <a:lnTo>
                    <a:pt x="61984" y="125520"/>
                  </a:lnTo>
                  <a:cubicBezTo>
                    <a:pt x="61984" y="125520"/>
                    <a:pt x="70224" y="123031"/>
                    <a:pt x="72533" y="116197"/>
                  </a:cubicBezTo>
                  <a:cubicBezTo>
                    <a:pt x="73010" y="114780"/>
                    <a:pt x="73236" y="113197"/>
                    <a:pt x="73093" y="111399"/>
                  </a:cubicBezTo>
                  <a:cubicBezTo>
                    <a:pt x="73057" y="110994"/>
                    <a:pt x="73010" y="110601"/>
                    <a:pt x="72950" y="110208"/>
                  </a:cubicBezTo>
                  <a:lnTo>
                    <a:pt x="72950" y="110208"/>
                  </a:lnTo>
                  <a:cubicBezTo>
                    <a:pt x="75820" y="113042"/>
                    <a:pt x="76212" y="115185"/>
                    <a:pt x="76189" y="116197"/>
                  </a:cubicBezTo>
                  <a:cubicBezTo>
                    <a:pt x="76177" y="116614"/>
                    <a:pt x="76105" y="116828"/>
                    <a:pt x="76105" y="116828"/>
                  </a:cubicBezTo>
                  <a:cubicBezTo>
                    <a:pt x="78703" y="117817"/>
                    <a:pt x="81265" y="118177"/>
                    <a:pt x="83618" y="118177"/>
                  </a:cubicBezTo>
                  <a:cubicBezTo>
                    <a:pt x="89872" y="118177"/>
                    <a:pt x="94643" y="115637"/>
                    <a:pt x="94643" y="115637"/>
                  </a:cubicBezTo>
                  <a:lnTo>
                    <a:pt x="94643" y="115637"/>
                  </a:lnTo>
                  <a:lnTo>
                    <a:pt x="78665" y="116661"/>
                  </a:lnTo>
                  <a:cubicBezTo>
                    <a:pt x="78617" y="116507"/>
                    <a:pt x="78558" y="116352"/>
                    <a:pt x="78498" y="116197"/>
                  </a:cubicBezTo>
                  <a:cubicBezTo>
                    <a:pt x="76712" y="111673"/>
                    <a:pt x="73748" y="109160"/>
                    <a:pt x="72581" y="108303"/>
                  </a:cubicBezTo>
                  <a:cubicBezTo>
                    <a:pt x="71652" y="104398"/>
                    <a:pt x="69700" y="100814"/>
                    <a:pt x="67652" y="97659"/>
                  </a:cubicBezTo>
                  <a:lnTo>
                    <a:pt x="67652" y="97659"/>
                  </a:lnTo>
                  <a:cubicBezTo>
                    <a:pt x="70581" y="100147"/>
                    <a:pt x="75784" y="104124"/>
                    <a:pt x="81332" y="106100"/>
                  </a:cubicBezTo>
                  <a:cubicBezTo>
                    <a:pt x="68914" y="99528"/>
                    <a:pt x="63151" y="88146"/>
                    <a:pt x="63151" y="88146"/>
                  </a:cubicBezTo>
                  <a:cubicBezTo>
                    <a:pt x="66295" y="84788"/>
                    <a:pt x="72129" y="84562"/>
                    <a:pt x="72129" y="84562"/>
                  </a:cubicBezTo>
                  <a:cubicBezTo>
                    <a:pt x="81987" y="89217"/>
                    <a:pt x="82439" y="94742"/>
                    <a:pt x="82844" y="98373"/>
                  </a:cubicBezTo>
                  <a:cubicBezTo>
                    <a:pt x="83261" y="101993"/>
                    <a:pt x="87428" y="108684"/>
                    <a:pt x="87428" y="108696"/>
                  </a:cubicBezTo>
                  <a:lnTo>
                    <a:pt x="92655" y="115685"/>
                  </a:lnTo>
                  <a:lnTo>
                    <a:pt x="94643" y="115637"/>
                  </a:lnTo>
                  <a:lnTo>
                    <a:pt x="94643" y="115637"/>
                  </a:lnTo>
                  <a:cubicBezTo>
                    <a:pt x="94643" y="115637"/>
                    <a:pt x="94643" y="115637"/>
                    <a:pt x="94643" y="115637"/>
                  </a:cubicBezTo>
                  <a:cubicBezTo>
                    <a:pt x="94643" y="115637"/>
                    <a:pt x="86154" y="106148"/>
                    <a:pt x="84702" y="101755"/>
                  </a:cubicBezTo>
                  <a:cubicBezTo>
                    <a:pt x="83261" y="97361"/>
                    <a:pt x="84344" y="92027"/>
                    <a:pt x="79094" y="87658"/>
                  </a:cubicBezTo>
                  <a:cubicBezTo>
                    <a:pt x="77582" y="86396"/>
                    <a:pt x="74986" y="84872"/>
                    <a:pt x="72033" y="83348"/>
                  </a:cubicBezTo>
                  <a:cubicBezTo>
                    <a:pt x="77855" y="81276"/>
                    <a:pt x="83309" y="79585"/>
                    <a:pt x="83309" y="79585"/>
                  </a:cubicBezTo>
                  <a:cubicBezTo>
                    <a:pt x="83639" y="79668"/>
                    <a:pt x="84292" y="79711"/>
                    <a:pt x="85118" y="79711"/>
                  </a:cubicBezTo>
                  <a:cubicBezTo>
                    <a:pt x="87740" y="79711"/>
                    <a:pt x="92107" y="79277"/>
                    <a:pt x="93465" y="78299"/>
                  </a:cubicBezTo>
                  <a:cubicBezTo>
                    <a:pt x="95834" y="76585"/>
                    <a:pt x="102263" y="73906"/>
                    <a:pt x="103442" y="73037"/>
                  </a:cubicBezTo>
                  <a:cubicBezTo>
                    <a:pt x="106335" y="70894"/>
                    <a:pt x="121456" y="61357"/>
                    <a:pt x="121992" y="58785"/>
                  </a:cubicBezTo>
                  <a:cubicBezTo>
                    <a:pt x="122540" y="56213"/>
                    <a:pt x="120551" y="55666"/>
                    <a:pt x="120551" y="55666"/>
                  </a:cubicBezTo>
                  <a:cubicBezTo>
                    <a:pt x="120551" y="55666"/>
                    <a:pt x="96298" y="64071"/>
                    <a:pt x="93238" y="64107"/>
                  </a:cubicBezTo>
                  <a:cubicBezTo>
                    <a:pt x="90190" y="64131"/>
                    <a:pt x="84499" y="68322"/>
                    <a:pt x="84499" y="68322"/>
                  </a:cubicBezTo>
                  <a:cubicBezTo>
                    <a:pt x="84499" y="68322"/>
                    <a:pt x="63062" y="71980"/>
                    <a:pt x="56464" y="71980"/>
                  </a:cubicBezTo>
                  <a:cubicBezTo>
                    <a:pt x="55792" y="71980"/>
                    <a:pt x="55274" y="71942"/>
                    <a:pt x="54948" y="71858"/>
                  </a:cubicBezTo>
                  <a:cubicBezTo>
                    <a:pt x="54591" y="71763"/>
                    <a:pt x="54138" y="71680"/>
                    <a:pt x="53614" y="71596"/>
                  </a:cubicBezTo>
                  <a:cubicBezTo>
                    <a:pt x="54043" y="70941"/>
                    <a:pt x="54376" y="70346"/>
                    <a:pt x="54614" y="69894"/>
                  </a:cubicBezTo>
                  <a:cubicBezTo>
                    <a:pt x="60484" y="66655"/>
                    <a:pt x="65056" y="60226"/>
                    <a:pt x="66402" y="56130"/>
                  </a:cubicBezTo>
                  <a:cubicBezTo>
                    <a:pt x="66616" y="55475"/>
                    <a:pt x="66830" y="54570"/>
                    <a:pt x="67033" y="53570"/>
                  </a:cubicBezTo>
                  <a:cubicBezTo>
                    <a:pt x="68140" y="53284"/>
                    <a:pt x="73343" y="51891"/>
                    <a:pt x="73748" y="51106"/>
                  </a:cubicBezTo>
                  <a:cubicBezTo>
                    <a:pt x="74093" y="50439"/>
                    <a:pt x="74593" y="47593"/>
                    <a:pt x="74653" y="45545"/>
                  </a:cubicBezTo>
                  <a:cubicBezTo>
                    <a:pt x="78244" y="46601"/>
                    <a:pt x="81488" y="47054"/>
                    <a:pt x="84356" y="47054"/>
                  </a:cubicBezTo>
                  <a:cubicBezTo>
                    <a:pt x="94070" y="47054"/>
                    <a:pt x="99477" y="41864"/>
                    <a:pt x="99477" y="37342"/>
                  </a:cubicBezTo>
                  <a:cubicBezTo>
                    <a:pt x="99477" y="31994"/>
                    <a:pt x="103380" y="24926"/>
                    <a:pt x="107794" y="24926"/>
                  </a:cubicBezTo>
                  <a:cubicBezTo>
                    <a:pt x="108322" y="24926"/>
                    <a:pt x="108858" y="25028"/>
                    <a:pt x="109395" y="25245"/>
                  </a:cubicBezTo>
                  <a:cubicBezTo>
                    <a:pt x="109395" y="25245"/>
                    <a:pt x="108152" y="24188"/>
                    <a:pt x="106282" y="24188"/>
                  </a:cubicBezTo>
                  <a:cubicBezTo>
                    <a:pt x="104939" y="24188"/>
                    <a:pt x="103274" y="24732"/>
                    <a:pt x="101513" y="26603"/>
                  </a:cubicBezTo>
                  <a:cubicBezTo>
                    <a:pt x="101513" y="26603"/>
                    <a:pt x="105585" y="21721"/>
                    <a:pt x="101513" y="19542"/>
                  </a:cubicBezTo>
                  <a:cubicBezTo>
                    <a:pt x="98065" y="17707"/>
                    <a:pt x="100167" y="12464"/>
                    <a:pt x="103531" y="12464"/>
                  </a:cubicBezTo>
                  <a:cubicBezTo>
                    <a:pt x="104139" y="12464"/>
                    <a:pt x="104789" y="12636"/>
                    <a:pt x="105454" y="13030"/>
                  </a:cubicBezTo>
                  <a:cubicBezTo>
                    <a:pt x="105454" y="13030"/>
                    <a:pt x="103692" y="11267"/>
                    <a:pt x="99620" y="10994"/>
                  </a:cubicBezTo>
                  <a:cubicBezTo>
                    <a:pt x="99415" y="10980"/>
                    <a:pt x="99218" y="10973"/>
                    <a:pt x="99029" y="10973"/>
                  </a:cubicBezTo>
                  <a:cubicBezTo>
                    <a:pt x="95455" y="10973"/>
                    <a:pt x="94596" y="13303"/>
                    <a:pt x="94596" y="13303"/>
                  </a:cubicBezTo>
                  <a:cubicBezTo>
                    <a:pt x="94596" y="13303"/>
                    <a:pt x="93884" y="8601"/>
                    <a:pt x="99044" y="8601"/>
                  </a:cubicBezTo>
                  <a:cubicBezTo>
                    <a:pt x="99429" y="8601"/>
                    <a:pt x="99846" y="8628"/>
                    <a:pt x="100299" y="8684"/>
                  </a:cubicBezTo>
                  <a:cubicBezTo>
                    <a:pt x="100299" y="8684"/>
                    <a:pt x="98638" y="8011"/>
                    <a:pt x="96853" y="8011"/>
                  </a:cubicBezTo>
                  <a:cubicBezTo>
                    <a:pt x="95329" y="8011"/>
                    <a:pt x="93715" y="8501"/>
                    <a:pt x="92965" y="10315"/>
                  </a:cubicBezTo>
                  <a:cubicBezTo>
                    <a:pt x="92965" y="10315"/>
                    <a:pt x="91312" y="7846"/>
                    <a:pt x="89443" y="7846"/>
                  </a:cubicBezTo>
                  <a:cubicBezTo>
                    <a:pt x="89171" y="7846"/>
                    <a:pt x="88895" y="7898"/>
                    <a:pt x="88619" y="8017"/>
                  </a:cubicBezTo>
                  <a:cubicBezTo>
                    <a:pt x="87547" y="8482"/>
                    <a:pt x="85775" y="9315"/>
                    <a:pt x="83847" y="9315"/>
                  </a:cubicBezTo>
                  <a:cubicBezTo>
                    <a:pt x="81879" y="9315"/>
                    <a:pt x="79748" y="8447"/>
                    <a:pt x="78034" y="5433"/>
                  </a:cubicBezTo>
                  <a:cubicBezTo>
                    <a:pt x="76245" y="2282"/>
                    <a:pt x="68418" y="1"/>
                    <a:pt x="61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3"/>
            <p:cNvSpPr/>
            <p:nvPr/>
          </p:nvSpPr>
          <p:spPr>
            <a:xfrm>
              <a:off x="5435775" y="3525300"/>
              <a:ext cx="211075" cy="43200"/>
            </a:xfrm>
            <a:custGeom>
              <a:avLst/>
              <a:gdLst/>
              <a:ahLst/>
              <a:cxnLst/>
              <a:rect l="l" t="t" r="r" b="b"/>
              <a:pathLst>
                <a:path w="8443" h="1728" extrusionOk="0">
                  <a:moveTo>
                    <a:pt x="5142" y="0"/>
                  </a:moveTo>
                  <a:cubicBezTo>
                    <a:pt x="4487" y="0"/>
                    <a:pt x="4037" y="35"/>
                    <a:pt x="4037" y="35"/>
                  </a:cubicBezTo>
                  <a:cubicBezTo>
                    <a:pt x="3907" y="20"/>
                    <a:pt x="3766" y="14"/>
                    <a:pt x="3616" y="14"/>
                  </a:cubicBezTo>
                  <a:cubicBezTo>
                    <a:pt x="2186" y="14"/>
                    <a:pt x="1" y="618"/>
                    <a:pt x="1" y="618"/>
                  </a:cubicBezTo>
                  <a:cubicBezTo>
                    <a:pt x="1" y="618"/>
                    <a:pt x="2299" y="844"/>
                    <a:pt x="4371" y="868"/>
                  </a:cubicBezTo>
                  <a:cubicBezTo>
                    <a:pt x="4371" y="868"/>
                    <a:pt x="3593" y="930"/>
                    <a:pt x="2620" y="930"/>
                  </a:cubicBezTo>
                  <a:cubicBezTo>
                    <a:pt x="1890" y="930"/>
                    <a:pt x="1050" y="895"/>
                    <a:pt x="346" y="773"/>
                  </a:cubicBezTo>
                  <a:lnTo>
                    <a:pt x="346" y="773"/>
                  </a:lnTo>
                  <a:cubicBezTo>
                    <a:pt x="953" y="1035"/>
                    <a:pt x="2180" y="1559"/>
                    <a:pt x="2573" y="1606"/>
                  </a:cubicBezTo>
                  <a:cubicBezTo>
                    <a:pt x="2966" y="1658"/>
                    <a:pt x="4286" y="1727"/>
                    <a:pt x="5246" y="1727"/>
                  </a:cubicBezTo>
                  <a:cubicBezTo>
                    <a:pt x="5623" y="1727"/>
                    <a:pt x="5945" y="1717"/>
                    <a:pt x="6133" y="1690"/>
                  </a:cubicBezTo>
                  <a:cubicBezTo>
                    <a:pt x="6692" y="1606"/>
                    <a:pt x="7966" y="773"/>
                    <a:pt x="8371" y="499"/>
                  </a:cubicBezTo>
                  <a:lnTo>
                    <a:pt x="8371" y="499"/>
                  </a:lnTo>
                  <a:cubicBezTo>
                    <a:pt x="7547" y="827"/>
                    <a:pt x="6120" y="881"/>
                    <a:pt x="5273" y="881"/>
                  </a:cubicBezTo>
                  <a:cubicBezTo>
                    <a:pt x="4860" y="881"/>
                    <a:pt x="4585" y="868"/>
                    <a:pt x="4585" y="868"/>
                  </a:cubicBezTo>
                  <a:cubicBezTo>
                    <a:pt x="6716" y="797"/>
                    <a:pt x="8026" y="511"/>
                    <a:pt x="8442" y="404"/>
                  </a:cubicBezTo>
                  <a:cubicBezTo>
                    <a:pt x="7397" y="69"/>
                    <a:pt x="6066" y="0"/>
                    <a:pt x="51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33"/>
          <p:cNvSpPr txBox="1">
            <a:spLocks noGrp="1"/>
          </p:cNvSpPr>
          <p:nvPr>
            <p:ph type="ctrTitle" idx="2"/>
          </p:nvPr>
        </p:nvSpPr>
        <p:spPr>
          <a:xfrm>
            <a:off x="713225" y="2533638"/>
            <a:ext cx="3372000" cy="8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Фишки 1 часть</a:t>
            </a:r>
            <a:endParaRPr dirty="0"/>
          </a:p>
        </p:txBody>
      </p:sp>
      <p:sp>
        <p:nvSpPr>
          <p:cNvPr id="353" name="Google Shape;353;p33"/>
          <p:cNvSpPr/>
          <p:nvPr/>
        </p:nvSpPr>
        <p:spPr>
          <a:xfrm rot="6896350">
            <a:off x="5233079" y="2538208"/>
            <a:ext cx="315777" cy="479349"/>
          </a:xfrm>
          <a:custGeom>
            <a:avLst/>
            <a:gdLst/>
            <a:ahLst/>
            <a:cxnLst/>
            <a:rect l="l" t="t" r="r" b="b"/>
            <a:pathLst>
              <a:path w="6612" h="10037" extrusionOk="0">
                <a:moveTo>
                  <a:pt x="6611" y="0"/>
                </a:moveTo>
                <a:lnTo>
                  <a:pt x="0" y="8461"/>
                </a:lnTo>
                <a:lnTo>
                  <a:pt x="2261" y="10037"/>
                </a:lnTo>
                <a:lnTo>
                  <a:pt x="661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3"/>
          <p:cNvSpPr/>
          <p:nvPr/>
        </p:nvSpPr>
        <p:spPr>
          <a:xfrm rot="6896350">
            <a:off x="5159765" y="2646405"/>
            <a:ext cx="157888" cy="609394"/>
          </a:xfrm>
          <a:custGeom>
            <a:avLst/>
            <a:gdLst/>
            <a:ahLst/>
            <a:cxnLst/>
            <a:rect l="l" t="t" r="r" b="b"/>
            <a:pathLst>
              <a:path w="3306" h="12760" extrusionOk="0">
                <a:moveTo>
                  <a:pt x="1285" y="0"/>
                </a:moveTo>
                <a:lnTo>
                  <a:pt x="0" y="12674"/>
                </a:lnTo>
                <a:lnTo>
                  <a:pt x="3306" y="12760"/>
                </a:lnTo>
                <a:lnTo>
                  <a:pt x="3306" y="12760"/>
                </a:lnTo>
                <a:lnTo>
                  <a:pt x="128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5" name="Google Shape;355;p33"/>
          <p:cNvGrpSpPr/>
          <p:nvPr/>
        </p:nvGrpSpPr>
        <p:grpSpPr>
          <a:xfrm>
            <a:off x="5107074" y="295492"/>
            <a:ext cx="994703" cy="1031902"/>
            <a:chOff x="3039250" y="4546850"/>
            <a:chExt cx="458600" cy="475750"/>
          </a:xfrm>
        </p:grpSpPr>
        <p:sp>
          <p:nvSpPr>
            <p:cNvPr id="356" name="Google Shape;356;p33"/>
            <p:cNvSpPr/>
            <p:nvPr/>
          </p:nvSpPr>
          <p:spPr>
            <a:xfrm>
              <a:off x="3055950" y="4577700"/>
              <a:ext cx="438475" cy="441050"/>
            </a:xfrm>
            <a:custGeom>
              <a:avLst/>
              <a:gdLst/>
              <a:ahLst/>
              <a:cxnLst/>
              <a:rect l="l" t="t" r="r" b="b"/>
              <a:pathLst>
                <a:path w="17539" h="17642" extrusionOk="0">
                  <a:moveTo>
                    <a:pt x="1" y="0"/>
                  </a:moveTo>
                  <a:lnTo>
                    <a:pt x="5892" y="14832"/>
                  </a:lnTo>
                  <a:lnTo>
                    <a:pt x="10260" y="10876"/>
                  </a:lnTo>
                  <a:lnTo>
                    <a:pt x="17539" y="17641"/>
                  </a:lnTo>
                  <a:lnTo>
                    <a:pt x="10876" y="6765"/>
                  </a:lnTo>
                  <a:lnTo>
                    <a:pt x="7451" y="95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3"/>
            <p:cNvSpPr/>
            <p:nvPr/>
          </p:nvSpPr>
          <p:spPr>
            <a:xfrm>
              <a:off x="3039250" y="4546850"/>
              <a:ext cx="458600" cy="475750"/>
            </a:xfrm>
            <a:custGeom>
              <a:avLst/>
              <a:gdLst/>
              <a:ahLst/>
              <a:cxnLst/>
              <a:rect l="l" t="t" r="r" b="b"/>
              <a:pathLst>
                <a:path w="18344" h="19030" extrusionOk="0">
                  <a:moveTo>
                    <a:pt x="1401" y="2430"/>
                  </a:moveTo>
                  <a:lnTo>
                    <a:pt x="1474" y="2519"/>
                  </a:lnTo>
                  <a:lnTo>
                    <a:pt x="2416" y="3700"/>
                  </a:lnTo>
                  <a:lnTo>
                    <a:pt x="3358" y="4899"/>
                  </a:lnTo>
                  <a:cubicBezTo>
                    <a:pt x="3666" y="5293"/>
                    <a:pt x="3974" y="5687"/>
                    <a:pt x="4283" y="6098"/>
                  </a:cubicBezTo>
                  <a:cubicBezTo>
                    <a:pt x="4591" y="6492"/>
                    <a:pt x="4899" y="6903"/>
                    <a:pt x="5207" y="7297"/>
                  </a:cubicBezTo>
                  <a:cubicBezTo>
                    <a:pt x="5499" y="7708"/>
                    <a:pt x="5807" y="8119"/>
                    <a:pt x="6098" y="8530"/>
                  </a:cubicBezTo>
                  <a:lnTo>
                    <a:pt x="7879" y="10962"/>
                  </a:lnTo>
                  <a:lnTo>
                    <a:pt x="8068" y="11219"/>
                  </a:lnTo>
                  <a:lnTo>
                    <a:pt x="8307" y="11014"/>
                  </a:lnTo>
                  <a:cubicBezTo>
                    <a:pt x="8890" y="10568"/>
                    <a:pt x="9489" y="10123"/>
                    <a:pt x="10054" y="9678"/>
                  </a:cubicBezTo>
                  <a:lnTo>
                    <a:pt x="10928" y="8993"/>
                  </a:lnTo>
                  <a:lnTo>
                    <a:pt x="11446" y="8567"/>
                  </a:lnTo>
                  <a:lnTo>
                    <a:pt x="11446" y="8567"/>
                  </a:lnTo>
                  <a:cubicBezTo>
                    <a:pt x="11646" y="8896"/>
                    <a:pt x="11848" y="9218"/>
                    <a:pt x="12058" y="9541"/>
                  </a:cubicBezTo>
                  <a:lnTo>
                    <a:pt x="12897" y="10894"/>
                  </a:lnTo>
                  <a:lnTo>
                    <a:pt x="13754" y="12247"/>
                  </a:lnTo>
                  <a:cubicBezTo>
                    <a:pt x="14045" y="12692"/>
                    <a:pt x="14319" y="13137"/>
                    <a:pt x="14610" y="13583"/>
                  </a:cubicBezTo>
                  <a:cubicBezTo>
                    <a:pt x="15192" y="14490"/>
                    <a:pt x="15775" y="15364"/>
                    <a:pt x="16357" y="16255"/>
                  </a:cubicBezTo>
                  <a:lnTo>
                    <a:pt x="17265" y="17573"/>
                  </a:lnTo>
                  <a:cubicBezTo>
                    <a:pt x="17461" y="17873"/>
                    <a:pt x="17665" y="18165"/>
                    <a:pt x="17871" y="18460"/>
                  </a:cubicBezTo>
                  <a:lnTo>
                    <a:pt x="17871" y="18460"/>
                  </a:lnTo>
                  <a:cubicBezTo>
                    <a:pt x="17412" y="17988"/>
                    <a:pt x="16953" y="17519"/>
                    <a:pt x="16494" y="17060"/>
                  </a:cubicBezTo>
                  <a:cubicBezTo>
                    <a:pt x="15929" y="16460"/>
                    <a:pt x="15330" y="15895"/>
                    <a:pt x="14747" y="15295"/>
                  </a:cubicBezTo>
                  <a:cubicBezTo>
                    <a:pt x="14148" y="14713"/>
                    <a:pt x="13565" y="14131"/>
                    <a:pt x="12983" y="13548"/>
                  </a:cubicBezTo>
                  <a:lnTo>
                    <a:pt x="11185" y="11819"/>
                  </a:lnTo>
                  <a:lnTo>
                    <a:pt x="10945" y="11579"/>
                  </a:lnTo>
                  <a:lnTo>
                    <a:pt x="10671" y="11819"/>
                  </a:lnTo>
                  <a:cubicBezTo>
                    <a:pt x="9934" y="12469"/>
                    <a:pt x="9181" y="13120"/>
                    <a:pt x="8444" y="13771"/>
                  </a:cubicBezTo>
                  <a:lnTo>
                    <a:pt x="7348" y="14747"/>
                  </a:lnTo>
                  <a:cubicBezTo>
                    <a:pt x="7151" y="14926"/>
                    <a:pt x="6948" y="15105"/>
                    <a:pt x="6745" y="15284"/>
                  </a:cubicBezTo>
                  <a:lnTo>
                    <a:pt x="6745" y="15284"/>
                  </a:lnTo>
                  <a:lnTo>
                    <a:pt x="6252" y="14045"/>
                  </a:lnTo>
                  <a:cubicBezTo>
                    <a:pt x="5995" y="13429"/>
                    <a:pt x="5738" y="12812"/>
                    <a:pt x="5499" y="12195"/>
                  </a:cubicBezTo>
                  <a:lnTo>
                    <a:pt x="3974" y="8513"/>
                  </a:lnTo>
                  <a:lnTo>
                    <a:pt x="3221" y="6663"/>
                  </a:lnTo>
                  <a:lnTo>
                    <a:pt x="2433" y="4831"/>
                  </a:lnTo>
                  <a:lnTo>
                    <a:pt x="1401" y="2430"/>
                  </a:lnTo>
                  <a:close/>
                  <a:moveTo>
                    <a:pt x="1" y="1"/>
                  </a:moveTo>
                  <a:lnTo>
                    <a:pt x="480" y="1303"/>
                  </a:lnTo>
                  <a:lnTo>
                    <a:pt x="1850" y="5053"/>
                  </a:lnTo>
                  <a:lnTo>
                    <a:pt x="2536" y="6937"/>
                  </a:lnTo>
                  <a:lnTo>
                    <a:pt x="3255" y="8787"/>
                  </a:lnTo>
                  <a:lnTo>
                    <a:pt x="4676" y="12521"/>
                  </a:lnTo>
                  <a:cubicBezTo>
                    <a:pt x="4916" y="13137"/>
                    <a:pt x="5156" y="13771"/>
                    <a:pt x="5396" y="14388"/>
                  </a:cubicBezTo>
                  <a:lnTo>
                    <a:pt x="6132" y="16237"/>
                  </a:lnTo>
                  <a:lnTo>
                    <a:pt x="6372" y="16854"/>
                  </a:lnTo>
                  <a:lnTo>
                    <a:pt x="6869" y="16409"/>
                  </a:lnTo>
                  <a:cubicBezTo>
                    <a:pt x="7228" y="16083"/>
                    <a:pt x="7588" y="15741"/>
                    <a:pt x="7948" y="15415"/>
                  </a:cubicBezTo>
                  <a:lnTo>
                    <a:pt x="9027" y="14405"/>
                  </a:lnTo>
                  <a:cubicBezTo>
                    <a:pt x="9677" y="13830"/>
                    <a:pt x="10301" y="13228"/>
                    <a:pt x="10934" y="12635"/>
                  </a:cubicBezTo>
                  <a:lnTo>
                    <a:pt x="10934" y="12635"/>
                  </a:lnTo>
                  <a:lnTo>
                    <a:pt x="12521" y="14045"/>
                  </a:lnTo>
                  <a:cubicBezTo>
                    <a:pt x="13137" y="14593"/>
                    <a:pt x="13771" y="15124"/>
                    <a:pt x="14388" y="15672"/>
                  </a:cubicBezTo>
                  <a:cubicBezTo>
                    <a:pt x="15021" y="16220"/>
                    <a:pt x="15638" y="16768"/>
                    <a:pt x="16271" y="17299"/>
                  </a:cubicBezTo>
                  <a:cubicBezTo>
                    <a:pt x="16905" y="17830"/>
                    <a:pt x="17539" y="18378"/>
                    <a:pt x="18173" y="18892"/>
                  </a:cubicBezTo>
                  <a:lnTo>
                    <a:pt x="18344" y="19029"/>
                  </a:lnTo>
                  <a:lnTo>
                    <a:pt x="18241" y="18841"/>
                  </a:lnTo>
                  <a:cubicBezTo>
                    <a:pt x="18001" y="18378"/>
                    <a:pt x="17744" y="17899"/>
                    <a:pt x="17488" y="17436"/>
                  </a:cubicBezTo>
                  <a:lnTo>
                    <a:pt x="16717" y="16049"/>
                  </a:lnTo>
                  <a:cubicBezTo>
                    <a:pt x="16203" y="15107"/>
                    <a:pt x="15672" y="14182"/>
                    <a:pt x="15141" y="13274"/>
                  </a:cubicBezTo>
                  <a:cubicBezTo>
                    <a:pt x="14867" y="12812"/>
                    <a:pt x="14593" y="12350"/>
                    <a:pt x="14336" y="11887"/>
                  </a:cubicBezTo>
                  <a:lnTo>
                    <a:pt x="13514" y="10517"/>
                  </a:lnTo>
                  <a:lnTo>
                    <a:pt x="12692" y="9147"/>
                  </a:lnTo>
                  <a:cubicBezTo>
                    <a:pt x="12418" y="8702"/>
                    <a:pt x="12144" y="8239"/>
                    <a:pt x="11870" y="7794"/>
                  </a:cubicBezTo>
                  <a:lnTo>
                    <a:pt x="11630" y="7417"/>
                  </a:lnTo>
                  <a:lnTo>
                    <a:pt x="11305" y="7691"/>
                  </a:lnTo>
                  <a:lnTo>
                    <a:pt x="10448" y="8393"/>
                  </a:lnTo>
                  <a:lnTo>
                    <a:pt x="9609" y="9113"/>
                  </a:lnTo>
                  <a:cubicBezTo>
                    <a:pt x="9119" y="9513"/>
                    <a:pt x="8642" y="9940"/>
                    <a:pt x="8156" y="10359"/>
                  </a:cubicBezTo>
                  <a:lnTo>
                    <a:pt x="8156" y="10359"/>
                  </a:lnTo>
                  <a:lnTo>
                    <a:pt x="6423" y="8273"/>
                  </a:lnTo>
                  <a:cubicBezTo>
                    <a:pt x="6098" y="7879"/>
                    <a:pt x="5773" y="7503"/>
                    <a:pt x="5447" y="7109"/>
                  </a:cubicBezTo>
                  <a:cubicBezTo>
                    <a:pt x="5139" y="6715"/>
                    <a:pt x="4813" y="6321"/>
                    <a:pt x="4505" y="5927"/>
                  </a:cubicBezTo>
                  <a:cubicBezTo>
                    <a:pt x="4197" y="5533"/>
                    <a:pt x="3871" y="5139"/>
                    <a:pt x="3563" y="4728"/>
                  </a:cubicBezTo>
                  <a:lnTo>
                    <a:pt x="2638" y="3529"/>
                  </a:lnTo>
                  <a:lnTo>
                    <a:pt x="1731" y="2330"/>
                  </a:lnTo>
                  <a:lnTo>
                    <a:pt x="823" y="11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33"/>
          <p:cNvGrpSpPr/>
          <p:nvPr/>
        </p:nvGrpSpPr>
        <p:grpSpPr>
          <a:xfrm rot="1437375">
            <a:off x="8320034" y="159649"/>
            <a:ext cx="435954" cy="1178552"/>
            <a:chOff x="2482625" y="4592250"/>
            <a:chExt cx="212400" cy="574200"/>
          </a:xfrm>
        </p:grpSpPr>
        <p:sp>
          <p:nvSpPr>
            <p:cNvPr id="359" name="Google Shape;359;p33"/>
            <p:cNvSpPr/>
            <p:nvPr/>
          </p:nvSpPr>
          <p:spPr>
            <a:xfrm>
              <a:off x="2494200" y="4639775"/>
              <a:ext cx="186700" cy="522400"/>
            </a:xfrm>
            <a:custGeom>
              <a:avLst/>
              <a:gdLst/>
              <a:ahLst/>
              <a:cxnLst/>
              <a:rect l="l" t="t" r="r" b="b"/>
              <a:pathLst>
                <a:path w="7468" h="20896" extrusionOk="0">
                  <a:moveTo>
                    <a:pt x="5121" y="1"/>
                  </a:moveTo>
                  <a:lnTo>
                    <a:pt x="4676" y="9780"/>
                  </a:lnTo>
                  <a:lnTo>
                    <a:pt x="0" y="9027"/>
                  </a:lnTo>
                  <a:lnTo>
                    <a:pt x="2158" y="20896"/>
                  </a:lnTo>
                  <a:lnTo>
                    <a:pt x="3888" y="12486"/>
                  </a:lnTo>
                  <a:lnTo>
                    <a:pt x="7467" y="13051"/>
                  </a:lnTo>
                  <a:lnTo>
                    <a:pt x="51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3"/>
            <p:cNvSpPr/>
            <p:nvPr/>
          </p:nvSpPr>
          <p:spPr>
            <a:xfrm>
              <a:off x="2482625" y="4592250"/>
              <a:ext cx="212400" cy="574200"/>
            </a:xfrm>
            <a:custGeom>
              <a:avLst/>
              <a:gdLst/>
              <a:ahLst/>
              <a:cxnLst/>
              <a:rect l="l" t="t" r="r" b="b"/>
              <a:pathLst>
                <a:path w="8496" h="22968" extrusionOk="0">
                  <a:moveTo>
                    <a:pt x="5654" y="3822"/>
                  </a:moveTo>
                  <a:lnTo>
                    <a:pt x="5858" y="5224"/>
                  </a:lnTo>
                  <a:cubicBezTo>
                    <a:pt x="6012" y="6303"/>
                    <a:pt x="6183" y="7399"/>
                    <a:pt x="6372" y="8495"/>
                  </a:cubicBezTo>
                  <a:lnTo>
                    <a:pt x="6920" y="11767"/>
                  </a:lnTo>
                  <a:lnTo>
                    <a:pt x="7194" y="13394"/>
                  </a:lnTo>
                  <a:lnTo>
                    <a:pt x="7374" y="14401"/>
                  </a:lnTo>
                  <a:lnTo>
                    <a:pt x="7374" y="14401"/>
                  </a:lnTo>
                  <a:cubicBezTo>
                    <a:pt x="7285" y="14391"/>
                    <a:pt x="7196" y="14380"/>
                    <a:pt x="7108" y="14370"/>
                  </a:cubicBezTo>
                  <a:lnTo>
                    <a:pt x="6201" y="14250"/>
                  </a:lnTo>
                  <a:cubicBezTo>
                    <a:pt x="5909" y="14199"/>
                    <a:pt x="5601" y="14165"/>
                    <a:pt x="5310" y="14130"/>
                  </a:cubicBezTo>
                  <a:lnTo>
                    <a:pt x="4402" y="14028"/>
                  </a:lnTo>
                  <a:lnTo>
                    <a:pt x="4043" y="13976"/>
                  </a:lnTo>
                  <a:lnTo>
                    <a:pt x="3974" y="14319"/>
                  </a:lnTo>
                  <a:lnTo>
                    <a:pt x="3597" y="16425"/>
                  </a:lnTo>
                  <a:lnTo>
                    <a:pt x="3238" y="18549"/>
                  </a:lnTo>
                  <a:cubicBezTo>
                    <a:pt x="3135" y="19251"/>
                    <a:pt x="3015" y="19953"/>
                    <a:pt x="2895" y="20656"/>
                  </a:cubicBezTo>
                  <a:cubicBezTo>
                    <a:pt x="2809" y="21272"/>
                    <a:pt x="2724" y="21872"/>
                    <a:pt x="2638" y="22488"/>
                  </a:cubicBezTo>
                  <a:cubicBezTo>
                    <a:pt x="2535" y="21581"/>
                    <a:pt x="2415" y="20690"/>
                    <a:pt x="2296" y="19782"/>
                  </a:cubicBezTo>
                  <a:lnTo>
                    <a:pt x="2073" y="18292"/>
                  </a:lnTo>
                  <a:lnTo>
                    <a:pt x="1850" y="16802"/>
                  </a:lnTo>
                  <a:cubicBezTo>
                    <a:pt x="1765" y="16305"/>
                    <a:pt x="1696" y="15809"/>
                    <a:pt x="1611" y="15312"/>
                  </a:cubicBezTo>
                  <a:lnTo>
                    <a:pt x="1371" y="13822"/>
                  </a:lnTo>
                  <a:cubicBezTo>
                    <a:pt x="1216" y="13020"/>
                    <a:pt x="1084" y="12206"/>
                    <a:pt x="938" y="11390"/>
                  </a:cubicBezTo>
                  <a:lnTo>
                    <a:pt x="938" y="11390"/>
                  </a:lnTo>
                  <a:cubicBezTo>
                    <a:pt x="1150" y="11420"/>
                    <a:pt x="1363" y="11448"/>
                    <a:pt x="1576" y="11476"/>
                  </a:cubicBezTo>
                  <a:lnTo>
                    <a:pt x="2741" y="11647"/>
                  </a:lnTo>
                  <a:cubicBezTo>
                    <a:pt x="3529" y="11750"/>
                    <a:pt x="4299" y="11835"/>
                    <a:pt x="5087" y="11938"/>
                  </a:cubicBezTo>
                  <a:lnTo>
                    <a:pt x="5396" y="11972"/>
                  </a:lnTo>
                  <a:lnTo>
                    <a:pt x="5396" y="11681"/>
                  </a:lnTo>
                  <a:cubicBezTo>
                    <a:pt x="5396" y="10876"/>
                    <a:pt x="5396" y="10054"/>
                    <a:pt x="5413" y="9232"/>
                  </a:cubicBezTo>
                  <a:lnTo>
                    <a:pt x="5447" y="8016"/>
                  </a:lnTo>
                  <a:lnTo>
                    <a:pt x="5481" y="6783"/>
                  </a:lnTo>
                  <a:cubicBezTo>
                    <a:pt x="5498" y="6389"/>
                    <a:pt x="5533" y="5978"/>
                    <a:pt x="5550" y="5567"/>
                  </a:cubicBezTo>
                  <a:cubicBezTo>
                    <a:pt x="5567" y="5156"/>
                    <a:pt x="5601" y="4762"/>
                    <a:pt x="5618" y="4351"/>
                  </a:cubicBezTo>
                  <a:cubicBezTo>
                    <a:pt x="5629" y="4174"/>
                    <a:pt x="5641" y="3998"/>
                    <a:pt x="5654" y="3822"/>
                  </a:cubicBezTo>
                  <a:close/>
                  <a:moveTo>
                    <a:pt x="5413" y="0"/>
                  </a:moveTo>
                  <a:lnTo>
                    <a:pt x="5361" y="1884"/>
                  </a:lnTo>
                  <a:cubicBezTo>
                    <a:pt x="5344" y="2707"/>
                    <a:pt x="5344" y="3511"/>
                    <a:pt x="5327" y="4334"/>
                  </a:cubicBezTo>
                  <a:cubicBezTo>
                    <a:pt x="5310" y="4745"/>
                    <a:pt x="5293" y="5156"/>
                    <a:pt x="5276" y="5550"/>
                  </a:cubicBezTo>
                  <a:cubicBezTo>
                    <a:pt x="5259" y="5961"/>
                    <a:pt x="5259" y="6372"/>
                    <a:pt x="5224" y="6783"/>
                  </a:cubicBezTo>
                  <a:lnTo>
                    <a:pt x="5156" y="7999"/>
                  </a:lnTo>
                  <a:lnTo>
                    <a:pt x="5070" y="9215"/>
                  </a:lnTo>
                  <a:cubicBezTo>
                    <a:pt x="5025" y="9933"/>
                    <a:pt x="4967" y="10637"/>
                    <a:pt x="4896" y="11352"/>
                  </a:cubicBezTo>
                  <a:lnTo>
                    <a:pt x="4896" y="11352"/>
                  </a:lnTo>
                  <a:cubicBezTo>
                    <a:pt x="4218" y="11216"/>
                    <a:pt x="3537" y="11082"/>
                    <a:pt x="2844" y="10962"/>
                  </a:cubicBezTo>
                  <a:lnTo>
                    <a:pt x="1696" y="10739"/>
                  </a:lnTo>
                  <a:cubicBezTo>
                    <a:pt x="1302" y="10671"/>
                    <a:pt x="908" y="10619"/>
                    <a:pt x="514" y="10551"/>
                  </a:cubicBezTo>
                  <a:lnTo>
                    <a:pt x="1" y="10465"/>
                  </a:lnTo>
                  <a:lnTo>
                    <a:pt x="1" y="10465"/>
                  </a:lnTo>
                  <a:lnTo>
                    <a:pt x="86" y="10996"/>
                  </a:lnTo>
                  <a:cubicBezTo>
                    <a:pt x="257" y="11989"/>
                    <a:pt x="463" y="12966"/>
                    <a:pt x="651" y="13959"/>
                  </a:cubicBezTo>
                  <a:lnTo>
                    <a:pt x="943" y="15432"/>
                  </a:lnTo>
                  <a:cubicBezTo>
                    <a:pt x="1045" y="15929"/>
                    <a:pt x="1131" y="16425"/>
                    <a:pt x="1234" y="16922"/>
                  </a:cubicBezTo>
                  <a:lnTo>
                    <a:pt x="1559" y="18395"/>
                  </a:lnTo>
                  <a:lnTo>
                    <a:pt x="1885" y="19868"/>
                  </a:lnTo>
                  <a:cubicBezTo>
                    <a:pt x="2107" y="20844"/>
                    <a:pt x="2330" y="21820"/>
                    <a:pt x="2587" y="22797"/>
                  </a:cubicBezTo>
                  <a:lnTo>
                    <a:pt x="2621" y="22968"/>
                  </a:lnTo>
                  <a:lnTo>
                    <a:pt x="2672" y="22797"/>
                  </a:lnTo>
                  <a:cubicBezTo>
                    <a:pt x="2861" y="22112"/>
                    <a:pt x="3032" y="21426"/>
                    <a:pt x="3203" y="20724"/>
                  </a:cubicBezTo>
                  <a:cubicBezTo>
                    <a:pt x="3392" y="20039"/>
                    <a:pt x="3563" y="19337"/>
                    <a:pt x="3734" y="18652"/>
                  </a:cubicBezTo>
                  <a:lnTo>
                    <a:pt x="4231" y="16562"/>
                  </a:lnTo>
                  <a:lnTo>
                    <a:pt x="4628" y="14831"/>
                  </a:lnTo>
                  <a:lnTo>
                    <a:pt x="4628" y="14831"/>
                  </a:lnTo>
                  <a:lnTo>
                    <a:pt x="5173" y="14935"/>
                  </a:lnTo>
                  <a:cubicBezTo>
                    <a:pt x="5481" y="14987"/>
                    <a:pt x="5772" y="15055"/>
                    <a:pt x="6081" y="15107"/>
                  </a:cubicBezTo>
                  <a:lnTo>
                    <a:pt x="6971" y="15261"/>
                  </a:lnTo>
                  <a:cubicBezTo>
                    <a:pt x="7262" y="15312"/>
                    <a:pt x="7571" y="15363"/>
                    <a:pt x="7862" y="15398"/>
                  </a:cubicBezTo>
                  <a:lnTo>
                    <a:pt x="8496" y="15500"/>
                  </a:lnTo>
                  <a:lnTo>
                    <a:pt x="8376" y="14867"/>
                  </a:lnTo>
                  <a:lnTo>
                    <a:pt x="8085" y="13240"/>
                  </a:lnTo>
                  <a:lnTo>
                    <a:pt x="7776" y="11613"/>
                  </a:lnTo>
                  <a:lnTo>
                    <a:pt x="7143" y="8358"/>
                  </a:lnTo>
                  <a:cubicBezTo>
                    <a:pt x="6937" y="7262"/>
                    <a:pt x="6732" y="6183"/>
                    <a:pt x="6492" y="5104"/>
                  </a:cubicBezTo>
                  <a:lnTo>
                    <a:pt x="5807" y="1850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" name="Google Shape;361;p33"/>
          <p:cNvGrpSpPr/>
          <p:nvPr/>
        </p:nvGrpSpPr>
        <p:grpSpPr>
          <a:xfrm>
            <a:off x="6101765" y="539507"/>
            <a:ext cx="346313" cy="337294"/>
            <a:chOff x="6153340" y="642982"/>
            <a:chExt cx="346313" cy="337294"/>
          </a:xfrm>
        </p:grpSpPr>
        <p:sp>
          <p:nvSpPr>
            <p:cNvPr id="362" name="Google Shape;362;p33"/>
            <p:cNvSpPr/>
            <p:nvPr/>
          </p:nvSpPr>
          <p:spPr>
            <a:xfrm rot="-10524374" flipH="1">
              <a:off x="6165336" y="655388"/>
              <a:ext cx="322322" cy="312483"/>
            </a:xfrm>
            <a:custGeom>
              <a:avLst/>
              <a:gdLst/>
              <a:ahLst/>
              <a:cxnLst/>
              <a:rect l="l" t="t" r="r" b="b"/>
              <a:pathLst>
                <a:path w="6749" h="6543" extrusionOk="0">
                  <a:moveTo>
                    <a:pt x="3529" y="0"/>
                  </a:moveTo>
                  <a:lnTo>
                    <a:pt x="2176" y="1747"/>
                  </a:lnTo>
                  <a:lnTo>
                    <a:pt x="0" y="2244"/>
                  </a:lnTo>
                  <a:lnTo>
                    <a:pt x="1251" y="4076"/>
                  </a:lnTo>
                  <a:lnTo>
                    <a:pt x="1045" y="6286"/>
                  </a:lnTo>
                  <a:lnTo>
                    <a:pt x="3186" y="5686"/>
                  </a:lnTo>
                  <a:lnTo>
                    <a:pt x="5224" y="6543"/>
                  </a:lnTo>
                  <a:lnTo>
                    <a:pt x="5293" y="4333"/>
                  </a:lnTo>
                  <a:lnTo>
                    <a:pt x="6749" y="2672"/>
                  </a:lnTo>
                  <a:lnTo>
                    <a:pt x="4676" y="1901"/>
                  </a:lnTo>
                  <a:lnTo>
                    <a:pt x="35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3"/>
            <p:cNvSpPr/>
            <p:nvPr/>
          </p:nvSpPr>
          <p:spPr>
            <a:xfrm rot="-10524374" flipH="1">
              <a:off x="6216417" y="700358"/>
              <a:ext cx="220071" cy="213528"/>
            </a:xfrm>
            <a:custGeom>
              <a:avLst/>
              <a:gdLst/>
              <a:ahLst/>
              <a:cxnLst/>
              <a:rect l="l" t="t" r="r" b="b"/>
              <a:pathLst>
                <a:path w="4608" h="4471" extrusionOk="0">
                  <a:moveTo>
                    <a:pt x="2398" y="0"/>
                  </a:moveTo>
                  <a:lnTo>
                    <a:pt x="1473" y="1199"/>
                  </a:lnTo>
                  <a:lnTo>
                    <a:pt x="0" y="1525"/>
                  </a:lnTo>
                  <a:lnTo>
                    <a:pt x="840" y="2792"/>
                  </a:lnTo>
                  <a:lnTo>
                    <a:pt x="703" y="4299"/>
                  </a:lnTo>
                  <a:lnTo>
                    <a:pt x="2158" y="3871"/>
                  </a:lnTo>
                  <a:lnTo>
                    <a:pt x="3563" y="4471"/>
                  </a:lnTo>
                  <a:lnTo>
                    <a:pt x="3614" y="2963"/>
                  </a:lnTo>
                  <a:lnTo>
                    <a:pt x="4608" y="1816"/>
                  </a:lnTo>
                  <a:lnTo>
                    <a:pt x="3186" y="1302"/>
                  </a:lnTo>
                  <a:lnTo>
                    <a:pt x="23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" name="Google Shape;364;p33"/>
          <p:cNvGrpSpPr/>
          <p:nvPr/>
        </p:nvGrpSpPr>
        <p:grpSpPr>
          <a:xfrm>
            <a:off x="5674879" y="339102"/>
            <a:ext cx="227736" cy="222482"/>
            <a:chOff x="5730004" y="339102"/>
            <a:chExt cx="227736" cy="222482"/>
          </a:xfrm>
        </p:grpSpPr>
        <p:sp>
          <p:nvSpPr>
            <p:cNvPr id="365" name="Google Shape;365;p33"/>
            <p:cNvSpPr/>
            <p:nvPr/>
          </p:nvSpPr>
          <p:spPr>
            <a:xfrm rot="-10524374" flipH="1">
              <a:off x="5737920" y="347256"/>
              <a:ext cx="211904" cy="206173"/>
            </a:xfrm>
            <a:custGeom>
              <a:avLst/>
              <a:gdLst/>
              <a:ahLst/>
              <a:cxnLst/>
              <a:rect l="l" t="t" r="r" b="b"/>
              <a:pathLst>
                <a:path w="4437" h="4317" extrusionOk="0">
                  <a:moveTo>
                    <a:pt x="2313" y="0"/>
                  </a:moveTo>
                  <a:lnTo>
                    <a:pt x="1422" y="1148"/>
                  </a:lnTo>
                  <a:lnTo>
                    <a:pt x="1" y="1473"/>
                  </a:lnTo>
                  <a:lnTo>
                    <a:pt x="806" y="2689"/>
                  </a:lnTo>
                  <a:lnTo>
                    <a:pt x="686" y="4145"/>
                  </a:lnTo>
                  <a:lnTo>
                    <a:pt x="686" y="4145"/>
                  </a:lnTo>
                  <a:lnTo>
                    <a:pt x="2090" y="3734"/>
                  </a:lnTo>
                  <a:lnTo>
                    <a:pt x="3426" y="4316"/>
                  </a:lnTo>
                  <a:lnTo>
                    <a:pt x="3478" y="2860"/>
                  </a:lnTo>
                  <a:lnTo>
                    <a:pt x="4437" y="1747"/>
                  </a:lnTo>
                  <a:lnTo>
                    <a:pt x="3067" y="1251"/>
                  </a:lnTo>
                  <a:lnTo>
                    <a:pt x="23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3"/>
            <p:cNvSpPr/>
            <p:nvPr/>
          </p:nvSpPr>
          <p:spPr>
            <a:xfrm rot="-10524374" flipH="1">
              <a:off x="5770833" y="377478"/>
              <a:ext cx="144851" cy="140744"/>
            </a:xfrm>
            <a:custGeom>
              <a:avLst/>
              <a:gdLst/>
              <a:ahLst/>
              <a:cxnLst/>
              <a:rect l="l" t="t" r="r" b="b"/>
              <a:pathLst>
                <a:path w="3033" h="2947" extrusionOk="0">
                  <a:moveTo>
                    <a:pt x="1577" y="1"/>
                  </a:moveTo>
                  <a:lnTo>
                    <a:pt x="977" y="789"/>
                  </a:lnTo>
                  <a:lnTo>
                    <a:pt x="1" y="1011"/>
                  </a:lnTo>
                  <a:lnTo>
                    <a:pt x="549" y="1850"/>
                  </a:lnTo>
                  <a:lnTo>
                    <a:pt x="463" y="2827"/>
                  </a:lnTo>
                  <a:lnTo>
                    <a:pt x="1422" y="2553"/>
                  </a:lnTo>
                  <a:lnTo>
                    <a:pt x="2347" y="2947"/>
                  </a:lnTo>
                  <a:lnTo>
                    <a:pt x="2382" y="1953"/>
                  </a:lnTo>
                  <a:lnTo>
                    <a:pt x="3032" y="1200"/>
                  </a:lnTo>
                  <a:lnTo>
                    <a:pt x="2090" y="857"/>
                  </a:lnTo>
                  <a:lnTo>
                    <a:pt x="15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" name="Google Shape;367;p33"/>
          <p:cNvGrpSpPr/>
          <p:nvPr/>
        </p:nvGrpSpPr>
        <p:grpSpPr>
          <a:xfrm>
            <a:off x="5244004" y="2202102"/>
            <a:ext cx="227736" cy="222482"/>
            <a:chOff x="5730004" y="339102"/>
            <a:chExt cx="227736" cy="222482"/>
          </a:xfrm>
        </p:grpSpPr>
        <p:sp>
          <p:nvSpPr>
            <p:cNvPr id="368" name="Google Shape;368;p33"/>
            <p:cNvSpPr/>
            <p:nvPr/>
          </p:nvSpPr>
          <p:spPr>
            <a:xfrm rot="-10524374" flipH="1">
              <a:off x="5737920" y="347256"/>
              <a:ext cx="211904" cy="206173"/>
            </a:xfrm>
            <a:custGeom>
              <a:avLst/>
              <a:gdLst/>
              <a:ahLst/>
              <a:cxnLst/>
              <a:rect l="l" t="t" r="r" b="b"/>
              <a:pathLst>
                <a:path w="4437" h="4317" extrusionOk="0">
                  <a:moveTo>
                    <a:pt x="2313" y="0"/>
                  </a:moveTo>
                  <a:lnTo>
                    <a:pt x="1422" y="1148"/>
                  </a:lnTo>
                  <a:lnTo>
                    <a:pt x="1" y="1473"/>
                  </a:lnTo>
                  <a:lnTo>
                    <a:pt x="806" y="2689"/>
                  </a:lnTo>
                  <a:lnTo>
                    <a:pt x="686" y="4145"/>
                  </a:lnTo>
                  <a:lnTo>
                    <a:pt x="686" y="4145"/>
                  </a:lnTo>
                  <a:lnTo>
                    <a:pt x="2090" y="3734"/>
                  </a:lnTo>
                  <a:lnTo>
                    <a:pt x="3426" y="4316"/>
                  </a:lnTo>
                  <a:lnTo>
                    <a:pt x="3478" y="2860"/>
                  </a:lnTo>
                  <a:lnTo>
                    <a:pt x="4437" y="1747"/>
                  </a:lnTo>
                  <a:lnTo>
                    <a:pt x="3067" y="1251"/>
                  </a:lnTo>
                  <a:lnTo>
                    <a:pt x="23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3"/>
            <p:cNvSpPr/>
            <p:nvPr/>
          </p:nvSpPr>
          <p:spPr>
            <a:xfrm rot="-10524374" flipH="1">
              <a:off x="5770833" y="377478"/>
              <a:ext cx="144851" cy="140744"/>
            </a:xfrm>
            <a:custGeom>
              <a:avLst/>
              <a:gdLst/>
              <a:ahLst/>
              <a:cxnLst/>
              <a:rect l="l" t="t" r="r" b="b"/>
              <a:pathLst>
                <a:path w="3033" h="2947" extrusionOk="0">
                  <a:moveTo>
                    <a:pt x="1577" y="1"/>
                  </a:moveTo>
                  <a:lnTo>
                    <a:pt x="977" y="789"/>
                  </a:lnTo>
                  <a:lnTo>
                    <a:pt x="1" y="1011"/>
                  </a:lnTo>
                  <a:lnTo>
                    <a:pt x="549" y="1850"/>
                  </a:lnTo>
                  <a:lnTo>
                    <a:pt x="463" y="2827"/>
                  </a:lnTo>
                  <a:lnTo>
                    <a:pt x="1422" y="2553"/>
                  </a:lnTo>
                  <a:lnTo>
                    <a:pt x="2347" y="2947"/>
                  </a:lnTo>
                  <a:lnTo>
                    <a:pt x="2382" y="1953"/>
                  </a:lnTo>
                  <a:lnTo>
                    <a:pt x="3032" y="1200"/>
                  </a:lnTo>
                  <a:lnTo>
                    <a:pt x="2090" y="857"/>
                  </a:lnTo>
                  <a:lnTo>
                    <a:pt x="15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8"/>
          <p:cNvSpPr/>
          <p:nvPr/>
        </p:nvSpPr>
        <p:spPr>
          <a:xfrm>
            <a:off x="858325" y="1303625"/>
            <a:ext cx="4530400" cy="3181600"/>
          </a:xfrm>
          <a:custGeom>
            <a:avLst/>
            <a:gdLst/>
            <a:ahLst/>
            <a:cxnLst/>
            <a:rect l="l" t="t" r="r" b="b"/>
            <a:pathLst>
              <a:path w="181216" h="127264" extrusionOk="0">
                <a:moveTo>
                  <a:pt x="13165" y="0"/>
                </a:moveTo>
                <a:lnTo>
                  <a:pt x="181216" y="258"/>
                </a:lnTo>
                <a:lnTo>
                  <a:pt x="165728" y="127264"/>
                </a:lnTo>
                <a:lnTo>
                  <a:pt x="0" y="126748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3" name="Google Shape;533;p3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SLIDE TITLE GOES HERE!</a:t>
            </a:r>
            <a:endParaRPr/>
          </a:p>
        </p:txBody>
      </p:sp>
      <p:sp>
        <p:nvSpPr>
          <p:cNvPr id="534" name="Google Shape;534;p38"/>
          <p:cNvSpPr txBox="1">
            <a:spLocks noGrp="1"/>
          </p:cNvSpPr>
          <p:nvPr>
            <p:ph type="body" idx="1"/>
          </p:nvPr>
        </p:nvSpPr>
        <p:spPr>
          <a:xfrm>
            <a:off x="1313202" y="1618375"/>
            <a:ext cx="3617400" cy="260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Do you know what helps you make your point clear?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Lists like this one:</a:t>
            </a:r>
            <a:endParaRPr>
              <a:solidFill>
                <a:schemeClr val="dk1"/>
              </a:solidFill>
            </a:endParaRPr>
          </a:p>
          <a:p>
            <a:pPr marL="241300" lvl="0" indent="-215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They’re simple </a:t>
            </a:r>
            <a:endParaRPr>
              <a:solidFill>
                <a:schemeClr val="dk1"/>
              </a:solidFill>
            </a:endParaRPr>
          </a:p>
          <a:p>
            <a:pPr marL="24130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You can organize your ideas clearly</a:t>
            </a:r>
            <a:endParaRPr>
              <a:solidFill>
                <a:schemeClr val="dk1"/>
              </a:solidFill>
            </a:endParaRP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You’ll never forget to buy milk!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And the most important thing: the audience won’t miss the point of your presentation</a:t>
            </a:r>
            <a:endParaRPr/>
          </a:p>
        </p:txBody>
      </p:sp>
      <p:pic>
        <p:nvPicPr>
          <p:cNvPr id="535" name="Google Shape;535;p38"/>
          <p:cNvPicPr preferRelativeResize="0"/>
          <p:nvPr/>
        </p:nvPicPr>
        <p:blipFill rotWithShape="1">
          <a:blip r:embed="rId3">
            <a:alphaModFix/>
          </a:blip>
          <a:srcRect l="11720" t="25467" r="14516"/>
          <a:stretch/>
        </p:blipFill>
        <p:spPr>
          <a:xfrm>
            <a:off x="5291932" y="1348800"/>
            <a:ext cx="3093600" cy="3126000"/>
          </a:xfrm>
          <a:prstGeom prst="parallelogram">
            <a:avLst>
              <a:gd name="adj" fmla="val 10639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536" name="Google Shape;536;p38"/>
          <p:cNvGrpSpPr/>
          <p:nvPr/>
        </p:nvGrpSpPr>
        <p:grpSpPr>
          <a:xfrm rot="4711068">
            <a:off x="7548047" y="1011760"/>
            <a:ext cx="942249" cy="977485"/>
            <a:chOff x="3039250" y="4546850"/>
            <a:chExt cx="458600" cy="475750"/>
          </a:xfrm>
        </p:grpSpPr>
        <p:sp>
          <p:nvSpPr>
            <p:cNvPr id="537" name="Google Shape;537;p38"/>
            <p:cNvSpPr/>
            <p:nvPr/>
          </p:nvSpPr>
          <p:spPr>
            <a:xfrm>
              <a:off x="3055950" y="4577700"/>
              <a:ext cx="438475" cy="441050"/>
            </a:xfrm>
            <a:custGeom>
              <a:avLst/>
              <a:gdLst/>
              <a:ahLst/>
              <a:cxnLst/>
              <a:rect l="l" t="t" r="r" b="b"/>
              <a:pathLst>
                <a:path w="17539" h="17642" extrusionOk="0">
                  <a:moveTo>
                    <a:pt x="1" y="0"/>
                  </a:moveTo>
                  <a:lnTo>
                    <a:pt x="5892" y="14832"/>
                  </a:lnTo>
                  <a:lnTo>
                    <a:pt x="10260" y="10876"/>
                  </a:lnTo>
                  <a:lnTo>
                    <a:pt x="17539" y="17641"/>
                  </a:lnTo>
                  <a:lnTo>
                    <a:pt x="10876" y="6765"/>
                  </a:lnTo>
                  <a:lnTo>
                    <a:pt x="7451" y="95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8"/>
            <p:cNvSpPr/>
            <p:nvPr/>
          </p:nvSpPr>
          <p:spPr>
            <a:xfrm>
              <a:off x="3039250" y="4546850"/>
              <a:ext cx="458600" cy="475750"/>
            </a:xfrm>
            <a:custGeom>
              <a:avLst/>
              <a:gdLst/>
              <a:ahLst/>
              <a:cxnLst/>
              <a:rect l="l" t="t" r="r" b="b"/>
              <a:pathLst>
                <a:path w="18344" h="19030" extrusionOk="0">
                  <a:moveTo>
                    <a:pt x="1401" y="2430"/>
                  </a:moveTo>
                  <a:lnTo>
                    <a:pt x="1474" y="2519"/>
                  </a:lnTo>
                  <a:lnTo>
                    <a:pt x="2416" y="3700"/>
                  </a:lnTo>
                  <a:lnTo>
                    <a:pt x="3358" y="4899"/>
                  </a:lnTo>
                  <a:cubicBezTo>
                    <a:pt x="3666" y="5293"/>
                    <a:pt x="3974" y="5687"/>
                    <a:pt x="4283" y="6098"/>
                  </a:cubicBezTo>
                  <a:cubicBezTo>
                    <a:pt x="4591" y="6492"/>
                    <a:pt x="4899" y="6903"/>
                    <a:pt x="5207" y="7297"/>
                  </a:cubicBezTo>
                  <a:cubicBezTo>
                    <a:pt x="5499" y="7708"/>
                    <a:pt x="5807" y="8119"/>
                    <a:pt x="6098" y="8530"/>
                  </a:cubicBezTo>
                  <a:lnTo>
                    <a:pt x="7879" y="10962"/>
                  </a:lnTo>
                  <a:lnTo>
                    <a:pt x="8068" y="11219"/>
                  </a:lnTo>
                  <a:lnTo>
                    <a:pt x="8307" y="11014"/>
                  </a:lnTo>
                  <a:cubicBezTo>
                    <a:pt x="8890" y="10568"/>
                    <a:pt x="9489" y="10123"/>
                    <a:pt x="10054" y="9678"/>
                  </a:cubicBezTo>
                  <a:lnTo>
                    <a:pt x="10928" y="8993"/>
                  </a:lnTo>
                  <a:lnTo>
                    <a:pt x="11446" y="8567"/>
                  </a:lnTo>
                  <a:lnTo>
                    <a:pt x="11446" y="8567"/>
                  </a:lnTo>
                  <a:cubicBezTo>
                    <a:pt x="11646" y="8896"/>
                    <a:pt x="11848" y="9218"/>
                    <a:pt x="12058" y="9541"/>
                  </a:cubicBezTo>
                  <a:lnTo>
                    <a:pt x="12897" y="10894"/>
                  </a:lnTo>
                  <a:lnTo>
                    <a:pt x="13754" y="12247"/>
                  </a:lnTo>
                  <a:cubicBezTo>
                    <a:pt x="14045" y="12692"/>
                    <a:pt x="14319" y="13137"/>
                    <a:pt x="14610" y="13583"/>
                  </a:cubicBezTo>
                  <a:cubicBezTo>
                    <a:pt x="15192" y="14490"/>
                    <a:pt x="15775" y="15364"/>
                    <a:pt x="16357" y="16255"/>
                  </a:cubicBezTo>
                  <a:lnTo>
                    <a:pt x="17265" y="17573"/>
                  </a:lnTo>
                  <a:cubicBezTo>
                    <a:pt x="17461" y="17873"/>
                    <a:pt x="17665" y="18165"/>
                    <a:pt x="17871" y="18460"/>
                  </a:cubicBezTo>
                  <a:lnTo>
                    <a:pt x="17871" y="18460"/>
                  </a:lnTo>
                  <a:cubicBezTo>
                    <a:pt x="17412" y="17988"/>
                    <a:pt x="16953" y="17519"/>
                    <a:pt x="16494" y="17060"/>
                  </a:cubicBezTo>
                  <a:cubicBezTo>
                    <a:pt x="15929" y="16460"/>
                    <a:pt x="15330" y="15895"/>
                    <a:pt x="14747" y="15295"/>
                  </a:cubicBezTo>
                  <a:cubicBezTo>
                    <a:pt x="14148" y="14713"/>
                    <a:pt x="13565" y="14131"/>
                    <a:pt x="12983" y="13548"/>
                  </a:cubicBezTo>
                  <a:lnTo>
                    <a:pt x="11185" y="11819"/>
                  </a:lnTo>
                  <a:lnTo>
                    <a:pt x="10945" y="11579"/>
                  </a:lnTo>
                  <a:lnTo>
                    <a:pt x="10671" y="11819"/>
                  </a:lnTo>
                  <a:cubicBezTo>
                    <a:pt x="9934" y="12469"/>
                    <a:pt x="9181" y="13120"/>
                    <a:pt x="8444" y="13771"/>
                  </a:cubicBezTo>
                  <a:lnTo>
                    <a:pt x="7348" y="14747"/>
                  </a:lnTo>
                  <a:cubicBezTo>
                    <a:pt x="7151" y="14926"/>
                    <a:pt x="6948" y="15105"/>
                    <a:pt x="6745" y="15284"/>
                  </a:cubicBezTo>
                  <a:lnTo>
                    <a:pt x="6745" y="15284"/>
                  </a:lnTo>
                  <a:lnTo>
                    <a:pt x="6252" y="14045"/>
                  </a:lnTo>
                  <a:cubicBezTo>
                    <a:pt x="5995" y="13429"/>
                    <a:pt x="5738" y="12812"/>
                    <a:pt x="5499" y="12195"/>
                  </a:cubicBezTo>
                  <a:lnTo>
                    <a:pt x="3974" y="8513"/>
                  </a:lnTo>
                  <a:lnTo>
                    <a:pt x="3221" y="6663"/>
                  </a:lnTo>
                  <a:lnTo>
                    <a:pt x="2433" y="4831"/>
                  </a:lnTo>
                  <a:lnTo>
                    <a:pt x="1401" y="2430"/>
                  </a:lnTo>
                  <a:close/>
                  <a:moveTo>
                    <a:pt x="1" y="1"/>
                  </a:moveTo>
                  <a:lnTo>
                    <a:pt x="480" y="1303"/>
                  </a:lnTo>
                  <a:lnTo>
                    <a:pt x="1850" y="5053"/>
                  </a:lnTo>
                  <a:lnTo>
                    <a:pt x="2536" y="6937"/>
                  </a:lnTo>
                  <a:lnTo>
                    <a:pt x="3255" y="8787"/>
                  </a:lnTo>
                  <a:lnTo>
                    <a:pt x="4676" y="12521"/>
                  </a:lnTo>
                  <a:cubicBezTo>
                    <a:pt x="4916" y="13137"/>
                    <a:pt x="5156" y="13771"/>
                    <a:pt x="5396" y="14388"/>
                  </a:cubicBezTo>
                  <a:lnTo>
                    <a:pt x="6132" y="16237"/>
                  </a:lnTo>
                  <a:lnTo>
                    <a:pt x="6372" y="16854"/>
                  </a:lnTo>
                  <a:lnTo>
                    <a:pt x="6869" y="16409"/>
                  </a:lnTo>
                  <a:cubicBezTo>
                    <a:pt x="7228" y="16083"/>
                    <a:pt x="7588" y="15741"/>
                    <a:pt x="7948" y="15415"/>
                  </a:cubicBezTo>
                  <a:lnTo>
                    <a:pt x="9027" y="14405"/>
                  </a:lnTo>
                  <a:cubicBezTo>
                    <a:pt x="9677" y="13830"/>
                    <a:pt x="10301" y="13228"/>
                    <a:pt x="10934" y="12635"/>
                  </a:cubicBezTo>
                  <a:lnTo>
                    <a:pt x="10934" y="12635"/>
                  </a:lnTo>
                  <a:lnTo>
                    <a:pt x="12521" y="14045"/>
                  </a:lnTo>
                  <a:cubicBezTo>
                    <a:pt x="13137" y="14593"/>
                    <a:pt x="13771" y="15124"/>
                    <a:pt x="14388" y="15672"/>
                  </a:cubicBezTo>
                  <a:cubicBezTo>
                    <a:pt x="15021" y="16220"/>
                    <a:pt x="15638" y="16768"/>
                    <a:pt x="16271" y="17299"/>
                  </a:cubicBezTo>
                  <a:cubicBezTo>
                    <a:pt x="16905" y="17830"/>
                    <a:pt x="17539" y="18378"/>
                    <a:pt x="18173" y="18892"/>
                  </a:cubicBezTo>
                  <a:lnTo>
                    <a:pt x="18344" y="19029"/>
                  </a:lnTo>
                  <a:lnTo>
                    <a:pt x="18241" y="18841"/>
                  </a:lnTo>
                  <a:cubicBezTo>
                    <a:pt x="18001" y="18378"/>
                    <a:pt x="17744" y="17899"/>
                    <a:pt x="17488" y="17436"/>
                  </a:cubicBezTo>
                  <a:lnTo>
                    <a:pt x="16717" y="16049"/>
                  </a:lnTo>
                  <a:cubicBezTo>
                    <a:pt x="16203" y="15107"/>
                    <a:pt x="15672" y="14182"/>
                    <a:pt x="15141" y="13274"/>
                  </a:cubicBezTo>
                  <a:cubicBezTo>
                    <a:pt x="14867" y="12812"/>
                    <a:pt x="14593" y="12350"/>
                    <a:pt x="14336" y="11887"/>
                  </a:cubicBezTo>
                  <a:lnTo>
                    <a:pt x="13514" y="10517"/>
                  </a:lnTo>
                  <a:lnTo>
                    <a:pt x="12692" y="9147"/>
                  </a:lnTo>
                  <a:cubicBezTo>
                    <a:pt x="12418" y="8702"/>
                    <a:pt x="12144" y="8239"/>
                    <a:pt x="11870" y="7794"/>
                  </a:cubicBezTo>
                  <a:lnTo>
                    <a:pt x="11630" y="7417"/>
                  </a:lnTo>
                  <a:lnTo>
                    <a:pt x="11305" y="7691"/>
                  </a:lnTo>
                  <a:lnTo>
                    <a:pt x="10448" y="8393"/>
                  </a:lnTo>
                  <a:lnTo>
                    <a:pt x="9609" y="9113"/>
                  </a:lnTo>
                  <a:cubicBezTo>
                    <a:pt x="9119" y="9513"/>
                    <a:pt x="8642" y="9940"/>
                    <a:pt x="8156" y="10359"/>
                  </a:cubicBezTo>
                  <a:lnTo>
                    <a:pt x="8156" y="10359"/>
                  </a:lnTo>
                  <a:lnTo>
                    <a:pt x="6423" y="8273"/>
                  </a:lnTo>
                  <a:cubicBezTo>
                    <a:pt x="6098" y="7879"/>
                    <a:pt x="5773" y="7503"/>
                    <a:pt x="5447" y="7109"/>
                  </a:cubicBezTo>
                  <a:cubicBezTo>
                    <a:pt x="5139" y="6715"/>
                    <a:pt x="4813" y="6321"/>
                    <a:pt x="4505" y="5927"/>
                  </a:cubicBezTo>
                  <a:cubicBezTo>
                    <a:pt x="4197" y="5533"/>
                    <a:pt x="3871" y="5139"/>
                    <a:pt x="3563" y="4728"/>
                  </a:cubicBezTo>
                  <a:lnTo>
                    <a:pt x="2638" y="3529"/>
                  </a:lnTo>
                  <a:lnTo>
                    <a:pt x="1731" y="2330"/>
                  </a:lnTo>
                  <a:lnTo>
                    <a:pt x="823" y="11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" name="Google Shape;539;p38"/>
          <p:cNvGrpSpPr/>
          <p:nvPr/>
        </p:nvGrpSpPr>
        <p:grpSpPr>
          <a:xfrm rot="-4711077" flipH="1">
            <a:off x="5507064" y="1205128"/>
            <a:ext cx="631706" cy="655330"/>
            <a:chOff x="3039250" y="4546850"/>
            <a:chExt cx="458600" cy="475750"/>
          </a:xfrm>
        </p:grpSpPr>
        <p:sp>
          <p:nvSpPr>
            <p:cNvPr id="540" name="Google Shape;540;p38"/>
            <p:cNvSpPr/>
            <p:nvPr/>
          </p:nvSpPr>
          <p:spPr>
            <a:xfrm>
              <a:off x="3055950" y="4577700"/>
              <a:ext cx="438475" cy="441050"/>
            </a:xfrm>
            <a:custGeom>
              <a:avLst/>
              <a:gdLst/>
              <a:ahLst/>
              <a:cxnLst/>
              <a:rect l="l" t="t" r="r" b="b"/>
              <a:pathLst>
                <a:path w="17539" h="17642" extrusionOk="0">
                  <a:moveTo>
                    <a:pt x="1" y="0"/>
                  </a:moveTo>
                  <a:lnTo>
                    <a:pt x="5892" y="14832"/>
                  </a:lnTo>
                  <a:lnTo>
                    <a:pt x="10260" y="10876"/>
                  </a:lnTo>
                  <a:lnTo>
                    <a:pt x="17539" y="17641"/>
                  </a:lnTo>
                  <a:lnTo>
                    <a:pt x="10876" y="6765"/>
                  </a:lnTo>
                  <a:lnTo>
                    <a:pt x="7451" y="95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8"/>
            <p:cNvSpPr/>
            <p:nvPr/>
          </p:nvSpPr>
          <p:spPr>
            <a:xfrm>
              <a:off x="3039250" y="4546850"/>
              <a:ext cx="458600" cy="475750"/>
            </a:xfrm>
            <a:custGeom>
              <a:avLst/>
              <a:gdLst/>
              <a:ahLst/>
              <a:cxnLst/>
              <a:rect l="l" t="t" r="r" b="b"/>
              <a:pathLst>
                <a:path w="18344" h="19030" extrusionOk="0">
                  <a:moveTo>
                    <a:pt x="1401" y="2430"/>
                  </a:moveTo>
                  <a:lnTo>
                    <a:pt x="1474" y="2519"/>
                  </a:lnTo>
                  <a:lnTo>
                    <a:pt x="2416" y="3700"/>
                  </a:lnTo>
                  <a:lnTo>
                    <a:pt x="3358" y="4899"/>
                  </a:lnTo>
                  <a:cubicBezTo>
                    <a:pt x="3666" y="5293"/>
                    <a:pt x="3974" y="5687"/>
                    <a:pt x="4283" y="6098"/>
                  </a:cubicBezTo>
                  <a:cubicBezTo>
                    <a:pt x="4591" y="6492"/>
                    <a:pt x="4899" y="6903"/>
                    <a:pt x="5207" y="7297"/>
                  </a:cubicBezTo>
                  <a:cubicBezTo>
                    <a:pt x="5499" y="7708"/>
                    <a:pt x="5807" y="8119"/>
                    <a:pt x="6098" y="8530"/>
                  </a:cubicBezTo>
                  <a:lnTo>
                    <a:pt x="7879" y="10962"/>
                  </a:lnTo>
                  <a:lnTo>
                    <a:pt x="8068" y="11219"/>
                  </a:lnTo>
                  <a:lnTo>
                    <a:pt x="8307" y="11014"/>
                  </a:lnTo>
                  <a:cubicBezTo>
                    <a:pt x="8890" y="10568"/>
                    <a:pt x="9489" y="10123"/>
                    <a:pt x="10054" y="9678"/>
                  </a:cubicBezTo>
                  <a:lnTo>
                    <a:pt x="10928" y="8993"/>
                  </a:lnTo>
                  <a:lnTo>
                    <a:pt x="11446" y="8567"/>
                  </a:lnTo>
                  <a:lnTo>
                    <a:pt x="11446" y="8567"/>
                  </a:lnTo>
                  <a:cubicBezTo>
                    <a:pt x="11646" y="8896"/>
                    <a:pt x="11848" y="9218"/>
                    <a:pt x="12058" y="9541"/>
                  </a:cubicBezTo>
                  <a:lnTo>
                    <a:pt x="12897" y="10894"/>
                  </a:lnTo>
                  <a:lnTo>
                    <a:pt x="13754" y="12247"/>
                  </a:lnTo>
                  <a:cubicBezTo>
                    <a:pt x="14045" y="12692"/>
                    <a:pt x="14319" y="13137"/>
                    <a:pt x="14610" y="13583"/>
                  </a:cubicBezTo>
                  <a:cubicBezTo>
                    <a:pt x="15192" y="14490"/>
                    <a:pt x="15775" y="15364"/>
                    <a:pt x="16357" y="16255"/>
                  </a:cubicBezTo>
                  <a:lnTo>
                    <a:pt x="17265" y="17573"/>
                  </a:lnTo>
                  <a:cubicBezTo>
                    <a:pt x="17461" y="17873"/>
                    <a:pt x="17665" y="18165"/>
                    <a:pt x="17871" y="18460"/>
                  </a:cubicBezTo>
                  <a:lnTo>
                    <a:pt x="17871" y="18460"/>
                  </a:lnTo>
                  <a:cubicBezTo>
                    <a:pt x="17412" y="17988"/>
                    <a:pt x="16953" y="17519"/>
                    <a:pt x="16494" y="17060"/>
                  </a:cubicBezTo>
                  <a:cubicBezTo>
                    <a:pt x="15929" y="16460"/>
                    <a:pt x="15330" y="15895"/>
                    <a:pt x="14747" y="15295"/>
                  </a:cubicBezTo>
                  <a:cubicBezTo>
                    <a:pt x="14148" y="14713"/>
                    <a:pt x="13565" y="14131"/>
                    <a:pt x="12983" y="13548"/>
                  </a:cubicBezTo>
                  <a:lnTo>
                    <a:pt x="11185" y="11819"/>
                  </a:lnTo>
                  <a:lnTo>
                    <a:pt x="10945" y="11579"/>
                  </a:lnTo>
                  <a:lnTo>
                    <a:pt x="10671" y="11819"/>
                  </a:lnTo>
                  <a:cubicBezTo>
                    <a:pt x="9934" y="12469"/>
                    <a:pt x="9181" y="13120"/>
                    <a:pt x="8444" y="13771"/>
                  </a:cubicBezTo>
                  <a:lnTo>
                    <a:pt x="7348" y="14747"/>
                  </a:lnTo>
                  <a:cubicBezTo>
                    <a:pt x="7151" y="14926"/>
                    <a:pt x="6948" y="15105"/>
                    <a:pt x="6745" y="15284"/>
                  </a:cubicBezTo>
                  <a:lnTo>
                    <a:pt x="6745" y="15284"/>
                  </a:lnTo>
                  <a:lnTo>
                    <a:pt x="6252" y="14045"/>
                  </a:lnTo>
                  <a:cubicBezTo>
                    <a:pt x="5995" y="13429"/>
                    <a:pt x="5738" y="12812"/>
                    <a:pt x="5499" y="12195"/>
                  </a:cubicBezTo>
                  <a:lnTo>
                    <a:pt x="3974" y="8513"/>
                  </a:lnTo>
                  <a:lnTo>
                    <a:pt x="3221" y="6663"/>
                  </a:lnTo>
                  <a:lnTo>
                    <a:pt x="2433" y="4831"/>
                  </a:lnTo>
                  <a:lnTo>
                    <a:pt x="1401" y="2430"/>
                  </a:lnTo>
                  <a:close/>
                  <a:moveTo>
                    <a:pt x="1" y="1"/>
                  </a:moveTo>
                  <a:lnTo>
                    <a:pt x="480" y="1303"/>
                  </a:lnTo>
                  <a:lnTo>
                    <a:pt x="1850" y="5053"/>
                  </a:lnTo>
                  <a:lnTo>
                    <a:pt x="2536" y="6937"/>
                  </a:lnTo>
                  <a:lnTo>
                    <a:pt x="3255" y="8787"/>
                  </a:lnTo>
                  <a:lnTo>
                    <a:pt x="4676" y="12521"/>
                  </a:lnTo>
                  <a:cubicBezTo>
                    <a:pt x="4916" y="13137"/>
                    <a:pt x="5156" y="13771"/>
                    <a:pt x="5396" y="14388"/>
                  </a:cubicBezTo>
                  <a:lnTo>
                    <a:pt x="6132" y="16237"/>
                  </a:lnTo>
                  <a:lnTo>
                    <a:pt x="6372" y="16854"/>
                  </a:lnTo>
                  <a:lnTo>
                    <a:pt x="6869" y="16409"/>
                  </a:lnTo>
                  <a:cubicBezTo>
                    <a:pt x="7228" y="16083"/>
                    <a:pt x="7588" y="15741"/>
                    <a:pt x="7948" y="15415"/>
                  </a:cubicBezTo>
                  <a:lnTo>
                    <a:pt x="9027" y="14405"/>
                  </a:lnTo>
                  <a:cubicBezTo>
                    <a:pt x="9677" y="13830"/>
                    <a:pt x="10301" y="13228"/>
                    <a:pt x="10934" y="12635"/>
                  </a:cubicBezTo>
                  <a:lnTo>
                    <a:pt x="10934" y="12635"/>
                  </a:lnTo>
                  <a:lnTo>
                    <a:pt x="12521" y="14045"/>
                  </a:lnTo>
                  <a:cubicBezTo>
                    <a:pt x="13137" y="14593"/>
                    <a:pt x="13771" y="15124"/>
                    <a:pt x="14388" y="15672"/>
                  </a:cubicBezTo>
                  <a:cubicBezTo>
                    <a:pt x="15021" y="16220"/>
                    <a:pt x="15638" y="16768"/>
                    <a:pt x="16271" y="17299"/>
                  </a:cubicBezTo>
                  <a:cubicBezTo>
                    <a:pt x="16905" y="17830"/>
                    <a:pt x="17539" y="18378"/>
                    <a:pt x="18173" y="18892"/>
                  </a:cubicBezTo>
                  <a:lnTo>
                    <a:pt x="18344" y="19029"/>
                  </a:lnTo>
                  <a:lnTo>
                    <a:pt x="18241" y="18841"/>
                  </a:lnTo>
                  <a:cubicBezTo>
                    <a:pt x="18001" y="18378"/>
                    <a:pt x="17744" y="17899"/>
                    <a:pt x="17488" y="17436"/>
                  </a:cubicBezTo>
                  <a:lnTo>
                    <a:pt x="16717" y="16049"/>
                  </a:lnTo>
                  <a:cubicBezTo>
                    <a:pt x="16203" y="15107"/>
                    <a:pt x="15672" y="14182"/>
                    <a:pt x="15141" y="13274"/>
                  </a:cubicBezTo>
                  <a:cubicBezTo>
                    <a:pt x="14867" y="12812"/>
                    <a:pt x="14593" y="12350"/>
                    <a:pt x="14336" y="11887"/>
                  </a:cubicBezTo>
                  <a:lnTo>
                    <a:pt x="13514" y="10517"/>
                  </a:lnTo>
                  <a:lnTo>
                    <a:pt x="12692" y="9147"/>
                  </a:lnTo>
                  <a:cubicBezTo>
                    <a:pt x="12418" y="8702"/>
                    <a:pt x="12144" y="8239"/>
                    <a:pt x="11870" y="7794"/>
                  </a:cubicBezTo>
                  <a:lnTo>
                    <a:pt x="11630" y="7417"/>
                  </a:lnTo>
                  <a:lnTo>
                    <a:pt x="11305" y="7691"/>
                  </a:lnTo>
                  <a:lnTo>
                    <a:pt x="10448" y="8393"/>
                  </a:lnTo>
                  <a:lnTo>
                    <a:pt x="9609" y="9113"/>
                  </a:lnTo>
                  <a:cubicBezTo>
                    <a:pt x="9119" y="9513"/>
                    <a:pt x="8642" y="9940"/>
                    <a:pt x="8156" y="10359"/>
                  </a:cubicBezTo>
                  <a:lnTo>
                    <a:pt x="8156" y="10359"/>
                  </a:lnTo>
                  <a:lnTo>
                    <a:pt x="6423" y="8273"/>
                  </a:lnTo>
                  <a:cubicBezTo>
                    <a:pt x="6098" y="7879"/>
                    <a:pt x="5773" y="7503"/>
                    <a:pt x="5447" y="7109"/>
                  </a:cubicBezTo>
                  <a:cubicBezTo>
                    <a:pt x="5139" y="6715"/>
                    <a:pt x="4813" y="6321"/>
                    <a:pt x="4505" y="5927"/>
                  </a:cubicBezTo>
                  <a:cubicBezTo>
                    <a:pt x="4197" y="5533"/>
                    <a:pt x="3871" y="5139"/>
                    <a:pt x="3563" y="4728"/>
                  </a:cubicBezTo>
                  <a:lnTo>
                    <a:pt x="2638" y="3529"/>
                  </a:lnTo>
                  <a:lnTo>
                    <a:pt x="1731" y="2330"/>
                  </a:lnTo>
                  <a:lnTo>
                    <a:pt x="823" y="11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" name="Google Shape;542;p38"/>
          <p:cNvGrpSpPr/>
          <p:nvPr/>
        </p:nvGrpSpPr>
        <p:grpSpPr>
          <a:xfrm rot="10800000">
            <a:off x="332846" y="4300884"/>
            <a:ext cx="647990" cy="606249"/>
            <a:chOff x="2813175" y="506150"/>
            <a:chExt cx="451750" cy="422650"/>
          </a:xfrm>
        </p:grpSpPr>
        <p:sp>
          <p:nvSpPr>
            <p:cNvPr id="543" name="Google Shape;543;p38"/>
            <p:cNvSpPr/>
            <p:nvPr/>
          </p:nvSpPr>
          <p:spPr>
            <a:xfrm>
              <a:off x="2813175" y="620900"/>
              <a:ext cx="158450" cy="152875"/>
            </a:xfrm>
            <a:custGeom>
              <a:avLst/>
              <a:gdLst/>
              <a:ahLst/>
              <a:cxnLst/>
              <a:rect l="l" t="t" r="r" b="b"/>
              <a:pathLst>
                <a:path w="6338" h="6115" extrusionOk="0">
                  <a:moveTo>
                    <a:pt x="5190" y="1"/>
                  </a:moveTo>
                  <a:lnTo>
                    <a:pt x="1" y="6115"/>
                  </a:lnTo>
                  <a:lnTo>
                    <a:pt x="6338" y="2398"/>
                  </a:lnTo>
                  <a:lnTo>
                    <a:pt x="51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8"/>
            <p:cNvSpPr/>
            <p:nvPr/>
          </p:nvSpPr>
          <p:spPr>
            <a:xfrm>
              <a:off x="2923225" y="661575"/>
              <a:ext cx="161450" cy="93800"/>
            </a:xfrm>
            <a:custGeom>
              <a:avLst/>
              <a:gdLst/>
              <a:ahLst/>
              <a:cxnLst/>
              <a:rect l="l" t="t" r="r" b="b"/>
              <a:pathLst>
                <a:path w="6458" h="3752" extrusionOk="0">
                  <a:moveTo>
                    <a:pt x="5926" y="1"/>
                  </a:moveTo>
                  <a:lnTo>
                    <a:pt x="0" y="3752"/>
                  </a:lnTo>
                  <a:lnTo>
                    <a:pt x="0" y="3752"/>
                  </a:lnTo>
                  <a:lnTo>
                    <a:pt x="6457" y="2416"/>
                  </a:lnTo>
                  <a:lnTo>
                    <a:pt x="59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8"/>
            <p:cNvSpPr/>
            <p:nvPr/>
          </p:nvSpPr>
          <p:spPr>
            <a:xfrm>
              <a:off x="2848725" y="506150"/>
              <a:ext cx="74525" cy="173450"/>
            </a:xfrm>
            <a:custGeom>
              <a:avLst/>
              <a:gdLst/>
              <a:ahLst/>
              <a:cxnLst/>
              <a:rect l="l" t="t" r="r" b="b"/>
              <a:pathLst>
                <a:path w="2981" h="6938" extrusionOk="0">
                  <a:moveTo>
                    <a:pt x="1302" y="1"/>
                  </a:moveTo>
                  <a:lnTo>
                    <a:pt x="0" y="6937"/>
                  </a:lnTo>
                  <a:lnTo>
                    <a:pt x="2980" y="1285"/>
                  </a:lnTo>
                  <a:lnTo>
                    <a:pt x="1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8"/>
            <p:cNvSpPr/>
            <p:nvPr/>
          </p:nvSpPr>
          <p:spPr>
            <a:xfrm>
              <a:off x="3071800" y="823000"/>
              <a:ext cx="111350" cy="105800"/>
            </a:xfrm>
            <a:custGeom>
              <a:avLst/>
              <a:gdLst/>
              <a:ahLst/>
              <a:cxnLst/>
              <a:rect l="l" t="t" r="r" b="b"/>
              <a:pathLst>
                <a:path w="4454" h="4232" extrusionOk="0">
                  <a:moveTo>
                    <a:pt x="840" y="1"/>
                  </a:moveTo>
                  <a:lnTo>
                    <a:pt x="891" y="1456"/>
                  </a:lnTo>
                  <a:lnTo>
                    <a:pt x="0" y="2604"/>
                  </a:lnTo>
                  <a:lnTo>
                    <a:pt x="1405" y="3032"/>
                  </a:lnTo>
                  <a:lnTo>
                    <a:pt x="2227" y="4231"/>
                  </a:lnTo>
                  <a:lnTo>
                    <a:pt x="3049" y="3032"/>
                  </a:lnTo>
                  <a:lnTo>
                    <a:pt x="4453" y="2604"/>
                  </a:lnTo>
                  <a:lnTo>
                    <a:pt x="3563" y="1456"/>
                  </a:lnTo>
                  <a:lnTo>
                    <a:pt x="3597" y="1"/>
                  </a:lnTo>
                  <a:lnTo>
                    <a:pt x="2227" y="480"/>
                  </a:lnTo>
                  <a:lnTo>
                    <a:pt x="8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8"/>
            <p:cNvSpPr/>
            <p:nvPr/>
          </p:nvSpPr>
          <p:spPr>
            <a:xfrm>
              <a:off x="3089350" y="838000"/>
              <a:ext cx="75825" cy="71950"/>
            </a:xfrm>
            <a:custGeom>
              <a:avLst/>
              <a:gdLst/>
              <a:ahLst/>
              <a:cxnLst/>
              <a:rect l="l" t="t" r="r" b="b"/>
              <a:pathLst>
                <a:path w="3033" h="2878" extrusionOk="0">
                  <a:moveTo>
                    <a:pt x="583" y="0"/>
                  </a:moveTo>
                  <a:lnTo>
                    <a:pt x="617" y="993"/>
                  </a:lnTo>
                  <a:lnTo>
                    <a:pt x="1" y="1781"/>
                  </a:lnTo>
                  <a:lnTo>
                    <a:pt x="960" y="2072"/>
                  </a:lnTo>
                  <a:lnTo>
                    <a:pt x="1525" y="2877"/>
                  </a:lnTo>
                  <a:lnTo>
                    <a:pt x="2090" y="2072"/>
                  </a:lnTo>
                  <a:lnTo>
                    <a:pt x="3032" y="1781"/>
                  </a:lnTo>
                  <a:lnTo>
                    <a:pt x="2433" y="993"/>
                  </a:lnTo>
                  <a:lnTo>
                    <a:pt x="2467" y="0"/>
                  </a:lnTo>
                  <a:lnTo>
                    <a:pt x="1525" y="325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8"/>
            <p:cNvSpPr/>
            <p:nvPr/>
          </p:nvSpPr>
          <p:spPr>
            <a:xfrm>
              <a:off x="3127450" y="639325"/>
              <a:ext cx="137475" cy="140025"/>
            </a:xfrm>
            <a:custGeom>
              <a:avLst/>
              <a:gdLst/>
              <a:ahLst/>
              <a:cxnLst/>
              <a:rect l="l" t="t" r="r" b="b"/>
              <a:pathLst>
                <a:path w="5499" h="5601" extrusionOk="0">
                  <a:moveTo>
                    <a:pt x="2313" y="0"/>
                  </a:moveTo>
                  <a:lnTo>
                    <a:pt x="1628" y="1713"/>
                  </a:lnTo>
                  <a:lnTo>
                    <a:pt x="1" y="2586"/>
                  </a:lnTo>
                  <a:lnTo>
                    <a:pt x="1405" y="3785"/>
                  </a:lnTo>
                  <a:lnTo>
                    <a:pt x="1748" y="5601"/>
                  </a:lnTo>
                  <a:lnTo>
                    <a:pt x="3324" y="4642"/>
                  </a:lnTo>
                  <a:lnTo>
                    <a:pt x="5156" y="4881"/>
                  </a:lnTo>
                  <a:lnTo>
                    <a:pt x="4711" y="3083"/>
                  </a:lnTo>
                  <a:lnTo>
                    <a:pt x="5499" y="1405"/>
                  </a:lnTo>
                  <a:lnTo>
                    <a:pt x="3666" y="1267"/>
                  </a:lnTo>
                  <a:lnTo>
                    <a:pt x="23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8"/>
            <p:cNvSpPr/>
            <p:nvPr/>
          </p:nvSpPr>
          <p:spPr>
            <a:xfrm>
              <a:off x="3150575" y="662425"/>
              <a:ext cx="94225" cy="95525"/>
            </a:xfrm>
            <a:custGeom>
              <a:avLst/>
              <a:gdLst/>
              <a:ahLst/>
              <a:cxnLst/>
              <a:rect l="l" t="t" r="r" b="b"/>
              <a:pathLst>
                <a:path w="3769" h="3821" extrusionOk="0">
                  <a:moveTo>
                    <a:pt x="1594" y="1"/>
                  </a:moveTo>
                  <a:lnTo>
                    <a:pt x="1114" y="1166"/>
                  </a:lnTo>
                  <a:lnTo>
                    <a:pt x="1" y="1765"/>
                  </a:lnTo>
                  <a:lnTo>
                    <a:pt x="977" y="2587"/>
                  </a:lnTo>
                  <a:lnTo>
                    <a:pt x="1200" y="3820"/>
                  </a:lnTo>
                  <a:lnTo>
                    <a:pt x="2279" y="3152"/>
                  </a:lnTo>
                  <a:lnTo>
                    <a:pt x="3529" y="3324"/>
                  </a:lnTo>
                  <a:lnTo>
                    <a:pt x="3221" y="2090"/>
                  </a:lnTo>
                  <a:lnTo>
                    <a:pt x="3769" y="960"/>
                  </a:lnTo>
                  <a:lnTo>
                    <a:pt x="2518" y="857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" name="Google Shape;550;p38"/>
          <p:cNvGrpSpPr/>
          <p:nvPr/>
        </p:nvGrpSpPr>
        <p:grpSpPr>
          <a:xfrm>
            <a:off x="332845" y="956297"/>
            <a:ext cx="647990" cy="681770"/>
            <a:chOff x="870550" y="362275"/>
            <a:chExt cx="451750" cy="475300"/>
          </a:xfrm>
        </p:grpSpPr>
        <p:sp>
          <p:nvSpPr>
            <p:cNvPr id="551" name="Google Shape;551;p38"/>
            <p:cNvSpPr/>
            <p:nvPr/>
          </p:nvSpPr>
          <p:spPr>
            <a:xfrm>
              <a:off x="963875" y="525000"/>
              <a:ext cx="257375" cy="191850"/>
            </a:xfrm>
            <a:custGeom>
              <a:avLst/>
              <a:gdLst/>
              <a:ahLst/>
              <a:cxnLst/>
              <a:rect l="l" t="t" r="r" b="b"/>
              <a:pathLst>
                <a:path w="10295" h="7674" extrusionOk="0">
                  <a:moveTo>
                    <a:pt x="2022" y="0"/>
                  </a:moveTo>
                  <a:lnTo>
                    <a:pt x="1" y="2912"/>
                  </a:lnTo>
                  <a:lnTo>
                    <a:pt x="10294" y="7673"/>
                  </a:lnTo>
                  <a:lnTo>
                    <a:pt x="20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8"/>
            <p:cNvSpPr/>
            <p:nvPr/>
          </p:nvSpPr>
          <p:spPr>
            <a:xfrm>
              <a:off x="1058075" y="362275"/>
              <a:ext cx="128475" cy="269350"/>
            </a:xfrm>
            <a:custGeom>
              <a:avLst/>
              <a:gdLst/>
              <a:ahLst/>
              <a:cxnLst/>
              <a:rect l="l" t="t" r="r" b="b"/>
              <a:pathLst>
                <a:path w="5139" h="10774" extrusionOk="0">
                  <a:moveTo>
                    <a:pt x="3837" y="1"/>
                  </a:moveTo>
                  <a:lnTo>
                    <a:pt x="1" y="1559"/>
                  </a:lnTo>
                  <a:lnTo>
                    <a:pt x="5139" y="10774"/>
                  </a:lnTo>
                  <a:lnTo>
                    <a:pt x="38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8"/>
            <p:cNvSpPr/>
            <p:nvPr/>
          </p:nvSpPr>
          <p:spPr>
            <a:xfrm>
              <a:off x="870550" y="729225"/>
              <a:ext cx="110925" cy="108350"/>
            </a:xfrm>
            <a:custGeom>
              <a:avLst/>
              <a:gdLst/>
              <a:ahLst/>
              <a:cxnLst/>
              <a:rect l="l" t="t" r="r" b="b"/>
              <a:pathLst>
                <a:path w="4437" h="4334" extrusionOk="0">
                  <a:moveTo>
                    <a:pt x="2073" y="1"/>
                  </a:moveTo>
                  <a:lnTo>
                    <a:pt x="1353" y="1268"/>
                  </a:lnTo>
                  <a:lnTo>
                    <a:pt x="0" y="1816"/>
                  </a:lnTo>
                  <a:lnTo>
                    <a:pt x="994" y="2878"/>
                  </a:lnTo>
                  <a:lnTo>
                    <a:pt x="1079" y="4334"/>
                  </a:lnTo>
                  <a:lnTo>
                    <a:pt x="2415" y="3734"/>
                  </a:lnTo>
                  <a:lnTo>
                    <a:pt x="3819" y="4094"/>
                  </a:lnTo>
                  <a:lnTo>
                    <a:pt x="3648" y="2638"/>
                  </a:lnTo>
                  <a:lnTo>
                    <a:pt x="4436" y="1405"/>
                  </a:lnTo>
                  <a:lnTo>
                    <a:pt x="2997" y="1131"/>
                  </a:lnTo>
                  <a:lnTo>
                    <a:pt x="20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8"/>
            <p:cNvSpPr/>
            <p:nvPr/>
          </p:nvSpPr>
          <p:spPr>
            <a:xfrm>
              <a:off x="888525" y="747650"/>
              <a:ext cx="75800" cy="74100"/>
            </a:xfrm>
            <a:custGeom>
              <a:avLst/>
              <a:gdLst/>
              <a:ahLst/>
              <a:cxnLst/>
              <a:rect l="l" t="t" r="r" b="b"/>
              <a:pathLst>
                <a:path w="3032" h="2964" extrusionOk="0">
                  <a:moveTo>
                    <a:pt x="1422" y="0"/>
                  </a:moveTo>
                  <a:lnTo>
                    <a:pt x="942" y="874"/>
                  </a:lnTo>
                  <a:lnTo>
                    <a:pt x="0" y="1233"/>
                  </a:lnTo>
                  <a:lnTo>
                    <a:pt x="686" y="1970"/>
                  </a:lnTo>
                  <a:lnTo>
                    <a:pt x="754" y="2963"/>
                  </a:lnTo>
                  <a:lnTo>
                    <a:pt x="1645" y="2552"/>
                  </a:lnTo>
                  <a:lnTo>
                    <a:pt x="2621" y="2792"/>
                  </a:lnTo>
                  <a:lnTo>
                    <a:pt x="2501" y="1816"/>
                  </a:lnTo>
                  <a:lnTo>
                    <a:pt x="3032" y="976"/>
                  </a:lnTo>
                  <a:lnTo>
                    <a:pt x="2056" y="77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1184825" y="403825"/>
              <a:ext cx="137475" cy="140025"/>
            </a:xfrm>
            <a:custGeom>
              <a:avLst/>
              <a:gdLst/>
              <a:ahLst/>
              <a:cxnLst/>
              <a:rect l="l" t="t" r="r" b="b"/>
              <a:pathLst>
                <a:path w="5499" h="5601" extrusionOk="0">
                  <a:moveTo>
                    <a:pt x="2313" y="0"/>
                  </a:moveTo>
                  <a:lnTo>
                    <a:pt x="1610" y="1696"/>
                  </a:lnTo>
                  <a:lnTo>
                    <a:pt x="0" y="2586"/>
                  </a:lnTo>
                  <a:lnTo>
                    <a:pt x="1405" y="3785"/>
                  </a:lnTo>
                  <a:lnTo>
                    <a:pt x="1747" y="5601"/>
                  </a:lnTo>
                  <a:lnTo>
                    <a:pt x="3323" y="4625"/>
                  </a:lnTo>
                  <a:lnTo>
                    <a:pt x="5156" y="4864"/>
                  </a:lnTo>
                  <a:lnTo>
                    <a:pt x="4710" y="3066"/>
                  </a:lnTo>
                  <a:lnTo>
                    <a:pt x="5498" y="1405"/>
                  </a:lnTo>
                  <a:lnTo>
                    <a:pt x="3666" y="1268"/>
                  </a:lnTo>
                  <a:lnTo>
                    <a:pt x="23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1207950" y="426500"/>
              <a:ext cx="94225" cy="95950"/>
            </a:xfrm>
            <a:custGeom>
              <a:avLst/>
              <a:gdLst/>
              <a:ahLst/>
              <a:cxnLst/>
              <a:rect l="l" t="t" r="r" b="b"/>
              <a:pathLst>
                <a:path w="3769" h="3838" extrusionOk="0">
                  <a:moveTo>
                    <a:pt x="1593" y="1"/>
                  </a:moveTo>
                  <a:lnTo>
                    <a:pt x="1114" y="1166"/>
                  </a:lnTo>
                  <a:lnTo>
                    <a:pt x="0" y="1782"/>
                  </a:lnTo>
                  <a:lnTo>
                    <a:pt x="959" y="2587"/>
                  </a:lnTo>
                  <a:lnTo>
                    <a:pt x="1199" y="3837"/>
                  </a:lnTo>
                  <a:lnTo>
                    <a:pt x="2278" y="3169"/>
                  </a:lnTo>
                  <a:lnTo>
                    <a:pt x="3528" y="3324"/>
                  </a:lnTo>
                  <a:lnTo>
                    <a:pt x="3220" y="2108"/>
                  </a:lnTo>
                  <a:lnTo>
                    <a:pt x="3768" y="960"/>
                  </a:lnTo>
                  <a:lnTo>
                    <a:pt x="2501" y="874"/>
                  </a:lnTo>
                  <a:lnTo>
                    <a:pt x="15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39"/>
          <p:cNvGrpSpPr/>
          <p:nvPr/>
        </p:nvGrpSpPr>
        <p:grpSpPr>
          <a:xfrm>
            <a:off x="1826746" y="120116"/>
            <a:ext cx="5471521" cy="4904888"/>
            <a:chOff x="1826746" y="43916"/>
            <a:chExt cx="5471521" cy="4904888"/>
          </a:xfrm>
        </p:grpSpPr>
        <p:grpSp>
          <p:nvGrpSpPr>
            <p:cNvPr id="562" name="Google Shape;562;p39"/>
            <p:cNvGrpSpPr/>
            <p:nvPr/>
          </p:nvGrpSpPr>
          <p:grpSpPr>
            <a:xfrm>
              <a:off x="1826746" y="455475"/>
              <a:ext cx="5471521" cy="3674829"/>
              <a:chOff x="1826746" y="455475"/>
              <a:chExt cx="5471521" cy="3674829"/>
            </a:xfrm>
          </p:grpSpPr>
          <p:sp>
            <p:nvSpPr>
              <p:cNvPr id="563" name="Google Shape;563;p39"/>
              <p:cNvSpPr/>
              <p:nvPr/>
            </p:nvSpPr>
            <p:spPr>
              <a:xfrm>
                <a:off x="4051349" y="471728"/>
                <a:ext cx="186299" cy="186353"/>
              </a:xfrm>
              <a:custGeom>
                <a:avLst/>
                <a:gdLst/>
                <a:ahLst/>
                <a:cxnLst/>
                <a:rect l="l" t="t" r="r" b="b"/>
                <a:pathLst>
                  <a:path w="3003" h="3004" extrusionOk="0">
                    <a:moveTo>
                      <a:pt x="1502" y="1"/>
                    </a:moveTo>
                    <a:cubicBezTo>
                      <a:pt x="668" y="1"/>
                      <a:pt x="0" y="668"/>
                      <a:pt x="0" y="1502"/>
                    </a:cubicBezTo>
                    <a:cubicBezTo>
                      <a:pt x="0" y="2336"/>
                      <a:pt x="668" y="3003"/>
                      <a:pt x="1502" y="3003"/>
                    </a:cubicBezTo>
                    <a:cubicBezTo>
                      <a:pt x="2335" y="3003"/>
                      <a:pt x="3003" y="2336"/>
                      <a:pt x="3003" y="1502"/>
                    </a:cubicBezTo>
                    <a:cubicBezTo>
                      <a:pt x="3003" y="668"/>
                      <a:pt x="2335" y="1"/>
                      <a:pt x="15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9"/>
              <p:cNvSpPr/>
              <p:nvPr/>
            </p:nvSpPr>
            <p:spPr>
              <a:xfrm>
                <a:off x="4022377" y="455475"/>
                <a:ext cx="240085" cy="204653"/>
              </a:xfrm>
              <a:custGeom>
                <a:avLst/>
                <a:gdLst/>
                <a:ahLst/>
                <a:cxnLst/>
                <a:rect l="l" t="t" r="r" b="b"/>
                <a:pathLst>
                  <a:path w="3870" h="3299" extrusionOk="0">
                    <a:moveTo>
                      <a:pt x="2201" y="463"/>
                    </a:moveTo>
                    <a:cubicBezTo>
                      <a:pt x="2474" y="463"/>
                      <a:pt x="2755" y="590"/>
                      <a:pt x="2936" y="797"/>
                    </a:cubicBezTo>
                    <a:cubicBezTo>
                      <a:pt x="3169" y="1063"/>
                      <a:pt x="3169" y="1464"/>
                      <a:pt x="3136" y="1764"/>
                    </a:cubicBezTo>
                    <a:cubicBezTo>
                      <a:pt x="3069" y="2064"/>
                      <a:pt x="3003" y="2331"/>
                      <a:pt x="2836" y="2631"/>
                    </a:cubicBezTo>
                    <a:cubicBezTo>
                      <a:pt x="2702" y="2931"/>
                      <a:pt x="2369" y="3232"/>
                      <a:pt x="1969" y="3232"/>
                    </a:cubicBezTo>
                    <a:cubicBezTo>
                      <a:pt x="1568" y="3232"/>
                      <a:pt x="1235" y="2931"/>
                      <a:pt x="1101" y="2631"/>
                    </a:cubicBezTo>
                    <a:cubicBezTo>
                      <a:pt x="968" y="2298"/>
                      <a:pt x="901" y="2031"/>
                      <a:pt x="901" y="1764"/>
                    </a:cubicBezTo>
                    <a:cubicBezTo>
                      <a:pt x="934" y="1497"/>
                      <a:pt x="1001" y="1197"/>
                      <a:pt x="1201" y="963"/>
                    </a:cubicBezTo>
                    <a:cubicBezTo>
                      <a:pt x="1368" y="763"/>
                      <a:pt x="1635" y="563"/>
                      <a:pt x="1969" y="496"/>
                    </a:cubicBezTo>
                    <a:cubicBezTo>
                      <a:pt x="2044" y="474"/>
                      <a:pt x="2122" y="463"/>
                      <a:pt x="2201" y="463"/>
                    </a:cubicBezTo>
                    <a:close/>
                    <a:moveTo>
                      <a:pt x="1693" y="1"/>
                    </a:moveTo>
                    <a:cubicBezTo>
                      <a:pt x="1312" y="1"/>
                      <a:pt x="930" y="161"/>
                      <a:pt x="634" y="430"/>
                    </a:cubicBezTo>
                    <a:cubicBezTo>
                      <a:pt x="267" y="730"/>
                      <a:pt x="0" y="1264"/>
                      <a:pt x="34" y="1764"/>
                    </a:cubicBezTo>
                    <a:cubicBezTo>
                      <a:pt x="34" y="1997"/>
                      <a:pt x="101" y="2264"/>
                      <a:pt x="201" y="2498"/>
                    </a:cubicBezTo>
                    <a:cubicBezTo>
                      <a:pt x="334" y="2698"/>
                      <a:pt x="501" y="2898"/>
                      <a:pt x="701" y="3032"/>
                    </a:cubicBezTo>
                    <a:cubicBezTo>
                      <a:pt x="1135" y="3265"/>
                      <a:pt x="1568" y="3298"/>
                      <a:pt x="1969" y="3298"/>
                    </a:cubicBezTo>
                    <a:cubicBezTo>
                      <a:pt x="2369" y="3298"/>
                      <a:pt x="2802" y="3265"/>
                      <a:pt x="3203" y="2998"/>
                    </a:cubicBezTo>
                    <a:cubicBezTo>
                      <a:pt x="3636" y="2765"/>
                      <a:pt x="3870" y="2231"/>
                      <a:pt x="3803" y="1764"/>
                    </a:cubicBezTo>
                    <a:cubicBezTo>
                      <a:pt x="3770" y="1264"/>
                      <a:pt x="3436" y="863"/>
                      <a:pt x="3136" y="596"/>
                    </a:cubicBezTo>
                    <a:cubicBezTo>
                      <a:pt x="2802" y="330"/>
                      <a:pt x="2436" y="96"/>
                      <a:pt x="1969" y="29"/>
                    </a:cubicBezTo>
                    <a:cubicBezTo>
                      <a:pt x="1878" y="10"/>
                      <a:pt x="1786" y="1"/>
                      <a:pt x="1693" y="1"/>
                    </a:cubicBezTo>
                    <a:close/>
                  </a:path>
                </a:pathLst>
              </a:custGeom>
              <a:solidFill>
                <a:srgbClr val="131E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9"/>
              <p:cNvSpPr/>
              <p:nvPr/>
            </p:nvSpPr>
            <p:spPr>
              <a:xfrm>
                <a:off x="1932272" y="726258"/>
                <a:ext cx="5361901" cy="3321354"/>
              </a:xfrm>
              <a:custGeom>
                <a:avLst/>
                <a:gdLst/>
                <a:ahLst/>
                <a:cxnLst/>
                <a:rect l="l" t="t" r="r" b="b"/>
                <a:pathLst>
                  <a:path w="86430" h="53540" extrusionOk="0">
                    <a:moveTo>
                      <a:pt x="25486" y="1"/>
                    </a:moveTo>
                    <a:cubicBezTo>
                      <a:pt x="20816" y="1"/>
                      <a:pt x="16980" y="3637"/>
                      <a:pt x="16613" y="8240"/>
                    </a:cubicBezTo>
                    <a:cubicBezTo>
                      <a:pt x="15212" y="7640"/>
                      <a:pt x="13644" y="7306"/>
                      <a:pt x="12009" y="7306"/>
                    </a:cubicBezTo>
                    <a:cubicBezTo>
                      <a:pt x="5371" y="7306"/>
                      <a:pt x="1" y="12677"/>
                      <a:pt x="1" y="19315"/>
                    </a:cubicBezTo>
                    <a:cubicBezTo>
                      <a:pt x="1" y="24252"/>
                      <a:pt x="3003" y="28488"/>
                      <a:pt x="7239" y="30323"/>
                    </a:cubicBezTo>
                    <a:cubicBezTo>
                      <a:pt x="6339" y="31790"/>
                      <a:pt x="5838" y="33458"/>
                      <a:pt x="5838" y="35293"/>
                    </a:cubicBezTo>
                    <a:cubicBezTo>
                      <a:pt x="5838" y="40463"/>
                      <a:pt x="10041" y="44666"/>
                      <a:pt x="15212" y="44666"/>
                    </a:cubicBezTo>
                    <a:cubicBezTo>
                      <a:pt x="17346" y="44666"/>
                      <a:pt x="19315" y="43966"/>
                      <a:pt x="20916" y="42731"/>
                    </a:cubicBezTo>
                    <a:cubicBezTo>
                      <a:pt x="22650" y="48969"/>
                      <a:pt x="28388" y="53539"/>
                      <a:pt x="35159" y="53539"/>
                    </a:cubicBezTo>
                    <a:cubicBezTo>
                      <a:pt x="39295" y="53539"/>
                      <a:pt x="43031" y="51838"/>
                      <a:pt x="45733" y="49136"/>
                    </a:cubicBezTo>
                    <a:cubicBezTo>
                      <a:pt x="47802" y="51705"/>
                      <a:pt x="50970" y="53372"/>
                      <a:pt x="54540" y="53372"/>
                    </a:cubicBezTo>
                    <a:cubicBezTo>
                      <a:pt x="58209" y="53372"/>
                      <a:pt x="61478" y="51571"/>
                      <a:pt x="63546" y="48836"/>
                    </a:cubicBezTo>
                    <a:cubicBezTo>
                      <a:pt x="64113" y="49069"/>
                      <a:pt x="64747" y="49169"/>
                      <a:pt x="65381" y="49169"/>
                    </a:cubicBezTo>
                    <a:cubicBezTo>
                      <a:pt x="66081" y="49169"/>
                      <a:pt x="66748" y="49036"/>
                      <a:pt x="67349" y="48802"/>
                    </a:cubicBezTo>
                    <a:cubicBezTo>
                      <a:pt x="67716" y="49670"/>
                      <a:pt x="68616" y="50304"/>
                      <a:pt x="69617" y="50304"/>
                    </a:cubicBezTo>
                    <a:cubicBezTo>
                      <a:pt x="70951" y="50304"/>
                      <a:pt x="72052" y="49203"/>
                      <a:pt x="72052" y="47868"/>
                    </a:cubicBezTo>
                    <a:cubicBezTo>
                      <a:pt x="72052" y="46801"/>
                      <a:pt x="71385" y="45934"/>
                      <a:pt x="70451" y="45567"/>
                    </a:cubicBezTo>
                    <a:cubicBezTo>
                      <a:pt x="70651" y="45033"/>
                      <a:pt x="70751" y="44433"/>
                      <a:pt x="70751" y="43832"/>
                    </a:cubicBezTo>
                    <a:cubicBezTo>
                      <a:pt x="70751" y="43365"/>
                      <a:pt x="70685" y="42898"/>
                      <a:pt x="70551" y="42498"/>
                    </a:cubicBezTo>
                    <a:lnTo>
                      <a:pt x="70551" y="42498"/>
                    </a:lnTo>
                    <a:cubicBezTo>
                      <a:pt x="71018" y="42531"/>
                      <a:pt x="71452" y="42531"/>
                      <a:pt x="71919" y="42531"/>
                    </a:cubicBezTo>
                    <a:cubicBezTo>
                      <a:pt x="79924" y="42531"/>
                      <a:pt x="86429" y="36027"/>
                      <a:pt x="86429" y="28021"/>
                    </a:cubicBezTo>
                    <a:cubicBezTo>
                      <a:pt x="86429" y="21016"/>
                      <a:pt x="81492" y="15178"/>
                      <a:pt x="74921" y="13811"/>
                    </a:cubicBezTo>
                    <a:cubicBezTo>
                      <a:pt x="73853" y="8173"/>
                      <a:pt x="68883" y="3904"/>
                      <a:pt x="62946" y="3904"/>
                    </a:cubicBezTo>
                    <a:cubicBezTo>
                      <a:pt x="60044" y="3904"/>
                      <a:pt x="57375" y="4904"/>
                      <a:pt x="55274" y="6606"/>
                    </a:cubicBezTo>
                    <a:cubicBezTo>
                      <a:pt x="53272" y="4237"/>
                      <a:pt x="50237" y="2703"/>
                      <a:pt x="46868" y="2703"/>
                    </a:cubicBezTo>
                    <a:cubicBezTo>
                      <a:pt x="43799" y="2703"/>
                      <a:pt x="41030" y="3970"/>
                      <a:pt x="39029" y="6005"/>
                    </a:cubicBezTo>
                    <a:cubicBezTo>
                      <a:pt x="38929" y="5638"/>
                      <a:pt x="38762" y="5305"/>
                      <a:pt x="38562" y="4971"/>
                    </a:cubicBezTo>
                    <a:cubicBezTo>
                      <a:pt x="39195" y="4638"/>
                      <a:pt x="39629" y="3970"/>
                      <a:pt x="39629" y="3203"/>
                    </a:cubicBezTo>
                    <a:cubicBezTo>
                      <a:pt x="39629" y="2036"/>
                      <a:pt x="38695" y="1135"/>
                      <a:pt x="37561" y="1135"/>
                    </a:cubicBezTo>
                    <a:cubicBezTo>
                      <a:pt x="36460" y="1135"/>
                      <a:pt x="35593" y="1969"/>
                      <a:pt x="35526" y="3070"/>
                    </a:cubicBezTo>
                    <a:cubicBezTo>
                      <a:pt x="35359" y="3036"/>
                      <a:pt x="35159" y="3036"/>
                      <a:pt x="34992" y="3036"/>
                    </a:cubicBezTo>
                    <a:cubicBezTo>
                      <a:pt x="34158" y="3036"/>
                      <a:pt x="33358" y="3270"/>
                      <a:pt x="32724" y="3704"/>
                    </a:cubicBezTo>
                    <a:cubicBezTo>
                      <a:pt x="31090" y="1469"/>
                      <a:pt x="28454" y="1"/>
                      <a:pt x="254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9"/>
              <p:cNvSpPr/>
              <p:nvPr/>
            </p:nvSpPr>
            <p:spPr>
              <a:xfrm>
                <a:off x="1901253" y="715030"/>
                <a:ext cx="5397014" cy="3359443"/>
              </a:xfrm>
              <a:custGeom>
                <a:avLst/>
                <a:gdLst/>
                <a:ahLst/>
                <a:cxnLst/>
                <a:rect l="l" t="t" r="r" b="b"/>
                <a:pathLst>
                  <a:path w="86996" h="54154" extrusionOk="0">
                    <a:moveTo>
                      <a:pt x="25965" y="390"/>
                    </a:moveTo>
                    <a:cubicBezTo>
                      <a:pt x="26945" y="390"/>
                      <a:pt x="27926" y="548"/>
                      <a:pt x="28854" y="882"/>
                    </a:cubicBezTo>
                    <a:cubicBezTo>
                      <a:pt x="30522" y="1483"/>
                      <a:pt x="31990" y="2617"/>
                      <a:pt x="32991" y="4018"/>
                    </a:cubicBezTo>
                    <a:lnTo>
                      <a:pt x="33157" y="4218"/>
                    </a:lnTo>
                    <a:lnTo>
                      <a:pt x="33358" y="4085"/>
                    </a:lnTo>
                    <a:cubicBezTo>
                      <a:pt x="33758" y="3851"/>
                      <a:pt x="34158" y="3684"/>
                      <a:pt x="34625" y="3584"/>
                    </a:cubicBezTo>
                    <a:cubicBezTo>
                      <a:pt x="34825" y="3518"/>
                      <a:pt x="35059" y="3484"/>
                      <a:pt x="35292" y="3484"/>
                    </a:cubicBezTo>
                    <a:cubicBezTo>
                      <a:pt x="35339" y="3478"/>
                      <a:pt x="35386" y="3475"/>
                      <a:pt x="35432" y="3475"/>
                    </a:cubicBezTo>
                    <a:cubicBezTo>
                      <a:pt x="35619" y="3475"/>
                      <a:pt x="35806" y="3518"/>
                      <a:pt x="35993" y="3518"/>
                    </a:cubicBezTo>
                    <a:lnTo>
                      <a:pt x="36260" y="3518"/>
                    </a:lnTo>
                    <a:lnTo>
                      <a:pt x="36293" y="3251"/>
                    </a:lnTo>
                    <a:cubicBezTo>
                      <a:pt x="36326" y="2650"/>
                      <a:pt x="36727" y="2050"/>
                      <a:pt x="37260" y="1783"/>
                    </a:cubicBezTo>
                    <a:cubicBezTo>
                      <a:pt x="37498" y="1664"/>
                      <a:pt x="37768" y="1605"/>
                      <a:pt x="38039" y="1605"/>
                    </a:cubicBezTo>
                    <a:cubicBezTo>
                      <a:pt x="38377" y="1605"/>
                      <a:pt x="38717" y="1698"/>
                      <a:pt x="38995" y="1883"/>
                    </a:cubicBezTo>
                    <a:cubicBezTo>
                      <a:pt x="39529" y="2217"/>
                      <a:pt x="39829" y="2817"/>
                      <a:pt x="39795" y="3418"/>
                    </a:cubicBezTo>
                    <a:cubicBezTo>
                      <a:pt x="39795" y="4018"/>
                      <a:pt x="39429" y="4585"/>
                      <a:pt x="38895" y="4852"/>
                    </a:cubicBezTo>
                    <a:lnTo>
                      <a:pt x="38561" y="5052"/>
                    </a:lnTo>
                    <a:lnTo>
                      <a:pt x="38761" y="5352"/>
                    </a:lnTo>
                    <a:cubicBezTo>
                      <a:pt x="38962" y="5652"/>
                      <a:pt x="39095" y="5953"/>
                      <a:pt x="39195" y="6286"/>
                    </a:cubicBezTo>
                    <a:lnTo>
                      <a:pt x="39362" y="6853"/>
                    </a:lnTo>
                    <a:lnTo>
                      <a:pt x="39795" y="6420"/>
                    </a:lnTo>
                    <a:cubicBezTo>
                      <a:pt x="40830" y="5386"/>
                      <a:pt x="42064" y="4552"/>
                      <a:pt x="43431" y="3985"/>
                    </a:cubicBezTo>
                    <a:cubicBezTo>
                      <a:pt x="44691" y="3505"/>
                      <a:pt x="46004" y="3241"/>
                      <a:pt x="47323" y="3241"/>
                    </a:cubicBezTo>
                    <a:cubicBezTo>
                      <a:pt x="47471" y="3241"/>
                      <a:pt x="47620" y="3244"/>
                      <a:pt x="47768" y="3251"/>
                    </a:cubicBezTo>
                    <a:cubicBezTo>
                      <a:pt x="49236" y="3317"/>
                      <a:pt x="50703" y="3684"/>
                      <a:pt x="52038" y="4318"/>
                    </a:cubicBezTo>
                    <a:cubicBezTo>
                      <a:pt x="53372" y="4985"/>
                      <a:pt x="54539" y="5886"/>
                      <a:pt x="55507" y="7020"/>
                    </a:cubicBezTo>
                    <a:lnTo>
                      <a:pt x="55740" y="7287"/>
                    </a:lnTo>
                    <a:lnTo>
                      <a:pt x="56007" y="7053"/>
                    </a:lnTo>
                    <a:cubicBezTo>
                      <a:pt x="57575" y="5786"/>
                      <a:pt x="59476" y="4885"/>
                      <a:pt x="61478" y="4552"/>
                    </a:cubicBezTo>
                    <a:cubicBezTo>
                      <a:pt x="62011" y="4452"/>
                      <a:pt x="62512" y="4418"/>
                      <a:pt x="63012" y="4385"/>
                    </a:cubicBezTo>
                    <a:cubicBezTo>
                      <a:pt x="63112" y="4378"/>
                      <a:pt x="63214" y="4376"/>
                      <a:pt x="63316" y="4376"/>
                    </a:cubicBezTo>
                    <a:cubicBezTo>
                      <a:pt x="63725" y="4376"/>
                      <a:pt x="64146" y="4418"/>
                      <a:pt x="64546" y="4418"/>
                    </a:cubicBezTo>
                    <a:cubicBezTo>
                      <a:pt x="65547" y="4518"/>
                      <a:pt x="66581" y="4752"/>
                      <a:pt x="67549" y="5085"/>
                    </a:cubicBezTo>
                    <a:cubicBezTo>
                      <a:pt x="68516" y="5419"/>
                      <a:pt x="69417" y="5886"/>
                      <a:pt x="70284" y="6453"/>
                    </a:cubicBezTo>
                    <a:cubicBezTo>
                      <a:pt x="71118" y="7053"/>
                      <a:pt x="71885" y="7754"/>
                      <a:pt x="72586" y="8521"/>
                    </a:cubicBezTo>
                    <a:cubicBezTo>
                      <a:pt x="73253" y="9288"/>
                      <a:pt x="73820" y="10156"/>
                      <a:pt x="74287" y="11090"/>
                    </a:cubicBezTo>
                    <a:cubicBezTo>
                      <a:pt x="74720" y="12024"/>
                      <a:pt x="75054" y="12991"/>
                      <a:pt x="75287" y="14025"/>
                    </a:cubicBezTo>
                    <a:lnTo>
                      <a:pt x="75287" y="14092"/>
                    </a:lnTo>
                    <a:lnTo>
                      <a:pt x="75388" y="14125"/>
                    </a:lnTo>
                    <a:cubicBezTo>
                      <a:pt x="76989" y="14459"/>
                      <a:pt x="78523" y="15059"/>
                      <a:pt x="79957" y="15893"/>
                    </a:cubicBezTo>
                    <a:cubicBezTo>
                      <a:pt x="81358" y="16727"/>
                      <a:pt x="82593" y="17828"/>
                      <a:pt x="83627" y="19095"/>
                    </a:cubicBezTo>
                    <a:cubicBezTo>
                      <a:pt x="84661" y="20363"/>
                      <a:pt x="85495" y="21831"/>
                      <a:pt x="86062" y="23365"/>
                    </a:cubicBezTo>
                    <a:cubicBezTo>
                      <a:pt x="86596" y="24900"/>
                      <a:pt x="86896" y="26567"/>
                      <a:pt x="86896" y="28202"/>
                    </a:cubicBezTo>
                    <a:cubicBezTo>
                      <a:pt x="86896" y="30203"/>
                      <a:pt x="86462" y="32205"/>
                      <a:pt x="85628" y="34039"/>
                    </a:cubicBezTo>
                    <a:cubicBezTo>
                      <a:pt x="84828" y="35874"/>
                      <a:pt x="83593" y="37509"/>
                      <a:pt x="82126" y="38843"/>
                    </a:cubicBezTo>
                    <a:cubicBezTo>
                      <a:pt x="80658" y="40211"/>
                      <a:pt x="78857" y="41211"/>
                      <a:pt x="76989" y="41845"/>
                    </a:cubicBezTo>
                    <a:cubicBezTo>
                      <a:pt x="75515" y="42310"/>
                      <a:pt x="73961" y="42535"/>
                      <a:pt x="72421" y="42535"/>
                    </a:cubicBezTo>
                    <a:cubicBezTo>
                      <a:pt x="71973" y="42535"/>
                      <a:pt x="71527" y="42516"/>
                      <a:pt x="71084" y="42479"/>
                    </a:cubicBezTo>
                    <a:lnTo>
                      <a:pt x="70818" y="42445"/>
                    </a:lnTo>
                    <a:lnTo>
                      <a:pt x="70884" y="42712"/>
                    </a:lnTo>
                    <a:cubicBezTo>
                      <a:pt x="71118" y="43680"/>
                      <a:pt x="71084" y="44747"/>
                      <a:pt x="70718" y="45681"/>
                    </a:cubicBezTo>
                    <a:lnTo>
                      <a:pt x="70651" y="45881"/>
                    </a:lnTo>
                    <a:lnTo>
                      <a:pt x="70851" y="45981"/>
                    </a:lnTo>
                    <a:cubicBezTo>
                      <a:pt x="71551" y="46215"/>
                      <a:pt x="72085" y="46849"/>
                      <a:pt x="72252" y="47549"/>
                    </a:cubicBezTo>
                    <a:cubicBezTo>
                      <a:pt x="72419" y="48250"/>
                      <a:pt x="72185" y="49017"/>
                      <a:pt x="71685" y="49551"/>
                    </a:cubicBezTo>
                    <a:cubicBezTo>
                      <a:pt x="71278" y="49958"/>
                      <a:pt x="70694" y="50188"/>
                      <a:pt x="70114" y="50188"/>
                    </a:cubicBezTo>
                    <a:cubicBezTo>
                      <a:pt x="69981" y="50188"/>
                      <a:pt x="69848" y="50176"/>
                      <a:pt x="69717" y="50151"/>
                    </a:cubicBezTo>
                    <a:cubicBezTo>
                      <a:pt x="69016" y="50018"/>
                      <a:pt x="68416" y="49517"/>
                      <a:pt x="68182" y="48850"/>
                    </a:cubicBezTo>
                    <a:lnTo>
                      <a:pt x="68049" y="48550"/>
                    </a:lnTo>
                    <a:lnTo>
                      <a:pt x="67749" y="48683"/>
                    </a:lnTo>
                    <a:cubicBezTo>
                      <a:pt x="67182" y="48900"/>
                      <a:pt x="66573" y="49008"/>
                      <a:pt x="65964" y="49008"/>
                    </a:cubicBezTo>
                    <a:cubicBezTo>
                      <a:pt x="65355" y="49008"/>
                      <a:pt x="64747" y="48900"/>
                      <a:pt x="64180" y="48683"/>
                    </a:cubicBezTo>
                    <a:lnTo>
                      <a:pt x="63913" y="48583"/>
                    </a:lnTo>
                    <a:lnTo>
                      <a:pt x="63746" y="48817"/>
                    </a:lnTo>
                    <a:cubicBezTo>
                      <a:pt x="62745" y="50118"/>
                      <a:pt x="61444" y="51218"/>
                      <a:pt x="59977" y="51986"/>
                    </a:cubicBezTo>
                    <a:cubicBezTo>
                      <a:pt x="58509" y="52719"/>
                      <a:pt x="56841" y="53120"/>
                      <a:pt x="55206" y="53120"/>
                    </a:cubicBezTo>
                    <a:cubicBezTo>
                      <a:pt x="55137" y="53121"/>
                      <a:pt x="55067" y="53122"/>
                      <a:pt x="54997" y="53122"/>
                    </a:cubicBezTo>
                    <a:cubicBezTo>
                      <a:pt x="53402" y="53122"/>
                      <a:pt x="51841" y="52757"/>
                      <a:pt x="50403" y="52086"/>
                    </a:cubicBezTo>
                    <a:cubicBezTo>
                      <a:pt x="48935" y="51385"/>
                      <a:pt x="47601" y="50318"/>
                      <a:pt x="46567" y="49050"/>
                    </a:cubicBezTo>
                    <a:lnTo>
                      <a:pt x="46267" y="48650"/>
                    </a:lnTo>
                    <a:lnTo>
                      <a:pt x="45933" y="49017"/>
                    </a:lnTo>
                    <a:cubicBezTo>
                      <a:pt x="44165" y="50785"/>
                      <a:pt x="41930" y="52119"/>
                      <a:pt x="39529" y="52753"/>
                    </a:cubicBezTo>
                    <a:cubicBezTo>
                      <a:pt x="38328" y="53120"/>
                      <a:pt x="37060" y="53253"/>
                      <a:pt x="35826" y="53287"/>
                    </a:cubicBezTo>
                    <a:cubicBezTo>
                      <a:pt x="34558" y="53287"/>
                      <a:pt x="33324" y="53120"/>
                      <a:pt x="32090" y="52853"/>
                    </a:cubicBezTo>
                    <a:cubicBezTo>
                      <a:pt x="29688" y="52186"/>
                      <a:pt x="27387" y="50952"/>
                      <a:pt x="25619" y="49184"/>
                    </a:cubicBezTo>
                    <a:cubicBezTo>
                      <a:pt x="23784" y="47449"/>
                      <a:pt x="22483" y="45214"/>
                      <a:pt x="21783" y="42812"/>
                    </a:cubicBezTo>
                    <a:lnTo>
                      <a:pt x="21616" y="42245"/>
                    </a:lnTo>
                    <a:lnTo>
                      <a:pt x="21149" y="42612"/>
                    </a:lnTo>
                    <a:cubicBezTo>
                      <a:pt x="19647" y="43777"/>
                      <a:pt x="17750" y="44463"/>
                      <a:pt x="15822" y="44463"/>
                    </a:cubicBezTo>
                    <a:cubicBezTo>
                      <a:pt x="15652" y="44463"/>
                      <a:pt x="15482" y="44458"/>
                      <a:pt x="15311" y="44447"/>
                    </a:cubicBezTo>
                    <a:cubicBezTo>
                      <a:pt x="13243" y="44380"/>
                      <a:pt x="11208" y="43546"/>
                      <a:pt x="9641" y="42145"/>
                    </a:cubicBezTo>
                    <a:cubicBezTo>
                      <a:pt x="8073" y="40744"/>
                      <a:pt x="7005" y="38810"/>
                      <a:pt x="6739" y="36708"/>
                    </a:cubicBezTo>
                    <a:cubicBezTo>
                      <a:pt x="6405" y="34640"/>
                      <a:pt x="6872" y="32472"/>
                      <a:pt x="7973" y="30670"/>
                    </a:cubicBezTo>
                    <a:lnTo>
                      <a:pt x="8173" y="30403"/>
                    </a:lnTo>
                    <a:lnTo>
                      <a:pt x="7873" y="30270"/>
                    </a:lnTo>
                    <a:cubicBezTo>
                      <a:pt x="5037" y="29069"/>
                      <a:pt x="2736" y="26734"/>
                      <a:pt x="1568" y="23865"/>
                    </a:cubicBezTo>
                    <a:cubicBezTo>
                      <a:pt x="401" y="21030"/>
                      <a:pt x="401" y="17728"/>
                      <a:pt x="1602" y="14859"/>
                    </a:cubicBezTo>
                    <a:cubicBezTo>
                      <a:pt x="2802" y="12024"/>
                      <a:pt x="5171" y="9689"/>
                      <a:pt x="8006" y="8521"/>
                    </a:cubicBezTo>
                    <a:cubicBezTo>
                      <a:pt x="9440" y="7921"/>
                      <a:pt x="11008" y="7621"/>
                      <a:pt x="12543" y="7621"/>
                    </a:cubicBezTo>
                    <a:cubicBezTo>
                      <a:pt x="14110" y="7621"/>
                      <a:pt x="15645" y="7921"/>
                      <a:pt x="17079" y="8521"/>
                    </a:cubicBezTo>
                    <a:lnTo>
                      <a:pt x="17246" y="8588"/>
                    </a:lnTo>
                    <a:lnTo>
                      <a:pt x="17246" y="8421"/>
                    </a:lnTo>
                    <a:cubicBezTo>
                      <a:pt x="17413" y="6653"/>
                      <a:pt x="18080" y="4919"/>
                      <a:pt x="19247" y="3551"/>
                    </a:cubicBezTo>
                    <a:cubicBezTo>
                      <a:pt x="20348" y="2183"/>
                      <a:pt x="21916" y="1149"/>
                      <a:pt x="23651" y="682"/>
                    </a:cubicBezTo>
                    <a:cubicBezTo>
                      <a:pt x="24405" y="490"/>
                      <a:pt x="25185" y="390"/>
                      <a:pt x="25965" y="390"/>
                    </a:cubicBezTo>
                    <a:close/>
                    <a:moveTo>
                      <a:pt x="26072" y="0"/>
                    </a:moveTo>
                    <a:cubicBezTo>
                      <a:pt x="25220" y="0"/>
                      <a:pt x="24367" y="117"/>
                      <a:pt x="23551" y="349"/>
                    </a:cubicBezTo>
                    <a:cubicBezTo>
                      <a:pt x="22650" y="615"/>
                      <a:pt x="21816" y="1016"/>
                      <a:pt x="21049" y="1516"/>
                    </a:cubicBezTo>
                    <a:cubicBezTo>
                      <a:pt x="20282" y="2016"/>
                      <a:pt x="19581" y="2650"/>
                      <a:pt x="19014" y="3351"/>
                    </a:cubicBezTo>
                    <a:cubicBezTo>
                      <a:pt x="17851" y="4739"/>
                      <a:pt x="17189" y="6441"/>
                      <a:pt x="16997" y="8213"/>
                    </a:cubicBezTo>
                    <a:lnTo>
                      <a:pt x="16997" y="8213"/>
                    </a:lnTo>
                    <a:cubicBezTo>
                      <a:pt x="15570" y="7641"/>
                      <a:pt x="14040" y="7358"/>
                      <a:pt x="12510" y="7358"/>
                    </a:cubicBezTo>
                    <a:cubicBezTo>
                      <a:pt x="10937" y="7358"/>
                      <a:pt x="9364" y="7658"/>
                      <a:pt x="7906" y="8254"/>
                    </a:cubicBezTo>
                    <a:cubicBezTo>
                      <a:pt x="4971" y="9422"/>
                      <a:pt x="2536" y="11824"/>
                      <a:pt x="1301" y="14759"/>
                    </a:cubicBezTo>
                    <a:cubicBezTo>
                      <a:pt x="34" y="17661"/>
                      <a:pt x="0" y="21063"/>
                      <a:pt x="1168" y="24032"/>
                    </a:cubicBezTo>
                    <a:cubicBezTo>
                      <a:pt x="2296" y="26901"/>
                      <a:pt x="4545" y="29303"/>
                      <a:pt x="7344" y="30635"/>
                    </a:cubicBezTo>
                    <a:lnTo>
                      <a:pt x="7344" y="30635"/>
                    </a:lnTo>
                    <a:cubicBezTo>
                      <a:pt x="6258" y="32483"/>
                      <a:pt x="5787" y="34676"/>
                      <a:pt x="6105" y="36808"/>
                    </a:cubicBezTo>
                    <a:cubicBezTo>
                      <a:pt x="6372" y="39043"/>
                      <a:pt x="7506" y="41145"/>
                      <a:pt x="9174" y="42679"/>
                    </a:cubicBezTo>
                    <a:cubicBezTo>
                      <a:pt x="10008" y="43446"/>
                      <a:pt x="10975" y="44047"/>
                      <a:pt x="12009" y="44480"/>
                    </a:cubicBezTo>
                    <a:cubicBezTo>
                      <a:pt x="13043" y="44947"/>
                      <a:pt x="14177" y="45181"/>
                      <a:pt x="15278" y="45214"/>
                    </a:cubicBezTo>
                    <a:cubicBezTo>
                      <a:pt x="15454" y="45224"/>
                      <a:pt x="15631" y="45230"/>
                      <a:pt x="15807" y="45230"/>
                    </a:cubicBezTo>
                    <a:cubicBezTo>
                      <a:pt x="17711" y="45230"/>
                      <a:pt x="19610" y="44632"/>
                      <a:pt x="21187" y="43575"/>
                    </a:cubicBezTo>
                    <a:lnTo>
                      <a:pt x="21187" y="43575"/>
                    </a:lnTo>
                    <a:cubicBezTo>
                      <a:pt x="21953" y="45926"/>
                      <a:pt x="23257" y="48084"/>
                      <a:pt x="25018" y="49784"/>
                    </a:cubicBezTo>
                    <a:cubicBezTo>
                      <a:pt x="26920" y="51685"/>
                      <a:pt x="29321" y="53020"/>
                      <a:pt x="31856" y="53687"/>
                    </a:cubicBezTo>
                    <a:cubicBezTo>
                      <a:pt x="33157" y="54020"/>
                      <a:pt x="34492" y="54154"/>
                      <a:pt x="35826" y="54154"/>
                    </a:cubicBezTo>
                    <a:cubicBezTo>
                      <a:pt x="37160" y="54154"/>
                      <a:pt x="38461" y="53987"/>
                      <a:pt x="39762" y="53620"/>
                    </a:cubicBezTo>
                    <a:cubicBezTo>
                      <a:pt x="42180" y="52961"/>
                      <a:pt x="44391" y="51651"/>
                      <a:pt x="46200" y="49942"/>
                    </a:cubicBezTo>
                    <a:lnTo>
                      <a:pt x="46200" y="49942"/>
                    </a:lnTo>
                    <a:cubicBezTo>
                      <a:pt x="47256" y="51149"/>
                      <a:pt x="48577" y="52154"/>
                      <a:pt x="50036" y="52853"/>
                    </a:cubicBezTo>
                    <a:cubicBezTo>
                      <a:pt x="51603" y="53588"/>
                      <a:pt x="53291" y="53956"/>
                      <a:pt x="54985" y="53956"/>
                    </a:cubicBezTo>
                    <a:cubicBezTo>
                      <a:pt x="55059" y="53956"/>
                      <a:pt x="55133" y="53955"/>
                      <a:pt x="55206" y="53954"/>
                    </a:cubicBezTo>
                    <a:cubicBezTo>
                      <a:pt x="56974" y="53920"/>
                      <a:pt x="58742" y="53487"/>
                      <a:pt x="60343" y="52653"/>
                    </a:cubicBezTo>
                    <a:cubicBezTo>
                      <a:pt x="61840" y="51889"/>
                      <a:pt x="63153" y="50760"/>
                      <a:pt x="64169" y="49441"/>
                    </a:cubicBezTo>
                    <a:lnTo>
                      <a:pt x="64169" y="49441"/>
                    </a:lnTo>
                    <a:cubicBezTo>
                      <a:pt x="64713" y="49618"/>
                      <a:pt x="65287" y="49706"/>
                      <a:pt x="65859" y="49706"/>
                    </a:cubicBezTo>
                    <a:cubicBezTo>
                      <a:pt x="66484" y="49706"/>
                      <a:pt x="67108" y="49601"/>
                      <a:pt x="67692" y="49396"/>
                    </a:cubicBezTo>
                    <a:lnTo>
                      <a:pt x="67692" y="49396"/>
                    </a:lnTo>
                    <a:cubicBezTo>
                      <a:pt x="68101" y="50090"/>
                      <a:pt x="68820" y="50604"/>
                      <a:pt x="69617" y="50751"/>
                    </a:cubicBezTo>
                    <a:cubicBezTo>
                      <a:pt x="69761" y="50774"/>
                      <a:pt x="69910" y="50785"/>
                      <a:pt x="70059" y="50785"/>
                    </a:cubicBezTo>
                    <a:cubicBezTo>
                      <a:pt x="70358" y="50785"/>
                      <a:pt x="70662" y="50740"/>
                      <a:pt x="70951" y="50651"/>
                    </a:cubicBezTo>
                    <a:cubicBezTo>
                      <a:pt x="71385" y="50485"/>
                      <a:pt x="71785" y="50251"/>
                      <a:pt x="72085" y="49917"/>
                    </a:cubicBezTo>
                    <a:cubicBezTo>
                      <a:pt x="72719" y="49284"/>
                      <a:pt x="72952" y="48316"/>
                      <a:pt x="72752" y="47449"/>
                    </a:cubicBezTo>
                    <a:cubicBezTo>
                      <a:pt x="72538" y="46623"/>
                      <a:pt x="71960" y="45966"/>
                      <a:pt x="71223" y="45631"/>
                    </a:cubicBezTo>
                    <a:lnTo>
                      <a:pt x="71223" y="45631"/>
                    </a:lnTo>
                    <a:cubicBezTo>
                      <a:pt x="71495" y="44737"/>
                      <a:pt x="71527" y="43761"/>
                      <a:pt x="71317" y="42865"/>
                    </a:cubicBezTo>
                    <a:lnTo>
                      <a:pt x="71317" y="42865"/>
                    </a:lnTo>
                    <a:cubicBezTo>
                      <a:pt x="71649" y="42887"/>
                      <a:pt x="71982" y="42898"/>
                      <a:pt x="72315" y="42898"/>
                    </a:cubicBezTo>
                    <a:cubicBezTo>
                      <a:pt x="73933" y="42898"/>
                      <a:pt x="75547" y="42641"/>
                      <a:pt x="77055" y="42112"/>
                    </a:cubicBezTo>
                    <a:cubicBezTo>
                      <a:pt x="78990" y="41445"/>
                      <a:pt x="80758" y="40344"/>
                      <a:pt x="82259" y="38976"/>
                    </a:cubicBezTo>
                    <a:cubicBezTo>
                      <a:pt x="83727" y="37609"/>
                      <a:pt x="84928" y="35941"/>
                      <a:pt x="85762" y="34106"/>
                    </a:cubicBezTo>
                    <a:cubicBezTo>
                      <a:pt x="86562" y="32238"/>
                      <a:pt x="86996" y="30203"/>
                      <a:pt x="86996" y="28202"/>
                    </a:cubicBezTo>
                    <a:cubicBezTo>
                      <a:pt x="86996" y="26534"/>
                      <a:pt x="86696" y="24900"/>
                      <a:pt x="86162" y="23332"/>
                    </a:cubicBezTo>
                    <a:cubicBezTo>
                      <a:pt x="85595" y="21764"/>
                      <a:pt x="84794" y="20296"/>
                      <a:pt x="83760" y="18995"/>
                    </a:cubicBezTo>
                    <a:cubicBezTo>
                      <a:pt x="82726" y="17694"/>
                      <a:pt x="81459" y="16594"/>
                      <a:pt x="80058" y="15726"/>
                    </a:cubicBezTo>
                    <a:cubicBezTo>
                      <a:pt x="78646" y="14840"/>
                      <a:pt x="77137" y="14212"/>
                      <a:pt x="75531" y="13843"/>
                    </a:cubicBezTo>
                    <a:lnTo>
                      <a:pt x="75531" y="13843"/>
                    </a:lnTo>
                    <a:cubicBezTo>
                      <a:pt x="75332" y="12847"/>
                      <a:pt x="75037" y="11854"/>
                      <a:pt x="74587" y="10923"/>
                    </a:cubicBezTo>
                    <a:cubicBezTo>
                      <a:pt x="74120" y="9956"/>
                      <a:pt x="73553" y="9055"/>
                      <a:pt x="72886" y="8254"/>
                    </a:cubicBezTo>
                    <a:cubicBezTo>
                      <a:pt x="72185" y="7420"/>
                      <a:pt x="71418" y="6687"/>
                      <a:pt x="70551" y="6086"/>
                    </a:cubicBezTo>
                    <a:cubicBezTo>
                      <a:pt x="69683" y="5452"/>
                      <a:pt x="68716" y="4952"/>
                      <a:pt x="67715" y="4552"/>
                    </a:cubicBezTo>
                    <a:cubicBezTo>
                      <a:pt x="66715" y="4185"/>
                      <a:pt x="65681" y="3951"/>
                      <a:pt x="64613" y="3818"/>
                    </a:cubicBezTo>
                    <a:cubicBezTo>
                      <a:pt x="64186" y="3818"/>
                      <a:pt x="63738" y="3775"/>
                      <a:pt x="63302" y="3775"/>
                    </a:cubicBezTo>
                    <a:cubicBezTo>
                      <a:pt x="63194" y="3775"/>
                      <a:pt x="63085" y="3778"/>
                      <a:pt x="62979" y="3784"/>
                    </a:cubicBezTo>
                    <a:cubicBezTo>
                      <a:pt x="62445" y="3784"/>
                      <a:pt x="61911" y="3818"/>
                      <a:pt x="61378" y="3918"/>
                    </a:cubicBezTo>
                    <a:cubicBezTo>
                      <a:pt x="59391" y="4233"/>
                      <a:pt x="57464" y="5055"/>
                      <a:pt x="55822" y="6299"/>
                    </a:cubicBezTo>
                    <a:lnTo>
                      <a:pt x="55822" y="6299"/>
                    </a:lnTo>
                    <a:cubicBezTo>
                      <a:pt x="54858" y="5211"/>
                      <a:pt x="53670" y="4302"/>
                      <a:pt x="52338" y="3651"/>
                    </a:cubicBezTo>
                    <a:cubicBezTo>
                      <a:pt x="50937" y="2951"/>
                      <a:pt x="49369" y="2584"/>
                      <a:pt x="47801" y="2517"/>
                    </a:cubicBezTo>
                    <a:cubicBezTo>
                      <a:pt x="47714" y="2515"/>
                      <a:pt x="47627" y="2514"/>
                      <a:pt x="47540" y="2514"/>
                    </a:cubicBezTo>
                    <a:cubicBezTo>
                      <a:pt x="46056" y="2514"/>
                      <a:pt x="44551" y="2784"/>
                      <a:pt x="43165" y="3351"/>
                    </a:cubicBezTo>
                    <a:cubicBezTo>
                      <a:pt x="41893" y="3853"/>
                      <a:pt x="40701" y="4618"/>
                      <a:pt x="39680" y="5575"/>
                    </a:cubicBezTo>
                    <a:lnTo>
                      <a:pt x="39680" y="5575"/>
                    </a:lnTo>
                    <a:cubicBezTo>
                      <a:pt x="39631" y="5468"/>
                      <a:pt x="39577" y="5364"/>
                      <a:pt x="39522" y="5262"/>
                    </a:cubicBezTo>
                    <a:lnTo>
                      <a:pt x="39522" y="5262"/>
                    </a:lnTo>
                    <a:cubicBezTo>
                      <a:pt x="40092" y="4828"/>
                      <a:pt x="40463" y="4140"/>
                      <a:pt x="40463" y="3451"/>
                    </a:cubicBezTo>
                    <a:cubicBezTo>
                      <a:pt x="40496" y="2617"/>
                      <a:pt x="40029" y="1783"/>
                      <a:pt x="39328" y="1349"/>
                    </a:cubicBezTo>
                    <a:cubicBezTo>
                      <a:pt x="38957" y="1120"/>
                      <a:pt x="38530" y="1002"/>
                      <a:pt x="38101" y="1002"/>
                    </a:cubicBezTo>
                    <a:cubicBezTo>
                      <a:pt x="37720" y="1002"/>
                      <a:pt x="37338" y="1094"/>
                      <a:pt x="36993" y="1283"/>
                    </a:cubicBezTo>
                    <a:cubicBezTo>
                      <a:pt x="36344" y="1607"/>
                      <a:pt x="35904" y="2245"/>
                      <a:pt x="35765" y="2942"/>
                    </a:cubicBezTo>
                    <a:lnTo>
                      <a:pt x="35765" y="2942"/>
                    </a:lnTo>
                    <a:cubicBezTo>
                      <a:pt x="35685" y="2939"/>
                      <a:pt x="35605" y="2936"/>
                      <a:pt x="35526" y="2936"/>
                    </a:cubicBezTo>
                    <a:cubicBezTo>
                      <a:pt x="35437" y="2936"/>
                      <a:pt x="35348" y="2939"/>
                      <a:pt x="35259" y="2951"/>
                    </a:cubicBezTo>
                    <a:cubicBezTo>
                      <a:pt x="34992" y="2951"/>
                      <a:pt x="34759" y="2984"/>
                      <a:pt x="34492" y="3051"/>
                    </a:cubicBezTo>
                    <a:cubicBezTo>
                      <a:pt x="34073" y="3162"/>
                      <a:pt x="33655" y="3320"/>
                      <a:pt x="33276" y="3525"/>
                    </a:cubicBezTo>
                    <a:lnTo>
                      <a:pt x="33276" y="3525"/>
                    </a:lnTo>
                    <a:cubicBezTo>
                      <a:pt x="32185" y="2148"/>
                      <a:pt x="30678" y="1056"/>
                      <a:pt x="28988" y="482"/>
                    </a:cubicBezTo>
                    <a:cubicBezTo>
                      <a:pt x="28055" y="159"/>
                      <a:pt x="27064" y="0"/>
                      <a:pt x="26072" y="0"/>
                    </a:cubicBezTo>
                    <a:close/>
                  </a:path>
                </a:pathLst>
              </a:custGeom>
              <a:solidFill>
                <a:srgbClr val="131E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9"/>
              <p:cNvSpPr/>
              <p:nvPr/>
            </p:nvSpPr>
            <p:spPr>
              <a:xfrm>
                <a:off x="5820658" y="3939919"/>
                <a:ext cx="173891" cy="173884"/>
              </a:xfrm>
              <a:custGeom>
                <a:avLst/>
                <a:gdLst/>
                <a:ahLst/>
                <a:cxnLst/>
                <a:rect l="l" t="t" r="r" b="b"/>
                <a:pathLst>
                  <a:path w="2803" h="2803" extrusionOk="0">
                    <a:moveTo>
                      <a:pt x="1402" y="1"/>
                    </a:moveTo>
                    <a:cubicBezTo>
                      <a:pt x="635" y="1"/>
                      <a:pt x="1" y="634"/>
                      <a:pt x="1" y="1402"/>
                    </a:cubicBezTo>
                    <a:cubicBezTo>
                      <a:pt x="1" y="2202"/>
                      <a:pt x="635" y="2803"/>
                      <a:pt x="1402" y="2803"/>
                    </a:cubicBezTo>
                    <a:cubicBezTo>
                      <a:pt x="2169" y="2803"/>
                      <a:pt x="2803" y="2202"/>
                      <a:pt x="2803" y="1402"/>
                    </a:cubicBezTo>
                    <a:cubicBezTo>
                      <a:pt x="2803" y="634"/>
                      <a:pt x="2169" y="1"/>
                      <a:pt x="14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9"/>
              <p:cNvSpPr/>
              <p:nvPr/>
            </p:nvSpPr>
            <p:spPr>
              <a:xfrm>
                <a:off x="5795843" y="3937872"/>
                <a:ext cx="227678" cy="192433"/>
              </a:xfrm>
              <a:custGeom>
                <a:avLst/>
                <a:gdLst/>
                <a:ahLst/>
                <a:cxnLst/>
                <a:rect l="l" t="t" r="r" b="b"/>
                <a:pathLst>
                  <a:path w="3670" h="3102" extrusionOk="0">
                    <a:moveTo>
                      <a:pt x="1802" y="67"/>
                    </a:moveTo>
                    <a:cubicBezTo>
                      <a:pt x="2169" y="67"/>
                      <a:pt x="2502" y="334"/>
                      <a:pt x="2602" y="634"/>
                    </a:cubicBezTo>
                    <a:cubicBezTo>
                      <a:pt x="2736" y="934"/>
                      <a:pt x="2769" y="1201"/>
                      <a:pt x="2769" y="1435"/>
                    </a:cubicBezTo>
                    <a:cubicBezTo>
                      <a:pt x="2769" y="1701"/>
                      <a:pt x="2702" y="1935"/>
                      <a:pt x="2536" y="2168"/>
                    </a:cubicBezTo>
                    <a:cubicBezTo>
                      <a:pt x="2336" y="2369"/>
                      <a:pt x="2102" y="2535"/>
                      <a:pt x="1802" y="2635"/>
                    </a:cubicBezTo>
                    <a:cubicBezTo>
                      <a:pt x="1742" y="2649"/>
                      <a:pt x="1679" y="2655"/>
                      <a:pt x="1615" y="2655"/>
                    </a:cubicBezTo>
                    <a:cubicBezTo>
                      <a:pt x="1360" y="2655"/>
                      <a:pt x="1088" y="2549"/>
                      <a:pt x="901" y="2335"/>
                    </a:cubicBezTo>
                    <a:cubicBezTo>
                      <a:pt x="668" y="2068"/>
                      <a:pt x="701" y="1701"/>
                      <a:pt x="734" y="1435"/>
                    </a:cubicBezTo>
                    <a:cubicBezTo>
                      <a:pt x="801" y="1168"/>
                      <a:pt x="868" y="934"/>
                      <a:pt x="1001" y="634"/>
                    </a:cubicBezTo>
                    <a:cubicBezTo>
                      <a:pt x="1135" y="334"/>
                      <a:pt x="1435" y="67"/>
                      <a:pt x="1802" y="67"/>
                    </a:cubicBezTo>
                    <a:close/>
                    <a:moveTo>
                      <a:pt x="1802" y="0"/>
                    </a:moveTo>
                    <a:cubicBezTo>
                      <a:pt x="1435" y="0"/>
                      <a:pt x="1035" y="34"/>
                      <a:pt x="634" y="267"/>
                    </a:cubicBezTo>
                    <a:cubicBezTo>
                      <a:pt x="234" y="501"/>
                      <a:pt x="1" y="968"/>
                      <a:pt x="34" y="1435"/>
                    </a:cubicBezTo>
                    <a:cubicBezTo>
                      <a:pt x="101" y="1902"/>
                      <a:pt x="434" y="2269"/>
                      <a:pt x="701" y="2535"/>
                    </a:cubicBezTo>
                    <a:cubicBezTo>
                      <a:pt x="1001" y="2802"/>
                      <a:pt x="1368" y="3002"/>
                      <a:pt x="1802" y="3069"/>
                    </a:cubicBezTo>
                    <a:cubicBezTo>
                      <a:pt x="1896" y="3091"/>
                      <a:pt x="1994" y="3102"/>
                      <a:pt x="2092" y="3102"/>
                    </a:cubicBezTo>
                    <a:cubicBezTo>
                      <a:pt x="2445" y="3102"/>
                      <a:pt x="2808" y="2963"/>
                      <a:pt x="3069" y="2702"/>
                    </a:cubicBezTo>
                    <a:cubicBezTo>
                      <a:pt x="3436" y="2402"/>
                      <a:pt x="3670" y="1935"/>
                      <a:pt x="3670" y="1435"/>
                    </a:cubicBezTo>
                    <a:cubicBezTo>
                      <a:pt x="3636" y="1201"/>
                      <a:pt x="3603" y="968"/>
                      <a:pt x="3470" y="734"/>
                    </a:cubicBezTo>
                    <a:cubicBezTo>
                      <a:pt x="3370" y="534"/>
                      <a:pt x="3203" y="367"/>
                      <a:pt x="3003" y="267"/>
                    </a:cubicBezTo>
                    <a:cubicBezTo>
                      <a:pt x="2602" y="34"/>
                      <a:pt x="2169" y="0"/>
                      <a:pt x="1802" y="0"/>
                    </a:cubicBezTo>
                    <a:close/>
                  </a:path>
                </a:pathLst>
              </a:custGeom>
              <a:solidFill>
                <a:srgbClr val="131E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9"/>
              <p:cNvSpPr/>
              <p:nvPr/>
            </p:nvSpPr>
            <p:spPr>
              <a:xfrm>
                <a:off x="1851561" y="2636254"/>
                <a:ext cx="198768" cy="198698"/>
              </a:xfrm>
              <a:custGeom>
                <a:avLst/>
                <a:gdLst/>
                <a:ahLst/>
                <a:cxnLst/>
                <a:rect l="l" t="t" r="r" b="b"/>
                <a:pathLst>
                  <a:path w="3204" h="3203" extrusionOk="0">
                    <a:moveTo>
                      <a:pt x="1602" y="1"/>
                    </a:moveTo>
                    <a:cubicBezTo>
                      <a:pt x="701" y="1"/>
                      <a:pt x="1" y="701"/>
                      <a:pt x="1" y="1602"/>
                    </a:cubicBezTo>
                    <a:cubicBezTo>
                      <a:pt x="1" y="2469"/>
                      <a:pt x="701" y="3203"/>
                      <a:pt x="1602" y="3203"/>
                    </a:cubicBezTo>
                    <a:cubicBezTo>
                      <a:pt x="2469" y="3203"/>
                      <a:pt x="3203" y="2469"/>
                      <a:pt x="3203" y="1602"/>
                    </a:cubicBezTo>
                    <a:cubicBezTo>
                      <a:pt x="3203" y="701"/>
                      <a:pt x="2469" y="1"/>
                      <a:pt x="16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9"/>
              <p:cNvSpPr/>
              <p:nvPr/>
            </p:nvSpPr>
            <p:spPr>
              <a:xfrm>
                <a:off x="1826746" y="2634206"/>
                <a:ext cx="250445" cy="216254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3486" extrusionOk="0">
                    <a:moveTo>
                      <a:pt x="2002" y="67"/>
                    </a:moveTo>
                    <a:cubicBezTo>
                      <a:pt x="2402" y="67"/>
                      <a:pt x="2769" y="367"/>
                      <a:pt x="2936" y="701"/>
                    </a:cubicBezTo>
                    <a:cubicBezTo>
                      <a:pt x="3069" y="1034"/>
                      <a:pt x="3136" y="1334"/>
                      <a:pt x="3136" y="1635"/>
                    </a:cubicBezTo>
                    <a:cubicBezTo>
                      <a:pt x="3136" y="1935"/>
                      <a:pt x="3036" y="2235"/>
                      <a:pt x="2836" y="2469"/>
                    </a:cubicBezTo>
                    <a:cubicBezTo>
                      <a:pt x="2636" y="2702"/>
                      <a:pt x="2336" y="2902"/>
                      <a:pt x="2002" y="3002"/>
                    </a:cubicBezTo>
                    <a:cubicBezTo>
                      <a:pt x="1930" y="3015"/>
                      <a:pt x="1855" y="3022"/>
                      <a:pt x="1780" y="3022"/>
                    </a:cubicBezTo>
                    <a:cubicBezTo>
                      <a:pt x="1473" y="3022"/>
                      <a:pt x="1156" y="2910"/>
                      <a:pt x="968" y="2669"/>
                    </a:cubicBezTo>
                    <a:cubicBezTo>
                      <a:pt x="701" y="2369"/>
                      <a:pt x="701" y="1935"/>
                      <a:pt x="734" y="1635"/>
                    </a:cubicBezTo>
                    <a:cubicBezTo>
                      <a:pt x="801" y="1301"/>
                      <a:pt x="901" y="1034"/>
                      <a:pt x="1068" y="701"/>
                    </a:cubicBezTo>
                    <a:cubicBezTo>
                      <a:pt x="1201" y="367"/>
                      <a:pt x="1568" y="67"/>
                      <a:pt x="2002" y="67"/>
                    </a:cubicBezTo>
                    <a:close/>
                    <a:moveTo>
                      <a:pt x="2002" y="0"/>
                    </a:moveTo>
                    <a:cubicBezTo>
                      <a:pt x="1568" y="0"/>
                      <a:pt x="1101" y="34"/>
                      <a:pt x="668" y="300"/>
                    </a:cubicBezTo>
                    <a:cubicBezTo>
                      <a:pt x="234" y="567"/>
                      <a:pt x="1" y="1134"/>
                      <a:pt x="34" y="1635"/>
                    </a:cubicBezTo>
                    <a:cubicBezTo>
                      <a:pt x="101" y="2135"/>
                      <a:pt x="434" y="2569"/>
                      <a:pt x="768" y="2869"/>
                    </a:cubicBezTo>
                    <a:cubicBezTo>
                      <a:pt x="1101" y="3136"/>
                      <a:pt x="1502" y="3369"/>
                      <a:pt x="2002" y="3469"/>
                    </a:cubicBezTo>
                    <a:cubicBezTo>
                      <a:pt x="2079" y="3480"/>
                      <a:pt x="2157" y="3486"/>
                      <a:pt x="2237" y="3486"/>
                    </a:cubicBezTo>
                    <a:cubicBezTo>
                      <a:pt x="2641" y="3486"/>
                      <a:pt x="3068" y="3342"/>
                      <a:pt x="3403" y="3036"/>
                    </a:cubicBezTo>
                    <a:cubicBezTo>
                      <a:pt x="3803" y="2702"/>
                      <a:pt x="4037" y="2168"/>
                      <a:pt x="4037" y="1635"/>
                    </a:cubicBezTo>
                    <a:cubicBezTo>
                      <a:pt x="4037" y="1368"/>
                      <a:pt x="3970" y="1101"/>
                      <a:pt x="3837" y="867"/>
                    </a:cubicBezTo>
                    <a:cubicBezTo>
                      <a:pt x="3703" y="634"/>
                      <a:pt x="3536" y="434"/>
                      <a:pt x="3303" y="300"/>
                    </a:cubicBezTo>
                    <a:cubicBezTo>
                      <a:pt x="2869" y="34"/>
                      <a:pt x="2402" y="0"/>
                      <a:pt x="2002" y="0"/>
                    </a:cubicBezTo>
                    <a:close/>
                  </a:path>
                </a:pathLst>
              </a:custGeom>
              <a:solidFill>
                <a:srgbClr val="131E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1" name="Google Shape;571;p39"/>
            <p:cNvGrpSpPr/>
            <p:nvPr/>
          </p:nvGrpSpPr>
          <p:grpSpPr>
            <a:xfrm>
              <a:off x="1883079" y="43916"/>
              <a:ext cx="1079071" cy="1132116"/>
              <a:chOff x="1721220" y="-160098"/>
              <a:chExt cx="1322391" cy="1387227"/>
            </a:xfrm>
          </p:grpSpPr>
          <p:sp>
            <p:nvSpPr>
              <p:cNvPr id="572" name="Google Shape;572;p39"/>
              <p:cNvSpPr/>
              <p:nvPr/>
            </p:nvSpPr>
            <p:spPr>
              <a:xfrm>
                <a:off x="2077129" y="755228"/>
                <a:ext cx="881615" cy="471900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7607" extrusionOk="0">
                    <a:moveTo>
                      <a:pt x="1" y="1"/>
                    </a:moveTo>
                    <a:cubicBezTo>
                      <a:pt x="1335" y="368"/>
                      <a:pt x="2603" y="801"/>
                      <a:pt x="3904" y="1268"/>
                    </a:cubicBezTo>
                    <a:cubicBezTo>
                      <a:pt x="5171" y="1769"/>
                      <a:pt x="6405" y="2303"/>
                      <a:pt x="7606" y="2903"/>
                    </a:cubicBezTo>
                    <a:lnTo>
                      <a:pt x="8507" y="3370"/>
                    </a:lnTo>
                    <a:lnTo>
                      <a:pt x="9374" y="3870"/>
                    </a:lnTo>
                    <a:cubicBezTo>
                      <a:pt x="9674" y="4037"/>
                      <a:pt x="9941" y="4237"/>
                      <a:pt x="10241" y="4404"/>
                    </a:cubicBezTo>
                    <a:cubicBezTo>
                      <a:pt x="10508" y="4604"/>
                      <a:pt x="10808" y="4771"/>
                      <a:pt x="11075" y="4971"/>
                    </a:cubicBezTo>
                    <a:lnTo>
                      <a:pt x="11909" y="5572"/>
                    </a:lnTo>
                    <a:cubicBezTo>
                      <a:pt x="12176" y="5772"/>
                      <a:pt x="12410" y="6005"/>
                      <a:pt x="12676" y="6205"/>
                    </a:cubicBezTo>
                    <a:cubicBezTo>
                      <a:pt x="13244" y="6639"/>
                      <a:pt x="13677" y="7139"/>
                      <a:pt x="14211" y="7606"/>
                    </a:cubicBezTo>
                    <a:cubicBezTo>
                      <a:pt x="13377" y="6506"/>
                      <a:pt x="12443" y="5471"/>
                      <a:pt x="11342" y="4638"/>
                    </a:cubicBezTo>
                    <a:cubicBezTo>
                      <a:pt x="10275" y="3770"/>
                      <a:pt x="9107" y="3003"/>
                      <a:pt x="7873" y="2403"/>
                    </a:cubicBezTo>
                    <a:cubicBezTo>
                      <a:pt x="6639" y="1769"/>
                      <a:pt x="5338" y="1268"/>
                      <a:pt x="4037" y="868"/>
                    </a:cubicBezTo>
                    <a:cubicBezTo>
                      <a:pt x="2703" y="468"/>
                      <a:pt x="1368" y="168"/>
                      <a:pt x="1" y="1"/>
                    </a:cubicBezTo>
                    <a:close/>
                  </a:path>
                </a:pathLst>
              </a:custGeom>
              <a:solidFill>
                <a:srgbClr val="131E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9"/>
              <p:cNvSpPr/>
              <p:nvPr/>
            </p:nvSpPr>
            <p:spPr>
              <a:xfrm>
                <a:off x="2919413" y="260685"/>
                <a:ext cx="124199" cy="951927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15345" extrusionOk="0">
                    <a:moveTo>
                      <a:pt x="33" y="0"/>
                    </a:moveTo>
                    <a:lnTo>
                      <a:pt x="33" y="0"/>
                    </a:lnTo>
                    <a:cubicBezTo>
                      <a:pt x="0" y="2602"/>
                      <a:pt x="200" y="5171"/>
                      <a:pt x="467" y="7739"/>
                    </a:cubicBezTo>
                    <a:cubicBezTo>
                      <a:pt x="634" y="9040"/>
                      <a:pt x="801" y="10308"/>
                      <a:pt x="1068" y="11575"/>
                    </a:cubicBezTo>
                    <a:cubicBezTo>
                      <a:pt x="1301" y="12876"/>
                      <a:pt x="1568" y="14144"/>
                      <a:pt x="2002" y="15345"/>
                    </a:cubicBezTo>
                    <a:cubicBezTo>
                      <a:pt x="1801" y="14077"/>
                      <a:pt x="1635" y="12810"/>
                      <a:pt x="1501" y="11509"/>
                    </a:cubicBezTo>
                    <a:lnTo>
                      <a:pt x="1034" y="7673"/>
                    </a:lnTo>
                    <a:cubicBezTo>
                      <a:pt x="734" y="5137"/>
                      <a:pt x="434" y="2569"/>
                      <a:pt x="33" y="0"/>
                    </a:cubicBezTo>
                    <a:close/>
                  </a:path>
                </a:pathLst>
              </a:custGeom>
              <a:solidFill>
                <a:srgbClr val="131E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9"/>
              <p:cNvSpPr/>
              <p:nvPr/>
            </p:nvSpPr>
            <p:spPr>
              <a:xfrm>
                <a:off x="2528266" y="519371"/>
                <a:ext cx="440838" cy="674631"/>
              </a:xfrm>
              <a:custGeom>
                <a:avLst/>
                <a:gdLst/>
                <a:ahLst/>
                <a:cxnLst/>
                <a:rect l="l" t="t" r="r" b="b"/>
                <a:pathLst>
                  <a:path w="7106" h="10875" extrusionOk="0">
                    <a:moveTo>
                      <a:pt x="1" y="0"/>
                    </a:moveTo>
                    <a:lnTo>
                      <a:pt x="1902" y="2669"/>
                    </a:lnTo>
                    <a:cubicBezTo>
                      <a:pt x="2536" y="3536"/>
                      <a:pt x="3170" y="4437"/>
                      <a:pt x="3770" y="5304"/>
                    </a:cubicBezTo>
                    <a:cubicBezTo>
                      <a:pt x="4370" y="6205"/>
                      <a:pt x="4971" y="7139"/>
                      <a:pt x="5538" y="8039"/>
                    </a:cubicBezTo>
                    <a:cubicBezTo>
                      <a:pt x="6072" y="8973"/>
                      <a:pt x="6639" y="9907"/>
                      <a:pt x="7106" y="10875"/>
                    </a:cubicBezTo>
                    <a:cubicBezTo>
                      <a:pt x="6839" y="9841"/>
                      <a:pt x="6405" y="8806"/>
                      <a:pt x="5905" y="7839"/>
                    </a:cubicBezTo>
                    <a:cubicBezTo>
                      <a:pt x="5404" y="6838"/>
                      <a:pt x="4837" y="5904"/>
                      <a:pt x="4237" y="5004"/>
                    </a:cubicBezTo>
                    <a:cubicBezTo>
                      <a:pt x="3003" y="3202"/>
                      <a:pt x="1602" y="1501"/>
                      <a:pt x="1" y="0"/>
                    </a:cubicBezTo>
                    <a:close/>
                  </a:path>
                </a:pathLst>
              </a:custGeom>
              <a:solidFill>
                <a:srgbClr val="131E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9"/>
              <p:cNvSpPr/>
              <p:nvPr/>
            </p:nvSpPr>
            <p:spPr>
              <a:xfrm>
                <a:off x="1721220" y="-146947"/>
                <a:ext cx="1276856" cy="1105029"/>
              </a:xfrm>
              <a:custGeom>
                <a:avLst/>
                <a:gdLst/>
                <a:ahLst/>
                <a:cxnLst/>
                <a:rect l="l" t="t" r="r" b="b"/>
                <a:pathLst>
                  <a:path w="20582" h="17813" extrusionOk="0">
                    <a:moveTo>
                      <a:pt x="14611" y="0"/>
                    </a:moveTo>
                    <a:cubicBezTo>
                      <a:pt x="12743" y="0"/>
                      <a:pt x="11142" y="1034"/>
                      <a:pt x="10274" y="2502"/>
                    </a:cubicBezTo>
                    <a:cubicBezTo>
                      <a:pt x="9643" y="2186"/>
                      <a:pt x="8936" y="2033"/>
                      <a:pt x="8198" y="2033"/>
                    </a:cubicBezTo>
                    <a:cubicBezTo>
                      <a:pt x="6284" y="2033"/>
                      <a:pt x="4157" y="3060"/>
                      <a:pt x="2569" y="4937"/>
                    </a:cubicBezTo>
                    <a:cubicBezTo>
                      <a:pt x="134" y="7872"/>
                      <a:pt x="0" y="11742"/>
                      <a:pt x="2235" y="13610"/>
                    </a:cubicBezTo>
                    <a:cubicBezTo>
                      <a:pt x="3031" y="14268"/>
                      <a:pt x="4007" y="14588"/>
                      <a:pt x="5053" y="14588"/>
                    </a:cubicBezTo>
                    <a:cubicBezTo>
                      <a:pt x="5278" y="14588"/>
                      <a:pt x="5507" y="14573"/>
                      <a:pt x="5738" y="14544"/>
                    </a:cubicBezTo>
                    <a:cubicBezTo>
                      <a:pt x="6338" y="16445"/>
                      <a:pt x="8073" y="17813"/>
                      <a:pt x="10174" y="17813"/>
                    </a:cubicBezTo>
                    <a:cubicBezTo>
                      <a:pt x="12743" y="17813"/>
                      <a:pt x="14811" y="15711"/>
                      <a:pt x="14811" y="13143"/>
                    </a:cubicBezTo>
                    <a:cubicBezTo>
                      <a:pt x="14811" y="13043"/>
                      <a:pt x="14811" y="12943"/>
                      <a:pt x="14811" y="12843"/>
                    </a:cubicBezTo>
                    <a:cubicBezTo>
                      <a:pt x="15345" y="13143"/>
                      <a:pt x="15978" y="13343"/>
                      <a:pt x="16679" y="13343"/>
                    </a:cubicBezTo>
                    <a:cubicBezTo>
                      <a:pt x="18847" y="13343"/>
                      <a:pt x="20582" y="11575"/>
                      <a:pt x="20582" y="9440"/>
                    </a:cubicBezTo>
                    <a:cubicBezTo>
                      <a:pt x="20582" y="8306"/>
                      <a:pt x="20115" y="7305"/>
                      <a:pt x="19347" y="6571"/>
                    </a:cubicBezTo>
                    <a:cubicBezTo>
                      <a:pt x="19514" y="6104"/>
                      <a:pt x="19614" y="5571"/>
                      <a:pt x="19614" y="5004"/>
                    </a:cubicBezTo>
                    <a:cubicBezTo>
                      <a:pt x="19614" y="2235"/>
                      <a:pt x="17379" y="0"/>
                      <a:pt x="146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9"/>
              <p:cNvSpPr/>
              <p:nvPr/>
            </p:nvSpPr>
            <p:spPr>
              <a:xfrm>
                <a:off x="1750192" y="-160098"/>
                <a:ext cx="1260292" cy="1136109"/>
              </a:xfrm>
              <a:custGeom>
                <a:avLst/>
                <a:gdLst/>
                <a:ahLst/>
                <a:cxnLst/>
                <a:rect l="l" t="t" r="r" b="b"/>
                <a:pathLst>
                  <a:path w="20315" h="18314" extrusionOk="0">
                    <a:moveTo>
                      <a:pt x="14193" y="450"/>
                    </a:moveTo>
                    <a:cubicBezTo>
                      <a:pt x="14843" y="450"/>
                      <a:pt x="15498" y="586"/>
                      <a:pt x="16112" y="846"/>
                    </a:cubicBezTo>
                    <a:cubicBezTo>
                      <a:pt x="17179" y="1313"/>
                      <a:pt x="18080" y="2180"/>
                      <a:pt x="18580" y="3281"/>
                    </a:cubicBezTo>
                    <a:cubicBezTo>
                      <a:pt x="19081" y="4348"/>
                      <a:pt x="19181" y="5616"/>
                      <a:pt x="18847" y="6817"/>
                    </a:cubicBezTo>
                    <a:cubicBezTo>
                      <a:pt x="19514" y="7484"/>
                      <a:pt x="19915" y="8351"/>
                      <a:pt x="19981" y="9285"/>
                    </a:cubicBezTo>
                    <a:cubicBezTo>
                      <a:pt x="20048" y="10186"/>
                      <a:pt x="19748" y="11120"/>
                      <a:pt x="19214" y="11820"/>
                    </a:cubicBezTo>
                    <a:cubicBezTo>
                      <a:pt x="18680" y="12554"/>
                      <a:pt x="17880" y="13055"/>
                      <a:pt x="17012" y="13221"/>
                    </a:cubicBezTo>
                    <a:cubicBezTo>
                      <a:pt x="16772" y="13268"/>
                      <a:pt x="16525" y="13291"/>
                      <a:pt x="16279" y="13291"/>
                    </a:cubicBezTo>
                    <a:cubicBezTo>
                      <a:pt x="15639" y="13291"/>
                      <a:pt x="14998" y="13134"/>
                      <a:pt x="14444" y="12821"/>
                    </a:cubicBezTo>
                    <a:lnTo>
                      <a:pt x="14044" y="12588"/>
                    </a:lnTo>
                    <a:lnTo>
                      <a:pt x="14044" y="13088"/>
                    </a:lnTo>
                    <a:cubicBezTo>
                      <a:pt x="14110" y="14122"/>
                      <a:pt x="13777" y="15223"/>
                      <a:pt x="13143" y="16023"/>
                    </a:cubicBezTo>
                    <a:cubicBezTo>
                      <a:pt x="12476" y="16857"/>
                      <a:pt x="11542" y="17458"/>
                      <a:pt x="10508" y="17625"/>
                    </a:cubicBezTo>
                    <a:cubicBezTo>
                      <a:pt x="10220" y="17690"/>
                      <a:pt x="9927" y="17721"/>
                      <a:pt x="9635" y="17721"/>
                    </a:cubicBezTo>
                    <a:cubicBezTo>
                      <a:pt x="8877" y="17721"/>
                      <a:pt x="8122" y="17509"/>
                      <a:pt x="7472" y="17124"/>
                    </a:cubicBezTo>
                    <a:cubicBezTo>
                      <a:pt x="6538" y="16590"/>
                      <a:pt x="5838" y="15690"/>
                      <a:pt x="5504" y="14689"/>
                    </a:cubicBezTo>
                    <a:lnTo>
                      <a:pt x="5438" y="14489"/>
                    </a:lnTo>
                    <a:lnTo>
                      <a:pt x="5237" y="14522"/>
                    </a:lnTo>
                    <a:cubicBezTo>
                      <a:pt x="5029" y="14546"/>
                      <a:pt x="4819" y="14559"/>
                      <a:pt x="4608" y="14559"/>
                    </a:cubicBezTo>
                    <a:cubicBezTo>
                      <a:pt x="3943" y="14559"/>
                      <a:pt x="3277" y="14434"/>
                      <a:pt x="2669" y="14155"/>
                    </a:cubicBezTo>
                    <a:cubicBezTo>
                      <a:pt x="2302" y="13989"/>
                      <a:pt x="1935" y="13722"/>
                      <a:pt x="1601" y="13422"/>
                    </a:cubicBezTo>
                    <a:cubicBezTo>
                      <a:pt x="1435" y="13288"/>
                      <a:pt x="1335" y="13088"/>
                      <a:pt x="1168" y="12921"/>
                    </a:cubicBezTo>
                    <a:cubicBezTo>
                      <a:pt x="1068" y="12754"/>
                      <a:pt x="934" y="12588"/>
                      <a:pt x="834" y="12354"/>
                    </a:cubicBezTo>
                    <a:cubicBezTo>
                      <a:pt x="434" y="11587"/>
                      <a:pt x="267" y="10686"/>
                      <a:pt x="301" y="9786"/>
                    </a:cubicBezTo>
                    <a:cubicBezTo>
                      <a:pt x="334" y="8885"/>
                      <a:pt x="601" y="7984"/>
                      <a:pt x="968" y="7150"/>
                    </a:cubicBezTo>
                    <a:cubicBezTo>
                      <a:pt x="1702" y="5516"/>
                      <a:pt x="3002" y="4082"/>
                      <a:pt x="4604" y="3248"/>
                    </a:cubicBezTo>
                    <a:cubicBezTo>
                      <a:pt x="5404" y="2847"/>
                      <a:pt x="6271" y="2547"/>
                      <a:pt x="7139" y="2480"/>
                    </a:cubicBezTo>
                    <a:cubicBezTo>
                      <a:pt x="7310" y="2461"/>
                      <a:pt x="7481" y="2452"/>
                      <a:pt x="7651" y="2452"/>
                    </a:cubicBezTo>
                    <a:cubicBezTo>
                      <a:pt x="8376" y="2452"/>
                      <a:pt x="9086" y="2623"/>
                      <a:pt x="9707" y="2947"/>
                    </a:cubicBezTo>
                    <a:lnTo>
                      <a:pt x="9907" y="3047"/>
                    </a:lnTo>
                    <a:lnTo>
                      <a:pt x="10007" y="2847"/>
                    </a:lnTo>
                    <a:cubicBezTo>
                      <a:pt x="10608" y="1847"/>
                      <a:pt x="11575" y="1079"/>
                      <a:pt x="12676" y="712"/>
                    </a:cubicBezTo>
                    <a:cubicBezTo>
                      <a:pt x="13163" y="535"/>
                      <a:pt x="13676" y="450"/>
                      <a:pt x="14193" y="450"/>
                    </a:cubicBezTo>
                    <a:close/>
                    <a:moveTo>
                      <a:pt x="14077" y="1"/>
                    </a:moveTo>
                    <a:cubicBezTo>
                      <a:pt x="13547" y="1"/>
                      <a:pt x="13017" y="81"/>
                      <a:pt x="12509" y="245"/>
                    </a:cubicBezTo>
                    <a:cubicBezTo>
                      <a:pt x="11375" y="592"/>
                      <a:pt x="10359" y="1386"/>
                      <a:pt x="9716" y="2429"/>
                    </a:cubicBezTo>
                    <a:lnTo>
                      <a:pt x="9716" y="2429"/>
                    </a:lnTo>
                    <a:cubicBezTo>
                      <a:pt x="9338" y="2267"/>
                      <a:pt x="8939" y="2137"/>
                      <a:pt x="8540" y="2080"/>
                    </a:cubicBezTo>
                    <a:cubicBezTo>
                      <a:pt x="8270" y="2061"/>
                      <a:pt x="7989" y="2042"/>
                      <a:pt x="7710" y="2042"/>
                    </a:cubicBezTo>
                    <a:cubicBezTo>
                      <a:pt x="7506" y="2042"/>
                      <a:pt x="7303" y="2052"/>
                      <a:pt x="7105" y="2080"/>
                    </a:cubicBezTo>
                    <a:cubicBezTo>
                      <a:pt x="6171" y="2214"/>
                      <a:pt x="5271" y="2547"/>
                      <a:pt x="4470" y="3014"/>
                    </a:cubicBezTo>
                    <a:cubicBezTo>
                      <a:pt x="2869" y="3948"/>
                      <a:pt x="1601" y="5416"/>
                      <a:pt x="801" y="7084"/>
                    </a:cubicBezTo>
                    <a:cubicBezTo>
                      <a:pt x="401" y="7918"/>
                      <a:pt x="167" y="8818"/>
                      <a:pt x="67" y="9752"/>
                    </a:cubicBezTo>
                    <a:cubicBezTo>
                      <a:pt x="0" y="10686"/>
                      <a:pt x="134" y="11654"/>
                      <a:pt x="534" y="12521"/>
                    </a:cubicBezTo>
                    <a:cubicBezTo>
                      <a:pt x="634" y="12721"/>
                      <a:pt x="768" y="12921"/>
                      <a:pt x="901" y="13155"/>
                    </a:cubicBezTo>
                    <a:cubicBezTo>
                      <a:pt x="1034" y="13321"/>
                      <a:pt x="1168" y="13522"/>
                      <a:pt x="1335" y="13688"/>
                    </a:cubicBezTo>
                    <a:cubicBezTo>
                      <a:pt x="1668" y="14055"/>
                      <a:pt x="2068" y="14322"/>
                      <a:pt x="2502" y="14556"/>
                    </a:cubicBezTo>
                    <a:cubicBezTo>
                      <a:pt x="3189" y="14899"/>
                      <a:pt x="3938" y="15054"/>
                      <a:pt x="4701" y="15054"/>
                    </a:cubicBezTo>
                    <a:cubicBezTo>
                      <a:pt x="4832" y="15054"/>
                      <a:pt x="4964" y="15050"/>
                      <a:pt x="5096" y="15041"/>
                    </a:cubicBezTo>
                    <a:lnTo>
                      <a:pt x="5096" y="15041"/>
                    </a:lnTo>
                    <a:cubicBezTo>
                      <a:pt x="5455" y="16098"/>
                      <a:pt x="6195" y="17024"/>
                      <a:pt x="7172" y="17591"/>
                    </a:cubicBezTo>
                    <a:cubicBezTo>
                      <a:pt x="7918" y="18064"/>
                      <a:pt x="8812" y="18314"/>
                      <a:pt x="9703" y="18314"/>
                    </a:cubicBezTo>
                    <a:cubicBezTo>
                      <a:pt x="10007" y="18314"/>
                      <a:pt x="10311" y="18284"/>
                      <a:pt x="10608" y="18225"/>
                    </a:cubicBezTo>
                    <a:cubicBezTo>
                      <a:pt x="11775" y="17992"/>
                      <a:pt x="12876" y="17358"/>
                      <a:pt x="13610" y="16390"/>
                    </a:cubicBezTo>
                    <a:cubicBezTo>
                      <a:pt x="14253" y="15572"/>
                      <a:pt x="14614" y="14524"/>
                      <a:pt x="14627" y="13492"/>
                    </a:cubicBezTo>
                    <a:lnTo>
                      <a:pt x="14627" y="13492"/>
                    </a:lnTo>
                    <a:cubicBezTo>
                      <a:pt x="15114" y="13692"/>
                      <a:pt x="15644" y="13785"/>
                      <a:pt x="16173" y="13785"/>
                    </a:cubicBezTo>
                    <a:cubicBezTo>
                      <a:pt x="16490" y="13785"/>
                      <a:pt x="16806" y="13752"/>
                      <a:pt x="17113" y="13688"/>
                    </a:cubicBezTo>
                    <a:cubicBezTo>
                      <a:pt x="18080" y="13455"/>
                      <a:pt x="18947" y="12854"/>
                      <a:pt x="19514" y="12054"/>
                    </a:cubicBezTo>
                    <a:cubicBezTo>
                      <a:pt x="20081" y="11220"/>
                      <a:pt x="20315" y="10219"/>
                      <a:pt x="20215" y="9252"/>
                    </a:cubicBezTo>
                    <a:cubicBezTo>
                      <a:pt x="20081" y="8318"/>
                      <a:pt x="19614" y="7384"/>
                      <a:pt x="18914" y="6783"/>
                    </a:cubicBezTo>
                    <a:cubicBezTo>
                      <a:pt x="19114" y="6250"/>
                      <a:pt x="19247" y="5616"/>
                      <a:pt x="19214" y="4982"/>
                    </a:cubicBezTo>
                    <a:cubicBezTo>
                      <a:pt x="19214" y="4382"/>
                      <a:pt x="19081" y="3748"/>
                      <a:pt x="18847" y="3148"/>
                    </a:cubicBezTo>
                    <a:cubicBezTo>
                      <a:pt x="18380" y="1980"/>
                      <a:pt x="17446" y="1013"/>
                      <a:pt x="16279" y="479"/>
                    </a:cubicBezTo>
                    <a:cubicBezTo>
                      <a:pt x="15591" y="165"/>
                      <a:pt x="14835" y="1"/>
                      <a:pt x="14077" y="1"/>
                    </a:cubicBezTo>
                    <a:close/>
                  </a:path>
                </a:pathLst>
              </a:custGeom>
              <a:solidFill>
                <a:srgbClr val="131E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9"/>
              <p:cNvSpPr/>
              <p:nvPr/>
            </p:nvSpPr>
            <p:spPr>
              <a:xfrm>
                <a:off x="1942632" y="157211"/>
                <a:ext cx="200815" cy="409803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6606" extrusionOk="0">
                    <a:moveTo>
                      <a:pt x="3103" y="1"/>
                    </a:moveTo>
                    <a:cubicBezTo>
                      <a:pt x="3103" y="1"/>
                      <a:pt x="2369" y="735"/>
                      <a:pt x="2803" y="1746"/>
                    </a:cubicBezTo>
                    <a:lnTo>
                      <a:pt x="2803" y="1746"/>
                    </a:lnTo>
                    <a:lnTo>
                      <a:pt x="3103" y="1"/>
                    </a:lnTo>
                    <a:close/>
                    <a:moveTo>
                      <a:pt x="2803" y="1746"/>
                    </a:moveTo>
                    <a:lnTo>
                      <a:pt x="2673" y="2502"/>
                    </a:lnTo>
                    <a:lnTo>
                      <a:pt x="2673" y="2502"/>
                    </a:lnTo>
                    <a:cubicBezTo>
                      <a:pt x="3005" y="2412"/>
                      <a:pt x="3236" y="2402"/>
                      <a:pt x="3236" y="2402"/>
                    </a:cubicBezTo>
                    <a:cubicBezTo>
                      <a:pt x="3031" y="2175"/>
                      <a:pt x="2892" y="1955"/>
                      <a:pt x="2803" y="1746"/>
                    </a:cubicBezTo>
                    <a:close/>
                    <a:moveTo>
                      <a:pt x="2673" y="2502"/>
                    </a:moveTo>
                    <a:cubicBezTo>
                      <a:pt x="2114" y="2656"/>
                      <a:pt x="1270" y="3041"/>
                      <a:pt x="768" y="4003"/>
                    </a:cubicBezTo>
                    <a:cubicBezTo>
                      <a:pt x="1" y="5571"/>
                      <a:pt x="1969" y="6605"/>
                      <a:pt x="1969" y="6605"/>
                    </a:cubicBezTo>
                    <a:lnTo>
                      <a:pt x="2673" y="250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9"/>
              <p:cNvSpPr/>
              <p:nvPr/>
            </p:nvSpPr>
            <p:spPr>
              <a:xfrm>
                <a:off x="1963353" y="157211"/>
                <a:ext cx="211114" cy="409803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6606" extrusionOk="0">
                    <a:moveTo>
                      <a:pt x="2769" y="1"/>
                    </a:moveTo>
                    <a:lnTo>
                      <a:pt x="2769" y="1"/>
                    </a:lnTo>
                    <a:cubicBezTo>
                      <a:pt x="2602" y="134"/>
                      <a:pt x="2435" y="334"/>
                      <a:pt x="2335" y="534"/>
                    </a:cubicBezTo>
                    <a:cubicBezTo>
                      <a:pt x="2235" y="734"/>
                      <a:pt x="2168" y="1001"/>
                      <a:pt x="2202" y="1235"/>
                    </a:cubicBezTo>
                    <a:cubicBezTo>
                      <a:pt x="2202" y="1468"/>
                      <a:pt x="2235" y="1735"/>
                      <a:pt x="2335" y="1935"/>
                    </a:cubicBezTo>
                    <a:cubicBezTo>
                      <a:pt x="2375" y="2029"/>
                      <a:pt x="2421" y="2118"/>
                      <a:pt x="2472" y="2203"/>
                    </a:cubicBezTo>
                    <a:lnTo>
                      <a:pt x="2472" y="2203"/>
                    </a:lnTo>
                    <a:cubicBezTo>
                      <a:pt x="2044" y="2273"/>
                      <a:pt x="1653" y="2443"/>
                      <a:pt x="1301" y="2669"/>
                    </a:cubicBezTo>
                    <a:cubicBezTo>
                      <a:pt x="801" y="2969"/>
                      <a:pt x="400" y="3436"/>
                      <a:pt x="200" y="3937"/>
                    </a:cubicBezTo>
                    <a:cubicBezTo>
                      <a:pt x="67" y="4237"/>
                      <a:pt x="0" y="4537"/>
                      <a:pt x="33" y="4837"/>
                    </a:cubicBezTo>
                    <a:cubicBezTo>
                      <a:pt x="100" y="5138"/>
                      <a:pt x="200" y="5404"/>
                      <a:pt x="367" y="5638"/>
                    </a:cubicBezTo>
                    <a:cubicBezTo>
                      <a:pt x="701" y="6105"/>
                      <a:pt x="1168" y="6405"/>
                      <a:pt x="1635" y="6605"/>
                    </a:cubicBezTo>
                    <a:cubicBezTo>
                      <a:pt x="1234" y="6272"/>
                      <a:pt x="867" y="5905"/>
                      <a:pt x="667" y="5471"/>
                    </a:cubicBezTo>
                    <a:cubicBezTo>
                      <a:pt x="567" y="5238"/>
                      <a:pt x="500" y="5038"/>
                      <a:pt x="500" y="4804"/>
                    </a:cubicBezTo>
                    <a:cubicBezTo>
                      <a:pt x="500" y="4571"/>
                      <a:pt x="567" y="4370"/>
                      <a:pt x="667" y="4170"/>
                    </a:cubicBezTo>
                    <a:cubicBezTo>
                      <a:pt x="867" y="3737"/>
                      <a:pt x="1201" y="3403"/>
                      <a:pt x="1601" y="3136"/>
                    </a:cubicBezTo>
                    <a:cubicBezTo>
                      <a:pt x="1968" y="2869"/>
                      <a:pt x="2469" y="2703"/>
                      <a:pt x="2936" y="2636"/>
                    </a:cubicBezTo>
                    <a:lnTo>
                      <a:pt x="3403" y="2569"/>
                    </a:lnTo>
                    <a:lnTo>
                      <a:pt x="3102" y="2236"/>
                    </a:lnTo>
                    <a:lnTo>
                      <a:pt x="2902" y="2002"/>
                    </a:lnTo>
                    <a:cubicBezTo>
                      <a:pt x="2835" y="1935"/>
                      <a:pt x="2769" y="1835"/>
                      <a:pt x="2702" y="1769"/>
                    </a:cubicBezTo>
                    <a:cubicBezTo>
                      <a:pt x="2602" y="1602"/>
                      <a:pt x="2535" y="1402"/>
                      <a:pt x="2502" y="1201"/>
                    </a:cubicBezTo>
                    <a:cubicBezTo>
                      <a:pt x="2435" y="801"/>
                      <a:pt x="2535" y="368"/>
                      <a:pt x="2769" y="1"/>
                    </a:cubicBezTo>
                    <a:close/>
                  </a:path>
                </a:pathLst>
              </a:custGeom>
              <a:solidFill>
                <a:srgbClr val="131E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9"/>
              <p:cNvSpPr/>
              <p:nvPr/>
            </p:nvSpPr>
            <p:spPr>
              <a:xfrm>
                <a:off x="2658669" y="227559"/>
                <a:ext cx="105588" cy="26079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204" extrusionOk="0">
                    <a:moveTo>
                      <a:pt x="0" y="1"/>
                    </a:moveTo>
                    <a:lnTo>
                      <a:pt x="567" y="4204"/>
                    </a:lnTo>
                    <a:cubicBezTo>
                      <a:pt x="1701" y="3437"/>
                      <a:pt x="434" y="2102"/>
                      <a:pt x="434" y="2102"/>
                    </a:cubicBezTo>
                    <a:cubicBezTo>
                      <a:pt x="1401" y="90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EFB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9"/>
              <p:cNvSpPr/>
              <p:nvPr/>
            </p:nvSpPr>
            <p:spPr>
              <a:xfrm>
                <a:off x="2658669" y="227559"/>
                <a:ext cx="76616" cy="26079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4204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67" y="334"/>
                      <a:pt x="467" y="668"/>
                      <a:pt x="534" y="1001"/>
                    </a:cubicBezTo>
                    <a:cubicBezTo>
                      <a:pt x="534" y="1168"/>
                      <a:pt x="534" y="1335"/>
                      <a:pt x="467" y="1502"/>
                    </a:cubicBezTo>
                    <a:cubicBezTo>
                      <a:pt x="400" y="1635"/>
                      <a:pt x="300" y="1769"/>
                      <a:pt x="200" y="1935"/>
                    </a:cubicBezTo>
                    <a:lnTo>
                      <a:pt x="67" y="2136"/>
                    </a:lnTo>
                    <a:lnTo>
                      <a:pt x="234" y="2302"/>
                    </a:lnTo>
                    <a:cubicBezTo>
                      <a:pt x="334" y="2436"/>
                      <a:pt x="467" y="2569"/>
                      <a:pt x="567" y="2736"/>
                    </a:cubicBezTo>
                    <a:cubicBezTo>
                      <a:pt x="667" y="2869"/>
                      <a:pt x="734" y="3036"/>
                      <a:pt x="801" y="3203"/>
                    </a:cubicBezTo>
                    <a:cubicBezTo>
                      <a:pt x="834" y="3370"/>
                      <a:pt x="867" y="3537"/>
                      <a:pt x="834" y="3703"/>
                    </a:cubicBezTo>
                    <a:cubicBezTo>
                      <a:pt x="801" y="3870"/>
                      <a:pt x="701" y="4037"/>
                      <a:pt x="567" y="4204"/>
                    </a:cubicBezTo>
                    <a:cubicBezTo>
                      <a:pt x="767" y="4137"/>
                      <a:pt x="967" y="4004"/>
                      <a:pt x="1101" y="3803"/>
                    </a:cubicBezTo>
                    <a:cubicBezTo>
                      <a:pt x="1201" y="3603"/>
                      <a:pt x="1234" y="3336"/>
                      <a:pt x="1234" y="3103"/>
                    </a:cubicBezTo>
                    <a:cubicBezTo>
                      <a:pt x="1201" y="2869"/>
                      <a:pt x="1101" y="2669"/>
                      <a:pt x="1001" y="2469"/>
                    </a:cubicBezTo>
                    <a:cubicBezTo>
                      <a:pt x="933" y="2333"/>
                      <a:pt x="865" y="2212"/>
                      <a:pt x="775" y="2086"/>
                    </a:cubicBezTo>
                    <a:lnTo>
                      <a:pt x="775" y="2086"/>
                    </a:lnTo>
                    <a:cubicBezTo>
                      <a:pt x="865" y="1958"/>
                      <a:pt x="945" y="1811"/>
                      <a:pt x="967" y="1635"/>
                    </a:cubicBezTo>
                    <a:cubicBezTo>
                      <a:pt x="1034" y="1402"/>
                      <a:pt x="1034" y="1135"/>
                      <a:pt x="934" y="901"/>
                    </a:cubicBezTo>
                    <a:cubicBezTo>
                      <a:pt x="867" y="668"/>
                      <a:pt x="734" y="468"/>
                      <a:pt x="567" y="334"/>
                    </a:cubicBezTo>
                    <a:cubicBezTo>
                      <a:pt x="400" y="168"/>
                      <a:pt x="200" y="67"/>
                      <a:pt x="0" y="1"/>
                    </a:cubicBezTo>
                    <a:close/>
                  </a:path>
                </a:pathLst>
              </a:custGeom>
              <a:solidFill>
                <a:srgbClr val="131E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1" name="Google Shape;581;p39"/>
            <p:cNvGrpSpPr/>
            <p:nvPr/>
          </p:nvGrpSpPr>
          <p:grpSpPr>
            <a:xfrm>
              <a:off x="4251971" y="3874563"/>
              <a:ext cx="905756" cy="1074241"/>
              <a:chOff x="3794762" y="3697796"/>
              <a:chExt cx="1320344" cy="1565950"/>
            </a:xfrm>
          </p:grpSpPr>
          <p:sp>
            <p:nvSpPr>
              <p:cNvPr id="582" name="Google Shape;582;p39"/>
              <p:cNvSpPr/>
              <p:nvPr/>
            </p:nvSpPr>
            <p:spPr>
              <a:xfrm>
                <a:off x="4543864" y="3741283"/>
                <a:ext cx="399459" cy="916753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14778" extrusionOk="0">
                    <a:moveTo>
                      <a:pt x="34" y="0"/>
                    </a:moveTo>
                    <a:cubicBezTo>
                      <a:pt x="0" y="1368"/>
                      <a:pt x="101" y="2769"/>
                      <a:pt x="434" y="4103"/>
                    </a:cubicBezTo>
                    <a:cubicBezTo>
                      <a:pt x="734" y="5438"/>
                      <a:pt x="1168" y="6772"/>
                      <a:pt x="1768" y="8006"/>
                    </a:cubicBezTo>
                    <a:cubicBezTo>
                      <a:pt x="2369" y="9274"/>
                      <a:pt x="3036" y="10474"/>
                      <a:pt x="3803" y="11609"/>
                    </a:cubicBezTo>
                    <a:cubicBezTo>
                      <a:pt x="4604" y="12743"/>
                      <a:pt x="5471" y="13810"/>
                      <a:pt x="6438" y="14778"/>
                    </a:cubicBezTo>
                    <a:cubicBezTo>
                      <a:pt x="5638" y="13677"/>
                      <a:pt x="4904" y="12509"/>
                      <a:pt x="4170" y="11375"/>
                    </a:cubicBezTo>
                    <a:cubicBezTo>
                      <a:pt x="3503" y="10208"/>
                      <a:pt x="2836" y="9007"/>
                      <a:pt x="2269" y="7773"/>
                    </a:cubicBezTo>
                    <a:lnTo>
                      <a:pt x="1868" y="6839"/>
                    </a:lnTo>
                    <a:lnTo>
                      <a:pt x="1502" y="5905"/>
                    </a:lnTo>
                    <a:cubicBezTo>
                      <a:pt x="1368" y="5604"/>
                      <a:pt x="1268" y="5271"/>
                      <a:pt x="1168" y="4971"/>
                    </a:cubicBezTo>
                    <a:cubicBezTo>
                      <a:pt x="1068" y="4637"/>
                      <a:pt x="934" y="4303"/>
                      <a:pt x="834" y="4003"/>
                    </a:cubicBezTo>
                    <a:lnTo>
                      <a:pt x="568" y="3002"/>
                    </a:lnTo>
                    <a:cubicBezTo>
                      <a:pt x="501" y="2669"/>
                      <a:pt x="434" y="2335"/>
                      <a:pt x="367" y="2035"/>
                    </a:cubicBezTo>
                    <a:cubicBezTo>
                      <a:pt x="201" y="1368"/>
                      <a:pt x="167" y="667"/>
                      <a:pt x="34" y="0"/>
                    </a:cubicBezTo>
                    <a:close/>
                  </a:path>
                </a:pathLst>
              </a:custGeom>
              <a:solidFill>
                <a:srgbClr val="131E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9"/>
              <p:cNvSpPr/>
              <p:nvPr/>
            </p:nvSpPr>
            <p:spPr>
              <a:xfrm>
                <a:off x="3974795" y="3697796"/>
                <a:ext cx="496672" cy="821592"/>
              </a:xfrm>
              <a:custGeom>
                <a:avLst/>
                <a:gdLst/>
                <a:ahLst/>
                <a:cxnLst/>
                <a:rect l="l" t="t" r="r" b="b"/>
                <a:pathLst>
                  <a:path w="8006" h="13244" extrusionOk="0">
                    <a:moveTo>
                      <a:pt x="8006" y="1"/>
                    </a:moveTo>
                    <a:lnTo>
                      <a:pt x="8006" y="1"/>
                    </a:lnTo>
                    <a:cubicBezTo>
                      <a:pt x="7372" y="1135"/>
                      <a:pt x="6672" y="2236"/>
                      <a:pt x="6005" y="3337"/>
                    </a:cubicBezTo>
                    <a:lnTo>
                      <a:pt x="4003" y="6606"/>
                    </a:lnTo>
                    <a:cubicBezTo>
                      <a:pt x="2635" y="8807"/>
                      <a:pt x="1268" y="10975"/>
                      <a:pt x="0" y="13244"/>
                    </a:cubicBezTo>
                    <a:cubicBezTo>
                      <a:pt x="1635" y="11242"/>
                      <a:pt x="3102" y="9107"/>
                      <a:pt x="4470" y="6906"/>
                    </a:cubicBezTo>
                    <a:cubicBezTo>
                      <a:pt x="5137" y="5805"/>
                      <a:pt x="5804" y="4704"/>
                      <a:pt x="6405" y="3537"/>
                    </a:cubicBezTo>
                    <a:cubicBezTo>
                      <a:pt x="7005" y="2403"/>
                      <a:pt x="7572" y="1235"/>
                      <a:pt x="8006" y="1"/>
                    </a:cubicBezTo>
                    <a:close/>
                  </a:path>
                </a:pathLst>
              </a:custGeom>
              <a:solidFill>
                <a:srgbClr val="131E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9"/>
              <p:cNvSpPr/>
              <p:nvPr/>
            </p:nvSpPr>
            <p:spPr>
              <a:xfrm>
                <a:off x="4421775" y="3757846"/>
                <a:ext cx="95228" cy="805028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2977" extrusionOk="0">
                    <a:moveTo>
                      <a:pt x="1535" y="0"/>
                    </a:moveTo>
                    <a:lnTo>
                      <a:pt x="1535" y="0"/>
                    </a:lnTo>
                    <a:cubicBezTo>
                      <a:pt x="1101" y="1034"/>
                      <a:pt x="801" y="2068"/>
                      <a:pt x="567" y="3169"/>
                    </a:cubicBezTo>
                    <a:cubicBezTo>
                      <a:pt x="367" y="4237"/>
                      <a:pt x="234" y="5337"/>
                      <a:pt x="134" y="6405"/>
                    </a:cubicBezTo>
                    <a:cubicBezTo>
                      <a:pt x="0" y="8606"/>
                      <a:pt x="34" y="10808"/>
                      <a:pt x="334" y="12976"/>
                    </a:cubicBezTo>
                    <a:lnTo>
                      <a:pt x="501" y="9707"/>
                    </a:lnTo>
                    <a:cubicBezTo>
                      <a:pt x="567" y="8606"/>
                      <a:pt x="634" y="7539"/>
                      <a:pt x="701" y="6471"/>
                    </a:cubicBezTo>
                    <a:cubicBezTo>
                      <a:pt x="768" y="5371"/>
                      <a:pt x="901" y="4303"/>
                      <a:pt x="1001" y="3236"/>
                    </a:cubicBezTo>
                    <a:cubicBezTo>
                      <a:pt x="1168" y="2168"/>
                      <a:pt x="1301" y="1068"/>
                      <a:pt x="1535" y="0"/>
                    </a:cubicBezTo>
                    <a:close/>
                  </a:path>
                </a:pathLst>
              </a:custGeom>
              <a:solidFill>
                <a:srgbClr val="131E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9"/>
              <p:cNvSpPr/>
              <p:nvPr/>
            </p:nvSpPr>
            <p:spPr>
              <a:xfrm>
                <a:off x="3794762" y="4241905"/>
                <a:ext cx="1320344" cy="1015761"/>
              </a:xfrm>
              <a:custGeom>
                <a:avLst/>
                <a:gdLst/>
                <a:ahLst/>
                <a:cxnLst/>
                <a:rect l="l" t="t" r="r" b="b"/>
                <a:pathLst>
                  <a:path w="21283" h="16374" extrusionOk="0">
                    <a:moveTo>
                      <a:pt x="6781" y="1"/>
                    </a:moveTo>
                    <a:cubicBezTo>
                      <a:pt x="5621" y="1"/>
                      <a:pt x="4473" y="508"/>
                      <a:pt x="3703" y="1470"/>
                    </a:cubicBezTo>
                    <a:cubicBezTo>
                      <a:pt x="3002" y="2371"/>
                      <a:pt x="2769" y="3439"/>
                      <a:pt x="2902" y="4473"/>
                    </a:cubicBezTo>
                    <a:cubicBezTo>
                      <a:pt x="2469" y="4773"/>
                      <a:pt x="2068" y="5106"/>
                      <a:pt x="1735" y="5540"/>
                    </a:cubicBezTo>
                    <a:cubicBezTo>
                      <a:pt x="0" y="7708"/>
                      <a:pt x="367" y="10844"/>
                      <a:pt x="2535" y="12578"/>
                    </a:cubicBezTo>
                    <a:cubicBezTo>
                      <a:pt x="3449" y="13301"/>
                      <a:pt x="4553" y="13658"/>
                      <a:pt x="5647" y="13658"/>
                    </a:cubicBezTo>
                    <a:cubicBezTo>
                      <a:pt x="6271" y="13658"/>
                      <a:pt x="6891" y="13542"/>
                      <a:pt x="7472" y="13312"/>
                    </a:cubicBezTo>
                    <a:cubicBezTo>
                      <a:pt x="8341" y="15185"/>
                      <a:pt x="10579" y="16374"/>
                      <a:pt x="13181" y="16374"/>
                    </a:cubicBezTo>
                    <a:cubicBezTo>
                      <a:pt x="13776" y="16374"/>
                      <a:pt x="14390" y="16311"/>
                      <a:pt x="15011" y="16181"/>
                    </a:cubicBezTo>
                    <a:cubicBezTo>
                      <a:pt x="18747" y="15414"/>
                      <a:pt x="21282" y="12478"/>
                      <a:pt x="20682" y="9610"/>
                    </a:cubicBezTo>
                    <a:cubicBezTo>
                      <a:pt x="20415" y="8375"/>
                      <a:pt x="19648" y="7375"/>
                      <a:pt x="18513" y="6708"/>
                    </a:cubicBezTo>
                    <a:cubicBezTo>
                      <a:pt x="19214" y="4840"/>
                      <a:pt x="18680" y="2705"/>
                      <a:pt x="17079" y="1404"/>
                    </a:cubicBezTo>
                    <a:cubicBezTo>
                      <a:pt x="16212" y="721"/>
                      <a:pt x="15186" y="390"/>
                      <a:pt x="14172" y="390"/>
                    </a:cubicBezTo>
                    <a:cubicBezTo>
                      <a:pt x="12806" y="390"/>
                      <a:pt x="11460" y="989"/>
                      <a:pt x="10541" y="2138"/>
                    </a:cubicBezTo>
                    <a:cubicBezTo>
                      <a:pt x="10474" y="2238"/>
                      <a:pt x="10408" y="2304"/>
                      <a:pt x="10374" y="2404"/>
                    </a:cubicBezTo>
                    <a:cubicBezTo>
                      <a:pt x="10107" y="1804"/>
                      <a:pt x="9740" y="1270"/>
                      <a:pt x="9207" y="837"/>
                    </a:cubicBezTo>
                    <a:cubicBezTo>
                      <a:pt x="8488" y="273"/>
                      <a:pt x="7631" y="1"/>
                      <a:pt x="67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9"/>
              <p:cNvSpPr/>
              <p:nvPr/>
            </p:nvSpPr>
            <p:spPr>
              <a:xfrm>
                <a:off x="3815420" y="4230181"/>
                <a:ext cx="1281012" cy="1033565"/>
              </a:xfrm>
              <a:custGeom>
                <a:avLst/>
                <a:gdLst/>
                <a:ahLst/>
                <a:cxnLst/>
                <a:rect l="l" t="t" r="r" b="b"/>
                <a:pathLst>
                  <a:path w="20649" h="16661" extrusionOk="0">
                    <a:moveTo>
                      <a:pt x="6381" y="401"/>
                    </a:moveTo>
                    <a:cubicBezTo>
                      <a:pt x="6954" y="401"/>
                      <a:pt x="7525" y="535"/>
                      <a:pt x="8040" y="792"/>
                    </a:cubicBezTo>
                    <a:cubicBezTo>
                      <a:pt x="8807" y="1192"/>
                      <a:pt x="9474" y="1860"/>
                      <a:pt x="9774" y="2694"/>
                    </a:cubicBezTo>
                    <a:lnTo>
                      <a:pt x="9975" y="3161"/>
                    </a:lnTo>
                    <a:lnTo>
                      <a:pt x="10241" y="2727"/>
                    </a:lnTo>
                    <a:cubicBezTo>
                      <a:pt x="10875" y="1860"/>
                      <a:pt x="11776" y="1259"/>
                      <a:pt x="12810" y="992"/>
                    </a:cubicBezTo>
                    <a:cubicBezTo>
                      <a:pt x="13139" y="918"/>
                      <a:pt x="13475" y="881"/>
                      <a:pt x="13810" y="881"/>
                    </a:cubicBezTo>
                    <a:cubicBezTo>
                      <a:pt x="14528" y="881"/>
                      <a:pt x="15242" y="1051"/>
                      <a:pt x="15879" y="1393"/>
                    </a:cubicBezTo>
                    <a:cubicBezTo>
                      <a:pt x="16813" y="1860"/>
                      <a:pt x="17547" y="2694"/>
                      <a:pt x="17947" y="3694"/>
                    </a:cubicBezTo>
                    <a:cubicBezTo>
                      <a:pt x="18314" y="4662"/>
                      <a:pt x="18314" y="5796"/>
                      <a:pt x="17947" y="6796"/>
                    </a:cubicBezTo>
                    <a:lnTo>
                      <a:pt x="17880" y="6997"/>
                    </a:lnTo>
                    <a:lnTo>
                      <a:pt x="18047" y="7097"/>
                    </a:lnTo>
                    <a:cubicBezTo>
                      <a:pt x="18814" y="7530"/>
                      <a:pt x="19448" y="8197"/>
                      <a:pt x="19848" y="8965"/>
                    </a:cubicBezTo>
                    <a:cubicBezTo>
                      <a:pt x="20015" y="9365"/>
                      <a:pt x="20182" y="9765"/>
                      <a:pt x="20215" y="10199"/>
                    </a:cubicBezTo>
                    <a:cubicBezTo>
                      <a:pt x="20249" y="10432"/>
                      <a:pt x="20249" y="10633"/>
                      <a:pt x="20249" y="10866"/>
                    </a:cubicBezTo>
                    <a:cubicBezTo>
                      <a:pt x="20215" y="11066"/>
                      <a:pt x="20215" y="11300"/>
                      <a:pt x="20182" y="11533"/>
                    </a:cubicBezTo>
                    <a:cubicBezTo>
                      <a:pt x="19982" y="12400"/>
                      <a:pt x="19581" y="13201"/>
                      <a:pt x="18981" y="13868"/>
                    </a:cubicBezTo>
                    <a:cubicBezTo>
                      <a:pt x="18381" y="14569"/>
                      <a:pt x="17647" y="15102"/>
                      <a:pt x="16813" y="15536"/>
                    </a:cubicBezTo>
                    <a:cubicBezTo>
                      <a:pt x="15628" y="16128"/>
                      <a:pt x="14279" y="16465"/>
                      <a:pt x="12942" y="16465"/>
                    </a:cubicBezTo>
                    <a:cubicBezTo>
                      <a:pt x="12471" y="16465"/>
                      <a:pt x="12002" y="16423"/>
                      <a:pt x="11542" y="16337"/>
                    </a:cubicBezTo>
                    <a:cubicBezTo>
                      <a:pt x="10675" y="16137"/>
                      <a:pt x="9808" y="15836"/>
                      <a:pt x="9074" y="15336"/>
                    </a:cubicBezTo>
                    <a:cubicBezTo>
                      <a:pt x="8340" y="14869"/>
                      <a:pt x="7740" y="14168"/>
                      <a:pt x="7373" y="13401"/>
                    </a:cubicBezTo>
                    <a:lnTo>
                      <a:pt x="7273" y="13168"/>
                    </a:lnTo>
                    <a:lnTo>
                      <a:pt x="7039" y="13268"/>
                    </a:lnTo>
                    <a:cubicBezTo>
                      <a:pt x="6483" y="13476"/>
                      <a:pt x="5882" y="13585"/>
                      <a:pt x="5278" y="13585"/>
                    </a:cubicBezTo>
                    <a:cubicBezTo>
                      <a:pt x="4722" y="13585"/>
                      <a:pt x="4164" y="13493"/>
                      <a:pt x="3637" y="13301"/>
                    </a:cubicBezTo>
                    <a:cubicBezTo>
                      <a:pt x="2536" y="12901"/>
                      <a:pt x="1602" y="12067"/>
                      <a:pt x="1068" y="11033"/>
                    </a:cubicBezTo>
                    <a:cubicBezTo>
                      <a:pt x="501" y="10032"/>
                      <a:pt x="334" y="8765"/>
                      <a:pt x="601" y="7597"/>
                    </a:cubicBezTo>
                    <a:cubicBezTo>
                      <a:pt x="901" y="6463"/>
                      <a:pt x="1569" y="5395"/>
                      <a:pt x="2603" y="4695"/>
                    </a:cubicBezTo>
                    <a:cubicBezTo>
                      <a:pt x="2503" y="3728"/>
                      <a:pt x="2736" y="2794"/>
                      <a:pt x="3270" y="2026"/>
                    </a:cubicBezTo>
                    <a:cubicBezTo>
                      <a:pt x="3770" y="1293"/>
                      <a:pt x="4571" y="725"/>
                      <a:pt x="5438" y="525"/>
                    </a:cubicBezTo>
                    <a:cubicBezTo>
                      <a:pt x="5747" y="442"/>
                      <a:pt x="6065" y="401"/>
                      <a:pt x="6381" y="401"/>
                    </a:cubicBezTo>
                    <a:close/>
                    <a:moveTo>
                      <a:pt x="6481" y="0"/>
                    </a:moveTo>
                    <a:cubicBezTo>
                      <a:pt x="6091" y="0"/>
                      <a:pt x="5704" y="54"/>
                      <a:pt x="5338" y="158"/>
                    </a:cubicBezTo>
                    <a:cubicBezTo>
                      <a:pt x="4404" y="459"/>
                      <a:pt x="3570" y="1092"/>
                      <a:pt x="3070" y="1893"/>
                    </a:cubicBezTo>
                    <a:cubicBezTo>
                      <a:pt x="2569" y="2727"/>
                      <a:pt x="2369" y="3761"/>
                      <a:pt x="2536" y="4662"/>
                    </a:cubicBezTo>
                    <a:cubicBezTo>
                      <a:pt x="2036" y="4962"/>
                      <a:pt x="1535" y="5362"/>
                      <a:pt x="1168" y="5862"/>
                    </a:cubicBezTo>
                    <a:cubicBezTo>
                      <a:pt x="801" y="6363"/>
                      <a:pt x="501" y="6930"/>
                      <a:pt x="334" y="7530"/>
                    </a:cubicBezTo>
                    <a:cubicBezTo>
                      <a:pt x="1" y="8765"/>
                      <a:pt x="101" y="10099"/>
                      <a:pt x="668" y="11233"/>
                    </a:cubicBezTo>
                    <a:cubicBezTo>
                      <a:pt x="1268" y="12367"/>
                      <a:pt x="2269" y="13301"/>
                      <a:pt x="3470" y="13768"/>
                    </a:cubicBezTo>
                    <a:cubicBezTo>
                      <a:pt x="4039" y="13990"/>
                      <a:pt x="4646" y="14099"/>
                      <a:pt x="5255" y="14099"/>
                    </a:cubicBezTo>
                    <a:cubicBezTo>
                      <a:pt x="5856" y="14099"/>
                      <a:pt x="6458" y="13993"/>
                      <a:pt x="7028" y="13784"/>
                    </a:cubicBezTo>
                    <a:lnTo>
                      <a:pt x="7028" y="13784"/>
                    </a:lnTo>
                    <a:cubicBezTo>
                      <a:pt x="7216" y="14147"/>
                      <a:pt x="7453" y="14483"/>
                      <a:pt x="7740" y="14769"/>
                    </a:cubicBezTo>
                    <a:cubicBezTo>
                      <a:pt x="8073" y="15102"/>
                      <a:pt x="8440" y="15436"/>
                      <a:pt x="8874" y="15669"/>
                    </a:cubicBezTo>
                    <a:cubicBezTo>
                      <a:pt x="9674" y="16170"/>
                      <a:pt x="10575" y="16437"/>
                      <a:pt x="11509" y="16570"/>
                    </a:cubicBezTo>
                    <a:cubicBezTo>
                      <a:pt x="11925" y="16631"/>
                      <a:pt x="12343" y="16660"/>
                      <a:pt x="12762" y="16660"/>
                    </a:cubicBezTo>
                    <a:cubicBezTo>
                      <a:pt x="14193" y="16660"/>
                      <a:pt x="15623" y="16315"/>
                      <a:pt x="16913" y="15669"/>
                    </a:cubicBezTo>
                    <a:cubicBezTo>
                      <a:pt x="17747" y="15269"/>
                      <a:pt x="18514" y="14702"/>
                      <a:pt x="19148" y="14035"/>
                    </a:cubicBezTo>
                    <a:cubicBezTo>
                      <a:pt x="19782" y="13368"/>
                      <a:pt x="20249" y="12501"/>
                      <a:pt x="20482" y="11600"/>
                    </a:cubicBezTo>
                    <a:cubicBezTo>
                      <a:pt x="20549" y="11366"/>
                      <a:pt x="20582" y="11133"/>
                      <a:pt x="20615" y="10899"/>
                    </a:cubicBezTo>
                    <a:cubicBezTo>
                      <a:pt x="20615" y="10633"/>
                      <a:pt x="20649" y="10399"/>
                      <a:pt x="20582" y="10166"/>
                    </a:cubicBezTo>
                    <a:cubicBezTo>
                      <a:pt x="20549" y="9699"/>
                      <a:pt x="20415" y="9198"/>
                      <a:pt x="20215" y="8765"/>
                    </a:cubicBezTo>
                    <a:cubicBezTo>
                      <a:pt x="19844" y="7959"/>
                      <a:pt x="19213" y="7269"/>
                      <a:pt x="18484" y="6774"/>
                    </a:cubicBezTo>
                    <a:lnTo>
                      <a:pt x="18484" y="6774"/>
                    </a:lnTo>
                    <a:cubicBezTo>
                      <a:pt x="18850" y="5719"/>
                      <a:pt x="18856" y="4532"/>
                      <a:pt x="18447" y="3494"/>
                    </a:cubicBezTo>
                    <a:cubicBezTo>
                      <a:pt x="18047" y="2360"/>
                      <a:pt x="17213" y="1393"/>
                      <a:pt x="16146" y="859"/>
                    </a:cubicBezTo>
                    <a:cubicBezTo>
                      <a:pt x="15430" y="478"/>
                      <a:pt x="14638" y="278"/>
                      <a:pt x="13843" y="278"/>
                    </a:cubicBezTo>
                    <a:cubicBezTo>
                      <a:pt x="13452" y="278"/>
                      <a:pt x="13061" y="326"/>
                      <a:pt x="12676" y="425"/>
                    </a:cubicBezTo>
                    <a:cubicBezTo>
                      <a:pt x="11651" y="689"/>
                      <a:pt x="10728" y="1262"/>
                      <a:pt x="10067" y="2075"/>
                    </a:cubicBezTo>
                    <a:lnTo>
                      <a:pt x="10067" y="2075"/>
                    </a:lnTo>
                    <a:cubicBezTo>
                      <a:pt x="9645" y="1332"/>
                      <a:pt x="9002" y="731"/>
                      <a:pt x="8240" y="392"/>
                    </a:cubicBezTo>
                    <a:cubicBezTo>
                      <a:pt x="7693" y="128"/>
                      <a:pt x="7084" y="0"/>
                      <a:pt x="6481" y="0"/>
                    </a:cubicBezTo>
                    <a:close/>
                  </a:path>
                </a:pathLst>
              </a:custGeom>
              <a:solidFill>
                <a:srgbClr val="131E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9"/>
              <p:cNvSpPr/>
              <p:nvPr/>
            </p:nvSpPr>
            <p:spPr>
              <a:xfrm>
                <a:off x="4525253" y="4813186"/>
                <a:ext cx="366331" cy="277358"/>
              </a:xfrm>
              <a:custGeom>
                <a:avLst/>
                <a:gdLst/>
                <a:ahLst/>
                <a:cxnLst/>
                <a:rect l="l" t="t" r="r" b="b"/>
                <a:pathLst>
                  <a:path w="5905" h="4471" extrusionOk="0">
                    <a:moveTo>
                      <a:pt x="5004" y="0"/>
                    </a:moveTo>
                    <a:lnTo>
                      <a:pt x="1900" y="2773"/>
                    </a:lnTo>
                    <a:lnTo>
                      <a:pt x="1900" y="2773"/>
                    </a:lnTo>
                    <a:cubicBezTo>
                      <a:pt x="1587" y="2638"/>
                      <a:pt x="1401" y="2502"/>
                      <a:pt x="1401" y="2502"/>
                    </a:cubicBezTo>
                    <a:lnTo>
                      <a:pt x="1401" y="2502"/>
                    </a:lnTo>
                    <a:cubicBezTo>
                      <a:pt x="1418" y="2807"/>
                      <a:pt x="1389" y="3064"/>
                      <a:pt x="1330" y="3283"/>
                    </a:cubicBezTo>
                    <a:lnTo>
                      <a:pt x="1330" y="3283"/>
                    </a:lnTo>
                    <a:lnTo>
                      <a:pt x="1900" y="2773"/>
                    </a:lnTo>
                    <a:lnTo>
                      <a:pt x="1900" y="2773"/>
                    </a:lnTo>
                    <a:cubicBezTo>
                      <a:pt x="2209" y="2906"/>
                      <a:pt x="2641" y="3038"/>
                      <a:pt x="3141" y="3038"/>
                    </a:cubicBezTo>
                    <a:cubicBezTo>
                      <a:pt x="3510" y="3038"/>
                      <a:pt x="3916" y="2966"/>
                      <a:pt x="4337" y="2769"/>
                    </a:cubicBezTo>
                    <a:cubicBezTo>
                      <a:pt x="5904" y="2035"/>
                      <a:pt x="5004" y="1"/>
                      <a:pt x="5004" y="0"/>
                    </a:cubicBezTo>
                    <a:close/>
                    <a:moveTo>
                      <a:pt x="1330" y="3283"/>
                    </a:moveTo>
                    <a:lnTo>
                      <a:pt x="0" y="4470"/>
                    </a:lnTo>
                    <a:cubicBezTo>
                      <a:pt x="0" y="4470"/>
                      <a:pt x="1037" y="4355"/>
                      <a:pt x="1330" y="32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9"/>
              <p:cNvSpPr/>
              <p:nvPr/>
            </p:nvSpPr>
            <p:spPr>
              <a:xfrm>
                <a:off x="4525253" y="4813186"/>
                <a:ext cx="337360" cy="277358"/>
              </a:xfrm>
              <a:custGeom>
                <a:avLst/>
                <a:gdLst/>
                <a:ahLst/>
                <a:cxnLst/>
                <a:rect l="l" t="t" r="r" b="b"/>
                <a:pathLst>
                  <a:path w="5438" h="4471" extrusionOk="0">
                    <a:moveTo>
                      <a:pt x="5004" y="0"/>
                    </a:moveTo>
                    <a:cubicBezTo>
                      <a:pt x="5104" y="501"/>
                      <a:pt x="5171" y="1034"/>
                      <a:pt x="5071" y="1501"/>
                    </a:cubicBezTo>
                    <a:cubicBezTo>
                      <a:pt x="5004" y="1735"/>
                      <a:pt x="4904" y="1935"/>
                      <a:pt x="4770" y="2102"/>
                    </a:cubicBezTo>
                    <a:cubicBezTo>
                      <a:pt x="4637" y="2269"/>
                      <a:pt x="4470" y="2402"/>
                      <a:pt x="4270" y="2502"/>
                    </a:cubicBezTo>
                    <a:cubicBezTo>
                      <a:pt x="3907" y="2670"/>
                      <a:pt x="3497" y="2744"/>
                      <a:pt x="3099" y="2744"/>
                    </a:cubicBezTo>
                    <a:cubicBezTo>
                      <a:pt x="3021" y="2744"/>
                      <a:pt x="2945" y="2741"/>
                      <a:pt x="2869" y="2736"/>
                    </a:cubicBezTo>
                    <a:cubicBezTo>
                      <a:pt x="2402" y="2702"/>
                      <a:pt x="1935" y="2535"/>
                      <a:pt x="1535" y="2302"/>
                    </a:cubicBezTo>
                    <a:lnTo>
                      <a:pt x="1134" y="2068"/>
                    </a:lnTo>
                    <a:lnTo>
                      <a:pt x="1134" y="2502"/>
                    </a:lnTo>
                    <a:lnTo>
                      <a:pt x="1168" y="2836"/>
                    </a:lnTo>
                    <a:cubicBezTo>
                      <a:pt x="1168" y="2936"/>
                      <a:pt x="1168" y="3036"/>
                      <a:pt x="1134" y="3136"/>
                    </a:cubicBezTo>
                    <a:cubicBezTo>
                      <a:pt x="1134" y="3336"/>
                      <a:pt x="1068" y="3503"/>
                      <a:pt x="968" y="3703"/>
                    </a:cubicBezTo>
                    <a:cubicBezTo>
                      <a:pt x="801" y="4037"/>
                      <a:pt x="434" y="4303"/>
                      <a:pt x="0" y="4470"/>
                    </a:cubicBezTo>
                    <a:cubicBezTo>
                      <a:pt x="234" y="4470"/>
                      <a:pt x="467" y="4403"/>
                      <a:pt x="667" y="4303"/>
                    </a:cubicBezTo>
                    <a:cubicBezTo>
                      <a:pt x="868" y="4203"/>
                      <a:pt x="1068" y="4070"/>
                      <a:pt x="1234" y="3870"/>
                    </a:cubicBezTo>
                    <a:cubicBezTo>
                      <a:pt x="1368" y="3670"/>
                      <a:pt x="1501" y="3436"/>
                      <a:pt x="1535" y="3203"/>
                    </a:cubicBezTo>
                    <a:cubicBezTo>
                      <a:pt x="1562" y="3109"/>
                      <a:pt x="1583" y="3015"/>
                      <a:pt x="1599" y="2921"/>
                    </a:cubicBezTo>
                    <a:lnTo>
                      <a:pt x="1599" y="2921"/>
                    </a:lnTo>
                    <a:cubicBezTo>
                      <a:pt x="1983" y="3125"/>
                      <a:pt x="2380" y="3252"/>
                      <a:pt x="2836" y="3303"/>
                    </a:cubicBezTo>
                    <a:cubicBezTo>
                      <a:pt x="2933" y="3314"/>
                      <a:pt x="3030" y="3320"/>
                      <a:pt x="3127" y="3320"/>
                    </a:cubicBezTo>
                    <a:cubicBezTo>
                      <a:pt x="3595" y="3320"/>
                      <a:pt x="4056" y="3190"/>
                      <a:pt x="4470" y="2969"/>
                    </a:cubicBezTo>
                    <a:cubicBezTo>
                      <a:pt x="4737" y="2836"/>
                      <a:pt x="4970" y="2636"/>
                      <a:pt x="5137" y="2369"/>
                    </a:cubicBezTo>
                    <a:cubicBezTo>
                      <a:pt x="5304" y="2102"/>
                      <a:pt x="5404" y="1835"/>
                      <a:pt x="5404" y="1535"/>
                    </a:cubicBezTo>
                    <a:cubicBezTo>
                      <a:pt x="5437" y="968"/>
                      <a:pt x="5271" y="434"/>
                      <a:pt x="5004" y="0"/>
                    </a:cubicBezTo>
                    <a:close/>
                  </a:path>
                </a:pathLst>
              </a:custGeom>
              <a:solidFill>
                <a:srgbClr val="131E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9"/>
              <p:cNvSpPr/>
              <p:nvPr/>
            </p:nvSpPr>
            <p:spPr>
              <a:xfrm>
                <a:off x="4142420" y="4479686"/>
                <a:ext cx="153171" cy="230088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3709" extrusionOk="0">
                    <a:moveTo>
                      <a:pt x="2095" y="1"/>
                    </a:moveTo>
                    <a:cubicBezTo>
                      <a:pt x="1999" y="1"/>
                      <a:pt x="1900" y="11"/>
                      <a:pt x="1801" y="39"/>
                    </a:cubicBezTo>
                    <a:cubicBezTo>
                      <a:pt x="1568" y="139"/>
                      <a:pt x="1368" y="306"/>
                      <a:pt x="1268" y="506"/>
                    </a:cubicBezTo>
                    <a:cubicBezTo>
                      <a:pt x="1134" y="706"/>
                      <a:pt x="1068" y="940"/>
                      <a:pt x="1001" y="1140"/>
                    </a:cubicBezTo>
                    <a:cubicBezTo>
                      <a:pt x="979" y="1294"/>
                      <a:pt x="971" y="1433"/>
                      <a:pt x="969" y="1577"/>
                    </a:cubicBezTo>
                    <a:lnTo>
                      <a:pt x="969" y="1577"/>
                    </a:lnTo>
                    <a:cubicBezTo>
                      <a:pt x="816" y="1629"/>
                      <a:pt x="667" y="1696"/>
                      <a:pt x="534" y="1807"/>
                    </a:cubicBezTo>
                    <a:cubicBezTo>
                      <a:pt x="334" y="1974"/>
                      <a:pt x="167" y="2174"/>
                      <a:pt x="100" y="2408"/>
                    </a:cubicBezTo>
                    <a:cubicBezTo>
                      <a:pt x="0" y="2641"/>
                      <a:pt x="0" y="2875"/>
                      <a:pt x="34" y="3108"/>
                    </a:cubicBezTo>
                    <a:cubicBezTo>
                      <a:pt x="67" y="3308"/>
                      <a:pt x="134" y="3542"/>
                      <a:pt x="267" y="3708"/>
                    </a:cubicBezTo>
                    <a:cubicBezTo>
                      <a:pt x="267" y="3275"/>
                      <a:pt x="334" y="2875"/>
                      <a:pt x="501" y="2574"/>
                    </a:cubicBezTo>
                    <a:cubicBezTo>
                      <a:pt x="601" y="2441"/>
                      <a:pt x="701" y="2341"/>
                      <a:pt x="834" y="2241"/>
                    </a:cubicBezTo>
                    <a:cubicBezTo>
                      <a:pt x="968" y="2174"/>
                      <a:pt x="1134" y="2107"/>
                      <a:pt x="1301" y="2074"/>
                    </a:cubicBezTo>
                    <a:lnTo>
                      <a:pt x="1535" y="2007"/>
                    </a:lnTo>
                    <a:lnTo>
                      <a:pt x="1535" y="1774"/>
                    </a:lnTo>
                    <a:cubicBezTo>
                      <a:pt x="1535" y="1607"/>
                      <a:pt x="1535" y="1407"/>
                      <a:pt x="1535" y="1240"/>
                    </a:cubicBezTo>
                    <a:cubicBezTo>
                      <a:pt x="1568" y="1040"/>
                      <a:pt x="1601" y="873"/>
                      <a:pt x="1635" y="706"/>
                    </a:cubicBezTo>
                    <a:cubicBezTo>
                      <a:pt x="1701" y="540"/>
                      <a:pt x="1801" y="406"/>
                      <a:pt x="1935" y="273"/>
                    </a:cubicBezTo>
                    <a:cubicBezTo>
                      <a:pt x="2068" y="173"/>
                      <a:pt x="2235" y="106"/>
                      <a:pt x="2469" y="39"/>
                    </a:cubicBezTo>
                    <a:cubicBezTo>
                      <a:pt x="2353" y="20"/>
                      <a:pt x="2226" y="1"/>
                      <a:pt x="2095" y="1"/>
                    </a:cubicBezTo>
                    <a:close/>
                  </a:path>
                </a:pathLst>
              </a:custGeom>
              <a:solidFill>
                <a:srgbClr val="131E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0" name="Google Shape;590;p39"/>
            <p:cNvGrpSpPr/>
            <p:nvPr/>
          </p:nvGrpSpPr>
          <p:grpSpPr>
            <a:xfrm>
              <a:off x="6195089" y="129616"/>
              <a:ext cx="1102993" cy="1368549"/>
              <a:chOff x="6195241" y="-45023"/>
              <a:chExt cx="1243790" cy="1543245"/>
            </a:xfrm>
          </p:grpSpPr>
          <p:sp>
            <p:nvSpPr>
              <p:cNvPr id="591" name="Google Shape;591;p39"/>
              <p:cNvSpPr/>
              <p:nvPr/>
            </p:nvSpPr>
            <p:spPr>
              <a:xfrm>
                <a:off x="6300766" y="432460"/>
                <a:ext cx="113901" cy="997461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607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34" y="1334"/>
                      <a:pt x="568" y="2669"/>
                      <a:pt x="801" y="4003"/>
                    </a:cubicBezTo>
                    <a:cubicBezTo>
                      <a:pt x="1001" y="5337"/>
                      <a:pt x="1135" y="6672"/>
                      <a:pt x="1202" y="8039"/>
                    </a:cubicBezTo>
                    <a:lnTo>
                      <a:pt x="1235" y="9040"/>
                    </a:lnTo>
                    <a:lnTo>
                      <a:pt x="1202" y="10074"/>
                    </a:lnTo>
                    <a:cubicBezTo>
                      <a:pt x="1202" y="10408"/>
                      <a:pt x="1168" y="10741"/>
                      <a:pt x="1168" y="11075"/>
                    </a:cubicBezTo>
                    <a:cubicBezTo>
                      <a:pt x="1135" y="11408"/>
                      <a:pt x="1135" y="11742"/>
                      <a:pt x="1068" y="12075"/>
                    </a:cubicBezTo>
                    <a:lnTo>
                      <a:pt x="935" y="13076"/>
                    </a:lnTo>
                    <a:cubicBezTo>
                      <a:pt x="901" y="13443"/>
                      <a:pt x="835" y="13743"/>
                      <a:pt x="768" y="14077"/>
                    </a:cubicBezTo>
                    <a:cubicBezTo>
                      <a:pt x="701" y="14777"/>
                      <a:pt x="434" y="15411"/>
                      <a:pt x="301" y="16078"/>
                    </a:cubicBezTo>
                    <a:cubicBezTo>
                      <a:pt x="868" y="14844"/>
                      <a:pt x="1302" y="13510"/>
                      <a:pt x="1502" y="12142"/>
                    </a:cubicBezTo>
                    <a:cubicBezTo>
                      <a:pt x="1735" y="10775"/>
                      <a:pt x="1835" y="9407"/>
                      <a:pt x="1735" y="8006"/>
                    </a:cubicBezTo>
                    <a:cubicBezTo>
                      <a:pt x="1669" y="6638"/>
                      <a:pt x="1502" y="5271"/>
                      <a:pt x="1202" y="3903"/>
                    </a:cubicBezTo>
                    <a:cubicBezTo>
                      <a:pt x="935" y="2569"/>
                      <a:pt x="534" y="1234"/>
                      <a:pt x="1" y="0"/>
                    </a:cubicBezTo>
                    <a:close/>
                  </a:path>
                </a:pathLst>
              </a:custGeom>
              <a:solidFill>
                <a:srgbClr val="131E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9"/>
              <p:cNvSpPr/>
              <p:nvPr/>
            </p:nvSpPr>
            <p:spPr>
              <a:xfrm>
                <a:off x="6373226" y="927003"/>
                <a:ext cx="769885" cy="571218"/>
              </a:xfrm>
              <a:custGeom>
                <a:avLst/>
                <a:gdLst/>
                <a:ahLst/>
                <a:cxnLst/>
                <a:rect l="l" t="t" r="r" b="b"/>
                <a:pathLst>
                  <a:path w="12410" h="9208" extrusionOk="0">
                    <a:moveTo>
                      <a:pt x="12409" y="1"/>
                    </a:moveTo>
                    <a:lnTo>
                      <a:pt x="12409" y="1"/>
                    </a:lnTo>
                    <a:cubicBezTo>
                      <a:pt x="10141" y="1235"/>
                      <a:pt x="7973" y="2669"/>
                      <a:pt x="5871" y="4170"/>
                    </a:cubicBezTo>
                    <a:cubicBezTo>
                      <a:pt x="4837" y="4937"/>
                      <a:pt x="3803" y="5705"/>
                      <a:pt x="2836" y="6539"/>
                    </a:cubicBezTo>
                    <a:cubicBezTo>
                      <a:pt x="1835" y="7372"/>
                      <a:pt x="867" y="8240"/>
                      <a:pt x="0" y="9207"/>
                    </a:cubicBezTo>
                    <a:cubicBezTo>
                      <a:pt x="1001" y="8407"/>
                      <a:pt x="2068" y="7673"/>
                      <a:pt x="3102" y="6905"/>
                    </a:cubicBezTo>
                    <a:lnTo>
                      <a:pt x="6205" y="4637"/>
                    </a:lnTo>
                    <a:cubicBezTo>
                      <a:pt x="8306" y="3103"/>
                      <a:pt x="10374" y="1602"/>
                      <a:pt x="12409" y="1"/>
                    </a:cubicBezTo>
                    <a:close/>
                  </a:path>
                </a:pathLst>
              </a:custGeom>
              <a:solidFill>
                <a:srgbClr val="131E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9"/>
              <p:cNvSpPr/>
              <p:nvPr/>
            </p:nvSpPr>
            <p:spPr>
              <a:xfrm>
                <a:off x="6352506" y="709695"/>
                <a:ext cx="374644" cy="716070"/>
              </a:xfrm>
              <a:custGeom>
                <a:avLst/>
                <a:gdLst/>
                <a:ahLst/>
                <a:cxnLst/>
                <a:rect l="l" t="t" r="r" b="b"/>
                <a:pathLst>
                  <a:path w="6039" h="11543" extrusionOk="0">
                    <a:moveTo>
                      <a:pt x="6038" y="1"/>
                    </a:moveTo>
                    <a:lnTo>
                      <a:pt x="4637" y="2970"/>
                    </a:lnTo>
                    <a:cubicBezTo>
                      <a:pt x="4170" y="3937"/>
                      <a:pt x="3703" y="4938"/>
                      <a:pt x="3236" y="5905"/>
                    </a:cubicBezTo>
                    <a:cubicBezTo>
                      <a:pt x="2736" y="6873"/>
                      <a:pt x="2236" y="7807"/>
                      <a:pt x="1702" y="8774"/>
                    </a:cubicBezTo>
                    <a:cubicBezTo>
                      <a:pt x="1168" y="9708"/>
                      <a:pt x="634" y="10642"/>
                      <a:pt x="1" y="11543"/>
                    </a:cubicBezTo>
                    <a:cubicBezTo>
                      <a:pt x="801" y="10775"/>
                      <a:pt x="1468" y="9908"/>
                      <a:pt x="2102" y="8974"/>
                    </a:cubicBezTo>
                    <a:cubicBezTo>
                      <a:pt x="2703" y="8073"/>
                      <a:pt x="3236" y="7106"/>
                      <a:pt x="3737" y="6139"/>
                    </a:cubicBezTo>
                    <a:cubicBezTo>
                      <a:pt x="4704" y="4171"/>
                      <a:pt x="5505" y="2136"/>
                      <a:pt x="6038" y="1"/>
                    </a:cubicBezTo>
                    <a:close/>
                  </a:path>
                </a:pathLst>
              </a:custGeom>
              <a:solidFill>
                <a:srgbClr val="131E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9"/>
              <p:cNvSpPr/>
              <p:nvPr/>
            </p:nvSpPr>
            <p:spPr>
              <a:xfrm>
                <a:off x="6195241" y="-40619"/>
                <a:ext cx="1243790" cy="1150997"/>
              </a:xfrm>
              <a:custGeom>
                <a:avLst/>
                <a:gdLst/>
                <a:ahLst/>
                <a:cxnLst/>
                <a:rect l="l" t="t" r="r" b="b"/>
                <a:pathLst>
                  <a:path w="20049" h="18554" extrusionOk="0">
                    <a:moveTo>
                      <a:pt x="6908" y="1"/>
                    </a:moveTo>
                    <a:cubicBezTo>
                      <a:pt x="3842" y="1"/>
                      <a:pt x="1256" y="1646"/>
                      <a:pt x="801" y="4090"/>
                    </a:cubicBezTo>
                    <a:cubicBezTo>
                      <a:pt x="568" y="5324"/>
                      <a:pt x="901" y="6559"/>
                      <a:pt x="1702" y="7626"/>
                    </a:cubicBezTo>
                    <a:cubicBezTo>
                      <a:pt x="334" y="9060"/>
                      <a:pt x="0" y="11262"/>
                      <a:pt x="1001" y="13063"/>
                    </a:cubicBezTo>
                    <a:cubicBezTo>
                      <a:pt x="1865" y="14587"/>
                      <a:pt x="3458" y="15444"/>
                      <a:pt x="5093" y="15444"/>
                    </a:cubicBezTo>
                    <a:cubicBezTo>
                      <a:pt x="5856" y="15444"/>
                      <a:pt x="6628" y="15257"/>
                      <a:pt x="7339" y="14865"/>
                    </a:cubicBezTo>
                    <a:cubicBezTo>
                      <a:pt x="7439" y="14798"/>
                      <a:pt x="7506" y="14731"/>
                      <a:pt x="7606" y="14698"/>
                    </a:cubicBezTo>
                    <a:cubicBezTo>
                      <a:pt x="7606" y="15332"/>
                      <a:pt x="7773" y="15965"/>
                      <a:pt x="8106" y="16566"/>
                    </a:cubicBezTo>
                    <a:cubicBezTo>
                      <a:pt x="8811" y="17838"/>
                      <a:pt x="10149" y="18553"/>
                      <a:pt x="11522" y="18553"/>
                    </a:cubicBezTo>
                    <a:cubicBezTo>
                      <a:pt x="12164" y="18553"/>
                      <a:pt x="12814" y="18397"/>
                      <a:pt x="13410" y="18067"/>
                    </a:cubicBezTo>
                    <a:cubicBezTo>
                      <a:pt x="14377" y="17500"/>
                      <a:pt x="15045" y="16599"/>
                      <a:pt x="15278" y="15599"/>
                    </a:cubicBezTo>
                    <a:cubicBezTo>
                      <a:pt x="15812" y="15498"/>
                      <a:pt x="16312" y="15332"/>
                      <a:pt x="16779" y="15031"/>
                    </a:cubicBezTo>
                    <a:cubicBezTo>
                      <a:pt x="19214" y="13697"/>
                      <a:pt x="20048" y="10662"/>
                      <a:pt x="18714" y="8260"/>
                    </a:cubicBezTo>
                    <a:cubicBezTo>
                      <a:pt x="17813" y="6625"/>
                      <a:pt x="16145" y="5725"/>
                      <a:pt x="14411" y="5691"/>
                    </a:cubicBezTo>
                    <a:cubicBezTo>
                      <a:pt x="14311" y="3156"/>
                      <a:pt x="11876" y="788"/>
                      <a:pt x="8540" y="154"/>
                    </a:cubicBezTo>
                    <a:cubicBezTo>
                      <a:pt x="7987" y="50"/>
                      <a:pt x="7440" y="1"/>
                      <a:pt x="69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9"/>
              <p:cNvSpPr/>
              <p:nvPr/>
            </p:nvSpPr>
            <p:spPr>
              <a:xfrm>
                <a:off x="6201444" y="-45023"/>
                <a:ext cx="1212709" cy="1165824"/>
              </a:xfrm>
              <a:custGeom>
                <a:avLst/>
                <a:gdLst/>
                <a:ahLst/>
                <a:cxnLst/>
                <a:rect l="l" t="t" r="r" b="b"/>
                <a:pathLst>
                  <a:path w="19548" h="18793" extrusionOk="0">
                    <a:moveTo>
                      <a:pt x="6894" y="190"/>
                    </a:moveTo>
                    <a:cubicBezTo>
                      <a:pt x="8453" y="190"/>
                      <a:pt x="10017" y="631"/>
                      <a:pt x="11309" y="1493"/>
                    </a:cubicBezTo>
                    <a:cubicBezTo>
                      <a:pt x="12076" y="1960"/>
                      <a:pt x="12743" y="2593"/>
                      <a:pt x="13243" y="3327"/>
                    </a:cubicBezTo>
                    <a:cubicBezTo>
                      <a:pt x="13744" y="4061"/>
                      <a:pt x="14044" y="4928"/>
                      <a:pt x="14077" y="5762"/>
                    </a:cubicBezTo>
                    <a:lnTo>
                      <a:pt x="14077" y="5996"/>
                    </a:lnTo>
                    <a:lnTo>
                      <a:pt x="14311" y="5996"/>
                    </a:lnTo>
                    <a:cubicBezTo>
                      <a:pt x="15478" y="6029"/>
                      <a:pt x="16612" y="6496"/>
                      <a:pt x="17480" y="7263"/>
                    </a:cubicBezTo>
                    <a:cubicBezTo>
                      <a:pt x="18347" y="8064"/>
                      <a:pt x="18881" y="9165"/>
                      <a:pt x="19014" y="10332"/>
                    </a:cubicBezTo>
                    <a:cubicBezTo>
                      <a:pt x="19148" y="11500"/>
                      <a:pt x="18814" y="12734"/>
                      <a:pt x="18113" y="13668"/>
                    </a:cubicBezTo>
                    <a:cubicBezTo>
                      <a:pt x="17413" y="14635"/>
                      <a:pt x="16379" y="15369"/>
                      <a:pt x="15178" y="15636"/>
                    </a:cubicBezTo>
                    <a:cubicBezTo>
                      <a:pt x="14878" y="16570"/>
                      <a:pt x="14344" y="17337"/>
                      <a:pt x="13544" y="17838"/>
                    </a:cubicBezTo>
                    <a:cubicBezTo>
                      <a:pt x="12931" y="18237"/>
                      <a:pt x="12213" y="18445"/>
                      <a:pt x="11507" y="18445"/>
                    </a:cubicBezTo>
                    <a:cubicBezTo>
                      <a:pt x="11328" y="18445"/>
                      <a:pt x="11150" y="18432"/>
                      <a:pt x="10975" y="18405"/>
                    </a:cubicBezTo>
                    <a:cubicBezTo>
                      <a:pt x="10074" y="18305"/>
                      <a:pt x="9240" y="17838"/>
                      <a:pt x="8673" y="17171"/>
                    </a:cubicBezTo>
                    <a:cubicBezTo>
                      <a:pt x="8106" y="16503"/>
                      <a:pt x="7739" y="15636"/>
                      <a:pt x="7773" y="14769"/>
                    </a:cubicBezTo>
                    <a:lnTo>
                      <a:pt x="7773" y="14268"/>
                    </a:lnTo>
                    <a:lnTo>
                      <a:pt x="7339" y="14535"/>
                    </a:lnTo>
                    <a:cubicBezTo>
                      <a:pt x="6656" y="14982"/>
                      <a:pt x="5827" y="15222"/>
                      <a:pt x="5001" y="15222"/>
                    </a:cubicBezTo>
                    <a:cubicBezTo>
                      <a:pt x="4779" y="15222"/>
                      <a:pt x="4556" y="15205"/>
                      <a:pt x="4337" y="15169"/>
                    </a:cubicBezTo>
                    <a:cubicBezTo>
                      <a:pt x="3303" y="15002"/>
                      <a:pt x="2302" y="14469"/>
                      <a:pt x="1635" y="13668"/>
                    </a:cubicBezTo>
                    <a:cubicBezTo>
                      <a:pt x="968" y="12867"/>
                      <a:pt x="568" y="11800"/>
                      <a:pt x="601" y="10733"/>
                    </a:cubicBezTo>
                    <a:cubicBezTo>
                      <a:pt x="634" y="9699"/>
                      <a:pt x="1068" y="8631"/>
                      <a:pt x="1768" y="7864"/>
                    </a:cubicBezTo>
                    <a:lnTo>
                      <a:pt x="1902" y="7697"/>
                    </a:lnTo>
                    <a:lnTo>
                      <a:pt x="1802" y="7530"/>
                    </a:lnTo>
                    <a:cubicBezTo>
                      <a:pt x="1268" y="6830"/>
                      <a:pt x="901" y="5996"/>
                      <a:pt x="834" y="5129"/>
                    </a:cubicBezTo>
                    <a:cubicBezTo>
                      <a:pt x="834" y="4695"/>
                      <a:pt x="868" y="4261"/>
                      <a:pt x="968" y="3828"/>
                    </a:cubicBezTo>
                    <a:cubicBezTo>
                      <a:pt x="1001" y="3628"/>
                      <a:pt x="1101" y="3427"/>
                      <a:pt x="1201" y="3227"/>
                    </a:cubicBezTo>
                    <a:cubicBezTo>
                      <a:pt x="1301" y="3027"/>
                      <a:pt x="1368" y="2827"/>
                      <a:pt x="1502" y="2660"/>
                    </a:cubicBezTo>
                    <a:cubicBezTo>
                      <a:pt x="2002" y="1926"/>
                      <a:pt x="2702" y="1326"/>
                      <a:pt x="3536" y="926"/>
                    </a:cubicBezTo>
                    <a:cubicBezTo>
                      <a:pt x="4337" y="525"/>
                      <a:pt x="5204" y="292"/>
                      <a:pt x="6138" y="225"/>
                    </a:cubicBezTo>
                    <a:cubicBezTo>
                      <a:pt x="6389" y="202"/>
                      <a:pt x="6642" y="190"/>
                      <a:pt x="6894" y="190"/>
                    </a:cubicBezTo>
                    <a:close/>
                    <a:moveTo>
                      <a:pt x="6793" y="0"/>
                    </a:moveTo>
                    <a:cubicBezTo>
                      <a:pt x="6563" y="0"/>
                      <a:pt x="6333" y="8"/>
                      <a:pt x="6105" y="25"/>
                    </a:cubicBezTo>
                    <a:cubicBezTo>
                      <a:pt x="5171" y="92"/>
                      <a:pt x="4270" y="325"/>
                      <a:pt x="3403" y="725"/>
                    </a:cubicBezTo>
                    <a:cubicBezTo>
                      <a:pt x="2569" y="1092"/>
                      <a:pt x="1802" y="1693"/>
                      <a:pt x="1235" y="2460"/>
                    </a:cubicBezTo>
                    <a:cubicBezTo>
                      <a:pt x="1101" y="2660"/>
                      <a:pt x="1001" y="2860"/>
                      <a:pt x="868" y="3060"/>
                    </a:cubicBezTo>
                    <a:cubicBezTo>
                      <a:pt x="768" y="3294"/>
                      <a:pt x="668" y="3494"/>
                      <a:pt x="601" y="3728"/>
                    </a:cubicBezTo>
                    <a:cubicBezTo>
                      <a:pt x="468" y="4195"/>
                      <a:pt x="401" y="4695"/>
                      <a:pt x="401" y="5162"/>
                    </a:cubicBezTo>
                    <a:cubicBezTo>
                      <a:pt x="463" y="6066"/>
                      <a:pt x="788" y="6941"/>
                      <a:pt x="1266" y="7678"/>
                    </a:cubicBezTo>
                    <a:lnTo>
                      <a:pt x="1266" y="7678"/>
                    </a:lnTo>
                    <a:cubicBezTo>
                      <a:pt x="545" y="8499"/>
                      <a:pt x="99" y="9601"/>
                      <a:pt x="67" y="10733"/>
                    </a:cubicBezTo>
                    <a:cubicBezTo>
                      <a:pt x="1" y="11933"/>
                      <a:pt x="401" y="13134"/>
                      <a:pt x="1168" y="14035"/>
                    </a:cubicBezTo>
                    <a:cubicBezTo>
                      <a:pt x="1935" y="14969"/>
                      <a:pt x="3069" y="15603"/>
                      <a:pt x="4237" y="15736"/>
                    </a:cubicBezTo>
                    <a:cubicBezTo>
                      <a:pt x="4489" y="15779"/>
                      <a:pt x="4746" y="15801"/>
                      <a:pt x="5003" y="15801"/>
                    </a:cubicBezTo>
                    <a:cubicBezTo>
                      <a:pt x="5790" y="15801"/>
                      <a:pt x="6582" y="15601"/>
                      <a:pt x="7265" y="15210"/>
                    </a:cubicBezTo>
                    <a:lnTo>
                      <a:pt x="7265" y="15210"/>
                    </a:lnTo>
                    <a:cubicBezTo>
                      <a:pt x="7364" y="16051"/>
                      <a:pt x="7743" y="16846"/>
                      <a:pt x="8340" y="17471"/>
                    </a:cubicBezTo>
                    <a:cubicBezTo>
                      <a:pt x="8974" y="18238"/>
                      <a:pt x="9941" y="18705"/>
                      <a:pt x="10908" y="18772"/>
                    </a:cubicBezTo>
                    <a:cubicBezTo>
                      <a:pt x="11047" y="18786"/>
                      <a:pt x="11185" y="18792"/>
                      <a:pt x="11322" y="18792"/>
                    </a:cubicBezTo>
                    <a:cubicBezTo>
                      <a:pt x="12181" y="18792"/>
                      <a:pt x="13016" y="18527"/>
                      <a:pt x="13677" y="18038"/>
                    </a:cubicBezTo>
                    <a:cubicBezTo>
                      <a:pt x="14478" y="17471"/>
                      <a:pt x="15045" y="16570"/>
                      <a:pt x="15211" y="15670"/>
                    </a:cubicBezTo>
                    <a:cubicBezTo>
                      <a:pt x="15778" y="15603"/>
                      <a:pt x="16412" y="15403"/>
                      <a:pt x="16946" y="15069"/>
                    </a:cubicBezTo>
                    <a:cubicBezTo>
                      <a:pt x="17480" y="14769"/>
                      <a:pt x="17947" y="14369"/>
                      <a:pt x="18347" y="13868"/>
                    </a:cubicBezTo>
                    <a:cubicBezTo>
                      <a:pt x="19148" y="12867"/>
                      <a:pt x="19548" y="11567"/>
                      <a:pt x="19448" y="10299"/>
                    </a:cubicBezTo>
                    <a:cubicBezTo>
                      <a:pt x="19314" y="9031"/>
                      <a:pt x="18747" y="7797"/>
                      <a:pt x="17813" y="6930"/>
                    </a:cubicBezTo>
                    <a:cubicBezTo>
                      <a:pt x="16930" y="6079"/>
                      <a:pt x="15749" y="5585"/>
                      <a:pt x="14524" y="5533"/>
                    </a:cubicBezTo>
                    <a:lnTo>
                      <a:pt x="14524" y="5533"/>
                    </a:lnTo>
                    <a:cubicBezTo>
                      <a:pt x="14478" y="5119"/>
                      <a:pt x="14385" y="4728"/>
                      <a:pt x="14244" y="4361"/>
                    </a:cubicBezTo>
                    <a:cubicBezTo>
                      <a:pt x="14044" y="3894"/>
                      <a:pt x="13844" y="3494"/>
                      <a:pt x="13544" y="3094"/>
                    </a:cubicBezTo>
                    <a:cubicBezTo>
                      <a:pt x="12976" y="2327"/>
                      <a:pt x="12243" y="1726"/>
                      <a:pt x="11442" y="1259"/>
                    </a:cubicBezTo>
                    <a:cubicBezTo>
                      <a:pt x="10040" y="412"/>
                      <a:pt x="8408" y="0"/>
                      <a:pt x="6793" y="0"/>
                    </a:cubicBezTo>
                    <a:close/>
                  </a:path>
                </a:pathLst>
              </a:custGeom>
              <a:solidFill>
                <a:srgbClr val="131E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9"/>
              <p:cNvSpPr/>
              <p:nvPr/>
            </p:nvSpPr>
            <p:spPr>
              <a:xfrm>
                <a:off x="6455984" y="185871"/>
                <a:ext cx="395303" cy="143177"/>
              </a:xfrm>
              <a:custGeom>
                <a:avLst/>
                <a:gdLst/>
                <a:ahLst/>
                <a:cxnLst/>
                <a:rect l="l" t="t" r="r" b="b"/>
                <a:pathLst>
                  <a:path w="6372" h="2308" extrusionOk="0">
                    <a:moveTo>
                      <a:pt x="6005" y="31"/>
                    </a:moveTo>
                    <a:cubicBezTo>
                      <a:pt x="5660" y="31"/>
                      <a:pt x="5136" y="133"/>
                      <a:pt x="4721" y="654"/>
                    </a:cubicBezTo>
                    <a:lnTo>
                      <a:pt x="4721" y="654"/>
                    </a:lnTo>
                    <a:lnTo>
                      <a:pt x="6372" y="72"/>
                    </a:lnTo>
                    <a:cubicBezTo>
                      <a:pt x="6372" y="72"/>
                      <a:pt x="6225" y="31"/>
                      <a:pt x="6005" y="31"/>
                    </a:cubicBezTo>
                    <a:close/>
                    <a:moveTo>
                      <a:pt x="4721" y="654"/>
                    </a:moveTo>
                    <a:lnTo>
                      <a:pt x="3974" y="918"/>
                    </a:lnTo>
                    <a:lnTo>
                      <a:pt x="3974" y="918"/>
                    </a:lnTo>
                    <a:cubicBezTo>
                      <a:pt x="4216" y="1169"/>
                      <a:pt x="4337" y="1373"/>
                      <a:pt x="4337" y="1373"/>
                    </a:cubicBezTo>
                    <a:cubicBezTo>
                      <a:pt x="4443" y="1073"/>
                      <a:pt x="4575" y="838"/>
                      <a:pt x="4721" y="654"/>
                    </a:cubicBezTo>
                    <a:close/>
                    <a:moveTo>
                      <a:pt x="1904" y="1"/>
                    </a:moveTo>
                    <a:cubicBezTo>
                      <a:pt x="1848" y="1"/>
                      <a:pt x="1792" y="2"/>
                      <a:pt x="1735" y="6"/>
                    </a:cubicBezTo>
                    <a:cubicBezTo>
                      <a:pt x="0" y="72"/>
                      <a:pt x="34" y="2307"/>
                      <a:pt x="34" y="2307"/>
                    </a:cubicBezTo>
                    <a:lnTo>
                      <a:pt x="3974" y="918"/>
                    </a:lnTo>
                    <a:lnTo>
                      <a:pt x="3974" y="918"/>
                    </a:lnTo>
                    <a:cubicBezTo>
                      <a:pt x="3590" y="518"/>
                      <a:pt x="2900" y="1"/>
                      <a:pt x="19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9"/>
              <p:cNvSpPr/>
              <p:nvPr/>
            </p:nvSpPr>
            <p:spPr>
              <a:xfrm>
                <a:off x="6453937" y="168563"/>
                <a:ext cx="397350" cy="160485"/>
              </a:xfrm>
              <a:custGeom>
                <a:avLst/>
                <a:gdLst/>
                <a:ahLst/>
                <a:cxnLst/>
                <a:rect l="l" t="t" r="r" b="b"/>
                <a:pathLst>
                  <a:path w="6405" h="2587" extrusionOk="0">
                    <a:moveTo>
                      <a:pt x="1993" y="1"/>
                    </a:moveTo>
                    <a:cubicBezTo>
                      <a:pt x="1896" y="1"/>
                      <a:pt x="1799" y="6"/>
                      <a:pt x="1701" y="18"/>
                    </a:cubicBezTo>
                    <a:cubicBezTo>
                      <a:pt x="1401" y="51"/>
                      <a:pt x="1101" y="151"/>
                      <a:pt x="834" y="318"/>
                    </a:cubicBezTo>
                    <a:cubicBezTo>
                      <a:pt x="601" y="518"/>
                      <a:pt x="400" y="752"/>
                      <a:pt x="300" y="985"/>
                    </a:cubicBezTo>
                    <a:cubicBezTo>
                      <a:pt x="33" y="1519"/>
                      <a:pt x="0" y="2086"/>
                      <a:pt x="67" y="2586"/>
                    </a:cubicBezTo>
                    <a:cubicBezTo>
                      <a:pt x="167" y="2086"/>
                      <a:pt x="334" y="1586"/>
                      <a:pt x="601" y="1185"/>
                    </a:cubicBezTo>
                    <a:cubicBezTo>
                      <a:pt x="734" y="985"/>
                      <a:pt x="901" y="818"/>
                      <a:pt x="1101" y="718"/>
                    </a:cubicBezTo>
                    <a:cubicBezTo>
                      <a:pt x="1301" y="618"/>
                      <a:pt x="1501" y="551"/>
                      <a:pt x="1735" y="551"/>
                    </a:cubicBezTo>
                    <a:cubicBezTo>
                      <a:pt x="1793" y="547"/>
                      <a:pt x="1851" y="545"/>
                      <a:pt x="1910" y="545"/>
                    </a:cubicBezTo>
                    <a:cubicBezTo>
                      <a:pt x="2318" y="545"/>
                      <a:pt x="2723" y="647"/>
                      <a:pt x="3102" y="852"/>
                    </a:cubicBezTo>
                    <a:cubicBezTo>
                      <a:pt x="3503" y="1052"/>
                      <a:pt x="3903" y="1385"/>
                      <a:pt x="4170" y="1752"/>
                    </a:cubicBezTo>
                    <a:lnTo>
                      <a:pt x="4470" y="2153"/>
                    </a:lnTo>
                    <a:lnTo>
                      <a:pt x="4603" y="1719"/>
                    </a:lnTo>
                    <a:lnTo>
                      <a:pt x="4703" y="1419"/>
                    </a:lnTo>
                    <a:cubicBezTo>
                      <a:pt x="4737" y="1352"/>
                      <a:pt x="4770" y="1252"/>
                      <a:pt x="4837" y="1152"/>
                    </a:cubicBezTo>
                    <a:cubicBezTo>
                      <a:pt x="4937" y="985"/>
                      <a:pt x="5070" y="818"/>
                      <a:pt x="5204" y="685"/>
                    </a:cubicBezTo>
                    <a:cubicBezTo>
                      <a:pt x="5473" y="475"/>
                      <a:pt x="5851" y="346"/>
                      <a:pt x="6263" y="346"/>
                    </a:cubicBezTo>
                    <a:cubicBezTo>
                      <a:pt x="6310" y="346"/>
                      <a:pt x="6357" y="348"/>
                      <a:pt x="6405" y="351"/>
                    </a:cubicBezTo>
                    <a:cubicBezTo>
                      <a:pt x="6230" y="276"/>
                      <a:pt x="6073" y="239"/>
                      <a:pt x="5907" y="239"/>
                    </a:cubicBezTo>
                    <a:cubicBezTo>
                      <a:pt x="5852" y="239"/>
                      <a:pt x="5796" y="243"/>
                      <a:pt x="5738" y="251"/>
                    </a:cubicBezTo>
                    <a:cubicBezTo>
                      <a:pt x="5504" y="251"/>
                      <a:pt x="5237" y="318"/>
                      <a:pt x="5037" y="451"/>
                    </a:cubicBezTo>
                    <a:cubicBezTo>
                      <a:pt x="4837" y="551"/>
                      <a:pt x="4637" y="718"/>
                      <a:pt x="4503" y="918"/>
                    </a:cubicBezTo>
                    <a:cubicBezTo>
                      <a:pt x="4437" y="998"/>
                      <a:pt x="4381" y="1084"/>
                      <a:pt x="4331" y="1170"/>
                    </a:cubicBezTo>
                    <a:lnTo>
                      <a:pt x="4331" y="1170"/>
                    </a:lnTo>
                    <a:cubicBezTo>
                      <a:pt x="4066" y="831"/>
                      <a:pt x="3739" y="553"/>
                      <a:pt x="3336" y="351"/>
                    </a:cubicBezTo>
                    <a:cubicBezTo>
                      <a:pt x="2921" y="130"/>
                      <a:pt x="2461" y="1"/>
                      <a:pt x="1993" y="1"/>
                    </a:cubicBezTo>
                    <a:close/>
                  </a:path>
                </a:pathLst>
              </a:custGeom>
              <a:solidFill>
                <a:srgbClr val="131E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9"/>
              <p:cNvSpPr/>
              <p:nvPr/>
            </p:nvSpPr>
            <p:spPr>
              <a:xfrm>
                <a:off x="6834661" y="680724"/>
                <a:ext cx="211176" cy="167122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2694" extrusionOk="0">
                    <a:moveTo>
                      <a:pt x="3403" y="1"/>
                    </a:moveTo>
                    <a:lnTo>
                      <a:pt x="1" y="2569"/>
                    </a:lnTo>
                    <a:cubicBezTo>
                      <a:pt x="175" y="2657"/>
                      <a:pt x="336" y="2694"/>
                      <a:pt x="484" y="2694"/>
                    </a:cubicBezTo>
                    <a:cubicBezTo>
                      <a:pt x="1354" y="2694"/>
                      <a:pt x="1769" y="1402"/>
                      <a:pt x="1769" y="1402"/>
                    </a:cubicBezTo>
                    <a:cubicBezTo>
                      <a:pt x="1882" y="1422"/>
                      <a:pt x="1988" y="1431"/>
                      <a:pt x="2087" y="1431"/>
                    </a:cubicBezTo>
                    <a:cubicBezTo>
                      <a:pt x="3317" y="1431"/>
                      <a:pt x="3403" y="1"/>
                      <a:pt x="3403" y="1"/>
                    </a:cubicBezTo>
                    <a:close/>
                  </a:path>
                </a:pathLst>
              </a:custGeom>
              <a:solidFill>
                <a:srgbClr val="FEFB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9"/>
              <p:cNvSpPr/>
              <p:nvPr/>
            </p:nvSpPr>
            <p:spPr>
              <a:xfrm>
                <a:off x="6834661" y="680724"/>
                <a:ext cx="213223" cy="174318"/>
              </a:xfrm>
              <a:custGeom>
                <a:avLst/>
                <a:gdLst/>
                <a:ahLst/>
                <a:cxnLst/>
                <a:rect l="l" t="t" r="r" b="b"/>
                <a:pathLst>
                  <a:path w="3437" h="2810" extrusionOk="0">
                    <a:moveTo>
                      <a:pt x="3403" y="1"/>
                    </a:moveTo>
                    <a:cubicBezTo>
                      <a:pt x="3236" y="401"/>
                      <a:pt x="3036" y="735"/>
                      <a:pt x="2769" y="968"/>
                    </a:cubicBezTo>
                    <a:cubicBezTo>
                      <a:pt x="2636" y="1068"/>
                      <a:pt x="2469" y="1135"/>
                      <a:pt x="2336" y="1135"/>
                    </a:cubicBezTo>
                    <a:cubicBezTo>
                      <a:pt x="2280" y="1146"/>
                      <a:pt x="2225" y="1150"/>
                      <a:pt x="2168" y="1150"/>
                    </a:cubicBezTo>
                    <a:cubicBezTo>
                      <a:pt x="2054" y="1150"/>
                      <a:pt x="1936" y="1135"/>
                      <a:pt x="1802" y="1135"/>
                    </a:cubicBezTo>
                    <a:lnTo>
                      <a:pt x="1569" y="1102"/>
                    </a:lnTo>
                    <a:lnTo>
                      <a:pt x="1502" y="1335"/>
                    </a:lnTo>
                    <a:cubicBezTo>
                      <a:pt x="1435" y="1469"/>
                      <a:pt x="1368" y="1669"/>
                      <a:pt x="1268" y="1836"/>
                    </a:cubicBezTo>
                    <a:cubicBezTo>
                      <a:pt x="1202" y="2002"/>
                      <a:pt x="1102" y="2136"/>
                      <a:pt x="968" y="2269"/>
                    </a:cubicBezTo>
                    <a:cubicBezTo>
                      <a:pt x="868" y="2369"/>
                      <a:pt x="735" y="2503"/>
                      <a:pt x="568" y="2536"/>
                    </a:cubicBezTo>
                    <a:cubicBezTo>
                      <a:pt x="485" y="2569"/>
                      <a:pt x="393" y="2578"/>
                      <a:pt x="297" y="2578"/>
                    </a:cubicBezTo>
                    <a:cubicBezTo>
                      <a:pt x="201" y="2578"/>
                      <a:pt x="101" y="2569"/>
                      <a:pt x="1" y="2569"/>
                    </a:cubicBezTo>
                    <a:cubicBezTo>
                      <a:pt x="168" y="2703"/>
                      <a:pt x="368" y="2803"/>
                      <a:pt x="601" y="2803"/>
                    </a:cubicBezTo>
                    <a:cubicBezTo>
                      <a:pt x="632" y="2807"/>
                      <a:pt x="663" y="2809"/>
                      <a:pt x="693" y="2809"/>
                    </a:cubicBezTo>
                    <a:cubicBezTo>
                      <a:pt x="896" y="2809"/>
                      <a:pt x="1095" y="2719"/>
                      <a:pt x="1268" y="2603"/>
                    </a:cubicBezTo>
                    <a:cubicBezTo>
                      <a:pt x="1469" y="2469"/>
                      <a:pt x="1602" y="2269"/>
                      <a:pt x="1735" y="2102"/>
                    </a:cubicBezTo>
                    <a:cubicBezTo>
                      <a:pt x="1825" y="1968"/>
                      <a:pt x="1899" y="1834"/>
                      <a:pt x="1959" y="1700"/>
                    </a:cubicBezTo>
                    <a:lnTo>
                      <a:pt x="1959" y="1700"/>
                    </a:lnTo>
                    <a:cubicBezTo>
                      <a:pt x="2015" y="1704"/>
                      <a:pt x="2071" y="1707"/>
                      <a:pt x="2127" y="1707"/>
                    </a:cubicBezTo>
                    <a:cubicBezTo>
                      <a:pt x="2233" y="1707"/>
                      <a:pt x="2337" y="1697"/>
                      <a:pt x="2436" y="1669"/>
                    </a:cubicBezTo>
                    <a:cubicBezTo>
                      <a:pt x="2669" y="1602"/>
                      <a:pt x="2903" y="1469"/>
                      <a:pt x="3070" y="1269"/>
                    </a:cubicBezTo>
                    <a:cubicBezTo>
                      <a:pt x="3236" y="1102"/>
                      <a:pt x="3337" y="868"/>
                      <a:pt x="3370" y="668"/>
                    </a:cubicBezTo>
                    <a:cubicBezTo>
                      <a:pt x="3437" y="435"/>
                      <a:pt x="3437" y="201"/>
                      <a:pt x="3403" y="1"/>
                    </a:cubicBezTo>
                    <a:close/>
                  </a:path>
                </a:pathLst>
              </a:custGeom>
              <a:solidFill>
                <a:srgbClr val="131E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0" name="Google Shape;600;p39"/>
          <p:cNvSpPr txBox="1">
            <a:spLocks noGrp="1"/>
          </p:cNvSpPr>
          <p:nvPr>
            <p:ph type="title"/>
          </p:nvPr>
        </p:nvSpPr>
        <p:spPr>
          <a:xfrm>
            <a:off x="2152625" y="1673875"/>
            <a:ext cx="5010300" cy="17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HEROES!!</a:t>
            </a:r>
            <a:endParaRPr/>
          </a:p>
        </p:txBody>
      </p:sp>
      <p:sp>
        <p:nvSpPr>
          <p:cNvPr id="601" name="Google Shape;601;p39"/>
          <p:cNvSpPr/>
          <p:nvPr/>
        </p:nvSpPr>
        <p:spPr>
          <a:xfrm>
            <a:off x="-1661775" y="1042075"/>
            <a:ext cx="68400" cy="91800"/>
          </a:xfrm>
          <a:custGeom>
            <a:avLst/>
            <a:gdLst/>
            <a:ahLst/>
            <a:cxnLst/>
            <a:rect l="l" t="t" r="r" b="b"/>
            <a:pathLst>
              <a:path w="2736" h="3672" extrusionOk="0">
                <a:moveTo>
                  <a:pt x="2664" y="0"/>
                </a:moveTo>
                <a:cubicBezTo>
                  <a:pt x="1374" y="0"/>
                  <a:pt x="1535" y="1770"/>
                  <a:pt x="1535" y="1770"/>
                </a:cubicBezTo>
                <a:cubicBezTo>
                  <a:pt x="0" y="2070"/>
                  <a:pt x="534" y="3671"/>
                  <a:pt x="534" y="3671"/>
                </a:cubicBezTo>
                <a:lnTo>
                  <a:pt x="2736" y="2"/>
                </a:lnTo>
                <a:cubicBezTo>
                  <a:pt x="2711" y="1"/>
                  <a:pt x="2687" y="0"/>
                  <a:pt x="2664" y="0"/>
                </a:cubicBezTo>
                <a:close/>
              </a:path>
            </a:pathLst>
          </a:custGeom>
          <a:solidFill>
            <a:srgbClr val="FEFB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39"/>
          <p:cNvSpPr/>
          <p:nvPr/>
        </p:nvSpPr>
        <p:spPr>
          <a:xfrm>
            <a:off x="2872339" y="4304566"/>
            <a:ext cx="232741" cy="229408"/>
          </a:xfrm>
          <a:custGeom>
            <a:avLst/>
            <a:gdLst/>
            <a:ahLst/>
            <a:cxnLst/>
            <a:rect l="l" t="t" r="r" b="b"/>
            <a:pathLst>
              <a:path w="8451" h="8330" extrusionOk="0">
                <a:moveTo>
                  <a:pt x="6323" y="1"/>
                </a:moveTo>
                <a:lnTo>
                  <a:pt x="3831" y="1521"/>
                </a:lnTo>
                <a:lnTo>
                  <a:pt x="1095" y="548"/>
                </a:lnTo>
                <a:lnTo>
                  <a:pt x="1764" y="3375"/>
                </a:lnTo>
                <a:lnTo>
                  <a:pt x="1" y="5685"/>
                </a:lnTo>
                <a:lnTo>
                  <a:pt x="2888" y="5928"/>
                </a:lnTo>
                <a:lnTo>
                  <a:pt x="4560" y="8329"/>
                </a:lnTo>
                <a:lnTo>
                  <a:pt x="5685" y="5654"/>
                </a:lnTo>
                <a:lnTo>
                  <a:pt x="8451" y="4803"/>
                </a:lnTo>
                <a:lnTo>
                  <a:pt x="6262" y="2919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39"/>
          <p:cNvSpPr/>
          <p:nvPr/>
        </p:nvSpPr>
        <p:spPr>
          <a:xfrm>
            <a:off x="928197" y="3970783"/>
            <a:ext cx="385918" cy="379226"/>
          </a:xfrm>
          <a:custGeom>
            <a:avLst/>
            <a:gdLst/>
            <a:ahLst/>
            <a:cxnLst/>
            <a:rect l="l" t="t" r="r" b="b"/>
            <a:pathLst>
              <a:path w="14013" h="13770" extrusionOk="0">
                <a:moveTo>
                  <a:pt x="10487" y="0"/>
                </a:moveTo>
                <a:lnTo>
                  <a:pt x="6353" y="2462"/>
                </a:lnTo>
                <a:lnTo>
                  <a:pt x="1824" y="912"/>
                </a:lnTo>
                <a:lnTo>
                  <a:pt x="2918" y="5593"/>
                </a:lnTo>
                <a:lnTo>
                  <a:pt x="0" y="9423"/>
                </a:lnTo>
                <a:lnTo>
                  <a:pt x="4803" y="9818"/>
                </a:lnTo>
                <a:lnTo>
                  <a:pt x="7538" y="13769"/>
                </a:lnTo>
                <a:lnTo>
                  <a:pt x="9423" y="9331"/>
                </a:lnTo>
                <a:lnTo>
                  <a:pt x="14013" y="7933"/>
                </a:lnTo>
                <a:lnTo>
                  <a:pt x="10396" y="4803"/>
                </a:lnTo>
                <a:close/>
              </a:path>
            </a:pathLst>
          </a:custGeom>
          <a:solidFill>
            <a:schemeClr val="accent4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39"/>
          <p:cNvSpPr/>
          <p:nvPr/>
        </p:nvSpPr>
        <p:spPr>
          <a:xfrm>
            <a:off x="7753045" y="2287087"/>
            <a:ext cx="289666" cy="284653"/>
          </a:xfrm>
          <a:custGeom>
            <a:avLst/>
            <a:gdLst/>
            <a:ahLst/>
            <a:cxnLst/>
            <a:rect l="l" t="t" r="r" b="b"/>
            <a:pathLst>
              <a:path w="10518" h="10336" extrusionOk="0">
                <a:moveTo>
                  <a:pt x="2675" y="1"/>
                </a:moveTo>
                <a:lnTo>
                  <a:pt x="5745" y="1885"/>
                </a:lnTo>
                <a:lnTo>
                  <a:pt x="9150" y="700"/>
                </a:lnTo>
                <a:lnTo>
                  <a:pt x="8329" y="4195"/>
                </a:lnTo>
                <a:lnTo>
                  <a:pt x="10518" y="7083"/>
                </a:lnTo>
                <a:lnTo>
                  <a:pt x="6931" y="7387"/>
                </a:lnTo>
                <a:lnTo>
                  <a:pt x="4864" y="10335"/>
                </a:lnTo>
                <a:lnTo>
                  <a:pt x="3466" y="7022"/>
                </a:lnTo>
                <a:lnTo>
                  <a:pt x="1" y="5989"/>
                </a:lnTo>
                <a:lnTo>
                  <a:pt x="2736" y="3618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9"/>
          <p:cNvSpPr/>
          <p:nvPr/>
        </p:nvSpPr>
        <p:spPr>
          <a:xfrm>
            <a:off x="1314122" y="1538998"/>
            <a:ext cx="204064" cy="200560"/>
          </a:xfrm>
          <a:custGeom>
            <a:avLst/>
            <a:gdLst/>
            <a:ahLst/>
            <a:cxnLst/>
            <a:rect l="l" t="t" r="r" b="b"/>
            <a:pathLst>
              <a:path w="14013" h="13770" extrusionOk="0">
                <a:moveTo>
                  <a:pt x="10487" y="0"/>
                </a:moveTo>
                <a:lnTo>
                  <a:pt x="6353" y="2462"/>
                </a:lnTo>
                <a:lnTo>
                  <a:pt x="1824" y="912"/>
                </a:lnTo>
                <a:lnTo>
                  <a:pt x="2918" y="5593"/>
                </a:lnTo>
                <a:lnTo>
                  <a:pt x="0" y="9423"/>
                </a:lnTo>
                <a:lnTo>
                  <a:pt x="4803" y="9818"/>
                </a:lnTo>
                <a:lnTo>
                  <a:pt x="7538" y="13769"/>
                </a:lnTo>
                <a:lnTo>
                  <a:pt x="9423" y="9331"/>
                </a:lnTo>
                <a:lnTo>
                  <a:pt x="14013" y="7933"/>
                </a:lnTo>
                <a:lnTo>
                  <a:pt x="10396" y="4803"/>
                </a:lnTo>
                <a:close/>
              </a:path>
            </a:pathLst>
          </a:custGeom>
          <a:solidFill>
            <a:schemeClr val="accent4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0" name="Google Shape;610;p40"/>
          <p:cNvCxnSpPr>
            <a:stCxn id="611" idx="0"/>
          </p:cNvCxnSpPr>
          <p:nvPr/>
        </p:nvCxnSpPr>
        <p:spPr>
          <a:xfrm rot="10800000">
            <a:off x="7651360" y="3034100"/>
            <a:ext cx="0" cy="603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40"/>
          <p:cNvCxnSpPr/>
          <p:nvPr/>
        </p:nvCxnSpPr>
        <p:spPr>
          <a:xfrm rot="10800000">
            <a:off x="1508925" y="3030350"/>
            <a:ext cx="61710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40"/>
          <p:cNvSpPr/>
          <p:nvPr/>
        </p:nvSpPr>
        <p:spPr>
          <a:xfrm>
            <a:off x="2605591" y="2585188"/>
            <a:ext cx="872400" cy="8724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40"/>
          <p:cNvSpPr/>
          <p:nvPr/>
        </p:nvSpPr>
        <p:spPr>
          <a:xfrm>
            <a:off x="4134076" y="2585188"/>
            <a:ext cx="872400" cy="8724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40"/>
          <p:cNvSpPr/>
          <p:nvPr/>
        </p:nvSpPr>
        <p:spPr>
          <a:xfrm>
            <a:off x="5678623" y="2585188"/>
            <a:ext cx="872400" cy="8724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0"/>
          <p:cNvSpPr/>
          <p:nvPr/>
        </p:nvSpPr>
        <p:spPr>
          <a:xfrm>
            <a:off x="1067485" y="2585188"/>
            <a:ext cx="872400" cy="8724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0"/>
          <p:cNvSpPr/>
          <p:nvPr/>
        </p:nvSpPr>
        <p:spPr>
          <a:xfrm>
            <a:off x="2218763" y="1939971"/>
            <a:ext cx="1646025" cy="463250"/>
          </a:xfrm>
          <a:custGeom>
            <a:avLst/>
            <a:gdLst/>
            <a:ahLst/>
            <a:cxnLst/>
            <a:rect l="l" t="t" r="r" b="b"/>
            <a:pathLst>
              <a:path w="65841" h="18530" extrusionOk="0">
                <a:moveTo>
                  <a:pt x="0" y="1280"/>
                </a:moveTo>
                <a:lnTo>
                  <a:pt x="289" y="18530"/>
                </a:lnTo>
                <a:lnTo>
                  <a:pt x="63145" y="18289"/>
                </a:lnTo>
                <a:lnTo>
                  <a:pt x="65841" y="0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8" name="Google Shape;618;p40"/>
          <p:cNvSpPr/>
          <p:nvPr/>
        </p:nvSpPr>
        <p:spPr>
          <a:xfrm>
            <a:off x="5292425" y="1939971"/>
            <a:ext cx="1646025" cy="463250"/>
          </a:xfrm>
          <a:custGeom>
            <a:avLst/>
            <a:gdLst/>
            <a:ahLst/>
            <a:cxnLst/>
            <a:rect l="l" t="t" r="r" b="b"/>
            <a:pathLst>
              <a:path w="65841" h="18530" extrusionOk="0">
                <a:moveTo>
                  <a:pt x="0" y="1280"/>
                </a:moveTo>
                <a:lnTo>
                  <a:pt x="289" y="18530"/>
                </a:lnTo>
                <a:lnTo>
                  <a:pt x="63145" y="18289"/>
                </a:lnTo>
                <a:lnTo>
                  <a:pt x="65841" y="0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9" name="Google Shape;619;p40"/>
          <p:cNvSpPr/>
          <p:nvPr/>
        </p:nvSpPr>
        <p:spPr>
          <a:xfrm>
            <a:off x="3746330" y="3620994"/>
            <a:ext cx="1646025" cy="463250"/>
          </a:xfrm>
          <a:custGeom>
            <a:avLst/>
            <a:gdLst/>
            <a:ahLst/>
            <a:cxnLst/>
            <a:rect l="l" t="t" r="r" b="b"/>
            <a:pathLst>
              <a:path w="65841" h="18530" extrusionOk="0">
                <a:moveTo>
                  <a:pt x="0" y="1280"/>
                </a:moveTo>
                <a:lnTo>
                  <a:pt x="289" y="18530"/>
                </a:lnTo>
                <a:lnTo>
                  <a:pt x="63145" y="18289"/>
                </a:lnTo>
                <a:lnTo>
                  <a:pt x="65841" y="0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0" name="Google Shape;620;p40"/>
          <p:cNvSpPr/>
          <p:nvPr/>
        </p:nvSpPr>
        <p:spPr>
          <a:xfrm>
            <a:off x="6827075" y="3620994"/>
            <a:ext cx="1646025" cy="463250"/>
          </a:xfrm>
          <a:custGeom>
            <a:avLst/>
            <a:gdLst/>
            <a:ahLst/>
            <a:cxnLst/>
            <a:rect l="l" t="t" r="r" b="b"/>
            <a:pathLst>
              <a:path w="65841" h="18530" extrusionOk="0">
                <a:moveTo>
                  <a:pt x="0" y="1280"/>
                </a:moveTo>
                <a:lnTo>
                  <a:pt x="289" y="18530"/>
                </a:lnTo>
                <a:lnTo>
                  <a:pt x="63145" y="18289"/>
                </a:lnTo>
                <a:lnTo>
                  <a:pt x="65841" y="0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1" name="Google Shape;621;p40"/>
          <p:cNvSpPr/>
          <p:nvPr/>
        </p:nvSpPr>
        <p:spPr>
          <a:xfrm>
            <a:off x="680668" y="3620994"/>
            <a:ext cx="1646025" cy="463250"/>
          </a:xfrm>
          <a:custGeom>
            <a:avLst/>
            <a:gdLst/>
            <a:ahLst/>
            <a:cxnLst/>
            <a:rect l="l" t="t" r="r" b="b"/>
            <a:pathLst>
              <a:path w="65841" h="18530" extrusionOk="0">
                <a:moveTo>
                  <a:pt x="0" y="1280"/>
                </a:moveTo>
                <a:lnTo>
                  <a:pt x="289" y="18530"/>
                </a:lnTo>
                <a:lnTo>
                  <a:pt x="63145" y="18289"/>
                </a:lnTo>
                <a:lnTo>
                  <a:pt x="65841" y="0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2" name="Google Shape;622;p4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HISTORY</a:t>
            </a:r>
            <a:endParaRPr/>
          </a:p>
        </p:txBody>
      </p:sp>
      <p:sp>
        <p:nvSpPr>
          <p:cNvPr id="623" name="Google Shape;623;p40"/>
          <p:cNvSpPr txBox="1"/>
          <p:nvPr/>
        </p:nvSpPr>
        <p:spPr>
          <a:xfrm>
            <a:off x="3996310" y="3637075"/>
            <a:ext cx="1149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Slackey"/>
                <a:ea typeface="Slackey"/>
                <a:cs typeface="Slackey"/>
                <a:sym typeface="Slackey"/>
              </a:rPr>
              <a:t>2010</a:t>
            </a:r>
            <a:endParaRPr sz="2000">
              <a:solidFill>
                <a:schemeClr val="dk1"/>
              </a:solidFill>
              <a:latin typeface="Slackey"/>
              <a:ea typeface="Slackey"/>
              <a:cs typeface="Slackey"/>
              <a:sym typeface="Slackey"/>
            </a:endParaRPr>
          </a:p>
        </p:txBody>
      </p:sp>
      <p:sp>
        <p:nvSpPr>
          <p:cNvPr id="624" name="Google Shape;624;p40"/>
          <p:cNvSpPr txBox="1"/>
          <p:nvPr/>
        </p:nvSpPr>
        <p:spPr>
          <a:xfrm>
            <a:off x="3792828" y="4036920"/>
            <a:ext cx="1557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ind"/>
                <a:ea typeface="Hind"/>
                <a:cs typeface="Hind"/>
                <a:sym typeface="Hind"/>
              </a:rPr>
              <a:t>Saturn is </a:t>
            </a: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composed of hydrogen</a:t>
            </a: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625" name="Google Shape;625;p40"/>
          <p:cNvSpPr txBox="1"/>
          <p:nvPr/>
        </p:nvSpPr>
        <p:spPr>
          <a:xfrm>
            <a:off x="932275" y="3637100"/>
            <a:ext cx="1149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Slackey"/>
                <a:ea typeface="Slackey"/>
                <a:cs typeface="Slackey"/>
                <a:sym typeface="Slackey"/>
              </a:rPr>
              <a:t>1990</a:t>
            </a:r>
            <a:endParaRPr sz="2000">
              <a:solidFill>
                <a:schemeClr val="dk1"/>
              </a:solidFill>
              <a:latin typeface="Slackey"/>
              <a:ea typeface="Slackey"/>
              <a:cs typeface="Slackey"/>
              <a:sym typeface="Slackey"/>
            </a:endParaRPr>
          </a:p>
        </p:txBody>
      </p:sp>
      <p:sp>
        <p:nvSpPr>
          <p:cNvPr id="626" name="Google Shape;626;p40"/>
          <p:cNvSpPr txBox="1"/>
          <p:nvPr/>
        </p:nvSpPr>
        <p:spPr>
          <a:xfrm>
            <a:off x="726250" y="4036929"/>
            <a:ext cx="1559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ind"/>
                <a:ea typeface="Hind"/>
                <a:cs typeface="Hind"/>
                <a:sym typeface="Hind"/>
              </a:rPr>
              <a:t>The Earth is the planet we live on</a:t>
            </a: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627" name="Google Shape;627;p40"/>
          <p:cNvSpPr txBox="1"/>
          <p:nvPr/>
        </p:nvSpPr>
        <p:spPr>
          <a:xfrm>
            <a:off x="2465408" y="1957575"/>
            <a:ext cx="1149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Slackey"/>
                <a:ea typeface="Slackey"/>
                <a:cs typeface="Slackey"/>
                <a:sym typeface="Slackey"/>
              </a:rPr>
              <a:t>2000</a:t>
            </a:r>
            <a:endParaRPr sz="2000">
              <a:solidFill>
                <a:schemeClr val="dk1"/>
              </a:solidFill>
              <a:latin typeface="Slackey"/>
              <a:ea typeface="Slackey"/>
              <a:cs typeface="Slackey"/>
              <a:sym typeface="Slackey"/>
            </a:endParaRPr>
          </a:p>
        </p:txBody>
      </p:sp>
      <p:sp>
        <p:nvSpPr>
          <p:cNvPr id="628" name="Google Shape;628;p40"/>
          <p:cNvSpPr txBox="1"/>
          <p:nvPr/>
        </p:nvSpPr>
        <p:spPr>
          <a:xfrm>
            <a:off x="2261921" y="1410134"/>
            <a:ext cx="1559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ind"/>
                <a:ea typeface="Hind"/>
                <a:cs typeface="Hind"/>
                <a:sym typeface="Hind"/>
              </a:rPr>
              <a:t>Neptune is the farthest planet</a:t>
            </a: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629" name="Google Shape;629;p40"/>
          <p:cNvSpPr txBox="1"/>
          <p:nvPr/>
        </p:nvSpPr>
        <p:spPr>
          <a:xfrm>
            <a:off x="6871302" y="4036933"/>
            <a:ext cx="1557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ind"/>
                <a:ea typeface="Hind"/>
                <a:cs typeface="Hind"/>
                <a:sym typeface="Hind"/>
              </a:rPr>
              <a:t>Mercury is the smallest planet</a:t>
            </a: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611" name="Google Shape;611;p40"/>
          <p:cNvSpPr txBox="1"/>
          <p:nvPr/>
        </p:nvSpPr>
        <p:spPr>
          <a:xfrm>
            <a:off x="7076560" y="3637100"/>
            <a:ext cx="1149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Slackey"/>
                <a:ea typeface="Slackey"/>
                <a:cs typeface="Slackey"/>
                <a:sym typeface="Slackey"/>
              </a:rPr>
              <a:t>2030</a:t>
            </a:r>
            <a:endParaRPr sz="2000">
              <a:solidFill>
                <a:schemeClr val="dk1"/>
              </a:solidFill>
              <a:latin typeface="Slackey"/>
              <a:ea typeface="Slackey"/>
              <a:cs typeface="Slackey"/>
              <a:sym typeface="Slackey"/>
            </a:endParaRPr>
          </a:p>
        </p:txBody>
      </p:sp>
      <p:sp>
        <p:nvSpPr>
          <p:cNvPr id="630" name="Google Shape;630;p40"/>
          <p:cNvSpPr txBox="1"/>
          <p:nvPr/>
        </p:nvSpPr>
        <p:spPr>
          <a:xfrm>
            <a:off x="5539087" y="1957575"/>
            <a:ext cx="1149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Slackey"/>
                <a:ea typeface="Slackey"/>
                <a:cs typeface="Slackey"/>
                <a:sym typeface="Slackey"/>
              </a:rPr>
              <a:t>2020</a:t>
            </a:r>
            <a:endParaRPr sz="2000">
              <a:solidFill>
                <a:schemeClr val="dk1"/>
              </a:solidFill>
              <a:latin typeface="Slackey"/>
              <a:ea typeface="Slackey"/>
              <a:cs typeface="Slackey"/>
              <a:sym typeface="Slackey"/>
            </a:endParaRPr>
          </a:p>
        </p:txBody>
      </p:sp>
      <p:sp>
        <p:nvSpPr>
          <p:cNvPr id="631" name="Google Shape;631;p40"/>
          <p:cNvSpPr txBox="1"/>
          <p:nvPr/>
        </p:nvSpPr>
        <p:spPr>
          <a:xfrm>
            <a:off x="5335612" y="1410133"/>
            <a:ext cx="1559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ind"/>
                <a:ea typeface="Hind"/>
                <a:cs typeface="Hind"/>
                <a:sym typeface="Hind"/>
              </a:rPr>
              <a:t>Despite being red, Mars is a cold place</a:t>
            </a:r>
            <a:endParaRPr>
              <a:latin typeface="Hind"/>
              <a:ea typeface="Hind"/>
              <a:cs typeface="Hind"/>
              <a:sym typeface="Hind"/>
            </a:endParaRPr>
          </a:p>
        </p:txBody>
      </p:sp>
      <p:grpSp>
        <p:nvGrpSpPr>
          <p:cNvPr id="632" name="Google Shape;632;p40"/>
          <p:cNvGrpSpPr/>
          <p:nvPr/>
        </p:nvGrpSpPr>
        <p:grpSpPr>
          <a:xfrm>
            <a:off x="6948422" y="2357533"/>
            <a:ext cx="1612175" cy="1405710"/>
            <a:chOff x="519275" y="941025"/>
            <a:chExt cx="2231075" cy="1945350"/>
          </a:xfrm>
        </p:grpSpPr>
        <p:sp>
          <p:nvSpPr>
            <p:cNvPr id="633" name="Google Shape;633;p40"/>
            <p:cNvSpPr/>
            <p:nvPr/>
          </p:nvSpPr>
          <p:spPr>
            <a:xfrm>
              <a:off x="583100" y="1046650"/>
              <a:ext cx="1832125" cy="1494725"/>
            </a:xfrm>
            <a:custGeom>
              <a:avLst/>
              <a:gdLst/>
              <a:ahLst/>
              <a:cxnLst/>
              <a:rect l="l" t="t" r="r" b="b"/>
              <a:pathLst>
                <a:path w="73285" h="59789" extrusionOk="0">
                  <a:moveTo>
                    <a:pt x="44166" y="1"/>
                  </a:moveTo>
                  <a:cubicBezTo>
                    <a:pt x="43801" y="670"/>
                    <a:pt x="43406" y="1338"/>
                    <a:pt x="43011" y="2007"/>
                  </a:cubicBezTo>
                  <a:cubicBezTo>
                    <a:pt x="42251" y="3253"/>
                    <a:pt x="41430" y="4469"/>
                    <a:pt x="40549" y="5654"/>
                  </a:cubicBezTo>
                  <a:cubicBezTo>
                    <a:pt x="39667" y="6809"/>
                    <a:pt x="38694" y="7934"/>
                    <a:pt x="37539" y="8907"/>
                  </a:cubicBezTo>
                  <a:cubicBezTo>
                    <a:pt x="36992" y="9393"/>
                    <a:pt x="36354" y="9819"/>
                    <a:pt x="35685" y="10153"/>
                  </a:cubicBezTo>
                  <a:cubicBezTo>
                    <a:pt x="34986" y="10518"/>
                    <a:pt x="34196" y="10761"/>
                    <a:pt x="33406" y="10761"/>
                  </a:cubicBezTo>
                  <a:cubicBezTo>
                    <a:pt x="32615" y="10761"/>
                    <a:pt x="31886" y="10609"/>
                    <a:pt x="31156" y="10427"/>
                  </a:cubicBezTo>
                  <a:cubicBezTo>
                    <a:pt x="30427" y="10214"/>
                    <a:pt x="29758" y="9940"/>
                    <a:pt x="29089" y="9636"/>
                  </a:cubicBezTo>
                  <a:cubicBezTo>
                    <a:pt x="27722" y="9059"/>
                    <a:pt x="26445" y="8329"/>
                    <a:pt x="25229" y="7569"/>
                  </a:cubicBezTo>
                  <a:cubicBezTo>
                    <a:pt x="23010" y="6202"/>
                    <a:pt x="20943" y="4682"/>
                    <a:pt x="18937" y="3071"/>
                  </a:cubicBezTo>
                  <a:lnTo>
                    <a:pt x="18937" y="3071"/>
                  </a:lnTo>
                  <a:cubicBezTo>
                    <a:pt x="19211" y="3952"/>
                    <a:pt x="19454" y="4834"/>
                    <a:pt x="19697" y="5715"/>
                  </a:cubicBezTo>
                  <a:cubicBezTo>
                    <a:pt x="19971" y="6931"/>
                    <a:pt x="20214" y="8147"/>
                    <a:pt x="20335" y="9393"/>
                  </a:cubicBezTo>
                  <a:cubicBezTo>
                    <a:pt x="20457" y="10639"/>
                    <a:pt x="20487" y="11916"/>
                    <a:pt x="20183" y="13162"/>
                  </a:cubicBezTo>
                  <a:cubicBezTo>
                    <a:pt x="20031" y="13770"/>
                    <a:pt x="19788" y="14378"/>
                    <a:pt x="19363" y="14864"/>
                  </a:cubicBezTo>
                  <a:cubicBezTo>
                    <a:pt x="18937" y="15381"/>
                    <a:pt x="18329" y="15715"/>
                    <a:pt x="17691" y="15837"/>
                  </a:cubicBezTo>
                  <a:cubicBezTo>
                    <a:pt x="17319" y="15930"/>
                    <a:pt x="16935" y="15966"/>
                    <a:pt x="16547" y="15966"/>
                  </a:cubicBezTo>
                  <a:cubicBezTo>
                    <a:pt x="16301" y="15966"/>
                    <a:pt x="16054" y="15952"/>
                    <a:pt x="15806" y="15928"/>
                  </a:cubicBezTo>
                  <a:cubicBezTo>
                    <a:pt x="15199" y="15837"/>
                    <a:pt x="14591" y="15715"/>
                    <a:pt x="13983" y="15563"/>
                  </a:cubicBezTo>
                  <a:cubicBezTo>
                    <a:pt x="12767" y="15229"/>
                    <a:pt x="11612" y="14743"/>
                    <a:pt x="10487" y="14256"/>
                  </a:cubicBezTo>
                  <a:cubicBezTo>
                    <a:pt x="8511" y="13345"/>
                    <a:pt x="6627" y="12281"/>
                    <a:pt x="4773" y="11095"/>
                  </a:cubicBezTo>
                  <a:cubicBezTo>
                    <a:pt x="4317" y="10822"/>
                    <a:pt x="4043" y="10639"/>
                    <a:pt x="4043" y="10639"/>
                  </a:cubicBezTo>
                  <a:lnTo>
                    <a:pt x="4043" y="10639"/>
                  </a:lnTo>
                  <a:cubicBezTo>
                    <a:pt x="4043" y="10639"/>
                    <a:pt x="4074" y="10670"/>
                    <a:pt x="4134" y="10730"/>
                  </a:cubicBezTo>
                  <a:cubicBezTo>
                    <a:pt x="5867" y="12706"/>
                    <a:pt x="7508" y="14712"/>
                    <a:pt x="9119" y="16810"/>
                  </a:cubicBezTo>
                  <a:cubicBezTo>
                    <a:pt x="9910" y="17873"/>
                    <a:pt x="10700" y="18937"/>
                    <a:pt x="11429" y="20062"/>
                  </a:cubicBezTo>
                  <a:cubicBezTo>
                    <a:pt x="11794" y="20639"/>
                    <a:pt x="12129" y="21217"/>
                    <a:pt x="12432" y="21794"/>
                  </a:cubicBezTo>
                  <a:cubicBezTo>
                    <a:pt x="12767" y="22402"/>
                    <a:pt x="13040" y="23010"/>
                    <a:pt x="13192" y="23709"/>
                  </a:cubicBezTo>
                  <a:cubicBezTo>
                    <a:pt x="13223" y="23892"/>
                    <a:pt x="13223" y="24074"/>
                    <a:pt x="13223" y="24257"/>
                  </a:cubicBezTo>
                  <a:cubicBezTo>
                    <a:pt x="13192" y="24439"/>
                    <a:pt x="13162" y="24621"/>
                    <a:pt x="13071" y="24773"/>
                  </a:cubicBezTo>
                  <a:cubicBezTo>
                    <a:pt x="12919" y="25108"/>
                    <a:pt x="12706" y="25412"/>
                    <a:pt x="12432" y="25624"/>
                  </a:cubicBezTo>
                  <a:cubicBezTo>
                    <a:pt x="11885" y="26080"/>
                    <a:pt x="11277" y="26384"/>
                    <a:pt x="10639" y="26627"/>
                  </a:cubicBezTo>
                  <a:cubicBezTo>
                    <a:pt x="9363" y="27144"/>
                    <a:pt x="8056" y="27418"/>
                    <a:pt x="6748" y="27661"/>
                  </a:cubicBezTo>
                  <a:cubicBezTo>
                    <a:pt x="4499" y="28056"/>
                    <a:pt x="2250" y="28269"/>
                    <a:pt x="1" y="28390"/>
                  </a:cubicBezTo>
                  <a:cubicBezTo>
                    <a:pt x="1824" y="29241"/>
                    <a:pt x="3618" y="30153"/>
                    <a:pt x="5381" y="31126"/>
                  </a:cubicBezTo>
                  <a:cubicBezTo>
                    <a:pt x="6445" y="31703"/>
                    <a:pt x="7508" y="32311"/>
                    <a:pt x="8511" y="33010"/>
                  </a:cubicBezTo>
                  <a:cubicBezTo>
                    <a:pt x="9028" y="33345"/>
                    <a:pt x="9515" y="33710"/>
                    <a:pt x="10001" y="34105"/>
                  </a:cubicBezTo>
                  <a:cubicBezTo>
                    <a:pt x="10457" y="34500"/>
                    <a:pt x="10943" y="34925"/>
                    <a:pt x="11308" y="35533"/>
                  </a:cubicBezTo>
                  <a:cubicBezTo>
                    <a:pt x="11490" y="35807"/>
                    <a:pt x="11642" y="36202"/>
                    <a:pt x="11642" y="36597"/>
                  </a:cubicBezTo>
                  <a:cubicBezTo>
                    <a:pt x="11642" y="36962"/>
                    <a:pt x="11581" y="37296"/>
                    <a:pt x="11460" y="37631"/>
                  </a:cubicBezTo>
                  <a:cubicBezTo>
                    <a:pt x="11247" y="38269"/>
                    <a:pt x="10882" y="38816"/>
                    <a:pt x="10518" y="39302"/>
                  </a:cubicBezTo>
                  <a:cubicBezTo>
                    <a:pt x="9758" y="40305"/>
                    <a:pt x="8907" y="41187"/>
                    <a:pt x="7995" y="42038"/>
                  </a:cubicBezTo>
                  <a:cubicBezTo>
                    <a:pt x="7448" y="42555"/>
                    <a:pt x="6840" y="43071"/>
                    <a:pt x="6232" y="43558"/>
                  </a:cubicBezTo>
                  <a:lnTo>
                    <a:pt x="6232" y="43558"/>
                  </a:lnTo>
                  <a:cubicBezTo>
                    <a:pt x="7660" y="42950"/>
                    <a:pt x="9119" y="42372"/>
                    <a:pt x="10578" y="41856"/>
                  </a:cubicBezTo>
                  <a:cubicBezTo>
                    <a:pt x="12129" y="41339"/>
                    <a:pt x="13679" y="40883"/>
                    <a:pt x="15320" y="40640"/>
                  </a:cubicBezTo>
                  <a:cubicBezTo>
                    <a:pt x="15908" y="40553"/>
                    <a:pt x="16496" y="40481"/>
                    <a:pt x="17107" y="40481"/>
                  </a:cubicBezTo>
                  <a:cubicBezTo>
                    <a:pt x="17348" y="40481"/>
                    <a:pt x="17593" y="40492"/>
                    <a:pt x="17843" y="40518"/>
                  </a:cubicBezTo>
                  <a:cubicBezTo>
                    <a:pt x="18268" y="40579"/>
                    <a:pt x="18724" y="40670"/>
                    <a:pt x="19180" y="40853"/>
                  </a:cubicBezTo>
                  <a:cubicBezTo>
                    <a:pt x="19606" y="41035"/>
                    <a:pt x="20062" y="41339"/>
                    <a:pt x="20366" y="41734"/>
                  </a:cubicBezTo>
                  <a:cubicBezTo>
                    <a:pt x="20670" y="42129"/>
                    <a:pt x="20852" y="42585"/>
                    <a:pt x="20974" y="43011"/>
                  </a:cubicBezTo>
                  <a:cubicBezTo>
                    <a:pt x="21095" y="43436"/>
                    <a:pt x="21186" y="43862"/>
                    <a:pt x="21217" y="44318"/>
                  </a:cubicBezTo>
                  <a:cubicBezTo>
                    <a:pt x="21278" y="45169"/>
                    <a:pt x="21217" y="45989"/>
                    <a:pt x="21126" y="46810"/>
                  </a:cubicBezTo>
                  <a:cubicBezTo>
                    <a:pt x="20943" y="48451"/>
                    <a:pt x="20579" y="50032"/>
                    <a:pt x="20153" y="51582"/>
                  </a:cubicBezTo>
                  <a:cubicBezTo>
                    <a:pt x="19727" y="53102"/>
                    <a:pt x="19272" y="54622"/>
                    <a:pt x="18724" y="56111"/>
                  </a:cubicBezTo>
                  <a:cubicBezTo>
                    <a:pt x="19484" y="55230"/>
                    <a:pt x="20214" y="54348"/>
                    <a:pt x="21004" y="53467"/>
                  </a:cubicBezTo>
                  <a:cubicBezTo>
                    <a:pt x="21977" y="52433"/>
                    <a:pt x="22949" y="51430"/>
                    <a:pt x="24044" y="50518"/>
                  </a:cubicBezTo>
                  <a:cubicBezTo>
                    <a:pt x="24591" y="50062"/>
                    <a:pt x="25138" y="49606"/>
                    <a:pt x="25776" y="49211"/>
                  </a:cubicBezTo>
                  <a:cubicBezTo>
                    <a:pt x="26384" y="48816"/>
                    <a:pt x="27022" y="48421"/>
                    <a:pt x="27813" y="48178"/>
                  </a:cubicBezTo>
                  <a:cubicBezTo>
                    <a:pt x="28208" y="48056"/>
                    <a:pt x="28603" y="47995"/>
                    <a:pt x="29059" y="47995"/>
                  </a:cubicBezTo>
                  <a:cubicBezTo>
                    <a:pt x="29302" y="47995"/>
                    <a:pt x="29545" y="48026"/>
                    <a:pt x="29758" y="48087"/>
                  </a:cubicBezTo>
                  <a:cubicBezTo>
                    <a:pt x="30032" y="48147"/>
                    <a:pt x="30244" y="48239"/>
                    <a:pt x="30457" y="48360"/>
                  </a:cubicBezTo>
                  <a:cubicBezTo>
                    <a:pt x="31247" y="48847"/>
                    <a:pt x="31703" y="49515"/>
                    <a:pt x="32099" y="50154"/>
                  </a:cubicBezTo>
                  <a:cubicBezTo>
                    <a:pt x="32889" y="51461"/>
                    <a:pt x="33345" y="52828"/>
                    <a:pt x="33740" y="54166"/>
                  </a:cubicBezTo>
                  <a:cubicBezTo>
                    <a:pt x="34257" y="55929"/>
                    <a:pt x="34652" y="57692"/>
                    <a:pt x="34986" y="59455"/>
                  </a:cubicBezTo>
                  <a:cubicBezTo>
                    <a:pt x="35168" y="58999"/>
                    <a:pt x="35381" y="58543"/>
                    <a:pt x="35594" y="58056"/>
                  </a:cubicBezTo>
                  <a:cubicBezTo>
                    <a:pt x="36232" y="56719"/>
                    <a:pt x="36931" y="55351"/>
                    <a:pt x="37722" y="54044"/>
                  </a:cubicBezTo>
                  <a:cubicBezTo>
                    <a:pt x="38117" y="53406"/>
                    <a:pt x="38542" y="52768"/>
                    <a:pt x="38998" y="52129"/>
                  </a:cubicBezTo>
                  <a:cubicBezTo>
                    <a:pt x="39454" y="51491"/>
                    <a:pt x="39971" y="50883"/>
                    <a:pt x="40609" y="50336"/>
                  </a:cubicBezTo>
                  <a:cubicBezTo>
                    <a:pt x="40913" y="50062"/>
                    <a:pt x="41248" y="49789"/>
                    <a:pt x="41673" y="49576"/>
                  </a:cubicBezTo>
                  <a:cubicBezTo>
                    <a:pt x="42099" y="49363"/>
                    <a:pt x="42615" y="49181"/>
                    <a:pt x="43163" y="49181"/>
                  </a:cubicBezTo>
                  <a:cubicBezTo>
                    <a:pt x="44196" y="49211"/>
                    <a:pt x="45017" y="49667"/>
                    <a:pt x="45716" y="50123"/>
                  </a:cubicBezTo>
                  <a:cubicBezTo>
                    <a:pt x="47053" y="51096"/>
                    <a:pt x="48056" y="52312"/>
                    <a:pt x="48999" y="53527"/>
                  </a:cubicBezTo>
                  <a:cubicBezTo>
                    <a:pt x="49910" y="54743"/>
                    <a:pt x="50731" y="56020"/>
                    <a:pt x="51521" y="57297"/>
                  </a:cubicBezTo>
                  <a:cubicBezTo>
                    <a:pt x="52008" y="58117"/>
                    <a:pt x="52464" y="58938"/>
                    <a:pt x="52920" y="59789"/>
                  </a:cubicBezTo>
                  <a:cubicBezTo>
                    <a:pt x="52798" y="58877"/>
                    <a:pt x="52707" y="57935"/>
                    <a:pt x="52616" y="57023"/>
                  </a:cubicBezTo>
                  <a:cubicBezTo>
                    <a:pt x="52494" y="55503"/>
                    <a:pt x="52433" y="54014"/>
                    <a:pt x="52494" y="52494"/>
                  </a:cubicBezTo>
                  <a:cubicBezTo>
                    <a:pt x="52524" y="51704"/>
                    <a:pt x="52585" y="50944"/>
                    <a:pt x="52707" y="50154"/>
                  </a:cubicBezTo>
                  <a:cubicBezTo>
                    <a:pt x="52828" y="49394"/>
                    <a:pt x="53011" y="48603"/>
                    <a:pt x="53376" y="47813"/>
                  </a:cubicBezTo>
                  <a:cubicBezTo>
                    <a:pt x="53558" y="47418"/>
                    <a:pt x="53801" y="46992"/>
                    <a:pt x="54135" y="46628"/>
                  </a:cubicBezTo>
                  <a:cubicBezTo>
                    <a:pt x="54287" y="46445"/>
                    <a:pt x="54500" y="46293"/>
                    <a:pt x="54713" y="46141"/>
                  </a:cubicBezTo>
                  <a:cubicBezTo>
                    <a:pt x="54926" y="45989"/>
                    <a:pt x="55108" y="45868"/>
                    <a:pt x="55351" y="45777"/>
                  </a:cubicBezTo>
                  <a:cubicBezTo>
                    <a:pt x="56103" y="45454"/>
                    <a:pt x="56903" y="45346"/>
                    <a:pt x="57645" y="45346"/>
                  </a:cubicBezTo>
                  <a:cubicBezTo>
                    <a:pt x="57742" y="45346"/>
                    <a:pt x="57839" y="45348"/>
                    <a:pt x="57935" y="45351"/>
                  </a:cubicBezTo>
                  <a:cubicBezTo>
                    <a:pt x="59576" y="45442"/>
                    <a:pt x="61066" y="45929"/>
                    <a:pt x="62494" y="46476"/>
                  </a:cubicBezTo>
                  <a:cubicBezTo>
                    <a:pt x="63133" y="46749"/>
                    <a:pt x="63740" y="47023"/>
                    <a:pt x="64348" y="47296"/>
                  </a:cubicBezTo>
                  <a:cubicBezTo>
                    <a:pt x="63953" y="46840"/>
                    <a:pt x="63588" y="46354"/>
                    <a:pt x="63224" y="45837"/>
                  </a:cubicBezTo>
                  <a:cubicBezTo>
                    <a:pt x="62373" y="44622"/>
                    <a:pt x="61522" y="43315"/>
                    <a:pt x="61096" y="41704"/>
                  </a:cubicBezTo>
                  <a:cubicBezTo>
                    <a:pt x="60883" y="40913"/>
                    <a:pt x="60822" y="39971"/>
                    <a:pt x="61126" y="39029"/>
                  </a:cubicBezTo>
                  <a:cubicBezTo>
                    <a:pt x="61309" y="38573"/>
                    <a:pt x="61582" y="38117"/>
                    <a:pt x="61917" y="37783"/>
                  </a:cubicBezTo>
                  <a:cubicBezTo>
                    <a:pt x="62251" y="37418"/>
                    <a:pt x="62646" y="37175"/>
                    <a:pt x="63011" y="36962"/>
                  </a:cubicBezTo>
                  <a:cubicBezTo>
                    <a:pt x="63771" y="36567"/>
                    <a:pt x="64531" y="36324"/>
                    <a:pt x="65291" y="36172"/>
                  </a:cubicBezTo>
                  <a:cubicBezTo>
                    <a:pt x="66051" y="35989"/>
                    <a:pt x="66810" y="35898"/>
                    <a:pt x="67540" y="35837"/>
                  </a:cubicBezTo>
                  <a:cubicBezTo>
                    <a:pt x="68430" y="35766"/>
                    <a:pt x="69300" y="35737"/>
                    <a:pt x="70166" y="35737"/>
                  </a:cubicBezTo>
                  <a:cubicBezTo>
                    <a:pt x="70779" y="35737"/>
                    <a:pt x="71391" y="35751"/>
                    <a:pt x="72008" y="35776"/>
                  </a:cubicBezTo>
                  <a:cubicBezTo>
                    <a:pt x="72434" y="35807"/>
                    <a:pt x="72859" y="35837"/>
                    <a:pt x="73285" y="35837"/>
                  </a:cubicBezTo>
                  <a:cubicBezTo>
                    <a:pt x="72768" y="35624"/>
                    <a:pt x="72221" y="35381"/>
                    <a:pt x="71704" y="35108"/>
                  </a:cubicBezTo>
                  <a:cubicBezTo>
                    <a:pt x="70306" y="34409"/>
                    <a:pt x="68938" y="33679"/>
                    <a:pt x="67661" y="32706"/>
                  </a:cubicBezTo>
                  <a:cubicBezTo>
                    <a:pt x="67023" y="32220"/>
                    <a:pt x="66385" y="31673"/>
                    <a:pt x="65838" y="31035"/>
                  </a:cubicBezTo>
                  <a:cubicBezTo>
                    <a:pt x="65564" y="30700"/>
                    <a:pt x="65291" y="30305"/>
                    <a:pt x="65078" y="29880"/>
                  </a:cubicBezTo>
                  <a:cubicBezTo>
                    <a:pt x="64895" y="29454"/>
                    <a:pt x="64743" y="28968"/>
                    <a:pt x="64713" y="28451"/>
                  </a:cubicBezTo>
                  <a:cubicBezTo>
                    <a:pt x="64683" y="27904"/>
                    <a:pt x="64804" y="27448"/>
                    <a:pt x="64956" y="27023"/>
                  </a:cubicBezTo>
                  <a:cubicBezTo>
                    <a:pt x="65078" y="26597"/>
                    <a:pt x="65260" y="26202"/>
                    <a:pt x="65473" y="25837"/>
                  </a:cubicBezTo>
                  <a:cubicBezTo>
                    <a:pt x="65838" y="25108"/>
                    <a:pt x="66294" y="24469"/>
                    <a:pt x="66750" y="23831"/>
                  </a:cubicBezTo>
                  <a:cubicBezTo>
                    <a:pt x="67692" y="22554"/>
                    <a:pt x="68725" y="21399"/>
                    <a:pt x="69759" y="20275"/>
                  </a:cubicBezTo>
                  <a:cubicBezTo>
                    <a:pt x="70853" y="19150"/>
                    <a:pt x="71947" y="18056"/>
                    <a:pt x="73072" y="16992"/>
                  </a:cubicBezTo>
                  <a:lnTo>
                    <a:pt x="73072" y="16992"/>
                  </a:lnTo>
                  <a:cubicBezTo>
                    <a:pt x="71735" y="17448"/>
                    <a:pt x="70427" y="17873"/>
                    <a:pt x="69060" y="18269"/>
                  </a:cubicBezTo>
                  <a:cubicBezTo>
                    <a:pt x="67661" y="18664"/>
                    <a:pt x="66233" y="18998"/>
                    <a:pt x="64743" y="19211"/>
                  </a:cubicBezTo>
                  <a:cubicBezTo>
                    <a:pt x="64085" y="19290"/>
                    <a:pt x="63450" y="19369"/>
                    <a:pt x="62778" y="19369"/>
                  </a:cubicBezTo>
                  <a:cubicBezTo>
                    <a:pt x="62674" y="19369"/>
                    <a:pt x="62570" y="19367"/>
                    <a:pt x="62464" y="19363"/>
                  </a:cubicBezTo>
                  <a:cubicBezTo>
                    <a:pt x="61674" y="19332"/>
                    <a:pt x="60853" y="19272"/>
                    <a:pt x="60032" y="18876"/>
                  </a:cubicBezTo>
                  <a:cubicBezTo>
                    <a:pt x="59819" y="18755"/>
                    <a:pt x="59607" y="18633"/>
                    <a:pt x="59424" y="18481"/>
                  </a:cubicBezTo>
                  <a:cubicBezTo>
                    <a:pt x="59211" y="18299"/>
                    <a:pt x="59060" y="18117"/>
                    <a:pt x="58908" y="17934"/>
                  </a:cubicBezTo>
                  <a:cubicBezTo>
                    <a:pt x="58634" y="17539"/>
                    <a:pt x="58482" y="17114"/>
                    <a:pt x="58360" y="16718"/>
                  </a:cubicBezTo>
                  <a:cubicBezTo>
                    <a:pt x="58117" y="15898"/>
                    <a:pt x="58087" y="15107"/>
                    <a:pt x="58117" y="14348"/>
                  </a:cubicBezTo>
                  <a:cubicBezTo>
                    <a:pt x="58148" y="12797"/>
                    <a:pt x="58421" y="11338"/>
                    <a:pt x="58756" y="9910"/>
                  </a:cubicBezTo>
                  <a:cubicBezTo>
                    <a:pt x="59120" y="8299"/>
                    <a:pt x="59607" y="6718"/>
                    <a:pt x="60123" y="5138"/>
                  </a:cubicBezTo>
                  <a:lnTo>
                    <a:pt x="60123" y="5138"/>
                  </a:lnTo>
                  <a:cubicBezTo>
                    <a:pt x="59090" y="6262"/>
                    <a:pt x="57996" y="7357"/>
                    <a:pt x="56871" y="8390"/>
                  </a:cubicBezTo>
                  <a:cubicBezTo>
                    <a:pt x="55838" y="9363"/>
                    <a:pt x="54743" y="10244"/>
                    <a:pt x="53588" y="11065"/>
                  </a:cubicBezTo>
                  <a:cubicBezTo>
                    <a:pt x="52980" y="11460"/>
                    <a:pt x="52372" y="11855"/>
                    <a:pt x="51704" y="12159"/>
                  </a:cubicBezTo>
                  <a:cubicBezTo>
                    <a:pt x="51065" y="12493"/>
                    <a:pt x="50366" y="12767"/>
                    <a:pt x="49576" y="12889"/>
                  </a:cubicBezTo>
                  <a:cubicBezTo>
                    <a:pt x="49332" y="12926"/>
                    <a:pt x="49088" y="12952"/>
                    <a:pt x="48836" y="12952"/>
                  </a:cubicBezTo>
                  <a:cubicBezTo>
                    <a:pt x="48681" y="12952"/>
                    <a:pt x="48523" y="12942"/>
                    <a:pt x="48360" y="12919"/>
                  </a:cubicBezTo>
                  <a:cubicBezTo>
                    <a:pt x="48147" y="12889"/>
                    <a:pt x="47935" y="12828"/>
                    <a:pt x="47752" y="12767"/>
                  </a:cubicBezTo>
                  <a:cubicBezTo>
                    <a:pt x="47509" y="12676"/>
                    <a:pt x="47296" y="12554"/>
                    <a:pt x="47114" y="12433"/>
                  </a:cubicBezTo>
                  <a:cubicBezTo>
                    <a:pt x="46749" y="12129"/>
                    <a:pt x="46506" y="11794"/>
                    <a:pt x="46293" y="11460"/>
                  </a:cubicBezTo>
                  <a:cubicBezTo>
                    <a:pt x="46111" y="11126"/>
                    <a:pt x="45929" y="10791"/>
                    <a:pt x="45807" y="10457"/>
                  </a:cubicBezTo>
                  <a:cubicBezTo>
                    <a:pt x="45260" y="9089"/>
                    <a:pt x="44986" y="7691"/>
                    <a:pt x="44774" y="6293"/>
                  </a:cubicBezTo>
                  <a:cubicBezTo>
                    <a:pt x="44439" y="4195"/>
                    <a:pt x="44257" y="2098"/>
                    <a:pt x="44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0"/>
            <p:cNvSpPr/>
            <p:nvPr/>
          </p:nvSpPr>
          <p:spPr>
            <a:xfrm>
              <a:off x="519275" y="941025"/>
              <a:ext cx="2231075" cy="1945350"/>
            </a:xfrm>
            <a:custGeom>
              <a:avLst/>
              <a:gdLst/>
              <a:ahLst/>
              <a:cxnLst/>
              <a:rect l="l" t="t" r="r" b="b"/>
              <a:pathLst>
                <a:path w="89243" h="77814" extrusionOk="0">
                  <a:moveTo>
                    <a:pt x="47630" y="1"/>
                  </a:moveTo>
                  <a:lnTo>
                    <a:pt x="46688" y="1946"/>
                  </a:lnTo>
                  <a:cubicBezTo>
                    <a:pt x="45472" y="4499"/>
                    <a:pt x="44013" y="6992"/>
                    <a:pt x="42311" y="9302"/>
                  </a:cubicBezTo>
                  <a:cubicBezTo>
                    <a:pt x="41460" y="10427"/>
                    <a:pt x="40548" y="11521"/>
                    <a:pt x="39515" y="12433"/>
                  </a:cubicBezTo>
                  <a:cubicBezTo>
                    <a:pt x="38451" y="13314"/>
                    <a:pt x="37235" y="14104"/>
                    <a:pt x="35928" y="14135"/>
                  </a:cubicBezTo>
                  <a:cubicBezTo>
                    <a:pt x="35862" y="14138"/>
                    <a:pt x="35796" y="14139"/>
                    <a:pt x="35729" y="14139"/>
                  </a:cubicBezTo>
                  <a:cubicBezTo>
                    <a:pt x="35146" y="14139"/>
                    <a:pt x="34522" y="14025"/>
                    <a:pt x="33922" y="13861"/>
                  </a:cubicBezTo>
                  <a:cubicBezTo>
                    <a:pt x="33253" y="13679"/>
                    <a:pt x="32585" y="13436"/>
                    <a:pt x="31946" y="13162"/>
                  </a:cubicBezTo>
                  <a:cubicBezTo>
                    <a:pt x="30639" y="12615"/>
                    <a:pt x="29363" y="11916"/>
                    <a:pt x="28147" y="11186"/>
                  </a:cubicBezTo>
                  <a:cubicBezTo>
                    <a:pt x="25685" y="9727"/>
                    <a:pt x="23314" y="8056"/>
                    <a:pt x="21095" y="6262"/>
                  </a:cubicBezTo>
                  <a:lnTo>
                    <a:pt x="20274" y="5624"/>
                  </a:lnTo>
                  <a:lnTo>
                    <a:pt x="20274" y="5624"/>
                  </a:lnTo>
                  <a:lnTo>
                    <a:pt x="20639" y="6566"/>
                  </a:lnTo>
                  <a:cubicBezTo>
                    <a:pt x="21490" y="8876"/>
                    <a:pt x="22159" y="11247"/>
                    <a:pt x="22463" y="13679"/>
                  </a:cubicBezTo>
                  <a:cubicBezTo>
                    <a:pt x="22584" y="14895"/>
                    <a:pt x="22645" y="16111"/>
                    <a:pt x="22372" y="17296"/>
                  </a:cubicBezTo>
                  <a:cubicBezTo>
                    <a:pt x="22250" y="17873"/>
                    <a:pt x="22007" y="18421"/>
                    <a:pt x="21642" y="18877"/>
                  </a:cubicBezTo>
                  <a:cubicBezTo>
                    <a:pt x="21277" y="19332"/>
                    <a:pt x="20761" y="19636"/>
                    <a:pt x="20183" y="19758"/>
                  </a:cubicBezTo>
                  <a:cubicBezTo>
                    <a:pt x="19829" y="19851"/>
                    <a:pt x="19464" y="19887"/>
                    <a:pt x="19095" y="19887"/>
                  </a:cubicBezTo>
                  <a:cubicBezTo>
                    <a:pt x="18861" y="19887"/>
                    <a:pt x="18625" y="19873"/>
                    <a:pt x="18390" y="19849"/>
                  </a:cubicBezTo>
                  <a:cubicBezTo>
                    <a:pt x="17782" y="19819"/>
                    <a:pt x="17174" y="19697"/>
                    <a:pt x="16596" y="19545"/>
                  </a:cubicBezTo>
                  <a:cubicBezTo>
                    <a:pt x="15411" y="19241"/>
                    <a:pt x="14256" y="18816"/>
                    <a:pt x="13131" y="18329"/>
                  </a:cubicBezTo>
                  <a:cubicBezTo>
                    <a:pt x="10852" y="17357"/>
                    <a:pt x="8694" y="16171"/>
                    <a:pt x="6596" y="14864"/>
                  </a:cubicBezTo>
                  <a:lnTo>
                    <a:pt x="6596" y="14864"/>
                  </a:lnTo>
                  <a:cubicBezTo>
                    <a:pt x="6839" y="15016"/>
                    <a:pt x="7083" y="15168"/>
                    <a:pt x="7326" y="15320"/>
                  </a:cubicBezTo>
                  <a:cubicBezTo>
                    <a:pt x="9180" y="16506"/>
                    <a:pt x="11064" y="17570"/>
                    <a:pt x="13040" y="18481"/>
                  </a:cubicBezTo>
                  <a:cubicBezTo>
                    <a:pt x="14165" y="18998"/>
                    <a:pt x="15320" y="19454"/>
                    <a:pt x="16536" y="19788"/>
                  </a:cubicBezTo>
                  <a:cubicBezTo>
                    <a:pt x="17144" y="19940"/>
                    <a:pt x="17752" y="20062"/>
                    <a:pt x="18359" y="20153"/>
                  </a:cubicBezTo>
                  <a:cubicBezTo>
                    <a:pt x="18607" y="20177"/>
                    <a:pt x="18854" y="20191"/>
                    <a:pt x="19100" y="20191"/>
                  </a:cubicBezTo>
                  <a:cubicBezTo>
                    <a:pt x="19488" y="20191"/>
                    <a:pt x="19872" y="20155"/>
                    <a:pt x="20244" y="20062"/>
                  </a:cubicBezTo>
                  <a:cubicBezTo>
                    <a:pt x="20882" y="19940"/>
                    <a:pt x="21490" y="19606"/>
                    <a:pt x="21916" y="19120"/>
                  </a:cubicBezTo>
                  <a:cubicBezTo>
                    <a:pt x="22341" y="18603"/>
                    <a:pt x="22584" y="17995"/>
                    <a:pt x="22736" y="17387"/>
                  </a:cubicBezTo>
                  <a:cubicBezTo>
                    <a:pt x="23040" y="16141"/>
                    <a:pt x="23010" y="14864"/>
                    <a:pt x="22888" y="13618"/>
                  </a:cubicBezTo>
                  <a:cubicBezTo>
                    <a:pt x="22767" y="12372"/>
                    <a:pt x="22524" y="11156"/>
                    <a:pt x="22250" y="9940"/>
                  </a:cubicBezTo>
                  <a:cubicBezTo>
                    <a:pt x="22007" y="9059"/>
                    <a:pt x="21764" y="8177"/>
                    <a:pt x="21490" y="7296"/>
                  </a:cubicBezTo>
                  <a:lnTo>
                    <a:pt x="21490" y="7296"/>
                  </a:lnTo>
                  <a:cubicBezTo>
                    <a:pt x="23496" y="8907"/>
                    <a:pt x="25563" y="10427"/>
                    <a:pt x="27782" y="11794"/>
                  </a:cubicBezTo>
                  <a:cubicBezTo>
                    <a:pt x="28998" y="12554"/>
                    <a:pt x="30275" y="13284"/>
                    <a:pt x="31642" y="13861"/>
                  </a:cubicBezTo>
                  <a:cubicBezTo>
                    <a:pt x="32311" y="14165"/>
                    <a:pt x="32980" y="14439"/>
                    <a:pt x="33709" y="14652"/>
                  </a:cubicBezTo>
                  <a:cubicBezTo>
                    <a:pt x="34439" y="14834"/>
                    <a:pt x="35168" y="14986"/>
                    <a:pt x="35959" y="14986"/>
                  </a:cubicBezTo>
                  <a:cubicBezTo>
                    <a:pt x="36749" y="14986"/>
                    <a:pt x="37539" y="14743"/>
                    <a:pt x="38238" y="14408"/>
                  </a:cubicBezTo>
                  <a:cubicBezTo>
                    <a:pt x="38907" y="14044"/>
                    <a:pt x="39545" y="13618"/>
                    <a:pt x="40092" y="13132"/>
                  </a:cubicBezTo>
                  <a:cubicBezTo>
                    <a:pt x="41247" y="12159"/>
                    <a:pt x="42220" y="11034"/>
                    <a:pt x="43102" y="9879"/>
                  </a:cubicBezTo>
                  <a:cubicBezTo>
                    <a:pt x="43983" y="8724"/>
                    <a:pt x="44804" y="7478"/>
                    <a:pt x="45564" y="6232"/>
                  </a:cubicBezTo>
                  <a:cubicBezTo>
                    <a:pt x="45959" y="5563"/>
                    <a:pt x="46354" y="4895"/>
                    <a:pt x="46719" y="4226"/>
                  </a:cubicBezTo>
                  <a:cubicBezTo>
                    <a:pt x="46810" y="6323"/>
                    <a:pt x="46992" y="8420"/>
                    <a:pt x="47327" y="10548"/>
                  </a:cubicBezTo>
                  <a:cubicBezTo>
                    <a:pt x="47539" y="11916"/>
                    <a:pt x="47813" y="13314"/>
                    <a:pt x="48360" y="14682"/>
                  </a:cubicBezTo>
                  <a:cubicBezTo>
                    <a:pt x="48482" y="15016"/>
                    <a:pt x="48664" y="15351"/>
                    <a:pt x="48846" y="15685"/>
                  </a:cubicBezTo>
                  <a:cubicBezTo>
                    <a:pt x="49059" y="16019"/>
                    <a:pt x="49302" y="16354"/>
                    <a:pt x="49667" y="16658"/>
                  </a:cubicBezTo>
                  <a:cubicBezTo>
                    <a:pt x="49849" y="16779"/>
                    <a:pt x="50062" y="16931"/>
                    <a:pt x="50305" y="16992"/>
                  </a:cubicBezTo>
                  <a:cubicBezTo>
                    <a:pt x="50488" y="17053"/>
                    <a:pt x="50700" y="17114"/>
                    <a:pt x="50913" y="17144"/>
                  </a:cubicBezTo>
                  <a:cubicBezTo>
                    <a:pt x="51076" y="17167"/>
                    <a:pt x="51234" y="17177"/>
                    <a:pt x="51389" y="17177"/>
                  </a:cubicBezTo>
                  <a:cubicBezTo>
                    <a:pt x="51641" y="17177"/>
                    <a:pt x="51885" y="17151"/>
                    <a:pt x="52129" y="17114"/>
                  </a:cubicBezTo>
                  <a:cubicBezTo>
                    <a:pt x="52919" y="16992"/>
                    <a:pt x="53618" y="16718"/>
                    <a:pt x="54257" y="16384"/>
                  </a:cubicBezTo>
                  <a:cubicBezTo>
                    <a:pt x="54925" y="16080"/>
                    <a:pt x="55533" y="15685"/>
                    <a:pt x="56141" y="15290"/>
                  </a:cubicBezTo>
                  <a:cubicBezTo>
                    <a:pt x="57296" y="14469"/>
                    <a:pt x="58391" y="13588"/>
                    <a:pt x="59424" y="12615"/>
                  </a:cubicBezTo>
                  <a:cubicBezTo>
                    <a:pt x="60549" y="11582"/>
                    <a:pt x="61643" y="10487"/>
                    <a:pt x="62676" y="9363"/>
                  </a:cubicBezTo>
                  <a:lnTo>
                    <a:pt x="62676" y="9363"/>
                  </a:lnTo>
                  <a:cubicBezTo>
                    <a:pt x="62160" y="10943"/>
                    <a:pt x="61673" y="12524"/>
                    <a:pt x="61309" y="14135"/>
                  </a:cubicBezTo>
                  <a:cubicBezTo>
                    <a:pt x="60974" y="15563"/>
                    <a:pt x="60701" y="17022"/>
                    <a:pt x="60670" y="18573"/>
                  </a:cubicBezTo>
                  <a:cubicBezTo>
                    <a:pt x="60640" y="19332"/>
                    <a:pt x="60670" y="20123"/>
                    <a:pt x="60913" y="20943"/>
                  </a:cubicBezTo>
                  <a:cubicBezTo>
                    <a:pt x="61035" y="21339"/>
                    <a:pt x="61187" y="21764"/>
                    <a:pt x="61461" y="22159"/>
                  </a:cubicBezTo>
                  <a:cubicBezTo>
                    <a:pt x="61613" y="22342"/>
                    <a:pt x="61764" y="22524"/>
                    <a:pt x="61977" y="22706"/>
                  </a:cubicBezTo>
                  <a:cubicBezTo>
                    <a:pt x="62160" y="22858"/>
                    <a:pt x="62372" y="22980"/>
                    <a:pt x="62555" y="23101"/>
                  </a:cubicBezTo>
                  <a:cubicBezTo>
                    <a:pt x="63406" y="23497"/>
                    <a:pt x="64227" y="23557"/>
                    <a:pt x="65017" y="23588"/>
                  </a:cubicBezTo>
                  <a:cubicBezTo>
                    <a:pt x="65123" y="23592"/>
                    <a:pt x="65227" y="23594"/>
                    <a:pt x="65331" y="23594"/>
                  </a:cubicBezTo>
                  <a:cubicBezTo>
                    <a:pt x="66003" y="23594"/>
                    <a:pt x="66638" y="23515"/>
                    <a:pt x="67296" y="23436"/>
                  </a:cubicBezTo>
                  <a:cubicBezTo>
                    <a:pt x="68786" y="23223"/>
                    <a:pt x="70214" y="22889"/>
                    <a:pt x="71613" y="22494"/>
                  </a:cubicBezTo>
                  <a:cubicBezTo>
                    <a:pt x="72980" y="22098"/>
                    <a:pt x="74288" y="21673"/>
                    <a:pt x="75625" y="21217"/>
                  </a:cubicBezTo>
                  <a:lnTo>
                    <a:pt x="75625" y="21217"/>
                  </a:lnTo>
                  <a:cubicBezTo>
                    <a:pt x="74500" y="22281"/>
                    <a:pt x="73406" y="23375"/>
                    <a:pt x="72312" y="24500"/>
                  </a:cubicBezTo>
                  <a:cubicBezTo>
                    <a:pt x="71278" y="25624"/>
                    <a:pt x="70245" y="26779"/>
                    <a:pt x="69303" y="28056"/>
                  </a:cubicBezTo>
                  <a:cubicBezTo>
                    <a:pt x="68847" y="28694"/>
                    <a:pt x="68391" y="29333"/>
                    <a:pt x="68026" y="30062"/>
                  </a:cubicBezTo>
                  <a:cubicBezTo>
                    <a:pt x="67813" y="30427"/>
                    <a:pt x="67631" y="30822"/>
                    <a:pt x="67509" y="31248"/>
                  </a:cubicBezTo>
                  <a:cubicBezTo>
                    <a:pt x="67357" y="31673"/>
                    <a:pt x="67236" y="32129"/>
                    <a:pt x="67266" y="32676"/>
                  </a:cubicBezTo>
                  <a:cubicBezTo>
                    <a:pt x="67296" y="33193"/>
                    <a:pt x="67448" y="33679"/>
                    <a:pt x="67631" y="34105"/>
                  </a:cubicBezTo>
                  <a:cubicBezTo>
                    <a:pt x="67844" y="34561"/>
                    <a:pt x="68117" y="34925"/>
                    <a:pt x="68391" y="35260"/>
                  </a:cubicBezTo>
                  <a:cubicBezTo>
                    <a:pt x="68938" y="35928"/>
                    <a:pt x="69576" y="36445"/>
                    <a:pt x="70214" y="36931"/>
                  </a:cubicBezTo>
                  <a:cubicBezTo>
                    <a:pt x="71491" y="37904"/>
                    <a:pt x="72859" y="38664"/>
                    <a:pt x="74257" y="39333"/>
                  </a:cubicBezTo>
                  <a:cubicBezTo>
                    <a:pt x="74774" y="39606"/>
                    <a:pt x="75321" y="39849"/>
                    <a:pt x="75838" y="40093"/>
                  </a:cubicBezTo>
                  <a:cubicBezTo>
                    <a:pt x="75412" y="40062"/>
                    <a:pt x="74987" y="40032"/>
                    <a:pt x="74561" y="40001"/>
                  </a:cubicBezTo>
                  <a:cubicBezTo>
                    <a:pt x="73944" y="39976"/>
                    <a:pt x="73332" y="39962"/>
                    <a:pt x="72719" y="39962"/>
                  </a:cubicBezTo>
                  <a:cubicBezTo>
                    <a:pt x="71853" y="39962"/>
                    <a:pt x="70983" y="39991"/>
                    <a:pt x="70093" y="40062"/>
                  </a:cubicBezTo>
                  <a:cubicBezTo>
                    <a:pt x="69363" y="40123"/>
                    <a:pt x="68604" y="40245"/>
                    <a:pt x="67844" y="40397"/>
                  </a:cubicBezTo>
                  <a:cubicBezTo>
                    <a:pt x="67084" y="40549"/>
                    <a:pt x="66324" y="40792"/>
                    <a:pt x="65564" y="41187"/>
                  </a:cubicBezTo>
                  <a:cubicBezTo>
                    <a:pt x="65199" y="41400"/>
                    <a:pt x="64804" y="41643"/>
                    <a:pt x="64470" y="42008"/>
                  </a:cubicBezTo>
                  <a:cubicBezTo>
                    <a:pt x="64135" y="42342"/>
                    <a:pt x="63862" y="42798"/>
                    <a:pt x="63679" y="43254"/>
                  </a:cubicBezTo>
                  <a:cubicBezTo>
                    <a:pt x="63375" y="44196"/>
                    <a:pt x="63436" y="45138"/>
                    <a:pt x="63649" y="45929"/>
                  </a:cubicBezTo>
                  <a:cubicBezTo>
                    <a:pt x="64075" y="47540"/>
                    <a:pt x="64926" y="48847"/>
                    <a:pt x="65777" y="50062"/>
                  </a:cubicBezTo>
                  <a:cubicBezTo>
                    <a:pt x="66141" y="50579"/>
                    <a:pt x="66506" y="51065"/>
                    <a:pt x="66901" y="51521"/>
                  </a:cubicBezTo>
                  <a:cubicBezTo>
                    <a:pt x="66293" y="51248"/>
                    <a:pt x="65686" y="50974"/>
                    <a:pt x="65047" y="50701"/>
                  </a:cubicBezTo>
                  <a:cubicBezTo>
                    <a:pt x="63619" y="50154"/>
                    <a:pt x="62129" y="49667"/>
                    <a:pt x="60488" y="49576"/>
                  </a:cubicBezTo>
                  <a:cubicBezTo>
                    <a:pt x="60392" y="49573"/>
                    <a:pt x="60295" y="49571"/>
                    <a:pt x="60197" y="49571"/>
                  </a:cubicBezTo>
                  <a:cubicBezTo>
                    <a:pt x="59455" y="49571"/>
                    <a:pt x="58653" y="49679"/>
                    <a:pt x="57874" y="50002"/>
                  </a:cubicBezTo>
                  <a:cubicBezTo>
                    <a:pt x="57661" y="50123"/>
                    <a:pt x="57479" y="50214"/>
                    <a:pt x="57266" y="50366"/>
                  </a:cubicBezTo>
                  <a:cubicBezTo>
                    <a:pt x="57053" y="50518"/>
                    <a:pt x="56840" y="50670"/>
                    <a:pt x="56688" y="50853"/>
                  </a:cubicBezTo>
                  <a:cubicBezTo>
                    <a:pt x="56354" y="51217"/>
                    <a:pt x="56111" y="51643"/>
                    <a:pt x="55929" y="52038"/>
                  </a:cubicBezTo>
                  <a:cubicBezTo>
                    <a:pt x="55564" y="52828"/>
                    <a:pt x="55381" y="53619"/>
                    <a:pt x="55260" y="54379"/>
                  </a:cubicBezTo>
                  <a:cubicBezTo>
                    <a:pt x="55138" y="55169"/>
                    <a:pt x="55077" y="55929"/>
                    <a:pt x="55047" y="56719"/>
                  </a:cubicBezTo>
                  <a:cubicBezTo>
                    <a:pt x="54986" y="58239"/>
                    <a:pt x="55047" y="59728"/>
                    <a:pt x="55169" y="61248"/>
                  </a:cubicBezTo>
                  <a:cubicBezTo>
                    <a:pt x="55260" y="62160"/>
                    <a:pt x="55351" y="63102"/>
                    <a:pt x="55473" y="64014"/>
                  </a:cubicBezTo>
                  <a:cubicBezTo>
                    <a:pt x="55017" y="63163"/>
                    <a:pt x="54561" y="62342"/>
                    <a:pt x="54074" y="61522"/>
                  </a:cubicBezTo>
                  <a:cubicBezTo>
                    <a:pt x="53284" y="60245"/>
                    <a:pt x="52463" y="58968"/>
                    <a:pt x="51552" y="57752"/>
                  </a:cubicBezTo>
                  <a:cubicBezTo>
                    <a:pt x="50609" y="56537"/>
                    <a:pt x="49606" y="55321"/>
                    <a:pt x="48269" y="54348"/>
                  </a:cubicBezTo>
                  <a:cubicBezTo>
                    <a:pt x="47570" y="53892"/>
                    <a:pt x="46749" y="53436"/>
                    <a:pt x="45716" y="53406"/>
                  </a:cubicBezTo>
                  <a:cubicBezTo>
                    <a:pt x="45168" y="53406"/>
                    <a:pt x="44652" y="53588"/>
                    <a:pt x="44226" y="53801"/>
                  </a:cubicBezTo>
                  <a:cubicBezTo>
                    <a:pt x="43801" y="54014"/>
                    <a:pt x="43466" y="54287"/>
                    <a:pt x="43162" y="54561"/>
                  </a:cubicBezTo>
                  <a:cubicBezTo>
                    <a:pt x="42524" y="55108"/>
                    <a:pt x="42007" y="55716"/>
                    <a:pt x="41551" y="56354"/>
                  </a:cubicBezTo>
                  <a:cubicBezTo>
                    <a:pt x="41095" y="56993"/>
                    <a:pt x="40670" y="57631"/>
                    <a:pt x="40275" y="58269"/>
                  </a:cubicBezTo>
                  <a:cubicBezTo>
                    <a:pt x="39484" y="59576"/>
                    <a:pt x="38785" y="60944"/>
                    <a:pt x="38147" y="62312"/>
                  </a:cubicBezTo>
                  <a:cubicBezTo>
                    <a:pt x="37934" y="62768"/>
                    <a:pt x="37721" y="63224"/>
                    <a:pt x="37539" y="63680"/>
                  </a:cubicBezTo>
                  <a:cubicBezTo>
                    <a:pt x="37205" y="61917"/>
                    <a:pt x="36810" y="60154"/>
                    <a:pt x="36293" y="58391"/>
                  </a:cubicBezTo>
                  <a:cubicBezTo>
                    <a:pt x="35898" y="57053"/>
                    <a:pt x="35442" y="55686"/>
                    <a:pt x="34652" y="54379"/>
                  </a:cubicBezTo>
                  <a:cubicBezTo>
                    <a:pt x="34256" y="53740"/>
                    <a:pt x="33800" y="53072"/>
                    <a:pt x="33010" y="52585"/>
                  </a:cubicBezTo>
                  <a:cubicBezTo>
                    <a:pt x="32797" y="52464"/>
                    <a:pt x="32585" y="52372"/>
                    <a:pt x="32311" y="52312"/>
                  </a:cubicBezTo>
                  <a:cubicBezTo>
                    <a:pt x="32098" y="52251"/>
                    <a:pt x="31855" y="52220"/>
                    <a:pt x="31612" y="52220"/>
                  </a:cubicBezTo>
                  <a:cubicBezTo>
                    <a:pt x="31156" y="52220"/>
                    <a:pt x="30761" y="52281"/>
                    <a:pt x="30366" y="52403"/>
                  </a:cubicBezTo>
                  <a:cubicBezTo>
                    <a:pt x="29575" y="52646"/>
                    <a:pt x="28937" y="53041"/>
                    <a:pt x="28329" y="53436"/>
                  </a:cubicBezTo>
                  <a:cubicBezTo>
                    <a:pt x="27691" y="53831"/>
                    <a:pt x="27144" y="54287"/>
                    <a:pt x="26597" y="54743"/>
                  </a:cubicBezTo>
                  <a:cubicBezTo>
                    <a:pt x="25502" y="55686"/>
                    <a:pt x="24530" y="56689"/>
                    <a:pt x="23557" y="57692"/>
                  </a:cubicBezTo>
                  <a:cubicBezTo>
                    <a:pt x="22767" y="58573"/>
                    <a:pt x="22037" y="59455"/>
                    <a:pt x="21277" y="60336"/>
                  </a:cubicBezTo>
                  <a:cubicBezTo>
                    <a:pt x="21825" y="58847"/>
                    <a:pt x="22280" y="57357"/>
                    <a:pt x="22706" y="55807"/>
                  </a:cubicBezTo>
                  <a:cubicBezTo>
                    <a:pt x="23132" y="54257"/>
                    <a:pt x="23496" y="52676"/>
                    <a:pt x="23679" y="51035"/>
                  </a:cubicBezTo>
                  <a:cubicBezTo>
                    <a:pt x="23770" y="50214"/>
                    <a:pt x="23831" y="49394"/>
                    <a:pt x="23770" y="48543"/>
                  </a:cubicBezTo>
                  <a:cubicBezTo>
                    <a:pt x="23739" y="48117"/>
                    <a:pt x="23648" y="47661"/>
                    <a:pt x="23527" y="47236"/>
                  </a:cubicBezTo>
                  <a:cubicBezTo>
                    <a:pt x="23405" y="46810"/>
                    <a:pt x="23223" y="46354"/>
                    <a:pt x="22919" y="45959"/>
                  </a:cubicBezTo>
                  <a:cubicBezTo>
                    <a:pt x="22615" y="45564"/>
                    <a:pt x="22159" y="45260"/>
                    <a:pt x="21733" y="45078"/>
                  </a:cubicBezTo>
                  <a:cubicBezTo>
                    <a:pt x="21277" y="44895"/>
                    <a:pt x="20821" y="44804"/>
                    <a:pt x="20396" y="44743"/>
                  </a:cubicBezTo>
                  <a:cubicBezTo>
                    <a:pt x="20160" y="44727"/>
                    <a:pt x="19928" y="44719"/>
                    <a:pt x="19699" y="44719"/>
                  </a:cubicBezTo>
                  <a:cubicBezTo>
                    <a:pt x="19075" y="44719"/>
                    <a:pt x="18474" y="44776"/>
                    <a:pt x="17873" y="44865"/>
                  </a:cubicBezTo>
                  <a:cubicBezTo>
                    <a:pt x="16232" y="45108"/>
                    <a:pt x="14682" y="45564"/>
                    <a:pt x="13131" y="46081"/>
                  </a:cubicBezTo>
                  <a:cubicBezTo>
                    <a:pt x="11672" y="46597"/>
                    <a:pt x="10213" y="47175"/>
                    <a:pt x="8785" y="47783"/>
                  </a:cubicBezTo>
                  <a:lnTo>
                    <a:pt x="8785" y="47783"/>
                  </a:lnTo>
                  <a:cubicBezTo>
                    <a:pt x="9393" y="47296"/>
                    <a:pt x="10001" y="46780"/>
                    <a:pt x="10548" y="46263"/>
                  </a:cubicBezTo>
                  <a:cubicBezTo>
                    <a:pt x="11460" y="45412"/>
                    <a:pt x="12311" y="44561"/>
                    <a:pt x="13071" y="43527"/>
                  </a:cubicBezTo>
                  <a:cubicBezTo>
                    <a:pt x="13435" y="43041"/>
                    <a:pt x="13770" y="42494"/>
                    <a:pt x="14013" y="41856"/>
                  </a:cubicBezTo>
                  <a:cubicBezTo>
                    <a:pt x="14134" y="41521"/>
                    <a:pt x="14195" y="41187"/>
                    <a:pt x="14195" y="40822"/>
                  </a:cubicBezTo>
                  <a:cubicBezTo>
                    <a:pt x="14195" y="40427"/>
                    <a:pt x="14043" y="40032"/>
                    <a:pt x="13861" y="39758"/>
                  </a:cubicBezTo>
                  <a:cubicBezTo>
                    <a:pt x="13496" y="39150"/>
                    <a:pt x="13010" y="38725"/>
                    <a:pt x="12554" y="38330"/>
                  </a:cubicBezTo>
                  <a:cubicBezTo>
                    <a:pt x="12068" y="37935"/>
                    <a:pt x="11581" y="37570"/>
                    <a:pt x="11064" y="37235"/>
                  </a:cubicBezTo>
                  <a:cubicBezTo>
                    <a:pt x="10061" y="36536"/>
                    <a:pt x="8998" y="35928"/>
                    <a:pt x="7934" y="35351"/>
                  </a:cubicBezTo>
                  <a:cubicBezTo>
                    <a:pt x="6171" y="34378"/>
                    <a:pt x="4377" y="33466"/>
                    <a:pt x="2554" y="32615"/>
                  </a:cubicBezTo>
                  <a:cubicBezTo>
                    <a:pt x="4803" y="32524"/>
                    <a:pt x="7052" y="32281"/>
                    <a:pt x="9301" y="31886"/>
                  </a:cubicBezTo>
                  <a:cubicBezTo>
                    <a:pt x="10609" y="31643"/>
                    <a:pt x="11916" y="31369"/>
                    <a:pt x="13192" y="30883"/>
                  </a:cubicBezTo>
                  <a:cubicBezTo>
                    <a:pt x="13830" y="30609"/>
                    <a:pt x="14438" y="30305"/>
                    <a:pt x="14985" y="29849"/>
                  </a:cubicBezTo>
                  <a:cubicBezTo>
                    <a:pt x="15259" y="29637"/>
                    <a:pt x="15472" y="29363"/>
                    <a:pt x="15624" y="28998"/>
                  </a:cubicBezTo>
                  <a:cubicBezTo>
                    <a:pt x="15715" y="28846"/>
                    <a:pt x="15745" y="28664"/>
                    <a:pt x="15776" y="28482"/>
                  </a:cubicBezTo>
                  <a:cubicBezTo>
                    <a:pt x="15776" y="28299"/>
                    <a:pt x="15776" y="28117"/>
                    <a:pt x="15745" y="27934"/>
                  </a:cubicBezTo>
                  <a:cubicBezTo>
                    <a:pt x="15593" y="27235"/>
                    <a:pt x="15289" y="26627"/>
                    <a:pt x="14985" y="26019"/>
                  </a:cubicBezTo>
                  <a:cubicBezTo>
                    <a:pt x="14682" y="25442"/>
                    <a:pt x="14347" y="24864"/>
                    <a:pt x="13982" y="24317"/>
                  </a:cubicBezTo>
                  <a:cubicBezTo>
                    <a:pt x="13253" y="23193"/>
                    <a:pt x="12463" y="22098"/>
                    <a:pt x="11672" y="21035"/>
                  </a:cubicBezTo>
                  <a:cubicBezTo>
                    <a:pt x="10061" y="18937"/>
                    <a:pt x="8420" y="16931"/>
                    <a:pt x="6687" y="14955"/>
                  </a:cubicBezTo>
                  <a:cubicBezTo>
                    <a:pt x="6657" y="14925"/>
                    <a:pt x="6627" y="14895"/>
                    <a:pt x="6596" y="14864"/>
                  </a:cubicBezTo>
                  <a:lnTo>
                    <a:pt x="6596" y="14864"/>
                  </a:lnTo>
                  <a:cubicBezTo>
                    <a:pt x="8298" y="16901"/>
                    <a:pt x="9970" y="18998"/>
                    <a:pt x="11520" y="21126"/>
                  </a:cubicBezTo>
                  <a:cubicBezTo>
                    <a:pt x="12311" y="22220"/>
                    <a:pt x="13071" y="23314"/>
                    <a:pt x="13739" y="24439"/>
                  </a:cubicBezTo>
                  <a:cubicBezTo>
                    <a:pt x="14104" y="25016"/>
                    <a:pt x="14438" y="25594"/>
                    <a:pt x="14742" y="26171"/>
                  </a:cubicBezTo>
                  <a:cubicBezTo>
                    <a:pt x="15016" y="26749"/>
                    <a:pt x="15289" y="27357"/>
                    <a:pt x="15411" y="27995"/>
                  </a:cubicBezTo>
                  <a:cubicBezTo>
                    <a:pt x="15472" y="28299"/>
                    <a:pt x="15441" y="28603"/>
                    <a:pt x="15320" y="28877"/>
                  </a:cubicBezTo>
                  <a:cubicBezTo>
                    <a:pt x="15198" y="29150"/>
                    <a:pt x="14985" y="29363"/>
                    <a:pt x="14742" y="29576"/>
                  </a:cubicBezTo>
                  <a:cubicBezTo>
                    <a:pt x="14256" y="29971"/>
                    <a:pt x="13648" y="30275"/>
                    <a:pt x="13040" y="30488"/>
                  </a:cubicBezTo>
                  <a:cubicBezTo>
                    <a:pt x="11824" y="30944"/>
                    <a:pt x="10517" y="31217"/>
                    <a:pt x="9210" y="31430"/>
                  </a:cubicBezTo>
                  <a:cubicBezTo>
                    <a:pt x="6596" y="31855"/>
                    <a:pt x="3952" y="32038"/>
                    <a:pt x="1307" y="32068"/>
                  </a:cubicBezTo>
                  <a:lnTo>
                    <a:pt x="0" y="32099"/>
                  </a:lnTo>
                  <a:lnTo>
                    <a:pt x="1186" y="32646"/>
                  </a:lnTo>
                  <a:cubicBezTo>
                    <a:pt x="3344" y="33679"/>
                    <a:pt x="5502" y="34773"/>
                    <a:pt x="7569" y="35959"/>
                  </a:cubicBezTo>
                  <a:cubicBezTo>
                    <a:pt x="8633" y="36567"/>
                    <a:pt x="9636" y="37205"/>
                    <a:pt x="10609" y="37874"/>
                  </a:cubicBezTo>
                  <a:cubicBezTo>
                    <a:pt x="11095" y="38208"/>
                    <a:pt x="11581" y="38573"/>
                    <a:pt x="12037" y="38938"/>
                  </a:cubicBezTo>
                  <a:cubicBezTo>
                    <a:pt x="12463" y="39333"/>
                    <a:pt x="12888" y="39728"/>
                    <a:pt x="13162" y="40184"/>
                  </a:cubicBezTo>
                  <a:cubicBezTo>
                    <a:pt x="13283" y="40397"/>
                    <a:pt x="13344" y="40579"/>
                    <a:pt x="13344" y="40822"/>
                  </a:cubicBezTo>
                  <a:cubicBezTo>
                    <a:pt x="13344" y="41065"/>
                    <a:pt x="13283" y="41308"/>
                    <a:pt x="13192" y="41552"/>
                  </a:cubicBezTo>
                  <a:cubicBezTo>
                    <a:pt x="13010" y="42068"/>
                    <a:pt x="12706" y="42555"/>
                    <a:pt x="12341" y="43011"/>
                  </a:cubicBezTo>
                  <a:cubicBezTo>
                    <a:pt x="11642" y="43922"/>
                    <a:pt x="10791" y="44774"/>
                    <a:pt x="9909" y="45564"/>
                  </a:cubicBezTo>
                  <a:cubicBezTo>
                    <a:pt x="8146" y="47144"/>
                    <a:pt x="6232" y="48603"/>
                    <a:pt x="4256" y="49910"/>
                  </a:cubicBezTo>
                  <a:lnTo>
                    <a:pt x="4773" y="50792"/>
                  </a:lnTo>
                  <a:cubicBezTo>
                    <a:pt x="7599" y="49424"/>
                    <a:pt x="10517" y="48147"/>
                    <a:pt x="13496" y="47144"/>
                  </a:cubicBezTo>
                  <a:cubicBezTo>
                    <a:pt x="14985" y="46658"/>
                    <a:pt x="16505" y="46233"/>
                    <a:pt x="18025" y="46020"/>
                  </a:cubicBezTo>
                  <a:cubicBezTo>
                    <a:pt x="18573" y="45954"/>
                    <a:pt x="19120" y="45904"/>
                    <a:pt x="19657" y="45904"/>
                  </a:cubicBezTo>
                  <a:cubicBezTo>
                    <a:pt x="19865" y="45904"/>
                    <a:pt x="20071" y="45912"/>
                    <a:pt x="20274" y="45929"/>
                  </a:cubicBezTo>
                  <a:cubicBezTo>
                    <a:pt x="20973" y="46020"/>
                    <a:pt x="21612" y="46233"/>
                    <a:pt x="21946" y="46719"/>
                  </a:cubicBezTo>
                  <a:cubicBezTo>
                    <a:pt x="22311" y="47175"/>
                    <a:pt x="22463" y="47904"/>
                    <a:pt x="22524" y="48634"/>
                  </a:cubicBezTo>
                  <a:cubicBezTo>
                    <a:pt x="22584" y="49363"/>
                    <a:pt x="22524" y="50123"/>
                    <a:pt x="22432" y="50883"/>
                  </a:cubicBezTo>
                  <a:cubicBezTo>
                    <a:pt x="22250" y="52433"/>
                    <a:pt x="21885" y="53953"/>
                    <a:pt x="21460" y="55473"/>
                  </a:cubicBezTo>
                  <a:cubicBezTo>
                    <a:pt x="20578" y="58482"/>
                    <a:pt x="19484" y="61461"/>
                    <a:pt x="18207" y="64348"/>
                  </a:cubicBezTo>
                  <a:lnTo>
                    <a:pt x="15745" y="70063"/>
                  </a:lnTo>
                  <a:lnTo>
                    <a:pt x="19454" y="65047"/>
                  </a:lnTo>
                  <a:cubicBezTo>
                    <a:pt x="21065" y="62859"/>
                    <a:pt x="22797" y="60701"/>
                    <a:pt x="24651" y="58725"/>
                  </a:cubicBezTo>
                  <a:cubicBezTo>
                    <a:pt x="25594" y="57722"/>
                    <a:pt x="26566" y="56780"/>
                    <a:pt x="27569" y="55929"/>
                  </a:cubicBezTo>
                  <a:cubicBezTo>
                    <a:pt x="28086" y="55503"/>
                    <a:pt x="28633" y="55078"/>
                    <a:pt x="29180" y="54743"/>
                  </a:cubicBezTo>
                  <a:cubicBezTo>
                    <a:pt x="29697" y="54379"/>
                    <a:pt x="30275" y="54075"/>
                    <a:pt x="30822" y="53923"/>
                  </a:cubicBezTo>
                  <a:cubicBezTo>
                    <a:pt x="31095" y="53847"/>
                    <a:pt x="31361" y="53801"/>
                    <a:pt x="31597" y="53801"/>
                  </a:cubicBezTo>
                  <a:cubicBezTo>
                    <a:pt x="31832" y="53801"/>
                    <a:pt x="32037" y="53847"/>
                    <a:pt x="32189" y="53953"/>
                  </a:cubicBezTo>
                  <a:cubicBezTo>
                    <a:pt x="32585" y="54196"/>
                    <a:pt x="32980" y="54683"/>
                    <a:pt x="33284" y="55199"/>
                  </a:cubicBezTo>
                  <a:cubicBezTo>
                    <a:pt x="33922" y="56293"/>
                    <a:pt x="34348" y="57570"/>
                    <a:pt x="34743" y="58847"/>
                  </a:cubicBezTo>
                  <a:cubicBezTo>
                    <a:pt x="35472" y="61461"/>
                    <a:pt x="35989" y="64166"/>
                    <a:pt x="36323" y="66841"/>
                  </a:cubicBezTo>
                  <a:lnTo>
                    <a:pt x="36718" y="70063"/>
                  </a:lnTo>
                  <a:lnTo>
                    <a:pt x="37934" y="67054"/>
                  </a:lnTo>
                  <a:cubicBezTo>
                    <a:pt x="38998" y="64348"/>
                    <a:pt x="40244" y="61643"/>
                    <a:pt x="41734" y="59181"/>
                  </a:cubicBezTo>
                  <a:cubicBezTo>
                    <a:pt x="42494" y="57935"/>
                    <a:pt x="43314" y="56749"/>
                    <a:pt x="44287" y="55868"/>
                  </a:cubicBezTo>
                  <a:cubicBezTo>
                    <a:pt x="44751" y="55462"/>
                    <a:pt x="45270" y="55167"/>
                    <a:pt x="45634" y="55167"/>
                  </a:cubicBezTo>
                  <a:cubicBezTo>
                    <a:pt x="45651" y="55167"/>
                    <a:pt x="45668" y="55167"/>
                    <a:pt x="45685" y="55169"/>
                  </a:cubicBezTo>
                  <a:cubicBezTo>
                    <a:pt x="46141" y="55169"/>
                    <a:pt x="46719" y="55442"/>
                    <a:pt x="47235" y="55807"/>
                  </a:cubicBezTo>
                  <a:cubicBezTo>
                    <a:pt x="48299" y="56567"/>
                    <a:pt x="49241" y="57692"/>
                    <a:pt x="50123" y="58816"/>
                  </a:cubicBezTo>
                  <a:cubicBezTo>
                    <a:pt x="50974" y="59971"/>
                    <a:pt x="51764" y="61187"/>
                    <a:pt x="52524" y="62464"/>
                  </a:cubicBezTo>
                  <a:cubicBezTo>
                    <a:pt x="54014" y="64956"/>
                    <a:pt x="55351" y="67601"/>
                    <a:pt x="56536" y="70275"/>
                  </a:cubicBezTo>
                  <a:lnTo>
                    <a:pt x="59941" y="77814"/>
                  </a:lnTo>
                  <a:lnTo>
                    <a:pt x="58269" y="69728"/>
                  </a:lnTo>
                  <a:cubicBezTo>
                    <a:pt x="57691" y="66871"/>
                    <a:pt x="57266" y="63984"/>
                    <a:pt x="57023" y="61096"/>
                  </a:cubicBezTo>
                  <a:cubicBezTo>
                    <a:pt x="56901" y="59637"/>
                    <a:pt x="56840" y="58208"/>
                    <a:pt x="56901" y="56780"/>
                  </a:cubicBezTo>
                  <a:cubicBezTo>
                    <a:pt x="56932" y="56081"/>
                    <a:pt x="56992" y="55382"/>
                    <a:pt x="57084" y="54683"/>
                  </a:cubicBezTo>
                  <a:cubicBezTo>
                    <a:pt x="57205" y="54014"/>
                    <a:pt x="57357" y="53345"/>
                    <a:pt x="57631" y="52828"/>
                  </a:cubicBezTo>
                  <a:cubicBezTo>
                    <a:pt x="57752" y="52555"/>
                    <a:pt x="57904" y="52312"/>
                    <a:pt x="58056" y="52129"/>
                  </a:cubicBezTo>
                  <a:cubicBezTo>
                    <a:pt x="58147" y="52038"/>
                    <a:pt x="58239" y="51977"/>
                    <a:pt x="58299" y="51917"/>
                  </a:cubicBezTo>
                  <a:cubicBezTo>
                    <a:pt x="58421" y="51825"/>
                    <a:pt x="58543" y="51765"/>
                    <a:pt x="58664" y="51704"/>
                  </a:cubicBezTo>
                  <a:cubicBezTo>
                    <a:pt x="59073" y="51525"/>
                    <a:pt x="59569" y="51453"/>
                    <a:pt x="60096" y="51453"/>
                  </a:cubicBezTo>
                  <a:cubicBezTo>
                    <a:pt x="60195" y="51453"/>
                    <a:pt x="60296" y="51456"/>
                    <a:pt x="60397" y="51461"/>
                  </a:cubicBezTo>
                  <a:cubicBezTo>
                    <a:pt x="61673" y="51521"/>
                    <a:pt x="63041" y="51947"/>
                    <a:pt x="64348" y="52464"/>
                  </a:cubicBezTo>
                  <a:cubicBezTo>
                    <a:pt x="65686" y="52980"/>
                    <a:pt x="66962" y="53649"/>
                    <a:pt x="68239" y="54348"/>
                  </a:cubicBezTo>
                  <a:cubicBezTo>
                    <a:pt x="69485" y="55047"/>
                    <a:pt x="79272" y="60245"/>
                    <a:pt x="80458" y="61035"/>
                  </a:cubicBezTo>
                  <a:lnTo>
                    <a:pt x="73072" y="55138"/>
                  </a:lnTo>
                  <a:cubicBezTo>
                    <a:pt x="70974" y="53284"/>
                    <a:pt x="68938" y="51217"/>
                    <a:pt x="67296" y="48968"/>
                  </a:cubicBezTo>
                  <a:cubicBezTo>
                    <a:pt x="66506" y="47874"/>
                    <a:pt x="65777" y="46658"/>
                    <a:pt x="65473" y="45473"/>
                  </a:cubicBezTo>
                  <a:cubicBezTo>
                    <a:pt x="65321" y="44895"/>
                    <a:pt x="65290" y="44318"/>
                    <a:pt x="65442" y="43892"/>
                  </a:cubicBezTo>
                  <a:cubicBezTo>
                    <a:pt x="65534" y="43649"/>
                    <a:pt x="65655" y="43467"/>
                    <a:pt x="65807" y="43315"/>
                  </a:cubicBezTo>
                  <a:cubicBezTo>
                    <a:pt x="65959" y="43132"/>
                    <a:pt x="66202" y="42980"/>
                    <a:pt x="66445" y="42828"/>
                  </a:cubicBezTo>
                  <a:cubicBezTo>
                    <a:pt x="66962" y="42555"/>
                    <a:pt x="67600" y="42342"/>
                    <a:pt x="68239" y="42220"/>
                  </a:cubicBezTo>
                  <a:cubicBezTo>
                    <a:pt x="68907" y="42068"/>
                    <a:pt x="69576" y="41977"/>
                    <a:pt x="70275" y="41916"/>
                  </a:cubicBezTo>
                  <a:cubicBezTo>
                    <a:pt x="71077" y="41845"/>
                    <a:pt x="71899" y="41816"/>
                    <a:pt x="72723" y="41816"/>
                  </a:cubicBezTo>
                  <a:cubicBezTo>
                    <a:pt x="73306" y="41816"/>
                    <a:pt x="73891" y="41830"/>
                    <a:pt x="74470" y="41856"/>
                  </a:cubicBezTo>
                  <a:cubicBezTo>
                    <a:pt x="77297" y="41977"/>
                    <a:pt x="86446" y="42707"/>
                    <a:pt x="89242" y="43163"/>
                  </a:cubicBezTo>
                  <a:lnTo>
                    <a:pt x="83376" y="40974"/>
                  </a:lnTo>
                  <a:cubicBezTo>
                    <a:pt x="80549" y="40093"/>
                    <a:pt x="77722" y="38998"/>
                    <a:pt x="75047" y="37722"/>
                  </a:cubicBezTo>
                  <a:cubicBezTo>
                    <a:pt x="73740" y="37053"/>
                    <a:pt x="72433" y="36354"/>
                    <a:pt x="71278" y="35503"/>
                  </a:cubicBezTo>
                  <a:cubicBezTo>
                    <a:pt x="70701" y="35077"/>
                    <a:pt x="70184" y="34621"/>
                    <a:pt x="69759" y="34105"/>
                  </a:cubicBezTo>
                  <a:cubicBezTo>
                    <a:pt x="69333" y="33618"/>
                    <a:pt x="69059" y="33071"/>
                    <a:pt x="69029" y="32615"/>
                  </a:cubicBezTo>
                  <a:cubicBezTo>
                    <a:pt x="68999" y="32159"/>
                    <a:pt x="69242" y="31491"/>
                    <a:pt x="69576" y="30883"/>
                  </a:cubicBezTo>
                  <a:cubicBezTo>
                    <a:pt x="69880" y="30275"/>
                    <a:pt x="70306" y="29667"/>
                    <a:pt x="70731" y="29089"/>
                  </a:cubicBezTo>
                  <a:cubicBezTo>
                    <a:pt x="71582" y="27904"/>
                    <a:pt x="72555" y="26779"/>
                    <a:pt x="73588" y="25685"/>
                  </a:cubicBezTo>
                  <a:cubicBezTo>
                    <a:pt x="75625" y="23497"/>
                    <a:pt x="77813" y="21399"/>
                    <a:pt x="80093" y="19424"/>
                  </a:cubicBezTo>
                  <a:lnTo>
                    <a:pt x="84045" y="15989"/>
                  </a:lnTo>
                  <a:lnTo>
                    <a:pt x="79212" y="18025"/>
                  </a:lnTo>
                  <a:cubicBezTo>
                    <a:pt x="76598" y="19150"/>
                    <a:pt x="73892" y="20123"/>
                    <a:pt x="71187" y="20913"/>
                  </a:cubicBezTo>
                  <a:cubicBezTo>
                    <a:pt x="69819" y="21308"/>
                    <a:pt x="68452" y="21643"/>
                    <a:pt x="67053" y="21855"/>
                  </a:cubicBezTo>
                  <a:cubicBezTo>
                    <a:pt x="66385" y="21946"/>
                    <a:pt x="65686" y="22007"/>
                    <a:pt x="65047" y="22007"/>
                  </a:cubicBezTo>
                  <a:cubicBezTo>
                    <a:pt x="64379" y="22007"/>
                    <a:pt x="63740" y="21916"/>
                    <a:pt x="63284" y="21673"/>
                  </a:cubicBezTo>
                  <a:cubicBezTo>
                    <a:pt x="63041" y="21582"/>
                    <a:pt x="62889" y="21460"/>
                    <a:pt x="62737" y="21247"/>
                  </a:cubicBezTo>
                  <a:cubicBezTo>
                    <a:pt x="62585" y="21065"/>
                    <a:pt x="62494" y="20791"/>
                    <a:pt x="62403" y="20518"/>
                  </a:cubicBezTo>
                  <a:cubicBezTo>
                    <a:pt x="62220" y="19940"/>
                    <a:pt x="62190" y="19272"/>
                    <a:pt x="62190" y="18603"/>
                  </a:cubicBezTo>
                  <a:cubicBezTo>
                    <a:pt x="62220" y="17235"/>
                    <a:pt x="62464" y="15837"/>
                    <a:pt x="62737" y="14469"/>
                  </a:cubicBezTo>
                  <a:cubicBezTo>
                    <a:pt x="63375" y="11703"/>
                    <a:pt x="64257" y="8968"/>
                    <a:pt x="65290" y="6323"/>
                  </a:cubicBezTo>
                  <a:lnTo>
                    <a:pt x="66901" y="2159"/>
                  </a:lnTo>
                  <a:lnTo>
                    <a:pt x="64075" y="5624"/>
                  </a:lnTo>
                  <a:cubicBezTo>
                    <a:pt x="62372" y="7752"/>
                    <a:pt x="60518" y="9788"/>
                    <a:pt x="58543" y="11673"/>
                  </a:cubicBezTo>
                  <a:cubicBezTo>
                    <a:pt x="57539" y="12585"/>
                    <a:pt x="56506" y="13466"/>
                    <a:pt x="55412" y="14256"/>
                  </a:cubicBezTo>
                  <a:cubicBezTo>
                    <a:pt x="54318" y="15016"/>
                    <a:pt x="53132" y="15685"/>
                    <a:pt x="51947" y="15898"/>
                  </a:cubicBezTo>
                  <a:cubicBezTo>
                    <a:pt x="51769" y="15933"/>
                    <a:pt x="51591" y="15948"/>
                    <a:pt x="51425" y="15948"/>
                  </a:cubicBezTo>
                  <a:cubicBezTo>
                    <a:pt x="51307" y="15948"/>
                    <a:pt x="51196" y="15941"/>
                    <a:pt x="51096" y="15928"/>
                  </a:cubicBezTo>
                  <a:cubicBezTo>
                    <a:pt x="50944" y="15928"/>
                    <a:pt x="50822" y="15867"/>
                    <a:pt x="50700" y="15837"/>
                  </a:cubicBezTo>
                  <a:cubicBezTo>
                    <a:pt x="50579" y="15807"/>
                    <a:pt x="50518" y="15776"/>
                    <a:pt x="50396" y="15685"/>
                  </a:cubicBezTo>
                  <a:cubicBezTo>
                    <a:pt x="50032" y="15411"/>
                    <a:pt x="49697" y="14804"/>
                    <a:pt x="49454" y="14226"/>
                  </a:cubicBezTo>
                  <a:cubicBezTo>
                    <a:pt x="48968" y="13041"/>
                    <a:pt x="48694" y="11673"/>
                    <a:pt x="48451" y="10335"/>
                  </a:cubicBezTo>
                  <a:cubicBezTo>
                    <a:pt x="47995" y="7661"/>
                    <a:pt x="47782" y="4895"/>
                    <a:pt x="47722" y="2159"/>
                  </a:cubicBezTo>
                  <a:lnTo>
                    <a:pt x="47630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5" name="Google Shape;635;p40"/>
          <p:cNvSpPr/>
          <p:nvPr/>
        </p:nvSpPr>
        <p:spPr>
          <a:xfrm rot="-325024">
            <a:off x="7100798" y="2861874"/>
            <a:ext cx="1429801" cy="25046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1"/>
                </a:solidFill>
                <a:latin typeface="Slackey"/>
              </a:rPr>
              <a:t>BOOM!!!!</a:t>
            </a:r>
          </a:p>
        </p:txBody>
      </p:sp>
      <p:grpSp>
        <p:nvGrpSpPr>
          <p:cNvPr id="636" name="Google Shape;636;p40"/>
          <p:cNvGrpSpPr/>
          <p:nvPr/>
        </p:nvGrpSpPr>
        <p:grpSpPr>
          <a:xfrm>
            <a:off x="4224104" y="2711772"/>
            <a:ext cx="695586" cy="601303"/>
            <a:chOff x="747605" y="1708229"/>
            <a:chExt cx="308642" cy="266807"/>
          </a:xfrm>
        </p:grpSpPr>
        <p:sp>
          <p:nvSpPr>
            <p:cNvPr id="637" name="Google Shape;637;p40"/>
            <p:cNvSpPr/>
            <p:nvPr/>
          </p:nvSpPr>
          <p:spPr>
            <a:xfrm>
              <a:off x="747605" y="1758417"/>
              <a:ext cx="46007" cy="148066"/>
            </a:xfrm>
            <a:custGeom>
              <a:avLst/>
              <a:gdLst/>
              <a:ahLst/>
              <a:cxnLst/>
              <a:rect l="l" t="t" r="r" b="b"/>
              <a:pathLst>
                <a:path w="1310" h="4216" extrusionOk="0">
                  <a:moveTo>
                    <a:pt x="405" y="0"/>
                  </a:moveTo>
                  <a:lnTo>
                    <a:pt x="0" y="2691"/>
                  </a:lnTo>
                  <a:lnTo>
                    <a:pt x="738" y="4215"/>
                  </a:lnTo>
                  <a:lnTo>
                    <a:pt x="1310" y="4215"/>
                  </a:lnTo>
                  <a:lnTo>
                    <a:pt x="953" y="2096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0"/>
            <p:cNvSpPr/>
            <p:nvPr/>
          </p:nvSpPr>
          <p:spPr>
            <a:xfrm>
              <a:off x="1009362" y="1758417"/>
              <a:ext cx="46885" cy="148066"/>
            </a:xfrm>
            <a:custGeom>
              <a:avLst/>
              <a:gdLst/>
              <a:ahLst/>
              <a:cxnLst/>
              <a:rect l="l" t="t" r="r" b="b"/>
              <a:pathLst>
                <a:path w="1335" h="4216" extrusionOk="0">
                  <a:moveTo>
                    <a:pt x="930" y="0"/>
                  </a:moveTo>
                  <a:lnTo>
                    <a:pt x="382" y="2096"/>
                  </a:lnTo>
                  <a:lnTo>
                    <a:pt x="1" y="4215"/>
                  </a:lnTo>
                  <a:lnTo>
                    <a:pt x="573" y="4215"/>
                  </a:lnTo>
                  <a:lnTo>
                    <a:pt x="1335" y="2691"/>
                  </a:lnTo>
                  <a:lnTo>
                    <a:pt x="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0"/>
            <p:cNvSpPr/>
            <p:nvPr/>
          </p:nvSpPr>
          <p:spPr>
            <a:xfrm>
              <a:off x="780197" y="1714902"/>
              <a:ext cx="242574" cy="260134"/>
            </a:xfrm>
            <a:custGeom>
              <a:avLst/>
              <a:gdLst/>
              <a:ahLst/>
              <a:cxnLst/>
              <a:rect l="l" t="t" r="r" b="b"/>
              <a:pathLst>
                <a:path w="6907" h="7407" extrusionOk="0">
                  <a:moveTo>
                    <a:pt x="3454" y="1"/>
                  </a:moveTo>
                  <a:cubicBezTo>
                    <a:pt x="477" y="1"/>
                    <a:pt x="144" y="1191"/>
                    <a:pt x="1" y="3335"/>
                  </a:cubicBezTo>
                  <a:lnTo>
                    <a:pt x="382" y="5454"/>
                  </a:lnTo>
                  <a:cubicBezTo>
                    <a:pt x="715" y="6335"/>
                    <a:pt x="1144" y="6955"/>
                    <a:pt x="1573" y="7407"/>
                  </a:cubicBezTo>
                  <a:lnTo>
                    <a:pt x="1287" y="5073"/>
                  </a:lnTo>
                  <a:lnTo>
                    <a:pt x="5645" y="5073"/>
                  </a:lnTo>
                  <a:lnTo>
                    <a:pt x="5335" y="7407"/>
                  </a:lnTo>
                  <a:cubicBezTo>
                    <a:pt x="5788" y="6955"/>
                    <a:pt x="6216" y="6335"/>
                    <a:pt x="6550" y="5454"/>
                  </a:cubicBezTo>
                  <a:lnTo>
                    <a:pt x="6907" y="3335"/>
                  </a:lnTo>
                  <a:cubicBezTo>
                    <a:pt x="6764" y="1191"/>
                    <a:pt x="6431" y="1"/>
                    <a:pt x="3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0"/>
            <p:cNvSpPr/>
            <p:nvPr/>
          </p:nvSpPr>
          <p:spPr>
            <a:xfrm>
              <a:off x="901470" y="1714902"/>
              <a:ext cx="121304" cy="260134"/>
            </a:xfrm>
            <a:custGeom>
              <a:avLst/>
              <a:gdLst/>
              <a:ahLst/>
              <a:cxnLst/>
              <a:rect l="l" t="t" r="r" b="b"/>
              <a:pathLst>
                <a:path w="3454" h="7407" extrusionOk="0">
                  <a:moveTo>
                    <a:pt x="1" y="1"/>
                  </a:moveTo>
                  <a:lnTo>
                    <a:pt x="1" y="5073"/>
                  </a:lnTo>
                  <a:lnTo>
                    <a:pt x="2192" y="5073"/>
                  </a:lnTo>
                  <a:lnTo>
                    <a:pt x="2144" y="5454"/>
                  </a:lnTo>
                  <a:lnTo>
                    <a:pt x="1882" y="7407"/>
                  </a:lnTo>
                  <a:cubicBezTo>
                    <a:pt x="2335" y="6955"/>
                    <a:pt x="2763" y="6335"/>
                    <a:pt x="3097" y="5454"/>
                  </a:cubicBezTo>
                  <a:lnTo>
                    <a:pt x="3454" y="3335"/>
                  </a:lnTo>
                  <a:cubicBezTo>
                    <a:pt x="3359" y="1715"/>
                    <a:pt x="3144" y="644"/>
                    <a:pt x="1739" y="215"/>
                  </a:cubicBezTo>
                  <a:cubicBezTo>
                    <a:pt x="1287" y="72"/>
                    <a:pt x="739" y="1"/>
                    <a:pt x="1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0"/>
            <p:cNvSpPr/>
            <p:nvPr/>
          </p:nvSpPr>
          <p:spPr>
            <a:xfrm>
              <a:off x="811139" y="1810256"/>
              <a:ext cx="181535" cy="97879"/>
            </a:xfrm>
            <a:custGeom>
              <a:avLst/>
              <a:gdLst/>
              <a:ahLst/>
              <a:cxnLst/>
              <a:rect l="l" t="t" r="r" b="b"/>
              <a:pathLst>
                <a:path w="5169" h="2787" extrusionOk="0">
                  <a:moveTo>
                    <a:pt x="1" y="1"/>
                  </a:moveTo>
                  <a:lnTo>
                    <a:pt x="72" y="2787"/>
                  </a:lnTo>
                  <a:lnTo>
                    <a:pt x="2573" y="2406"/>
                  </a:lnTo>
                  <a:lnTo>
                    <a:pt x="5097" y="2787"/>
                  </a:lnTo>
                  <a:lnTo>
                    <a:pt x="5169" y="1"/>
                  </a:lnTo>
                  <a:lnTo>
                    <a:pt x="5169" y="1"/>
                  </a:lnTo>
                  <a:lnTo>
                    <a:pt x="2573" y="7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0"/>
            <p:cNvSpPr/>
            <p:nvPr/>
          </p:nvSpPr>
          <p:spPr>
            <a:xfrm>
              <a:off x="901470" y="1810256"/>
              <a:ext cx="91207" cy="97879"/>
            </a:xfrm>
            <a:custGeom>
              <a:avLst/>
              <a:gdLst/>
              <a:ahLst/>
              <a:cxnLst/>
              <a:rect l="l" t="t" r="r" b="b"/>
              <a:pathLst>
                <a:path w="2597" h="2787" extrusionOk="0">
                  <a:moveTo>
                    <a:pt x="2597" y="1"/>
                  </a:moveTo>
                  <a:lnTo>
                    <a:pt x="1" y="763"/>
                  </a:lnTo>
                  <a:lnTo>
                    <a:pt x="1" y="2406"/>
                  </a:lnTo>
                  <a:lnTo>
                    <a:pt x="2144" y="2739"/>
                  </a:lnTo>
                  <a:lnTo>
                    <a:pt x="2525" y="2787"/>
                  </a:lnTo>
                  <a:lnTo>
                    <a:pt x="2597" y="1"/>
                  </a:lnTo>
                  <a:close/>
                </a:path>
              </a:pathLst>
            </a:custGeom>
            <a:solidFill>
              <a:srgbClr val="009A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0"/>
            <p:cNvSpPr/>
            <p:nvPr/>
          </p:nvSpPr>
          <p:spPr>
            <a:xfrm>
              <a:off x="822869" y="1846430"/>
              <a:ext cx="70275" cy="41652"/>
            </a:xfrm>
            <a:custGeom>
              <a:avLst/>
              <a:gdLst/>
              <a:ahLst/>
              <a:cxnLst/>
              <a:rect l="l" t="t" r="r" b="b"/>
              <a:pathLst>
                <a:path w="2001" h="1186" extrusionOk="0">
                  <a:moveTo>
                    <a:pt x="901" y="0"/>
                  </a:moveTo>
                  <a:cubicBezTo>
                    <a:pt x="489" y="0"/>
                    <a:pt x="161" y="236"/>
                    <a:pt x="119" y="257"/>
                  </a:cubicBezTo>
                  <a:cubicBezTo>
                    <a:pt x="48" y="328"/>
                    <a:pt x="0" y="423"/>
                    <a:pt x="24" y="542"/>
                  </a:cubicBezTo>
                  <a:cubicBezTo>
                    <a:pt x="48" y="590"/>
                    <a:pt x="72" y="638"/>
                    <a:pt x="96" y="661"/>
                  </a:cubicBezTo>
                  <a:cubicBezTo>
                    <a:pt x="167" y="757"/>
                    <a:pt x="477" y="1114"/>
                    <a:pt x="905" y="1185"/>
                  </a:cubicBezTo>
                  <a:lnTo>
                    <a:pt x="1072" y="1185"/>
                  </a:lnTo>
                  <a:cubicBezTo>
                    <a:pt x="1477" y="1185"/>
                    <a:pt x="1834" y="971"/>
                    <a:pt x="1858" y="923"/>
                  </a:cubicBezTo>
                  <a:cubicBezTo>
                    <a:pt x="1953" y="876"/>
                    <a:pt x="2001" y="757"/>
                    <a:pt x="1977" y="661"/>
                  </a:cubicBezTo>
                  <a:cubicBezTo>
                    <a:pt x="1953" y="614"/>
                    <a:pt x="1929" y="566"/>
                    <a:pt x="1905" y="519"/>
                  </a:cubicBezTo>
                  <a:cubicBezTo>
                    <a:pt x="1786" y="376"/>
                    <a:pt x="1524" y="90"/>
                    <a:pt x="1096" y="18"/>
                  </a:cubicBezTo>
                  <a:cubicBezTo>
                    <a:pt x="1029" y="6"/>
                    <a:pt x="964" y="0"/>
                    <a:pt x="9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0"/>
            <p:cNvSpPr/>
            <p:nvPr/>
          </p:nvSpPr>
          <p:spPr>
            <a:xfrm>
              <a:off x="910672" y="1846430"/>
              <a:ext cx="70310" cy="41652"/>
            </a:xfrm>
            <a:custGeom>
              <a:avLst/>
              <a:gdLst/>
              <a:ahLst/>
              <a:cxnLst/>
              <a:rect l="l" t="t" r="r" b="b"/>
              <a:pathLst>
                <a:path w="2002" h="1186" extrusionOk="0">
                  <a:moveTo>
                    <a:pt x="1099" y="0"/>
                  </a:moveTo>
                  <a:cubicBezTo>
                    <a:pt x="1037" y="0"/>
                    <a:pt x="972" y="6"/>
                    <a:pt x="906" y="18"/>
                  </a:cubicBezTo>
                  <a:cubicBezTo>
                    <a:pt x="477" y="90"/>
                    <a:pt x="191" y="376"/>
                    <a:pt x="96" y="519"/>
                  </a:cubicBezTo>
                  <a:cubicBezTo>
                    <a:pt x="48" y="566"/>
                    <a:pt x="25" y="614"/>
                    <a:pt x="25" y="661"/>
                  </a:cubicBezTo>
                  <a:cubicBezTo>
                    <a:pt x="1" y="757"/>
                    <a:pt x="48" y="876"/>
                    <a:pt x="120" y="923"/>
                  </a:cubicBezTo>
                  <a:cubicBezTo>
                    <a:pt x="168" y="971"/>
                    <a:pt x="525" y="1185"/>
                    <a:pt x="930" y="1185"/>
                  </a:cubicBezTo>
                  <a:lnTo>
                    <a:pt x="1096" y="1185"/>
                  </a:lnTo>
                  <a:cubicBezTo>
                    <a:pt x="1525" y="1114"/>
                    <a:pt x="1811" y="757"/>
                    <a:pt x="1906" y="661"/>
                  </a:cubicBezTo>
                  <a:cubicBezTo>
                    <a:pt x="1930" y="638"/>
                    <a:pt x="1954" y="590"/>
                    <a:pt x="1977" y="542"/>
                  </a:cubicBezTo>
                  <a:cubicBezTo>
                    <a:pt x="2001" y="423"/>
                    <a:pt x="1954" y="328"/>
                    <a:pt x="1858" y="257"/>
                  </a:cubicBezTo>
                  <a:cubicBezTo>
                    <a:pt x="1817" y="236"/>
                    <a:pt x="1507" y="0"/>
                    <a:pt x="10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0"/>
            <p:cNvSpPr/>
            <p:nvPr/>
          </p:nvSpPr>
          <p:spPr>
            <a:xfrm>
              <a:off x="832914" y="1855843"/>
              <a:ext cx="50186" cy="23249"/>
            </a:xfrm>
            <a:custGeom>
              <a:avLst/>
              <a:gdLst/>
              <a:ahLst/>
              <a:cxnLst/>
              <a:rect l="l" t="t" r="r" b="b"/>
              <a:pathLst>
                <a:path w="1429" h="662" extrusionOk="0">
                  <a:moveTo>
                    <a:pt x="619" y="0"/>
                  </a:moveTo>
                  <a:cubicBezTo>
                    <a:pt x="277" y="0"/>
                    <a:pt x="0" y="203"/>
                    <a:pt x="0" y="203"/>
                  </a:cubicBezTo>
                  <a:cubicBezTo>
                    <a:pt x="0" y="203"/>
                    <a:pt x="286" y="584"/>
                    <a:pt x="667" y="655"/>
                  </a:cubicBezTo>
                  <a:cubicBezTo>
                    <a:pt x="699" y="659"/>
                    <a:pt x="730" y="661"/>
                    <a:pt x="762" y="661"/>
                  </a:cubicBezTo>
                  <a:cubicBezTo>
                    <a:pt x="1109" y="661"/>
                    <a:pt x="1429" y="441"/>
                    <a:pt x="1429" y="441"/>
                  </a:cubicBezTo>
                  <a:cubicBezTo>
                    <a:pt x="1429" y="441"/>
                    <a:pt x="1167" y="84"/>
                    <a:pt x="762" y="12"/>
                  </a:cubicBezTo>
                  <a:cubicBezTo>
                    <a:pt x="714" y="4"/>
                    <a:pt x="666" y="0"/>
                    <a:pt x="6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0"/>
            <p:cNvSpPr/>
            <p:nvPr/>
          </p:nvSpPr>
          <p:spPr>
            <a:xfrm>
              <a:off x="920716" y="1855843"/>
              <a:ext cx="50222" cy="23249"/>
            </a:xfrm>
            <a:custGeom>
              <a:avLst/>
              <a:gdLst/>
              <a:ahLst/>
              <a:cxnLst/>
              <a:rect l="l" t="t" r="r" b="b"/>
              <a:pathLst>
                <a:path w="1430" h="662" extrusionOk="0">
                  <a:moveTo>
                    <a:pt x="788" y="0"/>
                  </a:moveTo>
                  <a:cubicBezTo>
                    <a:pt x="740" y="0"/>
                    <a:pt x="692" y="4"/>
                    <a:pt x="644" y="12"/>
                  </a:cubicBezTo>
                  <a:cubicBezTo>
                    <a:pt x="263" y="84"/>
                    <a:pt x="1" y="441"/>
                    <a:pt x="1" y="441"/>
                  </a:cubicBezTo>
                  <a:cubicBezTo>
                    <a:pt x="1" y="441"/>
                    <a:pt x="321" y="661"/>
                    <a:pt x="668" y="661"/>
                  </a:cubicBezTo>
                  <a:cubicBezTo>
                    <a:pt x="699" y="661"/>
                    <a:pt x="731" y="659"/>
                    <a:pt x="763" y="655"/>
                  </a:cubicBezTo>
                  <a:cubicBezTo>
                    <a:pt x="1144" y="584"/>
                    <a:pt x="1406" y="203"/>
                    <a:pt x="1406" y="203"/>
                  </a:cubicBezTo>
                  <a:lnTo>
                    <a:pt x="1429" y="203"/>
                  </a:lnTo>
                  <a:cubicBezTo>
                    <a:pt x="1429" y="203"/>
                    <a:pt x="1134" y="0"/>
                    <a:pt x="7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0"/>
            <p:cNvSpPr/>
            <p:nvPr/>
          </p:nvSpPr>
          <p:spPr>
            <a:xfrm>
              <a:off x="829542" y="1708229"/>
              <a:ext cx="144730" cy="87835"/>
            </a:xfrm>
            <a:custGeom>
              <a:avLst/>
              <a:gdLst/>
              <a:ahLst/>
              <a:cxnLst/>
              <a:rect l="l" t="t" r="r" b="b"/>
              <a:pathLst>
                <a:path w="4121" h="2501" extrusionOk="0">
                  <a:moveTo>
                    <a:pt x="1" y="0"/>
                  </a:moveTo>
                  <a:lnTo>
                    <a:pt x="2049" y="2501"/>
                  </a:lnTo>
                  <a:lnTo>
                    <a:pt x="4121" y="0"/>
                  </a:lnTo>
                  <a:lnTo>
                    <a:pt x="2049" y="1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0"/>
            <p:cNvSpPr/>
            <p:nvPr/>
          </p:nvSpPr>
          <p:spPr>
            <a:xfrm>
              <a:off x="901470" y="1708229"/>
              <a:ext cx="72804" cy="87835"/>
            </a:xfrm>
            <a:custGeom>
              <a:avLst/>
              <a:gdLst/>
              <a:ahLst/>
              <a:cxnLst/>
              <a:rect l="l" t="t" r="r" b="b"/>
              <a:pathLst>
                <a:path w="2073" h="2501" extrusionOk="0">
                  <a:moveTo>
                    <a:pt x="2073" y="0"/>
                  </a:moveTo>
                  <a:lnTo>
                    <a:pt x="1" y="191"/>
                  </a:lnTo>
                  <a:lnTo>
                    <a:pt x="1" y="2501"/>
                  </a:lnTo>
                  <a:lnTo>
                    <a:pt x="1739" y="381"/>
                  </a:lnTo>
                  <a:lnTo>
                    <a:pt x="2073" y="0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" name="Google Shape;649;p40"/>
          <p:cNvGrpSpPr/>
          <p:nvPr/>
        </p:nvGrpSpPr>
        <p:grpSpPr>
          <a:xfrm>
            <a:off x="5817578" y="2691041"/>
            <a:ext cx="595770" cy="674912"/>
            <a:chOff x="2421191" y="1693162"/>
            <a:chExt cx="264352" cy="299468"/>
          </a:xfrm>
        </p:grpSpPr>
        <p:sp>
          <p:nvSpPr>
            <p:cNvPr id="650" name="Google Shape;650;p40"/>
            <p:cNvSpPr/>
            <p:nvPr/>
          </p:nvSpPr>
          <p:spPr>
            <a:xfrm>
              <a:off x="2421191" y="1693162"/>
              <a:ext cx="264348" cy="299468"/>
            </a:xfrm>
            <a:custGeom>
              <a:avLst/>
              <a:gdLst/>
              <a:ahLst/>
              <a:cxnLst/>
              <a:rect l="l" t="t" r="r" b="b"/>
              <a:pathLst>
                <a:path w="7527" h="8527" extrusionOk="0">
                  <a:moveTo>
                    <a:pt x="3763" y="1"/>
                  </a:moveTo>
                  <a:cubicBezTo>
                    <a:pt x="2430" y="1"/>
                    <a:pt x="1" y="977"/>
                    <a:pt x="382" y="3906"/>
                  </a:cubicBezTo>
                  <a:cubicBezTo>
                    <a:pt x="668" y="6288"/>
                    <a:pt x="2406" y="8312"/>
                    <a:pt x="3740" y="8526"/>
                  </a:cubicBezTo>
                  <a:lnTo>
                    <a:pt x="3763" y="8526"/>
                  </a:lnTo>
                  <a:cubicBezTo>
                    <a:pt x="5145" y="8312"/>
                    <a:pt x="6859" y="6288"/>
                    <a:pt x="7169" y="3906"/>
                  </a:cubicBezTo>
                  <a:cubicBezTo>
                    <a:pt x="7526" y="977"/>
                    <a:pt x="5097" y="1"/>
                    <a:pt x="37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0"/>
            <p:cNvSpPr/>
            <p:nvPr/>
          </p:nvSpPr>
          <p:spPr>
            <a:xfrm>
              <a:off x="2553351" y="1693162"/>
              <a:ext cx="132192" cy="299468"/>
            </a:xfrm>
            <a:custGeom>
              <a:avLst/>
              <a:gdLst/>
              <a:ahLst/>
              <a:cxnLst/>
              <a:rect l="l" t="t" r="r" b="b"/>
              <a:pathLst>
                <a:path w="3764" h="8527" extrusionOk="0">
                  <a:moveTo>
                    <a:pt x="0" y="1"/>
                  </a:moveTo>
                  <a:lnTo>
                    <a:pt x="0" y="8526"/>
                  </a:lnTo>
                  <a:cubicBezTo>
                    <a:pt x="691" y="8431"/>
                    <a:pt x="1477" y="7859"/>
                    <a:pt x="2096" y="7026"/>
                  </a:cubicBezTo>
                  <a:cubicBezTo>
                    <a:pt x="2739" y="6192"/>
                    <a:pt x="3263" y="5097"/>
                    <a:pt x="3406" y="3906"/>
                  </a:cubicBezTo>
                  <a:cubicBezTo>
                    <a:pt x="3763" y="977"/>
                    <a:pt x="1334" y="1"/>
                    <a:pt x="0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0"/>
            <p:cNvSpPr/>
            <p:nvPr/>
          </p:nvSpPr>
          <p:spPr>
            <a:xfrm>
              <a:off x="2432921" y="1814435"/>
              <a:ext cx="240888" cy="155617"/>
            </a:xfrm>
            <a:custGeom>
              <a:avLst/>
              <a:gdLst/>
              <a:ahLst/>
              <a:cxnLst/>
              <a:rect l="l" t="t" r="r" b="b"/>
              <a:pathLst>
                <a:path w="6859" h="4431" extrusionOk="0">
                  <a:moveTo>
                    <a:pt x="0" y="1"/>
                  </a:moveTo>
                  <a:cubicBezTo>
                    <a:pt x="0" y="144"/>
                    <a:pt x="24" y="286"/>
                    <a:pt x="48" y="429"/>
                  </a:cubicBezTo>
                  <a:cubicBezTo>
                    <a:pt x="238" y="2096"/>
                    <a:pt x="1143" y="3597"/>
                    <a:pt x="2144" y="4430"/>
                  </a:cubicBezTo>
                  <a:lnTo>
                    <a:pt x="2144" y="3668"/>
                  </a:lnTo>
                  <a:lnTo>
                    <a:pt x="4715" y="3668"/>
                  </a:lnTo>
                  <a:lnTo>
                    <a:pt x="4715" y="4430"/>
                  </a:lnTo>
                  <a:cubicBezTo>
                    <a:pt x="5692" y="3597"/>
                    <a:pt x="6597" y="2096"/>
                    <a:pt x="6811" y="429"/>
                  </a:cubicBezTo>
                  <a:cubicBezTo>
                    <a:pt x="6835" y="286"/>
                    <a:pt x="6835" y="144"/>
                    <a:pt x="6859" y="1"/>
                  </a:cubicBezTo>
                  <a:lnTo>
                    <a:pt x="6859" y="1"/>
                  </a:lnTo>
                  <a:lnTo>
                    <a:pt x="4715" y="1572"/>
                  </a:lnTo>
                  <a:lnTo>
                    <a:pt x="4715" y="3025"/>
                  </a:lnTo>
                  <a:lnTo>
                    <a:pt x="2144" y="3025"/>
                  </a:lnTo>
                  <a:lnTo>
                    <a:pt x="2144" y="1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0"/>
            <p:cNvSpPr/>
            <p:nvPr/>
          </p:nvSpPr>
          <p:spPr>
            <a:xfrm>
              <a:off x="2553351" y="1814435"/>
              <a:ext cx="121304" cy="155617"/>
            </a:xfrm>
            <a:custGeom>
              <a:avLst/>
              <a:gdLst/>
              <a:ahLst/>
              <a:cxnLst/>
              <a:rect l="l" t="t" r="r" b="b"/>
              <a:pathLst>
                <a:path w="3454" h="4431" extrusionOk="0">
                  <a:moveTo>
                    <a:pt x="3454" y="1"/>
                  </a:moveTo>
                  <a:lnTo>
                    <a:pt x="1310" y="1572"/>
                  </a:lnTo>
                  <a:lnTo>
                    <a:pt x="1310" y="3025"/>
                  </a:lnTo>
                  <a:lnTo>
                    <a:pt x="0" y="3025"/>
                  </a:lnTo>
                  <a:lnTo>
                    <a:pt x="0" y="3668"/>
                  </a:lnTo>
                  <a:lnTo>
                    <a:pt x="1310" y="3668"/>
                  </a:lnTo>
                  <a:lnTo>
                    <a:pt x="1310" y="4430"/>
                  </a:lnTo>
                  <a:cubicBezTo>
                    <a:pt x="2311" y="3597"/>
                    <a:pt x="3215" y="2096"/>
                    <a:pt x="3430" y="429"/>
                  </a:cubicBezTo>
                  <a:cubicBezTo>
                    <a:pt x="3430" y="286"/>
                    <a:pt x="3454" y="144"/>
                    <a:pt x="3454" y="1"/>
                  </a:cubicBezTo>
                  <a:close/>
                </a:path>
              </a:pathLst>
            </a:custGeom>
            <a:solidFill>
              <a:srgbClr val="860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0"/>
            <p:cNvSpPr/>
            <p:nvPr/>
          </p:nvSpPr>
          <p:spPr>
            <a:xfrm>
              <a:off x="2482266" y="1693162"/>
              <a:ext cx="143044" cy="80319"/>
            </a:xfrm>
            <a:custGeom>
              <a:avLst/>
              <a:gdLst/>
              <a:ahLst/>
              <a:cxnLst/>
              <a:rect l="l" t="t" r="r" b="b"/>
              <a:pathLst>
                <a:path w="4073" h="2287" extrusionOk="0">
                  <a:moveTo>
                    <a:pt x="2024" y="1"/>
                  </a:moveTo>
                  <a:cubicBezTo>
                    <a:pt x="1453" y="1"/>
                    <a:pt x="667" y="191"/>
                    <a:pt x="0" y="644"/>
                  </a:cubicBezTo>
                  <a:cubicBezTo>
                    <a:pt x="619" y="882"/>
                    <a:pt x="1667" y="1382"/>
                    <a:pt x="2024" y="2287"/>
                  </a:cubicBezTo>
                  <a:cubicBezTo>
                    <a:pt x="2382" y="1382"/>
                    <a:pt x="3453" y="882"/>
                    <a:pt x="4073" y="644"/>
                  </a:cubicBezTo>
                  <a:cubicBezTo>
                    <a:pt x="3406" y="191"/>
                    <a:pt x="2620" y="1"/>
                    <a:pt x="2024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0"/>
            <p:cNvSpPr/>
            <p:nvPr/>
          </p:nvSpPr>
          <p:spPr>
            <a:xfrm>
              <a:off x="2553351" y="1693162"/>
              <a:ext cx="71961" cy="80319"/>
            </a:xfrm>
            <a:custGeom>
              <a:avLst/>
              <a:gdLst/>
              <a:ahLst/>
              <a:cxnLst/>
              <a:rect l="l" t="t" r="r" b="b"/>
              <a:pathLst>
                <a:path w="2049" h="2287" extrusionOk="0">
                  <a:moveTo>
                    <a:pt x="0" y="1"/>
                  </a:moveTo>
                  <a:lnTo>
                    <a:pt x="0" y="2287"/>
                  </a:lnTo>
                  <a:cubicBezTo>
                    <a:pt x="358" y="1382"/>
                    <a:pt x="1429" y="858"/>
                    <a:pt x="2049" y="644"/>
                  </a:cubicBezTo>
                  <a:cubicBezTo>
                    <a:pt x="1382" y="191"/>
                    <a:pt x="596" y="1"/>
                    <a:pt x="0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0"/>
            <p:cNvSpPr/>
            <p:nvPr/>
          </p:nvSpPr>
          <p:spPr>
            <a:xfrm>
              <a:off x="2461334" y="1798420"/>
              <a:ext cx="77826" cy="40458"/>
            </a:xfrm>
            <a:custGeom>
              <a:avLst/>
              <a:gdLst/>
              <a:ahLst/>
              <a:cxnLst/>
              <a:rect l="l" t="t" r="r" b="b"/>
              <a:pathLst>
                <a:path w="2216" h="1152" extrusionOk="0">
                  <a:moveTo>
                    <a:pt x="812" y="0"/>
                  </a:moveTo>
                  <a:cubicBezTo>
                    <a:pt x="369" y="0"/>
                    <a:pt x="1" y="171"/>
                    <a:pt x="1" y="171"/>
                  </a:cubicBezTo>
                  <a:cubicBezTo>
                    <a:pt x="1" y="195"/>
                    <a:pt x="358" y="861"/>
                    <a:pt x="930" y="1076"/>
                  </a:cubicBezTo>
                  <a:cubicBezTo>
                    <a:pt x="1083" y="1131"/>
                    <a:pt x="1242" y="1151"/>
                    <a:pt x="1394" y="1151"/>
                  </a:cubicBezTo>
                  <a:cubicBezTo>
                    <a:pt x="1835" y="1151"/>
                    <a:pt x="2216" y="981"/>
                    <a:pt x="2216" y="981"/>
                  </a:cubicBezTo>
                  <a:cubicBezTo>
                    <a:pt x="2216" y="957"/>
                    <a:pt x="1930" y="314"/>
                    <a:pt x="1287" y="76"/>
                  </a:cubicBezTo>
                  <a:cubicBezTo>
                    <a:pt x="1128" y="21"/>
                    <a:pt x="965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0"/>
            <p:cNvSpPr/>
            <p:nvPr/>
          </p:nvSpPr>
          <p:spPr>
            <a:xfrm>
              <a:off x="2479737" y="1807551"/>
              <a:ext cx="48571" cy="25041"/>
            </a:xfrm>
            <a:custGeom>
              <a:avLst/>
              <a:gdLst/>
              <a:ahLst/>
              <a:cxnLst/>
              <a:rect l="l" t="t" r="r" b="b"/>
              <a:pathLst>
                <a:path w="1383" h="713" extrusionOk="0">
                  <a:moveTo>
                    <a:pt x="487" y="1"/>
                  </a:moveTo>
                  <a:cubicBezTo>
                    <a:pt x="215" y="1"/>
                    <a:pt x="1" y="101"/>
                    <a:pt x="1" y="101"/>
                  </a:cubicBezTo>
                  <a:lnTo>
                    <a:pt x="1" y="125"/>
                  </a:lnTo>
                  <a:cubicBezTo>
                    <a:pt x="1" y="125"/>
                    <a:pt x="215" y="530"/>
                    <a:pt x="596" y="673"/>
                  </a:cubicBezTo>
                  <a:cubicBezTo>
                    <a:pt x="681" y="701"/>
                    <a:pt x="770" y="712"/>
                    <a:pt x="857" y="712"/>
                  </a:cubicBezTo>
                  <a:cubicBezTo>
                    <a:pt x="1133" y="712"/>
                    <a:pt x="1382" y="601"/>
                    <a:pt x="1382" y="601"/>
                  </a:cubicBezTo>
                  <a:cubicBezTo>
                    <a:pt x="1382" y="601"/>
                    <a:pt x="1192" y="197"/>
                    <a:pt x="811" y="54"/>
                  </a:cubicBezTo>
                  <a:cubicBezTo>
                    <a:pt x="700" y="15"/>
                    <a:pt x="590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0"/>
            <p:cNvSpPr/>
            <p:nvPr/>
          </p:nvSpPr>
          <p:spPr>
            <a:xfrm>
              <a:off x="2567575" y="1798420"/>
              <a:ext cx="77826" cy="40458"/>
            </a:xfrm>
            <a:custGeom>
              <a:avLst/>
              <a:gdLst/>
              <a:ahLst/>
              <a:cxnLst/>
              <a:rect l="l" t="t" r="r" b="b"/>
              <a:pathLst>
                <a:path w="2216" h="1152" extrusionOk="0">
                  <a:moveTo>
                    <a:pt x="1414" y="0"/>
                  </a:moveTo>
                  <a:cubicBezTo>
                    <a:pt x="1260" y="0"/>
                    <a:pt x="1094" y="21"/>
                    <a:pt x="929" y="76"/>
                  </a:cubicBezTo>
                  <a:cubicBezTo>
                    <a:pt x="310" y="314"/>
                    <a:pt x="24" y="957"/>
                    <a:pt x="0" y="981"/>
                  </a:cubicBezTo>
                  <a:cubicBezTo>
                    <a:pt x="0" y="981"/>
                    <a:pt x="381" y="1151"/>
                    <a:pt x="822" y="1151"/>
                  </a:cubicBezTo>
                  <a:cubicBezTo>
                    <a:pt x="974" y="1151"/>
                    <a:pt x="1133" y="1131"/>
                    <a:pt x="1286" y="1076"/>
                  </a:cubicBezTo>
                  <a:cubicBezTo>
                    <a:pt x="1882" y="861"/>
                    <a:pt x="2215" y="195"/>
                    <a:pt x="2215" y="171"/>
                  </a:cubicBezTo>
                  <a:cubicBezTo>
                    <a:pt x="2215" y="171"/>
                    <a:pt x="1860" y="0"/>
                    <a:pt x="14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0"/>
            <p:cNvSpPr/>
            <p:nvPr/>
          </p:nvSpPr>
          <p:spPr>
            <a:xfrm>
              <a:off x="2579270" y="1807551"/>
              <a:ext cx="47728" cy="25041"/>
            </a:xfrm>
            <a:custGeom>
              <a:avLst/>
              <a:gdLst/>
              <a:ahLst/>
              <a:cxnLst/>
              <a:rect l="l" t="t" r="r" b="b"/>
              <a:pathLst>
                <a:path w="1359" h="713" extrusionOk="0">
                  <a:moveTo>
                    <a:pt x="881" y="1"/>
                  </a:moveTo>
                  <a:cubicBezTo>
                    <a:pt x="782" y="1"/>
                    <a:pt x="676" y="15"/>
                    <a:pt x="572" y="54"/>
                  </a:cubicBezTo>
                  <a:cubicBezTo>
                    <a:pt x="191" y="197"/>
                    <a:pt x="1" y="601"/>
                    <a:pt x="1" y="601"/>
                  </a:cubicBezTo>
                  <a:cubicBezTo>
                    <a:pt x="1" y="601"/>
                    <a:pt x="250" y="712"/>
                    <a:pt x="526" y="712"/>
                  </a:cubicBezTo>
                  <a:cubicBezTo>
                    <a:pt x="612" y="712"/>
                    <a:pt x="702" y="701"/>
                    <a:pt x="787" y="673"/>
                  </a:cubicBezTo>
                  <a:cubicBezTo>
                    <a:pt x="1144" y="530"/>
                    <a:pt x="1358" y="125"/>
                    <a:pt x="1358" y="125"/>
                  </a:cubicBezTo>
                  <a:lnTo>
                    <a:pt x="1358" y="101"/>
                  </a:lnTo>
                  <a:cubicBezTo>
                    <a:pt x="1358" y="101"/>
                    <a:pt x="1144" y="1"/>
                    <a:pt x="8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0"/>
            <p:cNvSpPr/>
            <p:nvPr/>
          </p:nvSpPr>
          <p:spPr>
            <a:xfrm>
              <a:off x="2447953" y="1722453"/>
              <a:ext cx="99565" cy="60231"/>
            </a:xfrm>
            <a:custGeom>
              <a:avLst/>
              <a:gdLst/>
              <a:ahLst/>
              <a:cxnLst/>
              <a:rect l="l" t="t" r="r" b="b"/>
              <a:pathLst>
                <a:path w="2835" h="1715" extrusionOk="0">
                  <a:moveTo>
                    <a:pt x="691" y="0"/>
                  </a:moveTo>
                  <a:cubicBezTo>
                    <a:pt x="430" y="214"/>
                    <a:pt x="191" y="500"/>
                    <a:pt x="1" y="810"/>
                  </a:cubicBezTo>
                  <a:cubicBezTo>
                    <a:pt x="1763" y="905"/>
                    <a:pt x="2835" y="1715"/>
                    <a:pt x="2835" y="1715"/>
                  </a:cubicBezTo>
                  <a:cubicBezTo>
                    <a:pt x="2454" y="810"/>
                    <a:pt x="1382" y="262"/>
                    <a:pt x="691" y="0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0"/>
            <p:cNvSpPr/>
            <p:nvPr/>
          </p:nvSpPr>
          <p:spPr>
            <a:xfrm>
              <a:off x="2559216" y="1722453"/>
              <a:ext cx="99565" cy="60231"/>
            </a:xfrm>
            <a:custGeom>
              <a:avLst/>
              <a:gdLst/>
              <a:ahLst/>
              <a:cxnLst/>
              <a:rect l="l" t="t" r="r" b="b"/>
              <a:pathLst>
                <a:path w="2835" h="1715" extrusionOk="0">
                  <a:moveTo>
                    <a:pt x="2144" y="0"/>
                  </a:moveTo>
                  <a:cubicBezTo>
                    <a:pt x="1477" y="262"/>
                    <a:pt x="381" y="810"/>
                    <a:pt x="0" y="1715"/>
                  </a:cubicBezTo>
                  <a:cubicBezTo>
                    <a:pt x="0" y="1715"/>
                    <a:pt x="1072" y="905"/>
                    <a:pt x="2834" y="810"/>
                  </a:cubicBezTo>
                  <a:cubicBezTo>
                    <a:pt x="2667" y="500"/>
                    <a:pt x="2405" y="214"/>
                    <a:pt x="2144" y="0"/>
                  </a:cubicBezTo>
                  <a:close/>
                </a:path>
              </a:pathLst>
            </a:custGeom>
            <a:solidFill>
              <a:srgbClr val="860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" name="Google Shape;662;p40"/>
          <p:cNvGrpSpPr/>
          <p:nvPr/>
        </p:nvGrpSpPr>
        <p:grpSpPr>
          <a:xfrm>
            <a:off x="1146044" y="2691044"/>
            <a:ext cx="720117" cy="674914"/>
            <a:chOff x="3188163" y="3494729"/>
            <a:chExt cx="319526" cy="299469"/>
          </a:xfrm>
        </p:grpSpPr>
        <p:sp>
          <p:nvSpPr>
            <p:cNvPr id="663" name="Google Shape;663;p40"/>
            <p:cNvSpPr/>
            <p:nvPr/>
          </p:nvSpPr>
          <p:spPr>
            <a:xfrm>
              <a:off x="3242530" y="3527356"/>
              <a:ext cx="211633" cy="266842"/>
            </a:xfrm>
            <a:custGeom>
              <a:avLst/>
              <a:gdLst/>
              <a:ahLst/>
              <a:cxnLst/>
              <a:rect l="l" t="t" r="r" b="b"/>
              <a:pathLst>
                <a:path w="6026" h="7598" extrusionOk="0">
                  <a:moveTo>
                    <a:pt x="3001" y="0"/>
                  </a:moveTo>
                  <a:cubicBezTo>
                    <a:pt x="1334" y="0"/>
                    <a:pt x="1" y="1358"/>
                    <a:pt x="1" y="3025"/>
                  </a:cubicBezTo>
                  <a:lnTo>
                    <a:pt x="1" y="6407"/>
                  </a:lnTo>
                  <a:lnTo>
                    <a:pt x="2001" y="7597"/>
                  </a:lnTo>
                  <a:lnTo>
                    <a:pt x="977" y="6121"/>
                  </a:lnTo>
                  <a:lnTo>
                    <a:pt x="977" y="4978"/>
                  </a:lnTo>
                  <a:lnTo>
                    <a:pt x="5025" y="4978"/>
                  </a:lnTo>
                  <a:lnTo>
                    <a:pt x="5025" y="6121"/>
                  </a:lnTo>
                  <a:lnTo>
                    <a:pt x="4025" y="7597"/>
                  </a:lnTo>
                  <a:lnTo>
                    <a:pt x="6026" y="6407"/>
                  </a:lnTo>
                  <a:lnTo>
                    <a:pt x="6026" y="3025"/>
                  </a:lnTo>
                  <a:cubicBezTo>
                    <a:pt x="6026" y="1358"/>
                    <a:pt x="4668" y="0"/>
                    <a:pt x="30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0"/>
            <p:cNvSpPr/>
            <p:nvPr/>
          </p:nvSpPr>
          <p:spPr>
            <a:xfrm>
              <a:off x="3347928" y="3527356"/>
              <a:ext cx="106238" cy="266842"/>
            </a:xfrm>
            <a:custGeom>
              <a:avLst/>
              <a:gdLst/>
              <a:ahLst/>
              <a:cxnLst/>
              <a:rect l="l" t="t" r="r" b="b"/>
              <a:pathLst>
                <a:path w="3025" h="7598" extrusionOk="0">
                  <a:moveTo>
                    <a:pt x="0" y="0"/>
                  </a:moveTo>
                  <a:lnTo>
                    <a:pt x="0" y="4978"/>
                  </a:lnTo>
                  <a:lnTo>
                    <a:pt x="2024" y="4978"/>
                  </a:lnTo>
                  <a:lnTo>
                    <a:pt x="2024" y="6121"/>
                  </a:lnTo>
                  <a:lnTo>
                    <a:pt x="1024" y="7597"/>
                  </a:lnTo>
                  <a:lnTo>
                    <a:pt x="3025" y="6407"/>
                  </a:lnTo>
                  <a:lnTo>
                    <a:pt x="3025" y="3025"/>
                  </a:lnTo>
                  <a:cubicBezTo>
                    <a:pt x="3025" y="1715"/>
                    <a:pt x="2215" y="596"/>
                    <a:pt x="1048" y="167"/>
                  </a:cubicBezTo>
                  <a:cubicBezTo>
                    <a:pt x="715" y="48"/>
                    <a:pt x="381" y="0"/>
                    <a:pt x="0" y="0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0"/>
            <p:cNvSpPr/>
            <p:nvPr/>
          </p:nvSpPr>
          <p:spPr>
            <a:xfrm>
              <a:off x="3354601" y="3570836"/>
              <a:ext cx="153088" cy="107116"/>
            </a:xfrm>
            <a:custGeom>
              <a:avLst/>
              <a:gdLst/>
              <a:ahLst/>
              <a:cxnLst/>
              <a:rect l="l" t="t" r="r" b="b"/>
              <a:pathLst>
                <a:path w="4359" h="3050" extrusionOk="0">
                  <a:moveTo>
                    <a:pt x="3049" y="1"/>
                  </a:moveTo>
                  <a:lnTo>
                    <a:pt x="453" y="1239"/>
                  </a:lnTo>
                  <a:lnTo>
                    <a:pt x="1" y="3049"/>
                  </a:lnTo>
                  <a:lnTo>
                    <a:pt x="3120" y="2549"/>
                  </a:lnTo>
                  <a:lnTo>
                    <a:pt x="4359" y="453"/>
                  </a:lnTo>
                  <a:lnTo>
                    <a:pt x="30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0"/>
            <p:cNvSpPr/>
            <p:nvPr/>
          </p:nvSpPr>
          <p:spPr>
            <a:xfrm>
              <a:off x="3371354" y="3627381"/>
              <a:ext cx="69432" cy="34242"/>
            </a:xfrm>
            <a:custGeom>
              <a:avLst/>
              <a:gdLst/>
              <a:ahLst/>
              <a:cxnLst/>
              <a:rect l="l" t="t" r="r" b="b"/>
              <a:pathLst>
                <a:path w="1977" h="975" extrusionOk="0">
                  <a:moveTo>
                    <a:pt x="1153" y="0"/>
                  </a:moveTo>
                  <a:cubicBezTo>
                    <a:pt x="1064" y="0"/>
                    <a:pt x="972" y="10"/>
                    <a:pt x="881" y="34"/>
                  </a:cubicBezTo>
                  <a:cubicBezTo>
                    <a:pt x="310" y="177"/>
                    <a:pt x="24" y="725"/>
                    <a:pt x="24" y="725"/>
                  </a:cubicBezTo>
                  <a:lnTo>
                    <a:pt x="0" y="748"/>
                  </a:lnTo>
                  <a:cubicBezTo>
                    <a:pt x="0" y="748"/>
                    <a:pt x="388" y="975"/>
                    <a:pt x="817" y="975"/>
                  </a:cubicBezTo>
                  <a:cubicBezTo>
                    <a:pt x="909" y="975"/>
                    <a:pt x="1003" y="964"/>
                    <a:pt x="1096" y="939"/>
                  </a:cubicBezTo>
                  <a:cubicBezTo>
                    <a:pt x="1619" y="820"/>
                    <a:pt x="1953" y="248"/>
                    <a:pt x="1953" y="248"/>
                  </a:cubicBezTo>
                  <a:lnTo>
                    <a:pt x="1977" y="248"/>
                  </a:lnTo>
                  <a:cubicBezTo>
                    <a:pt x="1977" y="248"/>
                    <a:pt x="1596" y="0"/>
                    <a:pt x="1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0"/>
            <p:cNvSpPr/>
            <p:nvPr/>
          </p:nvSpPr>
          <p:spPr>
            <a:xfrm>
              <a:off x="3382206" y="3635213"/>
              <a:ext cx="41863" cy="20159"/>
            </a:xfrm>
            <a:custGeom>
              <a:avLst/>
              <a:gdLst/>
              <a:ahLst/>
              <a:cxnLst/>
              <a:rect l="l" t="t" r="r" b="b"/>
              <a:pathLst>
                <a:path w="1192" h="574" extrusionOk="0">
                  <a:moveTo>
                    <a:pt x="704" y="1"/>
                  </a:moveTo>
                  <a:cubicBezTo>
                    <a:pt x="646" y="1"/>
                    <a:pt x="585" y="8"/>
                    <a:pt x="525" y="25"/>
                  </a:cubicBezTo>
                  <a:cubicBezTo>
                    <a:pt x="191" y="121"/>
                    <a:pt x="1" y="430"/>
                    <a:pt x="1" y="430"/>
                  </a:cubicBezTo>
                  <a:cubicBezTo>
                    <a:pt x="1" y="430"/>
                    <a:pt x="240" y="574"/>
                    <a:pt x="496" y="574"/>
                  </a:cubicBezTo>
                  <a:cubicBezTo>
                    <a:pt x="553" y="574"/>
                    <a:pt x="611" y="567"/>
                    <a:pt x="667" y="549"/>
                  </a:cubicBezTo>
                  <a:cubicBezTo>
                    <a:pt x="977" y="478"/>
                    <a:pt x="1191" y="144"/>
                    <a:pt x="1191" y="144"/>
                  </a:cubicBezTo>
                  <a:cubicBezTo>
                    <a:pt x="1191" y="144"/>
                    <a:pt x="968" y="1"/>
                    <a:pt x="7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0"/>
            <p:cNvSpPr/>
            <p:nvPr/>
          </p:nvSpPr>
          <p:spPr>
            <a:xfrm>
              <a:off x="3188163" y="3570836"/>
              <a:ext cx="153931" cy="107116"/>
            </a:xfrm>
            <a:custGeom>
              <a:avLst/>
              <a:gdLst/>
              <a:ahLst/>
              <a:cxnLst/>
              <a:rect l="l" t="t" r="r" b="b"/>
              <a:pathLst>
                <a:path w="4383" h="3050" extrusionOk="0">
                  <a:moveTo>
                    <a:pt x="1334" y="1"/>
                  </a:moveTo>
                  <a:lnTo>
                    <a:pt x="1" y="453"/>
                  </a:lnTo>
                  <a:lnTo>
                    <a:pt x="1263" y="2549"/>
                  </a:lnTo>
                  <a:lnTo>
                    <a:pt x="4383" y="3049"/>
                  </a:lnTo>
                  <a:lnTo>
                    <a:pt x="3930" y="1239"/>
                  </a:lnTo>
                  <a:lnTo>
                    <a:pt x="13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0"/>
            <p:cNvSpPr/>
            <p:nvPr/>
          </p:nvSpPr>
          <p:spPr>
            <a:xfrm>
              <a:off x="3255911" y="3627381"/>
              <a:ext cx="68624" cy="34242"/>
            </a:xfrm>
            <a:custGeom>
              <a:avLst/>
              <a:gdLst/>
              <a:ahLst/>
              <a:cxnLst/>
              <a:rect l="l" t="t" r="r" b="b"/>
              <a:pathLst>
                <a:path w="1954" h="975" extrusionOk="0">
                  <a:moveTo>
                    <a:pt x="825" y="0"/>
                  </a:moveTo>
                  <a:cubicBezTo>
                    <a:pt x="381" y="0"/>
                    <a:pt x="1" y="248"/>
                    <a:pt x="1" y="248"/>
                  </a:cubicBezTo>
                  <a:cubicBezTo>
                    <a:pt x="1" y="248"/>
                    <a:pt x="334" y="820"/>
                    <a:pt x="858" y="939"/>
                  </a:cubicBezTo>
                  <a:cubicBezTo>
                    <a:pt x="950" y="964"/>
                    <a:pt x="1044" y="975"/>
                    <a:pt x="1136" y="975"/>
                  </a:cubicBezTo>
                  <a:cubicBezTo>
                    <a:pt x="1566" y="975"/>
                    <a:pt x="1953" y="748"/>
                    <a:pt x="1953" y="748"/>
                  </a:cubicBezTo>
                  <a:lnTo>
                    <a:pt x="1953" y="725"/>
                  </a:lnTo>
                  <a:cubicBezTo>
                    <a:pt x="1953" y="725"/>
                    <a:pt x="1644" y="177"/>
                    <a:pt x="1096" y="34"/>
                  </a:cubicBezTo>
                  <a:cubicBezTo>
                    <a:pt x="1005" y="10"/>
                    <a:pt x="914" y="0"/>
                    <a:pt x="8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0"/>
            <p:cNvSpPr/>
            <p:nvPr/>
          </p:nvSpPr>
          <p:spPr>
            <a:xfrm>
              <a:off x="3272629" y="3635213"/>
              <a:ext cx="41020" cy="20159"/>
            </a:xfrm>
            <a:custGeom>
              <a:avLst/>
              <a:gdLst/>
              <a:ahLst/>
              <a:cxnLst/>
              <a:rect l="l" t="t" r="r" b="b"/>
              <a:pathLst>
                <a:path w="1168" h="574" extrusionOk="0">
                  <a:moveTo>
                    <a:pt x="466" y="1"/>
                  </a:moveTo>
                  <a:cubicBezTo>
                    <a:pt x="208" y="1"/>
                    <a:pt x="1" y="144"/>
                    <a:pt x="1" y="144"/>
                  </a:cubicBezTo>
                  <a:cubicBezTo>
                    <a:pt x="1" y="144"/>
                    <a:pt x="191" y="478"/>
                    <a:pt x="525" y="549"/>
                  </a:cubicBezTo>
                  <a:cubicBezTo>
                    <a:pt x="581" y="567"/>
                    <a:pt x="638" y="574"/>
                    <a:pt x="694" y="574"/>
                  </a:cubicBezTo>
                  <a:cubicBezTo>
                    <a:pt x="945" y="574"/>
                    <a:pt x="1168" y="430"/>
                    <a:pt x="1168" y="430"/>
                  </a:cubicBezTo>
                  <a:cubicBezTo>
                    <a:pt x="1168" y="430"/>
                    <a:pt x="977" y="121"/>
                    <a:pt x="644" y="25"/>
                  </a:cubicBezTo>
                  <a:cubicBezTo>
                    <a:pt x="583" y="8"/>
                    <a:pt x="523" y="1"/>
                    <a:pt x="4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0"/>
            <p:cNvSpPr/>
            <p:nvPr/>
          </p:nvSpPr>
          <p:spPr>
            <a:xfrm>
              <a:off x="3303605" y="3494729"/>
              <a:ext cx="88678" cy="89521"/>
            </a:xfrm>
            <a:custGeom>
              <a:avLst/>
              <a:gdLst/>
              <a:ahLst/>
              <a:cxnLst/>
              <a:rect l="l" t="t" r="r" b="b"/>
              <a:pathLst>
                <a:path w="2525" h="2549" extrusionOk="0">
                  <a:moveTo>
                    <a:pt x="1262" y="1"/>
                  </a:moveTo>
                  <a:lnTo>
                    <a:pt x="0" y="810"/>
                  </a:lnTo>
                  <a:lnTo>
                    <a:pt x="1262" y="2549"/>
                  </a:lnTo>
                  <a:lnTo>
                    <a:pt x="2524" y="810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0"/>
            <p:cNvSpPr/>
            <p:nvPr/>
          </p:nvSpPr>
          <p:spPr>
            <a:xfrm>
              <a:off x="3347928" y="3494729"/>
              <a:ext cx="44357" cy="89521"/>
            </a:xfrm>
            <a:custGeom>
              <a:avLst/>
              <a:gdLst/>
              <a:ahLst/>
              <a:cxnLst/>
              <a:rect l="l" t="t" r="r" b="b"/>
              <a:pathLst>
                <a:path w="1263" h="2549" extrusionOk="0">
                  <a:moveTo>
                    <a:pt x="0" y="1"/>
                  </a:moveTo>
                  <a:lnTo>
                    <a:pt x="0" y="2549"/>
                  </a:lnTo>
                  <a:lnTo>
                    <a:pt x="1048" y="1120"/>
                  </a:lnTo>
                  <a:lnTo>
                    <a:pt x="1262" y="8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" name="Google Shape;673;p40"/>
          <p:cNvGrpSpPr/>
          <p:nvPr/>
        </p:nvGrpSpPr>
        <p:grpSpPr>
          <a:xfrm>
            <a:off x="2660084" y="2721199"/>
            <a:ext cx="763418" cy="644755"/>
            <a:chOff x="774367" y="4111137"/>
            <a:chExt cx="338740" cy="286088"/>
          </a:xfrm>
        </p:grpSpPr>
        <p:sp>
          <p:nvSpPr>
            <p:cNvPr id="674" name="Google Shape;674;p40"/>
            <p:cNvSpPr/>
            <p:nvPr/>
          </p:nvSpPr>
          <p:spPr>
            <a:xfrm>
              <a:off x="774367" y="4124518"/>
              <a:ext cx="81970" cy="113789"/>
            </a:xfrm>
            <a:custGeom>
              <a:avLst/>
              <a:gdLst/>
              <a:ahLst/>
              <a:cxnLst/>
              <a:rect l="l" t="t" r="r" b="b"/>
              <a:pathLst>
                <a:path w="2334" h="3240" extrusionOk="0">
                  <a:moveTo>
                    <a:pt x="1905" y="1"/>
                  </a:moveTo>
                  <a:cubicBezTo>
                    <a:pt x="1905" y="1"/>
                    <a:pt x="0" y="1739"/>
                    <a:pt x="1834" y="3240"/>
                  </a:cubicBezTo>
                  <a:lnTo>
                    <a:pt x="2334" y="1525"/>
                  </a:lnTo>
                  <a:cubicBezTo>
                    <a:pt x="2334" y="1525"/>
                    <a:pt x="1905" y="787"/>
                    <a:pt x="19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0"/>
            <p:cNvSpPr/>
            <p:nvPr/>
          </p:nvSpPr>
          <p:spPr>
            <a:xfrm>
              <a:off x="1031137" y="4124518"/>
              <a:ext cx="81970" cy="113789"/>
            </a:xfrm>
            <a:custGeom>
              <a:avLst/>
              <a:gdLst/>
              <a:ahLst/>
              <a:cxnLst/>
              <a:rect l="l" t="t" r="r" b="b"/>
              <a:pathLst>
                <a:path w="2334" h="3240" extrusionOk="0">
                  <a:moveTo>
                    <a:pt x="429" y="1"/>
                  </a:moveTo>
                  <a:cubicBezTo>
                    <a:pt x="405" y="787"/>
                    <a:pt x="0" y="1525"/>
                    <a:pt x="0" y="1525"/>
                  </a:cubicBezTo>
                  <a:lnTo>
                    <a:pt x="500" y="3240"/>
                  </a:lnTo>
                  <a:cubicBezTo>
                    <a:pt x="2334" y="1739"/>
                    <a:pt x="429" y="1"/>
                    <a:pt x="4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0"/>
            <p:cNvSpPr/>
            <p:nvPr/>
          </p:nvSpPr>
          <p:spPr>
            <a:xfrm>
              <a:off x="817004" y="4111137"/>
              <a:ext cx="253461" cy="286088"/>
            </a:xfrm>
            <a:custGeom>
              <a:avLst/>
              <a:gdLst/>
              <a:ahLst/>
              <a:cxnLst/>
              <a:rect l="l" t="t" r="r" b="b"/>
              <a:pathLst>
                <a:path w="7217" h="8146" extrusionOk="0">
                  <a:moveTo>
                    <a:pt x="3597" y="1"/>
                  </a:moveTo>
                  <a:cubicBezTo>
                    <a:pt x="2334" y="1"/>
                    <a:pt x="1" y="930"/>
                    <a:pt x="358" y="3716"/>
                  </a:cubicBezTo>
                  <a:cubicBezTo>
                    <a:pt x="644" y="6002"/>
                    <a:pt x="2287" y="7931"/>
                    <a:pt x="3573" y="8145"/>
                  </a:cubicBezTo>
                  <a:lnTo>
                    <a:pt x="3597" y="8145"/>
                  </a:lnTo>
                  <a:cubicBezTo>
                    <a:pt x="4906" y="7931"/>
                    <a:pt x="6573" y="6002"/>
                    <a:pt x="6859" y="3716"/>
                  </a:cubicBezTo>
                  <a:cubicBezTo>
                    <a:pt x="7216" y="930"/>
                    <a:pt x="4883" y="1"/>
                    <a:pt x="35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0"/>
            <p:cNvSpPr/>
            <p:nvPr/>
          </p:nvSpPr>
          <p:spPr>
            <a:xfrm>
              <a:off x="943299" y="4111137"/>
              <a:ext cx="127170" cy="286088"/>
            </a:xfrm>
            <a:custGeom>
              <a:avLst/>
              <a:gdLst/>
              <a:ahLst/>
              <a:cxnLst/>
              <a:rect l="l" t="t" r="r" b="b"/>
              <a:pathLst>
                <a:path w="3621" h="8146" extrusionOk="0">
                  <a:moveTo>
                    <a:pt x="1" y="1"/>
                  </a:moveTo>
                  <a:lnTo>
                    <a:pt x="1" y="8145"/>
                  </a:lnTo>
                  <a:cubicBezTo>
                    <a:pt x="667" y="8050"/>
                    <a:pt x="1406" y="7502"/>
                    <a:pt x="2025" y="6717"/>
                  </a:cubicBezTo>
                  <a:cubicBezTo>
                    <a:pt x="2620" y="5907"/>
                    <a:pt x="3120" y="4859"/>
                    <a:pt x="3263" y="3716"/>
                  </a:cubicBezTo>
                  <a:cubicBezTo>
                    <a:pt x="3620" y="930"/>
                    <a:pt x="1287" y="1"/>
                    <a:pt x="1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0"/>
            <p:cNvSpPr/>
            <p:nvPr/>
          </p:nvSpPr>
          <p:spPr>
            <a:xfrm>
              <a:off x="837093" y="4178078"/>
              <a:ext cx="94894" cy="99214"/>
            </a:xfrm>
            <a:custGeom>
              <a:avLst/>
              <a:gdLst/>
              <a:ahLst/>
              <a:cxnLst/>
              <a:rect l="l" t="t" r="r" b="b"/>
              <a:pathLst>
                <a:path w="2702" h="2825" extrusionOk="0">
                  <a:moveTo>
                    <a:pt x="810" y="0"/>
                  </a:moveTo>
                  <a:cubicBezTo>
                    <a:pt x="810" y="0"/>
                    <a:pt x="643" y="333"/>
                    <a:pt x="738" y="786"/>
                  </a:cubicBezTo>
                  <a:cubicBezTo>
                    <a:pt x="738" y="786"/>
                    <a:pt x="500" y="667"/>
                    <a:pt x="334" y="357"/>
                  </a:cubicBezTo>
                  <a:lnTo>
                    <a:pt x="334" y="357"/>
                  </a:lnTo>
                  <a:cubicBezTo>
                    <a:pt x="334" y="357"/>
                    <a:pt x="0" y="1762"/>
                    <a:pt x="929" y="2572"/>
                  </a:cubicBezTo>
                  <a:cubicBezTo>
                    <a:pt x="1132" y="2747"/>
                    <a:pt x="1369" y="2825"/>
                    <a:pt x="1602" y="2825"/>
                  </a:cubicBezTo>
                  <a:cubicBezTo>
                    <a:pt x="2164" y="2825"/>
                    <a:pt x="2701" y="2371"/>
                    <a:pt x="2667" y="1715"/>
                  </a:cubicBezTo>
                  <a:cubicBezTo>
                    <a:pt x="2667" y="1715"/>
                    <a:pt x="1500" y="1381"/>
                    <a:pt x="8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0"/>
            <p:cNvSpPr/>
            <p:nvPr/>
          </p:nvSpPr>
          <p:spPr>
            <a:xfrm>
              <a:off x="955276" y="4178078"/>
              <a:ext cx="95105" cy="99214"/>
            </a:xfrm>
            <a:custGeom>
              <a:avLst/>
              <a:gdLst/>
              <a:ahLst/>
              <a:cxnLst/>
              <a:rect l="l" t="t" r="r" b="b"/>
              <a:pathLst>
                <a:path w="2708" h="2825" extrusionOk="0">
                  <a:moveTo>
                    <a:pt x="1898" y="0"/>
                  </a:moveTo>
                  <a:cubicBezTo>
                    <a:pt x="1184" y="1381"/>
                    <a:pt x="17" y="1715"/>
                    <a:pt x="17" y="1715"/>
                  </a:cubicBezTo>
                  <a:cubicBezTo>
                    <a:pt x="0" y="2371"/>
                    <a:pt x="530" y="2825"/>
                    <a:pt x="1095" y="2825"/>
                  </a:cubicBezTo>
                  <a:cubicBezTo>
                    <a:pt x="1329" y="2825"/>
                    <a:pt x="1569" y="2747"/>
                    <a:pt x="1779" y="2572"/>
                  </a:cubicBezTo>
                  <a:cubicBezTo>
                    <a:pt x="2708" y="1762"/>
                    <a:pt x="2351" y="357"/>
                    <a:pt x="2351" y="357"/>
                  </a:cubicBezTo>
                  <a:lnTo>
                    <a:pt x="2351" y="357"/>
                  </a:lnTo>
                  <a:cubicBezTo>
                    <a:pt x="2184" y="667"/>
                    <a:pt x="1970" y="786"/>
                    <a:pt x="1970" y="786"/>
                  </a:cubicBezTo>
                  <a:cubicBezTo>
                    <a:pt x="2041" y="333"/>
                    <a:pt x="1898" y="0"/>
                    <a:pt x="18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0"/>
            <p:cNvSpPr/>
            <p:nvPr/>
          </p:nvSpPr>
          <p:spPr>
            <a:xfrm>
              <a:off x="888089" y="4306023"/>
              <a:ext cx="111295" cy="46042"/>
            </a:xfrm>
            <a:custGeom>
              <a:avLst/>
              <a:gdLst/>
              <a:ahLst/>
              <a:cxnLst/>
              <a:rect l="l" t="t" r="r" b="b"/>
              <a:pathLst>
                <a:path w="3169" h="1311" extrusionOk="0">
                  <a:moveTo>
                    <a:pt x="1" y="1"/>
                  </a:moveTo>
                  <a:cubicBezTo>
                    <a:pt x="1" y="1"/>
                    <a:pt x="644" y="1310"/>
                    <a:pt x="1573" y="1310"/>
                  </a:cubicBezTo>
                  <a:cubicBezTo>
                    <a:pt x="2501" y="1310"/>
                    <a:pt x="3168" y="1"/>
                    <a:pt x="3168" y="1"/>
                  </a:cubicBezTo>
                  <a:lnTo>
                    <a:pt x="3168" y="1"/>
                  </a:lnTo>
                  <a:cubicBezTo>
                    <a:pt x="2478" y="596"/>
                    <a:pt x="1715" y="834"/>
                    <a:pt x="1573" y="834"/>
                  </a:cubicBezTo>
                  <a:cubicBezTo>
                    <a:pt x="1454" y="834"/>
                    <a:pt x="691" y="596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0"/>
            <p:cNvSpPr/>
            <p:nvPr/>
          </p:nvSpPr>
          <p:spPr>
            <a:xfrm>
              <a:off x="943299" y="4306023"/>
              <a:ext cx="56087" cy="46042"/>
            </a:xfrm>
            <a:custGeom>
              <a:avLst/>
              <a:gdLst/>
              <a:ahLst/>
              <a:cxnLst/>
              <a:rect l="l" t="t" r="r" b="b"/>
              <a:pathLst>
                <a:path w="1597" h="1311" extrusionOk="0">
                  <a:moveTo>
                    <a:pt x="1596" y="1"/>
                  </a:moveTo>
                  <a:lnTo>
                    <a:pt x="1596" y="1"/>
                  </a:lnTo>
                  <a:cubicBezTo>
                    <a:pt x="906" y="596"/>
                    <a:pt x="143" y="834"/>
                    <a:pt x="1" y="834"/>
                  </a:cubicBezTo>
                  <a:lnTo>
                    <a:pt x="1" y="1310"/>
                  </a:lnTo>
                  <a:cubicBezTo>
                    <a:pt x="929" y="1310"/>
                    <a:pt x="1572" y="24"/>
                    <a:pt x="15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0"/>
            <p:cNvSpPr/>
            <p:nvPr/>
          </p:nvSpPr>
          <p:spPr>
            <a:xfrm>
              <a:off x="871617" y="4222400"/>
              <a:ext cx="39089" cy="35225"/>
            </a:xfrm>
            <a:custGeom>
              <a:avLst/>
              <a:gdLst/>
              <a:ahLst/>
              <a:cxnLst/>
              <a:rect l="l" t="t" r="r" b="b"/>
              <a:pathLst>
                <a:path w="1113" h="1003" extrusionOk="0">
                  <a:moveTo>
                    <a:pt x="351" y="0"/>
                  </a:moveTo>
                  <a:cubicBezTo>
                    <a:pt x="351" y="0"/>
                    <a:pt x="303" y="143"/>
                    <a:pt x="303" y="262"/>
                  </a:cubicBezTo>
                  <a:cubicBezTo>
                    <a:pt x="303" y="262"/>
                    <a:pt x="232" y="215"/>
                    <a:pt x="136" y="48"/>
                  </a:cubicBezTo>
                  <a:lnTo>
                    <a:pt x="136" y="48"/>
                  </a:lnTo>
                  <a:cubicBezTo>
                    <a:pt x="136" y="48"/>
                    <a:pt x="0" y="1002"/>
                    <a:pt x="660" y="1002"/>
                  </a:cubicBezTo>
                  <a:cubicBezTo>
                    <a:pt x="675" y="1002"/>
                    <a:pt x="691" y="1002"/>
                    <a:pt x="708" y="1000"/>
                  </a:cubicBezTo>
                  <a:cubicBezTo>
                    <a:pt x="851" y="1000"/>
                    <a:pt x="994" y="929"/>
                    <a:pt x="1113" y="715"/>
                  </a:cubicBezTo>
                  <a:cubicBezTo>
                    <a:pt x="1113" y="715"/>
                    <a:pt x="494" y="500"/>
                    <a:pt x="3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0"/>
            <p:cNvSpPr/>
            <p:nvPr/>
          </p:nvSpPr>
          <p:spPr>
            <a:xfrm>
              <a:off x="975927" y="4222400"/>
              <a:ext cx="39931" cy="35225"/>
            </a:xfrm>
            <a:custGeom>
              <a:avLst/>
              <a:gdLst/>
              <a:ahLst/>
              <a:cxnLst/>
              <a:rect l="l" t="t" r="r" b="b"/>
              <a:pathLst>
                <a:path w="1137" h="1003" extrusionOk="0">
                  <a:moveTo>
                    <a:pt x="786" y="0"/>
                  </a:moveTo>
                  <a:cubicBezTo>
                    <a:pt x="643" y="500"/>
                    <a:pt x="0" y="715"/>
                    <a:pt x="0" y="715"/>
                  </a:cubicBezTo>
                  <a:cubicBezTo>
                    <a:pt x="119" y="929"/>
                    <a:pt x="286" y="1000"/>
                    <a:pt x="405" y="1000"/>
                  </a:cubicBezTo>
                  <a:cubicBezTo>
                    <a:pt x="422" y="1002"/>
                    <a:pt x="439" y="1002"/>
                    <a:pt x="455" y="1002"/>
                  </a:cubicBezTo>
                  <a:cubicBezTo>
                    <a:pt x="1137" y="1002"/>
                    <a:pt x="1001" y="48"/>
                    <a:pt x="1001" y="48"/>
                  </a:cubicBezTo>
                  <a:lnTo>
                    <a:pt x="1001" y="48"/>
                  </a:lnTo>
                  <a:cubicBezTo>
                    <a:pt x="905" y="215"/>
                    <a:pt x="810" y="262"/>
                    <a:pt x="810" y="262"/>
                  </a:cubicBezTo>
                  <a:cubicBezTo>
                    <a:pt x="834" y="143"/>
                    <a:pt x="786" y="0"/>
                    <a:pt x="7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0"/>
            <p:cNvSpPr/>
            <p:nvPr/>
          </p:nvSpPr>
          <p:spPr>
            <a:xfrm>
              <a:off x="871371" y="4118688"/>
              <a:ext cx="48536" cy="41898"/>
            </a:xfrm>
            <a:custGeom>
              <a:avLst/>
              <a:gdLst/>
              <a:ahLst/>
              <a:cxnLst/>
              <a:rect l="l" t="t" r="r" b="b"/>
              <a:pathLst>
                <a:path w="1382" h="1193" extrusionOk="0">
                  <a:moveTo>
                    <a:pt x="858" y="0"/>
                  </a:moveTo>
                  <a:cubicBezTo>
                    <a:pt x="572" y="95"/>
                    <a:pt x="286" y="262"/>
                    <a:pt x="1" y="453"/>
                  </a:cubicBezTo>
                  <a:cubicBezTo>
                    <a:pt x="426" y="1141"/>
                    <a:pt x="1126" y="1193"/>
                    <a:pt x="1327" y="1193"/>
                  </a:cubicBezTo>
                  <a:cubicBezTo>
                    <a:pt x="1362" y="1193"/>
                    <a:pt x="1382" y="1191"/>
                    <a:pt x="1382" y="1191"/>
                  </a:cubicBezTo>
                  <a:cubicBezTo>
                    <a:pt x="1382" y="1167"/>
                    <a:pt x="1382" y="1167"/>
                    <a:pt x="1358" y="1167"/>
                  </a:cubicBezTo>
                  <a:cubicBezTo>
                    <a:pt x="953" y="834"/>
                    <a:pt x="882" y="334"/>
                    <a:pt x="8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0"/>
            <p:cNvSpPr/>
            <p:nvPr/>
          </p:nvSpPr>
          <p:spPr>
            <a:xfrm>
              <a:off x="966725" y="4118688"/>
              <a:ext cx="48536" cy="41898"/>
            </a:xfrm>
            <a:custGeom>
              <a:avLst/>
              <a:gdLst/>
              <a:ahLst/>
              <a:cxnLst/>
              <a:rect l="l" t="t" r="r" b="b"/>
              <a:pathLst>
                <a:path w="1382" h="1193" extrusionOk="0">
                  <a:moveTo>
                    <a:pt x="524" y="0"/>
                  </a:moveTo>
                  <a:cubicBezTo>
                    <a:pt x="524" y="334"/>
                    <a:pt x="453" y="834"/>
                    <a:pt x="24" y="1167"/>
                  </a:cubicBezTo>
                  <a:cubicBezTo>
                    <a:pt x="24" y="1167"/>
                    <a:pt x="24" y="1167"/>
                    <a:pt x="0" y="1191"/>
                  </a:cubicBezTo>
                  <a:cubicBezTo>
                    <a:pt x="0" y="1191"/>
                    <a:pt x="21" y="1193"/>
                    <a:pt x="57" y="1193"/>
                  </a:cubicBezTo>
                  <a:cubicBezTo>
                    <a:pt x="262" y="1193"/>
                    <a:pt x="977" y="1141"/>
                    <a:pt x="1382" y="453"/>
                  </a:cubicBezTo>
                  <a:cubicBezTo>
                    <a:pt x="1120" y="262"/>
                    <a:pt x="834" y="95"/>
                    <a:pt x="5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86" name="Google Shape;686;p40"/>
          <p:cNvCxnSpPr>
            <a:stCxn id="625" idx="0"/>
            <a:endCxn id="616" idx="4"/>
          </p:cNvCxnSpPr>
          <p:nvPr/>
        </p:nvCxnSpPr>
        <p:spPr>
          <a:xfrm rot="10800000">
            <a:off x="1503775" y="3457700"/>
            <a:ext cx="3300" cy="179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40"/>
          <p:cNvCxnSpPr>
            <a:stCxn id="627" idx="2"/>
          </p:cNvCxnSpPr>
          <p:nvPr/>
        </p:nvCxnSpPr>
        <p:spPr>
          <a:xfrm>
            <a:off x="3040208" y="2387175"/>
            <a:ext cx="0" cy="195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40"/>
          <p:cNvCxnSpPr>
            <a:stCxn id="623" idx="0"/>
            <a:endCxn id="614" idx="4"/>
          </p:cNvCxnSpPr>
          <p:nvPr/>
        </p:nvCxnSpPr>
        <p:spPr>
          <a:xfrm rot="10800000">
            <a:off x="4570210" y="3457675"/>
            <a:ext cx="900" cy="179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40"/>
          <p:cNvCxnSpPr>
            <a:stCxn id="630" idx="2"/>
          </p:cNvCxnSpPr>
          <p:nvPr/>
        </p:nvCxnSpPr>
        <p:spPr>
          <a:xfrm flipH="1">
            <a:off x="6113287" y="2387175"/>
            <a:ext cx="600" cy="179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0" name="Google Shape;690;p40"/>
          <p:cNvGrpSpPr/>
          <p:nvPr/>
        </p:nvGrpSpPr>
        <p:grpSpPr>
          <a:xfrm rot="-2343389" flipH="1">
            <a:off x="7453853" y="451576"/>
            <a:ext cx="961091" cy="327154"/>
            <a:chOff x="916775" y="3696925"/>
            <a:chExt cx="850400" cy="289475"/>
          </a:xfrm>
        </p:grpSpPr>
        <p:sp>
          <p:nvSpPr>
            <p:cNvPr id="691" name="Google Shape;691;p40"/>
            <p:cNvSpPr/>
            <p:nvPr/>
          </p:nvSpPr>
          <p:spPr>
            <a:xfrm>
              <a:off x="964750" y="3708925"/>
              <a:ext cx="798125" cy="267625"/>
            </a:xfrm>
            <a:custGeom>
              <a:avLst/>
              <a:gdLst/>
              <a:ahLst/>
              <a:cxnLst/>
              <a:rect l="l" t="t" r="r" b="b"/>
              <a:pathLst>
                <a:path w="31925" h="10705" extrusionOk="0">
                  <a:moveTo>
                    <a:pt x="20929" y="0"/>
                  </a:moveTo>
                  <a:lnTo>
                    <a:pt x="0" y="583"/>
                  </a:lnTo>
                  <a:lnTo>
                    <a:pt x="15158" y="3597"/>
                  </a:lnTo>
                  <a:lnTo>
                    <a:pt x="12897" y="10705"/>
                  </a:lnTo>
                  <a:lnTo>
                    <a:pt x="12897" y="10705"/>
                  </a:lnTo>
                  <a:lnTo>
                    <a:pt x="31925" y="10122"/>
                  </a:lnTo>
                  <a:lnTo>
                    <a:pt x="19217" y="5464"/>
                  </a:lnTo>
                  <a:lnTo>
                    <a:pt x="209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0"/>
            <p:cNvSpPr/>
            <p:nvPr/>
          </p:nvSpPr>
          <p:spPr>
            <a:xfrm>
              <a:off x="916775" y="3696925"/>
              <a:ext cx="850400" cy="289475"/>
            </a:xfrm>
            <a:custGeom>
              <a:avLst/>
              <a:gdLst/>
              <a:ahLst/>
              <a:cxnLst/>
              <a:rect l="l" t="t" r="r" b="b"/>
              <a:pathLst>
                <a:path w="34016" h="11579" extrusionOk="0">
                  <a:moveTo>
                    <a:pt x="22221" y="942"/>
                  </a:moveTo>
                  <a:lnTo>
                    <a:pt x="22221" y="942"/>
                  </a:lnTo>
                  <a:cubicBezTo>
                    <a:pt x="22145" y="1197"/>
                    <a:pt x="22069" y="1455"/>
                    <a:pt x="21992" y="1713"/>
                  </a:cubicBezTo>
                  <a:lnTo>
                    <a:pt x="21581" y="3084"/>
                  </a:lnTo>
                  <a:cubicBezTo>
                    <a:pt x="21427" y="3529"/>
                    <a:pt x="21307" y="3991"/>
                    <a:pt x="21170" y="4454"/>
                  </a:cubicBezTo>
                  <a:lnTo>
                    <a:pt x="20776" y="5824"/>
                  </a:lnTo>
                  <a:lnTo>
                    <a:pt x="20673" y="6184"/>
                  </a:lnTo>
                  <a:lnTo>
                    <a:pt x="20999" y="6286"/>
                  </a:lnTo>
                  <a:lnTo>
                    <a:pt x="24201" y="7400"/>
                  </a:lnTo>
                  <a:lnTo>
                    <a:pt x="27404" y="8496"/>
                  </a:lnTo>
                  <a:cubicBezTo>
                    <a:pt x="28466" y="8855"/>
                    <a:pt x="29528" y="9232"/>
                    <a:pt x="30607" y="9575"/>
                  </a:cubicBezTo>
                  <a:cubicBezTo>
                    <a:pt x="31600" y="9917"/>
                    <a:pt x="32577" y="10243"/>
                    <a:pt x="33570" y="10551"/>
                  </a:cubicBezTo>
                  <a:cubicBezTo>
                    <a:pt x="32868" y="10551"/>
                    <a:pt x="32166" y="10534"/>
                    <a:pt x="31463" y="10534"/>
                  </a:cubicBezTo>
                  <a:lnTo>
                    <a:pt x="29083" y="10534"/>
                  </a:lnTo>
                  <a:lnTo>
                    <a:pt x="26702" y="10551"/>
                  </a:lnTo>
                  <a:lnTo>
                    <a:pt x="24321" y="10585"/>
                  </a:lnTo>
                  <a:lnTo>
                    <a:pt x="21941" y="10619"/>
                  </a:lnTo>
                  <a:lnTo>
                    <a:pt x="19560" y="10671"/>
                  </a:lnTo>
                  <a:cubicBezTo>
                    <a:pt x="18149" y="10716"/>
                    <a:pt x="16738" y="10735"/>
                    <a:pt x="15339" y="10786"/>
                  </a:cubicBezTo>
                  <a:lnTo>
                    <a:pt x="15339" y="10786"/>
                  </a:lnTo>
                  <a:cubicBezTo>
                    <a:pt x="15472" y="10366"/>
                    <a:pt x="15602" y="9949"/>
                    <a:pt x="15724" y="9523"/>
                  </a:cubicBezTo>
                  <a:lnTo>
                    <a:pt x="16272" y="7742"/>
                  </a:lnTo>
                  <a:lnTo>
                    <a:pt x="17316" y="4163"/>
                  </a:lnTo>
                  <a:lnTo>
                    <a:pt x="17402" y="3871"/>
                  </a:lnTo>
                  <a:lnTo>
                    <a:pt x="17128" y="3820"/>
                  </a:lnTo>
                  <a:lnTo>
                    <a:pt x="13309" y="3152"/>
                  </a:lnTo>
                  <a:lnTo>
                    <a:pt x="11408" y="2810"/>
                  </a:lnTo>
                  <a:lnTo>
                    <a:pt x="9524" y="2450"/>
                  </a:lnTo>
                  <a:lnTo>
                    <a:pt x="7622" y="2056"/>
                  </a:lnTo>
                  <a:cubicBezTo>
                    <a:pt x="6989" y="1936"/>
                    <a:pt x="6372" y="1799"/>
                    <a:pt x="5738" y="1679"/>
                  </a:cubicBezTo>
                  <a:cubicBezTo>
                    <a:pt x="5112" y="1544"/>
                    <a:pt x="4489" y="1408"/>
                    <a:pt x="3866" y="1272"/>
                  </a:cubicBezTo>
                  <a:lnTo>
                    <a:pt x="3866" y="1272"/>
                  </a:lnTo>
                  <a:lnTo>
                    <a:pt x="7160" y="1251"/>
                  </a:lnTo>
                  <a:cubicBezTo>
                    <a:pt x="8907" y="1217"/>
                    <a:pt x="10654" y="1200"/>
                    <a:pt x="12384" y="1165"/>
                  </a:cubicBezTo>
                  <a:lnTo>
                    <a:pt x="17625" y="1063"/>
                  </a:lnTo>
                  <a:lnTo>
                    <a:pt x="20245" y="994"/>
                  </a:lnTo>
                  <a:lnTo>
                    <a:pt x="22221" y="942"/>
                  </a:lnTo>
                  <a:close/>
                  <a:moveTo>
                    <a:pt x="23465" y="1"/>
                  </a:moveTo>
                  <a:lnTo>
                    <a:pt x="22831" y="18"/>
                  </a:lnTo>
                  <a:lnTo>
                    <a:pt x="20211" y="86"/>
                  </a:lnTo>
                  <a:lnTo>
                    <a:pt x="17590" y="189"/>
                  </a:lnTo>
                  <a:lnTo>
                    <a:pt x="12367" y="377"/>
                  </a:lnTo>
                  <a:cubicBezTo>
                    <a:pt x="10620" y="429"/>
                    <a:pt x="8890" y="514"/>
                    <a:pt x="7143" y="583"/>
                  </a:cubicBezTo>
                  <a:lnTo>
                    <a:pt x="1902" y="840"/>
                  </a:lnTo>
                  <a:lnTo>
                    <a:pt x="1" y="943"/>
                  </a:lnTo>
                  <a:lnTo>
                    <a:pt x="1868" y="1285"/>
                  </a:lnTo>
                  <a:cubicBezTo>
                    <a:pt x="3135" y="1508"/>
                    <a:pt x="4403" y="1731"/>
                    <a:pt x="5670" y="1970"/>
                  </a:cubicBezTo>
                  <a:cubicBezTo>
                    <a:pt x="6304" y="2090"/>
                    <a:pt x="6937" y="2193"/>
                    <a:pt x="7571" y="2330"/>
                  </a:cubicBezTo>
                  <a:lnTo>
                    <a:pt x="9472" y="2690"/>
                  </a:lnTo>
                  <a:lnTo>
                    <a:pt x="11356" y="3084"/>
                  </a:lnTo>
                  <a:lnTo>
                    <a:pt x="13240" y="3495"/>
                  </a:lnTo>
                  <a:lnTo>
                    <a:pt x="16725" y="4267"/>
                  </a:lnTo>
                  <a:lnTo>
                    <a:pt x="16725" y="4267"/>
                  </a:lnTo>
                  <a:lnTo>
                    <a:pt x="15604" y="7519"/>
                  </a:lnTo>
                  <a:lnTo>
                    <a:pt x="15021" y="9301"/>
                  </a:lnTo>
                  <a:cubicBezTo>
                    <a:pt x="14816" y="9883"/>
                    <a:pt x="14645" y="10482"/>
                    <a:pt x="14439" y="11065"/>
                  </a:cubicBezTo>
                  <a:lnTo>
                    <a:pt x="14285" y="11579"/>
                  </a:lnTo>
                  <a:lnTo>
                    <a:pt x="14816" y="11561"/>
                  </a:lnTo>
                  <a:cubicBezTo>
                    <a:pt x="16409" y="11527"/>
                    <a:pt x="17984" y="11459"/>
                    <a:pt x="19577" y="11407"/>
                  </a:cubicBezTo>
                  <a:lnTo>
                    <a:pt x="21958" y="11305"/>
                  </a:lnTo>
                  <a:lnTo>
                    <a:pt x="24338" y="11202"/>
                  </a:lnTo>
                  <a:lnTo>
                    <a:pt x="26719" y="11082"/>
                  </a:lnTo>
                  <a:lnTo>
                    <a:pt x="29083" y="10962"/>
                  </a:lnTo>
                  <a:lnTo>
                    <a:pt x="31463" y="10808"/>
                  </a:lnTo>
                  <a:cubicBezTo>
                    <a:pt x="32251" y="10756"/>
                    <a:pt x="33056" y="10705"/>
                    <a:pt x="33844" y="10637"/>
                  </a:cubicBezTo>
                  <a:lnTo>
                    <a:pt x="34015" y="10637"/>
                  </a:lnTo>
                  <a:lnTo>
                    <a:pt x="33861" y="10568"/>
                  </a:lnTo>
                  <a:cubicBezTo>
                    <a:pt x="32816" y="10123"/>
                    <a:pt x="31772" y="9712"/>
                    <a:pt x="30710" y="9284"/>
                  </a:cubicBezTo>
                  <a:cubicBezTo>
                    <a:pt x="29665" y="8855"/>
                    <a:pt x="28620" y="8461"/>
                    <a:pt x="27575" y="8033"/>
                  </a:cubicBezTo>
                  <a:lnTo>
                    <a:pt x="24424" y="6800"/>
                  </a:lnTo>
                  <a:lnTo>
                    <a:pt x="21604" y="5718"/>
                  </a:lnTo>
                  <a:lnTo>
                    <a:pt x="21604" y="5718"/>
                  </a:lnTo>
                  <a:lnTo>
                    <a:pt x="21941" y="4694"/>
                  </a:lnTo>
                  <a:cubicBezTo>
                    <a:pt x="22095" y="4248"/>
                    <a:pt x="22249" y="3786"/>
                    <a:pt x="22403" y="3340"/>
                  </a:cubicBezTo>
                  <a:lnTo>
                    <a:pt x="22848" y="1970"/>
                  </a:lnTo>
                  <a:cubicBezTo>
                    <a:pt x="22985" y="1525"/>
                    <a:pt x="23140" y="1063"/>
                    <a:pt x="23277" y="617"/>
                  </a:cubicBezTo>
                  <a:lnTo>
                    <a:pt x="234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" name="Google Shape;693;p40"/>
          <p:cNvGrpSpPr/>
          <p:nvPr/>
        </p:nvGrpSpPr>
        <p:grpSpPr>
          <a:xfrm rot="-1146379" flipH="1">
            <a:off x="7767729" y="1111006"/>
            <a:ext cx="718362" cy="244529"/>
            <a:chOff x="916775" y="3696925"/>
            <a:chExt cx="850400" cy="289475"/>
          </a:xfrm>
        </p:grpSpPr>
        <p:sp>
          <p:nvSpPr>
            <p:cNvPr id="694" name="Google Shape;694;p40"/>
            <p:cNvSpPr/>
            <p:nvPr/>
          </p:nvSpPr>
          <p:spPr>
            <a:xfrm>
              <a:off x="964750" y="3708925"/>
              <a:ext cx="798125" cy="267625"/>
            </a:xfrm>
            <a:custGeom>
              <a:avLst/>
              <a:gdLst/>
              <a:ahLst/>
              <a:cxnLst/>
              <a:rect l="l" t="t" r="r" b="b"/>
              <a:pathLst>
                <a:path w="31925" h="10705" extrusionOk="0">
                  <a:moveTo>
                    <a:pt x="20929" y="0"/>
                  </a:moveTo>
                  <a:lnTo>
                    <a:pt x="0" y="583"/>
                  </a:lnTo>
                  <a:lnTo>
                    <a:pt x="15158" y="3597"/>
                  </a:lnTo>
                  <a:lnTo>
                    <a:pt x="12897" y="10705"/>
                  </a:lnTo>
                  <a:lnTo>
                    <a:pt x="12897" y="10705"/>
                  </a:lnTo>
                  <a:lnTo>
                    <a:pt x="31925" y="10122"/>
                  </a:lnTo>
                  <a:lnTo>
                    <a:pt x="19217" y="5464"/>
                  </a:lnTo>
                  <a:lnTo>
                    <a:pt x="209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0"/>
            <p:cNvSpPr/>
            <p:nvPr/>
          </p:nvSpPr>
          <p:spPr>
            <a:xfrm>
              <a:off x="916775" y="3696925"/>
              <a:ext cx="850400" cy="289475"/>
            </a:xfrm>
            <a:custGeom>
              <a:avLst/>
              <a:gdLst/>
              <a:ahLst/>
              <a:cxnLst/>
              <a:rect l="l" t="t" r="r" b="b"/>
              <a:pathLst>
                <a:path w="34016" h="11579" extrusionOk="0">
                  <a:moveTo>
                    <a:pt x="22221" y="942"/>
                  </a:moveTo>
                  <a:lnTo>
                    <a:pt x="22221" y="942"/>
                  </a:lnTo>
                  <a:cubicBezTo>
                    <a:pt x="22145" y="1197"/>
                    <a:pt x="22069" y="1455"/>
                    <a:pt x="21992" y="1713"/>
                  </a:cubicBezTo>
                  <a:lnTo>
                    <a:pt x="21581" y="3084"/>
                  </a:lnTo>
                  <a:cubicBezTo>
                    <a:pt x="21427" y="3529"/>
                    <a:pt x="21307" y="3991"/>
                    <a:pt x="21170" y="4454"/>
                  </a:cubicBezTo>
                  <a:lnTo>
                    <a:pt x="20776" y="5824"/>
                  </a:lnTo>
                  <a:lnTo>
                    <a:pt x="20673" y="6184"/>
                  </a:lnTo>
                  <a:lnTo>
                    <a:pt x="20999" y="6286"/>
                  </a:lnTo>
                  <a:lnTo>
                    <a:pt x="24201" y="7400"/>
                  </a:lnTo>
                  <a:lnTo>
                    <a:pt x="27404" y="8496"/>
                  </a:lnTo>
                  <a:cubicBezTo>
                    <a:pt x="28466" y="8855"/>
                    <a:pt x="29528" y="9232"/>
                    <a:pt x="30607" y="9575"/>
                  </a:cubicBezTo>
                  <a:cubicBezTo>
                    <a:pt x="31600" y="9917"/>
                    <a:pt x="32577" y="10243"/>
                    <a:pt x="33570" y="10551"/>
                  </a:cubicBezTo>
                  <a:cubicBezTo>
                    <a:pt x="32868" y="10551"/>
                    <a:pt x="32166" y="10534"/>
                    <a:pt x="31463" y="10534"/>
                  </a:cubicBezTo>
                  <a:lnTo>
                    <a:pt x="29083" y="10534"/>
                  </a:lnTo>
                  <a:lnTo>
                    <a:pt x="26702" y="10551"/>
                  </a:lnTo>
                  <a:lnTo>
                    <a:pt x="24321" y="10585"/>
                  </a:lnTo>
                  <a:lnTo>
                    <a:pt x="21941" y="10619"/>
                  </a:lnTo>
                  <a:lnTo>
                    <a:pt x="19560" y="10671"/>
                  </a:lnTo>
                  <a:cubicBezTo>
                    <a:pt x="18149" y="10716"/>
                    <a:pt x="16738" y="10735"/>
                    <a:pt x="15339" y="10786"/>
                  </a:cubicBezTo>
                  <a:lnTo>
                    <a:pt x="15339" y="10786"/>
                  </a:lnTo>
                  <a:cubicBezTo>
                    <a:pt x="15472" y="10366"/>
                    <a:pt x="15602" y="9949"/>
                    <a:pt x="15724" y="9523"/>
                  </a:cubicBezTo>
                  <a:lnTo>
                    <a:pt x="16272" y="7742"/>
                  </a:lnTo>
                  <a:lnTo>
                    <a:pt x="17316" y="4163"/>
                  </a:lnTo>
                  <a:lnTo>
                    <a:pt x="17402" y="3871"/>
                  </a:lnTo>
                  <a:lnTo>
                    <a:pt x="17128" y="3820"/>
                  </a:lnTo>
                  <a:lnTo>
                    <a:pt x="13309" y="3152"/>
                  </a:lnTo>
                  <a:lnTo>
                    <a:pt x="11408" y="2810"/>
                  </a:lnTo>
                  <a:lnTo>
                    <a:pt x="9524" y="2450"/>
                  </a:lnTo>
                  <a:lnTo>
                    <a:pt x="7622" y="2056"/>
                  </a:lnTo>
                  <a:cubicBezTo>
                    <a:pt x="6989" y="1936"/>
                    <a:pt x="6372" y="1799"/>
                    <a:pt x="5738" y="1679"/>
                  </a:cubicBezTo>
                  <a:cubicBezTo>
                    <a:pt x="5112" y="1544"/>
                    <a:pt x="4489" y="1408"/>
                    <a:pt x="3866" y="1272"/>
                  </a:cubicBezTo>
                  <a:lnTo>
                    <a:pt x="3866" y="1272"/>
                  </a:lnTo>
                  <a:lnTo>
                    <a:pt x="7160" y="1251"/>
                  </a:lnTo>
                  <a:cubicBezTo>
                    <a:pt x="8907" y="1217"/>
                    <a:pt x="10654" y="1200"/>
                    <a:pt x="12384" y="1165"/>
                  </a:cubicBezTo>
                  <a:lnTo>
                    <a:pt x="17625" y="1063"/>
                  </a:lnTo>
                  <a:lnTo>
                    <a:pt x="20245" y="994"/>
                  </a:lnTo>
                  <a:lnTo>
                    <a:pt x="22221" y="942"/>
                  </a:lnTo>
                  <a:close/>
                  <a:moveTo>
                    <a:pt x="23465" y="1"/>
                  </a:moveTo>
                  <a:lnTo>
                    <a:pt x="22831" y="18"/>
                  </a:lnTo>
                  <a:lnTo>
                    <a:pt x="20211" y="86"/>
                  </a:lnTo>
                  <a:lnTo>
                    <a:pt x="17590" y="189"/>
                  </a:lnTo>
                  <a:lnTo>
                    <a:pt x="12367" y="377"/>
                  </a:lnTo>
                  <a:cubicBezTo>
                    <a:pt x="10620" y="429"/>
                    <a:pt x="8890" y="514"/>
                    <a:pt x="7143" y="583"/>
                  </a:cubicBezTo>
                  <a:lnTo>
                    <a:pt x="1902" y="840"/>
                  </a:lnTo>
                  <a:lnTo>
                    <a:pt x="1" y="943"/>
                  </a:lnTo>
                  <a:lnTo>
                    <a:pt x="1868" y="1285"/>
                  </a:lnTo>
                  <a:cubicBezTo>
                    <a:pt x="3135" y="1508"/>
                    <a:pt x="4403" y="1731"/>
                    <a:pt x="5670" y="1970"/>
                  </a:cubicBezTo>
                  <a:cubicBezTo>
                    <a:pt x="6304" y="2090"/>
                    <a:pt x="6937" y="2193"/>
                    <a:pt x="7571" y="2330"/>
                  </a:cubicBezTo>
                  <a:lnTo>
                    <a:pt x="9472" y="2690"/>
                  </a:lnTo>
                  <a:lnTo>
                    <a:pt x="11356" y="3084"/>
                  </a:lnTo>
                  <a:lnTo>
                    <a:pt x="13240" y="3495"/>
                  </a:lnTo>
                  <a:lnTo>
                    <a:pt x="16725" y="4267"/>
                  </a:lnTo>
                  <a:lnTo>
                    <a:pt x="16725" y="4267"/>
                  </a:lnTo>
                  <a:lnTo>
                    <a:pt x="15604" y="7519"/>
                  </a:lnTo>
                  <a:lnTo>
                    <a:pt x="15021" y="9301"/>
                  </a:lnTo>
                  <a:cubicBezTo>
                    <a:pt x="14816" y="9883"/>
                    <a:pt x="14645" y="10482"/>
                    <a:pt x="14439" y="11065"/>
                  </a:cubicBezTo>
                  <a:lnTo>
                    <a:pt x="14285" y="11579"/>
                  </a:lnTo>
                  <a:lnTo>
                    <a:pt x="14816" y="11561"/>
                  </a:lnTo>
                  <a:cubicBezTo>
                    <a:pt x="16409" y="11527"/>
                    <a:pt x="17984" y="11459"/>
                    <a:pt x="19577" y="11407"/>
                  </a:cubicBezTo>
                  <a:lnTo>
                    <a:pt x="21958" y="11305"/>
                  </a:lnTo>
                  <a:lnTo>
                    <a:pt x="24338" y="11202"/>
                  </a:lnTo>
                  <a:lnTo>
                    <a:pt x="26719" y="11082"/>
                  </a:lnTo>
                  <a:lnTo>
                    <a:pt x="29083" y="10962"/>
                  </a:lnTo>
                  <a:lnTo>
                    <a:pt x="31463" y="10808"/>
                  </a:lnTo>
                  <a:cubicBezTo>
                    <a:pt x="32251" y="10756"/>
                    <a:pt x="33056" y="10705"/>
                    <a:pt x="33844" y="10637"/>
                  </a:cubicBezTo>
                  <a:lnTo>
                    <a:pt x="34015" y="10637"/>
                  </a:lnTo>
                  <a:lnTo>
                    <a:pt x="33861" y="10568"/>
                  </a:lnTo>
                  <a:cubicBezTo>
                    <a:pt x="32816" y="10123"/>
                    <a:pt x="31772" y="9712"/>
                    <a:pt x="30710" y="9284"/>
                  </a:cubicBezTo>
                  <a:cubicBezTo>
                    <a:pt x="29665" y="8855"/>
                    <a:pt x="28620" y="8461"/>
                    <a:pt x="27575" y="8033"/>
                  </a:cubicBezTo>
                  <a:lnTo>
                    <a:pt x="24424" y="6800"/>
                  </a:lnTo>
                  <a:lnTo>
                    <a:pt x="21604" y="5718"/>
                  </a:lnTo>
                  <a:lnTo>
                    <a:pt x="21604" y="5718"/>
                  </a:lnTo>
                  <a:lnTo>
                    <a:pt x="21941" y="4694"/>
                  </a:lnTo>
                  <a:cubicBezTo>
                    <a:pt x="22095" y="4248"/>
                    <a:pt x="22249" y="3786"/>
                    <a:pt x="22403" y="3340"/>
                  </a:cubicBezTo>
                  <a:lnTo>
                    <a:pt x="22848" y="1970"/>
                  </a:lnTo>
                  <a:cubicBezTo>
                    <a:pt x="22985" y="1525"/>
                    <a:pt x="23140" y="1063"/>
                    <a:pt x="23277" y="617"/>
                  </a:cubicBezTo>
                  <a:lnTo>
                    <a:pt x="234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4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HEROES VS VILLAINS</a:t>
            </a:r>
            <a:endParaRPr/>
          </a:p>
        </p:txBody>
      </p:sp>
      <p:sp>
        <p:nvSpPr>
          <p:cNvPr id="701" name="Google Shape;701;p41"/>
          <p:cNvSpPr txBox="1">
            <a:spLocks noGrp="1"/>
          </p:cNvSpPr>
          <p:nvPr>
            <p:ph type="subTitle" idx="3"/>
          </p:nvPr>
        </p:nvSpPr>
        <p:spPr>
          <a:xfrm>
            <a:off x="1062150" y="3993350"/>
            <a:ext cx="2184000" cy="8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Mercury is the closest planet to the Sun and the smallest one</a:t>
            </a:r>
            <a:endParaRPr>
              <a:solidFill>
                <a:schemeClr val="lt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702" name="Google Shape;702;p41"/>
          <p:cNvSpPr/>
          <p:nvPr/>
        </p:nvSpPr>
        <p:spPr>
          <a:xfrm>
            <a:off x="5854625" y="1614177"/>
            <a:ext cx="2184419" cy="466240"/>
          </a:xfrm>
          <a:custGeom>
            <a:avLst/>
            <a:gdLst/>
            <a:ahLst/>
            <a:cxnLst/>
            <a:rect l="l" t="t" r="r" b="b"/>
            <a:pathLst>
              <a:path w="257369" h="40012" extrusionOk="0">
                <a:moveTo>
                  <a:pt x="18845" y="0"/>
                </a:moveTo>
                <a:lnTo>
                  <a:pt x="0" y="40012"/>
                </a:lnTo>
                <a:lnTo>
                  <a:pt x="246785" y="39496"/>
                </a:lnTo>
                <a:lnTo>
                  <a:pt x="257369" y="258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3" name="Google Shape;703;p41"/>
          <p:cNvSpPr txBox="1">
            <a:spLocks noGrp="1"/>
          </p:cNvSpPr>
          <p:nvPr>
            <p:ph type="subTitle" idx="4"/>
          </p:nvPr>
        </p:nvSpPr>
        <p:spPr>
          <a:xfrm>
            <a:off x="5884925" y="2012150"/>
            <a:ext cx="2184000" cy="8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name, and it’s the second planet from the Sun</a:t>
            </a:r>
            <a:endParaRPr/>
          </a:p>
        </p:txBody>
      </p:sp>
      <p:grpSp>
        <p:nvGrpSpPr>
          <p:cNvPr id="704" name="Google Shape;704;p41"/>
          <p:cNvGrpSpPr/>
          <p:nvPr/>
        </p:nvGrpSpPr>
        <p:grpSpPr>
          <a:xfrm>
            <a:off x="1071904" y="1512317"/>
            <a:ext cx="2029832" cy="2119001"/>
            <a:chOff x="206550" y="2289825"/>
            <a:chExt cx="1731200" cy="1807250"/>
          </a:xfrm>
        </p:grpSpPr>
        <p:sp>
          <p:nvSpPr>
            <p:cNvPr id="705" name="Google Shape;705;p41"/>
            <p:cNvSpPr/>
            <p:nvPr/>
          </p:nvSpPr>
          <p:spPr>
            <a:xfrm>
              <a:off x="206550" y="2289825"/>
              <a:ext cx="1731200" cy="1807250"/>
            </a:xfrm>
            <a:custGeom>
              <a:avLst/>
              <a:gdLst/>
              <a:ahLst/>
              <a:cxnLst/>
              <a:rect l="l" t="t" r="r" b="b"/>
              <a:pathLst>
                <a:path w="69248" h="72290" extrusionOk="0">
                  <a:moveTo>
                    <a:pt x="33006" y="1"/>
                  </a:moveTo>
                  <a:cubicBezTo>
                    <a:pt x="32676" y="1"/>
                    <a:pt x="32347" y="45"/>
                    <a:pt x="32017" y="162"/>
                  </a:cubicBezTo>
                  <a:cubicBezTo>
                    <a:pt x="30576" y="698"/>
                    <a:pt x="29338" y="1496"/>
                    <a:pt x="28350" y="2710"/>
                  </a:cubicBezTo>
                  <a:cubicBezTo>
                    <a:pt x="27326" y="3972"/>
                    <a:pt x="26397" y="5306"/>
                    <a:pt x="25647" y="6758"/>
                  </a:cubicBezTo>
                  <a:cubicBezTo>
                    <a:pt x="25576" y="6913"/>
                    <a:pt x="25480" y="6961"/>
                    <a:pt x="25314" y="6972"/>
                  </a:cubicBezTo>
                  <a:cubicBezTo>
                    <a:pt x="25111" y="6972"/>
                    <a:pt x="24945" y="6889"/>
                    <a:pt x="24730" y="6794"/>
                  </a:cubicBezTo>
                  <a:lnTo>
                    <a:pt x="24730" y="6794"/>
                  </a:lnTo>
                  <a:cubicBezTo>
                    <a:pt x="24897" y="7127"/>
                    <a:pt x="25195" y="7044"/>
                    <a:pt x="25445" y="7127"/>
                  </a:cubicBezTo>
                  <a:cubicBezTo>
                    <a:pt x="24825" y="8425"/>
                    <a:pt x="24063" y="9616"/>
                    <a:pt x="22992" y="10592"/>
                  </a:cubicBezTo>
                  <a:cubicBezTo>
                    <a:pt x="22742" y="10818"/>
                    <a:pt x="22468" y="11009"/>
                    <a:pt x="22170" y="11163"/>
                  </a:cubicBezTo>
                  <a:cubicBezTo>
                    <a:pt x="22028" y="11247"/>
                    <a:pt x="21837" y="11175"/>
                    <a:pt x="21694" y="11294"/>
                  </a:cubicBezTo>
                  <a:cubicBezTo>
                    <a:pt x="21850" y="11461"/>
                    <a:pt x="22090" y="11539"/>
                    <a:pt x="22379" y="11539"/>
                  </a:cubicBezTo>
                  <a:cubicBezTo>
                    <a:pt x="23019" y="11539"/>
                    <a:pt x="23894" y="11157"/>
                    <a:pt x="24599" y="10509"/>
                  </a:cubicBezTo>
                  <a:lnTo>
                    <a:pt x="24599" y="10509"/>
                  </a:lnTo>
                  <a:cubicBezTo>
                    <a:pt x="24635" y="10616"/>
                    <a:pt x="24564" y="10687"/>
                    <a:pt x="24528" y="10759"/>
                  </a:cubicBezTo>
                  <a:cubicBezTo>
                    <a:pt x="24206" y="11533"/>
                    <a:pt x="23766" y="12247"/>
                    <a:pt x="23313" y="12949"/>
                  </a:cubicBezTo>
                  <a:cubicBezTo>
                    <a:pt x="22694" y="13902"/>
                    <a:pt x="21968" y="14771"/>
                    <a:pt x="21396" y="15759"/>
                  </a:cubicBezTo>
                  <a:cubicBezTo>
                    <a:pt x="21004" y="16450"/>
                    <a:pt x="20777" y="17188"/>
                    <a:pt x="20777" y="17986"/>
                  </a:cubicBezTo>
                  <a:cubicBezTo>
                    <a:pt x="20801" y="19117"/>
                    <a:pt x="22051" y="20379"/>
                    <a:pt x="23004" y="20569"/>
                  </a:cubicBezTo>
                  <a:cubicBezTo>
                    <a:pt x="23397" y="20653"/>
                    <a:pt x="23802" y="20748"/>
                    <a:pt x="24194" y="20843"/>
                  </a:cubicBezTo>
                  <a:cubicBezTo>
                    <a:pt x="24575" y="20927"/>
                    <a:pt x="24778" y="21177"/>
                    <a:pt x="24790" y="21558"/>
                  </a:cubicBezTo>
                  <a:cubicBezTo>
                    <a:pt x="24814" y="22070"/>
                    <a:pt x="24587" y="22462"/>
                    <a:pt x="24194" y="22772"/>
                  </a:cubicBezTo>
                  <a:cubicBezTo>
                    <a:pt x="24016" y="22903"/>
                    <a:pt x="23825" y="23022"/>
                    <a:pt x="23647" y="23153"/>
                  </a:cubicBezTo>
                  <a:cubicBezTo>
                    <a:pt x="23099" y="23582"/>
                    <a:pt x="22932" y="24153"/>
                    <a:pt x="23159" y="24808"/>
                  </a:cubicBezTo>
                  <a:cubicBezTo>
                    <a:pt x="23206" y="24939"/>
                    <a:pt x="23159" y="25010"/>
                    <a:pt x="23087" y="25094"/>
                  </a:cubicBezTo>
                  <a:cubicBezTo>
                    <a:pt x="21670" y="26749"/>
                    <a:pt x="20492" y="28570"/>
                    <a:pt x="19265" y="30356"/>
                  </a:cubicBezTo>
                  <a:cubicBezTo>
                    <a:pt x="19134" y="30547"/>
                    <a:pt x="19051" y="30785"/>
                    <a:pt x="18872" y="30904"/>
                  </a:cubicBezTo>
                  <a:cubicBezTo>
                    <a:pt x="18829" y="30933"/>
                    <a:pt x="18782" y="30944"/>
                    <a:pt x="18733" y="30944"/>
                  </a:cubicBezTo>
                  <a:cubicBezTo>
                    <a:pt x="18579" y="30944"/>
                    <a:pt x="18401" y="30833"/>
                    <a:pt x="18229" y="30797"/>
                  </a:cubicBezTo>
                  <a:cubicBezTo>
                    <a:pt x="18210" y="30795"/>
                    <a:pt x="18191" y="30794"/>
                    <a:pt x="18174" y="30794"/>
                  </a:cubicBezTo>
                  <a:cubicBezTo>
                    <a:pt x="18077" y="30794"/>
                    <a:pt x="18018" y="30825"/>
                    <a:pt x="17967" y="30916"/>
                  </a:cubicBezTo>
                  <a:cubicBezTo>
                    <a:pt x="17384" y="31987"/>
                    <a:pt x="16896" y="33083"/>
                    <a:pt x="16813" y="34321"/>
                  </a:cubicBezTo>
                  <a:cubicBezTo>
                    <a:pt x="16813" y="34440"/>
                    <a:pt x="16765" y="34523"/>
                    <a:pt x="16670" y="34595"/>
                  </a:cubicBezTo>
                  <a:cubicBezTo>
                    <a:pt x="16336" y="34821"/>
                    <a:pt x="16015" y="35059"/>
                    <a:pt x="15681" y="35285"/>
                  </a:cubicBezTo>
                  <a:cubicBezTo>
                    <a:pt x="13788" y="36547"/>
                    <a:pt x="11895" y="37810"/>
                    <a:pt x="9955" y="38988"/>
                  </a:cubicBezTo>
                  <a:cubicBezTo>
                    <a:pt x="7133" y="40691"/>
                    <a:pt x="4335" y="42417"/>
                    <a:pt x="1656" y="44346"/>
                  </a:cubicBezTo>
                  <a:cubicBezTo>
                    <a:pt x="1096" y="44751"/>
                    <a:pt x="549" y="45191"/>
                    <a:pt x="1" y="45608"/>
                  </a:cubicBezTo>
                  <a:cubicBezTo>
                    <a:pt x="49" y="45739"/>
                    <a:pt x="168" y="45763"/>
                    <a:pt x="263" y="45799"/>
                  </a:cubicBezTo>
                  <a:cubicBezTo>
                    <a:pt x="1394" y="46251"/>
                    <a:pt x="2156" y="47085"/>
                    <a:pt x="2680" y="48132"/>
                  </a:cubicBezTo>
                  <a:cubicBezTo>
                    <a:pt x="3466" y="49656"/>
                    <a:pt x="4371" y="51097"/>
                    <a:pt x="5371" y="52490"/>
                  </a:cubicBezTo>
                  <a:cubicBezTo>
                    <a:pt x="6109" y="53514"/>
                    <a:pt x="6954" y="54443"/>
                    <a:pt x="7966" y="55228"/>
                  </a:cubicBezTo>
                  <a:cubicBezTo>
                    <a:pt x="9728" y="56586"/>
                    <a:pt x="11788" y="57229"/>
                    <a:pt x="13907" y="57717"/>
                  </a:cubicBezTo>
                  <a:cubicBezTo>
                    <a:pt x="14765" y="57919"/>
                    <a:pt x="15646" y="58050"/>
                    <a:pt x="16479" y="58360"/>
                  </a:cubicBezTo>
                  <a:cubicBezTo>
                    <a:pt x="17063" y="58586"/>
                    <a:pt x="17634" y="58836"/>
                    <a:pt x="18229" y="58979"/>
                  </a:cubicBezTo>
                  <a:cubicBezTo>
                    <a:pt x="18634" y="59074"/>
                    <a:pt x="18956" y="59348"/>
                    <a:pt x="19349" y="59443"/>
                  </a:cubicBezTo>
                  <a:cubicBezTo>
                    <a:pt x="19956" y="59598"/>
                    <a:pt x="20575" y="59681"/>
                    <a:pt x="21194" y="59765"/>
                  </a:cubicBezTo>
                  <a:cubicBezTo>
                    <a:pt x="21658" y="59824"/>
                    <a:pt x="22123" y="59860"/>
                    <a:pt x="22587" y="59908"/>
                  </a:cubicBezTo>
                  <a:cubicBezTo>
                    <a:pt x="22611" y="60122"/>
                    <a:pt x="22647" y="60324"/>
                    <a:pt x="22670" y="60527"/>
                  </a:cubicBezTo>
                  <a:cubicBezTo>
                    <a:pt x="22801" y="61598"/>
                    <a:pt x="22932" y="62670"/>
                    <a:pt x="23123" y="63729"/>
                  </a:cubicBezTo>
                  <a:cubicBezTo>
                    <a:pt x="23635" y="66480"/>
                    <a:pt x="24468" y="69159"/>
                    <a:pt x="25266" y="71838"/>
                  </a:cubicBezTo>
                  <a:cubicBezTo>
                    <a:pt x="25385" y="72266"/>
                    <a:pt x="25421" y="72290"/>
                    <a:pt x="25861" y="72290"/>
                  </a:cubicBezTo>
                  <a:cubicBezTo>
                    <a:pt x="26790" y="72278"/>
                    <a:pt x="27707" y="72266"/>
                    <a:pt x="28635" y="72242"/>
                  </a:cubicBezTo>
                  <a:cubicBezTo>
                    <a:pt x="30588" y="72207"/>
                    <a:pt x="32541" y="72171"/>
                    <a:pt x="34493" y="72135"/>
                  </a:cubicBezTo>
                  <a:cubicBezTo>
                    <a:pt x="34609" y="72135"/>
                    <a:pt x="34729" y="72127"/>
                    <a:pt x="34848" y="72127"/>
                  </a:cubicBezTo>
                  <a:cubicBezTo>
                    <a:pt x="34937" y="72127"/>
                    <a:pt x="35026" y="72132"/>
                    <a:pt x="35112" y="72147"/>
                  </a:cubicBezTo>
                  <a:cubicBezTo>
                    <a:pt x="35155" y="72155"/>
                    <a:pt x="35191" y="72159"/>
                    <a:pt x="35222" y="72159"/>
                  </a:cubicBezTo>
                  <a:cubicBezTo>
                    <a:pt x="35373" y="72159"/>
                    <a:pt x="35392" y="72063"/>
                    <a:pt x="35363" y="71885"/>
                  </a:cubicBezTo>
                  <a:cubicBezTo>
                    <a:pt x="35243" y="71159"/>
                    <a:pt x="35124" y="70421"/>
                    <a:pt x="35017" y="69683"/>
                  </a:cubicBezTo>
                  <a:cubicBezTo>
                    <a:pt x="34851" y="68551"/>
                    <a:pt x="34731" y="67420"/>
                    <a:pt x="34660" y="66277"/>
                  </a:cubicBezTo>
                  <a:cubicBezTo>
                    <a:pt x="34553" y="64741"/>
                    <a:pt x="34565" y="63206"/>
                    <a:pt x="34612" y="61670"/>
                  </a:cubicBezTo>
                  <a:cubicBezTo>
                    <a:pt x="34612" y="61586"/>
                    <a:pt x="34589" y="61491"/>
                    <a:pt x="34660" y="61408"/>
                  </a:cubicBezTo>
                  <a:cubicBezTo>
                    <a:pt x="35465" y="61454"/>
                    <a:pt x="36270" y="61611"/>
                    <a:pt x="37075" y="61611"/>
                  </a:cubicBezTo>
                  <a:cubicBezTo>
                    <a:pt x="37103" y="61611"/>
                    <a:pt x="37132" y="61611"/>
                    <a:pt x="37160" y="61610"/>
                  </a:cubicBezTo>
                  <a:cubicBezTo>
                    <a:pt x="37279" y="61610"/>
                    <a:pt x="37363" y="61693"/>
                    <a:pt x="37446" y="61765"/>
                  </a:cubicBezTo>
                  <a:cubicBezTo>
                    <a:pt x="37946" y="62253"/>
                    <a:pt x="38411" y="62777"/>
                    <a:pt x="38708" y="63432"/>
                  </a:cubicBezTo>
                  <a:cubicBezTo>
                    <a:pt x="38934" y="63944"/>
                    <a:pt x="39149" y="64456"/>
                    <a:pt x="39327" y="64991"/>
                  </a:cubicBezTo>
                  <a:cubicBezTo>
                    <a:pt x="39887" y="66694"/>
                    <a:pt x="40304" y="68444"/>
                    <a:pt x="40899" y="70135"/>
                  </a:cubicBezTo>
                  <a:cubicBezTo>
                    <a:pt x="41113" y="70790"/>
                    <a:pt x="41339" y="71433"/>
                    <a:pt x="41578" y="72064"/>
                  </a:cubicBezTo>
                  <a:cubicBezTo>
                    <a:pt x="41619" y="72157"/>
                    <a:pt x="41652" y="72287"/>
                    <a:pt x="41762" y="72287"/>
                  </a:cubicBezTo>
                  <a:cubicBezTo>
                    <a:pt x="41778" y="72287"/>
                    <a:pt x="41796" y="72284"/>
                    <a:pt x="41816" y="72278"/>
                  </a:cubicBezTo>
                  <a:cubicBezTo>
                    <a:pt x="41893" y="72254"/>
                    <a:pt x="41967" y="72248"/>
                    <a:pt x="42042" y="72248"/>
                  </a:cubicBezTo>
                  <a:cubicBezTo>
                    <a:pt x="42116" y="72248"/>
                    <a:pt x="42191" y="72254"/>
                    <a:pt x="42268" y="72254"/>
                  </a:cubicBezTo>
                  <a:cubicBezTo>
                    <a:pt x="44149" y="72242"/>
                    <a:pt x="46031" y="72242"/>
                    <a:pt x="47912" y="72242"/>
                  </a:cubicBezTo>
                  <a:cubicBezTo>
                    <a:pt x="49388" y="72242"/>
                    <a:pt x="50853" y="72230"/>
                    <a:pt x="52329" y="72230"/>
                  </a:cubicBezTo>
                  <a:cubicBezTo>
                    <a:pt x="52650" y="72230"/>
                    <a:pt x="52662" y="72171"/>
                    <a:pt x="52591" y="71873"/>
                  </a:cubicBezTo>
                  <a:cubicBezTo>
                    <a:pt x="52400" y="71135"/>
                    <a:pt x="52150" y="70433"/>
                    <a:pt x="51984" y="69694"/>
                  </a:cubicBezTo>
                  <a:cubicBezTo>
                    <a:pt x="51448" y="67432"/>
                    <a:pt x="50650" y="65253"/>
                    <a:pt x="49983" y="63039"/>
                  </a:cubicBezTo>
                  <a:cubicBezTo>
                    <a:pt x="49781" y="62360"/>
                    <a:pt x="49531" y="61693"/>
                    <a:pt x="49293" y="60991"/>
                  </a:cubicBezTo>
                  <a:cubicBezTo>
                    <a:pt x="49483" y="60991"/>
                    <a:pt x="49658" y="61002"/>
                    <a:pt x="49827" y="61002"/>
                  </a:cubicBezTo>
                  <a:cubicBezTo>
                    <a:pt x="49912" y="61002"/>
                    <a:pt x="49995" y="60999"/>
                    <a:pt x="50079" y="60991"/>
                  </a:cubicBezTo>
                  <a:cubicBezTo>
                    <a:pt x="51436" y="60836"/>
                    <a:pt x="52674" y="60336"/>
                    <a:pt x="53829" y="59610"/>
                  </a:cubicBezTo>
                  <a:cubicBezTo>
                    <a:pt x="55186" y="58776"/>
                    <a:pt x="56448" y="57812"/>
                    <a:pt x="57746" y="56895"/>
                  </a:cubicBezTo>
                  <a:cubicBezTo>
                    <a:pt x="58377" y="56443"/>
                    <a:pt x="59056" y="56121"/>
                    <a:pt x="59842" y="56026"/>
                  </a:cubicBezTo>
                  <a:cubicBezTo>
                    <a:pt x="60509" y="55931"/>
                    <a:pt x="61175" y="55776"/>
                    <a:pt x="61806" y="55526"/>
                  </a:cubicBezTo>
                  <a:cubicBezTo>
                    <a:pt x="63568" y="54824"/>
                    <a:pt x="65283" y="54038"/>
                    <a:pt x="66878" y="52978"/>
                  </a:cubicBezTo>
                  <a:cubicBezTo>
                    <a:pt x="67652" y="52466"/>
                    <a:pt x="68367" y="51871"/>
                    <a:pt x="68998" y="51192"/>
                  </a:cubicBezTo>
                  <a:cubicBezTo>
                    <a:pt x="69248" y="50930"/>
                    <a:pt x="69224" y="50740"/>
                    <a:pt x="68962" y="50502"/>
                  </a:cubicBezTo>
                  <a:cubicBezTo>
                    <a:pt x="68676" y="50252"/>
                    <a:pt x="68390" y="50002"/>
                    <a:pt x="68117" y="49740"/>
                  </a:cubicBezTo>
                  <a:cubicBezTo>
                    <a:pt x="66462" y="48025"/>
                    <a:pt x="64961" y="46180"/>
                    <a:pt x="63473" y="44322"/>
                  </a:cubicBezTo>
                  <a:cubicBezTo>
                    <a:pt x="61354" y="41691"/>
                    <a:pt x="59377" y="38953"/>
                    <a:pt x="57258" y="36321"/>
                  </a:cubicBezTo>
                  <a:cubicBezTo>
                    <a:pt x="56937" y="35916"/>
                    <a:pt x="56746" y="35512"/>
                    <a:pt x="56639" y="34964"/>
                  </a:cubicBezTo>
                  <a:cubicBezTo>
                    <a:pt x="56413" y="33750"/>
                    <a:pt x="55913" y="32595"/>
                    <a:pt x="55282" y="31511"/>
                  </a:cubicBezTo>
                  <a:cubicBezTo>
                    <a:pt x="55110" y="31221"/>
                    <a:pt x="55032" y="31112"/>
                    <a:pt x="54876" y="31112"/>
                  </a:cubicBezTo>
                  <a:cubicBezTo>
                    <a:pt x="54782" y="31112"/>
                    <a:pt x="54659" y="31151"/>
                    <a:pt x="54472" y="31214"/>
                  </a:cubicBezTo>
                  <a:cubicBezTo>
                    <a:pt x="54413" y="31233"/>
                    <a:pt x="54364" y="31243"/>
                    <a:pt x="54321" y="31243"/>
                  </a:cubicBezTo>
                  <a:cubicBezTo>
                    <a:pt x="54211" y="31243"/>
                    <a:pt x="54148" y="31176"/>
                    <a:pt x="54079" y="31047"/>
                  </a:cubicBezTo>
                  <a:cubicBezTo>
                    <a:pt x="53305" y="29582"/>
                    <a:pt x="52484" y="28154"/>
                    <a:pt x="51757" y="26665"/>
                  </a:cubicBezTo>
                  <a:cubicBezTo>
                    <a:pt x="50781" y="24701"/>
                    <a:pt x="49698" y="22784"/>
                    <a:pt x="48757" y="20796"/>
                  </a:cubicBezTo>
                  <a:cubicBezTo>
                    <a:pt x="48221" y="19700"/>
                    <a:pt x="47352" y="18938"/>
                    <a:pt x="46221" y="18486"/>
                  </a:cubicBezTo>
                  <a:cubicBezTo>
                    <a:pt x="45900" y="18355"/>
                    <a:pt x="45840" y="18200"/>
                    <a:pt x="46031" y="17914"/>
                  </a:cubicBezTo>
                  <a:cubicBezTo>
                    <a:pt x="46138" y="17759"/>
                    <a:pt x="46269" y="17617"/>
                    <a:pt x="46376" y="17462"/>
                  </a:cubicBezTo>
                  <a:cubicBezTo>
                    <a:pt x="46638" y="17069"/>
                    <a:pt x="46602" y="16831"/>
                    <a:pt x="46233" y="16533"/>
                  </a:cubicBezTo>
                  <a:cubicBezTo>
                    <a:pt x="46078" y="16414"/>
                    <a:pt x="45900" y="16319"/>
                    <a:pt x="45745" y="16200"/>
                  </a:cubicBezTo>
                  <a:cubicBezTo>
                    <a:pt x="45483" y="15997"/>
                    <a:pt x="45435" y="15831"/>
                    <a:pt x="45602" y="15545"/>
                  </a:cubicBezTo>
                  <a:cubicBezTo>
                    <a:pt x="45721" y="15331"/>
                    <a:pt x="45864" y="15116"/>
                    <a:pt x="46007" y="14914"/>
                  </a:cubicBezTo>
                  <a:cubicBezTo>
                    <a:pt x="46519" y="14235"/>
                    <a:pt x="46531" y="13378"/>
                    <a:pt x="46019" y="12687"/>
                  </a:cubicBezTo>
                  <a:cubicBezTo>
                    <a:pt x="45661" y="12199"/>
                    <a:pt x="45197" y="11818"/>
                    <a:pt x="44697" y="11461"/>
                  </a:cubicBezTo>
                  <a:cubicBezTo>
                    <a:pt x="44780" y="11402"/>
                    <a:pt x="44935" y="11485"/>
                    <a:pt x="44983" y="11318"/>
                  </a:cubicBezTo>
                  <a:cubicBezTo>
                    <a:pt x="44661" y="11247"/>
                    <a:pt x="44376" y="11104"/>
                    <a:pt x="44114" y="10901"/>
                  </a:cubicBezTo>
                  <a:cubicBezTo>
                    <a:pt x="43221" y="10211"/>
                    <a:pt x="42566" y="9330"/>
                    <a:pt x="41982" y="8389"/>
                  </a:cubicBezTo>
                  <a:cubicBezTo>
                    <a:pt x="41006" y="6794"/>
                    <a:pt x="40208" y="5103"/>
                    <a:pt x="39327" y="3460"/>
                  </a:cubicBezTo>
                  <a:cubicBezTo>
                    <a:pt x="38946" y="2781"/>
                    <a:pt x="38530" y="2127"/>
                    <a:pt x="37970" y="1591"/>
                  </a:cubicBezTo>
                  <a:cubicBezTo>
                    <a:pt x="37587" y="1229"/>
                    <a:pt x="37166" y="1010"/>
                    <a:pt x="36664" y="1010"/>
                  </a:cubicBezTo>
                  <a:cubicBezTo>
                    <a:pt x="36604" y="1010"/>
                    <a:pt x="36544" y="1013"/>
                    <a:pt x="36482" y="1019"/>
                  </a:cubicBezTo>
                  <a:cubicBezTo>
                    <a:pt x="36446" y="1025"/>
                    <a:pt x="36410" y="1034"/>
                    <a:pt x="36375" y="1034"/>
                  </a:cubicBezTo>
                  <a:cubicBezTo>
                    <a:pt x="36339" y="1034"/>
                    <a:pt x="36303" y="1025"/>
                    <a:pt x="36267" y="996"/>
                  </a:cubicBezTo>
                  <a:cubicBezTo>
                    <a:pt x="35660" y="448"/>
                    <a:pt x="34898" y="269"/>
                    <a:pt x="34124" y="126"/>
                  </a:cubicBezTo>
                  <a:cubicBezTo>
                    <a:pt x="33752" y="57"/>
                    <a:pt x="33379" y="1"/>
                    <a:pt x="330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1"/>
            <p:cNvSpPr/>
            <p:nvPr/>
          </p:nvSpPr>
          <p:spPr>
            <a:xfrm>
              <a:off x="619125" y="3398000"/>
              <a:ext cx="815000" cy="425675"/>
            </a:xfrm>
            <a:custGeom>
              <a:avLst/>
              <a:gdLst/>
              <a:ahLst/>
              <a:cxnLst/>
              <a:rect l="l" t="t" r="r" b="b"/>
              <a:pathLst>
                <a:path w="32600" h="17027" extrusionOk="0">
                  <a:moveTo>
                    <a:pt x="11237" y="1"/>
                  </a:moveTo>
                  <a:cubicBezTo>
                    <a:pt x="11184" y="1"/>
                    <a:pt x="11132" y="12"/>
                    <a:pt x="11085" y="67"/>
                  </a:cubicBezTo>
                  <a:cubicBezTo>
                    <a:pt x="10620" y="531"/>
                    <a:pt x="10073" y="912"/>
                    <a:pt x="9489" y="1222"/>
                  </a:cubicBezTo>
                  <a:cubicBezTo>
                    <a:pt x="8513" y="1745"/>
                    <a:pt x="7691" y="2448"/>
                    <a:pt x="6953" y="3258"/>
                  </a:cubicBezTo>
                  <a:cubicBezTo>
                    <a:pt x="5727" y="4615"/>
                    <a:pt x="4584" y="6044"/>
                    <a:pt x="3310" y="7365"/>
                  </a:cubicBezTo>
                  <a:cubicBezTo>
                    <a:pt x="2500" y="8199"/>
                    <a:pt x="1667" y="8984"/>
                    <a:pt x="643" y="9556"/>
                  </a:cubicBezTo>
                  <a:cubicBezTo>
                    <a:pt x="429" y="9675"/>
                    <a:pt x="202" y="9794"/>
                    <a:pt x="0" y="9973"/>
                  </a:cubicBezTo>
                  <a:cubicBezTo>
                    <a:pt x="226" y="10235"/>
                    <a:pt x="512" y="10377"/>
                    <a:pt x="798" y="10544"/>
                  </a:cubicBezTo>
                  <a:cubicBezTo>
                    <a:pt x="1715" y="11092"/>
                    <a:pt x="2619" y="11675"/>
                    <a:pt x="3358" y="12473"/>
                  </a:cubicBezTo>
                  <a:cubicBezTo>
                    <a:pt x="3524" y="12652"/>
                    <a:pt x="3727" y="12806"/>
                    <a:pt x="3953" y="12937"/>
                  </a:cubicBezTo>
                  <a:cubicBezTo>
                    <a:pt x="5691" y="13914"/>
                    <a:pt x="7477" y="14795"/>
                    <a:pt x="9406" y="15342"/>
                  </a:cubicBezTo>
                  <a:cubicBezTo>
                    <a:pt x="11049" y="15807"/>
                    <a:pt x="12740" y="16069"/>
                    <a:pt x="14430" y="16307"/>
                  </a:cubicBezTo>
                  <a:cubicBezTo>
                    <a:pt x="15276" y="16426"/>
                    <a:pt x="16109" y="16628"/>
                    <a:pt x="16966" y="16700"/>
                  </a:cubicBezTo>
                  <a:cubicBezTo>
                    <a:pt x="17859" y="16771"/>
                    <a:pt x="18740" y="16866"/>
                    <a:pt x="19633" y="16962"/>
                  </a:cubicBezTo>
                  <a:cubicBezTo>
                    <a:pt x="20038" y="17001"/>
                    <a:pt x="20438" y="17026"/>
                    <a:pt x="20839" y="17026"/>
                  </a:cubicBezTo>
                  <a:cubicBezTo>
                    <a:pt x="21158" y="17026"/>
                    <a:pt x="21478" y="17011"/>
                    <a:pt x="21800" y="16974"/>
                  </a:cubicBezTo>
                  <a:cubicBezTo>
                    <a:pt x="23372" y="16783"/>
                    <a:pt x="24884" y="16319"/>
                    <a:pt x="26408" y="15890"/>
                  </a:cubicBezTo>
                  <a:cubicBezTo>
                    <a:pt x="28051" y="15426"/>
                    <a:pt x="29635" y="14759"/>
                    <a:pt x="31230" y="14116"/>
                  </a:cubicBezTo>
                  <a:cubicBezTo>
                    <a:pt x="31671" y="13937"/>
                    <a:pt x="32111" y="13759"/>
                    <a:pt x="32599" y="13687"/>
                  </a:cubicBezTo>
                  <a:cubicBezTo>
                    <a:pt x="32587" y="13652"/>
                    <a:pt x="32576" y="13604"/>
                    <a:pt x="32552" y="13580"/>
                  </a:cubicBezTo>
                  <a:cubicBezTo>
                    <a:pt x="31540" y="12021"/>
                    <a:pt x="30647" y="10377"/>
                    <a:pt x="29718" y="8770"/>
                  </a:cubicBezTo>
                  <a:cubicBezTo>
                    <a:pt x="29039" y="7603"/>
                    <a:pt x="28361" y="6437"/>
                    <a:pt x="27861" y="5186"/>
                  </a:cubicBezTo>
                  <a:cubicBezTo>
                    <a:pt x="27813" y="5067"/>
                    <a:pt x="27742" y="5067"/>
                    <a:pt x="27658" y="5067"/>
                  </a:cubicBezTo>
                  <a:cubicBezTo>
                    <a:pt x="27505" y="5062"/>
                    <a:pt x="27352" y="5059"/>
                    <a:pt x="27199" y="5059"/>
                  </a:cubicBezTo>
                  <a:cubicBezTo>
                    <a:pt x="26403" y="5059"/>
                    <a:pt x="25616" y="5139"/>
                    <a:pt x="24836" y="5329"/>
                  </a:cubicBezTo>
                  <a:cubicBezTo>
                    <a:pt x="23503" y="5639"/>
                    <a:pt x="22181" y="6008"/>
                    <a:pt x="20907" y="6508"/>
                  </a:cubicBezTo>
                  <a:cubicBezTo>
                    <a:pt x="20843" y="6531"/>
                    <a:pt x="20789" y="6542"/>
                    <a:pt x="20740" y="6542"/>
                  </a:cubicBezTo>
                  <a:cubicBezTo>
                    <a:pt x="20634" y="6542"/>
                    <a:pt x="20553" y="6487"/>
                    <a:pt x="20455" y="6365"/>
                  </a:cubicBezTo>
                  <a:cubicBezTo>
                    <a:pt x="19836" y="5627"/>
                    <a:pt x="19229" y="4865"/>
                    <a:pt x="18526" y="4186"/>
                  </a:cubicBezTo>
                  <a:cubicBezTo>
                    <a:pt x="17228" y="2924"/>
                    <a:pt x="15704" y="1948"/>
                    <a:pt x="14252" y="876"/>
                  </a:cubicBezTo>
                  <a:cubicBezTo>
                    <a:pt x="13907" y="614"/>
                    <a:pt x="13514" y="424"/>
                    <a:pt x="13156" y="186"/>
                  </a:cubicBezTo>
                  <a:cubicBezTo>
                    <a:pt x="13061" y="126"/>
                    <a:pt x="12954" y="114"/>
                    <a:pt x="12847" y="102"/>
                  </a:cubicBezTo>
                  <a:cubicBezTo>
                    <a:pt x="12347" y="79"/>
                    <a:pt x="11859" y="43"/>
                    <a:pt x="11359" y="7"/>
                  </a:cubicBezTo>
                  <a:cubicBezTo>
                    <a:pt x="11318" y="7"/>
                    <a:pt x="11277" y="1"/>
                    <a:pt x="11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1"/>
            <p:cNvSpPr/>
            <p:nvPr/>
          </p:nvSpPr>
          <p:spPr>
            <a:xfrm>
              <a:off x="213700" y="3160625"/>
              <a:ext cx="677500" cy="620950"/>
            </a:xfrm>
            <a:custGeom>
              <a:avLst/>
              <a:gdLst/>
              <a:ahLst/>
              <a:cxnLst/>
              <a:rect l="l" t="t" r="r" b="b"/>
              <a:pathLst>
                <a:path w="27100" h="24838" extrusionOk="0">
                  <a:moveTo>
                    <a:pt x="16443" y="1"/>
                  </a:moveTo>
                  <a:cubicBezTo>
                    <a:pt x="16098" y="251"/>
                    <a:pt x="15788" y="501"/>
                    <a:pt x="15455" y="715"/>
                  </a:cubicBezTo>
                  <a:cubicBezTo>
                    <a:pt x="13145" y="2287"/>
                    <a:pt x="10835" y="3871"/>
                    <a:pt x="8418" y="5275"/>
                  </a:cubicBezTo>
                  <a:cubicBezTo>
                    <a:pt x="5906" y="6740"/>
                    <a:pt x="3477" y="8323"/>
                    <a:pt x="1096" y="9990"/>
                  </a:cubicBezTo>
                  <a:cubicBezTo>
                    <a:pt x="727" y="10240"/>
                    <a:pt x="382" y="10526"/>
                    <a:pt x="1" y="10812"/>
                  </a:cubicBezTo>
                  <a:cubicBezTo>
                    <a:pt x="572" y="11026"/>
                    <a:pt x="1060" y="11288"/>
                    <a:pt x="1465" y="11693"/>
                  </a:cubicBezTo>
                  <a:cubicBezTo>
                    <a:pt x="1989" y="12241"/>
                    <a:pt x="2453" y="12812"/>
                    <a:pt x="2763" y="13503"/>
                  </a:cubicBezTo>
                  <a:cubicBezTo>
                    <a:pt x="2989" y="13991"/>
                    <a:pt x="3251" y="14455"/>
                    <a:pt x="3537" y="14896"/>
                  </a:cubicBezTo>
                  <a:cubicBezTo>
                    <a:pt x="3573" y="14955"/>
                    <a:pt x="3584" y="15039"/>
                    <a:pt x="3656" y="15039"/>
                  </a:cubicBezTo>
                  <a:cubicBezTo>
                    <a:pt x="6894" y="11800"/>
                    <a:pt x="9895" y="8347"/>
                    <a:pt x="13133" y="5049"/>
                  </a:cubicBezTo>
                  <a:lnTo>
                    <a:pt x="13133" y="5049"/>
                  </a:lnTo>
                  <a:cubicBezTo>
                    <a:pt x="13169" y="5311"/>
                    <a:pt x="13014" y="5418"/>
                    <a:pt x="12895" y="5537"/>
                  </a:cubicBezTo>
                  <a:cubicBezTo>
                    <a:pt x="9942" y="8633"/>
                    <a:pt x="7097" y="11812"/>
                    <a:pt x="4120" y="14884"/>
                  </a:cubicBezTo>
                  <a:cubicBezTo>
                    <a:pt x="3668" y="15360"/>
                    <a:pt x="3727" y="15158"/>
                    <a:pt x="4073" y="15717"/>
                  </a:cubicBezTo>
                  <a:cubicBezTo>
                    <a:pt x="4073" y="15729"/>
                    <a:pt x="4096" y="15741"/>
                    <a:pt x="4120" y="15765"/>
                  </a:cubicBezTo>
                  <a:cubicBezTo>
                    <a:pt x="4216" y="15681"/>
                    <a:pt x="4311" y="15610"/>
                    <a:pt x="4406" y="15515"/>
                  </a:cubicBezTo>
                  <a:cubicBezTo>
                    <a:pt x="6799" y="13122"/>
                    <a:pt x="9133" y="10693"/>
                    <a:pt x="11371" y="8145"/>
                  </a:cubicBezTo>
                  <a:cubicBezTo>
                    <a:pt x="12657" y="6668"/>
                    <a:pt x="14026" y="5275"/>
                    <a:pt x="15538" y="4025"/>
                  </a:cubicBezTo>
                  <a:cubicBezTo>
                    <a:pt x="15563" y="4001"/>
                    <a:pt x="15588" y="3964"/>
                    <a:pt x="15629" y="3964"/>
                  </a:cubicBezTo>
                  <a:cubicBezTo>
                    <a:pt x="15647" y="3964"/>
                    <a:pt x="15668" y="3971"/>
                    <a:pt x="15693" y="3990"/>
                  </a:cubicBezTo>
                  <a:cubicBezTo>
                    <a:pt x="15705" y="4168"/>
                    <a:pt x="15550" y="4252"/>
                    <a:pt x="15431" y="4347"/>
                  </a:cubicBezTo>
                  <a:cubicBezTo>
                    <a:pt x="14086" y="5549"/>
                    <a:pt x="12812" y="6811"/>
                    <a:pt x="11621" y="8157"/>
                  </a:cubicBezTo>
                  <a:cubicBezTo>
                    <a:pt x="9621" y="10407"/>
                    <a:pt x="7597" y="12634"/>
                    <a:pt x="5454" y="14741"/>
                  </a:cubicBezTo>
                  <a:cubicBezTo>
                    <a:pt x="5037" y="15146"/>
                    <a:pt x="4656" y="15574"/>
                    <a:pt x="4263" y="16003"/>
                  </a:cubicBezTo>
                  <a:cubicBezTo>
                    <a:pt x="6192" y="19158"/>
                    <a:pt x="8764" y="21527"/>
                    <a:pt x="12598" y="22289"/>
                  </a:cubicBezTo>
                  <a:cubicBezTo>
                    <a:pt x="12621" y="22218"/>
                    <a:pt x="12645" y="22170"/>
                    <a:pt x="12657" y="22123"/>
                  </a:cubicBezTo>
                  <a:cubicBezTo>
                    <a:pt x="12943" y="21075"/>
                    <a:pt x="13229" y="20039"/>
                    <a:pt x="13669" y="19039"/>
                  </a:cubicBezTo>
                  <a:cubicBezTo>
                    <a:pt x="14729" y="16670"/>
                    <a:pt x="15967" y="14384"/>
                    <a:pt x="17170" y="12086"/>
                  </a:cubicBezTo>
                  <a:cubicBezTo>
                    <a:pt x="17610" y="11252"/>
                    <a:pt x="18074" y="10407"/>
                    <a:pt x="18527" y="9574"/>
                  </a:cubicBezTo>
                  <a:cubicBezTo>
                    <a:pt x="18586" y="9455"/>
                    <a:pt x="18634" y="9288"/>
                    <a:pt x="18824" y="9276"/>
                  </a:cubicBezTo>
                  <a:cubicBezTo>
                    <a:pt x="18824" y="9324"/>
                    <a:pt x="18824" y="9347"/>
                    <a:pt x="18824" y="9371"/>
                  </a:cubicBezTo>
                  <a:cubicBezTo>
                    <a:pt x="18420" y="10133"/>
                    <a:pt x="18027" y="10907"/>
                    <a:pt x="17622" y="11657"/>
                  </a:cubicBezTo>
                  <a:cubicBezTo>
                    <a:pt x="16336" y="14015"/>
                    <a:pt x="15062" y="16384"/>
                    <a:pt x="13931" y="18825"/>
                  </a:cubicBezTo>
                  <a:cubicBezTo>
                    <a:pt x="13407" y="19944"/>
                    <a:pt x="13038" y="21123"/>
                    <a:pt x="12764" y="22349"/>
                  </a:cubicBezTo>
                  <a:cubicBezTo>
                    <a:pt x="13086" y="22468"/>
                    <a:pt x="13395" y="22551"/>
                    <a:pt x="13705" y="22611"/>
                  </a:cubicBezTo>
                  <a:cubicBezTo>
                    <a:pt x="14788" y="22825"/>
                    <a:pt x="15872" y="23051"/>
                    <a:pt x="16872" y="23516"/>
                  </a:cubicBezTo>
                  <a:cubicBezTo>
                    <a:pt x="17503" y="23802"/>
                    <a:pt x="18182" y="23968"/>
                    <a:pt x="18813" y="24254"/>
                  </a:cubicBezTo>
                  <a:cubicBezTo>
                    <a:pt x="19539" y="24587"/>
                    <a:pt x="20360" y="24599"/>
                    <a:pt x="21146" y="24718"/>
                  </a:cubicBezTo>
                  <a:cubicBezTo>
                    <a:pt x="21491" y="24778"/>
                    <a:pt x="21837" y="24802"/>
                    <a:pt x="22218" y="24837"/>
                  </a:cubicBezTo>
                  <a:cubicBezTo>
                    <a:pt x="22158" y="24516"/>
                    <a:pt x="22134" y="24242"/>
                    <a:pt x="22158" y="23968"/>
                  </a:cubicBezTo>
                  <a:cubicBezTo>
                    <a:pt x="22170" y="23813"/>
                    <a:pt x="22111" y="23742"/>
                    <a:pt x="21980" y="23682"/>
                  </a:cubicBezTo>
                  <a:cubicBezTo>
                    <a:pt x="21491" y="23444"/>
                    <a:pt x="21015" y="23182"/>
                    <a:pt x="20539" y="22944"/>
                  </a:cubicBezTo>
                  <a:cubicBezTo>
                    <a:pt x="20051" y="22706"/>
                    <a:pt x="19598" y="22420"/>
                    <a:pt x="19229" y="22028"/>
                  </a:cubicBezTo>
                  <a:cubicBezTo>
                    <a:pt x="18658" y="21420"/>
                    <a:pt x="17979" y="20944"/>
                    <a:pt x="17277" y="20504"/>
                  </a:cubicBezTo>
                  <a:cubicBezTo>
                    <a:pt x="16896" y="20265"/>
                    <a:pt x="16515" y="20051"/>
                    <a:pt x="16181" y="19765"/>
                  </a:cubicBezTo>
                  <a:cubicBezTo>
                    <a:pt x="15907" y="19515"/>
                    <a:pt x="15919" y="19361"/>
                    <a:pt x="16229" y="19170"/>
                  </a:cubicBezTo>
                  <a:cubicBezTo>
                    <a:pt x="16848" y="18765"/>
                    <a:pt x="17479" y="18384"/>
                    <a:pt x="18039" y="17896"/>
                  </a:cubicBezTo>
                  <a:cubicBezTo>
                    <a:pt x="19384" y="16705"/>
                    <a:pt x="20563" y="15348"/>
                    <a:pt x="21718" y="13967"/>
                  </a:cubicBezTo>
                  <a:cubicBezTo>
                    <a:pt x="23015" y="12395"/>
                    <a:pt x="24397" y="10931"/>
                    <a:pt x="26290" y="10038"/>
                  </a:cubicBezTo>
                  <a:cubicBezTo>
                    <a:pt x="26587" y="9907"/>
                    <a:pt x="26861" y="9705"/>
                    <a:pt x="27099" y="9431"/>
                  </a:cubicBezTo>
                  <a:cubicBezTo>
                    <a:pt x="26659" y="9300"/>
                    <a:pt x="26230" y="9240"/>
                    <a:pt x="25837" y="9062"/>
                  </a:cubicBezTo>
                  <a:cubicBezTo>
                    <a:pt x="24087" y="8312"/>
                    <a:pt x="22492" y="7300"/>
                    <a:pt x="20968" y="6180"/>
                  </a:cubicBezTo>
                  <a:cubicBezTo>
                    <a:pt x="19920" y="5406"/>
                    <a:pt x="19063" y="4442"/>
                    <a:pt x="18205" y="3478"/>
                  </a:cubicBezTo>
                  <a:cubicBezTo>
                    <a:pt x="17491" y="2680"/>
                    <a:pt x="16884" y="1787"/>
                    <a:pt x="16598" y="739"/>
                  </a:cubicBezTo>
                  <a:cubicBezTo>
                    <a:pt x="16527" y="501"/>
                    <a:pt x="16491" y="263"/>
                    <a:pt x="164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1"/>
            <p:cNvSpPr/>
            <p:nvPr/>
          </p:nvSpPr>
          <p:spPr>
            <a:xfrm>
              <a:off x="1315325" y="3192775"/>
              <a:ext cx="613200" cy="617975"/>
            </a:xfrm>
            <a:custGeom>
              <a:avLst/>
              <a:gdLst/>
              <a:ahLst/>
              <a:cxnLst/>
              <a:rect l="l" t="t" r="r" b="b"/>
              <a:pathLst>
                <a:path w="24528" h="24719" extrusionOk="0">
                  <a:moveTo>
                    <a:pt x="12324" y="1"/>
                  </a:moveTo>
                  <a:cubicBezTo>
                    <a:pt x="12097" y="1834"/>
                    <a:pt x="12121" y="1537"/>
                    <a:pt x="11478" y="2692"/>
                  </a:cubicBezTo>
                  <a:cubicBezTo>
                    <a:pt x="11097" y="3394"/>
                    <a:pt x="10597" y="4013"/>
                    <a:pt x="10050" y="4609"/>
                  </a:cubicBezTo>
                  <a:cubicBezTo>
                    <a:pt x="8466" y="6275"/>
                    <a:pt x="6549" y="7407"/>
                    <a:pt x="4358" y="8109"/>
                  </a:cubicBezTo>
                  <a:cubicBezTo>
                    <a:pt x="3729" y="8312"/>
                    <a:pt x="3108" y="8468"/>
                    <a:pt x="2449" y="8468"/>
                  </a:cubicBezTo>
                  <a:cubicBezTo>
                    <a:pt x="2298" y="8468"/>
                    <a:pt x="2145" y="8460"/>
                    <a:pt x="1989" y="8442"/>
                  </a:cubicBezTo>
                  <a:cubicBezTo>
                    <a:pt x="1748" y="8416"/>
                    <a:pt x="1502" y="8406"/>
                    <a:pt x="1255" y="8406"/>
                  </a:cubicBezTo>
                  <a:cubicBezTo>
                    <a:pt x="941" y="8406"/>
                    <a:pt x="624" y="8422"/>
                    <a:pt x="310" y="8442"/>
                  </a:cubicBezTo>
                  <a:cubicBezTo>
                    <a:pt x="144" y="8454"/>
                    <a:pt x="72" y="8538"/>
                    <a:pt x="60" y="8692"/>
                  </a:cubicBezTo>
                  <a:cubicBezTo>
                    <a:pt x="48" y="9014"/>
                    <a:pt x="13" y="9335"/>
                    <a:pt x="1" y="9657"/>
                  </a:cubicBezTo>
                  <a:cubicBezTo>
                    <a:pt x="1" y="10371"/>
                    <a:pt x="1" y="11074"/>
                    <a:pt x="13" y="11788"/>
                  </a:cubicBezTo>
                  <a:cubicBezTo>
                    <a:pt x="25" y="12586"/>
                    <a:pt x="239" y="13336"/>
                    <a:pt x="608" y="14062"/>
                  </a:cubicBezTo>
                  <a:cubicBezTo>
                    <a:pt x="1620" y="16015"/>
                    <a:pt x="2739" y="17920"/>
                    <a:pt x="3835" y="19825"/>
                  </a:cubicBezTo>
                  <a:cubicBezTo>
                    <a:pt x="4227" y="20515"/>
                    <a:pt x="4608" y="21218"/>
                    <a:pt x="5013" y="21908"/>
                  </a:cubicBezTo>
                  <a:cubicBezTo>
                    <a:pt x="5335" y="22432"/>
                    <a:pt x="5323" y="22551"/>
                    <a:pt x="4882" y="22968"/>
                  </a:cubicBezTo>
                  <a:cubicBezTo>
                    <a:pt x="4692" y="23147"/>
                    <a:pt x="4489" y="23313"/>
                    <a:pt x="4287" y="23480"/>
                  </a:cubicBezTo>
                  <a:cubicBezTo>
                    <a:pt x="4454" y="23909"/>
                    <a:pt x="4632" y="24313"/>
                    <a:pt x="4787" y="24718"/>
                  </a:cubicBezTo>
                  <a:cubicBezTo>
                    <a:pt x="5311" y="24682"/>
                    <a:pt x="5787" y="24647"/>
                    <a:pt x="6275" y="24540"/>
                  </a:cubicBezTo>
                  <a:cubicBezTo>
                    <a:pt x="7621" y="24266"/>
                    <a:pt x="8776" y="23611"/>
                    <a:pt x="9907" y="22873"/>
                  </a:cubicBezTo>
                  <a:cubicBezTo>
                    <a:pt x="11145" y="22087"/>
                    <a:pt x="12300" y="21194"/>
                    <a:pt x="13502" y="20372"/>
                  </a:cubicBezTo>
                  <a:cubicBezTo>
                    <a:pt x="14062" y="19991"/>
                    <a:pt x="14681" y="19753"/>
                    <a:pt x="15348" y="19646"/>
                  </a:cubicBezTo>
                  <a:cubicBezTo>
                    <a:pt x="16181" y="19515"/>
                    <a:pt x="16991" y="19289"/>
                    <a:pt x="17753" y="18932"/>
                  </a:cubicBezTo>
                  <a:cubicBezTo>
                    <a:pt x="17039" y="17765"/>
                    <a:pt x="16360" y="16574"/>
                    <a:pt x="15705" y="15372"/>
                  </a:cubicBezTo>
                  <a:cubicBezTo>
                    <a:pt x="14907" y="13931"/>
                    <a:pt x="14181" y="12443"/>
                    <a:pt x="13431" y="10967"/>
                  </a:cubicBezTo>
                  <a:cubicBezTo>
                    <a:pt x="13360" y="10836"/>
                    <a:pt x="13324" y="10728"/>
                    <a:pt x="13514" y="10669"/>
                  </a:cubicBezTo>
                  <a:cubicBezTo>
                    <a:pt x="13312" y="10324"/>
                    <a:pt x="13110" y="9990"/>
                    <a:pt x="12907" y="9657"/>
                  </a:cubicBezTo>
                  <a:cubicBezTo>
                    <a:pt x="12717" y="9335"/>
                    <a:pt x="12514" y="9014"/>
                    <a:pt x="12324" y="8692"/>
                  </a:cubicBezTo>
                  <a:cubicBezTo>
                    <a:pt x="12145" y="8371"/>
                    <a:pt x="11895" y="8073"/>
                    <a:pt x="11859" y="7680"/>
                  </a:cubicBezTo>
                  <a:lnTo>
                    <a:pt x="11859" y="7680"/>
                  </a:lnTo>
                  <a:cubicBezTo>
                    <a:pt x="14169" y="11264"/>
                    <a:pt x="16324" y="14943"/>
                    <a:pt x="18670" y="18503"/>
                  </a:cubicBezTo>
                  <a:cubicBezTo>
                    <a:pt x="20265" y="17932"/>
                    <a:pt x="23087" y="16348"/>
                    <a:pt x="24528" y="14729"/>
                  </a:cubicBezTo>
                  <a:cubicBezTo>
                    <a:pt x="23563" y="14038"/>
                    <a:pt x="22789" y="13181"/>
                    <a:pt x="22027" y="12312"/>
                  </a:cubicBezTo>
                  <a:cubicBezTo>
                    <a:pt x="19860" y="9812"/>
                    <a:pt x="17801" y="7216"/>
                    <a:pt x="15836" y="4537"/>
                  </a:cubicBezTo>
                  <a:cubicBezTo>
                    <a:pt x="15074" y="3513"/>
                    <a:pt x="14276" y="2513"/>
                    <a:pt x="13514" y="1489"/>
                  </a:cubicBezTo>
                  <a:cubicBezTo>
                    <a:pt x="13145" y="977"/>
                    <a:pt x="12740" y="513"/>
                    <a:pt x="123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1"/>
            <p:cNvSpPr/>
            <p:nvPr/>
          </p:nvSpPr>
          <p:spPr>
            <a:xfrm>
              <a:off x="928975" y="2799875"/>
              <a:ext cx="478650" cy="662700"/>
            </a:xfrm>
            <a:custGeom>
              <a:avLst/>
              <a:gdLst/>
              <a:ahLst/>
              <a:cxnLst/>
              <a:rect l="l" t="t" r="r" b="b"/>
              <a:pathLst>
                <a:path w="19146" h="26508" extrusionOk="0">
                  <a:moveTo>
                    <a:pt x="4942" y="1"/>
                  </a:moveTo>
                  <a:cubicBezTo>
                    <a:pt x="4406" y="465"/>
                    <a:pt x="3775" y="644"/>
                    <a:pt x="3084" y="727"/>
                  </a:cubicBezTo>
                  <a:cubicBezTo>
                    <a:pt x="3251" y="989"/>
                    <a:pt x="3358" y="1239"/>
                    <a:pt x="3370" y="1525"/>
                  </a:cubicBezTo>
                  <a:cubicBezTo>
                    <a:pt x="3370" y="2049"/>
                    <a:pt x="3239" y="2525"/>
                    <a:pt x="2906" y="2930"/>
                  </a:cubicBezTo>
                  <a:cubicBezTo>
                    <a:pt x="2715" y="3168"/>
                    <a:pt x="2584" y="3442"/>
                    <a:pt x="2608" y="3751"/>
                  </a:cubicBezTo>
                  <a:cubicBezTo>
                    <a:pt x="2645" y="4086"/>
                    <a:pt x="2973" y="4305"/>
                    <a:pt x="3370" y="4305"/>
                  </a:cubicBezTo>
                  <a:cubicBezTo>
                    <a:pt x="3482" y="4305"/>
                    <a:pt x="3598" y="4288"/>
                    <a:pt x="3715" y="4251"/>
                  </a:cubicBezTo>
                  <a:cubicBezTo>
                    <a:pt x="3752" y="4239"/>
                    <a:pt x="3790" y="4220"/>
                    <a:pt x="3830" y="4220"/>
                  </a:cubicBezTo>
                  <a:cubicBezTo>
                    <a:pt x="3868" y="4220"/>
                    <a:pt x="3908" y="4236"/>
                    <a:pt x="3953" y="4287"/>
                  </a:cubicBezTo>
                  <a:cubicBezTo>
                    <a:pt x="3858" y="4704"/>
                    <a:pt x="3548" y="4954"/>
                    <a:pt x="3156" y="5085"/>
                  </a:cubicBezTo>
                  <a:cubicBezTo>
                    <a:pt x="2767" y="5219"/>
                    <a:pt x="2378" y="5311"/>
                    <a:pt x="1981" y="5311"/>
                  </a:cubicBezTo>
                  <a:cubicBezTo>
                    <a:pt x="1745" y="5311"/>
                    <a:pt x="1506" y="5279"/>
                    <a:pt x="1262" y="5204"/>
                  </a:cubicBezTo>
                  <a:cubicBezTo>
                    <a:pt x="1239" y="5311"/>
                    <a:pt x="1215" y="5406"/>
                    <a:pt x="1191" y="5501"/>
                  </a:cubicBezTo>
                  <a:cubicBezTo>
                    <a:pt x="810" y="6847"/>
                    <a:pt x="667" y="8240"/>
                    <a:pt x="310" y="9597"/>
                  </a:cubicBezTo>
                  <a:cubicBezTo>
                    <a:pt x="72" y="10490"/>
                    <a:pt x="0" y="11395"/>
                    <a:pt x="274" y="12312"/>
                  </a:cubicBezTo>
                  <a:cubicBezTo>
                    <a:pt x="620" y="13467"/>
                    <a:pt x="1203" y="14407"/>
                    <a:pt x="2429" y="14848"/>
                  </a:cubicBezTo>
                  <a:cubicBezTo>
                    <a:pt x="3164" y="15101"/>
                    <a:pt x="3892" y="15276"/>
                    <a:pt x="4645" y="15276"/>
                  </a:cubicBezTo>
                  <a:cubicBezTo>
                    <a:pt x="4953" y="15276"/>
                    <a:pt x="5266" y="15247"/>
                    <a:pt x="5584" y="15181"/>
                  </a:cubicBezTo>
                  <a:cubicBezTo>
                    <a:pt x="6239" y="15050"/>
                    <a:pt x="6870" y="14836"/>
                    <a:pt x="7489" y="14610"/>
                  </a:cubicBezTo>
                  <a:cubicBezTo>
                    <a:pt x="7538" y="14596"/>
                    <a:pt x="7586" y="14554"/>
                    <a:pt x="7649" y="14554"/>
                  </a:cubicBezTo>
                  <a:cubicBezTo>
                    <a:pt x="7694" y="14554"/>
                    <a:pt x="7746" y="14576"/>
                    <a:pt x="7811" y="14645"/>
                  </a:cubicBezTo>
                  <a:cubicBezTo>
                    <a:pt x="6787" y="15074"/>
                    <a:pt x="5811" y="15467"/>
                    <a:pt x="4703" y="15491"/>
                  </a:cubicBezTo>
                  <a:cubicBezTo>
                    <a:pt x="4670" y="15491"/>
                    <a:pt x="4638" y="15492"/>
                    <a:pt x="4605" y="15492"/>
                  </a:cubicBezTo>
                  <a:cubicBezTo>
                    <a:pt x="3535" y="15492"/>
                    <a:pt x="2542" y="15119"/>
                    <a:pt x="1560" y="14657"/>
                  </a:cubicBezTo>
                  <a:lnTo>
                    <a:pt x="1560" y="14657"/>
                  </a:lnTo>
                  <a:cubicBezTo>
                    <a:pt x="1608" y="15919"/>
                    <a:pt x="1715" y="17134"/>
                    <a:pt x="1667" y="18360"/>
                  </a:cubicBezTo>
                  <a:cubicBezTo>
                    <a:pt x="1736" y="18348"/>
                    <a:pt x="1797" y="18341"/>
                    <a:pt x="1849" y="18341"/>
                  </a:cubicBezTo>
                  <a:cubicBezTo>
                    <a:pt x="2099" y="18341"/>
                    <a:pt x="2177" y="18482"/>
                    <a:pt x="2108" y="18777"/>
                  </a:cubicBezTo>
                  <a:cubicBezTo>
                    <a:pt x="2048" y="19027"/>
                    <a:pt x="1941" y="19277"/>
                    <a:pt x="1798" y="19515"/>
                  </a:cubicBezTo>
                  <a:cubicBezTo>
                    <a:pt x="1643" y="19777"/>
                    <a:pt x="1489" y="20039"/>
                    <a:pt x="1322" y="20313"/>
                  </a:cubicBezTo>
                  <a:cubicBezTo>
                    <a:pt x="1453" y="20313"/>
                    <a:pt x="1536" y="20265"/>
                    <a:pt x="1620" y="20217"/>
                  </a:cubicBezTo>
                  <a:cubicBezTo>
                    <a:pt x="2179" y="19967"/>
                    <a:pt x="2727" y="19705"/>
                    <a:pt x="3298" y="19479"/>
                  </a:cubicBezTo>
                  <a:cubicBezTo>
                    <a:pt x="3901" y="19224"/>
                    <a:pt x="4526" y="19014"/>
                    <a:pt x="5196" y="19014"/>
                  </a:cubicBezTo>
                  <a:cubicBezTo>
                    <a:pt x="5214" y="19014"/>
                    <a:pt x="5233" y="19015"/>
                    <a:pt x="5251" y="19015"/>
                  </a:cubicBezTo>
                  <a:cubicBezTo>
                    <a:pt x="5442" y="19015"/>
                    <a:pt x="5632" y="19051"/>
                    <a:pt x="5680" y="19265"/>
                  </a:cubicBezTo>
                  <a:cubicBezTo>
                    <a:pt x="5727" y="19467"/>
                    <a:pt x="5561" y="19574"/>
                    <a:pt x="5418" y="19658"/>
                  </a:cubicBezTo>
                  <a:cubicBezTo>
                    <a:pt x="5096" y="19836"/>
                    <a:pt x="4751" y="19932"/>
                    <a:pt x="4406" y="20039"/>
                  </a:cubicBezTo>
                  <a:cubicBezTo>
                    <a:pt x="3906" y="20206"/>
                    <a:pt x="3429" y="20444"/>
                    <a:pt x="2977" y="20729"/>
                  </a:cubicBezTo>
                  <a:cubicBezTo>
                    <a:pt x="2786" y="20860"/>
                    <a:pt x="2691" y="21027"/>
                    <a:pt x="2822" y="21253"/>
                  </a:cubicBezTo>
                  <a:cubicBezTo>
                    <a:pt x="3406" y="21194"/>
                    <a:pt x="3989" y="21134"/>
                    <a:pt x="4572" y="21087"/>
                  </a:cubicBezTo>
                  <a:cubicBezTo>
                    <a:pt x="4730" y="21074"/>
                    <a:pt x="4888" y="21067"/>
                    <a:pt x="5045" y="21067"/>
                  </a:cubicBezTo>
                  <a:cubicBezTo>
                    <a:pt x="5470" y="21067"/>
                    <a:pt x="5894" y="21116"/>
                    <a:pt x="6311" y="21229"/>
                  </a:cubicBezTo>
                  <a:cubicBezTo>
                    <a:pt x="6489" y="21277"/>
                    <a:pt x="6680" y="21337"/>
                    <a:pt x="6716" y="21551"/>
                  </a:cubicBezTo>
                  <a:cubicBezTo>
                    <a:pt x="6751" y="21765"/>
                    <a:pt x="6596" y="21872"/>
                    <a:pt x="6418" y="21956"/>
                  </a:cubicBezTo>
                  <a:cubicBezTo>
                    <a:pt x="6680" y="22253"/>
                    <a:pt x="6620" y="22456"/>
                    <a:pt x="6251" y="22563"/>
                  </a:cubicBezTo>
                  <a:cubicBezTo>
                    <a:pt x="6227" y="22575"/>
                    <a:pt x="6204" y="22575"/>
                    <a:pt x="6180" y="22587"/>
                  </a:cubicBezTo>
                  <a:cubicBezTo>
                    <a:pt x="5584" y="22742"/>
                    <a:pt x="4965" y="22753"/>
                    <a:pt x="4358" y="22849"/>
                  </a:cubicBezTo>
                  <a:cubicBezTo>
                    <a:pt x="3810" y="22932"/>
                    <a:pt x="3263" y="23027"/>
                    <a:pt x="2679" y="23123"/>
                  </a:cubicBezTo>
                  <a:cubicBezTo>
                    <a:pt x="2834" y="23301"/>
                    <a:pt x="3001" y="23337"/>
                    <a:pt x="3144" y="23384"/>
                  </a:cubicBezTo>
                  <a:cubicBezTo>
                    <a:pt x="4263" y="23718"/>
                    <a:pt x="5370" y="24087"/>
                    <a:pt x="6394" y="24658"/>
                  </a:cubicBezTo>
                  <a:cubicBezTo>
                    <a:pt x="7311" y="25170"/>
                    <a:pt x="8311" y="25504"/>
                    <a:pt x="9311" y="25790"/>
                  </a:cubicBezTo>
                  <a:cubicBezTo>
                    <a:pt x="10502" y="26135"/>
                    <a:pt x="11716" y="26325"/>
                    <a:pt x="12954" y="26456"/>
                  </a:cubicBezTo>
                  <a:cubicBezTo>
                    <a:pt x="13286" y="26489"/>
                    <a:pt x="13620" y="26507"/>
                    <a:pt x="13958" y="26507"/>
                  </a:cubicBezTo>
                  <a:cubicBezTo>
                    <a:pt x="14348" y="26507"/>
                    <a:pt x="14743" y="26484"/>
                    <a:pt x="15145" y="26432"/>
                  </a:cubicBezTo>
                  <a:cubicBezTo>
                    <a:pt x="15074" y="25694"/>
                    <a:pt x="15205" y="24956"/>
                    <a:pt x="15312" y="24206"/>
                  </a:cubicBezTo>
                  <a:cubicBezTo>
                    <a:pt x="15232" y="24206"/>
                    <a:pt x="15164" y="24201"/>
                    <a:pt x="15102" y="24201"/>
                  </a:cubicBezTo>
                  <a:cubicBezTo>
                    <a:pt x="15071" y="24201"/>
                    <a:pt x="15042" y="24202"/>
                    <a:pt x="15014" y="24206"/>
                  </a:cubicBezTo>
                  <a:cubicBezTo>
                    <a:pt x="14804" y="24240"/>
                    <a:pt x="14594" y="24255"/>
                    <a:pt x="14383" y="24255"/>
                  </a:cubicBezTo>
                  <a:cubicBezTo>
                    <a:pt x="14153" y="24255"/>
                    <a:pt x="13923" y="24237"/>
                    <a:pt x="13693" y="24206"/>
                  </a:cubicBezTo>
                  <a:cubicBezTo>
                    <a:pt x="13550" y="24182"/>
                    <a:pt x="13383" y="24170"/>
                    <a:pt x="13347" y="24004"/>
                  </a:cubicBezTo>
                  <a:cubicBezTo>
                    <a:pt x="13300" y="23825"/>
                    <a:pt x="13454" y="23754"/>
                    <a:pt x="13574" y="23682"/>
                  </a:cubicBezTo>
                  <a:cubicBezTo>
                    <a:pt x="13669" y="23623"/>
                    <a:pt x="13776" y="23575"/>
                    <a:pt x="13883" y="23563"/>
                  </a:cubicBezTo>
                  <a:cubicBezTo>
                    <a:pt x="14276" y="23492"/>
                    <a:pt x="14681" y="23420"/>
                    <a:pt x="15074" y="23396"/>
                  </a:cubicBezTo>
                  <a:cubicBezTo>
                    <a:pt x="15312" y="23373"/>
                    <a:pt x="15443" y="23301"/>
                    <a:pt x="15490" y="23075"/>
                  </a:cubicBezTo>
                  <a:cubicBezTo>
                    <a:pt x="15467" y="23063"/>
                    <a:pt x="15455" y="23039"/>
                    <a:pt x="15443" y="23039"/>
                  </a:cubicBezTo>
                  <a:cubicBezTo>
                    <a:pt x="14621" y="22789"/>
                    <a:pt x="13788" y="22551"/>
                    <a:pt x="12919" y="22515"/>
                  </a:cubicBezTo>
                  <a:cubicBezTo>
                    <a:pt x="12645" y="22503"/>
                    <a:pt x="12383" y="22456"/>
                    <a:pt x="12121" y="22408"/>
                  </a:cubicBezTo>
                  <a:cubicBezTo>
                    <a:pt x="11966" y="22372"/>
                    <a:pt x="11811" y="22301"/>
                    <a:pt x="11776" y="22134"/>
                  </a:cubicBezTo>
                  <a:cubicBezTo>
                    <a:pt x="11728" y="21944"/>
                    <a:pt x="11871" y="21837"/>
                    <a:pt x="12002" y="21741"/>
                  </a:cubicBezTo>
                  <a:cubicBezTo>
                    <a:pt x="12085" y="21670"/>
                    <a:pt x="12204" y="21634"/>
                    <a:pt x="12335" y="21563"/>
                  </a:cubicBezTo>
                  <a:cubicBezTo>
                    <a:pt x="12264" y="21563"/>
                    <a:pt x="12228" y="21551"/>
                    <a:pt x="12192" y="21551"/>
                  </a:cubicBezTo>
                  <a:cubicBezTo>
                    <a:pt x="12002" y="21503"/>
                    <a:pt x="11752" y="21551"/>
                    <a:pt x="11716" y="21265"/>
                  </a:cubicBezTo>
                  <a:cubicBezTo>
                    <a:pt x="11680" y="20991"/>
                    <a:pt x="11919" y="20920"/>
                    <a:pt x="12109" y="20825"/>
                  </a:cubicBezTo>
                  <a:cubicBezTo>
                    <a:pt x="12133" y="20801"/>
                    <a:pt x="12169" y="20801"/>
                    <a:pt x="12204" y="20789"/>
                  </a:cubicBezTo>
                  <a:cubicBezTo>
                    <a:pt x="12411" y="20741"/>
                    <a:pt x="12615" y="20724"/>
                    <a:pt x="12820" y="20724"/>
                  </a:cubicBezTo>
                  <a:cubicBezTo>
                    <a:pt x="13074" y="20724"/>
                    <a:pt x="13328" y="20751"/>
                    <a:pt x="13585" y="20777"/>
                  </a:cubicBezTo>
                  <a:cubicBezTo>
                    <a:pt x="14312" y="20848"/>
                    <a:pt x="15038" y="20991"/>
                    <a:pt x="15752" y="21182"/>
                  </a:cubicBezTo>
                  <a:cubicBezTo>
                    <a:pt x="15836" y="20920"/>
                    <a:pt x="15740" y="20729"/>
                    <a:pt x="15538" y="20587"/>
                  </a:cubicBezTo>
                  <a:cubicBezTo>
                    <a:pt x="15181" y="20348"/>
                    <a:pt x="14812" y="20158"/>
                    <a:pt x="14419" y="19991"/>
                  </a:cubicBezTo>
                  <a:cubicBezTo>
                    <a:pt x="13955" y="19777"/>
                    <a:pt x="13478" y="19586"/>
                    <a:pt x="13014" y="19384"/>
                  </a:cubicBezTo>
                  <a:cubicBezTo>
                    <a:pt x="12907" y="19336"/>
                    <a:pt x="12788" y="19265"/>
                    <a:pt x="12812" y="19122"/>
                  </a:cubicBezTo>
                  <a:cubicBezTo>
                    <a:pt x="12835" y="18967"/>
                    <a:pt x="12943" y="18860"/>
                    <a:pt x="13109" y="18860"/>
                  </a:cubicBezTo>
                  <a:cubicBezTo>
                    <a:pt x="13221" y="18855"/>
                    <a:pt x="13333" y="18849"/>
                    <a:pt x="13445" y="18849"/>
                  </a:cubicBezTo>
                  <a:cubicBezTo>
                    <a:pt x="13583" y="18849"/>
                    <a:pt x="13721" y="18858"/>
                    <a:pt x="13859" y="18884"/>
                  </a:cubicBezTo>
                  <a:cubicBezTo>
                    <a:pt x="14514" y="19003"/>
                    <a:pt x="15121" y="19253"/>
                    <a:pt x="15717" y="19574"/>
                  </a:cubicBezTo>
                  <a:cubicBezTo>
                    <a:pt x="15693" y="19396"/>
                    <a:pt x="15669" y="19253"/>
                    <a:pt x="15657" y="19098"/>
                  </a:cubicBezTo>
                  <a:cubicBezTo>
                    <a:pt x="15657" y="18932"/>
                    <a:pt x="15633" y="18741"/>
                    <a:pt x="15788" y="18622"/>
                  </a:cubicBezTo>
                  <a:cubicBezTo>
                    <a:pt x="15907" y="18539"/>
                    <a:pt x="15919" y="18431"/>
                    <a:pt x="15943" y="18312"/>
                  </a:cubicBezTo>
                  <a:cubicBezTo>
                    <a:pt x="16002" y="17967"/>
                    <a:pt x="16062" y="17622"/>
                    <a:pt x="16133" y="17277"/>
                  </a:cubicBezTo>
                  <a:cubicBezTo>
                    <a:pt x="16467" y="15907"/>
                    <a:pt x="16800" y="14526"/>
                    <a:pt x="17467" y="13181"/>
                  </a:cubicBezTo>
                  <a:lnTo>
                    <a:pt x="17467" y="13181"/>
                  </a:lnTo>
                  <a:cubicBezTo>
                    <a:pt x="16943" y="13538"/>
                    <a:pt x="16443" y="13729"/>
                    <a:pt x="15871" y="13729"/>
                  </a:cubicBezTo>
                  <a:cubicBezTo>
                    <a:pt x="15300" y="13717"/>
                    <a:pt x="14455" y="13443"/>
                    <a:pt x="14359" y="13240"/>
                  </a:cubicBezTo>
                  <a:cubicBezTo>
                    <a:pt x="14371" y="13235"/>
                    <a:pt x="14382" y="13232"/>
                    <a:pt x="14392" y="13232"/>
                  </a:cubicBezTo>
                  <a:cubicBezTo>
                    <a:pt x="14425" y="13232"/>
                    <a:pt x="14454" y="13255"/>
                    <a:pt x="14490" y="13264"/>
                  </a:cubicBezTo>
                  <a:cubicBezTo>
                    <a:pt x="14908" y="13384"/>
                    <a:pt x="15330" y="13484"/>
                    <a:pt x="15752" y="13484"/>
                  </a:cubicBezTo>
                  <a:cubicBezTo>
                    <a:pt x="16003" y="13484"/>
                    <a:pt x="16253" y="13448"/>
                    <a:pt x="16502" y="13359"/>
                  </a:cubicBezTo>
                  <a:cubicBezTo>
                    <a:pt x="17669" y="12931"/>
                    <a:pt x="18467" y="12145"/>
                    <a:pt x="18812" y="10942"/>
                  </a:cubicBezTo>
                  <a:cubicBezTo>
                    <a:pt x="18884" y="10716"/>
                    <a:pt x="18919" y="10490"/>
                    <a:pt x="18955" y="10252"/>
                  </a:cubicBezTo>
                  <a:cubicBezTo>
                    <a:pt x="19146" y="9109"/>
                    <a:pt x="19015" y="8025"/>
                    <a:pt x="18419" y="7013"/>
                  </a:cubicBezTo>
                  <a:cubicBezTo>
                    <a:pt x="17967" y="6251"/>
                    <a:pt x="17431" y="5573"/>
                    <a:pt x="16788" y="4966"/>
                  </a:cubicBezTo>
                  <a:cubicBezTo>
                    <a:pt x="16455" y="4668"/>
                    <a:pt x="16276" y="4287"/>
                    <a:pt x="16252" y="3823"/>
                  </a:cubicBezTo>
                  <a:cubicBezTo>
                    <a:pt x="16241" y="3596"/>
                    <a:pt x="16264" y="3346"/>
                    <a:pt x="16133" y="3120"/>
                  </a:cubicBezTo>
                  <a:cubicBezTo>
                    <a:pt x="15598" y="2203"/>
                    <a:pt x="14859" y="1453"/>
                    <a:pt x="14181" y="632"/>
                  </a:cubicBezTo>
                  <a:cubicBezTo>
                    <a:pt x="13978" y="763"/>
                    <a:pt x="13776" y="870"/>
                    <a:pt x="13562" y="917"/>
                  </a:cubicBezTo>
                  <a:cubicBezTo>
                    <a:pt x="13621" y="1036"/>
                    <a:pt x="13681" y="1120"/>
                    <a:pt x="13728" y="1215"/>
                  </a:cubicBezTo>
                  <a:cubicBezTo>
                    <a:pt x="14193" y="2072"/>
                    <a:pt x="13859" y="3132"/>
                    <a:pt x="13014" y="3549"/>
                  </a:cubicBezTo>
                  <a:cubicBezTo>
                    <a:pt x="12957" y="3573"/>
                    <a:pt x="12894" y="3620"/>
                    <a:pt x="12829" y="3620"/>
                  </a:cubicBezTo>
                  <a:cubicBezTo>
                    <a:pt x="12800" y="3620"/>
                    <a:pt x="12770" y="3611"/>
                    <a:pt x="12740" y="3584"/>
                  </a:cubicBezTo>
                  <a:cubicBezTo>
                    <a:pt x="12621" y="3477"/>
                    <a:pt x="12764" y="3418"/>
                    <a:pt x="12800" y="3334"/>
                  </a:cubicBezTo>
                  <a:cubicBezTo>
                    <a:pt x="12883" y="3203"/>
                    <a:pt x="12931" y="3061"/>
                    <a:pt x="12883" y="2906"/>
                  </a:cubicBezTo>
                  <a:cubicBezTo>
                    <a:pt x="12681" y="2239"/>
                    <a:pt x="12216" y="1798"/>
                    <a:pt x="11597" y="1429"/>
                  </a:cubicBezTo>
                  <a:lnTo>
                    <a:pt x="11597" y="1429"/>
                  </a:lnTo>
                  <a:cubicBezTo>
                    <a:pt x="11680" y="1834"/>
                    <a:pt x="11740" y="2191"/>
                    <a:pt x="11657" y="2549"/>
                  </a:cubicBezTo>
                  <a:cubicBezTo>
                    <a:pt x="11585" y="2906"/>
                    <a:pt x="11478" y="3263"/>
                    <a:pt x="11252" y="3561"/>
                  </a:cubicBezTo>
                  <a:cubicBezTo>
                    <a:pt x="11098" y="3752"/>
                    <a:pt x="10906" y="3867"/>
                    <a:pt x="10732" y="3867"/>
                  </a:cubicBezTo>
                  <a:cubicBezTo>
                    <a:pt x="10689" y="3867"/>
                    <a:pt x="10648" y="3860"/>
                    <a:pt x="10609" y="3846"/>
                  </a:cubicBezTo>
                  <a:cubicBezTo>
                    <a:pt x="11097" y="3465"/>
                    <a:pt x="11157" y="3013"/>
                    <a:pt x="10799" y="2477"/>
                  </a:cubicBezTo>
                  <a:cubicBezTo>
                    <a:pt x="10585" y="2144"/>
                    <a:pt x="10287" y="1906"/>
                    <a:pt x="9930" y="1739"/>
                  </a:cubicBezTo>
                  <a:cubicBezTo>
                    <a:pt x="9597" y="1572"/>
                    <a:pt x="9240" y="1453"/>
                    <a:pt x="8894" y="1358"/>
                  </a:cubicBezTo>
                  <a:cubicBezTo>
                    <a:pt x="8335" y="1203"/>
                    <a:pt x="7906" y="882"/>
                    <a:pt x="7585" y="417"/>
                  </a:cubicBezTo>
                  <a:cubicBezTo>
                    <a:pt x="7549" y="370"/>
                    <a:pt x="7525" y="322"/>
                    <a:pt x="7442" y="310"/>
                  </a:cubicBezTo>
                  <a:cubicBezTo>
                    <a:pt x="7176" y="563"/>
                    <a:pt x="6890" y="667"/>
                    <a:pt x="6587" y="667"/>
                  </a:cubicBezTo>
                  <a:cubicBezTo>
                    <a:pt x="6361" y="667"/>
                    <a:pt x="6126" y="609"/>
                    <a:pt x="5882" y="513"/>
                  </a:cubicBezTo>
                  <a:cubicBezTo>
                    <a:pt x="5537" y="382"/>
                    <a:pt x="5227" y="227"/>
                    <a:pt x="49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1"/>
            <p:cNvSpPr/>
            <p:nvPr/>
          </p:nvSpPr>
          <p:spPr>
            <a:xfrm>
              <a:off x="720900" y="2296100"/>
              <a:ext cx="645350" cy="655025"/>
            </a:xfrm>
            <a:custGeom>
              <a:avLst/>
              <a:gdLst/>
              <a:ahLst/>
              <a:cxnLst/>
              <a:rect l="l" t="t" r="r" b="b"/>
              <a:pathLst>
                <a:path w="25814" h="26201" extrusionOk="0">
                  <a:moveTo>
                    <a:pt x="12425" y="1"/>
                  </a:moveTo>
                  <a:cubicBezTo>
                    <a:pt x="12268" y="1"/>
                    <a:pt x="12112" y="16"/>
                    <a:pt x="11955" y="54"/>
                  </a:cubicBezTo>
                  <a:cubicBezTo>
                    <a:pt x="10633" y="375"/>
                    <a:pt x="9455" y="995"/>
                    <a:pt x="8502" y="1971"/>
                  </a:cubicBezTo>
                  <a:cubicBezTo>
                    <a:pt x="7466" y="3042"/>
                    <a:pt x="6597" y="4245"/>
                    <a:pt x="5835" y="5531"/>
                  </a:cubicBezTo>
                  <a:cubicBezTo>
                    <a:pt x="5621" y="5888"/>
                    <a:pt x="5383" y="6233"/>
                    <a:pt x="5204" y="6650"/>
                  </a:cubicBezTo>
                  <a:cubicBezTo>
                    <a:pt x="5299" y="6626"/>
                    <a:pt x="5359" y="6614"/>
                    <a:pt x="5418" y="6590"/>
                  </a:cubicBezTo>
                  <a:cubicBezTo>
                    <a:pt x="6228" y="6162"/>
                    <a:pt x="7085" y="5793"/>
                    <a:pt x="7645" y="5007"/>
                  </a:cubicBezTo>
                  <a:cubicBezTo>
                    <a:pt x="7788" y="4805"/>
                    <a:pt x="8014" y="4638"/>
                    <a:pt x="8192" y="4447"/>
                  </a:cubicBezTo>
                  <a:cubicBezTo>
                    <a:pt x="9074" y="3542"/>
                    <a:pt x="9883" y="2554"/>
                    <a:pt x="10812" y="1673"/>
                  </a:cubicBezTo>
                  <a:cubicBezTo>
                    <a:pt x="11501" y="1026"/>
                    <a:pt x="12270" y="708"/>
                    <a:pt x="13117" y="708"/>
                  </a:cubicBezTo>
                  <a:cubicBezTo>
                    <a:pt x="13485" y="708"/>
                    <a:pt x="13868" y="768"/>
                    <a:pt x="14265" y="887"/>
                  </a:cubicBezTo>
                  <a:cubicBezTo>
                    <a:pt x="14789" y="1054"/>
                    <a:pt x="15122" y="1530"/>
                    <a:pt x="15039" y="2030"/>
                  </a:cubicBezTo>
                  <a:cubicBezTo>
                    <a:pt x="14917" y="1988"/>
                    <a:pt x="14797" y="1972"/>
                    <a:pt x="14677" y="1972"/>
                  </a:cubicBezTo>
                  <a:cubicBezTo>
                    <a:pt x="14493" y="1972"/>
                    <a:pt x="14310" y="2011"/>
                    <a:pt x="14122" y="2054"/>
                  </a:cubicBezTo>
                  <a:cubicBezTo>
                    <a:pt x="12836" y="2352"/>
                    <a:pt x="11824" y="3102"/>
                    <a:pt x="10859" y="3935"/>
                  </a:cubicBezTo>
                  <a:cubicBezTo>
                    <a:pt x="9740" y="4912"/>
                    <a:pt x="8585" y="5828"/>
                    <a:pt x="7311" y="6602"/>
                  </a:cubicBezTo>
                  <a:cubicBezTo>
                    <a:pt x="6764" y="6948"/>
                    <a:pt x="6156" y="7186"/>
                    <a:pt x="5514" y="7293"/>
                  </a:cubicBezTo>
                  <a:cubicBezTo>
                    <a:pt x="5473" y="7301"/>
                    <a:pt x="5429" y="7309"/>
                    <a:pt x="5385" y="7309"/>
                  </a:cubicBezTo>
                  <a:cubicBezTo>
                    <a:pt x="5301" y="7309"/>
                    <a:pt x="5215" y="7279"/>
                    <a:pt x="5144" y="7162"/>
                  </a:cubicBezTo>
                  <a:lnTo>
                    <a:pt x="5144" y="7162"/>
                  </a:lnTo>
                  <a:cubicBezTo>
                    <a:pt x="5180" y="7164"/>
                    <a:pt x="5215" y="7165"/>
                    <a:pt x="5248" y="7165"/>
                  </a:cubicBezTo>
                  <a:cubicBezTo>
                    <a:pt x="5401" y="7165"/>
                    <a:pt x="5527" y="7144"/>
                    <a:pt x="5645" y="7114"/>
                  </a:cubicBezTo>
                  <a:cubicBezTo>
                    <a:pt x="6240" y="6971"/>
                    <a:pt x="6799" y="6710"/>
                    <a:pt x="7323" y="6400"/>
                  </a:cubicBezTo>
                  <a:cubicBezTo>
                    <a:pt x="8669" y="5590"/>
                    <a:pt x="9859" y="4590"/>
                    <a:pt x="11062" y="3590"/>
                  </a:cubicBezTo>
                  <a:cubicBezTo>
                    <a:pt x="12169" y="2661"/>
                    <a:pt x="13348" y="1888"/>
                    <a:pt x="14872" y="1780"/>
                  </a:cubicBezTo>
                  <a:cubicBezTo>
                    <a:pt x="14765" y="1626"/>
                    <a:pt x="14634" y="1530"/>
                    <a:pt x="14467" y="1483"/>
                  </a:cubicBezTo>
                  <a:cubicBezTo>
                    <a:pt x="14224" y="1408"/>
                    <a:pt x="13985" y="1372"/>
                    <a:pt x="13745" y="1372"/>
                  </a:cubicBezTo>
                  <a:cubicBezTo>
                    <a:pt x="13526" y="1372"/>
                    <a:pt x="13308" y="1402"/>
                    <a:pt x="13086" y="1459"/>
                  </a:cubicBezTo>
                  <a:cubicBezTo>
                    <a:pt x="12193" y="1685"/>
                    <a:pt x="11455" y="2173"/>
                    <a:pt x="10740" y="2709"/>
                  </a:cubicBezTo>
                  <a:cubicBezTo>
                    <a:pt x="9716" y="3495"/>
                    <a:pt x="8800" y="4400"/>
                    <a:pt x="7811" y="5233"/>
                  </a:cubicBezTo>
                  <a:cubicBezTo>
                    <a:pt x="7061" y="5876"/>
                    <a:pt x="6264" y="6436"/>
                    <a:pt x="5323" y="6769"/>
                  </a:cubicBezTo>
                  <a:cubicBezTo>
                    <a:pt x="5144" y="6840"/>
                    <a:pt x="5037" y="6936"/>
                    <a:pt x="4954" y="7091"/>
                  </a:cubicBezTo>
                  <a:cubicBezTo>
                    <a:pt x="4490" y="8007"/>
                    <a:pt x="3990" y="8900"/>
                    <a:pt x="3311" y="9686"/>
                  </a:cubicBezTo>
                  <a:cubicBezTo>
                    <a:pt x="2823" y="10258"/>
                    <a:pt x="2335" y="10817"/>
                    <a:pt x="1549" y="11127"/>
                  </a:cubicBezTo>
                  <a:cubicBezTo>
                    <a:pt x="1610" y="11130"/>
                    <a:pt x="1670" y="11131"/>
                    <a:pt x="1730" y="11131"/>
                  </a:cubicBezTo>
                  <a:cubicBezTo>
                    <a:pt x="3011" y="11131"/>
                    <a:pt x="3995" y="10405"/>
                    <a:pt x="4359" y="9234"/>
                  </a:cubicBezTo>
                  <a:cubicBezTo>
                    <a:pt x="4430" y="9043"/>
                    <a:pt x="4502" y="8841"/>
                    <a:pt x="4561" y="8650"/>
                  </a:cubicBezTo>
                  <a:cubicBezTo>
                    <a:pt x="4585" y="8579"/>
                    <a:pt x="4597" y="8507"/>
                    <a:pt x="4692" y="8507"/>
                  </a:cubicBezTo>
                  <a:cubicBezTo>
                    <a:pt x="4752" y="8555"/>
                    <a:pt x="4740" y="8615"/>
                    <a:pt x="4728" y="8662"/>
                  </a:cubicBezTo>
                  <a:cubicBezTo>
                    <a:pt x="4454" y="9853"/>
                    <a:pt x="4073" y="10984"/>
                    <a:pt x="3394" y="12020"/>
                  </a:cubicBezTo>
                  <a:cubicBezTo>
                    <a:pt x="2858" y="12841"/>
                    <a:pt x="2299" y="13639"/>
                    <a:pt x="1727" y="14437"/>
                  </a:cubicBezTo>
                  <a:cubicBezTo>
                    <a:pt x="1168" y="15222"/>
                    <a:pt x="656" y="16008"/>
                    <a:pt x="418" y="16961"/>
                  </a:cubicBezTo>
                  <a:cubicBezTo>
                    <a:pt x="1" y="18592"/>
                    <a:pt x="1215" y="19890"/>
                    <a:pt x="2335" y="20175"/>
                  </a:cubicBezTo>
                  <a:cubicBezTo>
                    <a:pt x="2739" y="20271"/>
                    <a:pt x="3144" y="20354"/>
                    <a:pt x="3549" y="20425"/>
                  </a:cubicBezTo>
                  <a:cubicBezTo>
                    <a:pt x="4073" y="20521"/>
                    <a:pt x="4430" y="20914"/>
                    <a:pt x="4406" y="21438"/>
                  </a:cubicBezTo>
                  <a:cubicBezTo>
                    <a:pt x="4382" y="22021"/>
                    <a:pt x="4097" y="22461"/>
                    <a:pt x="3620" y="22783"/>
                  </a:cubicBezTo>
                  <a:cubicBezTo>
                    <a:pt x="3394" y="22938"/>
                    <a:pt x="3168" y="23081"/>
                    <a:pt x="2966" y="23271"/>
                  </a:cubicBezTo>
                  <a:cubicBezTo>
                    <a:pt x="2299" y="23926"/>
                    <a:pt x="2644" y="24974"/>
                    <a:pt x="3370" y="25224"/>
                  </a:cubicBezTo>
                  <a:cubicBezTo>
                    <a:pt x="3406" y="24259"/>
                    <a:pt x="3859" y="23485"/>
                    <a:pt x="4466" y="22771"/>
                  </a:cubicBezTo>
                  <a:cubicBezTo>
                    <a:pt x="4680" y="22521"/>
                    <a:pt x="4871" y="22247"/>
                    <a:pt x="5025" y="21949"/>
                  </a:cubicBezTo>
                  <a:cubicBezTo>
                    <a:pt x="5347" y="21330"/>
                    <a:pt x="5430" y="20711"/>
                    <a:pt x="5109" y="20068"/>
                  </a:cubicBezTo>
                  <a:cubicBezTo>
                    <a:pt x="5073" y="19997"/>
                    <a:pt x="5049" y="19937"/>
                    <a:pt x="5109" y="19830"/>
                  </a:cubicBezTo>
                  <a:cubicBezTo>
                    <a:pt x="5299" y="20104"/>
                    <a:pt x="5418" y="20378"/>
                    <a:pt x="5442" y="20699"/>
                  </a:cubicBezTo>
                  <a:cubicBezTo>
                    <a:pt x="5525" y="21461"/>
                    <a:pt x="5192" y="22092"/>
                    <a:pt x="4763" y="22688"/>
                  </a:cubicBezTo>
                  <a:cubicBezTo>
                    <a:pt x="4525" y="23021"/>
                    <a:pt x="4251" y="23319"/>
                    <a:pt x="4049" y="23664"/>
                  </a:cubicBezTo>
                  <a:cubicBezTo>
                    <a:pt x="3763" y="24152"/>
                    <a:pt x="3549" y="24652"/>
                    <a:pt x="3597" y="25224"/>
                  </a:cubicBezTo>
                  <a:cubicBezTo>
                    <a:pt x="3632" y="25605"/>
                    <a:pt x="3763" y="25938"/>
                    <a:pt x="4132" y="26200"/>
                  </a:cubicBezTo>
                  <a:cubicBezTo>
                    <a:pt x="4121" y="25998"/>
                    <a:pt x="4037" y="25879"/>
                    <a:pt x="4025" y="25736"/>
                  </a:cubicBezTo>
                  <a:cubicBezTo>
                    <a:pt x="3978" y="24950"/>
                    <a:pt x="4228" y="24271"/>
                    <a:pt x="4752" y="23688"/>
                  </a:cubicBezTo>
                  <a:cubicBezTo>
                    <a:pt x="5252" y="23116"/>
                    <a:pt x="5871" y="22664"/>
                    <a:pt x="6371" y="22092"/>
                  </a:cubicBezTo>
                  <a:cubicBezTo>
                    <a:pt x="7026" y="21342"/>
                    <a:pt x="7109" y="20795"/>
                    <a:pt x="6668" y="19914"/>
                  </a:cubicBezTo>
                  <a:cubicBezTo>
                    <a:pt x="6549" y="19675"/>
                    <a:pt x="6430" y="19437"/>
                    <a:pt x="6299" y="19223"/>
                  </a:cubicBezTo>
                  <a:cubicBezTo>
                    <a:pt x="5442" y="17770"/>
                    <a:pt x="5287" y="16235"/>
                    <a:pt x="5680" y="14615"/>
                  </a:cubicBezTo>
                  <a:cubicBezTo>
                    <a:pt x="5787" y="14139"/>
                    <a:pt x="5906" y="13663"/>
                    <a:pt x="6168" y="13234"/>
                  </a:cubicBezTo>
                  <a:cubicBezTo>
                    <a:pt x="6202" y="13175"/>
                    <a:pt x="6230" y="13091"/>
                    <a:pt x="6304" y="13091"/>
                  </a:cubicBezTo>
                  <a:cubicBezTo>
                    <a:pt x="6333" y="13091"/>
                    <a:pt x="6371" y="13105"/>
                    <a:pt x="6418" y="13139"/>
                  </a:cubicBezTo>
                  <a:cubicBezTo>
                    <a:pt x="6109" y="13579"/>
                    <a:pt x="6026" y="14079"/>
                    <a:pt x="5906" y="14580"/>
                  </a:cubicBezTo>
                  <a:cubicBezTo>
                    <a:pt x="5549" y="16104"/>
                    <a:pt x="5680" y="17556"/>
                    <a:pt x="6442" y="18937"/>
                  </a:cubicBezTo>
                  <a:cubicBezTo>
                    <a:pt x="6668" y="19354"/>
                    <a:pt x="6895" y="19783"/>
                    <a:pt x="7038" y="20235"/>
                  </a:cubicBezTo>
                  <a:cubicBezTo>
                    <a:pt x="7085" y="20390"/>
                    <a:pt x="7157" y="20533"/>
                    <a:pt x="7264" y="20652"/>
                  </a:cubicBezTo>
                  <a:cubicBezTo>
                    <a:pt x="7430" y="20842"/>
                    <a:pt x="7514" y="21045"/>
                    <a:pt x="7561" y="21283"/>
                  </a:cubicBezTo>
                  <a:cubicBezTo>
                    <a:pt x="7633" y="21711"/>
                    <a:pt x="7692" y="22152"/>
                    <a:pt x="7776" y="22581"/>
                  </a:cubicBezTo>
                  <a:cubicBezTo>
                    <a:pt x="7847" y="22878"/>
                    <a:pt x="7978" y="23152"/>
                    <a:pt x="8276" y="23366"/>
                  </a:cubicBezTo>
                  <a:cubicBezTo>
                    <a:pt x="8204" y="22723"/>
                    <a:pt x="8383" y="22200"/>
                    <a:pt x="8823" y="21759"/>
                  </a:cubicBezTo>
                  <a:cubicBezTo>
                    <a:pt x="8776" y="21723"/>
                    <a:pt x="8752" y="21711"/>
                    <a:pt x="8728" y="21688"/>
                  </a:cubicBezTo>
                  <a:cubicBezTo>
                    <a:pt x="8038" y="21152"/>
                    <a:pt x="7740" y="20473"/>
                    <a:pt x="7883" y="19604"/>
                  </a:cubicBezTo>
                  <a:cubicBezTo>
                    <a:pt x="7954" y="19152"/>
                    <a:pt x="8145" y="18735"/>
                    <a:pt x="8276" y="18294"/>
                  </a:cubicBezTo>
                  <a:cubicBezTo>
                    <a:pt x="8395" y="17913"/>
                    <a:pt x="8490" y="17532"/>
                    <a:pt x="8383" y="17127"/>
                  </a:cubicBezTo>
                  <a:cubicBezTo>
                    <a:pt x="8359" y="17068"/>
                    <a:pt x="8335" y="16973"/>
                    <a:pt x="8454" y="16925"/>
                  </a:cubicBezTo>
                  <a:cubicBezTo>
                    <a:pt x="8585" y="16996"/>
                    <a:pt x="8573" y="17139"/>
                    <a:pt x="8585" y="17270"/>
                  </a:cubicBezTo>
                  <a:cubicBezTo>
                    <a:pt x="8669" y="17842"/>
                    <a:pt x="8502" y="18390"/>
                    <a:pt x="8300" y="18925"/>
                  </a:cubicBezTo>
                  <a:cubicBezTo>
                    <a:pt x="8097" y="19461"/>
                    <a:pt x="7990" y="19997"/>
                    <a:pt x="8157" y="20580"/>
                  </a:cubicBezTo>
                  <a:cubicBezTo>
                    <a:pt x="8288" y="21033"/>
                    <a:pt x="8585" y="21342"/>
                    <a:pt x="8919" y="21652"/>
                  </a:cubicBezTo>
                  <a:cubicBezTo>
                    <a:pt x="9169" y="21473"/>
                    <a:pt x="9419" y="21295"/>
                    <a:pt x="9657" y="21104"/>
                  </a:cubicBezTo>
                  <a:cubicBezTo>
                    <a:pt x="9919" y="20890"/>
                    <a:pt x="9931" y="20818"/>
                    <a:pt x="9752" y="20533"/>
                  </a:cubicBezTo>
                  <a:cubicBezTo>
                    <a:pt x="9550" y="20211"/>
                    <a:pt x="9526" y="19890"/>
                    <a:pt x="9716" y="19568"/>
                  </a:cubicBezTo>
                  <a:cubicBezTo>
                    <a:pt x="9836" y="19354"/>
                    <a:pt x="9966" y="19128"/>
                    <a:pt x="10086" y="18913"/>
                  </a:cubicBezTo>
                  <a:cubicBezTo>
                    <a:pt x="10455" y="18247"/>
                    <a:pt x="10550" y="17568"/>
                    <a:pt x="10193" y="16854"/>
                  </a:cubicBezTo>
                  <a:cubicBezTo>
                    <a:pt x="10169" y="16806"/>
                    <a:pt x="10086" y="16746"/>
                    <a:pt x="10169" y="16675"/>
                  </a:cubicBezTo>
                  <a:cubicBezTo>
                    <a:pt x="10252" y="16675"/>
                    <a:pt x="10288" y="16735"/>
                    <a:pt x="10312" y="16782"/>
                  </a:cubicBezTo>
                  <a:cubicBezTo>
                    <a:pt x="10550" y="17223"/>
                    <a:pt x="10669" y="17675"/>
                    <a:pt x="10574" y="18175"/>
                  </a:cubicBezTo>
                  <a:cubicBezTo>
                    <a:pt x="10478" y="18651"/>
                    <a:pt x="10228" y="19056"/>
                    <a:pt x="9990" y="19473"/>
                  </a:cubicBezTo>
                  <a:cubicBezTo>
                    <a:pt x="9788" y="19794"/>
                    <a:pt x="9705" y="20116"/>
                    <a:pt x="9931" y="20473"/>
                  </a:cubicBezTo>
                  <a:cubicBezTo>
                    <a:pt x="10121" y="20783"/>
                    <a:pt x="10097" y="20914"/>
                    <a:pt x="9824" y="21152"/>
                  </a:cubicBezTo>
                  <a:cubicBezTo>
                    <a:pt x="9597" y="21354"/>
                    <a:pt x="9347" y="21521"/>
                    <a:pt x="9109" y="21699"/>
                  </a:cubicBezTo>
                  <a:cubicBezTo>
                    <a:pt x="8526" y="22152"/>
                    <a:pt x="8288" y="22735"/>
                    <a:pt x="8490" y="23450"/>
                  </a:cubicBezTo>
                  <a:cubicBezTo>
                    <a:pt x="8645" y="24033"/>
                    <a:pt x="8871" y="24581"/>
                    <a:pt x="9383" y="24950"/>
                  </a:cubicBezTo>
                  <a:cubicBezTo>
                    <a:pt x="9680" y="25162"/>
                    <a:pt x="9993" y="25235"/>
                    <a:pt x="10318" y="25235"/>
                  </a:cubicBezTo>
                  <a:cubicBezTo>
                    <a:pt x="10541" y="25235"/>
                    <a:pt x="10770" y="25201"/>
                    <a:pt x="11002" y="25152"/>
                  </a:cubicBezTo>
                  <a:cubicBezTo>
                    <a:pt x="11383" y="25069"/>
                    <a:pt x="11741" y="24950"/>
                    <a:pt x="12026" y="24569"/>
                  </a:cubicBezTo>
                  <a:lnTo>
                    <a:pt x="12026" y="24569"/>
                  </a:lnTo>
                  <a:cubicBezTo>
                    <a:pt x="11910" y="24602"/>
                    <a:pt x="11809" y="24612"/>
                    <a:pt x="11715" y="24612"/>
                  </a:cubicBezTo>
                  <a:cubicBezTo>
                    <a:pt x="11607" y="24612"/>
                    <a:pt x="11509" y="24599"/>
                    <a:pt x="11407" y="24593"/>
                  </a:cubicBezTo>
                  <a:cubicBezTo>
                    <a:pt x="10979" y="24545"/>
                    <a:pt x="10693" y="24235"/>
                    <a:pt x="10705" y="23807"/>
                  </a:cubicBezTo>
                  <a:cubicBezTo>
                    <a:pt x="10717" y="23462"/>
                    <a:pt x="10859" y="23164"/>
                    <a:pt x="11074" y="22902"/>
                  </a:cubicBezTo>
                  <a:cubicBezTo>
                    <a:pt x="11407" y="22473"/>
                    <a:pt x="11514" y="21997"/>
                    <a:pt x="11431" y="21461"/>
                  </a:cubicBezTo>
                  <a:lnTo>
                    <a:pt x="11431" y="21461"/>
                  </a:lnTo>
                  <a:cubicBezTo>
                    <a:pt x="11288" y="21973"/>
                    <a:pt x="10919" y="22330"/>
                    <a:pt x="10586" y="22723"/>
                  </a:cubicBezTo>
                  <a:cubicBezTo>
                    <a:pt x="10383" y="22938"/>
                    <a:pt x="10217" y="23188"/>
                    <a:pt x="10097" y="23462"/>
                  </a:cubicBezTo>
                  <a:cubicBezTo>
                    <a:pt x="9871" y="23938"/>
                    <a:pt x="10014" y="24390"/>
                    <a:pt x="10478" y="24664"/>
                  </a:cubicBezTo>
                  <a:cubicBezTo>
                    <a:pt x="10538" y="24700"/>
                    <a:pt x="10645" y="24700"/>
                    <a:pt x="10621" y="24819"/>
                  </a:cubicBezTo>
                  <a:cubicBezTo>
                    <a:pt x="9990" y="24676"/>
                    <a:pt x="9645" y="24033"/>
                    <a:pt x="9895" y="23462"/>
                  </a:cubicBezTo>
                  <a:cubicBezTo>
                    <a:pt x="10074" y="23033"/>
                    <a:pt x="10347" y="22676"/>
                    <a:pt x="10669" y="22342"/>
                  </a:cubicBezTo>
                  <a:cubicBezTo>
                    <a:pt x="10859" y="22152"/>
                    <a:pt x="11026" y="21961"/>
                    <a:pt x="11157" y="21723"/>
                  </a:cubicBezTo>
                  <a:cubicBezTo>
                    <a:pt x="11360" y="21318"/>
                    <a:pt x="11336" y="21116"/>
                    <a:pt x="11026" y="20783"/>
                  </a:cubicBezTo>
                  <a:cubicBezTo>
                    <a:pt x="10800" y="20556"/>
                    <a:pt x="10752" y="20295"/>
                    <a:pt x="10895" y="20021"/>
                  </a:cubicBezTo>
                  <a:cubicBezTo>
                    <a:pt x="10967" y="19878"/>
                    <a:pt x="11050" y="19735"/>
                    <a:pt x="11133" y="19604"/>
                  </a:cubicBezTo>
                  <a:cubicBezTo>
                    <a:pt x="11729" y="18723"/>
                    <a:pt x="11729" y="17830"/>
                    <a:pt x="11145" y="16961"/>
                  </a:cubicBezTo>
                  <a:cubicBezTo>
                    <a:pt x="10967" y="16711"/>
                    <a:pt x="10776" y="16461"/>
                    <a:pt x="10609" y="16211"/>
                  </a:cubicBezTo>
                  <a:cubicBezTo>
                    <a:pt x="10193" y="15603"/>
                    <a:pt x="9943" y="14961"/>
                    <a:pt x="10109" y="14210"/>
                  </a:cubicBezTo>
                  <a:cubicBezTo>
                    <a:pt x="10109" y="14163"/>
                    <a:pt x="10121" y="14115"/>
                    <a:pt x="10097" y="14079"/>
                  </a:cubicBezTo>
                  <a:cubicBezTo>
                    <a:pt x="9907" y="13746"/>
                    <a:pt x="9716" y="13413"/>
                    <a:pt x="9597" y="12972"/>
                  </a:cubicBezTo>
                  <a:cubicBezTo>
                    <a:pt x="9562" y="13151"/>
                    <a:pt x="9550" y="13246"/>
                    <a:pt x="9526" y="13341"/>
                  </a:cubicBezTo>
                  <a:cubicBezTo>
                    <a:pt x="9335" y="14222"/>
                    <a:pt x="8907" y="14996"/>
                    <a:pt x="8431" y="15758"/>
                  </a:cubicBezTo>
                  <a:cubicBezTo>
                    <a:pt x="8133" y="16223"/>
                    <a:pt x="7823" y="16699"/>
                    <a:pt x="7597" y="17211"/>
                  </a:cubicBezTo>
                  <a:cubicBezTo>
                    <a:pt x="7288" y="17937"/>
                    <a:pt x="7061" y="18663"/>
                    <a:pt x="7657" y="19402"/>
                  </a:cubicBezTo>
                  <a:cubicBezTo>
                    <a:pt x="7383" y="19390"/>
                    <a:pt x="7311" y="19211"/>
                    <a:pt x="7228" y="19044"/>
                  </a:cubicBezTo>
                  <a:cubicBezTo>
                    <a:pt x="6966" y="18449"/>
                    <a:pt x="7073" y="17866"/>
                    <a:pt x="7311" y="17294"/>
                  </a:cubicBezTo>
                  <a:cubicBezTo>
                    <a:pt x="7597" y="16616"/>
                    <a:pt x="8038" y="16020"/>
                    <a:pt x="8419" y="15389"/>
                  </a:cubicBezTo>
                  <a:cubicBezTo>
                    <a:pt x="9109" y="14234"/>
                    <a:pt x="9812" y="13079"/>
                    <a:pt x="9252" y="11663"/>
                  </a:cubicBezTo>
                  <a:lnTo>
                    <a:pt x="9252" y="11663"/>
                  </a:lnTo>
                  <a:cubicBezTo>
                    <a:pt x="9240" y="11686"/>
                    <a:pt x="9228" y="11710"/>
                    <a:pt x="9216" y="11746"/>
                  </a:cubicBezTo>
                  <a:cubicBezTo>
                    <a:pt x="9014" y="12698"/>
                    <a:pt x="8550" y="13508"/>
                    <a:pt x="7966" y="14270"/>
                  </a:cubicBezTo>
                  <a:cubicBezTo>
                    <a:pt x="7407" y="15008"/>
                    <a:pt x="6954" y="15818"/>
                    <a:pt x="7430" y="16806"/>
                  </a:cubicBezTo>
                  <a:cubicBezTo>
                    <a:pt x="7417" y="16809"/>
                    <a:pt x="7404" y="16810"/>
                    <a:pt x="7391" y="16810"/>
                  </a:cubicBezTo>
                  <a:cubicBezTo>
                    <a:pt x="7289" y="16810"/>
                    <a:pt x="7247" y="16726"/>
                    <a:pt x="7204" y="16651"/>
                  </a:cubicBezTo>
                  <a:cubicBezTo>
                    <a:pt x="7085" y="16425"/>
                    <a:pt x="7026" y="16187"/>
                    <a:pt x="7049" y="15925"/>
                  </a:cubicBezTo>
                  <a:cubicBezTo>
                    <a:pt x="7097" y="15163"/>
                    <a:pt x="7442" y="14508"/>
                    <a:pt x="7931" y="13949"/>
                  </a:cubicBezTo>
                  <a:cubicBezTo>
                    <a:pt x="8502" y="13294"/>
                    <a:pt x="8847" y="12544"/>
                    <a:pt x="9062" y="11710"/>
                  </a:cubicBezTo>
                  <a:cubicBezTo>
                    <a:pt x="9288" y="10805"/>
                    <a:pt x="9157" y="9829"/>
                    <a:pt x="8526" y="9210"/>
                  </a:cubicBezTo>
                  <a:cubicBezTo>
                    <a:pt x="8169" y="9627"/>
                    <a:pt x="7776" y="10019"/>
                    <a:pt x="7597" y="10555"/>
                  </a:cubicBezTo>
                  <a:cubicBezTo>
                    <a:pt x="7430" y="11067"/>
                    <a:pt x="7299" y="11579"/>
                    <a:pt x="7704" y="12055"/>
                  </a:cubicBezTo>
                  <a:cubicBezTo>
                    <a:pt x="7740" y="12091"/>
                    <a:pt x="7764" y="12151"/>
                    <a:pt x="7692" y="12210"/>
                  </a:cubicBezTo>
                  <a:cubicBezTo>
                    <a:pt x="7502" y="12174"/>
                    <a:pt x="7395" y="12008"/>
                    <a:pt x="7299" y="11853"/>
                  </a:cubicBezTo>
                  <a:cubicBezTo>
                    <a:pt x="7097" y="11543"/>
                    <a:pt x="6954" y="11198"/>
                    <a:pt x="6907" y="10829"/>
                  </a:cubicBezTo>
                  <a:cubicBezTo>
                    <a:pt x="6859" y="10353"/>
                    <a:pt x="6764" y="9912"/>
                    <a:pt x="6454" y="9519"/>
                  </a:cubicBezTo>
                  <a:cubicBezTo>
                    <a:pt x="6311" y="9841"/>
                    <a:pt x="6133" y="10139"/>
                    <a:pt x="5930" y="10412"/>
                  </a:cubicBezTo>
                  <a:cubicBezTo>
                    <a:pt x="4811" y="11924"/>
                    <a:pt x="3716" y="13460"/>
                    <a:pt x="2501" y="14913"/>
                  </a:cubicBezTo>
                  <a:cubicBezTo>
                    <a:pt x="2216" y="15246"/>
                    <a:pt x="1954" y="15603"/>
                    <a:pt x="1835" y="16044"/>
                  </a:cubicBezTo>
                  <a:cubicBezTo>
                    <a:pt x="1727" y="16425"/>
                    <a:pt x="1799" y="16699"/>
                    <a:pt x="2025" y="16866"/>
                  </a:cubicBezTo>
                  <a:cubicBezTo>
                    <a:pt x="2454" y="16151"/>
                    <a:pt x="2930" y="15473"/>
                    <a:pt x="3466" y="14841"/>
                  </a:cubicBezTo>
                  <a:cubicBezTo>
                    <a:pt x="4144" y="14044"/>
                    <a:pt x="4799" y="13222"/>
                    <a:pt x="5144" y="12198"/>
                  </a:cubicBezTo>
                  <a:cubicBezTo>
                    <a:pt x="5165" y="12146"/>
                    <a:pt x="5186" y="12075"/>
                    <a:pt x="5256" y="12075"/>
                  </a:cubicBezTo>
                  <a:cubicBezTo>
                    <a:pt x="5266" y="12075"/>
                    <a:pt x="5276" y="12076"/>
                    <a:pt x="5287" y="12079"/>
                  </a:cubicBezTo>
                  <a:cubicBezTo>
                    <a:pt x="5359" y="12127"/>
                    <a:pt x="5335" y="12186"/>
                    <a:pt x="5311" y="12246"/>
                  </a:cubicBezTo>
                  <a:cubicBezTo>
                    <a:pt x="5085" y="12972"/>
                    <a:pt x="4871" y="13698"/>
                    <a:pt x="4644" y="14425"/>
                  </a:cubicBezTo>
                  <a:cubicBezTo>
                    <a:pt x="4478" y="14961"/>
                    <a:pt x="4299" y="15508"/>
                    <a:pt x="4263" y="16068"/>
                  </a:cubicBezTo>
                  <a:cubicBezTo>
                    <a:pt x="4204" y="16949"/>
                    <a:pt x="4525" y="17687"/>
                    <a:pt x="5192" y="18270"/>
                  </a:cubicBezTo>
                  <a:cubicBezTo>
                    <a:pt x="5264" y="18330"/>
                    <a:pt x="5394" y="18366"/>
                    <a:pt x="5371" y="18497"/>
                  </a:cubicBezTo>
                  <a:cubicBezTo>
                    <a:pt x="5351" y="18523"/>
                    <a:pt x="5331" y="18531"/>
                    <a:pt x="5311" y="18531"/>
                  </a:cubicBezTo>
                  <a:cubicBezTo>
                    <a:pt x="5295" y="18531"/>
                    <a:pt x="5279" y="18526"/>
                    <a:pt x="5264" y="18520"/>
                  </a:cubicBezTo>
                  <a:cubicBezTo>
                    <a:pt x="4394" y="17961"/>
                    <a:pt x="3978" y="17032"/>
                    <a:pt x="4061" y="16056"/>
                  </a:cubicBezTo>
                  <a:cubicBezTo>
                    <a:pt x="4121" y="15353"/>
                    <a:pt x="4335" y="14687"/>
                    <a:pt x="4549" y="14020"/>
                  </a:cubicBezTo>
                  <a:cubicBezTo>
                    <a:pt x="4585" y="13925"/>
                    <a:pt x="4656" y="13818"/>
                    <a:pt x="4597" y="13675"/>
                  </a:cubicBezTo>
                  <a:lnTo>
                    <a:pt x="4597" y="13675"/>
                  </a:lnTo>
                  <a:cubicBezTo>
                    <a:pt x="4156" y="14389"/>
                    <a:pt x="3585" y="14972"/>
                    <a:pt x="3097" y="15615"/>
                  </a:cubicBezTo>
                  <a:cubicBezTo>
                    <a:pt x="2799" y="15996"/>
                    <a:pt x="2573" y="16425"/>
                    <a:pt x="2418" y="16889"/>
                  </a:cubicBezTo>
                  <a:cubicBezTo>
                    <a:pt x="2239" y="17497"/>
                    <a:pt x="2406" y="17997"/>
                    <a:pt x="2882" y="18390"/>
                  </a:cubicBezTo>
                  <a:cubicBezTo>
                    <a:pt x="3204" y="18651"/>
                    <a:pt x="3585" y="18842"/>
                    <a:pt x="4013" y="18925"/>
                  </a:cubicBezTo>
                  <a:cubicBezTo>
                    <a:pt x="4156" y="18949"/>
                    <a:pt x="4335" y="18937"/>
                    <a:pt x="4418" y="19175"/>
                  </a:cubicBezTo>
                  <a:cubicBezTo>
                    <a:pt x="3787" y="19128"/>
                    <a:pt x="3239" y="18913"/>
                    <a:pt x="2775" y="18544"/>
                  </a:cubicBezTo>
                  <a:cubicBezTo>
                    <a:pt x="2227" y="18092"/>
                    <a:pt x="2025" y="17508"/>
                    <a:pt x="2227" y="16806"/>
                  </a:cubicBezTo>
                  <a:lnTo>
                    <a:pt x="2227" y="16806"/>
                  </a:lnTo>
                  <a:cubicBezTo>
                    <a:pt x="2013" y="17175"/>
                    <a:pt x="1942" y="17568"/>
                    <a:pt x="1858" y="17961"/>
                  </a:cubicBezTo>
                  <a:cubicBezTo>
                    <a:pt x="1763" y="18390"/>
                    <a:pt x="1870" y="18759"/>
                    <a:pt x="2132" y="19140"/>
                  </a:cubicBezTo>
                  <a:cubicBezTo>
                    <a:pt x="1596" y="18925"/>
                    <a:pt x="1561" y="18211"/>
                    <a:pt x="1965" y="17008"/>
                  </a:cubicBezTo>
                  <a:cubicBezTo>
                    <a:pt x="1644" y="16818"/>
                    <a:pt x="1620" y="16508"/>
                    <a:pt x="1668" y="16187"/>
                  </a:cubicBezTo>
                  <a:cubicBezTo>
                    <a:pt x="1727" y="15758"/>
                    <a:pt x="1942" y="15389"/>
                    <a:pt x="2204" y="15056"/>
                  </a:cubicBezTo>
                  <a:cubicBezTo>
                    <a:pt x="2787" y="14294"/>
                    <a:pt x="3418" y="13579"/>
                    <a:pt x="3966" y="12806"/>
                  </a:cubicBezTo>
                  <a:cubicBezTo>
                    <a:pt x="4644" y="11853"/>
                    <a:pt x="5394" y="10972"/>
                    <a:pt x="6037" y="9996"/>
                  </a:cubicBezTo>
                  <a:cubicBezTo>
                    <a:pt x="6240" y="9686"/>
                    <a:pt x="6430" y="9353"/>
                    <a:pt x="6466" y="8960"/>
                  </a:cubicBezTo>
                  <a:cubicBezTo>
                    <a:pt x="6537" y="8162"/>
                    <a:pt x="6918" y="7531"/>
                    <a:pt x="7561" y="7043"/>
                  </a:cubicBezTo>
                  <a:cubicBezTo>
                    <a:pt x="8502" y="6305"/>
                    <a:pt x="9514" y="5638"/>
                    <a:pt x="10240" y="4662"/>
                  </a:cubicBezTo>
                  <a:cubicBezTo>
                    <a:pt x="10274" y="4611"/>
                    <a:pt x="10313" y="4555"/>
                    <a:pt x="10362" y="4555"/>
                  </a:cubicBezTo>
                  <a:cubicBezTo>
                    <a:pt x="10383" y="4555"/>
                    <a:pt x="10406" y="4565"/>
                    <a:pt x="10431" y="4590"/>
                  </a:cubicBezTo>
                  <a:cubicBezTo>
                    <a:pt x="10490" y="4662"/>
                    <a:pt x="10419" y="4721"/>
                    <a:pt x="10371" y="4769"/>
                  </a:cubicBezTo>
                  <a:cubicBezTo>
                    <a:pt x="10252" y="4900"/>
                    <a:pt x="10133" y="5019"/>
                    <a:pt x="10014" y="5150"/>
                  </a:cubicBezTo>
                  <a:cubicBezTo>
                    <a:pt x="9907" y="5269"/>
                    <a:pt x="9800" y="5376"/>
                    <a:pt x="9693" y="5495"/>
                  </a:cubicBezTo>
                  <a:cubicBezTo>
                    <a:pt x="10824" y="4709"/>
                    <a:pt x="11931" y="3923"/>
                    <a:pt x="12895" y="2935"/>
                  </a:cubicBezTo>
                  <a:lnTo>
                    <a:pt x="12895" y="2935"/>
                  </a:lnTo>
                  <a:cubicBezTo>
                    <a:pt x="12967" y="3030"/>
                    <a:pt x="12895" y="3090"/>
                    <a:pt x="12860" y="3138"/>
                  </a:cubicBezTo>
                  <a:cubicBezTo>
                    <a:pt x="12729" y="3304"/>
                    <a:pt x="12586" y="3459"/>
                    <a:pt x="12431" y="3590"/>
                  </a:cubicBezTo>
                  <a:cubicBezTo>
                    <a:pt x="11336" y="4578"/>
                    <a:pt x="10145" y="5447"/>
                    <a:pt x="8978" y="6329"/>
                  </a:cubicBezTo>
                  <a:cubicBezTo>
                    <a:pt x="8312" y="6829"/>
                    <a:pt x="7764" y="7400"/>
                    <a:pt x="7430" y="8174"/>
                  </a:cubicBezTo>
                  <a:cubicBezTo>
                    <a:pt x="7192" y="8698"/>
                    <a:pt x="7085" y="9257"/>
                    <a:pt x="7026" y="9841"/>
                  </a:cubicBezTo>
                  <a:cubicBezTo>
                    <a:pt x="6978" y="10377"/>
                    <a:pt x="7073" y="10936"/>
                    <a:pt x="7240" y="11222"/>
                  </a:cubicBezTo>
                  <a:cubicBezTo>
                    <a:pt x="7276" y="10424"/>
                    <a:pt x="7645" y="9817"/>
                    <a:pt x="8204" y="9305"/>
                  </a:cubicBezTo>
                  <a:cubicBezTo>
                    <a:pt x="8407" y="9103"/>
                    <a:pt x="8466" y="8948"/>
                    <a:pt x="8323" y="8686"/>
                  </a:cubicBezTo>
                  <a:cubicBezTo>
                    <a:pt x="8240" y="8531"/>
                    <a:pt x="8228" y="8341"/>
                    <a:pt x="8181" y="8162"/>
                  </a:cubicBezTo>
                  <a:cubicBezTo>
                    <a:pt x="7633" y="8579"/>
                    <a:pt x="7430" y="9186"/>
                    <a:pt x="7299" y="9912"/>
                  </a:cubicBezTo>
                  <a:cubicBezTo>
                    <a:pt x="7216" y="9698"/>
                    <a:pt x="7216" y="9567"/>
                    <a:pt x="7264" y="9436"/>
                  </a:cubicBezTo>
                  <a:cubicBezTo>
                    <a:pt x="7538" y="8757"/>
                    <a:pt x="7811" y="8114"/>
                    <a:pt x="8454" y="7650"/>
                  </a:cubicBezTo>
                  <a:cubicBezTo>
                    <a:pt x="9228" y="7079"/>
                    <a:pt x="10014" y="6519"/>
                    <a:pt x="10800" y="5959"/>
                  </a:cubicBezTo>
                  <a:cubicBezTo>
                    <a:pt x="12026" y="5078"/>
                    <a:pt x="13157" y="4090"/>
                    <a:pt x="14146" y="2947"/>
                  </a:cubicBezTo>
                  <a:cubicBezTo>
                    <a:pt x="14265" y="2816"/>
                    <a:pt x="14336" y="2626"/>
                    <a:pt x="14527" y="2554"/>
                  </a:cubicBezTo>
                  <a:lnTo>
                    <a:pt x="14527" y="2554"/>
                  </a:lnTo>
                  <a:cubicBezTo>
                    <a:pt x="14538" y="2638"/>
                    <a:pt x="14491" y="2685"/>
                    <a:pt x="14455" y="2733"/>
                  </a:cubicBezTo>
                  <a:cubicBezTo>
                    <a:pt x="14086" y="3245"/>
                    <a:pt x="13681" y="3709"/>
                    <a:pt x="13241" y="4150"/>
                  </a:cubicBezTo>
                  <a:cubicBezTo>
                    <a:pt x="12181" y="5209"/>
                    <a:pt x="10967" y="6055"/>
                    <a:pt x="9716" y="6876"/>
                  </a:cubicBezTo>
                  <a:cubicBezTo>
                    <a:pt x="9359" y="7114"/>
                    <a:pt x="9014" y="7352"/>
                    <a:pt x="8657" y="7686"/>
                  </a:cubicBezTo>
                  <a:cubicBezTo>
                    <a:pt x="8895" y="7662"/>
                    <a:pt x="9097" y="7662"/>
                    <a:pt x="9288" y="7626"/>
                  </a:cubicBezTo>
                  <a:cubicBezTo>
                    <a:pt x="9764" y="7543"/>
                    <a:pt x="10252" y="7543"/>
                    <a:pt x="10717" y="7317"/>
                  </a:cubicBezTo>
                  <a:cubicBezTo>
                    <a:pt x="11824" y="6757"/>
                    <a:pt x="12860" y="6090"/>
                    <a:pt x="13741" y="5209"/>
                  </a:cubicBezTo>
                  <a:cubicBezTo>
                    <a:pt x="14348" y="4590"/>
                    <a:pt x="14872" y="3923"/>
                    <a:pt x="15074" y="3054"/>
                  </a:cubicBezTo>
                  <a:cubicBezTo>
                    <a:pt x="15110" y="2876"/>
                    <a:pt x="15050" y="2685"/>
                    <a:pt x="15134" y="2507"/>
                  </a:cubicBezTo>
                  <a:cubicBezTo>
                    <a:pt x="15154" y="2503"/>
                    <a:pt x="15172" y="2501"/>
                    <a:pt x="15190" y="2501"/>
                  </a:cubicBezTo>
                  <a:cubicBezTo>
                    <a:pt x="15290" y="2501"/>
                    <a:pt x="15361" y="2555"/>
                    <a:pt x="15431" y="2626"/>
                  </a:cubicBezTo>
                  <a:cubicBezTo>
                    <a:pt x="15586" y="2792"/>
                    <a:pt x="15753" y="2959"/>
                    <a:pt x="15896" y="3138"/>
                  </a:cubicBezTo>
                  <a:cubicBezTo>
                    <a:pt x="16741" y="4173"/>
                    <a:pt x="17408" y="5305"/>
                    <a:pt x="17908" y="6531"/>
                  </a:cubicBezTo>
                  <a:cubicBezTo>
                    <a:pt x="18265" y="6495"/>
                    <a:pt x="18599" y="6459"/>
                    <a:pt x="19003" y="6424"/>
                  </a:cubicBezTo>
                  <a:cubicBezTo>
                    <a:pt x="18325" y="5019"/>
                    <a:pt x="17717" y="3638"/>
                    <a:pt x="16515" y="2614"/>
                  </a:cubicBezTo>
                  <a:lnTo>
                    <a:pt x="16515" y="2614"/>
                  </a:lnTo>
                  <a:cubicBezTo>
                    <a:pt x="17456" y="3209"/>
                    <a:pt x="17979" y="4126"/>
                    <a:pt x="18503" y="5043"/>
                  </a:cubicBezTo>
                  <a:cubicBezTo>
                    <a:pt x="18229" y="4257"/>
                    <a:pt x="17979" y="3471"/>
                    <a:pt x="17491" y="2804"/>
                  </a:cubicBezTo>
                  <a:cubicBezTo>
                    <a:pt x="17127" y="2315"/>
                    <a:pt x="16717" y="1871"/>
                    <a:pt x="16078" y="1871"/>
                  </a:cubicBezTo>
                  <a:cubicBezTo>
                    <a:pt x="15986" y="1871"/>
                    <a:pt x="15890" y="1880"/>
                    <a:pt x="15789" y="1899"/>
                  </a:cubicBezTo>
                  <a:cubicBezTo>
                    <a:pt x="15781" y="1901"/>
                    <a:pt x="15773" y="1902"/>
                    <a:pt x="15766" y="1902"/>
                  </a:cubicBezTo>
                  <a:cubicBezTo>
                    <a:pt x="15715" y="1902"/>
                    <a:pt x="15670" y="1868"/>
                    <a:pt x="15670" y="1816"/>
                  </a:cubicBezTo>
                  <a:cubicBezTo>
                    <a:pt x="15658" y="1733"/>
                    <a:pt x="15717" y="1697"/>
                    <a:pt x="15789" y="1697"/>
                  </a:cubicBezTo>
                  <a:cubicBezTo>
                    <a:pt x="15879" y="1697"/>
                    <a:pt x="15966" y="1692"/>
                    <a:pt x="16054" y="1692"/>
                  </a:cubicBezTo>
                  <a:cubicBezTo>
                    <a:pt x="16163" y="1692"/>
                    <a:pt x="16271" y="1700"/>
                    <a:pt x="16384" y="1733"/>
                  </a:cubicBezTo>
                  <a:cubicBezTo>
                    <a:pt x="17063" y="1923"/>
                    <a:pt x="17479" y="2411"/>
                    <a:pt x="17813" y="2983"/>
                  </a:cubicBezTo>
                  <a:cubicBezTo>
                    <a:pt x="18348" y="3888"/>
                    <a:pt x="18646" y="4900"/>
                    <a:pt x="18956" y="5900"/>
                  </a:cubicBezTo>
                  <a:cubicBezTo>
                    <a:pt x="19015" y="6090"/>
                    <a:pt x="19027" y="6317"/>
                    <a:pt x="19194" y="6459"/>
                  </a:cubicBezTo>
                  <a:cubicBezTo>
                    <a:pt x="19325" y="6567"/>
                    <a:pt x="19349" y="6686"/>
                    <a:pt x="19337" y="6840"/>
                  </a:cubicBezTo>
                  <a:cubicBezTo>
                    <a:pt x="19313" y="7472"/>
                    <a:pt x="19122" y="8067"/>
                    <a:pt x="18884" y="8650"/>
                  </a:cubicBezTo>
                  <a:cubicBezTo>
                    <a:pt x="18860" y="8734"/>
                    <a:pt x="18813" y="8793"/>
                    <a:pt x="18825" y="8900"/>
                  </a:cubicBezTo>
                  <a:cubicBezTo>
                    <a:pt x="18872" y="9638"/>
                    <a:pt x="18920" y="10365"/>
                    <a:pt x="18956" y="11103"/>
                  </a:cubicBezTo>
                  <a:cubicBezTo>
                    <a:pt x="18991" y="11805"/>
                    <a:pt x="18896" y="12508"/>
                    <a:pt x="18860" y="13198"/>
                  </a:cubicBezTo>
                  <a:cubicBezTo>
                    <a:pt x="18789" y="14341"/>
                    <a:pt x="18408" y="15365"/>
                    <a:pt x="17825" y="16330"/>
                  </a:cubicBezTo>
                  <a:cubicBezTo>
                    <a:pt x="17658" y="16616"/>
                    <a:pt x="17491" y="16901"/>
                    <a:pt x="17313" y="17187"/>
                  </a:cubicBezTo>
                  <a:cubicBezTo>
                    <a:pt x="16896" y="17854"/>
                    <a:pt x="16705" y="18556"/>
                    <a:pt x="16777" y="19342"/>
                  </a:cubicBezTo>
                  <a:cubicBezTo>
                    <a:pt x="16848" y="20164"/>
                    <a:pt x="17241" y="20759"/>
                    <a:pt x="18027" y="21068"/>
                  </a:cubicBezTo>
                  <a:cubicBezTo>
                    <a:pt x="18098" y="21104"/>
                    <a:pt x="18194" y="21092"/>
                    <a:pt x="18182" y="21211"/>
                  </a:cubicBezTo>
                  <a:cubicBezTo>
                    <a:pt x="18163" y="21250"/>
                    <a:pt x="18137" y="21261"/>
                    <a:pt x="18109" y="21261"/>
                  </a:cubicBezTo>
                  <a:cubicBezTo>
                    <a:pt x="18086" y="21261"/>
                    <a:pt x="18061" y="21253"/>
                    <a:pt x="18039" y="21247"/>
                  </a:cubicBezTo>
                  <a:cubicBezTo>
                    <a:pt x="17467" y="21021"/>
                    <a:pt x="16991" y="20676"/>
                    <a:pt x="16789" y="20068"/>
                  </a:cubicBezTo>
                  <a:cubicBezTo>
                    <a:pt x="16467" y="19152"/>
                    <a:pt x="16563" y="18259"/>
                    <a:pt x="17015" y="17413"/>
                  </a:cubicBezTo>
                  <a:cubicBezTo>
                    <a:pt x="17313" y="16866"/>
                    <a:pt x="17658" y="16330"/>
                    <a:pt x="17956" y="15782"/>
                  </a:cubicBezTo>
                  <a:cubicBezTo>
                    <a:pt x="18658" y="14532"/>
                    <a:pt x="18777" y="13163"/>
                    <a:pt x="18837" y="11770"/>
                  </a:cubicBezTo>
                  <a:cubicBezTo>
                    <a:pt x="18860" y="10972"/>
                    <a:pt x="18706" y="10162"/>
                    <a:pt x="18718" y="9353"/>
                  </a:cubicBezTo>
                  <a:cubicBezTo>
                    <a:pt x="18718" y="9293"/>
                    <a:pt x="18729" y="9222"/>
                    <a:pt x="18658" y="9186"/>
                  </a:cubicBezTo>
                  <a:cubicBezTo>
                    <a:pt x="18456" y="9377"/>
                    <a:pt x="18479" y="9627"/>
                    <a:pt x="18468" y="9865"/>
                  </a:cubicBezTo>
                  <a:cubicBezTo>
                    <a:pt x="18432" y="11198"/>
                    <a:pt x="18396" y="12544"/>
                    <a:pt x="18194" y="13865"/>
                  </a:cubicBezTo>
                  <a:cubicBezTo>
                    <a:pt x="18087" y="14556"/>
                    <a:pt x="17896" y="15211"/>
                    <a:pt x="17420" y="15758"/>
                  </a:cubicBezTo>
                  <a:cubicBezTo>
                    <a:pt x="17194" y="16032"/>
                    <a:pt x="16967" y="16294"/>
                    <a:pt x="16741" y="16556"/>
                  </a:cubicBezTo>
                  <a:cubicBezTo>
                    <a:pt x="16098" y="17330"/>
                    <a:pt x="15562" y="18128"/>
                    <a:pt x="15634" y="19199"/>
                  </a:cubicBezTo>
                  <a:cubicBezTo>
                    <a:pt x="15693" y="20152"/>
                    <a:pt x="16253" y="20961"/>
                    <a:pt x="17146" y="21295"/>
                  </a:cubicBezTo>
                  <a:cubicBezTo>
                    <a:pt x="17479" y="21426"/>
                    <a:pt x="17837" y="21533"/>
                    <a:pt x="18158" y="21688"/>
                  </a:cubicBezTo>
                  <a:cubicBezTo>
                    <a:pt x="18872" y="22021"/>
                    <a:pt x="19432" y="22509"/>
                    <a:pt x="19575" y="23343"/>
                  </a:cubicBezTo>
                  <a:cubicBezTo>
                    <a:pt x="19944" y="22831"/>
                    <a:pt x="19920" y="22009"/>
                    <a:pt x="19515" y="21568"/>
                  </a:cubicBezTo>
                  <a:cubicBezTo>
                    <a:pt x="19361" y="21402"/>
                    <a:pt x="19170" y="21295"/>
                    <a:pt x="18980" y="21164"/>
                  </a:cubicBezTo>
                  <a:cubicBezTo>
                    <a:pt x="18610" y="20902"/>
                    <a:pt x="18206" y="20699"/>
                    <a:pt x="17884" y="20378"/>
                  </a:cubicBezTo>
                  <a:cubicBezTo>
                    <a:pt x="17420" y="19902"/>
                    <a:pt x="17205" y="19306"/>
                    <a:pt x="17753" y="18675"/>
                  </a:cubicBezTo>
                  <a:cubicBezTo>
                    <a:pt x="17944" y="18473"/>
                    <a:pt x="18110" y="18247"/>
                    <a:pt x="18289" y="18032"/>
                  </a:cubicBezTo>
                  <a:cubicBezTo>
                    <a:pt x="18372" y="17937"/>
                    <a:pt x="18491" y="17854"/>
                    <a:pt x="18515" y="17735"/>
                  </a:cubicBezTo>
                  <a:cubicBezTo>
                    <a:pt x="18575" y="17377"/>
                    <a:pt x="18753" y="17080"/>
                    <a:pt x="18920" y="16770"/>
                  </a:cubicBezTo>
                  <a:cubicBezTo>
                    <a:pt x="19313" y="16068"/>
                    <a:pt x="19670" y="15342"/>
                    <a:pt x="19896" y="14568"/>
                  </a:cubicBezTo>
                  <a:cubicBezTo>
                    <a:pt x="20099" y="13865"/>
                    <a:pt x="20158" y="13151"/>
                    <a:pt x="20182" y="12436"/>
                  </a:cubicBezTo>
                  <a:cubicBezTo>
                    <a:pt x="20218" y="11353"/>
                    <a:pt x="20313" y="10258"/>
                    <a:pt x="19670" y="9281"/>
                  </a:cubicBezTo>
                  <a:cubicBezTo>
                    <a:pt x="19551" y="9103"/>
                    <a:pt x="19515" y="8876"/>
                    <a:pt x="19503" y="8662"/>
                  </a:cubicBezTo>
                  <a:cubicBezTo>
                    <a:pt x="19491" y="8591"/>
                    <a:pt x="19503" y="8519"/>
                    <a:pt x="19587" y="8519"/>
                  </a:cubicBezTo>
                  <a:cubicBezTo>
                    <a:pt x="19594" y="8518"/>
                    <a:pt x="19601" y="8518"/>
                    <a:pt x="19607" y="8518"/>
                  </a:cubicBezTo>
                  <a:cubicBezTo>
                    <a:pt x="19672" y="8518"/>
                    <a:pt x="19682" y="8573"/>
                    <a:pt x="19682" y="8638"/>
                  </a:cubicBezTo>
                  <a:cubicBezTo>
                    <a:pt x="19682" y="8984"/>
                    <a:pt x="19849" y="9257"/>
                    <a:pt x="20015" y="9531"/>
                  </a:cubicBezTo>
                  <a:cubicBezTo>
                    <a:pt x="20265" y="9972"/>
                    <a:pt x="20599" y="10341"/>
                    <a:pt x="20861" y="10746"/>
                  </a:cubicBezTo>
                  <a:cubicBezTo>
                    <a:pt x="21242" y="11329"/>
                    <a:pt x="21587" y="11924"/>
                    <a:pt x="21718" y="12627"/>
                  </a:cubicBezTo>
                  <a:cubicBezTo>
                    <a:pt x="21897" y="13532"/>
                    <a:pt x="21611" y="14306"/>
                    <a:pt x="21099" y="15032"/>
                  </a:cubicBezTo>
                  <a:cubicBezTo>
                    <a:pt x="20777" y="15473"/>
                    <a:pt x="20432" y="15901"/>
                    <a:pt x="20099" y="16342"/>
                  </a:cubicBezTo>
                  <a:cubicBezTo>
                    <a:pt x="19753" y="16794"/>
                    <a:pt x="19611" y="17294"/>
                    <a:pt x="19658" y="17854"/>
                  </a:cubicBezTo>
                  <a:cubicBezTo>
                    <a:pt x="19694" y="18294"/>
                    <a:pt x="19896" y="18592"/>
                    <a:pt x="20253" y="18687"/>
                  </a:cubicBezTo>
                  <a:cubicBezTo>
                    <a:pt x="20349" y="17925"/>
                    <a:pt x="20611" y="17223"/>
                    <a:pt x="21015" y="16580"/>
                  </a:cubicBezTo>
                  <a:cubicBezTo>
                    <a:pt x="21277" y="16151"/>
                    <a:pt x="21575" y="15758"/>
                    <a:pt x="21861" y="15353"/>
                  </a:cubicBezTo>
                  <a:cubicBezTo>
                    <a:pt x="22480" y="14508"/>
                    <a:pt x="22849" y="13591"/>
                    <a:pt x="22754" y="12520"/>
                  </a:cubicBezTo>
                  <a:cubicBezTo>
                    <a:pt x="22730" y="12246"/>
                    <a:pt x="22694" y="11984"/>
                    <a:pt x="22670" y="11722"/>
                  </a:cubicBezTo>
                  <a:cubicBezTo>
                    <a:pt x="22679" y="11721"/>
                    <a:pt x="22688" y="11720"/>
                    <a:pt x="22695" y="11720"/>
                  </a:cubicBezTo>
                  <a:cubicBezTo>
                    <a:pt x="22759" y="11720"/>
                    <a:pt x="22779" y="11762"/>
                    <a:pt x="22790" y="11793"/>
                  </a:cubicBezTo>
                  <a:cubicBezTo>
                    <a:pt x="22909" y="12270"/>
                    <a:pt x="23254" y="12544"/>
                    <a:pt x="23671" y="12746"/>
                  </a:cubicBezTo>
                  <a:cubicBezTo>
                    <a:pt x="23956" y="12877"/>
                    <a:pt x="24230" y="13044"/>
                    <a:pt x="24468" y="13246"/>
                  </a:cubicBezTo>
                  <a:cubicBezTo>
                    <a:pt x="25016" y="13722"/>
                    <a:pt x="25111" y="14746"/>
                    <a:pt x="24290" y="15115"/>
                  </a:cubicBezTo>
                  <a:cubicBezTo>
                    <a:pt x="23944" y="15270"/>
                    <a:pt x="23611" y="15449"/>
                    <a:pt x="23290" y="15639"/>
                  </a:cubicBezTo>
                  <a:cubicBezTo>
                    <a:pt x="22944" y="15830"/>
                    <a:pt x="22885" y="16199"/>
                    <a:pt x="23123" y="16508"/>
                  </a:cubicBezTo>
                  <a:cubicBezTo>
                    <a:pt x="23218" y="16639"/>
                    <a:pt x="23337" y="16746"/>
                    <a:pt x="23444" y="16877"/>
                  </a:cubicBezTo>
                  <a:cubicBezTo>
                    <a:pt x="23718" y="17187"/>
                    <a:pt x="24016" y="17473"/>
                    <a:pt x="23944" y="17961"/>
                  </a:cubicBezTo>
                  <a:cubicBezTo>
                    <a:pt x="24349" y="18009"/>
                    <a:pt x="24730" y="18056"/>
                    <a:pt x="25111" y="18151"/>
                  </a:cubicBezTo>
                  <a:cubicBezTo>
                    <a:pt x="25183" y="17675"/>
                    <a:pt x="25183" y="17675"/>
                    <a:pt x="25540" y="17258"/>
                  </a:cubicBezTo>
                  <a:cubicBezTo>
                    <a:pt x="25564" y="17235"/>
                    <a:pt x="25587" y="17199"/>
                    <a:pt x="25611" y="17175"/>
                  </a:cubicBezTo>
                  <a:cubicBezTo>
                    <a:pt x="25814" y="16877"/>
                    <a:pt x="25778" y="16651"/>
                    <a:pt x="25492" y="16449"/>
                  </a:cubicBezTo>
                  <a:cubicBezTo>
                    <a:pt x="25337" y="16342"/>
                    <a:pt x="25183" y="16258"/>
                    <a:pt x="25028" y="16163"/>
                  </a:cubicBezTo>
                  <a:cubicBezTo>
                    <a:pt x="24659" y="15949"/>
                    <a:pt x="24564" y="15651"/>
                    <a:pt x="24766" y="15282"/>
                  </a:cubicBezTo>
                  <a:cubicBezTo>
                    <a:pt x="24921" y="15008"/>
                    <a:pt x="25099" y="14758"/>
                    <a:pt x="25278" y="14508"/>
                  </a:cubicBezTo>
                  <a:cubicBezTo>
                    <a:pt x="25707" y="13901"/>
                    <a:pt x="25695" y="13091"/>
                    <a:pt x="25230" y="12508"/>
                  </a:cubicBezTo>
                  <a:cubicBezTo>
                    <a:pt x="24790" y="11960"/>
                    <a:pt x="24254" y="11460"/>
                    <a:pt x="23611" y="11186"/>
                  </a:cubicBezTo>
                  <a:cubicBezTo>
                    <a:pt x="22587" y="10746"/>
                    <a:pt x="21861" y="9996"/>
                    <a:pt x="21170" y="9186"/>
                  </a:cubicBezTo>
                  <a:cubicBezTo>
                    <a:pt x="20658" y="8591"/>
                    <a:pt x="20325" y="7888"/>
                    <a:pt x="19980" y="7174"/>
                  </a:cubicBezTo>
                  <a:cubicBezTo>
                    <a:pt x="19563" y="6305"/>
                    <a:pt x="19265" y="5376"/>
                    <a:pt x="18825" y="4507"/>
                  </a:cubicBezTo>
                  <a:lnTo>
                    <a:pt x="18825" y="4507"/>
                  </a:lnTo>
                  <a:cubicBezTo>
                    <a:pt x="19051" y="4745"/>
                    <a:pt x="19194" y="5043"/>
                    <a:pt x="19325" y="5340"/>
                  </a:cubicBezTo>
                  <a:cubicBezTo>
                    <a:pt x="19658" y="6162"/>
                    <a:pt x="19992" y="6983"/>
                    <a:pt x="20408" y="7769"/>
                  </a:cubicBezTo>
                  <a:cubicBezTo>
                    <a:pt x="21087" y="9043"/>
                    <a:pt x="21980" y="10127"/>
                    <a:pt x="23242" y="10865"/>
                  </a:cubicBezTo>
                  <a:cubicBezTo>
                    <a:pt x="23456" y="10984"/>
                    <a:pt x="23659" y="11103"/>
                    <a:pt x="23968" y="11151"/>
                  </a:cubicBezTo>
                  <a:cubicBezTo>
                    <a:pt x="22682" y="10412"/>
                    <a:pt x="21873" y="9329"/>
                    <a:pt x="21146" y="8162"/>
                  </a:cubicBezTo>
                  <a:cubicBezTo>
                    <a:pt x="20444" y="7007"/>
                    <a:pt x="19837" y="5805"/>
                    <a:pt x="19218" y="4614"/>
                  </a:cubicBezTo>
                  <a:cubicBezTo>
                    <a:pt x="18741" y="3697"/>
                    <a:pt x="18313" y="2757"/>
                    <a:pt x="17634" y="1959"/>
                  </a:cubicBezTo>
                  <a:cubicBezTo>
                    <a:pt x="17301" y="1554"/>
                    <a:pt x="16955" y="1149"/>
                    <a:pt x="16408" y="1030"/>
                  </a:cubicBezTo>
                  <a:cubicBezTo>
                    <a:pt x="16293" y="1002"/>
                    <a:pt x="16169" y="962"/>
                    <a:pt x="16048" y="962"/>
                  </a:cubicBezTo>
                  <a:cubicBezTo>
                    <a:pt x="15919" y="962"/>
                    <a:pt x="15792" y="1007"/>
                    <a:pt x="15681" y="1161"/>
                  </a:cubicBezTo>
                  <a:cubicBezTo>
                    <a:pt x="15146" y="614"/>
                    <a:pt x="14455" y="352"/>
                    <a:pt x="13729" y="209"/>
                  </a:cubicBezTo>
                  <a:cubicBezTo>
                    <a:pt x="13299" y="121"/>
                    <a:pt x="12863" y="1"/>
                    <a:pt x="124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1"/>
            <p:cNvSpPr/>
            <p:nvPr/>
          </p:nvSpPr>
          <p:spPr>
            <a:xfrm>
              <a:off x="1148950" y="3758325"/>
              <a:ext cx="363450" cy="332275"/>
            </a:xfrm>
            <a:custGeom>
              <a:avLst/>
              <a:gdLst/>
              <a:ahLst/>
              <a:cxnLst/>
              <a:rect l="l" t="t" r="r" b="b"/>
              <a:pathLst>
                <a:path w="14538" h="13291" extrusionOk="0">
                  <a:moveTo>
                    <a:pt x="10299" y="1"/>
                  </a:moveTo>
                  <a:cubicBezTo>
                    <a:pt x="6965" y="1406"/>
                    <a:pt x="3596" y="2596"/>
                    <a:pt x="0" y="2989"/>
                  </a:cubicBezTo>
                  <a:cubicBezTo>
                    <a:pt x="0" y="3061"/>
                    <a:pt x="72" y="3084"/>
                    <a:pt x="107" y="3132"/>
                  </a:cubicBezTo>
                  <a:cubicBezTo>
                    <a:pt x="703" y="3668"/>
                    <a:pt x="1131" y="4335"/>
                    <a:pt x="1453" y="5073"/>
                  </a:cubicBezTo>
                  <a:cubicBezTo>
                    <a:pt x="2048" y="6442"/>
                    <a:pt x="2393" y="7895"/>
                    <a:pt x="2798" y="9335"/>
                  </a:cubicBezTo>
                  <a:cubicBezTo>
                    <a:pt x="3179" y="10669"/>
                    <a:pt x="3715" y="11955"/>
                    <a:pt x="4132" y="13276"/>
                  </a:cubicBezTo>
                  <a:cubicBezTo>
                    <a:pt x="4742" y="13287"/>
                    <a:pt x="5353" y="13291"/>
                    <a:pt x="5963" y="13291"/>
                  </a:cubicBezTo>
                  <a:cubicBezTo>
                    <a:pt x="8421" y="13291"/>
                    <a:pt x="10877" y="13223"/>
                    <a:pt x="13348" y="13223"/>
                  </a:cubicBezTo>
                  <a:cubicBezTo>
                    <a:pt x="13744" y="13223"/>
                    <a:pt x="14141" y="13224"/>
                    <a:pt x="14538" y="13229"/>
                  </a:cubicBezTo>
                  <a:cubicBezTo>
                    <a:pt x="13216" y="8764"/>
                    <a:pt x="12097" y="4287"/>
                    <a:pt x="102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1"/>
            <p:cNvSpPr/>
            <p:nvPr/>
          </p:nvSpPr>
          <p:spPr>
            <a:xfrm>
              <a:off x="772700" y="3758025"/>
              <a:ext cx="309600" cy="332525"/>
            </a:xfrm>
            <a:custGeom>
              <a:avLst/>
              <a:gdLst/>
              <a:ahLst/>
              <a:cxnLst/>
              <a:rect l="l" t="t" r="r" b="b"/>
              <a:pathLst>
                <a:path w="12384" h="13301" extrusionOk="0">
                  <a:moveTo>
                    <a:pt x="1" y="1"/>
                  </a:moveTo>
                  <a:cubicBezTo>
                    <a:pt x="251" y="2287"/>
                    <a:pt x="632" y="4513"/>
                    <a:pt x="1108" y="6728"/>
                  </a:cubicBezTo>
                  <a:cubicBezTo>
                    <a:pt x="1584" y="8942"/>
                    <a:pt x="2263" y="11109"/>
                    <a:pt x="2906" y="13300"/>
                  </a:cubicBezTo>
                  <a:cubicBezTo>
                    <a:pt x="6049" y="13264"/>
                    <a:pt x="9204" y="13229"/>
                    <a:pt x="12383" y="13193"/>
                  </a:cubicBezTo>
                  <a:cubicBezTo>
                    <a:pt x="11728" y="9716"/>
                    <a:pt x="11478" y="6240"/>
                    <a:pt x="11633" y="2715"/>
                  </a:cubicBezTo>
                  <a:cubicBezTo>
                    <a:pt x="11157" y="2668"/>
                    <a:pt x="10728" y="2644"/>
                    <a:pt x="10300" y="2584"/>
                  </a:cubicBezTo>
                  <a:cubicBezTo>
                    <a:pt x="9335" y="2442"/>
                    <a:pt x="8359" y="2287"/>
                    <a:pt x="7394" y="2120"/>
                  </a:cubicBezTo>
                  <a:cubicBezTo>
                    <a:pt x="5549" y="1822"/>
                    <a:pt x="3727" y="1477"/>
                    <a:pt x="1989" y="799"/>
                  </a:cubicBezTo>
                  <a:cubicBezTo>
                    <a:pt x="1334" y="548"/>
                    <a:pt x="679" y="310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1"/>
            <p:cNvSpPr/>
            <p:nvPr/>
          </p:nvSpPr>
          <p:spPr>
            <a:xfrm>
              <a:off x="628350" y="3065100"/>
              <a:ext cx="464950" cy="343550"/>
            </a:xfrm>
            <a:custGeom>
              <a:avLst/>
              <a:gdLst/>
              <a:ahLst/>
              <a:cxnLst/>
              <a:rect l="l" t="t" r="r" b="b"/>
              <a:pathLst>
                <a:path w="18598" h="13742" extrusionOk="0">
                  <a:moveTo>
                    <a:pt x="1215" y="0"/>
                  </a:moveTo>
                  <a:cubicBezTo>
                    <a:pt x="1036" y="369"/>
                    <a:pt x="857" y="703"/>
                    <a:pt x="703" y="1060"/>
                  </a:cubicBezTo>
                  <a:cubicBezTo>
                    <a:pt x="417" y="1738"/>
                    <a:pt x="155" y="2417"/>
                    <a:pt x="83" y="3167"/>
                  </a:cubicBezTo>
                  <a:cubicBezTo>
                    <a:pt x="0" y="4155"/>
                    <a:pt x="345" y="5013"/>
                    <a:pt x="845" y="5834"/>
                  </a:cubicBezTo>
                  <a:cubicBezTo>
                    <a:pt x="1798" y="7406"/>
                    <a:pt x="3108" y="8644"/>
                    <a:pt x="4513" y="9787"/>
                  </a:cubicBezTo>
                  <a:cubicBezTo>
                    <a:pt x="5691" y="10740"/>
                    <a:pt x="6977" y="11513"/>
                    <a:pt x="8311" y="12204"/>
                  </a:cubicBezTo>
                  <a:cubicBezTo>
                    <a:pt x="9597" y="12871"/>
                    <a:pt x="10954" y="13180"/>
                    <a:pt x="12395" y="13216"/>
                  </a:cubicBezTo>
                  <a:cubicBezTo>
                    <a:pt x="12542" y="13216"/>
                    <a:pt x="12692" y="13214"/>
                    <a:pt x="12842" y="13214"/>
                  </a:cubicBezTo>
                  <a:cubicBezTo>
                    <a:pt x="13068" y="13214"/>
                    <a:pt x="13297" y="13218"/>
                    <a:pt x="13526" y="13240"/>
                  </a:cubicBezTo>
                  <a:cubicBezTo>
                    <a:pt x="14359" y="13311"/>
                    <a:pt x="15169" y="13561"/>
                    <a:pt x="16002" y="13668"/>
                  </a:cubicBezTo>
                  <a:cubicBezTo>
                    <a:pt x="16205" y="13695"/>
                    <a:pt x="16416" y="13742"/>
                    <a:pt x="16629" y="13742"/>
                  </a:cubicBezTo>
                  <a:cubicBezTo>
                    <a:pt x="16792" y="13742"/>
                    <a:pt x="16957" y="13715"/>
                    <a:pt x="17121" y="13633"/>
                  </a:cubicBezTo>
                  <a:cubicBezTo>
                    <a:pt x="16978" y="13442"/>
                    <a:pt x="16776" y="13418"/>
                    <a:pt x="16586" y="13371"/>
                  </a:cubicBezTo>
                  <a:cubicBezTo>
                    <a:pt x="16014" y="13240"/>
                    <a:pt x="15443" y="13085"/>
                    <a:pt x="14883" y="12859"/>
                  </a:cubicBezTo>
                  <a:cubicBezTo>
                    <a:pt x="14669" y="12775"/>
                    <a:pt x="14490" y="12656"/>
                    <a:pt x="14573" y="12383"/>
                  </a:cubicBezTo>
                  <a:cubicBezTo>
                    <a:pt x="15693" y="12097"/>
                    <a:pt x="16812" y="11966"/>
                    <a:pt x="17943" y="11847"/>
                  </a:cubicBezTo>
                  <a:cubicBezTo>
                    <a:pt x="18121" y="11823"/>
                    <a:pt x="18336" y="11823"/>
                    <a:pt x="18479" y="11632"/>
                  </a:cubicBezTo>
                  <a:cubicBezTo>
                    <a:pt x="18371" y="11482"/>
                    <a:pt x="18224" y="11428"/>
                    <a:pt x="18056" y="11428"/>
                  </a:cubicBezTo>
                  <a:cubicBezTo>
                    <a:pt x="18038" y="11428"/>
                    <a:pt x="18021" y="11429"/>
                    <a:pt x="18002" y="11430"/>
                  </a:cubicBezTo>
                  <a:cubicBezTo>
                    <a:pt x="16847" y="11502"/>
                    <a:pt x="15693" y="11525"/>
                    <a:pt x="14573" y="11787"/>
                  </a:cubicBezTo>
                  <a:cubicBezTo>
                    <a:pt x="14536" y="11793"/>
                    <a:pt x="14499" y="11803"/>
                    <a:pt x="14466" y="11803"/>
                  </a:cubicBezTo>
                  <a:cubicBezTo>
                    <a:pt x="14425" y="11803"/>
                    <a:pt x="14391" y="11787"/>
                    <a:pt x="14371" y="11728"/>
                  </a:cubicBezTo>
                  <a:cubicBezTo>
                    <a:pt x="14407" y="11632"/>
                    <a:pt x="14502" y="11621"/>
                    <a:pt x="14573" y="11597"/>
                  </a:cubicBezTo>
                  <a:cubicBezTo>
                    <a:pt x="15383" y="11371"/>
                    <a:pt x="16216" y="11216"/>
                    <a:pt x="17074" y="11216"/>
                  </a:cubicBezTo>
                  <a:cubicBezTo>
                    <a:pt x="17160" y="11213"/>
                    <a:pt x="17247" y="11212"/>
                    <a:pt x="17334" y="11212"/>
                  </a:cubicBezTo>
                  <a:cubicBezTo>
                    <a:pt x="17490" y="11212"/>
                    <a:pt x="17646" y="11215"/>
                    <a:pt x="17803" y="11215"/>
                  </a:cubicBezTo>
                  <a:cubicBezTo>
                    <a:pt x="17945" y="11215"/>
                    <a:pt x="18088" y="11213"/>
                    <a:pt x="18229" y="11204"/>
                  </a:cubicBezTo>
                  <a:cubicBezTo>
                    <a:pt x="18360" y="11192"/>
                    <a:pt x="18562" y="11192"/>
                    <a:pt x="18574" y="11001"/>
                  </a:cubicBezTo>
                  <a:cubicBezTo>
                    <a:pt x="18598" y="10811"/>
                    <a:pt x="18395" y="10823"/>
                    <a:pt x="18264" y="10775"/>
                  </a:cubicBezTo>
                  <a:cubicBezTo>
                    <a:pt x="18217" y="10751"/>
                    <a:pt x="18169" y="10740"/>
                    <a:pt x="18110" y="10728"/>
                  </a:cubicBezTo>
                  <a:cubicBezTo>
                    <a:pt x="17791" y="10681"/>
                    <a:pt x="17471" y="10664"/>
                    <a:pt x="17150" y="10664"/>
                  </a:cubicBezTo>
                  <a:cubicBezTo>
                    <a:pt x="16644" y="10664"/>
                    <a:pt x="16136" y="10708"/>
                    <a:pt x="15633" y="10751"/>
                  </a:cubicBezTo>
                  <a:cubicBezTo>
                    <a:pt x="15357" y="10775"/>
                    <a:pt x="15081" y="10835"/>
                    <a:pt x="14802" y="10835"/>
                  </a:cubicBezTo>
                  <a:cubicBezTo>
                    <a:pt x="14659" y="10835"/>
                    <a:pt x="14516" y="10820"/>
                    <a:pt x="14371" y="10775"/>
                  </a:cubicBezTo>
                  <a:cubicBezTo>
                    <a:pt x="14252" y="10740"/>
                    <a:pt x="14133" y="10704"/>
                    <a:pt x="14097" y="10478"/>
                  </a:cubicBezTo>
                  <a:lnTo>
                    <a:pt x="14097" y="10478"/>
                  </a:lnTo>
                  <a:cubicBezTo>
                    <a:pt x="14276" y="10609"/>
                    <a:pt x="14430" y="10644"/>
                    <a:pt x="14645" y="10668"/>
                  </a:cubicBezTo>
                  <a:cubicBezTo>
                    <a:pt x="14490" y="10156"/>
                    <a:pt x="14871" y="9978"/>
                    <a:pt x="15192" y="9775"/>
                  </a:cubicBezTo>
                  <a:cubicBezTo>
                    <a:pt x="15240" y="9739"/>
                    <a:pt x="15288" y="9727"/>
                    <a:pt x="15335" y="9692"/>
                  </a:cubicBezTo>
                  <a:cubicBezTo>
                    <a:pt x="15907" y="9346"/>
                    <a:pt x="16538" y="9180"/>
                    <a:pt x="17157" y="8942"/>
                  </a:cubicBezTo>
                  <a:cubicBezTo>
                    <a:pt x="17312" y="8882"/>
                    <a:pt x="17490" y="8858"/>
                    <a:pt x="17550" y="8680"/>
                  </a:cubicBezTo>
                  <a:cubicBezTo>
                    <a:pt x="17478" y="8537"/>
                    <a:pt x="17359" y="8573"/>
                    <a:pt x="17252" y="8561"/>
                  </a:cubicBezTo>
                  <a:cubicBezTo>
                    <a:pt x="17237" y="8560"/>
                    <a:pt x="17221" y="8560"/>
                    <a:pt x="17206" y="8560"/>
                  </a:cubicBezTo>
                  <a:cubicBezTo>
                    <a:pt x="16522" y="8560"/>
                    <a:pt x="15905" y="8816"/>
                    <a:pt x="15288" y="9073"/>
                  </a:cubicBezTo>
                  <a:cubicBezTo>
                    <a:pt x="14561" y="9382"/>
                    <a:pt x="13871" y="9775"/>
                    <a:pt x="13097" y="9989"/>
                  </a:cubicBezTo>
                  <a:cubicBezTo>
                    <a:pt x="12873" y="10057"/>
                    <a:pt x="12648" y="10145"/>
                    <a:pt x="12404" y="10145"/>
                  </a:cubicBezTo>
                  <a:cubicBezTo>
                    <a:pt x="12389" y="10145"/>
                    <a:pt x="12374" y="10145"/>
                    <a:pt x="12359" y="10144"/>
                  </a:cubicBezTo>
                  <a:cubicBezTo>
                    <a:pt x="12383" y="10037"/>
                    <a:pt x="12454" y="10025"/>
                    <a:pt x="12525" y="10013"/>
                  </a:cubicBezTo>
                  <a:cubicBezTo>
                    <a:pt x="12930" y="9954"/>
                    <a:pt x="13145" y="9704"/>
                    <a:pt x="13323" y="9358"/>
                  </a:cubicBezTo>
                  <a:cubicBezTo>
                    <a:pt x="13526" y="8965"/>
                    <a:pt x="13788" y="8596"/>
                    <a:pt x="13930" y="8168"/>
                  </a:cubicBezTo>
                  <a:cubicBezTo>
                    <a:pt x="13954" y="8084"/>
                    <a:pt x="14014" y="8001"/>
                    <a:pt x="13930" y="7918"/>
                  </a:cubicBezTo>
                  <a:cubicBezTo>
                    <a:pt x="13764" y="7918"/>
                    <a:pt x="13668" y="8037"/>
                    <a:pt x="13573" y="8144"/>
                  </a:cubicBezTo>
                  <a:cubicBezTo>
                    <a:pt x="13347" y="8394"/>
                    <a:pt x="13121" y="8644"/>
                    <a:pt x="12918" y="8930"/>
                  </a:cubicBezTo>
                  <a:cubicBezTo>
                    <a:pt x="12430" y="9585"/>
                    <a:pt x="11906" y="10168"/>
                    <a:pt x="11037" y="10311"/>
                  </a:cubicBezTo>
                  <a:cubicBezTo>
                    <a:pt x="10789" y="10345"/>
                    <a:pt x="10551" y="10443"/>
                    <a:pt x="10314" y="10443"/>
                  </a:cubicBezTo>
                  <a:cubicBezTo>
                    <a:pt x="10301" y="10443"/>
                    <a:pt x="10288" y="10442"/>
                    <a:pt x="10275" y="10442"/>
                  </a:cubicBezTo>
                  <a:cubicBezTo>
                    <a:pt x="10268" y="10442"/>
                    <a:pt x="10261" y="10441"/>
                    <a:pt x="10255" y="10441"/>
                  </a:cubicBezTo>
                  <a:cubicBezTo>
                    <a:pt x="10118" y="10441"/>
                    <a:pt x="9984" y="10503"/>
                    <a:pt x="9844" y="10503"/>
                  </a:cubicBezTo>
                  <a:cubicBezTo>
                    <a:pt x="9735" y="10503"/>
                    <a:pt x="9623" y="10466"/>
                    <a:pt x="9501" y="10335"/>
                  </a:cubicBezTo>
                  <a:cubicBezTo>
                    <a:pt x="8977" y="9775"/>
                    <a:pt x="8513" y="9168"/>
                    <a:pt x="8144" y="8501"/>
                  </a:cubicBezTo>
                  <a:cubicBezTo>
                    <a:pt x="7453" y="7287"/>
                    <a:pt x="6763" y="6048"/>
                    <a:pt x="5882" y="4965"/>
                  </a:cubicBezTo>
                  <a:cubicBezTo>
                    <a:pt x="5048" y="3953"/>
                    <a:pt x="4048" y="3179"/>
                    <a:pt x="2643" y="3143"/>
                  </a:cubicBezTo>
                  <a:cubicBezTo>
                    <a:pt x="2524" y="3131"/>
                    <a:pt x="2381" y="3167"/>
                    <a:pt x="2274" y="3024"/>
                  </a:cubicBezTo>
                  <a:cubicBezTo>
                    <a:pt x="2481" y="2982"/>
                    <a:pt x="2682" y="2961"/>
                    <a:pt x="2881" y="2961"/>
                  </a:cubicBezTo>
                  <a:cubicBezTo>
                    <a:pt x="3130" y="2961"/>
                    <a:pt x="3375" y="2994"/>
                    <a:pt x="3620" y="3060"/>
                  </a:cubicBezTo>
                  <a:cubicBezTo>
                    <a:pt x="4060" y="3191"/>
                    <a:pt x="4441" y="3417"/>
                    <a:pt x="4834" y="3643"/>
                  </a:cubicBezTo>
                  <a:cubicBezTo>
                    <a:pt x="4121" y="2901"/>
                    <a:pt x="3284" y="2512"/>
                    <a:pt x="2303" y="2512"/>
                  </a:cubicBezTo>
                  <a:cubicBezTo>
                    <a:pt x="2105" y="2512"/>
                    <a:pt x="1901" y="2528"/>
                    <a:pt x="1691" y="2560"/>
                  </a:cubicBezTo>
                  <a:cubicBezTo>
                    <a:pt x="1982" y="2442"/>
                    <a:pt x="2279" y="2386"/>
                    <a:pt x="2570" y="2386"/>
                  </a:cubicBezTo>
                  <a:cubicBezTo>
                    <a:pt x="2719" y="2386"/>
                    <a:pt x="2867" y="2401"/>
                    <a:pt x="3012" y="2429"/>
                  </a:cubicBezTo>
                  <a:cubicBezTo>
                    <a:pt x="3953" y="2608"/>
                    <a:pt x="4715" y="3108"/>
                    <a:pt x="5275" y="3905"/>
                  </a:cubicBezTo>
                  <a:cubicBezTo>
                    <a:pt x="5513" y="3596"/>
                    <a:pt x="5739" y="3298"/>
                    <a:pt x="5965" y="3000"/>
                  </a:cubicBezTo>
                  <a:cubicBezTo>
                    <a:pt x="6179" y="2703"/>
                    <a:pt x="6179" y="2643"/>
                    <a:pt x="5906" y="2417"/>
                  </a:cubicBezTo>
                  <a:cubicBezTo>
                    <a:pt x="4548" y="1226"/>
                    <a:pt x="2989" y="429"/>
                    <a:pt x="12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1"/>
            <p:cNvSpPr/>
            <p:nvPr/>
          </p:nvSpPr>
          <p:spPr>
            <a:xfrm>
              <a:off x="1225150" y="3072525"/>
              <a:ext cx="396500" cy="328375"/>
            </a:xfrm>
            <a:custGeom>
              <a:avLst/>
              <a:gdLst/>
              <a:ahLst/>
              <a:cxnLst/>
              <a:rect l="l" t="t" r="r" b="b"/>
              <a:pathLst>
                <a:path w="15860" h="13135" extrusionOk="0">
                  <a:moveTo>
                    <a:pt x="14050" y="1"/>
                  </a:moveTo>
                  <a:cubicBezTo>
                    <a:pt x="12478" y="525"/>
                    <a:pt x="11156" y="1465"/>
                    <a:pt x="9823" y="2394"/>
                  </a:cubicBezTo>
                  <a:cubicBezTo>
                    <a:pt x="10430" y="3263"/>
                    <a:pt x="10942" y="4108"/>
                    <a:pt x="11430" y="5037"/>
                  </a:cubicBezTo>
                  <a:cubicBezTo>
                    <a:pt x="11871" y="3573"/>
                    <a:pt x="12764" y="2442"/>
                    <a:pt x="13597" y="1263"/>
                  </a:cubicBezTo>
                  <a:lnTo>
                    <a:pt x="13597" y="1263"/>
                  </a:lnTo>
                  <a:cubicBezTo>
                    <a:pt x="13514" y="1572"/>
                    <a:pt x="13299" y="1822"/>
                    <a:pt x="13145" y="2084"/>
                  </a:cubicBezTo>
                  <a:cubicBezTo>
                    <a:pt x="12978" y="2346"/>
                    <a:pt x="12799" y="2608"/>
                    <a:pt x="12633" y="2882"/>
                  </a:cubicBezTo>
                  <a:cubicBezTo>
                    <a:pt x="12454" y="3156"/>
                    <a:pt x="12287" y="3430"/>
                    <a:pt x="12133" y="3704"/>
                  </a:cubicBezTo>
                  <a:cubicBezTo>
                    <a:pt x="11990" y="3977"/>
                    <a:pt x="11835" y="4251"/>
                    <a:pt x="11740" y="4608"/>
                  </a:cubicBezTo>
                  <a:cubicBezTo>
                    <a:pt x="12615" y="3742"/>
                    <a:pt x="13357" y="3285"/>
                    <a:pt x="13859" y="3285"/>
                  </a:cubicBezTo>
                  <a:cubicBezTo>
                    <a:pt x="13991" y="3285"/>
                    <a:pt x="14107" y="3317"/>
                    <a:pt x="14204" y="3382"/>
                  </a:cubicBezTo>
                  <a:cubicBezTo>
                    <a:pt x="14192" y="3394"/>
                    <a:pt x="14180" y="3418"/>
                    <a:pt x="14169" y="3418"/>
                  </a:cubicBezTo>
                  <a:cubicBezTo>
                    <a:pt x="14121" y="3430"/>
                    <a:pt x="14061" y="3454"/>
                    <a:pt x="14014" y="3454"/>
                  </a:cubicBezTo>
                  <a:cubicBezTo>
                    <a:pt x="13478" y="3454"/>
                    <a:pt x="13037" y="3680"/>
                    <a:pt x="12645" y="4013"/>
                  </a:cubicBezTo>
                  <a:cubicBezTo>
                    <a:pt x="12121" y="4466"/>
                    <a:pt x="11704" y="5001"/>
                    <a:pt x="11347" y="5597"/>
                  </a:cubicBezTo>
                  <a:cubicBezTo>
                    <a:pt x="10632" y="6740"/>
                    <a:pt x="9966" y="7918"/>
                    <a:pt x="9132" y="8978"/>
                  </a:cubicBezTo>
                  <a:cubicBezTo>
                    <a:pt x="8692" y="9550"/>
                    <a:pt x="8180" y="10050"/>
                    <a:pt x="7573" y="10454"/>
                  </a:cubicBezTo>
                  <a:cubicBezTo>
                    <a:pt x="7466" y="10521"/>
                    <a:pt x="7371" y="10561"/>
                    <a:pt x="7274" y="10561"/>
                  </a:cubicBezTo>
                  <a:cubicBezTo>
                    <a:pt x="7198" y="10561"/>
                    <a:pt x="7121" y="10536"/>
                    <a:pt x="7037" y="10478"/>
                  </a:cubicBezTo>
                  <a:cubicBezTo>
                    <a:pt x="6715" y="10264"/>
                    <a:pt x="6406" y="10038"/>
                    <a:pt x="6060" y="9883"/>
                  </a:cubicBezTo>
                  <a:cubicBezTo>
                    <a:pt x="5489" y="9633"/>
                    <a:pt x="5096" y="9180"/>
                    <a:pt x="4751" y="8680"/>
                  </a:cubicBezTo>
                  <a:cubicBezTo>
                    <a:pt x="4620" y="8514"/>
                    <a:pt x="4513" y="8323"/>
                    <a:pt x="4405" y="8133"/>
                  </a:cubicBezTo>
                  <a:cubicBezTo>
                    <a:pt x="4322" y="7978"/>
                    <a:pt x="4203" y="7871"/>
                    <a:pt x="3977" y="7871"/>
                  </a:cubicBezTo>
                  <a:cubicBezTo>
                    <a:pt x="3905" y="8252"/>
                    <a:pt x="3965" y="8621"/>
                    <a:pt x="4191" y="8919"/>
                  </a:cubicBezTo>
                  <a:cubicBezTo>
                    <a:pt x="4417" y="9204"/>
                    <a:pt x="4822" y="9252"/>
                    <a:pt x="5120" y="9466"/>
                  </a:cubicBezTo>
                  <a:cubicBezTo>
                    <a:pt x="4751" y="9430"/>
                    <a:pt x="4429" y="9323"/>
                    <a:pt x="4144" y="9097"/>
                  </a:cubicBezTo>
                  <a:cubicBezTo>
                    <a:pt x="3382" y="8490"/>
                    <a:pt x="2500" y="8168"/>
                    <a:pt x="1548" y="8061"/>
                  </a:cubicBezTo>
                  <a:cubicBezTo>
                    <a:pt x="1518" y="8059"/>
                    <a:pt x="1489" y="8058"/>
                    <a:pt x="1460" y="8058"/>
                  </a:cubicBezTo>
                  <a:cubicBezTo>
                    <a:pt x="1327" y="8058"/>
                    <a:pt x="1205" y="8087"/>
                    <a:pt x="1107" y="8204"/>
                  </a:cubicBezTo>
                  <a:cubicBezTo>
                    <a:pt x="1155" y="8335"/>
                    <a:pt x="1250" y="8347"/>
                    <a:pt x="1346" y="8383"/>
                  </a:cubicBezTo>
                  <a:cubicBezTo>
                    <a:pt x="1631" y="8514"/>
                    <a:pt x="1929" y="8633"/>
                    <a:pt x="2215" y="8752"/>
                  </a:cubicBezTo>
                  <a:cubicBezTo>
                    <a:pt x="2739" y="8978"/>
                    <a:pt x="3251" y="9204"/>
                    <a:pt x="3727" y="9526"/>
                  </a:cubicBezTo>
                  <a:cubicBezTo>
                    <a:pt x="3941" y="9669"/>
                    <a:pt x="4132" y="9835"/>
                    <a:pt x="4108" y="10133"/>
                  </a:cubicBezTo>
                  <a:cubicBezTo>
                    <a:pt x="4084" y="10312"/>
                    <a:pt x="4167" y="10371"/>
                    <a:pt x="4322" y="10383"/>
                  </a:cubicBezTo>
                  <a:cubicBezTo>
                    <a:pt x="4338" y="10383"/>
                    <a:pt x="4356" y="10380"/>
                    <a:pt x="4374" y="10380"/>
                  </a:cubicBezTo>
                  <a:cubicBezTo>
                    <a:pt x="4409" y="10380"/>
                    <a:pt x="4441" y="10391"/>
                    <a:pt x="4441" y="10454"/>
                  </a:cubicBezTo>
                  <a:cubicBezTo>
                    <a:pt x="4372" y="10476"/>
                    <a:pt x="4305" y="10485"/>
                    <a:pt x="4238" y="10485"/>
                  </a:cubicBezTo>
                  <a:cubicBezTo>
                    <a:pt x="4085" y="10485"/>
                    <a:pt x="3936" y="10440"/>
                    <a:pt x="3786" y="10407"/>
                  </a:cubicBezTo>
                  <a:cubicBezTo>
                    <a:pt x="2864" y="10184"/>
                    <a:pt x="1942" y="9980"/>
                    <a:pt x="986" y="9980"/>
                  </a:cubicBezTo>
                  <a:cubicBezTo>
                    <a:pt x="868" y="9980"/>
                    <a:pt x="750" y="9984"/>
                    <a:pt x="631" y="9990"/>
                  </a:cubicBezTo>
                  <a:cubicBezTo>
                    <a:pt x="464" y="10002"/>
                    <a:pt x="298" y="10050"/>
                    <a:pt x="155" y="10157"/>
                  </a:cubicBezTo>
                  <a:cubicBezTo>
                    <a:pt x="83" y="10204"/>
                    <a:pt x="0" y="10264"/>
                    <a:pt x="24" y="10371"/>
                  </a:cubicBezTo>
                  <a:cubicBezTo>
                    <a:pt x="60" y="10454"/>
                    <a:pt x="143" y="10466"/>
                    <a:pt x="226" y="10478"/>
                  </a:cubicBezTo>
                  <a:cubicBezTo>
                    <a:pt x="524" y="10514"/>
                    <a:pt x="834" y="10562"/>
                    <a:pt x="1143" y="10585"/>
                  </a:cubicBezTo>
                  <a:cubicBezTo>
                    <a:pt x="2060" y="10657"/>
                    <a:pt x="2941" y="10883"/>
                    <a:pt x="3810" y="11193"/>
                  </a:cubicBezTo>
                  <a:cubicBezTo>
                    <a:pt x="3870" y="11216"/>
                    <a:pt x="4001" y="11216"/>
                    <a:pt x="3965" y="11359"/>
                  </a:cubicBezTo>
                  <a:cubicBezTo>
                    <a:pt x="3942" y="11382"/>
                    <a:pt x="3920" y="11390"/>
                    <a:pt x="3898" y="11390"/>
                  </a:cubicBezTo>
                  <a:cubicBezTo>
                    <a:pt x="3851" y="11390"/>
                    <a:pt x="3807" y="11352"/>
                    <a:pt x="3774" y="11335"/>
                  </a:cubicBezTo>
                  <a:cubicBezTo>
                    <a:pt x="3262" y="11121"/>
                    <a:pt x="2739" y="10990"/>
                    <a:pt x="2191" y="10883"/>
                  </a:cubicBezTo>
                  <a:cubicBezTo>
                    <a:pt x="1840" y="10813"/>
                    <a:pt x="1489" y="10730"/>
                    <a:pt x="1136" y="10730"/>
                  </a:cubicBezTo>
                  <a:cubicBezTo>
                    <a:pt x="890" y="10730"/>
                    <a:pt x="643" y="10771"/>
                    <a:pt x="393" y="10883"/>
                  </a:cubicBezTo>
                  <a:cubicBezTo>
                    <a:pt x="262" y="10943"/>
                    <a:pt x="83" y="11002"/>
                    <a:pt x="95" y="11181"/>
                  </a:cubicBezTo>
                  <a:cubicBezTo>
                    <a:pt x="107" y="11347"/>
                    <a:pt x="298" y="11335"/>
                    <a:pt x="417" y="11371"/>
                  </a:cubicBezTo>
                  <a:cubicBezTo>
                    <a:pt x="476" y="11383"/>
                    <a:pt x="548" y="11395"/>
                    <a:pt x="607" y="11407"/>
                  </a:cubicBezTo>
                  <a:cubicBezTo>
                    <a:pt x="1286" y="11466"/>
                    <a:pt x="1965" y="11514"/>
                    <a:pt x="2631" y="11681"/>
                  </a:cubicBezTo>
                  <a:cubicBezTo>
                    <a:pt x="3060" y="11788"/>
                    <a:pt x="3489" y="11859"/>
                    <a:pt x="3882" y="12074"/>
                  </a:cubicBezTo>
                  <a:cubicBezTo>
                    <a:pt x="3834" y="12205"/>
                    <a:pt x="3739" y="12288"/>
                    <a:pt x="3751" y="12419"/>
                  </a:cubicBezTo>
                  <a:cubicBezTo>
                    <a:pt x="3772" y="12428"/>
                    <a:pt x="3797" y="12430"/>
                    <a:pt x="3823" y="12430"/>
                  </a:cubicBezTo>
                  <a:cubicBezTo>
                    <a:pt x="3842" y="12430"/>
                    <a:pt x="3863" y="12429"/>
                    <a:pt x="3884" y="12429"/>
                  </a:cubicBezTo>
                  <a:cubicBezTo>
                    <a:pt x="3943" y="12429"/>
                    <a:pt x="4008" y="12438"/>
                    <a:pt x="4072" y="12502"/>
                  </a:cubicBezTo>
                  <a:cubicBezTo>
                    <a:pt x="3655" y="12633"/>
                    <a:pt x="3251" y="12633"/>
                    <a:pt x="2858" y="12705"/>
                  </a:cubicBezTo>
                  <a:cubicBezTo>
                    <a:pt x="2465" y="12776"/>
                    <a:pt x="2048" y="12764"/>
                    <a:pt x="1715" y="13050"/>
                  </a:cubicBezTo>
                  <a:cubicBezTo>
                    <a:pt x="2002" y="13113"/>
                    <a:pt x="2285" y="13135"/>
                    <a:pt x="2567" y="13135"/>
                  </a:cubicBezTo>
                  <a:cubicBezTo>
                    <a:pt x="2763" y="13135"/>
                    <a:pt x="2959" y="13124"/>
                    <a:pt x="3155" y="13110"/>
                  </a:cubicBezTo>
                  <a:cubicBezTo>
                    <a:pt x="3776" y="13066"/>
                    <a:pt x="4390" y="13016"/>
                    <a:pt x="5007" y="13016"/>
                  </a:cubicBezTo>
                  <a:cubicBezTo>
                    <a:pt x="5231" y="13016"/>
                    <a:pt x="5455" y="13022"/>
                    <a:pt x="5679" y="13038"/>
                  </a:cubicBezTo>
                  <a:cubicBezTo>
                    <a:pt x="5823" y="13050"/>
                    <a:pt x="5967" y="13056"/>
                    <a:pt x="6110" y="13056"/>
                  </a:cubicBezTo>
                  <a:cubicBezTo>
                    <a:pt x="6688" y="13056"/>
                    <a:pt x="7257" y="12962"/>
                    <a:pt x="7811" y="12800"/>
                  </a:cubicBezTo>
                  <a:cubicBezTo>
                    <a:pt x="9799" y="12193"/>
                    <a:pt x="11585" y="11205"/>
                    <a:pt x="13085" y="9752"/>
                  </a:cubicBezTo>
                  <a:cubicBezTo>
                    <a:pt x="14192" y="8668"/>
                    <a:pt x="15109" y="7478"/>
                    <a:pt x="15478" y="5942"/>
                  </a:cubicBezTo>
                  <a:cubicBezTo>
                    <a:pt x="15669" y="5120"/>
                    <a:pt x="15859" y="4275"/>
                    <a:pt x="15585" y="3430"/>
                  </a:cubicBezTo>
                  <a:cubicBezTo>
                    <a:pt x="15300" y="2513"/>
                    <a:pt x="14942" y="1644"/>
                    <a:pt x="14550" y="775"/>
                  </a:cubicBezTo>
                  <a:cubicBezTo>
                    <a:pt x="14431" y="501"/>
                    <a:pt x="14276" y="239"/>
                    <a:pt x="140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1"/>
            <p:cNvSpPr/>
            <p:nvPr/>
          </p:nvSpPr>
          <p:spPr>
            <a:xfrm>
              <a:off x="1234075" y="2745700"/>
              <a:ext cx="321775" cy="382825"/>
            </a:xfrm>
            <a:custGeom>
              <a:avLst/>
              <a:gdLst/>
              <a:ahLst/>
              <a:cxnLst/>
              <a:rect l="l" t="t" r="r" b="b"/>
              <a:pathLst>
                <a:path w="12871" h="15313" extrusionOk="0">
                  <a:moveTo>
                    <a:pt x="131" y="1"/>
                  </a:moveTo>
                  <a:lnTo>
                    <a:pt x="131" y="1"/>
                  </a:lnTo>
                  <a:cubicBezTo>
                    <a:pt x="0" y="132"/>
                    <a:pt x="84" y="239"/>
                    <a:pt x="191" y="334"/>
                  </a:cubicBezTo>
                  <a:cubicBezTo>
                    <a:pt x="346" y="489"/>
                    <a:pt x="512" y="620"/>
                    <a:pt x="667" y="775"/>
                  </a:cubicBezTo>
                  <a:cubicBezTo>
                    <a:pt x="1036" y="1168"/>
                    <a:pt x="1381" y="1572"/>
                    <a:pt x="1703" y="2025"/>
                  </a:cubicBezTo>
                  <a:cubicBezTo>
                    <a:pt x="2227" y="1799"/>
                    <a:pt x="2239" y="1334"/>
                    <a:pt x="2203" y="858"/>
                  </a:cubicBezTo>
                  <a:lnTo>
                    <a:pt x="2203" y="858"/>
                  </a:lnTo>
                  <a:cubicBezTo>
                    <a:pt x="2727" y="1287"/>
                    <a:pt x="2691" y="1715"/>
                    <a:pt x="2120" y="2644"/>
                  </a:cubicBezTo>
                  <a:cubicBezTo>
                    <a:pt x="2334" y="2942"/>
                    <a:pt x="2596" y="3227"/>
                    <a:pt x="2834" y="3513"/>
                  </a:cubicBezTo>
                  <a:cubicBezTo>
                    <a:pt x="3417" y="4239"/>
                    <a:pt x="4096" y="4894"/>
                    <a:pt x="4310" y="5870"/>
                  </a:cubicBezTo>
                  <a:cubicBezTo>
                    <a:pt x="4453" y="5525"/>
                    <a:pt x="4501" y="5156"/>
                    <a:pt x="4763" y="4882"/>
                  </a:cubicBezTo>
                  <a:lnTo>
                    <a:pt x="4763" y="4882"/>
                  </a:lnTo>
                  <a:cubicBezTo>
                    <a:pt x="4787" y="4989"/>
                    <a:pt x="4763" y="5085"/>
                    <a:pt x="4739" y="5168"/>
                  </a:cubicBezTo>
                  <a:cubicBezTo>
                    <a:pt x="4644" y="5489"/>
                    <a:pt x="4560" y="5799"/>
                    <a:pt x="4477" y="6109"/>
                  </a:cubicBezTo>
                  <a:cubicBezTo>
                    <a:pt x="4406" y="6347"/>
                    <a:pt x="4429" y="6561"/>
                    <a:pt x="4632" y="6752"/>
                  </a:cubicBezTo>
                  <a:cubicBezTo>
                    <a:pt x="4846" y="6954"/>
                    <a:pt x="5049" y="7168"/>
                    <a:pt x="5251" y="7383"/>
                  </a:cubicBezTo>
                  <a:cubicBezTo>
                    <a:pt x="6406" y="8645"/>
                    <a:pt x="7180" y="10050"/>
                    <a:pt x="7049" y="11824"/>
                  </a:cubicBezTo>
                  <a:cubicBezTo>
                    <a:pt x="7037" y="11943"/>
                    <a:pt x="7073" y="12038"/>
                    <a:pt x="7144" y="12145"/>
                  </a:cubicBezTo>
                  <a:cubicBezTo>
                    <a:pt x="7858" y="13145"/>
                    <a:pt x="8561" y="14157"/>
                    <a:pt x="9263" y="15169"/>
                  </a:cubicBezTo>
                  <a:cubicBezTo>
                    <a:pt x="9299" y="15229"/>
                    <a:pt x="9323" y="15300"/>
                    <a:pt x="9406" y="15312"/>
                  </a:cubicBezTo>
                  <a:cubicBezTo>
                    <a:pt x="10478" y="14479"/>
                    <a:pt x="11633" y="13764"/>
                    <a:pt x="12871" y="13157"/>
                  </a:cubicBezTo>
                  <a:cubicBezTo>
                    <a:pt x="12811" y="13050"/>
                    <a:pt x="12764" y="12943"/>
                    <a:pt x="12704" y="12848"/>
                  </a:cubicBezTo>
                  <a:cubicBezTo>
                    <a:pt x="12228" y="11966"/>
                    <a:pt x="11764" y="11097"/>
                    <a:pt x="11276" y="10228"/>
                  </a:cubicBezTo>
                  <a:cubicBezTo>
                    <a:pt x="10430" y="8704"/>
                    <a:pt x="9740" y="7121"/>
                    <a:pt x="8894" y="5609"/>
                  </a:cubicBezTo>
                  <a:cubicBezTo>
                    <a:pt x="8251" y="4454"/>
                    <a:pt x="7775" y="3215"/>
                    <a:pt x="7025" y="2120"/>
                  </a:cubicBezTo>
                  <a:cubicBezTo>
                    <a:pt x="6430" y="1263"/>
                    <a:pt x="5632" y="679"/>
                    <a:pt x="4620" y="406"/>
                  </a:cubicBezTo>
                  <a:cubicBezTo>
                    <a:pt x="3941" y="215"/>
                    <a:pt x="3239" y="167"/>
                    <a:pt x="2536" y="132"/>
                  </a:cubicBezTo>
                  <a:cubicBezTo>
                    <a:pt x="1727" y="84"/>
                    <a:pt x="929" y="36"/>
                    <a:pt x="1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1"/>
            <p:cNvSpPr/>
            <p:nvPr/>
          </p:nvSpPr>
          <p:spPr>
            <a:xfrm>
              <a:off x="763175" y="2996150"/>
              <a:ext cx="202425" cy="326875"/>
            </a:xfrm>
            <a:custGeom>
              <a:avLst/>
              <a:gdLst/>
              <a:ahLst/>
              <a:cxnLst/>
              <a:rect l="l" t="t" r="r" b="b"/>
              <a:pathLst>
                <a:path w="8097" h="13075" extrusionOk="0">
                  <a:moveTo>
                    <a:pt x="6233" y="0"/>
                  </a:moveTo>
                  <a:cubicBezTo>
                    <a:pt x="6136" y="0"/>
                    <a:pt x="6027" y="51"/>
                    <a:pt x="5870" y="151"/>
                  </a:cubicBezTo>
                  <a:cubicBezTo>
                    <a:pt x="5156" y="591"/>
                    <a:pt x="4525" y="1139"/>
                    <a:pt x="3977" y="1758"/>
                  </a:cubicBezTo>
                  <a:cubicBezTo>
                    <a:pt x="2620" y="3246"/>
                    <a:pt x="1310" y="4770"/>
                    <a:pt x="251" y="6497"/>
                  </a:cubicBezTo>
                  <a:cubicBezTo>
                    <a:pt x="179" y="6616"/>
                    <a:pt x="96" y="6735"/>
                    <a:pt x="1" y="6866"/>
                  </a:cubicBezTo>
                  <a:cubicBezTo>
                    <a:pt x="525" y="7318"/>
                    <a:pt x="917" y="7854"/>
                    <a:pt x="1298" y="8414"/>
                  </a:cubicBezTo>
                  <a:cubicBezTo>
                    <a:pt x="1679" y="8973"/>
                    <a:pt x="2037" y="9545"/>
                    <a:pt x="2346" y="10140"/>
                  </a:cubicBezTo>
                  <a:cubicBezTo>
                    <a:pt x="2787" y="10985"/>
                    <a:pt x="3299" y="11795"/>
                    <a:pt x="3882" y="12545"/>
                  </a:cubicBezTo>
                  <a:cubicBezTo>
                    <a:pt x="4104" y="12831"/>
                    <a:pt x="4333" y="13075"/>
                    <a:pt x="4669" y="13075"/>
                  </a:cubicBezTo>
                  <a:cubicBezTo>
                    <a:pt x="4766" y="13075"/>
                    <a:pt x="4872" y="13055"/>
                    <a:pt x="4989" y="13009"/>
                  </a:cubicBezTo>
                  <a:cubicBezTo>
                    <a:pt x="5001" y="13003"/>
                    <a:pt x="5013" y="13003"/>
                    <a:pt x="5025" y="13003"/>
                  </a:cubicBezTo>
                  <a:cubicBezTo>
                    <a:pt x="5037" y="13003"/>
                    <a:pt x="5049" y="13003"/>
                    <a:pt x="5061" y="12997"/>
                  </a:cubicBezTo>
                  <a:cubicBezTo>
                    <a:pt x="5751" y="12843"/>
                    <a:pt x="6430" y="12676"/>
                    <a:pt x="6906" y="12093"/>
                  </a:cubicBezTo>
                  <a:cubicBezTo>
                    <a:pt x="7263" y="11652"/>
                    <a:pt x="7644" y="11223"/>
                    <a:pt x="8014" y="10795"/>
                  </a:cubicBezTo>
                  <a:cubicBezTo>
                    <a:pt x="8049" y="10759"/>
                    <a:pt x="8097" y="10723"/>
                    <a:pt x="8085" y="10664"/>
                  </a:cubicBezTo>
                  <a:cubicBezTo>
                    <a:pt x="7978" y="10366"/>
                    <a:pt x="8097" y="10069"/>
                    <a:pt x="8097" y="9783"/>
                  </a:cubicBezTo>
                  <a:cubicBezTo>
                    <a:pt x="8049" y="8795"/>
                    <a:pt x="8037" y="7818"/>
                    <a:pt x="8014" y="6842"/>
                  </a:cubicBezTo>
                  <a:cubicBezTo>
                    <a:pt x="8014" y="6723"/>
                    <a:pt x="7966" y="6640"/>
                    <a:pt x="7883" y="6556"/>
                  </a:cubicBezTo>
                  <a:cubicBezTo>
                    <a:pt x="7073" y="5818"/>
                    <a:pt x="6668" y="4865"/>
                    <a:pt x="6513" y="3794"/>
                  </a:cubicBezTo>
                  <a:cubicBezTo>
                    <a:pt x="6454" y="3389"/>
                    <a:pt x="6478" y="2984"/>
                    <a:pt x="6490" y="2568"/>
                  </a:cubicBezTo>
                  <a:lnTo>
                    <a:pt x="6490" y="2568"/>
                  </a:lnTo>
                  <a:cubicBezTo>
                    <a:pt x="5204" y="4758"/>
                    <a:pt x="3989" y="6985"/>
                    <a:pt x="2203" y="8830"/>
                  </a:cubicBezTo>
                  <a:cubicBezTo>
                    <a:pt x="2072" y="8711"/>
                    <a:pt x="2156" y="8640"/>
                    <a:pt x="2215" y="8580"/>
                  </a:cubicBezTo>
                  <a:cubicBezTo>
                    <a:pt x="2834" y="7806"/>
                    <a:pt x="3442" y="7021"/>
                    <a:pt x="4001" y="6211"/>
                  </a:cubicBezTo>
                  <a:cubicBezTo>
                    <a:pt x="4846" y="5008"/>
                    <a:pt x="5489" y="3687"/>
                    <a:pt x="6275" y="2449"/>
                  </a:cubicBezTo>
                  <a:cubicBezTo>
                    <a:pt x="6609" y="1948"/>
                    <a:pt x="6799" y="1389"/>
                    <a:pt x="6930" y="805"/>
                  </a:cubicBezTo>
                  <a:cubicBezTo>
                    <a:pt x="6966" y="675"/>
                    <a:pt x="6954" y="567"/>
                    <a:pt x="6835" y="472"/>
                  </a:cubicBezTo>
                  <a:cubicBezTo>
                    <a:pt x="6763" y="413"/>
                    <a:pt x="6704" y="329"/>
                    <a:pt x="6632" y="258"/>
                  </a:cubicBezTo>
                  <a:cubicBezTo>
                    <a:pt x="6465" y="84"/>
                    <a:pt x="6358" y="0"/>
                    <a:pt x="62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1"/>
            <p:cNvSpPr/>
            <p:nvPr/>
          </p:nvSpPr>
          <p:spPr>
            <a:xfrm>
              <a:off x="682225" y="2860300"/>
              <a:ext cx="274750" cy="265525"/>
            </a:xfrm>
            <a:custGeom>
              <a:avLst/>
              <a:gdLst/>
              <a:ahLst/>
              <a:cxnLst/>
              <a:rect l="l" t="t" r="r" b="b"/>
              <a:pathLst>
                <a:path w="10990" h="10621" extrusionOk="0">
                  <a:moveTo>
                    <a:pt x="8561" y="1"/>
                  </a:moveTo>
                  <a:cubicBezTo>
                    <a:pt x="8231" y="606"/>
                    <a:pt x="7728" y="814"/>
                    <a:pt x="7127" y="814"/>
                  </a:cubicBezTo>
                  <a:cubicBezTo>
                    <a:pt x="7078" y="814"/>
                    <a:pt x="7028" y="813"/>
                    <a:pt x="6977" y="810"/>
                  </a:cubicBezTo>
                  <a:cubicBezTo>
                    <a:pt x="6918" y="810"/>
                    <a:pt x="6858" y="822"/>
                    <a:pt x="6811" y="870"/>
                  </a:cubicBezTo>
                  <a:cubicBezTo>
                    <a:pt x="6239" y="1346"/>
                    <a:pt x="5858" y="1941"/>
                    <a:pt x="5751" y="2691"/>
                  </a:cubicBezTo>
                  <a:cubicBezTo>
                    <a:pt x="5691" y="3144"/>
                    <a:pt x="5775" y="3668"/>
                    <a:pt x="6406" y="3739"/>
                  </a:cubicBezTo>
                  <a:cubicBezTo>
                    <a:pt x="6441" y="3739"/>
                    <a:pt x="6501" y="3739"/>
                    <a:pt x="6501" y="3799"/>
                  </a:cubicBezTo>
                  <a:cubicBezTo>
                    <a:pt x="6382" y="3906"/>
                    <a:pt x="6382" y="3906"/>
                    <a:pt x="6287" y="3906"/>
                  </a:cubicBezTo>
                  <a:cubicBezTo>
                    <a:pt x="6237" y="3910"/>
                    <a:pt x="6189" y="3912"/>
                    <a:pt x="6143" y="3912"/>
                  </a:cubicBezTo>
                  <a:cubicBezTo>
                    <a:pt x="5606" y="3912"/>
                    <a:pt x="5257" y="3658"/>
                    <a:pt x="5048" y="3132"/>
                  </a:cubicBezTo>
                  <a:cubicBezTo>
                    <a:pt x="5013" y="3049"/>
                    <a:pt x="5013" y="2930"/>
                    <a:pt x="4906" y="2882"/>
                  </a:cubicBezTo>
                  <a:cubicBezTo>
                    <a:pt x="4632" y="2775"/>
                    <a:pt x="4405" y="2584"/>
                    <a:pt x="4203" y="2358"/>
                  </a:cubicBezTo>
                  <a:cubicBezTo>
                    <a:pt x="2715" y="4275"/>
                    <a:pt x="1298" y="6216"/>
                    <a:pt x="0" y="8275"/>
                  </a:cubicBezTo>
                  <a:cubicBezTo>
                    <a:pt x="1536" y="8752"/>
                    <a:pt x="2846" y="9561"/>
                    <a:pt x="4048" y="10621"/>
                  </a:cubicBezTo>
                  <a:cubicBezTo>
                    <a:pt x="4536" y="9954"/>
                    <a:pt x="5072" y="9323"/>
                    <a:pt x="5596" y="8692"/>
                  </a:cubicBezTo>
                  <a:cubicBezTo>
                    <a:pt x="6644" y="7442"/>
                    <a:pt x="7644" y="6144"/>
                    <a:pt x="9073" y="5263"/>
                  </a:cubicBezTo>
                  <a:cubicBezTo>
                    <a:pt x="8727" y="5085"/>
                    <a:pt x="8311" y="5227"/>
                    <a:pt x="7977" y="5013"/>
                  </a:cubicBezTo>
                  <a:cubicBezTo>
                    <a:pt x="8121" y="5001"/>
                    <a:pt x="8263" y="4994"/>
                    <a:pt x="8402" y="4994"/>
                  </a:cubicBezTo>
                  <a:cubicBezTo>
                    <a:pt x="9097" y="4994"/>
                    <a:pt x="9738" y="5166"/>
                    <a:pt x="10263" y="5751"/>
                  </a:cubicBezTo>
                  <a:cubicBezTo>
                    <a:pt x="10490" y="4787"/>
                    <a:pt x="10704" y="3858"/>
                    <a:pt x="10918" y="2941"/>
                  </a:cubicBezTo>
                  <a:cubicBezTo>
                    <a:pt x="10942" y="2834"/>
                    <a:pt x="10990" y="2715"/>
                    <a:pt x="10859" y="2632"/>
                  </a:cubicBezTo>
                  <a:cubicBezTo>
                    <a:pt x="10406" y="2358"/>
                    <a:pt x="10204" y="1918"/>
                    <a:pt x="10037" y="1465"/>
                  </a:cubicBezTo>
                  <a:cubicBezTo>
                    <a:pt x="9942" y="1191"/>
                    <a:pt x="9835" y="1001"/>
                    <a:pt x="9513" y="905"/>
                  </a:cubicBezTo>
                  <a:cubicBezTo>
                    <a:pt x="9085" y="786"/>
                    <a:pt x="8787" y="429"/>
                    <a:pt x="8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1"/>
            <p:cNvSpPr/>
            <p:nvPr/>
          </p:nvSpPr>
          <p:spPr>
            <a:xfrm>
              <a:off x="1332600" y="3052875"/>
              <a:ext cx="175625" cy="279600"/>
            </a:xfrm>
            <a:custGeom>
              <a:avLst/>
              <a:gdLst/>
              <a:ahLst/>
              <a:cxnLst/>
              <a:rect l="l" t="t" r="r" b="b"/>
              <a:pathLst>
                <a:path w="7025" h="11184" extrusionOk="0">
                  <a:moveTo>
                    <a:pt x="3060" y="1"/>
                  </a:moveTo>
                  <a:cubicBezTo>
                    <a:pt x="3048" y="227"/>
                    <a:pt x="3048" y="406"/>
                    <a:pt x="3013" y="561"/>
                  </a:cubicBezTo>
                  <a:cubicBezTo>
                    <a:pt x="2846" y="1251"/>
                    <a:pt x="2620" y="1906"/>
                    <a:pt x="2072" y="2394"/>
                  </a:cubicBezTo>
                  <a:cubicBezTo>
                    <a:pt x="1786" y="2644"/>
                    <a:pt x="1584" y="2930"/>
                    <a:pt x="1441" y="3263"/>
                  </a:cubicBezTo>
                  <a:cubicBezTo>
                    <a:pt x="750" y="4906"/>
                    <a:pt x="334" y="6609"/>
                    <a:pt x="24" y="8359"/>
                  </a:cubicBezTo>
                  <a:cubicBezTo>
                    <a:pt x="0" y="8454"/>
                    <a:pt x="0" y="8562"/>
                    <a:pt x="72" y="8657"/>
                  </a:cubicBezTo>
                  <a:cubicBezTo>
                    <a:pt x="191" y="8800"/>
                    <a:pt x="274" y="8954"/>
                    <a:pt x="369" y="9109"/>
                  </a:cubicBezTo>
                  <a:cubicBezTo>
                    <a:pt x="679" y="9562"/>
                    <a:pt x="965" y="10050"/>
                    <a:pt x="1453" y="10336"/>
                  </a:cubicBezTo>
                  <a:cubicBezTo>
                    <a:pt x="1893" y="10586"/>
                    <a:pt x="2346" y="10824"/>
                    <a:pt x="2774" y="11121"/>
                  </a:cubicBezTo>
                  <a:cubicBezTo>
                    <a:pt x="2829" y="11162"/>
                    <a:pt x="2875" y="11183"/>
                    <a:pt x="2927" y="11183"/>
                  </a:cubicBezTo>
                  <a:cubicBezTo>
                    <a:pt x="2966" y="11183"/>
                    <a:pt x="3009" y="11171"/>
                    <a:pt x="3060" y="11145"/>
                  </a:cubicBezTo>
                  <a:cubicBezTo>
                    <a:pt x="3656" y="10800"/>
                    <a:pt x="4156" y="10336"/>
                    <a:pt x="4584" y="9788"/>
                  </a:cubicBezTo>
                  <a:cubicBezTo>
                    <a:pt x="5501" y="8645"/>
                    <a:pt x="6192" y="7359"/>
                    <a:pt x="6954" y="6121"/>
                  </a:cubicBezTo>
                  <a:cubicBezTo>
                    <a:pt x="7025" y="6002"/>
                    <a:pt x="6977" y="5918"/>
                    <a:pt x="6918" y="5811"/>
                  </a:cubicBezTo>
                  <a:cubicBezTo>
                    <a:pt x="6346" y="4704"/>
                    <a:pt x="5644" y="3692"/>
                    <a:pt x="4953" y="2656"/>
                  </a:cubicBezTo>
                  <a:cubicBezTo>
                    <a:pt x="4370" y="1763"/>
                    <a:pt x="3739" y="906"/>
                    <a:pt x="30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1"/>
            <p:cNvSpPr/>
            <p:nvPr/>
          </p:nvSpPr>
          <p:spPr>
            <a:xfrm>
              <a:off x="952500" y="2535275"/>
              <a:ext cx="226825" cy="175475"/>
            </a:xfrm>
            <a:custGeom>
              <a:avLst/>
              <a:gdLst/>
              <a:ahLst/>
              <a:cxnLst/>
              <a:rect l="l" t="t" r="r" b="b"/>
              <a:pathLst>
                <a:path w="9073" h="7019" extrusionOk="0">
                  <a:moveTo>
                    <a:pt x="8977" y="0"/>
                  </a:moveTo>
                  <a:cubicBezTo>
                    <a:pt x="8377" y="531"/>
                    <a:pt x="7764" y="739"/>
                    <a:pt x="7141" y="739"/>
                  </a:cubicBezTo>
                  <a:cubicBezTo>
                    <a:pt x="6467" y="739"/>
                    <a:pt x="5783" y="495"/>
                    <a:pt x="5096" y="155"/>
                  </a:cubicBezTo>
                  <a:cubicBezTo>
                    <a:pt x="4995" y="107"/>
                    <a:pt x="4902" y="77"/>
                    <a:pt x="4813" y="77"/>
                  </a:cubicBezTo>
                  <a:cubicBezTo>
                    <a:pt x="4724" y="77"/>
                    <a:pt x="4637" y="107"/>
                    <a:pt x="4548" y="179"/>
                  </a:cubicBezTo>
                  <a:cubicBezTo>
                    <a:pt x="4072" y="536"/>
                    <a:pt x="3560" y="798"/>
                    <a:pt x="2953" y="857"/>
                  </a:cubicBezTo>
                  <a:cubicBezTo>
                    <a:pt x="2638" y="890"/>
                    <a:pt x="2325" y="916"/>
                    <a:pt x="2015" y="916"/>
                  </a:cubicBezTo>
                  <a:cubicBezTo>
                    <a:pt x="1320" y="916"/>
                    <a:pt x="643" y="784"/>
                    <a:pt x="0" y="298"/>
                  </a:cubicBezTo>
                  <a:lnTo>
                    <a:pt x="0" y="298"/>
                  </a:lnTo>
                  <a:cubicBezTo>
                    <a:pt x="71" y="905"/>
                    <a:pt x="119" y="1453"/>
                    <a:pt x="202" y="1988"/>
                  </a:cubicBezTo>
                  <a:cubicBezTo>
                    <a:pt x="321" y="2727"/>
                    <a:pt x="464" y="3465"/>
                    <a:pt x="857" y="4108"/>
                  </a:cubicBezTo>
                  <a:cubicBezTo>
                    <a:pt x="1750" y="5560"/>
                    <a:pt x="3060" y="6453"/>
                    <a:pt x="4655" y="6965"/>
                  </a:cubicBezTo>
                  <a:cubicBezTo>
                    <a:pt x="4774" y="7001"/>
                    <a:pt x="4890" y="7018"/>
                    <a:pt x="5002" y="7018"/>
                  </a:cubicBezTo>
                  <a:cubicBezTo>
                    <a:pt x="5227" y="7018"/>
                    <a:pt x="5441" y="6949"/>
                    <a:pt x="5655" y="6822"/>
                  </a:cubicBezTo>
                  <a:cubicBezTo>
                    <a:pt x="6798" y="6132"/>
                    <a:pt x="7715" y="5239"/>
                    <a:pt x="8430" y="4108"/>
                  </a:cubicBezTo>
                  <a:cubicBezTo>
                    <a:pt x="8763" y="3572"/>
                    <a:pt x="8942" y="3048"/>
                    <a:pt x="8930" y="2429"/>
                  </a:cubicBezTo>
                  <a:cubicBezTo>
                    <a:pt x="8918" y="1691"/>
                    <a:pt x="8954" y="953"/>
                    <a:pt x="9025" y="214"/>
                  </a:cubicBezTo>
                  <a:cubicBezTo>
                    <a:pt x="9037" y="143"/>
                    <a:pt x="9073" y="60"/>
                    <a:pt x="89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1"/>
            <p:cNvSpPr/>
            <p:nvPr/>
          </p:nvSpPr>
          <p:spPr>
            <a:xfrm>
              <a:off x="952500" y="3400250"/>
              <a:ext cx="359875" cy="156000"/>
            </a:xfrm>
            <a:custGeom>
              <a:avLst/>
              <a:gdLst/>
              <a:ahLst/>
              <a:cxnLst/>
              <a:rect l="l" t="t" r="r" b="b"/>
              <a:pathLst>
                <a:path w="14395" h="6240" extrusionOk="0">
                  <a:moveTo>
                    <a:pt x="70" y="0"/>
                  </a:moveTo>
                  <a:cubicBezTo>
                    <a:pt x="47" y="0"/>
                    <a:pt x="24" y="0"/>
                    <a:pt x="0" y="1"/>
                  </a:cubicBezTo>
                  <a:cubicBezTo>
                    <a:pt x="2834" y="1679"/>
                    <a:pt x="5477" y="3537"/>
                    <a:pt x="7406" y="6239"/>
                  </a:cubicBezTo>
                  <a:cubicBezTo>
                    <a:pt x="9602" y="5404"/>
                    <a:pt x="11777" y="4712"/>
                    <a:pt x="14109" y="4712"/>
                  </a:cubicBezTo>
                  <a:cubicBezTo>
                    <a:pt x="14204" y="4712"/>
                    <a:pt x="14299" y="4713"/>
                    <a:pt x="14395" y="4715"/>
                  </a:cubicBezTo>
                  <a:cubicBezTo>
                    <a:pt x="14240" y="4037"/>
                    <a:pt x="14299" y="3346"/>
                    <a:pt x="14157" y="2656"/>
                  </a:cubicBezTo>
                  <a:cubicBezTo>
                    <a:pt x="13729" y="2700"/>
                    <a:pt x="13304" y="2721"/>
                    <a:pt x="12881" y="2721"/>
                  </a:cubicBezTo>
                  <a:cubicBezTo>
                    <a:pt x="11599" y="2721"/>
                    <a:pt x="10338" y="2529"/>
                    <a:pt x="9084" y="2215"/>
                  </a:cubicBezTo>
                  <a:cubicBezTo>
                    <a:pt x="7418" y="1798"/>
                    <a:pt x="5834" y="1155"/>
                    <a:pt x="4334" y="298"/>
                  </a:cubicBezTo>
                  <a:cubicBezTo>
                    <a:pt x="4179" y="512"/>
                    <a:pt x="3941" y="548"/>
                    <a:pt x="3691" y="560"/>
                  </a:cubicBezTo>
                  <a:cubicBezTo>
                    <a:pt x="3334" y="560"/>
                    <a:pt x="2977" y="501"/>
                    <a:pt x="2619" y="417"/>
                  </a:cubicBezTo>
                  <a:cubicBezTo>
                    <a:pt x="1795" y="220"/>
                    <a:pt x="972" y="0"/>
                    <a:pt x="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1"/>
            <p:cNvSpPr/>
            <p:nvPr/>
          </p:nvSpPr>
          <p:spPr>
            <a:xfrm>
              <a:off x="930175" y="2462625"/>
              <a:ext cx="270575" cy="91000"/>
            </a:xfrm>
            <a:custGeom>
              <a:avLst/>
              <a:gdLst/>
              <a:ahLst/>
              <a:cxnLst/>
              <a:rect l="l" t="t" r="r" b="b"/>
              <a:pathLst>
                <a:path w="10823" h="3640" extrusionOk="0">
                  <a:moveTo>
                    <a:pt x="10775" y="1"/>
                  </a:moveTo>
                  <a:cubicBezTo>
                    <a:pt x="10632" y="1"/>
                    <a:pt x="10489" y="13"/>
                    <a:pt x="10347" y="25"/>
                  </a:cubicBezTo>
                  <a:cubicBezTo>
                    <a:pt x="10025" y="49"/>
                    <a:pt x="9716" y="84"/>
                    <a:pt x="9406" y="108"/>
                  </a:cubicBezTo>
                  <a:cubicBezTo>
                    <a:pt x="8501" y="203"/>
                    <a:pt x="7596" y="310"/>
                    <a:pt x="6739" y="632"/>
                  </a:cubicBezTo>
                  <a:cubicBezTo>
                    <a:pt x="6334" y="787"/>
                    <a:pt x="6037" y="1037"/>
                    <a:pt x="5834" y="1406"/>
                  </a:cubicBezTo>
                  <a:cubicBezTo>
                    <a:pt x="5775" y="1525"/>
                    <a:pt x="5727" y="1656"/>
                    <a:pt x="5596" y="1703"/>
                  </a:cubicBezTo>
                  <a:cubicBezTo>
                    <a:pt x="5572" y="1692"/>
                    <a:pt x="5548" y="1692"/>
                    <a:pt x="5536" y="1680"/>
                  </a:cubicBezTo>
                  <a:cubicBezTo>
                    <a:pt x="4937" y="1081"/>
                    <a:pt x="4237" y="906"/>
                    <a:pt x="3486" y="906"/>
                  </a:cubicBezTo>
                  <a:cubicBezTo>
                    <a:pt x="3207" y="906"/>
                    <a:pt x="2921" y="930"/>
                    <a:pt x="2631" y="965"/>
                  </a:cubicBezTo>
                  <a:cubicBezTo>
                    <a:pt x="2000" y="1049"/>
                    <a:pt x="1369" y="1168"/>
                    <a:pt x="738" y="1203"/>
                  </a:cubicBezTo>
                  <a:cubicBezTo>
                    <a:pt x="500" y="1215"/>
                    <a:pt x="250" y="1215"/>
                    <a:pt x="0" y="1311"/>
                  </a:cubicBezTo>
                  <a:cubicBezTo>
                    <a:pt x="381" y="2585"/>
                    <a:pt x="833" y="3192"/>
                    <a:pt x="2084" y="3525"/>
                  </a:cubicBezTo>
                  <a:cubicBezTo>
                    <a:pt x="2387" y="3606"/>
                    <a:pt x="2693" y="3640"/>
                    <a:pt x="2999" y="3640"/>
                  </a:cubicBezTo>
                  <a:cubicBezTo>
                    <a:pt x="3411" y="3640"/>
                    <a:pt x="3823" y="3578"/>
                    <a:pt x="4227" y="3489"/>
                  </a:cubicBezTo>
                  <a:cubicBezTo>
                    <a:pt x="4596" y="3418"/>
                    <a:pt x="4953" y="3251"/>
                    <a:pt x="5227" y="2977"/>
                  </a:cubicBezTo>
                  <a:cubicBezTo>
                    <a:pt x="5379" y="2833"/>
                    <a:pt x="5536" y="2747"/>
                    <a:pt x="5698" y="2747"/>
                  </a:cubicBezTo>
                  <a:cubicBezTo>
                    <a:pt x="5789" y="2747"/>
                    <a:pt x="5882" y="2774"/>
                    <a:pt x="5977" y="2835"/>
                  </a:cubicBezTo>
                  <a:cubicBezTo>
                    <a:pt x="6382" y="3108"/>
                    <a:pt x="6858" y="3192"/>
                    <a:pt x="7310" y="3323"/>
                  </a:cubicBezTo>
                  <a:cubicBezTo>
                    <a:pt x="7582" y="3401"/>
                    <a:pt x="7838" y="3436"/>
                    <a:pt x="8079" y="3436"/>
                  </a:cubicBezTo>
                  <a:cubicBezTo>
                    <a:pt x="9236" y="3436"/>
                    <a:pt x="10037" y="2618"/>
                    <a:pt x="10382" y="1751"/>
                  </a:cubicBezTo>
                  <a:cubicBezTo>
                    <a:pt x="10549" y="1358"/>
                    <a:pt x="10656" y="941"/>
                    <a:pt x="10751" y="525"/>
                  </a:cubicBezTo>
                  <a:cubicBezTo>
                    <a:pt x="10775" y="358"/>
                    <a:pt x="10823" y="191"/>
                    <a:pt x="10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1"/>
            <p:cNvSpPr/>
            <p:nvPr/>
          </p:nvSpPr>
          <p:spPr>
            <a:xfrm>
              <a:off x="995650" y="2365300"/>
              <a:ext cx="168200" cy="132475"/>
            </a:xfrm>
            <a:custGeom>
              <a:avLst/>
              <a:gdLst/>
              <a:ahLst/>
              <a:cxnLst/>
              <a:rect l="l" t="t" r="r" b="b"/>
              <a:pathLst>
                <a:path w="6728" h="5299" extrusionOk="0">
                  <a:moveTo>
                    <a:pt x="4299" y="1"/>
                  </a:moveTo>
                  <a:cubicBezTo>
                    <a:pt x="4263" y="167"/>
                    <a:pt x="4275" y="298"/>
                    <a:pt x="4239" y="417"/>
                  </a:cubicBezTo>
                  <a:cubicBezTo>
                    <a:pt x="4060" y="1215"/>
                    <a:pt x="3608" y="1846"/>
                    <a:pt x="3060" y="2418"/>
                  </a:cubicBezTo>
                  <a:cubicBezTo>
                    <a:pt x="2275" y="3227"/>
                    <a:pt x="1346" y="3834"/>
                    <a:pt x="358" y="4370"/>
                  </a:cubicBezTo>
                  <a:cubicBezTo>
                    <a:pt x="250" y="4430"/>
                    <a:pt x="119" y="4465"/>
                    <a:pt x="0" y="4608"/>
                  </a:cubicBezTo>
                  <a:cubicBezTo>
                    <a:pt x="284" y="4580"/>
                    <a:pt x="563" y="4560"/>
                    <a:pt x="837" y="4560"/>
                  </a:cubicBezTo>
                  <a:cubicBezTo>
                    <a:pt x="1608" y="4560"/>
                    <a:pt x="2329" y="4719"/>
                    <a:pt x="2953" y="5299"/>
                  </a:cubicBezTo>
                  <a:cubicBezTo>
                    <a:pt x="3453" y="4573"/>
                    <a:pt x="3608" y="4453"/>
                    <a:pt x="4453" y="4180"/>
                  </a:cubicBezTo>
                  <a:cubicBezTo>
                    <a:pt x="5180" y="3953"/>
                    <a:pt x="5942" y="3882"/>
                    <a:pt x="6727" y="3763"/>
                  </a:cubicBezTo>
                  <a:cubicBezTo>
                    <a:pt x="6061" y="2418"/>
                    <a:pt x="5406" y="1084"/>
                    <a:pt x="42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1"/>
            <p:cNvSpPr/>
            <p:nvPr/>
          </p:nvSpPr>
          <p:spPr>
            <a:xfrm>
              <a:off x="1004575" y="2661175"/>
              <a:ext cx="155700" cy="117000"/>
            </a:xfrm>
            <a:custGeom>
              <a:avLst/>
              <a:gdLst/>
              <a:ahLst/>
              <a:cxnLst/>
              <a:rect l="l" t="t" r="r" b="b"/>
              <a:pathLst>
                <a:path w="6228" h="4680" extrusionOk="0">
                  <a:moveTo>
                    <a:pt x="5989" y="0"/>
                  </a:moveTo>
                  <a:lnTo>
                    <a:pt x="5989" y="0"/>
                  </a:lnTo>
                  <a:cubicBezTo>
                    <a:pt x="5382" y="822"/>
                    <a:pt x="4632" y="1465"/>
                    <a:pt x="3763" y="1989"/>
                  </a:cubicBezTo>
                  <a:cubicBezTo>
                    <a:pt x="3554" y="2123"/>
                    <a:pt x="3345" y="2164"/>
                    <a:pt x="3136" y="2164"/>
                  </a:cubicBezTo>
                  <a:cubicBezTo>
                    <a:pt x="3012" y="2164"/>
                    <a:pt x="2887" y="2149"/>
                    <a:pt x="2763" y="2132"/>
                  </a:cubicBezTo>
                  <a:cubicBezTo>
                    <a:pt x="1822" y="1965"/>
                    <a:pt x="977" y="1560"/>
                    <a:pt x="227" y="989"/>
                  </a:cubicBezTo>
                  <a:cubicBezTo>
                    <a:pt x="167" y="941"/>
                    <a:pt x="120" y="881"/>
                    <a:pt x="1" y="881"/>
                  </a:cubicBezTo>
                  <a:cubicBezTo>
                    <a:pt x="132" y="1286"/>
                    <a:pt x="310" y="1655"/>
                    <a:pt x="370" y="2048"/>
                  </a:cubicBezTo>
                  <a:cubicBezTo>
                    <a:pt x="453" y="2548"/>
                    <a:pt x="739" y="2774"/>
                    <a:pt x="1179" y="2941"/>
                  </a:cubicBezTo>
                  <a:cubicBezTo>
                    <a:pt x="1965" y="3239"/>
                    <a:pt x="2489" y="3763"/>
                    <a:pt x="2418" y="4679"/>
                  </a:cubicBezTo>
                  <a:lnTo>
                    <a:pt x="4061" y="4679"/>
                  </a:lnTo>
                  <a:cubicBezTo>
                    <a:pt x="4073" y="4644"/>
                    <a:pt x="4084" y="4608"/>
                    <a:pt x="4084" y="4584"/>
                  </a:cubicBezTo>
                  <a:cubicBezTo>
                    <a:pt x="4061" y="3787"/>
                    <a:pt x="4334" y="3072"/>
                    <a:pt x="4823" y="2441"/>
                  </a:cubicBezTo>
                  <a:cubicBezTo>
                    <a:pt x="5156" y="2001"/>
                    <a:pt x="5525" y="1584"/>
                    <a:pt x="5870" y="1143"/>
                  </a:cubicBezTo>
                  <a:cubicBezTo>
                    <a:pt x="6216" y="715"/>
                    <a:pt x="6228" y="512"/>
                    <a:pt x="59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1"/>
            <p:cNvSpPr/>
            <p:nvPr/>
          </p:nvSpPr>
          <p:spPr>
            <a:xfrm>
              <a:off x="1194775" y="2550150"/>
              <a:ext cx="99750" cy="268775"/>
            </a:xfrm>
            <a:custGeom>
              <a:avLst/>
              <a:gdLst/>
              <a:ahLst/>
              <a:cxnLst/>
              <a:rect l="l" t="t" r="r" b="b"/>
              <a:pathLst>
                <a:path w="3990" h="10751" extrusionOk="0">
                  <a:moveTo>
                    <a:pt x="1227" y="0"/>
                  </a:moveTo>
                  <a:cubicBezTo>
                    <a:pt x="1298" y="429"/>
                    <a:pt x="1346" y="810"/>
                    <a:pt x="1370" y="1203"/>
                  </a:cubicBezTo>
                  <a:cubicBezTo>
                    <a:pt x="1429" y="2167"/>
                    <a:pt x="1370" y="3108"/>
                    <a:pt x="1215" y="4048"/>
                  </a:cubicBezTo>
                  <a:cubicBezTo>
                    <a:pt x="1048" y="5060"/>
                    <a:pt x="453" y="5918"/>
                    <a:pt x="203" y="6894"/>
                  </a:cubicBezTo>
                  <a:cubicBezTo>
                    <a:pt x="36" y="7561"/>
                    <a:pt x="1" y="8180"/>
                    <a:pt x="298" y="8811"/>
                  </a:cubicBezTo>
                  <a:cubicBezTo>
                    <a:pt x="548" y="9359"/>
                    <a:pt x="989" y="9740"/>
                    <a:pt x="1501" y="10049"/>
                  </a:cubicBezTo>
                  <a:cubicBezTo>
                    <a:pt x="1894" y="10299"/>
                    <a:pt x="2358" y="10418"/>
                    <a:pt x="2727" y="10716"/>
                  </a:cubicBezTo>
                  <a:cubicBezTo>
                    <a:pt x="2760" y="10742"/>
                    <a:pt x="2793" y="10750"/>
                    <a:pt x="2826" y="10750"/>
                  </a:cubicBezTo>
                  <a:cubicBezTo>
                    <a:pt x="2853" y="10750"/>
                    <a:pt x="2879" y="10745"/>
                    <a:pt x="2906" y="10740"/>
                  </a:cubicBezTo>
                  <a:cubicBezTo>
                    <a:pt x="3406" y="10644"/>
                    <a:pt x="3989" y="9871"/>
                    <a:pt x="3942" y="9347"/>
                  </a:cubicBezTo>
                  <a:lnTo>
                    <a:pt x="3942" y="9347"/>
                  </a:lnTo>
                  <a:cubicBezTo>
                    <a:pt x="3846" y="9728"/>
                    <a:pt x="3620" y="10013"/>
                    <a:pt x="3263" y="10085"/>
                  </a:cubicBezTo>
                  <a:cubicBezTo>
                    <a:pt x="3134" y="10113"/>
                    <a:pt x="3007" y="10128"/>
                    <a:pt x="2883" y="10128"/>
                  </a:cubicBezTo>
                  <a:cubicBezTo>
                    <a:pt x="2536" y="10128"/>
                    <a:pt x="2210" y="10011"/>
                    <a:pt x="1930" y="9740"/>
                  </a:cubicBezTo>
                  <a:cubicBezTo>
                    <a:pt x="1703" y="9501"/>
                    <a:pt x="1513" y="9240"/>
                    <a:pt x="1406" y="8930"/>
                  </a:cubicBezTo>
                  <a:cubicBezTo>
                    <a:pt x="1358" y="8799"/>
                    <a:pt x="1287" y="8716"/>
                    <a:pt x="1144" y="8656"/>
                  </a:cubicBezTo>
                  <a:cubicBezTo>
                    <a:pt x="858" y="8525"/>
                    <a:pt x="667" y="8299"/>
                    <a:pt x="596" y="8001"/>
                  </a:cubicBezTo>
                  <a:cubicBezTo>
                    <a:pt x="465" y="7442"/>
                    <a:pt x="477" y="6870"/>
                    <a:pt x="798" y="6382"/>
                  </a:cubicBezTo>
                  <a:cubicBezTo>
                    <a:pt x="1084" y="5965"/>
                    <a:pt x="1251" y="5501"/>
                    <a:pt x="1441" y="5037"/>
                  </a:cubicBezTo>
                  <a:cubicBezTo>
                    <a:pt x="1644" y="4513"/>
                    <a:pt x="1894" y="4001"/>
                    <a:pt x="2084" y="3477"/>
                  </a:cubicBezTo>
                  <a:cubicBezTo>
                    <a:pt x="2489" y="2334"/>
                    <a:pt x="2394" y="1286"/>
                    <a:pt x="1560" y="358"/>
                  </a:cubicBezTo>
                  <a:cubicBezTo>
                    <a:pt x="1453" y="250"/>
                    <a:pt x="1394" y="107"/>
                    <a:pt x="12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1"/>
            <p:cNvSpPr/>
            <p:nvPr/>
          </p:nvSpPr>
          <p:spPr>
            <a:xfrm>
              <a:off x="994750" y="2732025"/>
              <a:ext cx="67300" cy="81600"/>
            </a:xfrm>
            <a:custGeom>
              <a:avLst/>
              <a:gdLst/>
              <a:ahLst/>
              <a:cxnLst/>
              <a:rect l="l" t="t" r="r" b="b"/>
              <a:pathLst>
                <a:path w="2692" h="3264" extrusionOk="0">
                  <a:moveTo>
                    <a:pt x="989" y="0"/>
                  </a:moveTo>
                  <a:lnTo>
                    <a:pt x="989" y="0"/>
                  </a:lnTo>
                  <a:cubicBezTo>
                    <a:pt x="1001" y="191"/>
                    <a:pt x="1013" y="333"/>
                    <a:pt x="1013" y="488"/>
                  </a:cubicBezTo>
                  <a:cubicBezTo>
                    <a:pt x="1013" y="917"/>
                    <a:pt x="977" y="1322"/>
                    <a:pt x="679" y="1703"/>
                  </a:cubicBezTo>
                  <a:cubicBezTo>
                    <a:pt x="453" y="2000"/>
                    <a:pt x="286" y="2357"/>
                    <a:pt x="132" y="2715"/>
                  </a:cubicBezTo>
                  <a:cubicBezTo>
                    <a:pt x="1" y="3012"/>
                    <a:pt x="167" y="3250"/>
                    <a:pt x="501" y="3262"/>
                  </a:cubicBezTo>
                  <a:cubicBezTo>
                    <a:pt x="517" y="3263"/>
                    <a:pt x="534" y="3263"/>
                    <a:pt x="550" y="3263"/>
                  </a:cubicBezTo>
                  <a:cubicBezTo>
                    <a:pt x="853" y="3263"/>
                    <a:pt x="1134" y="3160"/>
                    <a:pt x="1406" y="3036"/>
                  </a:cubicBezTo>
                  <a:cubicBezTo>
                    <a:pt x="1882" y="2834"/>
                    <a:pt x="2299" y="2536"/>
                    <a:pt x="2537" y="2036"/>
                  </a:cubicBezTo>
                  <a:cubicBezTo>
                    <a:pt x="2489" y="2028"/>
                    <a:pt x="2445" y="2023"/>
                    <a:pt x="2404" y="2023"/>
                  </a:cubicBezTo>
                  <a:cubicBezTo>
                    <a:pt x="2321" y="2023"/>
                    <a:pt x="2247" y="2044"/>
                    <a:pt x="2168" y="2107"/>
                  </a:cubicBezTo>
                  <a:cubicBezTo>
                    <a:pt x="2099" y="2165"/>
                    <a:pt x="2024" y="2195"/>
                    <a:pt x="1951" y="2195"/>
                  </a:cubicBezTo>
                  <a:cubicBezTo>
                    <a:pt x="1858" y="2195"/>
                    <a:pt x="1770" y="2148"/>
                    <a:pt x="1703" y="2048"/>
                  </a:cubicBezTo>
                  <a:cubicBezTo>
                    <a:pt x="1608" y="1893"/>
                    <a:pt x="1584" y="1715"/>
                    <a:pt x="1751" y="1584"/>
                  </a:cubicBezTo>
                  <a:cubicBezTo>
                    <a:pt x="1804" y="1547"/>
                    <a:pt x="1875" y="1530"/>
                    <a:pt x="1948" y="1530"/>
                  </a:cubicBezTo>
                  <a:cubicBezTo>
                    <a:pt x="2088" y="1530"/>
                    <a:pt x="2236" y="1593"/>
                    <a:pt x="2275" y="1703"/>
                  </a:cubicBezTo>
                  <a:cubicBezTo>
                    <a:pt x="2316" y="1826"/>
                    <a:pt x="2380" y="1864"/>
                    <a:pt x="2455" y="1864"/>
                  </a:cubicBezTo>
                  <a:cubicBezTo>
                    <a:pt x="2488" y="1864"/>
                    <a:pt x="2524" y="1857"/>
                    <a:pt x="2561" y="1845"/>
                  </a:cubicBezTo>
                  <a:cubicBezTo>
                    <a:pt x="2692" y="1810"/>
                    <a:pt x="2680" y="1679"/>
                    <a:pt x="2680" y="1572"/>
                  </a:cubicBezTo>
                  <a:cubicBezTo>
                    <a:pt x="2644" y="1238"/>
                    <a:pt x="2501" y="941"/>
                    <a:pt x="2239" y="702"/>
                  </a:cubicBezTo>
                  <a:cubicBezTo>
                    <a:pt x="1882" y="393"/>
                    <a:pt x="1441" y="250"/>
                    <a:pt x="9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1"/>
            <p:cNvSpPr/>
            <p:nvPr/>
          </p:nvSpPr>
          <p:spPr>
            <a:xfrm>
              <a:off x="1184075" y="2722775"/>
              <a:ext cx="74125" cy="146175"/>
            </a:xfrm>
            <a:custGeom>
              <a:avLst/>
              <a:gdLst/>
              <a:ahLst/>
              <a:cxnLst/>
              <a:rect l="l" t="t" r="r" b="b"/>
              <a:pathLst>
                <a:path w="2965" h="5847" extrusionOk="0">
                  <a:moveTo>
                    <a:pt x="429" y="1"/>
                  </a:moveTo>
                  <a:lnTo>
                    <a:pt x="429" y="1"/>
                  </a:lnTo>
                  <a:cubicBezTo>
                    <a:pt x="274" y="227"/>
                    <a:pt x="202" y="394"/>
                    <a:pt x="155" y="572"/>
                  </a:cubicBezTo>
                  <a:cubicBezTo>
                    <a:pt x="0" y="1156"/>
                    <a:pt x="131" y="1715"/>
                    <a:pt x="274" y="2275"/>
                  </a:cubicBezTo>
                  <a:cubicBezTo>
                    <a:pt x="488" y="3108"/>
                    <a:pt x="845" y="3894"/>
                    <a:pt x="1572" y="4406"/>
                  </a:cubicBezTo>
                  <a:cubicBezTo>
                    <a:pt x="2119" y="4775"/>
                    <a:pt x="2560" y="5216"/>
                    <a:pt x="2846" y="5847"/>
                  </a:cubicBezTo>
                  <a:cubicBezTo>
                    <a:pt x="2929" y="5656"/>
                    <a:pt x="2965" y="5490"/>
                    <a:pt x="2953" y="5323"/>
                  </a:cubicBezTo>
                  <a:cubicBezTo>
                    <a:pt x="2893" y="4382"/>
                    <a:pt x="2393" y="3692"/>
                    <a:pt x="1643" y="3168"/>
                  </a:cubicBezTo>
                  <a:cubicBezTo>
                    <a:pt x="714" y="2525"/>
                    <a:pt x="202" y="1680"/>
                    <a:pt x="369" y="513"/>
                  </a:cubicBezTo>
                  <a:cubicBezTo>
                    <a:pt x="393" y="370"/>
                    <a:pt x="405" y="215"/>
                    <a:pt x="4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1"/>
            <p:cNvSpPr/>
            <p:nvPr/>
          </p:nvSpPr>
          <p:spPr>
            <a:xfrm>
              <a:off x="1275450" y="2620400"/>
              <a:ext cx="49425" cy="79500"/>
            </a:xfrm>
            <a:custGeom>
              <a:avLst/>
              <a:gdLst/>
              <a:ahLst/>
              <a:cxnLst/>
              <a:rect l="l" t="t" r="r" b="b"/>
              <a:pathLst>
                <a:path w="1977" h="3180" extrusionOk="0">
                  <a:moveTo>
                    <a:pt x="822" y="0"/>
                  </a:moveTo>
                  <a:cubicBezTo>
                    <a:pt x="786" y="786"/>
                    <a:pt x="536" y="1488"/>
                    <a:pt x="119" y="2131"/>
                  </a:cubicBezTo>
                  <a:cubicBezTo>
                    <a:pt x="72" y="2203"/>
                    <a:pt x="0" y="2262"/>
                    <a:pt x="48" y="2370"/>
                  </a:cubicBezTo>
                  <a:cubicBezTo>
                    <a:pt x="167" y="2608"/>
                    <a:pt x="191" y="2846"/>
                    <a:pt x="131" y="3179"/>
                  </a:cubicBezTo>
                  <a:cubicBezTo>
                    <a:pt x="346" y="2929"/>
                    <a:pt x="548" y="2786"/>
                    <a:pt x="762" y="2655"/>
                  </a:cubicBezTo>
                  <a:cubicBezTo>
                    <a:pt x="977" y="2512"/>
                    <a:pt x="1191" y="2381"/>
                    <a:pt x="1393" y="2227"/>
                  </a:cubicBezTo>
                  <a:cubicBezTo>
                    <a:pt x="1929" y="1798"/>
                    <a:pt x="1977" y="1322"/>
                    <a:pt x="1512" y="798"/>
                  </a:cubicBezTo>
                  <a:cubicBezTo>
                    <a:pt x="1274" y="536"/>
                    <a:pt x="1024" y="298"/>
                    <a:pt x="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1"/>
            <p:cNvSpPr/>
            <p:nvPr/>
          </p:nvSpPr>
          <p:spPr>
            <a:xfrm>
              <a:off x="1662400" y="3474675"/>
              <a:ext cx="114625" cy="189625"/>
            </a:xfrm>
            <a:custGeom>
              <a:avLst/>
              <a:gdLst/>
              <a:ahLst/>
              <a:cxnLst/>
              <a:rect l="l" t="t" r="r" b="b"/>
              <a:pathLst>
                <a:path w="4585" h="7585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357"/>
                    <a:pt x="3822" y="7299"/>
                    <a:pt x="4060" y="7584"/>
                  </a:cubicBezTo>
                  <a:cubicBezTo>
                    <a:pt x="4215" y="7513"/>
                    <a:pt x="4370" y="7441"/>
                    <a:pt x="4584" y="7346"/>
                  </a:cubicBezTo>
                  <a:cubicBezTo>
                    <a:pt x="2917" y="4965"/>
                    <a:pt x="1560" y="247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1"/>
            <p:cNvSpPr/>
            <p:nvPr/>
          </p:nvSpPr>
          <p:spPr>
            <a:xfrm>
              <a:off x="933725" y="2318450"/>
              <a:ext cx="152725" cy="85875"/>
            </a:xfrm>
            <a:custGeom>
              <a:avLst/>
              <a:gdLst/>
              <a:ahLst/>
              <a:cxnLst/>
              <a:rect l="l" t="t" r="r" b="b"/>
              <a:pathLst>
                <a:path w="6109" h="3435" extrusionOk="0">
                  <a:moveTo>
                    <a:pt x="4556" y="1"/>
                  </a:moveTo>
                  <a:cubicBezTo>
                    <a:pt x="3885" y="1"/>
                    <a:pt x="3253" y="219"/>
                    <a:pt x="2656" y="684"/>
                  </a:cubicBezTo>
                  <a:cubicBezTo>
                    <a:pt x="2013" y="1196"/>
                    <a:pt x="1501" y="1827"/>
                    <a:pt x="930" y="2422"/>
                  </a:cubicBezTo>
                  <a:cubicBezTo>
                    <a:pt x="620" y="2744"/>
                    <a:pt x="310" y="3089"/>
                    <a:pt x="1" y="3410"/>
                  </a:cubicBezTo>
                  <a:cubicBezTo>
                    <a:pt x="13" y="3422"/>
                    <a:pt x="25" y="3434"/>
                    <a:pt x="25" y="3434"/>
                  </a:cubicBezTo>
                  <a:cubicBezTo>
                    <a:pt x="406" y="3113"/>
                    <a:pt x="787" y="2779"/>
                    <a:pt x="1156" y="2446"/>
                  </a:cubicBezTo>
                  <a:cubicBezTo>
                    <a:pt x="1965" y="1744"/>
                    <a:pt x="2835" y="1113"/>
                    <a:pt x="3823" y="672"/>
                  </a:cubicBezTo>
                  <a:cubicBezTo>
                    <a:pt x="4256" y="479"/>
                    <a:pt x="4703" y="335"/>
                    <a:pt x="5175" y="335"/>
                  </a:cubicBezTo>
                  <a:cubicBezTo>
                    <a:pt x="5313" y="335"/>
                    <a:pt x="5454" y="347"/>
                    <a:pt x="5597" y="374"/>
                  </a:cubicBezTo>
                  <a:cubicBezTo>
                    <a:pt x="5752" y="398"/>
                    <a:pt x="5918" y="446"/>
                    <a:pt x="6109" y="482"/>
                  </a:cubicBezTo>
                  <a:cubicBezTo>
                    <a:pt x="5930" y="291"/>
                    <a:pt x="5883" y="255"/>
                    <a:pt x="5668" y="184"/>
                  </a:cubicBezTo>
                  <a:cubicBezTo>
                    <a:pt x="5286" y="63"/>
                    <a:pt x="4916" y="1"/>
                    <a:pt x="45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1"/>
            <p:cNvSpPr/>
            <p:nvPr/>
          </p:nvSpPr>
          <p:spPr>
            <a:xfrm>
              <a:off x="1158775" y="2748975"/>
              <a:ext cx="52100" cy="80700"/>
            </a:xfrm>
            <a:custGeom>
              <a:avLst/>
              <a:gdLst/>
              <a:ahLst/>
              <a:cxnLst/>
              <a:rect l="l" t="t" r="r" b="b"/>
              <a:pathLst>
                <a:path w="2084" h="3228" extrusionOk="0">
                  <a:moveTo>
                    <a:pt x="941" y="1"/>
                  </a:moveTo>
                  <a:cubicBezTo>
                    <a:pt x="691" y="263"/>
                    <a:pt x="500" y="489"/>
                    <a:pt x="333" y="739"/>
                  </a:cubicBezTo>
                  <a:cubicBezTo>
                    <a:pt x="0" y="1203"/>
                    <a:pt x="0" y="1465"/>
                    <a:pt x="417" y="2025"/>
                  </a:cubicBezTo>
                  <a:cubicBezTo>
                    <a:pt x="512" y="2144"/>
                    <a:pt x="643" y="2251"/>
                    <a:pt x="774" y="2346"/>
                  </a:cubicBezTo>
                  <a:cubicBezTo>
                    <a:pt x="1191" y="2668"/>
                    <a:pt x="1655" y="2906"/>
                    <a:pt x="2084" y="3227"/>
                  </a:cubicBezTo>
                  <a:cubicBezTo>
                    <a:pt x="1334" y="2287"/>
                    <a:pt x="988" y="1215"/>
                    <a:pt x="9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1"/>
            <p:cNvSpPr/>
            <p:nvPr/>
          </p:nvSpPr>
          <p:spPr>
            <a:xfrm>
              <a:off x="1056375" y="2782325"/>
              <a:ext cx="57775" cy="29875"/>
            </a:xfrm>
            <a:custGeom>
              <a:avLst/>
              <a:gdLst/>
              <a:ahLst/>
              <a:cxnLst/>
              <a:rect l="l" t="t" r="r" b="b"/>
              <a:pathLst>
                <a:path w="2311" h="1195" extrusionOk="0">
                  <a:moveTo>
                    <a:pt x="417" y="0"/>
                  </a:moveTo>
                  <a:cubicBezTo>
                    <a:pt x="357" y="0"/>
                    <a:pt x="298" y="12"/>
                    <a:pt x="262" y="84"/>
                  </a:cubicBezTo>
                  <a:cubicBezTo>
                    <a:pt x="191" y="250"/>
                    <a:pt x="96" y="393"/>
                    <a:pt x="0" y="548"/>
                  </a:cubicBezTo>
                  <a:cubicBezTo>
                    <a:pt x="310" y="834"/>
                    <a:pt x="1024" y="1155"/>
                    <a:pt x="1405" y="1191"/>
                  </a:cubicBezTo>
                  <a:cubicBezTo>
                    <a:pt x="1438" y="1193"/>
                    <a:pt x="1471" y="1195"/>
                    <a:pt x="1503" y="1195"/>
                  </a:cubicBezTo>
                  <a:cubicBezTo>
                    <a:pt x="1760" y="1195"/>
                    <a:pt x="1988" y="1109"/>
                    <a:pt x="2179" y="929"/>
                  </a:cubicBezTo>
                  <a:cubicBezTo>
                    <a:pt x="2251" y="869"/>
                    <a:pt x="2310" y="810"/>
                    <a:pt x="2251" y="703"/>
                  </a:cubicBezTo>
                  <a:cubicBezTo>
                    <a:pt x="2132" y="465"/>
                    <a:pt x="2108" y="214"/>
                    <a:pt x="2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1"/>
            <p:cNvSpPr/>
            <p:nvPr/>
          </p:nvSpPr>
          <p:spPr>
            <a:xfrm>
              <a:off x="1239725" y="2680825"/>
              <a:ext cx="39025" cy="61175"/>
            </a:xfrm>
            <a:custGeom>
              <a:avLst/>
              <a:gdLst/>
              <a:ahLst/>
              <a:cxnLst/>
              <a:rect l="l" t="t" r="r" b="b"/>
              <a:pathLst>
                <a:path w="1561" h="2447" extrusionOk="0">
                  <a:moveTo>
                    <a:pt x="1382" y="0"/>
                  </a:moveTo>
                  <a:cubicBezTo>
                    <a:pt x="608" y="941"/>
                    <a:pt x="24" y="1953"/>
                    <a:pt x="1" y="2393"/>
                  </a:cubicBezTo>
                  <a:cubicBezTo>
                    <a:pt x="132" y="2417"/>
                    <a:pt x="251" y="2441"/>
                    <a:pt x="382" y="2441"/>
                  </a:cubicBezTo>
                  <a:cubicBezTo>
                    <a:pt x="505" y="2445"/>
                    <a:pt x="629" y="2446"/>
                    <a:pt x="756" y="2446"/>
                  </a:cubicBezTo>
                  <a:cubicBezTo>
                    <a:pt x="1010" y="2446"/>
                    <a:pt x="1275" y="2441"/>
                    <a:pt x="1560" y="2441"/>
                  </a:cubicBezTo>
                  <a:cubicBezTo>
                    <a:pt x="1179" y="1977"/>
                    <a:pt x="1263" y="1500"/>
                    <a:pt x="1394" y="1000"/>
                  </a:cubicBezTo>
                  <a:cubicBezTo>
                    <a:pt x="1477" y="691"/>
                    <a:pt x="1536" y="357"/>
                    <a:pt x="13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1"/>
            <p:cNvSpPr/>
            <p:nvPr/>
          </p:nvSpPr>
          <p:spPr>
            <a:xfrm>
              <a:off x="1271875" y="2693325"/>
              <a:ext cx="44675" cy="51225"/>
            </a:xfrm>
            <a:custGeom>
              <a:avLst/>
              <a:gdLst/>
              <a:ahLst/>
              <a:cxnLst/>
              <a:rect l="l" t="t" r="r" b="b"/>
              <a:pathLst>
                <a:path w="1787" h="2049" extrusionOk="0">
                  <a:moveTo>
                    <a:pt x="822" y="0"/>
                  </a:moveTo>
                  <a:lnTo>
                    <a:pt x="822" y="0"/>
                  </a:lnTo>
                  <a:cubicBezTo>
                    <a:pt x="512" y="155"/>
                    <a:pt x="346" y="357"/>
                    <a:pt x="215" y="667"/>
                  </a:cubicBezTo>
                  <a:cubicBezTo>
                    <a:pt x="0" y="1155"/>
                    <a:pt x="143" y="1584"/>
                    <a:pt x="441" y="1989"/>
                  </a:cubicBezTo>
                  <a:cubicBezTo>
                    <a:pt x="846" y="2012"/>
                    <a:pt x="1274" y="2024"/>
                    <a:pt x="1703" y="2048"/>
                  </a:cubicBezTo>
                  <a:cubicBezTo>
                    <a:pt x="1786" y="1846"/>
                    <a:pt x="1727" y="1679"/>
                    <a:pt x="1620" y="1524"/>
                  </a:cubicBezTo>
                  <a:cubicBezTo>
                    <a:pt x="1489" y="1358"/>
                    <a:pt x="1358" y="1179"/>
                    <a:pt x="1203" y="1024"/>
                  </a:cubicBezTo>
                  <a:cubicBezTo>
                    <a:pt x="929" y="738"/>
                    <a:pt x="691" y="453"/>
                    <a:pt x="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1"/>
            <p:cNvSpPr/>
            <p:nvPr/>
          </p:nvSpPr>
          <p:spPr>
            <a:xfrm>
              <a:off x="1294200" y="2607900"/>
              <a:ext cx="47350" cy="67275"/>
            </a:xfrm>
            <a:custGeom>
              <a:avLst/>
              <a:gdLst/>
              <a:ahLst/>
              <a:cxnLst/>
              <a:rect l="l" t="t" r="r" b="b"/>
              <a:pathLst>
                <a:path w="1894" h="2691" extrusionOk="0">
                  <a:moveTo>
                    <a:pt x="60" y="0"/>
                  </a:moveTo>
                  <a:lnTo>
                    <a:pt x="60" y="0"/>
                  </a:lnTo>
                  <a:cubicBezTo>
                    <a:pt x="0" y="95"/>
                    <a:pt x="60" y="167"/>
                    <a:pt x="96" y="238"/>
                  </a:cubicBezTo>
                  <a:cubicBezTo>
                    <a:pt x="239" y="524"/>
                    <a:pt x="429" y="774"/>
                    <a:pt x="667" y="988"/>
                  </a:cubicBezTo>
                  <a:cubicBezTo>
                    <a:pt x="905" y="1203"/>
                    <a:pt x="1120" y="1453"/>
                    <a:pt x="1215" y="1774"/>
                  </a:cubicBezTo>
                  <a:cubicBezTo>
                    <a:pt x="1298" y="2096"/>
                    <a:pt x="1203" y="2393"/>
                    <a:pt x="929" y="2691"/>
                  </a:cubicBezTo>
                  <a:cubicBezTo>
                    <a:pt x="1524" y="2405"/>
                    <a:pt x="1691" y="2250"/>
                    <a:pt x="1763" y="1988"/>
                  </a:cubicBezTo>
                  <a:cubicBezTo>
                    <a:pt x="1893" y="1536"/>
                    <a:pt x="1715" y="1072"/>
                    <a:pt x="1286" y="774"/>
                  </a:cubicBezTo>
                  <a:cubicBezTo>
                    <a:pt x="893" y="488"/>
                    <a:pt x="417" y="334"/>
                    <a:pt x="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1"/>
            <p:cNvSpPr/>
            <p:nvPr/>
          </p:nvSpPr>
          <p:spPr>
            <a:xfrm>
              <a:off x="1241225" y="2812075"/>
              <a:ext cx="34850" cy="69675"/>
            </a:xfrm>
            <a:custGeom>
              <a:avLst/>
              <a:gdLst/>
              <a:ahLst/>
              <a:cxnLst/>
              <a:rect l="l" t="t" r="r" b="b"/>
              <a:pathLst>
                <a:path w="1394" h="2787" extrusionOk="0">
                  <a:moveTo>
                    <a:pt x="0" y="1"/>
                  </a:moveTo>
                  <a:lnTo>
                    <a:pt x="0" y="1"/>
                  </a:lnTo>
                  <a:cubicBezTo>
                    <a:pt x="762" y="810"/>
                    <a:pt x="1107" y="1703"/>
                    <a:pt x="524" y="2787"/>
                  </a:cubicBezTo>
                  <a:cubicBezTo>
                    <a:pt x="1119" y="2477"/>
                    <a:pt x="1393" y="1894"/>
                    <a:pt x="1274" y="1251"/>
                  </a:cubicBezTo>
                  <a:cubicBezTo>
                    <a:pt x="1167" y="620"/>
                    <a:pt x="631" y="84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1"/>
            <p:cNvSpPr/>
            <p:nvPr/>
          </p:nvSpPr>
          <p:spPr>
            <a:xfrm>
              <a:off x="1232875" y="2604325"/>
              <a:ext cx="35750" cy="77700"/>
            </a:xfrm>
            <a:custGeom>
              <a:avLst/>
              <a:gdLst/>
              <a:ahLst/>
              <a:cxnLst/>
              <a:rect l="l" t="t" r="r" b="b"/>
              <a:pathLst>
                <a:path w="1430" h="3108" extrusionOk="0">
                  <a:moveTo>
                    <a:pt x="965" y="0"/>
                  </a:moveTo>
                  <a:cubicBezTo>
                    <a:pt x="906" y="1119"/>
                    <a:pt x="417" y="2108"/>
                    <a:pt x="1" y="3108"/>
                  </a:cubicBezTo>
                  <a:cubicBezTo>
                    <a:pt x="822" y="2227"/>
                    <a:pt x="1429" y="1286"/>
                    <a:pt x="9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1"/>
            <p:cNvSpPr/>
            <p:nvPr/>
          </p:nvSpPr>
          <p:spPr>
            <a:xfrm>
              <a:off x="877475" y="2470075"/>
              <a:ext cx="42600" cy="73250"/>
            </a:xfrm>
            <a:custGeom>
              <a:avLst/>
              <a:gdLst/>
              <a:ahLst/>
              <a:cxnLst/>
              <a:rect l="l" t="t" r="r" b="b"/>
              <a:pathLst>
                <a:path w="1704" h="2930" extrusionOk="0">
                  <a:moveTo>
                    <a:pt x="1703" y="1"/>
                  </a:moveTo>
                  <a:cubicBezTo>
                    <a:pt x="525" y="679"/>
                    <a:pt x="1" y="2037"/>
                    <a:pt x="572" y="2929"/>
                  </a:cubicBezTo>
                  <a:cubicBezTo>
                    <a:pt x="632" y="1822"/>
                    <a:pt x="977" y="858"/>
                    <a:pt x="17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1"/>
            <p:cNvSpPr/>
            <p:nvPr/>
          </p:nvSpPr>
          <p:spPr>
            <a:xfrm>
              <a:off x="1231525" y="2757900"/>
              <a:ext cx="38875" cy="39175"/>
            </a:xfrm>
            <a:custGeom>
              <a:avLst/>
              <a:gdLst/>
              <a:ahLst/>
              <a:cxnLst/>
              <a:rect l="l" t="t" r="r" b="b"/>
              <a:pathLst>
                <a:path w="1555" h="1567" extrusionOk="0">
                  <a:moveTo>
                    <a:pt x="114" y="1"/>
                  </a:moveTo>
                  <a:lnTo>
                    <a:pt x="114" y="1"/>
                  </a:lnTo>
                  <a:cubicBezTo>
                    <a:pt x="1" y="794"/>
                    <a:pt x="665" y="1567"/>
                    <a:pt x="1438" y="1567"/>
                  </a:cubicBezTo>
                  <a:cubicBezTo>
                    <a:pt x="1477" y="1567"/>
                    <a:pt x="1516" y="1565"/>
                    <a:pt x="1555" y="1561"/>
                  </a:cubicBezTo>
                  <a:cubicBezTo>
                    <a:pt x="1269" y="1132"/>
                    <a:pt x="340" y="120"/>
                    <a:pt x="1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1"/>
            <p:cNvSpPr/>
            <p:nvPr/>
          </p:nvSpPr>
          <p:spPr>
            <a:xfrm>
              <a:off x="896225" y="2815950"/>
              <a:ext cx="21175" cy="60450"/>
            </a:xfrm>
            <a:custGeom>
              <a:avLst/>
              <a:gdLst/>
              <a:ahLst/>
              <a:cxnLst/>
              <a:rect l="l" t="t" r="r" b="b"/>
              <a:pathLst>
                <a:path w="847" h="2418" extrusionOk="0">
                  <a:moveTo>
                    <a:pt x="191" y="1"/>
                  </a:moveTo>
                  <a:cubicBezTo>
                    <a:pt x="144" y="370"/>
                    <a:pt x="108" y="679"/>
                    <a:pt x="72" y="989"/>
                  </a:cubicBezTo>
                  <a:cubicBezTo>
                    <a:pt x="1" y="1548"/>
                    <a:pt x="310" y="2156"/>
                    <a:pt x="846" y="2418"/>
                  </a:cubicBezTo>
                  <a:cubicBezTo>
                    <a:pt x="560" y="1953"/>
                    <a:pt x="537" y="1453"/>
                    <a:pt x="489" y="953"/>
                  </a:cubicBezTo>
                  <a:cubicBezTo>
                    <a:pt x="453" y="644"/>
                    <a:pt x="429" y="310"/>
                    <a:pt x="1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1"/>
            <p:cNvSpPr/>
            <p:nvPr/>
          </p:nvSpPr>
          <p:spPr>
            <a:xfrm>
              <a:off x="859925" y="2838575"/>
              <a:ext cx="36025" cy="36750"/>
            </a:xfrm>
            <a:custGeom>
              <a:avLst/>
              <a:gdLst/>
              <a:ahLst/>
              <a:cxnLst/>
              <a:rect l="l" t="t" r="r" b="b"/>
              <a:pathLst>
                <a:path w="1441" h="1470" extrusionOk="0">
                  <a:moveTo>
                    <a:pt x="1310" y="0"/>
                  </a:moveTo>
                  <a:cubicBezTo>
                    <a:pt x="917" y="536"/>
                    <a:pt x="536" y="1036"/>
                    <a:pt x="0" y="1453"/>
                  </a:cubicBezTo>
                  <a:cubicBezTo>
                    <a:pt x="76" y="1464"/>
                    <a:pt x="149" y="1470"/>
                    <a:pt x="220" y="1470"/>
                  </a:cubicBezTo>
                  <a:cubicBezTo>
                    <a:pt x="965" y="1470"/>
                    <a:pt x="1440" y="859"/>
                    <a:pt x="13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1"/>
            <p:cNvSpPr/>
            <p:nvPr/>
          </p:nvSpPr>
          <p:spPr>
            <a:xfrm>
              <a:off x="1411175" y="3747450"/>
              <a:ext cx="30375" cy="25200"/>
            </a:xfrm>
            <a:custGeom>
              <a:avLst/>
              <a:gdLst/>
              <a:ahLst/>
              <a:cxnLst/>
              <a:rect l="l" t="t" r="r" b="b"/>
              <a:pathLst>
                <a:path w="1215" h="1008" extrusionOk="0">
                  <a:moveTo>
                    <a:pt x="979" y="1"/>
                  </a:moveTo>
                  <a:cubicBezTo>
                    <a:pt x="932" y="1"/>
                    <a:pt x="883" y="15"/>
                    <a:pt x="834" y="31"/>
                  </a:cubicBezTo>
                  <a:cubicBezTo>
                    <a:pt x="548" y="114"/>
                    <a:pt x="274" y="209"/>
                    <a:pt x="1" y="352"/>
                  </a:cubicBezTo>
                  <a:cubicBezTo>
                    <a:pt x="108" y="567"/>
                    <a:pt x="203" y="769"/>
                    <a:pt x="334" y="1007"/>
                  </a:cubicBezTo>
                  <a:cubicBezTo>
                    <a:pt x="620" y="817"/>
                    <a:pt x="870" y="626"/>
                    <a:pt x="1072" y="364"/>
                  </a:cubicBezTo>
                  <a:cubicBezTo>
                    <a:pt x="1144" y="281"/>
                    <a:pt x="1215" y="186"/>
                    <a:pt x="1132" y="79"/>
                  </a:cubicBezTo>
                  <a:cubicBezTo>
                    <a:pt x="1086" y="20"/>
                    <a:pt x="1034" y="1"/>
                    <a:pt x="9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1"/>
            <p:cNvSpPr/>
            <p:nvPr/>
          </p:nvSpPr>
          <p:spPr>
            <a:xfrm>
              <a:off x="1038500" y="2774575"/>
              <a:ext cx="9850" cy="8350"/>
            </a:xfrm>
            <a:custGeom>
              <a:avLst/>
              <a:gdLst/>
              <a:ahLst/>
              <a:cxnLst/>
              <a:rect l="l" t="t" r="r" b="b"/>
              <a:pathLst>
                <a:path w="394" h="334" extrusionOk="0">
                  <a:moveTo>
                    <a:pt x="191" y="1"/>
                  </a:moveTo>
                  <a:cubicBezTo>
                    <a:pt x="84" y="13"/>
                    <a:pt x="1" y="24"/>
                    <a:pt x="13" y="155"/>
                  </a:cubicBezTo>
                  <a:cubicBezTo>
                    <a:pt x="25" y="263"/>
                    <a:pt x="84" y="334"/>
                    <a:pt x="203" y="334"/>
                  </a:cubicBezTo>
                  <a:cubicBezTo>
                    <a:pt x="310" y="322"/>
                    <a:pt x="394" y="286"/>
                    <a:pt x="394" y="155"/>
                  </a:cubicBezTo>
                  <a:cubicBezTo>
                    <a:pt x="394" y="13"/>
                    <a:pt x="263" y="36"/>
                    <a:pt x="1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1"/>
            <p:cNvSpPr/>
            <p:nvPr/>
          </p:nvSpPr>
          <p:spPr>
            <a:xfrm>
              <a:off x="911400" y="3477050"/>
              <a:ext cx="409025" cy="252050"/>
            </a:xfrm>
            <a:custGeom>
              <a:avLst/>
              <a:gdLst/>
              <a:ahLst/>
              <a:cxnLst/>
              <a:rect l="l" t="t" r="r" b="b"/>
              <a:pathLst>
                <a:path w="16361" h="10082" extrusionOk="0">
                  <a:moveTo>
                    <a:pt x="96" y="0"/>
                  </a:moveTo>
                  <a:lnTo>
                    <a:pt x="96" y="0"/>
                  </a:lnTo>
                  <a:cubicBezTo>
                    <a:pt x="1" y="131"/>
                    <a:pt x="72" y="215"/>
                    <a:pt x="108" y="298"/>
                  </a:cubicBezTo>
                  <a:cubicBezTo>
                    <a:pt x="263" y="596"/>
                    <a:pt x="430" y="869"/>
                    <a:pt x="632" y="1119"/>
                  </a:cubicBezTo>
                  <a:cubicBezTo>
                    <a:pt x="1477" y="2227"/>
                    <a:pt x="2477" y="3155"/>
                    <a:pt x="3597" y="3977"/>
                  </a:cubicBezTo>
                  <a:cubicBezTo>
                    <a:pt x="5442" y="5334"/>
                    <a:pt x="7311" y="6632"/>
                    <a:pt x="9335" y="7692"/>
                  </a:cubicBezTo>
                  <a:cubicBezTo>
                    <a:pt x="10883" y="8501"/>
                    <a:pt x="12526" y="9073"/>
                    <a:pt x="14157" y="9644"/>
                  </a:cubicBezTo>
                  <a:cubicBezTo>
                    <a:pt x="14800" y="9871"/>
                    <a:pt x="15431" y="10049"/>
                    <a:pt x="16110" y="10073"/>
                  </a:cubicBezTo>
                  <a:cubicBezTo>
                    <a:pt x="16145" y="10073"/>
                    <a:pt x="16187" y="10081"/>
                    <a:pt x="16226" y="10081"/>
                  </a:cubicBezTo>
                  <a:cubicBezTo>
                    <a:pt x="16281" y="10081"/>
                    <a:pt x="16333" y="10065"/>
                    <a:pt x="16360" y="9990"/>
                  </a:cubicBezTo>
                  <a:cubicBezTo>
                    <a:pt x="16241" y="9906"/>
                    <a:pt x="16193" y="9882"/>
                    <a:pt x="16098" y="9871"/>
                  </a:cubicBezTo>
                  <a:cubicBezTo>
                    <a:pt x="15277" y="9775"/>
                    <a:pt x="14491" y="9525"/>
                    <a:pt x="13705" y="9251"/>
                  </a:cubicBezTo>
                  <a:cubicBezTo>
                    <a:pt x="12241" y="8728"/>
                    <a:pt x="10800" y="8168"/>
                    <a:pt x="9431" y="7442"/>
                  </a:cubicBezTo>
                  <a:cubicBezTo>
                    <a:pt x="7419" y="6358"/>
                    <a:pt x="5561" y="5025"/>
                    <a:pt x="3740" y="3667"/>
                  </a:cubicBezTo>
                  <a:cubicBezTo>
                    <a:pt x="2358" y="2643"/>
                    <a:pt x="1132" y="1500"/>
                    <a:pt x="191" y="60"/>
                  </a:cubicBezTo>
                  <a:cubicBezTo>
                    <a:pt x="180" y="36"/>
                    <a:pt x="144" y="24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1"/>
            <p:cNvSpPr/>
            <p:nvPr/>
          </p:nvSpPr>
          <p:spPr>
            <a:xfrm>
              <a:off x="1159650" y="3623200"/>
              <a:ext cx="86950" cy="20425"/>
            </a:xfrm>
            <a:custGeom>
              <a:avLst/>
              <a:gdLst/>
              <a:ahLst/>
              <a:cxnLst/>
              <a:rect l="l" t="t" r="r" b="b"/>
              <a:pathLst>
                <a:path w="3478" h="817" extrusionOk="0">
                  <a:moveTo>
                    <a:pt x="3477" y="0"/>
                  </a:moveTo>
                  <a:cubicBezTo>
                    <a:pt x="2322" y="262"/>
                    <a:pt x="1179" y="512"/>
                    <a:pt x="1" y="762"/>
                  </a:cubicBezTo>
                  <a:cubicBezTo>
                    <a:pt x="59" y="800"/>
                    <a:pt x="179" y="817"/>
                    <a:pt x="341" y="817"/>
                  </a:cubicBezTo>
                  <a:cubicBezTo>
                    <a:pt x="1203" y="817"/>
                    <a:pt x="3247" y="341"/>
                    <a:pt x="3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1"/>
            <p:cNvSpPr/>
            <p:nvPr/>
          </p:nvSpPr>
          <p:spPr>
            <a:xfrm>
              <a:off x="515525" y="3307375"/>
              <a:ext cx="206600" cy="367350"/>
            </a:xfrm>
            <a:custGeom>
              <a:avLst/>
              <a:gdLst/>
              <a:ahLst/>
              <a:cxnLst/>
              <a:rect l="l" t="t" r="r" b="b"/>
              <a:pathLst>
                <a:path w="8264" h="14694" extrusionOk="0">
                  <a:moveTo>
                    <a:pt x="8109" y="1"/>
                  </a:moveTo>
                  <a:cubicBezTo>
                    <a:pt x="7871" y="358"/>
                    <a:pt x="7656" y="703"/>
                    <a:pt x="7430" y="1049"/>
                  </a:cubicBezTo>
                  <a:cubicBezTo>
                    <a:pt x="6216" y="2965"/>
                    <a:pt x="5025" y="4906"/>
                    <a:pt x="3965" y="6918"/>
                  </a:cubicBezTo>
                  <a:cubicBezTo>
                    <a:pt x="2930" y="8871"/>
                    <a:pt x="2013" y="10895"/>
                    <a:pt x="965" y="12848"/>
                  </a:cubicBezTo>
                  <a:cubicBezTo>
                    <a:pt x="632" y="13455"/>
                    <a:pt x="322" y="14074"/>
                    <a:pt x="1" y="14693"/>
                  </a:cubicBezTo>
                  <a:cubicBezTo>
                    <a:pt x="179" y="14693"/>
                    <a:pt x="227" y="14574"/>
                    <a:pt x="286" y="14479"/>
                  </a:cubicBezTo>
                  <a:cubicBezTo>
                    <a:pt x="715" y="13669"/>
                    <a:pt x="1156" y="12883"/>
                    <a:pt x="1560" y="12074"/>
                  </a:cubicBezTo>
                  <a:cubicBezTo>
                    <a:pt x="3037" y="9073"/>
                    <a:pt x="4477" y="6061"/>
                    <a:pt x="6287" y="3239"/>
                  </a:cubicBezTo>
                  <a:cubicBezTo>
                    <a:pt x="6906" y="2263"/>
                    <a:pt x="7490" y="1287"/>
                    <a:pt x="8097" y="298"/>
                  </a:cubicBezTo>
                  <a:cubicBezTo>
                    <a:pt x="8145" y="227"/>
                    <a:pt x="8264" y="144"/>
                    <a:pt x="81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1"/>
            <p:cNvSpPr/>
            <p:nvPr/>
          </p:nvSpPr>
          <p:spPr>
            <a:xfrm>
              <a:off x="610775" y="3231475"/>
              <a:ext cx="14025" cy="11925"/>
            </a:xfrm>
            <a:custGeom>
              <a:avLst/>
              <a:gdLst/>
              <a:ahLst/>
              <a:cxnLst/>
              <a:rect l="l" t="t" r="r" b="b"/>
              <a:pathLst>
                <a:path w="561" h="477" extrusionOk="0">
                  <a:moveTo>
                    <a:pt x="560" y="1"/>
                  </a:moveTo>
                  <a:lnTo>
                    <a:pt x="560" y="1"/>
                  </a:lnTo>
                  <a:cubicBezTo>
                    <a:pt x="334" y="120"/>
                    <a:pt x="96" y="215"/>
                    <a:pt x="1" y="477"/>
                  </a:cubicBezTo>
                  <a:cubicBezTo>
                    <a:pt x="239" y="382"/>
                    <a:pt x="477" y="275"/>
                    <a:pt x="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1"/>
            <p:cNvSpPr/>
            <p:nvPr/>
          </p:nvSpPr>
          <p:spPr>
            <a:xfrm>
              <a:off x="1383200" y="3429750"/>
              <a:ext cx="133675" cy="319375"/>
            </a:xfrm>
            <a:custGeom>
              <a:avLst/>
              <a:gdLst/>
              <a:ahLst/>
              <a:cxnLst/>
              <a:rect l="l" t="t" r="r" b="b"/>
              <a:pathLst>
                <a:path w="5347" h="12775" extrusionOk="0">
                  <a:moveTo>
                    <a:pt x="127" y="0"/>
                  </a:moveTo>
                  <a:cubicBezTo>
                    <a:pt x="95" y="0"/>
                    <a:pt x="54" y="20"/>
                    <a:pt x="0" y="71"/>
                  </a:cubicBezTo>
                  <a:cubicBezTo>
                    <a:pt x="512" y="1904"/>
                    <a:pt x="4894" y="12489"/>
                    <a:pt x="5263" y="12775"/>
                  </a:cubicBezTo>
                  <a:cubicBezTo>
                    <a:pt x="5346" y="12667"/>
                    <a:pt x="5299" y="12584"/>
                    <a:pt x="5263" y="12501"/>
                  </a:cubicBezTo>
                  <a:cubicBezTo>
                    <a:pt x="5180" y="12286"/>
                    <a:pt x="5096" y="12072"/>
                    <a:pt x="5001" y="11858"/>
                  </a:cubicBezTo>
                  <a:cubicBezTo>
                    <a:pt x="3620" y="8798"/>
                    <a:pt x="2358" y="5702"/>
                    <a:pt x="1167" y="2583"/>
                  </a:cubicBezTo>
                  <a:cubicBezTo>
                    <a:pt x="858" y="1785"/>
                    <a:pt x="560" y="987"/>
                    <a:pt x="262" y="190"/>
                  </a:cubicBezTo>
                  <a:cubicBezTo>
                    <a:pt x="229" y="107"/>
                    <a:pt x="202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1"/>
            <p:cNvSpPr/>
            <p:nvPr/>
          </p:nvSpPr>
          <p:spPr>
            <a:xfrm>
              <a:off x="1365625" y="3434775"/>
              <a:ext cx="106000" cy="261675"/>
            </a:xfrm>
            <a:custGeom>
              <a:avLst/>
              <a:gdLst/>
              <a:ahLst/>
              <a:cxnLst/>
              <a:rect l="l" t="t" r="r" b="b"/>
              <a:pathLst>
                <a:path w="4240" h="10467" extrusionOk="0">
                  <a:moveTo>
                    <a:pt x="203" y="1"/>
                  </a:moveTo>
                  <a:cubicBezTo>
                    <a:pt x="1" y="13"/>
                    <a:pt x="60" y="144"/>
                    <a:pt x="96" y="263"/>
                  </a:cubicBezTo>
                  <a:cubicBezTo>
                    <a:pt x="441" y="1370"/>
                    <a:pt x="894" y="2441"/>
                    <a:pt x="1299" y="3525"/>
                  </a:cubicBezTo>
                  <a:cubicBezTo>
                    <a:pt x="2156" y="5763"/>
                    <a:pt x="3001" y="8014"/>
                    <a:pt x="4013" y="10192"/>
                  </a:cubicBezTo>
                  <a:cubicBezTo>
                    <a:pt x="4061" y="10288"/>
                    <a:pt x="4061" y="10430"/>
                    <a:pt x="4240" y="10466"/>
                  </a:cubicBezTo>
                  <a:cubicBezTo>
                    <a:pt x="2894" y="6966"/>
                    <a:pt x="1549" y="3489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1"/>
            <p:cNvSpPr/>
            <p:nvPr/>
          </p:nvSpPr>
          <p:spPr>
            <a:xfrm>
              <a:off x="1016775" y="2594225"/>
              <a:ext cx="112550" cy="60400"/>
            </a:xfrm>
            <a:custGeom>
              <a:avLst/>
              <a:gdLst/>
              <a:ahLst/>
              <a:cxnLst/>
              <a:rect l="l" t="t" r="r" b="b"/>
              <a:pathLst>
                <a:path w="4502" h="2416" extrusionOk="0">
                  <a:moveTo>
                    <a:pt x="3346" y="1"/>
                  </a:moveTo>
                  <a:cubicBezTo>
                    <a:pt x="3082" y="1"/>
                    <a:pt x="2834" y="106"/>
                    <a:pt x="2596" y="261"/>
                  </a:cubicBezTo>
                  <a:cubicBezTo>
                    <a:pt x="2525" y="309"/>
                    <a:pt x="2465" y="369"/>
                    <a:pt x="2394" y="428"/>
                  </a:cubicBezTo>
                  <a:cubicBezTo>
                    <a:pt x="2111" y="237"/>
                    <a:pt x="1917" y="139"/>
                    <a:pt x="1730" y="139"/>
                  </a:cubicBezTo>
                  <a:cubicBezTo>
                    <a:pt x="1532" y="139"/>
                    <a:pt x="1342" y="249"/>
                    <a:pt x="1060" y="476"/>
                  </a:cubicBezTo>
                  <a:cubicBezTo>
                    <a:pt x="751" y="714"/>
                    <a:pt x="441" y="916"/>
                    <a:pt x="1" y="1047"/>
                  </a:cubicBezTo>
                  <a:cubicBezTo>
                    <a:pt x="406" y="1262"/>
                    <a:pt x="656" y="1571"/>
                    <a:pt x="894" y="1869"/>
                  </a:cubicBezTo>
                  <a:cubicBezTo>
                    <a:pt x="1179" y="2226"/>
                    <a:pt x="1726" y="2416"/>
                    <a:pt x="2251" y="2416"/>
                  </a:cubicBezTo>
                  <a:cubicBezTo>
                    <a:pt x="2602" y="2416"/>
                    <a:pt x="2944" y="2331"/>
                    <a:pt x="3192" y="2154"/>
                  </a:cubicBezTo>
                  <a:cubicBezTo>
                    <a:pt x="3894" y="1666"/>
                    <a:pt x="4394" y="1083"/>
                    <a:pt x="4501" y="190"/>
                  </a:cubicBezTo>
                  <a:lnTo>
                    <a:pt x="4501" y="190"/>
                  </a:lnTo>
                  <a:cubicBezTo>
                    <a:pt x="4449" y="197"/>
                    <a:pt x="4397" y="200"/>
                    <a:pt x="4344" y="200"/>
                  </a:cubicBezTo>
                  <a:cubicBezTo>
                    <a:pt x="4135" y="200"/>
                    <a:pt x="3925" y="147"/>
                    <a:pt x="3716" y="71"/>
                  </a:cubicBezTo>
                  <a:cubicBezTo>
                    <a:pt x="3589" y="23"/>
                    <a:pt x="3466" y="1"/>
                    <a:pt x="33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1"/>
            <p:cNvSpPr/>
            <p:nvPr/>
          </p:nvSpPr>
          <p:spPr>
            <a:xfrm>
              <a:off x="1029275" y="2610275"/>
              <a:ext cx="93800" cy="40625"/>
            </a:xfrm>
            <a:custGeom>
              <a:avLst/>
              <a:gdLst/>
              <a:ahLst/>
              <a:cxnLst/>
              <a:rect l="l" t="t" r="r" b="b"/>
              <a:pathLst>
                <a:path w="3752" h="1625" extrusionOk="0">
                  <a:moveTo>
                    <a:pt x="3751" y="0"/>
                  </a:moveTo>
                  <a:lnTo>
                    <a:pt x="3751" y="0"/>
                  </a:lnTo>
                  <a:cubicBezTo>
                    <a:pt x="3466" y="12"/>
                    <a:pt x="3311" y="143"/>
                    <a:pt x="3156" y="346"/>
                  </a:cubicBezTo>
                  <a:cubicBezTo>
                    <a:pt x="2764" y="843"/>
                    <a:pt x="2270" y="1133"/>
                    <a:pt x="1638" y="1133"/>
                  </a:cubicBezTo>
                  <a:cubicBezTo>
                    <a:pt x="1559" y="1133"/>
                    <a:pt x="1477" y="1129"/>
                    <a:pt x="1394" y="1120"/>
                  </a:cubicBezTo>
                  <a:cubicBezTo>
                    <a:pt x="965" y="1060"/>
                    <a:pt x="608" y="834"/>
                    <a:pt x="251" y="620"/>
                  </a:cubicBezTo>
                  <a:cubicBezTo>
                    <a:pt x="189" y="584"/>
                    <a:pt x="140" y="522"/>
                    <a:pt x="75" y="522"/>
                  </a:cubicBezTo>
                  <a:cubicBezTo>
                    <a:pt x="53" y="522"/>
                    <a:pt x="28" y="530"/>
                    <a:pt x="1" y="548"/>
                  </a:cubicBezTo>
                  <a:cubicBezTo>
                    <a:pt x="203" y="762"/>
                    <a:pt x="406" y="977"/>
                    <a:pt x="620" y="1179"/>
                  </a:cubicBezTo>
                  <a:cubicBezTo>
                    <a:pt x="888" y="1433"/>
                    <a:pt x="1344" y="1624"/>
                    <a:pt x="1804" y="1624"/>
                  </a:cubicBezTo>
                  <a:cubicBezTo>
                    <a:pt x="2122" y="1624"/>
                    <a:pt x="2441" y="1533"/>
                    <a:pt x="2704" y="1310"/>
                  </a:cubicBezTo>
                  <a:cubicBezTo>
                    <a:pt x="3144" y="953"/>
                    <a:pt x="3585" y="596"/>
                    <a:pt x="37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1"/>
            <p:cNvSpPr/>
            <p:nvPr/>
          </p:nvSpPr>
          <p:spPr>
            <a:xfrm>
              <a:off x="1032550" y="2597650"/>
              <a:ext cx="89625" cy="21775"/>
            </a:xfrm>
            <a:custGeom>
              <a:avLst/>
              <a:gdLst/>
              <a:ahLst/>
              <a:cxnLst/>
              <a:rect l="l" t="t" r="r" b="b"/>
              <a:pathLst>
                <a:path w="3585" h="871" extrusionOk="0">
                  <a:moveTo>
                    <a:pt x="2689" y="1"/>
                  </a:moveTo>
                  <a:cubicBezTo>
                    <a:pt x="2415" y="1"/>
                    <a:pt x="2175" y="137"/>
                    <a:pt x="1965" y="339"/>
                  </a:cubicBezTo>
                  <a:cubicBezTo>
                    <a:pt x="1884" y="414"/>
                    <a:pt x="1822" y="447"/>
                    <a:pt x="1762" y="447"/>
                  </a:cubicBezTo>
                  <a:cubicBezTo>
                    <a:pt x="1700" y="447"/>
                    <a:pt x="1640" y="411"/>
                    <a:pt x="1561" y="351"/>
                  </a:cubicBezTo>
                  <a:cubicBezTo>
                    <a:pt x="1408" y="223"/>
                    <a:pt x="1272" y="161"/>
                    <a:pt x="1134" y="161"/>
                  </a:cubicBezTo>
                  <a:cubicBezTo>
                    <a:pt x="1013" y="161"/>
                    <a:pt x="890" y="209"/>
                    <a:pt x="751" y="303"/>
                  </a:cubicBezTo>
                  <a:cubicBezTo>
                    <a:pt x="501" y="470"/>
                    <a:pt x="263" y="660"/>
                    <a:pt x="1" y="851"/>
                  </a:cubicBezTo>
                  <a:cubicBezTo>
                    <a:pt x="54" y="860"/>
                    <a:pt x="106" y="865"/>
                    <a:pt x="155" y="865"/>
                  </a:cubicBezTo>
                  <a:cubicBezTo>
                    <a:pt x="345" y="865"/>
                    <a:pt x="504" y="800"/>
                    <a:pt x="656" y="744"/>
                  </a:cubicBezTo>
                  <a:cubicBezTo>
                    <a:pt x="759" y="702"/>
                    <a:pt x="856" y="681"/>
                    <a:pt x="950" y="681"/>
                  </a:cubicBezTo>
                  <a:cubicBezTo>
                    <a:pt x="1074" y="681"/>
                    <a:pt x="1194" y="717"/>
                    <a:pt x="1322" y="791"/>
                  </a:cubicBezTo>
                  <a:cubicBezTo>
                    <a:pt x="1409" y="846"/>
                    <a:pt x="1496" y="871"/>
                    <a:pt x="1580" y="871"/>
                  </a:cubicBezTo>
                  <a:cubicBezTo>
                    <a:pt x="1717" y="871"/>
                    <a:pt x="1848" y="806"/>
                    <a:pt x="1965" y="696"/>
                  </a:cubicBezTo>
                  <a:cubicBezTo>
                    <a:pt x="2200" y="472"/>
                    <a:pt x="2477" y="378"/>
                    <a:pt x="2791" y="378"/>
                  </a:cubicBezTo>
                  <a:cubicBezTo>
                    <a:pt x="2844" y="378"/>
                    <a:pt x="2898" y="381"/>
                    <a:pt x="2954" y="386"/>
                  </a:cubicBezTo>
                  <a:cubicBezTo>
                    <a:pt x="3008" y="393"/>
                    <a:pt x="3063" y="397"/>
                    <a:pt x="3118" y="397"/>
                  </a:cubicBezTo>
                  <a:cubicBezTo>
                    <a:pt x="3271" y="397"/>
                    <a:pt x="3428" y="362"/>
                    <a:pt x="3585" y="232"/>
                  </a:cubicBezTo>
                  <a:cubicBezTo>
                    <a:pt x="3370" y="220"/>
                    <a:pt x="3215" y="136"/>
                    <a:pt x="3049" y="77"/>
                  </a:cubicBezTo>
                  <a:cubicBezTo>
                    <a:pt x="2923" y="24"/>
                    <a:pt x="2803" y="1"/>
                    <a:pt x="26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1"/>
            <p:cNvSpPr/>
            <p:nvPr/>
          </p:nvSpPr>
          <p:spPr>
            <a:xfrm>
              <a:off x="1038225" y="2610900"/>
              <a:ext cx="69675" cy="23350"/>
            </a:xfrm>
            <a:custGeom>
              <a:avLst/>
              <a:gdLst/>
              <a:ahLst/>
              <a:cxnLst/>
              <a:rect l="l" t="t" r="r" b="b"/>
              <a:pathLst>
                <a:path w="2787" h="934" extrusionOk="0">
                  <a:moveTo>
                    <a:pt x="2448" y="1"/>
                  </a:moveTo>
                  <a:cubicBezTo>
                    <a:pt x="2241" y="1"/>
                    <a:pt x="2053" y="65"/>
                    <a:pt x="1881" y="237"/>
                  </a:cubicBezTo>
                  <a:cubicBezTo>
                    <a:pt x="1749" y="386"/>
                    <a:pt x="1582" y="501"/>
                    <a:pt x="1404" y="501"/>
                  </a:cubicBezTo>
                  <a:cubicBezTo>
                    <a:pt x="1327" y="501"/>
                    <a:pt x="1247" y="479"/>
                    <a:pt x="1167" y="428"/>
                  </a:cubicBezTo>
                  <a:cubicBezTo>
                    <a:pt x="1018" y="330"/>
                    <a:pt x="876" y="296"/>
                    <a:pt x="738" y="296"/>
                  </a:cubicBezTo>
                  <a:cubicBezTo>
                    <a:pt x="490" y="296"/>
                    <a:pt x="252" y="406"/>
                    <a:pt x="0" y="452"/>
                  </a:cubicBezTo>
                  <a:cubicBezTo>
                    <a:pt x="482" y="772"/>
                    <a:pt x="922" y="933"/>
                    <a:pt x="1326" y="933"/>
                  </a:cubicBezTo>
                  <a:cubicBezTo>
                    <a:pt x="1869" y="933"/>
                    <a:pt x="2349" y="641"/>
                    <a:pt x="2786" y="47"/>
                  </a:cubicBezTo>
                  <a:cubicBezTo>
                    <a:pt x="2668" y="18"/>
                    <a:pt x="2555" y="1"/>
                    <a:pt x="24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1"/>
            <p:cNvSpPr/>
            <p:nvPr/>
          </p:nvSpPr>
          <p:spPr>
            <a:xfrm>
              <a:off x="1039200" y="2570375"/>
              <a:ext cx="63625" cy="20025"/>
            </a:xfrm>
            <a:custGeom>
              <a:avLst/>
              <a:gdLst/>
              <a:ahLst/>
              <a:cxnLst/>
              <a:rect l="l" t="t" r="r" b="b"/>
              <a:pathLst>
                <a:path w="2545" h="801" extrusionOk="0">
                  <a:moveTo>
                    <a:pt x="2354" y="1"/>
                  </a:moveTo>
                  <a:cubicBezTo>
                    <a:pt x="2251" y="289"/>
                    <a:pt x="2069" y="454"/>
                    <a:pt x="1767" y="454"/>
                  </a:cubicBezTo>
                  <a:cubicBezTo>
                    <a:pt x="1756" y="454"/>
                    <a:pt x="1746" y="454"/>
                    <a:pt x="1735" y="453"/>
                  </a:cubicBezTo>
                  <a:cubicBezTo>
                    <a:pt x="1723" y="453"/>
                    <a:pt x="1699" y="465"/>
                    <a:pt x="1687" y="477"/>
                  </a:cubicBezTo>
                  <a:cubicBezTo>
                    <a:pt x="1553" y="580"/>
                    <a:pt x="1414" y="610"/>
                    <a:pt x="1272" y="610"/>
                  </a:cubicBezTo>
                  <a:cubicBezTo>
                    <a:pt x="1060" y="610"/>
                    <a:pt x="841" y="541"/>
                    <a:pt x="626" y="541"/>
                  </a:cubicBezTo>
                  <a:cubicBezTo>
                    <a:pt x="551" y="541"/>
                    <a:pt x="476" y="550"/>
                    <a:pt x="402" y="572"/>
                  </a:cubicBezTo>
                  <a:cubicBezTo>
                    <a:pt x="394" y="575"/>
                    <a:pt x="386" y="576"/>
                    <a:pt x="378" y="576"/>
                  </a:cubicBezTo>
                  <a:cubicBezTo>
                    <a:pt x="309" y="576"/>
                    <a:pt x="224" y="487"/>
                    <a:pt x="235" y="370"/>
                  </a:cubicBezTo>
                  <a:cubicBezTo>
                    <a:pt x="235" y="311"/>
                    <a:pt x="223" y="263"/>
                    <a:pt x="152" y="263"/>
                  </a:cubicBezTo>
                  <a:cubicBezTo>
                    <a:pt x="1" y="541"/>
                    <a:pt x="133" y="763"/>
                    <a:pt x="448" y="763"/>
                  </a:cubicBezTo>
                  <a:cubicBezTo>
                    <a:pt x="456" y="763"/>
                    <a:pt x="465" y="763"/>
                    <a:pt x="473" y="763"/>
                  </a:cubicBezTo>
                  <a:cubicBezTo>
                    <a:pt x="506" y="761"/>
                    <a:pt x="539" y="761"/>
                    <a:pt x="573" y="761"/>
                  </a:cubicBezTo>
                  <a:cubicBezTo>
                    <a:pt x="778" y="761"/>
                    <a:pt x="982" y="788"/>
                    <a:pt x="1187" y="799"/>
                  </a:cubicBezTo>
                  <a:cubicBezTo>
                    <a:pt x="1210" y="800"/>
                    <a:pt x="1233" y="801"/>
                    <a:pt x="1256" y="801"/>
                  </a:cubicBezTo>
                  <a:cubicBezTo>
                    <a:pt x="1658" y="801"/>
                    <a:pt x="2027" y="607"/>
                    <a:pt x="2354" y="370"/>
                  </a:cubicBezTo>
                  <a:cubicBezTo>
                    <a:pt x="2449" y="299"/>
                    <a:pt x="2545" y="156"/>
                    <a:pt x="2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1"/>
            <p:cNvSpPr/>
            <p:nvPr/>
          </p:nvSpPr>
          <p:spPr>
            <a:xfrm>
              <a:off x="1071850" y="2660875"/>
              <a:ext cx="24125" cy="6575"/>
            </a:xfrm>
            <a:custGeom>
              <a:avLst/>
              <a:gdLst/>
              <a:ahLst/>
              <a:cxnLst/>
              <a:rect l="l" t="t" r="r" b="b"/>
              <a:pathLst>
                <a:path w="965" h="263" extrusionOk="0">
                  <a:moveTo>
                    <a:pt x="965" y="24"/>
                  </a:moveTo>
                  <a:lnTo>
                    <a:pt x="965" y="24"/>
                  </a:lnTo>
                  <a:cubicBezTo>
                    <a:pt x="655" y="120"/>
                    <a:pt x="286" y="0"/>
                    <a:pt x="0" y="227"/>
                  </a:cubicBezTo>
                  <a:cubicBezTo>
                    <a:pt x="129" y="244"/>
                    <a:pt x="257" y="262"/>
                    <a:pt x="381" y="262"/>
                  </a:cubicBezTo>
                  <a:cubicBezTo>
                    <a:pt x="592" y="262"/>
                    <a:pt x="793" y="211"/>
                    <a:pt x="965" y="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1"/>
            <p:cNvSpPr/>
            <p:nvPr/>
          </p:nvSpPr>
          <p:spPr>
            <a:xfrm>
              <a:off x="986725" y="2613850"/>
              <a:ext cx="11925" cy="16875"/>
            </a:xfrm>
            <a:custGeom>
              <a:avLst/>
              <a:gdLst/>
              <a:ahLst/>
              <a:cxnLst/>
              <a:rect l="l" t="t" r="r" b="b"/>
              <a:pathLst>
                <a:path w="477" h="675" extrusionOk="0">
                  <a:moveTo>
                    <a:pt x="24" y="0"/>
                  </a:moveTo>
                  <a:lnTo>
                    <a:pt x="24" y="0"/>
                  </a:lnTo>
                  <a:cubicBezTo>
                    <a:pt x="0" y="274"/>
                    <a:pt x="167" y="453"/>
                    <a:pt x="286" y="643"/>
                  </a:cubicBezTo>
                  <a:cubicBezTo>
                    <a:pt x="304" y="665"/>
                    <a:pt x="326" y="675"/>
                    <a:pt x="347" y="675"/>
                  </a:cubicBezTo>
                  <a:cubicBezTo>
                    <a:pt x="396" y="675"/>
                    <a:pt x="444" y="626"/>
                    <a:pt x="453" y="560"/>
                  </a:cubicBezTo>
                  <a:cubicBezTo>
                    <a:pt x="476" y="381"/>
                    <a:pt x="274" y="84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1"/>
            <p:cNvSpPr/>
            <p:nvPr/>
          </p:nvSpPr>
          <p:spPr>
            <a:xfrm>
              <a:off x="1147150" y="2590325"/>
              <a:ext cx="10750" cy="17600"/>
            </a:xfrm>
            <a:custGeom>
              <a:avLst/>
              <a:gdLst/>
              <a:ahLst/>
              <a:cxnLst/>
              <a:rect l="l" t="t" r="r" b="b"/>
              <a:pathLst>
                <a:path w="430" h="704" extrusionOk="0">
                  <a:moveTo>
                    <a:pt x="429" y="1"/>
                  </a:moveTo>
                  <a:lnTo>
                    <a:pt x="429" y="1"/>
                  </a:lnTo>
                  <a:cubicBezTo>
                    <a:pt x="132" y="96"/>
                    <a:pt x="1" y="394"/>
                    <a:pt x="120" y="703"/>
                  </a:cubicBezTo>
                  <a:cubicBezTo>
                    <a:pt x="227" y="453"/>
                    <a:pt x="322" y="251"/>
                    <a:pt x="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1"/>
            <p:cNvSpPr/>
            <p:nvPr/>
          </p:nvSpPr>
          <p:spPr>
            <a:xfrm>
              <a:off x="963200" y="2501900"/>
              <a:ext cx="78300" cy="29225"/>
            </a:xfrm>
            <a:custGeom>
              <a:avLst/>
              <a:gdLst/>
              <a:ahLst/>
              <a:cxnLst/>
              <a:rect l="l" t="t" r="r" b="b"/>
              <a:pathLst>
                <a:path w="3132" h="1169" extrusionOk="0">
                  <a:moveTo>
                    <a:pt x="1406" y="1"/>
                  </a:moveTo>
                  <a:cubicBezTo>
                    <a:pt x="992" y="1"/>
                    <a:pt x="565" y="88"/>
                    <a:pt x="155" y="204"/>
                  </a:cubicBezTo>
                  <a:cubicBezTo>
                    <a:pt x="13" y="240"/>
                    <a:pt x="1" y="347"/>
                    <a:pt x="108" y="442"/>
                  </a:cubicBezTo>
                  <a:cubicBezTo>
                    <a:pt x="239" y="561"/>
                    <a:pt x="382" y="680"/>
                    <a:pt x="525" y="787"/>
                  </a:cubicBezTo>
                  <a:cubicBezTo>
                    <a:pt x="871" y="1039"/>
                    <a:pt x="1394" y="1168"/>
                    <a:pt x="1909" y="1168"/>
                  </a:cubicBezTo>
                  <a:cubicBezTo>
                    <a:pt x="2367" y="1168"/>
                    <a:pt x="2818" y="1066"/>
                    <a:pt x="3132" y="859"/>
                  </a:cubicBezTo>
                  <a:cubicBezTo>
                    <a:pt x="2668" y="213"/>
                    <a:pt x="2053" y="1"/>
                    <a:pt x="14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1"/>
            <p:cNvSpPr/>
            <p:nvPr/>
          </p:nvSpPr>
          <p:spPr>
            <a:xfrm>
              <a:off x="971825" y="2505875"/>
              <a:ext cx="61050" cy="19575"/>
            </a:xfrm>
            <a:custGeom>
              <a:avLst/>
              <a:gdLst/>
              <a:ahLst/>
              <a:cxnLst/>
              <a:rect l="l" t="t" r="r" b="b"/>
              <a:pathLst>
                <a:path w="2442" h="783" extrusionOk="0">
                  <a:moveTo>
                    <a:pt x="995" y="1"/>
                  </a:moveTo>
                  <a:cubicBezTo>
                    <a:pt x="625" y="1"/>
                    <a:pt x="262" y="69"/>
                    <a:pt x="1" y="188"/>
                  </a:cubicBezTo>
                  <a:cubicBezTo>
                    <a:pt x="338" y="579"/>
                    <a:pt x="883" y="782"/>
                    <a:pt x="1466" y="782"/>
                  </a:cubicBezTo>
                  <a:cubicBezTo>
                    <a:pt x="1789" y="782"/>
                    <a:pt x="2124" y="720"/>
                    <a:pt x="2442" y="593"/>
                  </a:cubicBezTo>
                  <a:cubicBezTo>
                    <a:pt x="2200" y="175"/>
                    <a:pt x="1588" y="1"/>
                    <a:pt x="9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1"/>
            <p:cNvSpPr/>
            <p:nvPr/>
          </p:nvSpPr>
          <p:spPr>
            <a:xfrm>
              <a:off x="1095950" y="2488225"/>
              <a:ext cx="72375" cy="36575"/>
            </a:xfrm>
            <a:custGeom>
              <a:avLst/>
              <a:gdLst/>
              <a:ahLst/>
              <a:cxnLst/>
              <a:rect l="l" t="t" r="r" b="b"/>
              <a:pathLst>
                <a:path w="2895" h="1463" extrusionOk="0">
                  <a:moveTo>
                    <a:pt x="2475" y="5"/>
                  </a:moveTo>
                  <a:cubicBezTo>
                    <a:pt x="2281" y="5"/>
                    <a:pt x="2088" y="33"/>
                    <a:pt x="1894" y="60"/>
                  </a:cubicBezTo>
                  <a:cubicBezTo>
                    <a:pt x="1025" y="168"/>
                    <a:pt x="346" y="537"/>
                    <a:pt x="1" y="1418"/>
                  </a:cubicBezTo>
                  <a:cubicBezTo>
                    <a:pt x="114" y="1453"/>
                    <a:pt x="230" y="1462"/>
                    <a:pt x="346" y="1462"/>
                  </a:cubicBezTo>
                  <a:cubicBezTo>
                    <a:pt x="462" y="1462"/>
                    <a:pt x="578" y="1453"/>
                    <a:pt x="691" y="1453"/>
                  </a:cubicBezTo>
                  <a:cubicBezTo>
                    <a:pt x="1584" y="1430"/>
                    <a:pt x="2311" y="1084"/>
                    <a:pt x="2799" y="310"/>
                  </a:cubicBezTo>
                  <a:cubicBezTo>
                    <a:pt x="2835" y="239"/>
                    <a:pt x="2894" y="168"/>
                    <a:pt x="2858" y="84"/>
                  </a:cubicBezTo>
                  <a:cubicBezTo>
                    <a:pt x="2823" y="1"/>
                    <a:pt x="2727" y="25"/>
                    <a:pt x="2644" y="13"/>
                  </a:cubicBezTo>
                  <a:cubicBezTo>
                    <a:pt x="2588" y="7"/>
                    <a:pt x="2531" y="5"/>
                    <a:pt x="2475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1"/>
            <p:cNvSpPr/>
            <p:nvPr/>
          </p:nvSpPr>
          <p:spPr>
            <a:xfrm>
              <a:off x="1102800" y="2492700"/>
              <a:ext cx="58375" cy="26550"/>
            </a:xfrm>
            <a:custGeom>
              <a:avLst/>
              <a:gdLst/>
              <a:ahLst/>
              <a:cxnLst/>
              <a:rect l="l" t="t" r="r" b="b"/>
              <a:pathLst>
                <a:path w="2335" h="1062" extrusionOk="0">
                  <a:moveTo>
                    <a:pt x="2067" y="1"/>
                  </a:moveTo>
                  <a:cubicBezTo>
                    <a:pt x="1188" y="1"/>
                    <a:pt x="271" y="369"/>
                    <a:pt x="1" y="1060"/>
                  </a:cubicBezTo>
                  <a:cubicBezTo>
                    <a:pt x="51" y="1061"/>
                    <a:pt x="102" y="1062"/>
                    <a:pt x="151" y="1062"/>
                  </a:cubicBezTo>
                  <a:cubicBezTo>
                    <a:pt x="1052" y="1062"/>
                    <a:pt x="1827" y="847"/>
                    <a:pt x="2334" y="12"/>
                  </a:cubicBezTo>
                  <a:cubicBezTo>
                    <a:pt x="2246" y="5"/>
                    <a:pt x="2157" y="1"/>
                    <a:pt x="2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1"/>
            <p:cNvSpPr/>
            <p:nvPr/>
          </p:nvSpPr>
          <p:spPr>
            <a:xfrm>
              <a:off x="1026000" y="2912700"/>
              <a:ext cx="276250" cy="205100"/>
            </a:xfrm>
            <a:custGeom>
              <a:avLst/>
              <a:gdLst/>
              <a:ahLst/>
              <a:cxnLst/>
              <a:rect l="l" t="t" r="r" b="b"/>
              <a:pathLst>
                <a:path w="11050" h="8204" extrusionOk="0">
                  <a:moveTo>
                    <a:pt x="8240" y="0"/>
                  </a:moveTo>
                  <a:cubicBezTo>
                    <a:pt x="6668" y="0"/>
                    <a:pt x="5109" y="36"/>
                    <a:pt x="3561" y="369"/>
                  </a:cubicBezTo>
                  <a:cubicBezTo>
                    <a:pt x="2489" y="607"/>
                    <a:pt x="1430" y="881"/>
                    <a:pt x="429" y="1334"/>
                  </a:cubicBezTo>
                  <a:cubicBezTo>
                    <a:pt x="239" y="1417"/>
                    <a:pt x="144" y="1500"/>
                    <a:pt x="156" y="1727"/>
                  </a:cubicBezTo>
                  <a:cubicBezTo>
                    <a:pt x="168" y="2048"/>
                    <a:pt x="144" y="2369"/>
                    <a:pt x="132" y="2691"/>
                  </a:cubicBezTo>
                  <a:cubicBezTo>
                    <a:pt x="84" y="3322"/>
                    <a:pt x="37" y="3941"/>
                    <a:pt x="1" y="4560"/>
                  </a:cubicBezTo>
                  <a:cubicBezTo>
                    <a:pt x="1215" y="4965"/>
                    <a:pt x="4501" y="7418"/>
                    <a:pt x="4871" y="8203"/>
                  </a:cubicBezTo>
                  <a:cubicBezTo>
                    <a:pt x="5382" y="8180"/>
                    <a:pt x="5906" y="8132"/>
                    <a:pt x="6430" y="8061"/>
                  </a:cubicBezTo>
                  <a:cubicBezTo>
                    <a:pt x="7204" y="7965"/>
                    <a:pt x="7990" y="7858"/>
                    <a:pt x="8776" y="7775"/>
                  </a:cubicBezTo>
                  <a:cubicBezTo>
                    <a:pt x="8966" y="7763"/>
                    <a:pt x="9026" y="7692"/>
                    <a:pt x="9062" y="7537"/>
                  </a:cubicBezTo>
                  <a:cubicBezTo>
                    <a:pt x="9276" y="6668"/>
                    <a:pt x="9538" y="5798"/>
                    <a:pt x="9871" y="4965"/>
                  </a:cubicBezTo>
                  <a:cubicBezTo>
                    <a:pt x="10169" y="4227"/>
                    <a:pt x="10455" y="3489"/>
                    <a:pt x="10931" y="2858"/>
                  </a:cubicBezTo>
                  <a:cubicBezTo>
                    <a:pt x="11050" y="2703"/>
                    <a:pt x="11038" y="2608"/>
                    <a:pt x="10967" y="2441"/>
                  </a:cubicBezTo>
                  <a:cubicBezTo>
                    <a:pt x="10633" y="1679"/>
                    <a:pt x="10133" y="1012"/>
                    <a:pt x="9752" y="286"/>
                  </a:cubicBezTo>
                  <a:cubicBezTo>
                    <a:pt x="9704" y="167"/>
                    <a:pt x="9621" y="119"/>
                    <a:pt x="9502" y="107"/>
                  </a:cubicBezTo>
                  <a:cubicBezTo>
                    <a:pt x="9085" y="72"/>
                    <a:pt x="8669" y="0"/>
                    <a:pt x="82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1"/>
            <p:cNvSpPr/>
            <p:nvPr/>
          </p:nvSpPr>
          <p:spPr>
            <a:xfrm>
              <a:off x="1035225" y="2922100"/>
              <a:ext cx="255425" cy="185575"/>
            </a:xfrm>
            <a:custGeom>
              <a:avLst/>
              <a:gdLst/>
              <a:ahLst/>
              <a:cxnLst/>
              <a:rect l="l" t="t" r="r" b="b"/>
              <a:pathLst>
                <a:path w="10217" h="7423" extrusionOk="0">
                  <a:moveTo>
                    <a:pt x="8755" y="1"/>
                  </a:moveTo>
                  <a:cubicBezTo>
                    <a:pt x="8460" y="1"/>
                    <a:pt x="8154" y="16"/>
                    <a:pt x="7800" y="53"/>
                  </a:cubicBezTo>
                  <a:cubicBezTo>
                    <a:pt x="7728" y="53"/>
                    <a:pt x="7614" y="47"/>
                    <a:pt x="7490" y="47"/>
                  </a:cubicBezTo>
                  <a:cubicBezTo>
                    <a:pt x="7428" y="47"/>
                    <a:pt x="7363" y="49"/>
                    <a:pt x="7299" y="53"/>
                  </a:cubicBezTo>
                  <a:cubicBezTo>
                    <a:pt x="6514" y="100"/>
                    <a:pt x="5728" y="148"/>
                    <a:pt x="4954" y="255"/>
                  </a:cubicBezTo>
                  <a:cubicBezTo>
                    <a:pt x="4251" y="350"/>
                    <a:pt x="3561" y="505"/>
                    <a:pt x="2870" y="648"/>
                  </a:cubicBezTo>
                  <a:cubicBezTo>
                    <a:pt x="1989" y="815"/>
                    <a:pt x="1120" y="1053"/>
                    <a:pt x="263" y="1291"/>
                  </a:cubicBezTo>
                  <a:cubicBezTo>
                    <a:pt x="72" y="1339"/>
                    <a:pt x="1" y="1458"/>
                    <a:pt x="25" y="1624"/>
                  </a:cubicBezTo>
                  <a:cubicBezTo>
                    <a:pt x="108" y="2232"/>
                    <a:pt x="84" y="2827"/>
                    <a:pt x="49" y="3434"/>
                  </a:cubicBezTo>
                  <a:cubicBezTo>
                    <a:pt x="37" y="3815"/>
                    <a:pt x="108" y="4089"/>
                    <a:pt x="513" y="4220"/>
                  </a:cubicBezTo>
                  <a:cubicBezTo>
                    <a:pt x="632" y="4256"/>
                    <a:pt x="739" y="4351"/>
                    <a:pt x="846" y="4434"/>
                  </a:cubicBezTo>
                  <a:cubicBezTo>
                    <a:pt x="2132" y="5244"/>
                    <a:pt x="3335" y="6161"/>
                    <a:pt x="4490" y="7137"/>
                  </a:cubicBezTo>
                  <a:cubicBezTo>
                    <a:pt x="4717" y="7325"/>
                    <a:pt x="4929" y="7423"/>
                    <a:pt x="5199" y="7423"/>
                  </a:cubicBezTo>
                  <a:cubicBezTo>
                    <a:pt x="5254" y="7423"/>
                    <a:pt x="5311" y="7419"/>
                    <a:pt x="5371" y="7411"/>
                  </a:cubicBezTo>
                  <a:cubicBezTo>
                    <a:pt x="6252" y="7327"/>
                    <a:pt x="7145" y="7292"/>
                    <a:pt x="8038" y="7220"/>
                  </a:cubicBezTo>
                  <a:cubicBezTo>
                    <a:pt x="8068" y="7220"/>
                    <a:pt x="8103" y="7224"/>
                    <a:pt x="8137" y="7224"/>
                  </a:cubicBezTo>
                  <a:cubicBezTo>
                    <a:pt x="8211" y="7224"/>
                    <a:pt x="8283" y="7207"/>
                    <a:pt x="8300" y="7101"/>
                  </a:cubicBezTo>
                  <a:cubicBezTo>
                    <a:pt x="8335" y="6946"/>
                    <a:pt x="8431" y="6804"/>
                    <a:pt x="8466" y="6649"/>
                  </a:cubicBezTo>
                  <a:cubicBezTo>
                    <a:pt x="8883" y="5208"/>
                    <a:pt x="9466" y="3839"/>
                    <a:pt x="10145" y="2494"/>
                  </a:cubicBezTo>
                  <a:cubicBezTo>
                    <a:pt x="10217" y="2351"/>
                    <a:pt x="10217" y="2220"/>
                    <a:pt x="10169" y="2053"/>
                  </a:cubicBezTo>
                  <a:cubicBezTo>
                    <a:pt x="9978" y="1386"/>
                    <a:pt x="9597" y="803"/>
                    <a:pt x="9312" y="184"/>
                  </a:cubicBezTo>
                  <a:cubicBezTo>
                    <a:pt x="9252" y="77"/>
                    <a:pt x="9181" y="5"/>
                    <a:pt x="9026" y="5"/>
                  </a:cubicBezTo>
                  <a:cubicBezTo>
                    <a:pt x="8936" y="2"/>
                    <a:pt x="8846" y="1"/>
                    <a:pt x="87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1"/>
            <p:cNvSpPr/>
            <p:nvPr/>
          </p:nvSpPr>
          <p:spPr>
            <a:xfrm>
              <a:off x="1090900" y="2928675"/>
              <a:ext cx="131000" cy="106075"/>
            </a:xfrm>
            <a:custGeom>
              <a:avLst/>
              <a:gdLst/>
              <a:ahLst/>
              <a:cxnLst/>
              <a:rect l="l" t="t" r="r" b="b"/>
              <a:pathLst>
                <a:path w="5240" h="4243" extrusionOk="0">
                  <a:moveTo>
                    <a:pt x="4607" y="0"/>
                  </a:moveTo>
                  <a:cubicBezTo>
                    <a:pt x="4589" y="0"/>
                    <a:pt x="4569" y="2"/>
                    <a:pt x="4549" y="4"/>
                  </a:cubicBezTo>
                  <a:cubicBezTo>
                    <a:pt x="3656" y="52"/>
                    <a:pt x="2763" y="123"/>
                    <a:pt x="1894" y="290"/>
                  </a:cubicBezTo>
                  <a:cubicBezTo>
                    <a:pt x="1262" y="409"/>
                    <a:pt x="643" y="552"/>
                    <a:pt x="0" y="695"/>
                  </a:cubicBezTo>
                  <a:cubicBezTo>
                    <a:pt x="929" y="1885"/>
                    <a:pt x="1834" y="3028"/>
                    <a:pt x="2786" y="4243"/>
                  </a:cubicBezTo>
                  <a:cubicBezTo>
                    <a:pt x="2751" y="2850"/>
                    <a:pt x="2739" y="1540"/>
                    <a:pt x="2822" y="230"/>
                  </a:cubicBezTo>
                  <a:cubicBezTo>
                    <a:pt x="3941" y="1349"/>
                    <a:pt x="4561" y="2742"/>
                    <a:pt x="5192" y="4136"/>
                  </a:cubicBezTo>
                  <a:cubicBezTo>
                    <a:pt x="5215" y="3207"/>
                    <a:pt x="5239" y="2290"/>
                    <a:pt x="5156" y="1373"/>
                  </a:cubicBezTo>
                  <a:cubicBezTo>
                    <a:pt x="5120" y="992"/>
                    <a:pt x="5084" y="611"/>
                    <a:pt x="4930" y="254"/>
                  </a:cubicBezTo>
                  <a:cubicBezTo>
                    <a:pt x="4855" y="94"/>
                    <a:pt x="4770" y="0"/>
                    <a:pt x="46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1"/>
            <p:cNvSpPr/>
            <p:nvPr/>
          </p:nvSpPr>
          <p:spPr>
            <a:xfrm>
              <a:off x="1040900" y="2948975"/>
              <a:ext cx="119975" cy="145600"/>
            </a:xfrm>
            <a:custGeom>
              <a:avLst/>
              <a:gdLst/>
              <a:ahLst/>
              <a:cxnLst/>
              <a:rect l="l" t="t" r="r" b="b"/>
              <a:pathLst>
                <a:path w="4799" h="5824" extrusionOk="0">
                  <a:moveTo>
                    <a:pt x="1810" y="1"/>
                  </a:moveTo>
                  <a:cubicBezTo>
                    <a:pt x="1789" y="1"/>
                    <a:pt x="1765" y="5"/>
                    <a:pt x="1738" y="14"/>
                  </a:cubicBezTo>
                  <a:cubicBezTo>
                    <a:pt x="1179" y="168"/>
                    <a:pt x="619" y="311"/>
                    <a:pt x="0" y="406"/>
                  </a:cubicBezTo>
                  <a:cubicBezTo>
                    <a:pt x="2060" y="1800"/>
                    <a:pt x="3191" y="3931"/>
                    <a:pt x="4644" y="5824"/>
                  </a:cubicBezTo>
                  <a:cubicBezTo>
                    <a:pt x="4691" y="5229"/>
                    <a:pt x="4715" y="4669"/>
                    <a:pt x="4775" y="4109"/>
                  </a:cubicBezTo>
                  <a:cubicBezTo>
                    <a:pt x="4798" y="3824"/>
                    <a:pt x="4727" y="3609"/>
                    <a:pt x="4536" y="3395"/>
                  </a:cubicBezTo>
                  <a:cubicBezTo>
                    <a:pt x="4394" y="3228"/>
                    <a:pt x="4263" y="3038"/>
                    <a:pt x="4132" y="2859"/>
                  </a:cubicBezTo>
                  <a:cubicBezTo>
                    <a:pt x="3429" y="1954"/>
                    <a:pt x="2727" y="1061"/>
                    <a:pt x="2024" y="156"/>
                  </a:cubicBezTo>
                  <a:cubicBezTo>
                    <a:pt x="1966" y="79"/>
                    <a:pt x="1908" y="1"/>
                    <a:pt x="1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1"/>
            <p:cNvSpPr/>
            <p:nvPr/>
          </p:nvSpPr>
          <p:spPr>
            <a:xfrm>
              <a:off x="1215925" y="2925775"/>
              <a:ext cx="47050" cy="160175"/>
            </a:xfrm>
            <a:custGeom>
              <a:avLst/>
              <a:gdLst/>
              <a:ahLst/>
              <a:cxnLst/>
              <a:rect l="l" t="t" r="r" b="b"/>
              <a:pathLst>
                <a:path w="1882" h="6407" extrusionOk="0">
                  <a:moveTo>
                    <a:pt x="1881" y="1"/>
                  </a:moveTo>
                  <a:cubicBezTo>
                    <a:pt x="1214" y="49"/>
                    <a:pt x="619" y="96"/>
                    <a:pt x="0" y="132"/>
                  </a:cubicBezTo>
                  <a:cubicBezTo>
                    <a:pt x="119" y="442"/>
                    <a:pt x="226" y="727"/>
                    <a:pt x="274" y="1037"/>
                  </a:cubicBezTo>
                  <a:cubicBezTo>
                    <a:pt x="417" y="2013"/>
                    <a:pt x="405" y="3001"/>
                    <a:pt x="357" y="3966"/>
                  </a:cubicBezTo>
                  <a:cubicBezTo>
                    <a:pt x="333" y="4537"/>
                    <a:pt x="429" y="5049"/>
                    <a:pt x="607" y="5573"/>
                  </a:cubicBezTo>
                  <a:cubicBezTo>
                    <a:pt x="703" y="5847"/>
                    <a:pt x="786" y="6121"/>
                    <a:pt x="869" y="6407"/>
                  </a:cubicBezTo>
                  <a:cubicBezTo>
                    <a:pt x="1322" y="4287"/>
                    <a:pt x="1691" y="2180"/>
                    <a:pt x="18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1"/>
            <p:cNvSpPr/>
            <p:nvPr/>
          </p:nvSpPr>
          <p:spPr>
            <a:xfrm>
              <a:off x="1040300" y="2963875"/>
              <a:ext cx="104200" cy="125050"/>
            </a:xfrm>
            <a:custGeom>
              <a:avLst/>
              <a:gdLst/>
              <a:ahLst/>
              <a:cxnLst/>
              <a:rect l="l" t="t" r="r" b="b"/>
              <a:pathLst>
                <a:path w="4168" h="5002" extrusionOk="0">
                  <a:moveTo>
                    <a:pt x="0" y="1"/>
                  </a:moveTo>
                  <a:cubicBezTo>
                    <a:pt x="84" y="787"/>
                    <a:pt x="12" y="1477"/>
                    <a:pt x="36" y="2144"/>
                  </a:cubicBezTo>
                  <a:cubicBezTo>
                    <a:pt x="1536" y="2942"/>
                    <a:pt x="2858" y="3954"/>
                    <a:pt x="4168" y="5002"/>
                  </a:cubicBezTo>
                  <a:cubicBezTo>
                    <a:pt x="2870" y="3287"/>
                    <a:pt x="1810" y="1394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1"/>
            <p:cNvSpPr/>
            <p:nvPr/>
          </p:nvSpPr>
          <p:spPr>
            <a:xfrm>
              <a:off x="1160250" y="2997525"/>
              <a:ext cx="29500" cy="104050"/>
            </a:xfrm>
            <a:custGeom>
              <a:avLst/>
              <a:gdLst/>
              <a:ahLst/>
              <a:cxnLst/>
              <a:rect l="l" t="t" r="r" b="b"/>
              <a:pathLst>
                <a:path w="1180" h="4162" extrusionOk="0">
                  <a:moveTo>
                    <a:pt x="215" y="0"/>
                  </a:moveTo>
                  <a:cubicBezTo>
                    <a:pt x="274" y="1393"/>
                    <a:pt x="191" y="2763"/>
                    <a:pt x="1" y="4144"/>
                  </a:cubicBezTo>
                  <a:cubicBezTo>
                    <a:pt x="65" y="4157"/>
                    <a:pt x="128" y="4162"/>
                    <a:pt x="190" y="4162"/>
                  </a:cubicBezTo>
                  <a:cubicBezTo>
                    <a:pt x="414" y="4162"/>
                    <a:pt x="627" y="4096"/>
                    <a:pt x="870" y="4096"/>
                  </a:cubicBezTo>
                  <a:cubicBezTo>
                    <a:pt x="917" y="3548"/>
                    <a:pt x="989" y="3013"/>
                    <a:pt x="1025" y="2477"/>
                  </a:cubicBezTo>
                  <a:cubicBezTo>
                    <a:pt x="1036" y="2203"/>
                    <a:pt x="1179" y="1905"/>
                    <a:pt x="1060" y="1655"/>
                  </a:cubicBezTo>
                  <a:cubicBezTo>
                    <a:pt x="810" y="1084"/>
                    <a:pt x="501" y="548"/>
                    <a:pt x="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1"/>
            <p:cNvSpPr/>
            <p:nvPr/>
          </p:nvSpPr>
          <p:spPr>
            <a:xfrm>
              <a:off x="1192700" y="2992750"/>
              <a:ext cx="41700" cy="104800"/>
            </a:xfrm>
            <a:custGeom>
              <a:avLst/>
              <a:gdLst/>
              <a:ahLst/>
              <a:cxnLst/>
              <a:rect l="l" t="t" r="r" b="b"/>
              <a:pathLst>
                <a:path w="1668" h="4192" extrusionOk="0">
                  <a:moveTo>
                    <a:pt x="96" y="1"/>
                  </a:moveTo>
                  <a:cubicBezTo>
                    <a:pt x="72" y="608"/>
                    <a:pt x="72" y="1215"/>
                    <a:pt x="12" y="1823"/>
                  </a:cubicBezTo>
                  <a:cubicBezTo>
                    <a:pt x="0" y="1870"/>
                    <a:pt x="24" y="1930"/>
                    <a:pt x="48" y="1977"/>
                  </a:cubicBezTo>
                  <a:cubicBezTo>
                    <a:pt x="393" y="2644"/>
                    <a:pt x="631" y="3347"/>
                    <a:pt x="905" y="4037"/>
                  </a:cubicBezTo>
                  <a:cubicBezTo>
                    <a:pt x="929" y="4109"/>
                    <a:pt x="953" y="4192"/>
                    <a:pt x="1060" y="4192"/>
                  </a:cubicBezTo>
                  <a:cubicBezTo>
                    <a:pt x="1088" y="4190"/>
                    <a:pt x="1116" y="4190"/>
                    <a:pt x="1144" y="4190"/>
                  </a:cubicBezTo>
                  <a:cubicBezTo>
                    <a:pt x="1189" y="4190"/>
                    <a:pt x="1234" y="4191"/>
                    <a:pt x="1280" y="4191"/>
                  </a:cubicBezTo>
                  <a:cubicBezTo>
                    <a:pt x="1409" y="4191"/>
                    <a:pt x="1538" y="4180"/>
                    <a:pt x="1667" y="4097"/>
                  </a:cubicBezTo>
                  <a:cubicBezTo>
                    <a:pt x="1274" y="2680"/>
                    <a:pt x="762" y="131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1"/>
            <p:cNvSpPr/>
            <p:nvPr/>
          </p:nvSpPr>
          <p:spPr>
            <a:xfrm>
              <a:off x="1251325" y="2937700"/>
              <a:ext cx="35450" cy="118175"/>
            </a:xfrm>
            <a:custGeom>
              <a:avLst/>
              <a:gdLst/>
              <a:ahLst/>
              <a:cxnLst/>
              <a:rect l="l" t="t" r="r" b="b"/>
              <a:pathLst>
                <a:path w="1418" h="4727" extrusionOk="0">
                  <a:moveTo>
                    <a:pt x="632" y="0"/>
                  </a:moveTo>
                  <a:cubicBezTo>
                    <a:pt x="501" y="1608"/>
                    <a:pt x="203" y="3120"/>
                    <a:pt x="1" y="4727"/>
                  </a:cubicBezTo>
                  <a:cubicBezTo>
                    <a:pt x="72" y="4548"/>
                    <a:pt x="108" y="4441"/>
                    <a:pt x="156" y="4334"/>
                  </a:cubicBezTo>
                  <a:cubicBezTo>
                    <a:pt x="477" y="3572"/>
                    <a:pt x="739" y="2786"/>
                    <a:pt x="1180" y="2096"/>
                  </a:cubicBezTo>
                  <a:cubicBezTo>
                    <a:pt x="1358" y="1822"/>
                    <a:pt x="1418" y="1608"/>
                    <a:pt x="1263" y="1286"/>
                  </a:cubicBezTo>
                  <a:cubicBezTo>
                    <a:pt x="1061" y="881"/>
                    <a:pt x="894" y="453"/>
                    <a:pt x="6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1"/>
            <p:cNvSpPr/>
            <p:nvPr/>
          </p:nvSpPr>
          <p:spPr>
            <a:xfrm>
              <a:off x="1163225" y="2943050"/>
              <a:ext cx="28600" cy="86650"/>
            </a:xfrm>
            <a:custGeom>
              <a:avLst/>
              <a:gdLst/>
              <a:ahLst/>
              <a:cxnLst/>
              <a:rect l="l" t="t" r="r" b="b"/>
              <a:pathLst>
                <a:path w="1144" h="3466" extrusionOk="0">
                  <a:moveTo>
                    <a:pt x="96" y="1"/>
                  </a:moveTo>
                  <a:lnTo>
                    <a:pt x="96" y="1"/>
                  </a:lnTo>
                  <a:cubicBezTo>
                    <a:pt x="120" y="441"/>
                    <a:pt x="108" y="858"/>
                    <a:pt x="60" y="1286"/>
                  </a:cubicBezTo>
                  <a:cubicBezTo>
                    <a:pt x="36" y="1453"/>
                    <a:pt x="1" y="1644"/>
                    <a:pt x="84" y="1810"/>
                  </a:cubicBezTo>
                  <a:cubicBezTo>
                    <a:pt x="370" y="2370"/>
                    <a:pt x="667" y="2918"/>
                    <a:pt x="953" y="3465"/>
                  </a:cubicBezTo>
                  <a:cubicBezTo>
                    <a:pt x="965" y="3465"/>
                    <a:pt x="989" y="3453"/>
                    <a:pt x="1001" y="3453"/>
                  </a:cubicBezTo>
                  <a:cubicBezTo>
                    <a:pt x="1025" y="3084"/>
                    <a:pt x="1036" y="2715"/>
                    <a:pt x="1072" y="2346"/>
                  </a:cubicBezTo>
                  <a:cubicBezTo>
                    <a:pt x="1144" y="1775"/>
                    <a:pt x="1001" y="1263"/>
                    <a:pt x="644" y="798"/>
                  </a:cubicBezTo>
                  <a:cubicBezTo>
                    <a:pt x="441" y="536"/>
                    <a:pt x="274" y="262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1"/>
            <p:cNvSpPr/>
            <p:nvPr/>
          </p:nvSpPr>
          <p:spPr>
            <a:xfrm>
              <a:off x="1187350" y="3049600"/>
              <a:ext cx="24125" cy="50050"/>
            </a:xfrm>
            <a:custGeom>
              <a:avLst/>
              <a:gdLst/>
              <a:ahLst/>
              <a:cxnLst/>
              <a:rect l="l" t="t" r="r" b="b"/>
              <a:pathLst>
                <a:path w="965" h="2002" extrusionOk="0">
                  <a:moveTo>
                    <a:pt x="191" y="1"/>
                  </a:moveTo>
                  <a:cubicBezTo>
                    <a:pt x="119" y="692"/>
                    <a:pt x="60" y="1323"/>
                    <a:pt x="0" y="1977"/>
                  </a:cubicBezTo>
                  <a:cubicBezTo>
                    <a:pt x="333" y="1954"/>
                    <a:pt x="655" y="2001"/>
                    <a:pt x="964" y="1906"/>
                  </a:cubicBezTo>
                  <a:cubicBezTo>
                    <a:pt x="703" y="1275"/>
                    <a:pt x="536" y="632"/>
                    <a:pt x="191" y="1"/>
                  </a:cubicBezTo>
                  <a:close/>
                </a:path>
              </a:pathLst>
            </a:custGeom>
            <a:solidFill>
              <a:srgbClr val="FDC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2" name="Google Shape;772;p41"/>
          <p:cNvSpPr/>
          <p:nvPr/>
        </p:nvSpPr>
        <p:spPr>
          <a:xfrm>
            <a:off x="1061937" y="3613477"/>
            <a:ext cx="2184419" cy="466240"/>
          </a:xfrm>
          <a:custGeom>
            <a:avLst/>
            <a:gdLst/>
            <a:ahLst/>
            <a:cxnLst/>
            <a:rect l="l" t="t" r="r" b="b"/>
            <a:pathLst>
              <a:path w="257369" h="40012" extrusionOk="0">
                <a:moveTo>
                  <a:pt x="18845" y="0"/>
                </a:moveTo>
                <a:lnTo>
                  <a:pt x="0" y="40012"/>
                </a:lnTo>
                <a:lnTo>
                  <a:pt x="246785" y="39496"/>
                </a:lnTo>
                <a:lnTo>
                  <a:pt x="257369" y="258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73" name="Google Shape;773;p41"/>
          <p:cNvSpPr txBox="1">
            <a:spLocks noGrp="1"/>
          </p:cNvSpPr>
          <p:nvPr>
            <p:ph type="subTitle" idx="1"/>
          </p:nvPr>
        </p:nvSpPr>
        <p:spPr>
          <a:xfrm>
            <a:off x="1323018" y="3600450"/>
            <a:ext cx="16587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Heroes</a:t>
            </a:r>
            <a:endParaRPr dirty="0"/>
          </a:p>
        </p:txBody>
      </p:sp>
      <p:sp>
        <p:nvSpPr>
          <p:cNvPr id="774" name="Google Shape;774;p41"/>
          <p:cNvSpPr txBox="1">
            <a:spLocks noGrp="1"/>
          </p:cNvSpPr>
          <p:nvPr>
            <p:ph type="subTitle" idx="2"/>
          </p:nvPr>
        </p:nvSpPr>
        <p:spPr>
          <a:xfrm>
            <a:off x="6150254" y="1619250"/>
            <a:ext cx="16587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Villains</a:t>
            </a:r>
            <a:endParaRPr/>
          </a:p>
        </p:txBody>
      </p:sp>
      <p:grpSp>
        <p:nvGrpSpPr>
          <p:cNvPr id="775" name="Google Shape;775;p41"/>
          <p:cNvGrpSpPr/>
          <p:nvPr/>
        </p:nvGrpSpPr>
        <p:grpSpPr>
          <a:xfrm>
            <a:off x="3526200" y="2098386"/>
            <a:ext cx="2231075" cy="1945350"/>
            <a:chOff x="519275" y="941025"/>
            <a:chExt cx="2231075" cy="1945350"/>
          </a:xfrm>
        </p:grpSpPr>
        <p:sp>
          <p:nvSpPr>
            <p:cNvPr id="776" name="Google Shape;776;p41"/>
            <p:cNvSpPr/>
            <p:nvPr/>
          </p:nvSpPr>
          <p:spPr>
            <a:xfrm>
              <a:off x="583100" y="1046650"/>
              <a:ext cx="1832125" cy="1494725"/>
            </a:xfrm>
            <a:custGeom>
              <a:avLst/>
              <a:gdLst/>
              <a:ahLst/>
              <a:cxnLst/>
              <a:rect l="l" t="t" r="r" b="b"/>
              <a:pathLst>
                <a:path w="73285" h="59789" extrusionOk="0">
                  <a:moveTo>
                    <a:pt x="44166" y="1"/>
                  </a:moveTo>
                  <a:cubicBezTo>
                    <a:pt x="43801" y="670"/>
                    <a:pt x="43406" y="1338"/>
                    <a:pt x="43011" y="2007"/>
                  </a:cubicBezTo>
                  <a:cubicBezTo>
                    <a:pt x="42251" y="3253"/>
                    <a:pt x="41430" y="4469"/>
                    <a:pt x="40549" y="5654"/>
                  </a:cubicBezTo>
                  <a:cubicBezTo>
                    <a:pt x="39667" y="6809"/>
                    <a:pt x="38694" y="7934"/>
                    <a:pt x="37539" y="8907"/>
                  </a:cubicBezTo>
                  <a:cubicBezTo>
                    <a:pt x="36992" y="9393"/>
                    <a:pt x="36354" y="9819"/>
                    <a:pt x="35685" y="10153"/>
                  </a:cubicBezTo>
                  <a:cubicBezTo>
                    <a:pt x="34986" y="10518"/>
                    <a:pt x="34196" y="10761"/>
                    <a:pt x="33406" y="10761"/>
                  </a:cubicBezTo>
                  <a:cubicBezTo>
                    <a:pt x="32615" y="10761"/>
                    <a:pt x="31886" y="10609"/>
                    <a:pt x="31156" y="10427"/>
                  </a:cubicBezTo>
                  <a:cubicBezTo>
                    <a:pt x="30427" y="10214"/>
                    <a:pt x="29758" y="9940"/>
                    <a:pt x="29089" y="9636"/>
                  </a:cubicBezTo>
                  <a:cubicBezTo>
                    <a:pt x="27722" y="9059"/>
                    <a:pt x="26445" y="8329"/>
                    <a:pt x="25229" y="7569"/>
                  </a:cubicBezTo>
                  <a:cubicBezTo>
                    <a:pt x="23010" y="6202"/>
                    <a:pt x="20943" y="4682"/>
                    <a:pt x="18937" y="3071"/>
                  </a:cubicBezTo>
                  <a:lnTo>
                    <a:pt x="18937" y="3071"/>
                  </a:lnTo>
                  <a:cubicBezTo>
                    <a:pt x="19211" y="3952"/>
                    <a:pt x="19454" y="4834"/>
                    <a:pt x="19697" y="5715"/>
                  </a:cubicBezTo>
                  <a:cubicBezTo>
                    <a:pt x="19971" y="6931"/>
                    <a:pt x="20214" y="8147"/>
                    <a:pt x="20335" y="9393"/>
                  </a:cubicBezTo>
                  <a:cubicBezTo>
                    <a:pt x="20457" y="10639"/>
                    <a:pt x="20487" y="11916"/>
                    <a:pt x="20183" y="13162"/>
                  </a:cubicBezTo>
                  <a:cubicBezTo>
                    <a:pt x="20031" y="13770"/>
                    <a:pt x="19788" y="14378"/>
                    <a:pt x="19363" y="14864"/>
                  </a:cubicBezTo>
                  <a:cubicBezTo>
                    <a:pt x="18937" y="15381"/>
                    <a:pt x="18329" y="15715"/>
                    <a:pt x="17691" y="15837"/>
                  </a:cubicBezTo>
                  <a:cubicBezTo>
                    <a:pt x="17319" y="15930"/>
                    <a:pt x="16935" y="15966"/>
                    <a:pt x="16547" y="15966"/>
                  </a:cubicBezTo>
                  <a:cubicBezTo>
                    <a:pt x="16301" y="15966"/>
                    <a:pt x="16054" y="15952"/>
                    <a:pt x="15806" y="15928"/>
                  </a:cubicBezTo>
                  <a:cubicBezTo>
                    <a:pt x="15199" y="15837"/>
                    <a:pt x="14591" y="15715"/>
                    <a:pt x="13983" y="15563"/>
                  </a:cubicBezTo>
                  <a:cubicBezTo>
                    <a:pt x="12767" y="15229"/>
                    <a:pt x="11612" y="14743"/>
                    <a:pt x="10487" y="14256"/>
                  </a:cubicBezTo>
                  <a:cubicBezTo>
                    <a:pt x="8511" y="13345"/>
                    <a:pt x="6627" y="12281"/>
                    <a:pt x="4773" y="11095"/>
                  </a:cubicBezTo>
                  <a:cubicBezTo>
                    <a:pt x="4317" y="10822"/>
                    <a:pt x="4043" y="10639"/>
                    <a:pt x="4043" y="10639"/>
                  </a:cubicBezTo>
                  <a:lnTo>
                    <a:pt x="4043" y="10639"/>
                  </a:lnTo>
                  <a:cubicBezTo>
                    <a:pt x="4043" y="10639"/>
                    <a:pt x="4074" y="10670"/>
                    <a:pt x="4134" y="10730"/>
                  </a:cubicBezTo>
                  <a:cubicBezTo>
                    <a:pt x="5867" y="12706"/>
                    <a:pt x="7508" y="14712"/>
                    <a:pt x="9119" y="16810"/>
                  </a:cubicBezTo>
                  <a:cubicBezTo>
                    <a:pt x="9910" y="17873"/>
                    <a:pt x="10700" y="18937"/>
                    <a:pt x="11429" y="20062"/>
                  </a:cubicBezTo>
                  <a:cubicBezTo>
                    <a:pt x="11794" y="20639"/>
                    <a:pt x="12129" y="21217"/>
                    <a:pt x="12432" y="21794"/>
                  </a:cubicBezTo>
                  <a:cubicBezTo>
                    <a:pt x="12767" y="22402"/>
                    <a:pt x="13040" y="23010"/>
                    <a:pt x="13192" y="23709"/>
                  </a:cubicBezTo>
                  <a:cubicBezTo>
                    <a:pt x="13223" y="23892"/>
                    <a:pt x="13223" y="24074"/>
                    <a:pt x="13223" y="24257"/>
                  </a:cubicBezTo>
                  <a:cubicBezTo>
                    <a:pt x="13192" y="24439"/>
                    <a:pt x="13162" y="24621"/>
                    <a:pt x="13071" y="24773"/>
                  </a:cubicBezTo>
                  <a:cubicBezTo>
                    <a:pt x="12919" y="25108"/>
                    <a:pt x="12706" y="25412"/>
                    <a:pt x="12432" y="25624"/>
                  </a:cubicBezTo>
                  <a:cubicBezTo>
                    <a:pt x="11885" y="26080"/>
                    <a:pt x="11277" y="26384"/>
                    <a:pt x="10639" y="26627"/>
                  </a:cubicBezTo>
                  <a:cubicBezTo>
                    <a:pt x="9363" y="27144"/>
                    <a:pt x="8056" y="27418"/>
                    <a:pt x="6748" y="27661"/>
                  </a:cubicBezTo>
                  <a:cubicBezTo>
                    <a:pt x="4499" y="28056"/>
                    <a:pt x="2250" y="28269"/>
                    <a:pt x="1" y="28390"/>
                  </a:cubicBezTo>
                  <a:cubicBezTo>
                    <a:pt x="1824" y="29241"/>
                    <a:pt x="3618" y="30153"/>
                    <a:pt x="5381" y="31126"/>
                  </a:cubicBezTo>
                  <a:cubicBezTo>
                    <a:pt x="6445" y="31703"/>
                    <a:pt x="7508" y="32311"/>
                    <a:pt x="8511" y="33010"/>
                  </a:cubicBezTo>
                  <a:cubicBezTo>
                    <a:pt x="9028" y="33345"/>
                    <a:pt x="9515" y="33710"/>
                    <a:pt x="10001" y="34105"/>
                  </a:cubicBezTo>
                  <a:cubicBezTo>
                    <a:pt x="10457" y="34500"/>
                    <a:pt x="10943" y="34925"/>
                    <a:pt x="11308" y="35533"/>
                  </a:cubicBezTo>
                  <a:cubicBezTo>
                    <a:pt x="11490" y="35807"/>
                    <a:pt x="11642" y="36202"/>
                    <a:pt x="11642" y="36597"/>
                  </a:cubicBezTo>
                  <a:cubicBezTo>
                    <a:pt x="11642" y="36962"/>
                    <a:pt x="11581" y="37296"/>
                    <a:pt x="11460" y="37631"/>
                  </a:cubicBezTo>
                  <a:cubicBezTo>
                    <a:pt x="11247" y="38269"/>
                    <a:pt x="10882" y="38816"/>
                    <a:pt x="10518" y="39302"/>
                  </a:cubicBezTo>
                  <a:cubicBezTo>
                    <a:pt x="9758" y="40305"/>
                    <a:pt x="8907" y="41187"/>
                    <a:pt x="7995" y="42038"/>
                  </a:cubicBezTo>
                  <a:cubicBezTo>
                    <a:pt x="7448" y="42555"/>
                    <a:pt x="6840" y="43071"/>
                    <a:pt x="6232" y="43558"/>
                  </a:cubicBezTo>
                  <a:lnTo>
                    <a:pt x="6232" y="43558"/>
                  </a:lnTo>
                  <a:cubicBezTo>
                    <a:pt x="7660" y="42950"/>
                    <a:pt x="9119" y="42372"/>
                    <a:pt x="10578" y="41856"/>
                  </a:cubicBezTo>
                  <a:cubicBezTo>
                    <a:pt x="12129" y="41339"/>
                    <a:pt x="13679" y="40883"/>
                    <a:pt x="15320" y="40640"/>
                  </a:cubicBezTo>
                  <a:cubicBezTo>
                    <a:pt x="15908" y="40553"/>
                    <a:pt x="16496" y="40481"/>
                    <a:pt x="17107" y="40481"/>
                  </a:cubicBezTo>
                  <a:cubicBezTo>
                    <a:pt x="17348" y="40481"/>
                    <a:pt x="17593" y="40492"/>
                    <a:pt x="17843" y="40518"/>
                  </a:cubicBezTo>
                  <a:cubicBezTo>
                    <a:pt x="18268" y="40579"/>
                    <a:pt x="18724" y="40670"/>
                    <a:pt x="19180" y="40853"/>
                  </a:cubicBezTo>
                  <a:cubicBezTo>
                    <a:pt x="19606" y="41035"/>
                    <a:pt x="20062" y="41339"/>
                    <a:pt x="20366" y="41734"/>
                  </a:cubicBezTo>
                  <a:cubicBezTo>
                    <a:pt x="20670" y="42129"/>
                    <a:pt x="20852" y="42585"/>
                    <a:pt x="20974" y="43011"/>
                  </a:cubicBezTo>
                  <a:cubicBezTo>
                    <a:pt x="21095" y="43436"/>
                    <a:pt x="21186" y="43862"/>
                    <a:pt x="21217" y="44318"/>
                  </a:cubicBezTo>
                  <a:cubicBezTo>
                    <a:pt x="21278" y="45169"/>
                    <a:pt x="21217" y="45989"/>
                    <a:pt x="21126" y="46810"/>
                  </a:cubicBezTo>
                  <a:cubicBezTo>
                    <a:pt x="20943" y="48451"/>
                    <a:pt x="20579" y="50032"/>
                    <a:pt x="20153" y="51582"/>
                  </a:cubicBezTo>
                  <a:cubicBezTo>
                    <a:pt x="19727" y="53102"/>
                    <a:pt x="19272" y="54622"/>
                    <a:pt x="18724" y="56111"/>
                  </a:cubicBezTo>
                  <a:cubicBezTo>
                    <a:pt x="19484" y="55230"/>
                    <a:pt x="20214" y="54348"/>
                    <a:pt x="21004" y="53467"/>
                  </a:cubicBezTo>
                  <a:cubicBezTo>
                    <a:pt x="21977" y="52433"/>
                    <a:pt x="22949" y="51430"/>
                    <a:pt x="24044" y="50518"/>
                  </a:cubicBezTo>
                  <a:cubicBezTo>
                    <a:pt x="24591" y="50062"/>
                    <a:pt x="25138" y="49606"/>
                    <a:pt x="25776" y="49211"/>
                  </a:cubicBezTo>
                  <a:cubicBezTo>
                    <a:pt x="26384" y="48816"/>
                    <a:pt x="27022" y="48421"/>
                    <a:pt x="27813" y="48178"/>
                  </a:cubicBezTo>
                  <a:cubicBezTo>
                    <a:pt x="28208" y="48056"/>
                    <a:pt x="28603" y="47995"/>
                    <a:pt x="29059" y="47995"/>
                  </a:cubicBezTo>
                  <a:cubicBezTo>
                    <a:pt x="29302" y="47995"/>
                    <a:pt x="29545" y="48026"/>
                    <a:pt x="29758" y="48087"/>
                  </a:cubicBezTo>
                  <a:cubicBezTo>
                    <a:pt x="30032" y="48147"/>
                    <a:pt x="30244" y="48239"/>
                    <a:pt x="30457" y="48360"/>
                  </a:cubicBezTo>
                  <a:cubicBezTo>
                    <a:pt x="31247" y="48847"/>
                    <a:pt x="31703" y="49515"/>
                    <a:pt x="32099" y="50154"/>
                  </a:cubicBezTo>
                  <a:cubicBezTo>
                    <a:pt x="32889" y="51461"/>
                    <a:pt x="33345" y="52828"/>
                    <a:pt x="33740" y="54166"/>
                  </a:cubicBezTo>
                  <a:cubicBezTo>
                    <a:pt x="34257" y="55929"/>
                    <a:pt x="34652" y="57692"/>
                    <a:pt x="34986" y="59455"/>
                  </a:cubicBezTo>
                  <a:cubicBezTo>
                    <a:pt x="35168" y="58999"/>
                    <a:pt x="35381" y="58543"/>
                    <a:pt x="35594" y="58056"/>
                  </a:cubicBezTo>
                  <a:cubicBezTo>
                    <a:pt x="36232" y="56719"/>
                    <a:pt x="36931" y="55351"/>
                    <a:pt x="37722" y="54044"/>
                  </a:cubicBezTo>
                  <a:cubicBezTo>
                    <a:pt x="38117" y="53406"/>
                    <a:pt x="38542" y="52768"/>
                    <a:pt x="38998" y="52129"/>
                  </a:cubicBezTo>
                  <a:cubicBezTo>
                    <a:pt x="39454" y="51491"/>
                    <a:pt x="39971" y="50883"/>
                    <a:pt x="40609" y="50336"/>
                  </a:cubicBezTo>
                  <a:cubicBezTo>
                    <a:pt x="40913" y="50062"/>
                    <a:pt x="41248" y="49789"/>
                    <a:pt x="41673" y="49576"/>
                  </a:cubicBezTo>
                  <a:cubicBezTo>
                    <a:pt x="42099" y="49363"/>
                    <a:pt x="42615" y="49181"/>
                    <a:pt x="43163" y="49181"/>
                  </a:cubicBezTo>
                  <a:cubicBezTo>
                    <a:pt x="44196" y="49211"/>
                    <a:pt x="45017" y="49667"/>
                    <a:pt x="45716" y="50123"/>
                  </a:cubicBezTo>
                  <a:cubicBezTo>
                    <a:pt x="47053" y="51096"/>
                    <a:pt x="48056" y="52312"/>
                    <a:pt x="48999" y="53527"/>
                  </a:cubicBezTo>
                  <a:cubicBezTo>
                    <a:pt x="49910" y="54743"/>
                    <a:pt x="50731" y="56020"/>
                    <a:pt x="51521" y="57297"/>
                  </a:cubicBezTo>
                  <a:cubicBezTo>
                    <a:pt x="52008" y="58117"/>
                    <a:pt x="52464" y="58938"/>
                    <a:pt x="52920" y="59789"/>
                  </a:cubicBezTo>
                  <a:cubicBezTo>
                    <a:pt x="52798" y="58877"/>
                    <a:pt x="52707" y="57935"/>
                    <a:pt x="52616" y="57023"/>
                  </a:cubicBezTo>
                  <a:cubicBezTo>
                    <a:pt x="52494" y="55503"/>
                    <a:pt x="52433" y="54014"/>
                    <a:pt x="52494" y="52494"/>
                  </a:cubicBezTo>
                  <a:cubicBezTo>
                    <a:pt x="52524" y="51704"/>
                    <a:pt x="52585" y="50944"/>
                    <a:pt x="52707" y="50154"/>
                  </a:cubicBezTo>
                  <a:cubicBezTo>
                    <a:pt x="52828" y="49394"/>
                    <a:pt x="53011" y="48603"/>
                    <a:pt x="53376" y="47813"/>
                  </a:cubicBezTo>
                  <a:cubicBezTo>
                    <a:pt x="53558" y="47418"/>
                    <a:pt x="53801" y="46992"/>
                    <a:pt x="54135" y="46628"/>
                  </a:cubicBezTo>
                  <a:cubicBezTo>
                    <a:pt x="54287" y="46445"/>
                    <a:pt x="54500" y="46293"/>
                    <a:pt x="54713" y="46141"/>
                  </a:cubicBezTo>
                  <a:cubicBezTo>
                    <a:pt x="54926" y="45989"/>
                    <a:pt x="55108" y="45868"/>
                    <a:pt x="55351" y="45777"/>
                  </a:cubicBezTo>
                  <a:cubicBezTo>
                    <a:pt x="56103" y="45454"/>
                    <a:pt x="56903" y="45346"/>
                    <a:pt x="57645" y="45346"/>
                  </a:cubicBezTo>
                  <a:cubicBezTo>
                    <a:pt x="57742" y="45346"/>
                    <a:pt x="57839" y="45348"/>
                    <a:pt x="57935" y="45351"/>
                  </a:cubicBezTo>
                  <a:cubicBezTo>
                    <a:pt x="59576" y="45442"/>
                    <a:pt x="61066" y="45929"/>
                    <a:pt x="62494" y="46476"/>
                  </a:cubicBezTo>
                  <a:cubicBezTo>
                    <a:pt x="63133" y="46749"/>
                    <a:pt x="63740" y="47023"/>
                    <a:pt x="64348" y="47296"/>
                  </a:cubicBezTo>
                  <a:cubicBezTo>
                    <a:pt x="63953" y="46840"/>
                    <a:pt x="63588" y="46354"/>
                    <a:pt x="63224" y="45837"/>
                  </a:cubicBezTo>
                  <a:cubicBezTo>
                    <a:pt x="62373" y="44622"/>
                    <a:pt x="61522" y="43315"/>
                    <a:pt x="61096" y="41704"/>
                  </a:cubicBezTo>
                  <a:cubicBezTo>
                    <a:pt x="60883" y="40913"/>
                    <a:pt x="60822" y="39971"/>
                    <a:pt x="61126" y="39029"/>
                  </a:cubicBezTo>
                  <a:cubicBezTo>
                    <a:pt x="61309" y="38573"/>
                    <a:pt x="61582" y="38117"/>
                    <a:pt x="61917" y="37783"/>
                  </a:cubicBezTo>
                  <a:cubicBezTo>
                    <a:pt x="62251" y="37418"/>
                    <a:pt x="62646" y="37175"/>
                    <a:pt x="63011" y="36962"/>
                  </a:cubicBezTo>
                  <a:cubicBezTo>
                    <a:pt x="63771" y="36567"/>
                    <a:pt x="64531" y="36324"/>
                    <a:pt x="65291" y="36172"/>
                  </a:cubicBezTo>
                  <a:cubicBezTo>
                    <a:pt x="66051" y="35989"/>
                    <a:pt x="66810" y="35898"/>
                    <a:pt x="67540" y="35837"/>
                  </a:cubicBezTo>
                  <a:cubicBezTo>
                    <a:pt x="68430" y="35766"/>
                    <a:pt x="69300" y="35737"/>
                    <a:pt x="70166" y="35737"/>
                  </a:cubicBezTo>
                  <a:cubicBezTo>
                    <a:pt x="70779" y="35737"/>
                    <a:pt x="71391" y="35751"/>
                    <a:pt x="72008" y="35776"/>
                  </a:cubicBezTo>
                  <a:cubicBezTo>
                    <a:pt x="72434" y="35807"/>
                    <a:pt x="72859" y="35837"/>
                    <a:pt x="73285" y="35837"/>
                  </a:cubicBezTo>
                  <a:cubicBezTo>
                    <a:pt x="72768" y="35624"/>
                    <a:pt x="72221" y="35381"/>
                    <a:pt x="71704" y="35108"/>
                  </a:cubicBezTo>
                  <a:cubicBezTo>
                    <a:pt x="70306" y="34409"/>
                    <a:pt x="68938" y="33679"/>
                    <a:pt x="67661" y="32706"/>
                  </a:cubicBezTo>
                  <a:cubicBezTo>
                    <a:pt x="67023" y="32220"/>
                    <a:pt x="66385" y="31673"/>
                    <a:pt x="65838" y="31035"/>
                  </a:cubicBezTo>
                  <a:cubicBezTo>
                    <a:pt x="65564" y="30700"/>
                    <a:pt x="65291" y="30305"/>
                    <a:pt x="65078" y="29880"/>
                  </a:cubicBezTo>
                  <a:cubicBezTo>
                    <a:pt x="64895" y="29454"/>
                    <a:pt x="64743" y="28968"/>
                    <a:pt x="64713" y="28451"/>
                  </a:cubicBezTo>
                  <a:cubicBezTo>
                    <a:pt x="64683" y="27904"/>
                    <a:pt x="64804" y="27448"/>
                    <a:pt x="64956" y="27023"/>
                  </a:cubicBezTo>
                  <a:cubicBezTo>
                    <a:pt x="65078" y="26597"/>
                    <a:pt x="65260" y="26202"/>
                    <a:pt x="65473" y="25837"/>
                  </a:cubicBezTo>
                  <a:cubicBezTo>
                    <a:pt x="65838" y="25108"/>
                    <a:pt x="66294" y="24469"/>
                    <a:pt x="66750" y="23831"/>
                  </a:cubicBezTo>
                  <a:cubicBezTo>
                    <a:pt x="67692" y="22554"/>
                    <a:pt x="68725" y="21399"/>
                    <a:pt x="69759" y="20275"/>
                  </a:cubicBezTo>
                  <a:cubicBezTo>
                    <a:pt x="70853" y="19150"/>
                    <a:pt x="71947" y="18056"/>
                    <a:pt x="73072" y="16992"/>
                  </a:cubicBezTo>
                  <a:lnTo>
                    <a:pt x="73072" y="16992"/>
                  </a:lnTo>
                  <a:cubicBezTo>
                    <a:pt x="71735" y="17448"/>
                    <a:pt x="70427" y="17873"/>
                    <a:pt x="69060" y="18269"/>
                  </a:cubicBezTo>
                  <a:cubicBezTo>
                    <a:pt x="67661" y="18664"/>
                    <a:pt x="66233" y="18998"/>
                    <a:pt x="64743" y="19211"/>
                  </a:cubicBezTo>
                  <a:cubicBezTo>
                    <a:pt x="64085" y="19290"/>
                    <a:pt x="63450" y="19369"/>
                    <a:pt x="62778" y="19369"/>
                  </a:cubicBezTo>
                  <a:cubicBezTo>
                    <a:pt x="62674" y="19369"/>
                    <a:pt x="62570" y="19367"/>
                    <a:pt x="62464" y="19363"/>
                  </a:cubicBezTo>
                  <a:cubicBezTo>
                    <a:pt x="61674" y="19332"/>
                    <a:pt x="60853" y="19272"/>
                    <a:pt x="60032" y="18876"/>
                  </a:cubicBezTo>
                  <a:cubicBezTo>
                    <a:pt x="59819" y="18755"/>
                    <a:pt x="59607" y="18633"/>
                    <a:pt x="59424" y="18481"/>
                  </a:cubicBezTo>
                  <a:cubicBezTo>
                    <a:pt x="59211" y="18299"/>
                    <a:pt x="59060" y="18117"/>
                    <a:pt x="58908" y="17934"/>
                  </a:cubicBezTo>
                  <a:cubicBezTo>
                    <a:pt x="58634" y="17539"/>
                    <a:pt x="58482" y="17114"/>
                    <a:pt x="58360" y="16718"/>
                  </a:cubicBezTo>
                  <a:cubicBezTo>
                    <a:pt x="58117" y="15898"/>
                    <a:pt x="58087" y="15107"/>
                    <a:pt x="58117" y="14348"/>
                  </a:cubicBezTo>
                  <a:cubicBezTo>
                    <a:pt x="58148" y="12797"/>
                    <a:pt x="58421" y="11338"/>
                    <a:pt x="58756" y="9910"/>
                  </a:cubicBezTo>
                  <a:cubicBezTo>
                    <a:pt x="59120" y="8299"/>
                    <a:pt x="59607" y="6718"/>
                    <a:pt x="60123" y="5138"/>
                  </a:cubicBezTo>
                  <a:lnTo>
                    <a:pt x="60123" y="5138"/>
                  </a:lnTo>
                  <a:cubicBezTo>
                    <a:pt x="59090" y="6262"/>
                    <a:pt x="57996" y="7357"/>
                    <a:pt x="56871" y="8390"/>
                  </a:cubicBezTo>
                  <a:cubicBezTo>
                    <a:pt x="55838" y="9363"/>
                    <a:pt x="54743" y="10244"/>
                    <a:pt x="53588" y="11065"/>
                  </a:cubicBezTo>
                  <a:cubicBezTo>
                    <a:pt x="52980" y="11460"/>
                    <a:pt x="52372" y="11855"/>
                    <a:pt x="51704" y="12159"/>
                  </a:cubicBezTo>
                  <a:cubicBezTo>
                    <a:pt x="51065" y="12493"/>
                    <a:pt x="50366" y="12767"/>
                    <a:pt x="49576" y="12889"/>
                  </a:cubicBezTo>
                  <a:cubicBezTo>
                    <a:pt x="49332" y="12926"/>
                    <a:pt x="49088" y="12952"/>
                    <a:pt x="48836" y="12952"/>
                  </a:cubicBezTo>
                  <a:cubicBezTo>
                    <a:pt x="48681" y="12952"/>
                    <a:pt x="48523" y="12942"/>
                    <a:pt x="48360" y="12919"/>
                  </a:cubicBezTo>
                  <a:cubicBezTo>
                    <a:pt x="48147" y="12889"/>
                    <a:pt x="47935" y="12828"/>
                    <a:pt x="47752" y="12767"/>
                  </a:cubicBezTo>
                  <a:cubicBezTo>
                    <a:pt x="47509" y="12676"/>
                    <a:pt x="47296" y="12554"/>
                    <a:pt x="47114" y="12433"/>
                  </a:cubicBezTo>
                  <a:cubicBezTo>
                    <a:pt x="46749" y="12129"/>
                    <a:pt x="46506" y="11794"/>
                    <a:pt x="46293" y="11460"/>
                  </a:cubicBezTo>
                  <a:cubicBezTo>
                    <a:pt x="46111" y="11126"/>
                    <a:pt x="45929" y="10791"/>
                    <a:pt x="45807" y="10457"/>
                  </a:cubicBezTo>
                  <a:cubicBezTo>
                    <a:pt x="45260" y="9089"/>
                    <a:pt x="44986" y="7691"/>
                    <a:pt x="44774" y="6293"/>
                  </a:cubicBezTo>
                  <a:cubicBezTo>
                    <a:pt x="44439" y="4195"/>
                    <a:pt x="44257" y="2098"/>
                    <a:pt x="441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1"/>
            <p:cNvSpPr/>
            <p:nvPr/>
          </p:nvSpPr>
          <p:spPr>
            <a:xfrm>
              <a:off x="519275" y="941025"/>
              <a:ext cx="2231075" cy="1945350"/>
            </a:xfrm>
            <a:custGeom>
              <a:avLst/>
              <a:gdLst/>
              <a:ahLst/>
              <a:cxnLst/>
              <a:rect l="l" t="t" r="r" b="b"/>
              <a:pathLst>
                <a:path w="89243" h="77814" extrusionOk="0">
                  <a:moveTo>
                    <a:pt x="47630" y="1"/>
                  </a:moveTo>
                  <a:lnTo>
                    <a:pt x="46688" y="1946"/>
                  </a:lnTo>
                  <a:cubicBezTo>
                    <a:pt x="45472" y="4499"/>
                    <a:pt x="44013" y="6992"/>
                    <a:pt x="42311" y="9302"/>
                  </a:cubicBezTo>
                  <a:cubicBezTo>
                    <a:pt x="41460" y="10427"/>
                    <a:pt x="40548" y="11521"/>
                    <a:pt x="39515" y="12433"/>
                  </a:cubicBezTo>
                  <a:cubicBezTo>
                    <a:pt x="38451" y="13314"/>
                    <a:pt x="37235" y="14104"/>
                    <a:pt x="35928" y="14135"/>
                  </a:cubicBezTo>
                  <a:cubicBezTo>
                    <a:pt x="35862" y="14138"/>
                    <a:pt x="35796" y="14139"/>
                    <a:pt x="35729" y="14139"/>
                  </a:cubicBezTo>
                  <a:cubicBezTo>
                    <a:pt x="35146" y="14139"/>
                    <a:pt x="34522" y="14025"/>
                    <a:pt x="33922" y="13861"/>
                  </a:cubicBezTo>
                  <a:cubicBezTo>
                    <a:pt x="33253" y="13679"/>
                    <a:pt x="32585" y="13436"/>
                    <a:pt x="31946" y="13162"/>
                  </a:cubicBezTo>
                  <a:cubicBezTo>
                    <a:pt x="30639" y="12615"/>
                    <a:pt x="29363" y="11916"/>
                    <a:pt x="28147" y="11186"/>
                  </a:cubicBezTo>
                  <a:cubicBezTo>
                    <a:pt x="25685" y="9727"/>
                    <a:pt x="23314" y="8056"/>
                    <a:pt x="21095" y="6262"/>
                  </a:cubicBezTo>
                  <a:lnTo>
                    <a:pt x="20274" y="5624"/>
                  </a:lnTo>
                  <a:lnTo>
                    <a:pt x="20274" y="5624"/>
                  </a:lnTo>
                  <a:lnTo>
                    <a:pt x="20639" y="6566"/>
                  </a:lnTo>
                  <a:cubicBezTo>
                    <a:pt x="21490" y="8876"/>
                    <a:pt x="22159" y="11247"/>
                    <a:pt x="22463" y="13679"/>
                  </a:cubicBezTo>
                  <a:cubicBezTo>
                    <a:pt x="22584" y="14895"/>
                    <a:pt x="22645" y="16111"/>
                    <a:pt x="22372" y="17296"/>
                  </a:cubicBezTo>
                  <a:cubicBezTo>
                    <a:pt x="22250" y="17873"/>
                    <a:pt x="22007" y="18421"/>
                    <a:pt x="21642" y="18877"/>
                  </a:cubicBezTo>
                  <a:cubicBezTo>
                    <a:pt x="21277" y="19332"/>
                    <a:pt x="20761" y="19636"/>
                    <a:pt x="20183" y="19758"/>
                  </a:cubicBezTo>
                  <a:cubicBezTo>
                    <a:pt x="19829" y="19851"/>
                    <a:pt x="19464" y="19887"/>
                    <a:pt x="19095" y="19887"/>
                  </a:cubicBezTo>
                  <a:cubicBezTo>
                    <a:pt x="18861" y="19887"/>
                    <a:pt x="18625" y="19873"/>
                    <a:pt x="18390" y="19849"/>
                  </a:cubicBezTo>
                  <a:cubicBezTo>
                    <a:pt x="17782" y="19819"/>
                    <a:pt x="17174" y="19697"/>
                    <a:pt x="16596" y="19545"/>
                  </a:cubicBezTo>
                  <a:cubicBezTo>
                    <a:pt x="15411" y="19241"/>
                    <a:pt x="14256" y="18816"/>
                    <a:pt x="13131" y="18329"/>
                  </a:cubicBezTo>
                  <a:cubicBezTo>
                    <a:pt x="10852" y="17357"/>
                    <a:pt x="8694" y="16171"/>
                    <a:pt x="6596" y="14864"/>
                  </a:cubicBezTo>
                  <a:lnTo>
                    <a:pt x="6596" y="14864"/>
                  </a:lnTo>
                  <a:cubicBezTo>
                    <a:pt x="6839" y="15016"/>
                    <a:pt x="7083" y="15168"/>
                    <a:pt x="7326" y="15320"/>
                  </a:cubicBezTo>
                  <a:cubicBezTo>
                    <a:pt x="9180" y="16506"/>
                    <a:pt x="11064" y="17570"/>
                    <a:pt x="13040" y="18481"/>
                  </a:cubicBezTo>
                  <a:cubicBezTo>
                    <a:pt x="14165" y="18998"/>
                    <a:pt x="15320" y="19454"/>
                    <a:pt x="16536" y="19788"/>
                  </a:cubicBezTo>
                  <a:cubicBezTo>
                    <a:pt x="17144" y="19940"/>
                    <a:pt x="17752" y="20062"/>
                    <a:pt x="18359" y="20153"/>
                  </a:cubicBezTo>
                  <a:cubicBezTo>
                    <a:pt x="18607" y="20177"/>
                    <a:pt x="18854" y="20191"/>
                    <a:pt x="19100" y="20191"/>
                  </a:cubicBezTo>
                  <a:cubicBezTo>
                    <a:pt x="19488" y="20191"/>
                    <a:pt x="19872" y="20155"/>
                    <a:pt x="20244" y="20062"/>
                  </a:cubicBezTo>
                  <a:cubicBezTo>
                    <a:pt x="20882" y="19940"/>
                    <a:pt x="21490" y="19606"/>
                    <a:pt x="21916" y="19120"/>
                  </a:cubicBezTo>
                  <a:cubicBezTo>
                    <a:pt x="22341" y="18603"/>
                    <a:pt x="22584" y="17995"/>
                    <a:pt x="22736" y="17387"/>
                  </a:cubicBezTo>
                  <a:cubicBezTo>
                    <a:pt x="23040" y="16141"/>
                    <a:pt x="23010" y="14864"/>
                    <a:pt x="22888" y="13618"/>
                  </a:cubicBezTo>
                  <a:cubicBezTo>
                    <a:pt x="22767" y="12372"/>
                    <a:pt x="22524" y="11156"/>
                    <a:pt x="22250" y="9940"/>
                  </a:cubicBezTo>
                  <a:cubicBezTo>
                    <a:pt x="22007" y="9059"/>
                    <a:pt x="21764" y="8177"/>
                    <a:pt x="21490" y="7296"/>
                  </a:cubicBezTo>
                  <a:lnTo>
                    <a:pt x="21490" y="7296"/>
                  </a:lnTo>
                  <a:cubicBezTo>
                    <a:pt x="23496" y="8907"/>
                    <a:pt x="25563" y="10427"/>
                    <a:pt x="27782" y="11794"/>
                  </a:cubicBezTo>
                  <a:cubicBezTo>
                    <a:pt x="28998" y="12554"/>
                    <a:pt x="30275" y="13284"/>
                    <a:pt x="31642" y="13861"/>
                  </a:cubicBezTo>
                  <a:cubicBezTo>
                    <a:pt x="32311" y="14165"/>
                    <a:pt x="32980" y="14439"/>
                    <a:pt x="33709" y="14652"/>
                  </a:cubicBezTo>
                  <a:cubicBezTo>
                    <a:pt x="34439" y="14834"/>
                    <a:pt x="35168" y="14986"/>
                    <a:pt x="35959" y="14986"/>
                  </a:cubicBezTo>
                  <a:cubicBezTo>
                    <a:pt x="36749" y="14986"/>
                    <a:pt x="37539" y="14743"/>
                    <a:pt x="38238" y="14408"/>
                  </a:cubicBezTo>
                  <a:cubicBezTo>
                    <a:pt x="38907" y="14044"/>
                    <a:pt x="39545" y="13618"/>
                    <a:pt x="40092" y="13132"/>
                  </a:cubicBezTo>
                  <a:cubicBezTo>
                    <a:pt x="41247" y="12159"/>
                    <a:pt x="42220" y="11034"/>
                    <a:pt x="43102" y="9879"/>
                  </a:cubicBezTo>
                  <a:cubicBezTo>
                    <a:pt x="43983" y="8724"/>
                    <a:pt x="44804" y="7478"/>
                    <a:pt x="45564" y="6232"/>
                  </a:cubicBezTo>
                  <a:cubicBezTo>
                    <a:pt x="45959" y="5563"/>
                    <a:pt x="46354" y="4895"/>
                    <a:pt x="46719" y="4226"/>
                  </a:cubicBezTo>
                  <a:cubicBezTo>
                    <a:pt x="46810" y="6323"/>
                    <a:pt x="46992" y="8420"/>
                    <a:pt x="47327" y="10548"/>
                  </a:cubicBezTo>
                  <a:cubicBezTo>
                    <a:pt x="47539" y="11916"/>
                    <a:pt x="47813" y="13314"/>
                    <a:pt x="48360" y="14682"/>
                  </a:cubicBezTo>
                  <a:cubicBezTo>
                    <a:pt x="48482" y="15016"/>
                    <a:pt x="48664" y="15351"/>
                    <a:pt x="48846" y="15685"/>
                  </a:cubicBezTo>
                  <a:cubicBezTo>
                    <a:pt x="49059" y="16019"/>
                    <a:pt x="49302" y="16354"/>
                    <a:pt x="49667" y="16658"/>
                  </a:cubicBezTo>
                  <a:cubicBezTo>
                    <a:pt x="49849" y="16779"/>
                    <a:pt x="50062" y="16931"/>
                    <a:pt x="50305" y="16992"/>
                  </a:cubicBezTo>
                  <a:cubicBezTo>
                    <a:pt x="50488" y="17053"/>
                    <a:pt x="50700" y="17114"/>
                    <a:pt x="50913" y="17144"/>
                  </a:cubicBezTo>
                  <a:cubicBezTo>
                    <a:pt x="51076" y="17167"/>
                    <a:pt x="51234" y="17177"/>
                    <a:pt x="51389" y="17177"/>
                  </a:cubicBezTo>
                  <a:cubicBezTo>
                    <a:pt x="51641" y="17177"/>
                    <a:pt x="51885" y="17151"/>
                    <a:pt x="52129" y="17114"/>
                  </a:cubicBezTo>
                  <a:cubicBezTo>
                    <a:pt x="52919" y="16992"/>
                    <a:pt x="53618" y="16718"/>
                    <a:pt x="54257" y="16384"/>
                  </a:cubicBezTo>
                  <a:cubicBezTo>
                    <a:pt x="54925" y="16080"/>
                    <a:pt x="55533" y="15685"/>
                    <a:pt x="56141" y="15290"/>
                  </a:cubicBezTo>
                  <a:cubicBezTo>
                    <a:pt x="57296" y="14469"/>
                    <a:pt x="58391" y="13588"/>
                    <a:pt x="59424" y="12615"/>
                  </a:cubicBezTo>
                  <a:cubicBezTo>
                    <a:pt x="60549" y="11582"/>
                    <a:pt x="61643" y="10487"/>
                    <a:pt x="62676" y="9363"/>
                  </a:cubicBezTo>
                  <a:lnTo>
                    <a:pt x="62676" y="9363"/>
                  </a:lnTo>
                  <a:cubicBezTo>
                    <a:pt x="62160" y="10943"/>
                    <a:pt x="61673" y="12524"/>
                    <a:pt x="61309" y="14135"/>
                  </a:cubicBezTo>
                  <a:cubicBezTo>
                    <a:pt x="60974" y="15563"/>
                    <a:pt x="60701" y="17022"/>
                    <a:pt x="60670" y="18573"/>
                  </a:cubicBezTo>
                  <a:cubicBezTo>
                    <a:pt x="60640" y="19332"/>
                    <a:pt x="60670" y="20123"/>
                    <a:pt x="60913" y="20943"/>
                  </a:cubicBezTo>
                  <a:cubicBezTo>
                    <a:pt x="61035" y="21339"/>
                    <a:pt x="61187" y="21764"/>
                    <a:pt x="61461" y="22159"/>
                  </a:cubicBezTo>
                  <a:cubicBezTo>
                    <a:pt x="61613" y="22342"/>
                    <a:pt x="61764" y="22524"/>
                    <a:pt x="61977" y="22706"/>
                  </a:cubicBezTo>
                  <a:cubicBezTo>
                    <a:pt x="62160" y="22858"/>
                    <a:pt x="62372" y="22980"/>
                    <a:pt x="62555" y="23101"/>
                  </a:cubicBezTo>
                  <a:cubicBezTo>
                    <a:pt x="63406" y="23497"/>
                    <a:pt x="64227" y="23557"/>
                    <a:pt x="65017" y="23588"/>
                  </a:cubicBezTo>
                  <a:cubicBezTo>
                    <a:pt x="65123" y="23592"/>
                    <a:pt x="65227" y="23594"/>
                    <a:pt x="65331" y="23594"/>
                  </a:cubicBezTo>
                  <a:cubicBezTo>
                    <a:pt x="66003" y="23594"/>
                    <a:pt x="66638" y="23515"/>
                    <a:pt x="67296" y="23436"/>
                  </a:cubicBezTo>
                  <a:cubicBezTo>
                    <a:pt x="68786" y="23223"/>
                    <a:pt x="70214" y="22889"/>
                    <a:pt x="71613" y="22494"/>
                  </a:cubicBezTo>
                  <a:cubicBezTo>
                    <a:pt x="72980" y="22098"/>
                    <a:pt x="74288" y="21673"/>
                    <a:pt x="75625" y="21217"/>
                  </a:cubicBezTo>
                  <a:lnTo>
                    <a:pt x="75625" y="21217"/>
                  </a:lnTo>
                  <a:cubicBezTo>
                    <a:pt x="74500" y="22281"/>
                    <a:pt x="73406" y="23375"/>
                    <a:pt x="72312" y="24500"/>
                  </a:cubicBezTo>
                  <a:cubicBezTo>
                    <a:pt x="71278" y="25624"/>
                    <a:pt x="70245" y="26779"/>
                    <a:pt x="69303" y="28056"/>
                  </a:cubicBezTo>
                  <a:cubicBezTo>
                    <a:pt x="68847" y="28694"/>
                    <a:pt x="68391" y="29333"/>
                    <a:pt x="68026" y="30062"/>
                  </a:cubicBezTo>
                  <a:cubicBezTo>
                    <a:pt x="67813" y="30427"/>
                    <a:pt x="67631" y="30822"/>
                    <a:pt x="67509" y="31248"/>
                  </a:cubicBezTo>
                  <a:cubicBezTo>
                    <a:pt x="67357" y="31673"/>
                    <a:pt x="67236" y="32129"/>
                    <a:pt x="67266" y="32676"/>
                  </a:cubicBezTo>
                  <a:cubicBezTo>
                    <a:pt x="67296" y="33193"/>
                    <a:pt x="67448" y="33679"/>
                    <a:pt x="67631" y="34105"/>
                  </a:cubicBezTo>
                  <a:cubicBezTo>
                    <a:pt x="67844" y="34561"/>
                    <a:pt x="68117" y="34925"/>
                    <a:pt x="68391" y="35260"/>
                  </a:cubicBezTo>
                  <a:cubicBezTo>
                    <a:pt x="68938" y="35928"/>
                    <a:pt x="69576" y="36445"/>
                    <a:pt x="70214" y="36931"/>
                  </a:cubicBezTo>
                  <a:cubicBezTo>
                    <a:pt x="71491" y="37904"/>
                    <a:pt x="72859" y="38664"/>
                    <a:pt x="74257" y="39333"/>
                  </a:cubicBezTo>
                  <a:cubicBezTo>
                    <a:pt x="74774" y="39606"/>
                    <a:pt x="75321" y="39849"/>
                    <a:pt x="75838" y="40093"/>
                  </a:cubicBezTo>
                  <a:cubicBezTo>
                    <a:pt x="75412" y="40062"/>
                    <a:pt x="74987" y="40032"/>
                    <a:pt x="74561" y="40001"/>
                  </a:cubicBezTo>
                  <a:cubicBezTo>
                    <a:pt x="73944" y="39976"/>
                    <a:pt x="73332" y="39962"/>
                    <a:pt x="72719" y="39962"/>
                  </a:cubicBezTo>
                  <a:cubicBezTo>
                    <a:pt x="71853" y="39962"/>
                    <a:pt x="70983" y="39991"/>
                    <a:pt x="70093" y="40062"/>
                  </a:cubicBezTo>
                  <a:cubicBezTo>
                    <a:pt x="69363" y="40123"/>
                    <a:pt x="68604" y="40245"/>
                    <a:pt x="67844" y="40397"/>
                  </a:cubicBezTo>
                  <a:cubicBezTo>
                    <a:pt x="67084" y="40549"/>
                    <a:pt x="66324" y="40792"/>
                    <a:pt x="65564" y="41187"/>
                  </a:cubicBezTo>
                  <a:cubicBezTo>
                    <a:pt x="65199" y="41400"/>
                    <a:pt x="64804" y="41643"/>
                    <a:pt x="64470" y="42008"/>
                  </a:cubicBezTo>
                  <a:cubicBezTo>
                    <a:pt x="64135" y="42342"/>
                    <a:pt x="63862" y="42798"/>
                    <a:pt x="63679" y="43254"/>
                  </a:cubicBezTo>
                  <a:cubicBezTo>
                    <a:pt x="63375" y="44196"/>
                    <a:pt x="63436" y="45138"/>
                    <a:pt x="63649" y="45929"/>
                  </a:cubicBezTo>
                  <a:cubicBezTo>
                    <a:pt x="64075" y="47540"/>
                    <a:pt x="64926" y="48847"/>
                    <a:pt x="65777" y="50062"/>
                  </a:cubicBezTo>
                  <a:cubicBezTo>
                    <a:pt x="66141" y="50579"/>
                    <a:pt x="66506" y="51065"/>
                    <a:pt x="66901" y="51521"/>
                  </a:cubicBezTo>
                  <a:cubicBezTo>
                    <a:pt x="66293" y="51248"/>
                    <a:pt x="65686" y="50974"/>
                    <a:pt x="65047" y="50701"/>
                  </a:cubicBezTo>
                  <a:cubicBezTo>
                    <a:pt x="63619" y="50154"/>
                    <a:pt x="62129" y="49667"/>
                    <a:pt x="60488" y="49576"/>
                  </a:cubicBezTo>
                  <a:cubicBezTo>
                    <a:pt x="60392" y="49573"/>
                    <a:pt x="60295" y="49571"/>
                    <a:pt x="60197" y="49571"/>
                  </a:cubicBezTo>
                  <a:cubicBezTo>
                    <a:pt x="59455" y="49571"/>
                    <a:pt x="58653" y="49679"/>
                    <a:pt x="57874" y="50002"/>
                  </a:cubicBezTo>
                  <a:cubicBezTo>
                    <a:pt x="57661" y="50123"/>
                    <a:pt x="57479" y="50214"/>
                    <a:pt x="57266" y="50366"/>
                  </a:cubicBezTo>
                  <a:cubicBezTo>
                    <a:pt x="57053" y="50518"/>
                    <a:pt x="56840" y="50670"/>
                    <a:pt x="56688" y="50853"/>
                  </a:cubicBezTo>
                  <a:cubicBezTo>
                    <a:pt x="56354" y="51217"/>
                    <a:pt x="56111" y="51643"/>
                    <a:pt x="55929" y="52038"/>
                  </a:cubicBezTo>
                  <a:cubicBezTo>
                    <a:pt x="55564" y="52828"/>
                    <a:pt x="55381" y="53619"/>
                    <a:pt x="55260" y="54379"/>
                  </a:cubicBezTo>
                  <a:cubicBezTo>
                    <a:pt x="55138" y="55169"/>
                    <a:pt x="55077" y="55929"/>
                    <a:pt x="55047" y="56719"/>
                  </a:cubicBezTo>
                  <a:cubicBezTo>
                    <a:pt x="54986" y="58239"/>
                    <a:pt x="55047" y="59728"/>
                    <a:pt x="55169" y="61248"/>
                  </a:cubicBezTo>
                  <a:cubicBezTo>
                    <a:pt x="55260" y="62160"/>
                    <a:pt x="55351" y="63102"/>
                    <a:pt x="55473" y="64014"/>
                  </a:cubicBezTo>
                  <a:cubicBezTo>
                    <a:pt x="55017" y="63163"/>
                    <a:pt x="54561" y="62342"/>
                    <a:pt x="54074" y="61522"/>
                  </a:cubicBezTo>
                  <a:cubicBezTo>
                    <a:pt x="53284" y="60245"/>
                    <a:pt x="52463" y="58968"/>
                    <a:pt x="51552" y="57752"/>
                  </a:cubicBezTo>
                  <a:cubicBezTo>
                    <a:pt x="50609" y="56537"/>
                    <a:pt x="49606" y="55321"/>
                    <a:pt x="48269" y="54348"/>
                  </a:cubicBezTo>
                  <a:cubicBezTo>
                    <a:pt x="47570" y="53892"/>
                    <a:pt x="46749" y="53436"/>
                    <a:pt x="45716" y="53406"/>
                  </a:cubicBezTo>
                  <a:cubicBezTo>
                    <a:pt x="45168" y="53406"/>
                    <a:pt x="44652" y="53588"/>
                    <a:pt x="44226" y="53801"/>
                  </a:cubicBezTo>
                  <a:cubicBezTo>
                    <a:pt x="43801" y="54014"/>
                    <a:pt x="43466" y="54287"/>
                    <a:pt x="43162" y="54561"/>
                  </a:cubicBezTo>
                  <a:cubicBezTo>
                    <a:pt x="42524" y="55108"/>
                    <a:pt x="42007" y="55716"/>
                    <a:pt x="41551" y="56354"/>
                  </a:cubicBezTo>
                  <a:cubicBezTo>
                    <a:pt x="41095" y="56993"/>
                    <a:pt x="40670" y="57631"/>
                    <a:pt x="40275" y="58269"/>
                  </a:cubicBezTo>
                  <a:cubicBezTo>
                    <a:pt x="39484" y="59576"/>
                    <a:pt x="38785" y="60944"/>
                    <a:pt x="38147" y="62312"/>
                  </a:cubicBezTo>
                  <a:cubicBezTo>
                    <a:pt x="37934" y="62768"/>
                    <a:pt x="37721" y="63224"/>
                    <a:pt x="37539" y="63680"/>
                  </a:cubicBezTo>
                  <a:cubicBezTo>
                    <a:pt x="37205" y="61917"/>
                    <a:pt x="36810" y="60154"/>
                    <a:pt x="36293" y="58391"/>
                  </a:cubicBezTo>
                  <a:cubicBezTo>
                    <a:pt x="35898" y="57053"/>
                    <a:pt x="35442" y="55686"/>
                    <a:pt x="34652" y="54379"/>
                  </a:cubicBezTo>
                  <a:cubicBezTo>
                    <a:pt x="34256" y="53740"/>
                    <a:pt x="33800" y="53072"/>
                    <a:pt x="33010" y="52585"/>
                  </a:cubicBezTo>
                  <a:cubicBezTo>
                    <a:pt x="32797" y="52464"/>
                    <a:pt x="32585" y="52372"/>
                    <a:pt x="32311" y="52312"/>
                  </a:cubicBezTo>
                  <a:cubicBezTo>
                    <a:pt x="32098" y="52251"/>
                    <a:pt x="31855" y="52220"/>
                    <a:pt x="31612" y="52220"/>
                  </a:cubicBezTo>
                  <a:cubicBezTo>
                    <a:pt x="31156" y="52220"/>
                    <a:pt x="30761" y="52281"/>
                    <a:pt x="30366" y="52403"/>
                  </a:cubicBezTo>
                  <a:cubicBezTo>
                    <a:pt x="29575" y="52646"/>
                    <a:pt x="28937" y="53041"/>
                    <a:pt x="28329" y="53436"/>
                  </a:cubicBezTo>
                  <a:cubicBezTo>
                    <a:pt x="27691" y="53831"/>
                    <a:pt x="27144" y="54287"/>
                    <a:pt x="26597" y="54743"/>
                  </a:cubicBezTo>
                  <a:cubicBezTo>
                    <a:pt x="25502" y="55686"/>
                    <a:pt x="24530" y="56689"/>
                    <a:pt x="23557" y="57692"/>
                  </a:cubicBezTo>
                  <a:cubicBezTo>
                    <a:pt x="22767" y="58573"/>
                    <a:pt x="22037" y="59455"/>
                    <a:pt x="21277" y="60336"/>
                  </a:cubicBezTo>
                  <a:cubicBezTo>
                    <a:pt x="21825" y="58847"/>
                    <a:pt x="22280" y="57357"/>
                    <a:pt x="22706" y="55807"/>
                  </a:cubicBezTo>
                  <a:cubicBezTo>
                    <a:pt x="23132" y="54257"/>
                    <a:pt x="23496" y="52676"/>
                    <a:pt x="23679" y="51035"/>
                  </a:cubicBezTo>
                  <a:cubicBezTo>
                    <a:pt x="23770" y="50214"/>
                    <a:pt x="23831" y="49394"/>
                    <a:pt x="23770" y="48543"/>
                  </a:cubicBezTo>
                  <a:cubicBezTo>
                    <a:pt x="23739" y="48117"/>
                    <a:pt x="23648" y="47661"/>
                    <a:pt x="23527" y="47236"/>
                  </a:cubicBezTo>
                  <a:cubicBezTo>
                    <a:pt x="23405" y="46810"/>
                    <a:pt x="23223" y="46354"/>
                    <a:pt x="22919" y="45959"/>
                  </a:cubicBezTo>
                  <a:cubicBezTo>
                    <a:pt x="22615" y="45564"/>
                    <a:pt x="22159" y="45260"/>
                    <a:pt x="21733" y="45078"/>
                  </a:cubicBezTo>
                  <a:cubicBezTo>
                    <a:pt x="21277" y="44895"/>
                    <a:pt x="20821" y="44804"/>
                    <a:pt x="20396" y="44743"/>
                  </a:cubicBezTo>
                  <a:cubicBezTo>
                    <a:pt x="20160" y="44727"/>
                    <a:pt x="19928" y="44719"/>
                    <a:pt x="19699" y="44719"/>
                  </a:cubicBezTo>
                  <a:cubicBezTo>
                    <a:pt x="19075" y="44719"/>
                    <a:pt x="18474" y="44776"/>
                    <a:pt x="17873" y="44865"/>
                  </a:cubicBezTo>
                  <a:cubicBezTo>
                    <a:pt x="16232" y="45108"/>
                    <a:pt x="14682" y="45564"/>
                    <a:pt x="13131" y="46081"/>
                  </a:cubicBezTo>
                  <a:cubicBezTo>
                    <a:pt x="11672" y="46597"/>
                    <a:pt x="10213" y="47175"/>
                    <a:pt x="8785" y="47783"/>
                  </a:cubicBezTo>
                  <a:lnTo>
                    <a:pt x="8785" y="47783"/>
                  </a:lnTo>
                  <a:cubicBezTo>
                    <a:pt x="9393" y="47296"/>
                    <a:pt x="10001" y="46780"/>
                    <a:pt x="10548" y="46263"/>
                  </a:cubicBezTo>
                  <a:cubicBezTo>
                    <a:pt x="11460" y="45412"/>
                    <a:pt x="12311" y="44561"/>
                    <a:pt x="13071" y="43527"/>
                  </a:cubicBezTo>
                  <a:cubicBezTo>
                    <a:pt x="13435" y="43041"/>
                    <a:pt x="13770" y="42494"/>
                    <a:pt x="14013" y="41856"/>
                  </a:cubicBezTo>
                  <a:cubicBezTo>
                    <a:pt x="14134" y="41521"/>
                    <a:pt x="14195" y="41187"/>
                    <a:pt x="14195" y="40822"/>
                  </a:cubicBezTo>
                  <a:cubicBezTo>
                    <a:pt x="14195" y="40427"/>
                    <a:pt x="14043" y="40032"/>
                    <a:pt x="13861" y="39758"/>
                  </a:cubicBezTo>
                  <a:cubicBezTo>
                    <a:pt x="13496" y="39150"/>
                    <a:pt x="13010" y="38725"/>
                    <a:pt x="12554" y="38330"/>
                  </a:cubicBezTo>
                  <a:cubicBezTo>
                    <a:pt x="12068" y="37935"/>
                    <a:pt x="11581" y="37570"/>
                    <a:pt x="11064" y="37235"/>
                  </a:cubicBezTo>
                  <a:cubicBezTo>
                    <a:pt x="10061" y="36536"/>
                    <a:pt x="8998" y="35928"/>
                    <a:pt x="7934" y="35351"/>
                  </a:cubicBezTo>
                  <a:cubicBezTo>
                    <a:pt x="6171" y="34378"/>
                    <a:pt x="4377" y="33466"/>
                    <a:pt x="2554" y="32615"/>
                  </a:cubicBezTo>
                  <a:cubicBezTo>
                    <a:pt x="4803" y="32524"/>
                    <a:pt x="7052" y="32281"/>
                    <a:pt x="9301" y="31886"/>
                  </a:cubicBezTo>
                  <a:cubicBezTo>
                    <a:pt x="10609" y="31643"/>
                    <a:pt x="11916" y="31369"/>
                    <a:pt x="13192" y="30883"/>
                  </a:cubicBezTo>
                  <a:cubicBezTo>
                    <a:pt x="13830" y="30609"/>
                    <a:pt x="14438" y="30305"/>
                    <a:pt x="14985" y="29849"/>
                  </a:cubicBezTo>
                  <a:cubicBezTo>
                    <a:pt x="15259" y="29637"/>
                    <a:pt x="15472" y="29363"/>
                    <a:pt x="15624" y="28998"/>
                  </a:cubicBezTo>
                  <a:cubicBezTo>
                    <a:pt x="15715" y="28846"/>
                    <a:pt x="15745" y="28664"/>
                    <a:pt x="15776" y="28482"/>
                  </a:cubicBezTo>
                  <a:cubicBezTo>
                    <a:pt x="15776" y="28299"/>
                    <a:pt x="15776" y="28117"/>
                    <a:pt x="15745" y="27934"/>
                  </a:cubicBezTo>
                  <a:cubicBezTo>
                    <a:pt x="15593" y="27235"/>
                    <a:pt x="15289" y="26627"/>
                    <a:pt x="14985" y="26019"/>
                  </a:cubicBezTo>
                  <a:cubicBezTo>
                    <a:pt x="14682" y="25442"/>
                    <a:pt x="14347" y="24864"/>
                    <a:pt x="13982" y="24317"/>
                  </a:cubicBezTo>
                  <a:cubicBezTo>
                    <a:pt x="13253" y="23193"/>
                    <a:pt x="12463" y="22098"/>
                    <a:pt x="11672" y="21035"/>
                  </a:cubicBezTo>
                  <a:cubicBezTo>
                    <a:pt x="10061" y="18937"/>
                    <a:pt x="8420" y="16931"/>
                    <a:pt x="6687" y="14955"/>
                  </a:cubicBezTo>
                  <a:cubicBezTo>
                    <a:pt x="6657" y="14925"/>
                    <a:pt x="6627" y="14895"/>
                    <a:pt x="6596" y="14864"/>
                  </a:cubicBezTo>
                  <a:lnTo>
                    <a:pt x="6596" y="14864"/>
                  </a:lnTo>
                  <a:cubicBezTo>
                    <a:pt x="8298" y="16901"/>
                    <a:pt x="9970" y="18998"/>
                    <a:pt x="11520" y="21126"/>
                  </a:cubicBezTo>
                  <a:cubicBezTo>
                    <a:pt x="12311" y="22220"/>
                    <a:pt x="13071" y="23314"/>
                    <a:pt x="13739" y="24439"/>
                  </a:cubicBezTo>
                  <a:cubicBezTo>
                    <a:pt x="14104" y="25016"/>
                    <a:pt x="14438" y="25594"/>
                    <a:pt x="14742" y="26171"/>
                  </a:cubicBezTo>
                  <a:cubicBezTo>
                    <a:pt x="15016" y="26749"/>
                    <a:pt x="15289" y="27357"/>
                    <a:pt x="15411" y="27995"/>
                  </a:cubicBezTo>
                  <a:cubicBezTo>
                    <a:pt x="15472" y="28299"/>
                    <a:pt x="15441" y="28603"/>
                    <a:pt x="15320" y="28877"/>
                  </a:cubicBezTo>
                  <a:cubicBezTo>
                    <a:pt x="15198" y="29150"/>
                    <a:pt x="14985" y="29363"/>
                    <a:pt x="14742" y="29576"/>
                  </a:cubicBezTo>
                  <a:cubicBezTo>
                    <a:pt x="14256" y="29971"/>
                    <a:pt x="13648" y="30275"/>
                    <a:pt x="13040" y="30488"/>
                  </a:cubicBezTo>
                  <a:cubicBezTo>
                    <a:pt x="11824" y="30944"/>
                    <a:pt x="10517" y="31217"/>
                    <a:pt x="9210" y="31430"/>
                  </a:cubicBezTo>
                  <a:cubicBezTo>
                    <a:pt x="6596" y="31855"/>
                    <a:pt x="3952" y="32038"/>
                    <a:pt x="1307" y="32068"/>
                  </a:cubicBezTo>
                  <a:lnTo>
                    <a:pt x="0" y="32099"/>
                  </a:lnTo>
                  <a:lnTo>
                    <a:pt x="1186" y="32646"/>
                  </a:lnTo>
                  <a:cubicBezTo>
                    <a:pt x="3344" y="33679"/>
                    <a:pt x="5502" y="34773"/>
                    <a:pt x="7569" y="35959"/>
                  </a:cubicBezTo>
                  <a:cubicBezTo>
                    <a:pt x="8633" y="36567"/>
                    <a:pt x="9636" y="37205"/>
                    <a:pt x="10609" y="37874"/>
                  </a:cubicBezTo>
                  <a:cubicBezTo>
                    <a:pt x="11095" y="38208"/>
                    <a:pt x="11581" y="38573"/>
                    <a:pt x="12037" y="38938"/>
                  </a:cubicBezTo>
                  <a:cubicBezTo>
                    <a:pt x="12463" y="39333"/>
                    <a:pt x="12888" y="39728"/>
                    <a:pt x="13162" y="40184"/>
                  </a:cubicBezTo>
                  <a:cubicBezTo>
                    <a:pt x="13283" y="40397"/>
                    <a:pt x="13344" y="40579"/>
                    <a:pt x="13344" y="40822"/>
                  </a:cubicBezTo>
                  <a:cubicBezTo>
                    <a:pt x="13344" y="41065"/>
                    <a:pt x="13283" y="41308"/>
                    <a:pt x="13192" y="41552"/>
                  </a:cubicBezTo>
                  <a:cubicBezTo>
                    <a:pt x="13010" y="42068"/>
                    <a:pt x="12706" y="42555"/>
                    <a:pt x="12341" y="43011"/>
                  </a:cubicBezTo>
                  <a:cubicBezTo>
                    <a:pt x="11642" y="43922"/>
                    <a:pt x="10791" y="44774"/>
                    <a:pt x="9909" y="45564"/>
                  </a:cubicBezTo>
                  <a:cubicBezTo>
                    <a:pt x="8146" y="47144"/>
                    <a:pt x="6232" y="48603"/>
                    <a:pt x="4256" y="49910"/>
                  </a:cubicBezTo>
                  <a:lnTo>
                    <a:pt x="4773" y="50792"/>
                  </a:lnTo>
                  <a:cubicBezTo>
                    <a:pt x="7599" y="49424"/>
                    <a:pt x="10517" y="48147"/>
                    <a:pt x="13496" y="47144"/>
                  </a:cubicBezTo>
                  <a:cubicBezTo>
                    <a:pt x="14985" y="46658"/>
                    <a:pt x="16505" y="46233"/>
                    <a:pt x="18025" y="46020"/>
                  </a:cubicBezTo>
                  <a:cubicBezTo>
                    <a:pt x="18573" y="45954"/>
                    <a:pt x="19120" y="45904"/>
                    <a:pt x="19657" y="45904"/>
                  </a:cubicBezTo>
                  <a:cubicBezTo>
                    <a:pt x="19865" y="45904"/>
                    <a:pt x="20071" y="45912"/>
                    <a:pt x="20274" y="45929"/>
                  </a:cubicBezTo>
                  <a:cubicBezTo>
                    <a:pt x="20973" y="46020"/>
                    <a:pt x="21612" y="46233"/>
                    <a:pt x="21946" y="46719"/>
                  </a:cubicBezTo>
                  <a:cubicBezTo>
                    <a:pt x="22311" y="47175"/>
                    <a:pt x="22463" y="47904"/>
                    <a:pt x="22524" y="48634"/>
                  </a:cubicBezTo>
                  <a:cubicBezTo>
                    <a:pt x="22584" y="49363"/>
                    <a:pt x="22524" y="50123"/>
                    <a:pt x="22432" y="50883"/>
                  </a:cubicBezTo>
                  <a:cubicBezTo>
                    <a:pt x="22250" y="52433"/>
                    <a:pt x="21885" y="53953"/>
                    <a:pt x="21460" y="55473"/>
                  </a:cubicBezTo>
                  <a:cubicBezTo>
                    <a:pt x="20578" y="58482"/>
                    <a:pt x="19484" y="61461"/>
                    <a:pt x="18207" y="64348"/>
                  </a:cubicBezTo>
                  <a:lnTo>
                    <a:pt x="15745" y="70063"/>
                  </a:lnTo>
                  <a:lnTo>
                    <a:pt x="19454" y="65047"/>
                  </a:lnTo>
                  <a:cubicBezTo>
                    <a:pt x="21065" y="62859"/>
                    <a:pt x="22797" y="60701"/>
                    <a:pt x="24651" y="58725"/>
                  </a:cubicBezTo>
                  <a:cubicBezTo>
                    <a:pt x="25594" y="57722"/>
                    <a:pt x="26566" y="56780"/>
                    <a:pt x="27569" y="55929"/>
                  </a:cubicBezTo>
                  <a:cubicBezTo>
                    <a:pt x="28086" y="55503"/>
                    <a:pt x="28633" y="55078"/>
                    <a:pt x="29180" y="54743"/>
                  </a:cubicBezTo>
                  <a:cubicBezTo>
                    <a:pt x="29697" y="54379"/>
                    <a:pt x="30275" y="54075"/>
                    <a:pt x="30822" y="53923"/>
                  </a:cubicBezTo>
                  <a:cubicBezTo>
                    <a:pt x="31095" y="53847"/>
                    <a:pt x="31361" y="53801"/>
                    <a:pt x="31597" y="53801"/>
                  </a:cubicBezTo>
                  <a:cubicBezTo>
                    <a:pt x="31832" y="53801"/>
                    <a:pt x="32037" y="53847"/>
                    <a:pt x="32189" y="53953"/>
                  </a:cubicBezTo>
                  <a:cubicBezTo>
                    <a:pt x="32585" y="54196"/>
                    <a:pt x="32980" y="54683"/>
                    <a:pt x="33284" y="55199"/>
                  </a:cubicBezTo>
                  <a:cubicBezTo>
                    <a:pt x="33922" y="56293"/>
                    <a:pt x="34348" y="57570"/>
                    <a:pt x="34743" y="58847"/>
                  </a:cubicBezTo>
                  <a:cubicBezTo>
                    <a:pt x="35472" y="61461"/>
                    <a:pt x="35989" y="64166"/>
                    <a:pt x="36323" y="66841"/>
                  </a:cubicBezTo>
                  <a:lnTo>
                    <a:pt x="36718" y="70063"/>
                  </a:lnTo>
                  <a:lnTo>
                    <a:pt x="37934" y="67054"/>
                  </a:lnTo>
                  <a:cubicBezTo>
                    <a:pt x="38998" y="64348"/>
                    <a:pt x="40244" y="61643"/>
                    <a:pt x="41734" y="59181"/>
                  </a:cubicBezTo>
                  <a:cubicBezTo>
                    <a:pt x="42494" y="57935"/>
                    <a:pt x="43314" y="56749"/>
                    <a:pt x="44287" y="55868"/>
                  </a:cubicBezTo>
                  <a:cubicBezTo>
                    <a:pt x="44751" y="55462"/>
                    <a:pt x="45270" y="55167"/>
                    <a:pt x="45634" y="55167"/>
                  </a:cubicBezTo>
                  <a:cubicBezTo>
                    <a:pt x="45651" y="55167"/>
                    <a:pt x="45668" y="55167"/>
                    <a:pt x="45685" y="55169"/>
                  </a:cubicBezTo>
                  <a:cubicBezTo>
                    <a:pt x="46141" y="55169"/>
                    <a:pt x="46719" y="55442"/>
                    <a:pt x="47235" y="55807"/>
                  </a:cubicBezTo>
                  <a:cubicBezTo>
                    <a:pt x="48299" y="56567"/>
                    <a:pt x="49241" y="57692"/>
                    <a:pt x="50123" y="58816"/>
                  </a:cubicBezTo>
                  <a:cubicBezTo>
                    <a:pt x="50974" y="59971"/>
                    <a:pt x="51764" y="61187"/>
                    <a:pt x="52524" y="62464"/>
                  </a:cubicBezTo>
                  <a:cubicBezTo>
                    <a:pt x="54014" y="64956"/>
                    <a:pt x="55351" y="67601"/>
                    <a:pt x="56536" y="70275"/>
                  </a:cubicBezTo>
                  <a:lnTo>
                    <a:pt x="59941" y="77814"/>
                  </a:lnTo>
                  <a:lnTo>
                    <a:pt x="58269" y="69728"/>
                  </a:lnTo>
                  <a:cubicBezTo>
                    <a:pt x="57691" y="66871"/>
                    <a:pt x="57266" y="63984"/>
                    <a:pt x="57023" y="61096"/>
                  </a:cubicBezTo>
                  <a:cubicBezTo>
                    <a:pt x="56901" y="59637"/>
                    <a:pt x="56840" y="58208"/>
                    <a:pt x="56901" y="56780"/>
                  </a:cubicBezTo>
                  <a:cubicBezTo>
                    <a:pt x="56932" y="56081"/>
                    <a:pt x="56992" y="55382"/>
                    <a:pt x="57084" y="54683"/>
                  </a:cubicBezTo>
                  <a:cubicBezTo>
                    <a:pt x="57205" y="54014"/>
                    <a:pt x="57357" y="53345"/>
                    <a:pt x="57631" y="52828"/>
                  </a:cubicBezTo>
                  <a:cubicBezTo>
                    <a:pt x="57752" y="52555"/>
                    <a:pt x="57904" y="52312"/>
                    <a:pt x="58056" y="52129"/>
                  </a:cubicBezTo>
                  <a:cubicBezTo>
                    <a:pt x="58147" y="52038"/>
                    <a:pt x="58239" y="51977"/>
                    <a:pt x="58299" y="51917"/>
                  </a:cubicBezTo>
                  <a:cubicBezTo>
                    <a:pt x="58421" y="51825"/>
                    <a:pt x="58543" y="51765"/>
                    <a:pt x="58664" y="51704"/>
                  </a:cubicBezTo>
                  <a:cubicBezTo>
                    <a:pt x="59073" y="51525"/>
                    <a:pt x="59569" y="51453"/>
                    <a:pt x="60096" y="51453"/>
                  </a:cubicBezTo>
                  <a:cubicBezTo>
                    <a:pt x="60195" y="51453"/>
                    <a:pt x="60296" y="51456"/>
                    <a:pt x="60397" y="51461"/>
                  </a:cubicBezTo>
                  <a:cubicBezTo>
                    <a:pt x="61673" y="51521"/>
                    <a:pt x="63041" y="51947"/>
                    <a:pt x="64348" y="52464"/>
                  </a:cubicBezTo>
                  <a:cubicBezTo>
                    <a:pt x="65686" y="52980"/>
                    <a:pt x="66962" y="53649"/>
                    <a:pt x="68239" y="54348"/>
                  </a:cubicBezTo>
                  <a:cubicBezTo>
                    <a:pt x="69485" y="55047"/>
                    <a:pt x="79272" y="60245"/>
                    <a:pt x="80458" y="61035"/>
                  </a:cubicBezTo>
                  <a:lnTo>
                    <a:pt x="73072" y="55138"/>
                  </a:lnTo>
                  <a:cubicBezTo>
                    <a:pt x="70974" y="53284"/>
                    <a:pt x="68938" y="51217"/>
                    <a:pt x="67296" y="48968"/>
                  </a:cubicBezTo>
                  <a:cubicBezTo>
                    <a:pt x="66506" y="47874"/>
                    <a:pt x="65777" y="46658"/>
                    <a:pt x="65473" y="45473"/>
                  </a:cubicBezTo>
                  <a:cubicBezTo>
                    <a:pt x="65321" y="44895"/>
                    <a:pt x="65290" y="44318"/>
                    <a:pt x="65442" y="43892"/>
                  </a:cubicBezTo>
                  <a:cubicBezTo>
                    <a:pt x="65534" y="43649"/>
                    <a:pt x="65655" y="43467"/>
                    <a:pt x="65807" y="43315"/>
                  </a:cubicBezTo>
                  <a:cubicBezTo>
                    <a:pt x="65959" y="43132"/>
                    <a:pt x="66202" y="42980"/>
                    <a:pt x="66445" y="42828"/>
                  </a:cubicBezTo>
                  <a:cubicBezTo>
                    <a:pt x="66962" y="42555"/>
                    <a:pt x="67600" y="42342"/>
                    <a:pt x="68239" y="42220"/>
                  </a:cubicBezTo>
                  <a:cubicBezTo>
                    <a:pt x="68907" y="42068"/>
                    <a:pt x="69576" y="41977"/>
                    <a:pt x="70275" y="41916"/>
                  </a:cubicBezTo>
                  <a:cubicBezTo>
                    <a:pt x="71077" y="41845"/>
                    <a:pt x="71899" y="41816"/>
                    <a:pt x="72723" y="41816"/>
                  </a:cubicBezTo>
                  <a:cubicBezTo>
                    <a:pt x="73306" y="41816"/>
                    <a:pt x="73891" y="41830"/>
                    <a:pt x="74470" y="41856"/>
                  </a:cubicBezTo>
                  <a:cubicBezTo>
                    <a:pt x="77297" y="41977"/>
                    <a:pt x="86446" y="42707"/>
                    <a:pt x="89242" y="43163"/>
                  </a:cubicBezTo>
                  <a:lnTo>
                    <a:pt x="83376" y="40974"/>
                  </a:lnTo>
                  <a:cubicBezTo>
                    <a:pt x="80549" y="40093"/>
                    <a:pt x="77722" y="38998"/>
                    <a:pt x="75047" y="37722"/>
                  </a:cubicBezTo>
                  <a:cubicBezTo>
                    <a:pt x="73740" y="37053"/>
                    <a:pt x="72433" y="36354"/>
                    <a:pt x="71278" y="35503"/>
                  </a:cubicBezTo>
                  <a:cubicBezTo>
                    <a:pt x="70701" y="35077"/>
                    <a:pt x="70184" y="34621"/>
                    <a:pt x="69759" y="34105"/>
                  </a:cubicBezTo>
                  <a:cubicBezTo>
                    <a:pt x="69333" y="33618"/>
                    <a:pt x="69059" y="33071"/>
                    <a:pt x="69029" y="32615"/>
                  </a:cubicBezTo>
                  <a:cubicBezTo>
                    <a:pt x="68999" y="32159"/>
                    <a:pt x="69242" y="31491"/>
                    <a:pt x="69576" y="30883"/>
                  </a:cubicBezTo>
                  <a:cubicBezTo>
                    <a:pt x="69880" y="30275"/>
                    <a:pt x="70306" y="29667"/>
                    <a:pt x="70731" y="29089"/>
                  </a:cubicBezTo>
                  <a:cubicBezTo>
                    <a:pt x="71582" y="27904"/>
                    <a:pt x="72555" y="26779"/>
                    <a:pt x="73588" y="25685"/>
                  </a:cubicBezTo>
                  <a:cubicBezTo>
                    <a:pt x="75625" y="23497"/>
                    <a:pt x="77813" y="21399"/>
                    <a:pt x="80093" y="19424"/>
                  </a:cubicBezTo>
                  <a:lnTo>
                    <a:pt x="84045" y="15989"/>
                  </a:lnTo>
                  <a:lnTo>
                    <a:pt x="79212" y="18025"/>
                  </a:lnTo>
                  <a:cubicBezTo>
                    <a:pt x="76598" y="19150"/>
                    <a:pt x="73892" y="20123"/>
                    <a:pt x="71187" y="20913"/>
                  </a:cubicBezTo>
                  <a:cubicBezTo>
                    <a:pt x="69819" y="21308"/>
                    <a:pt x="68452" y="21643"/>
                    <a:pt x="67053" y="21855"/>
                  </a:cubicBezTo>
                  <a:cubicBezTo>
                    <a:pt x="66385" y="21946"/>
                    <a:pt x="65686" y="22007"/>
                    <a:pt x="65047" y="22007"/>
                  </a:cubicBezTo>
                  <a:cubicBezTo>
                    <a:pt x="64379" y="22007"/>
                    <a:pt x="63740" y="21916"/>
                    <a:pt x="63284" y="21673"/>
                  </a:cubicBezTo>
                  <a:cubicBezTo>
                    <a:pt x="63041" y="21582"/>
                    <a:pt x="62889" y="21460"/>
                    <a:pt x="62737" y="21247"/>
                  </a:cubicBezTo>
                  <a:cubicBezTo>
                    <a:pt x="62585" y="21065"/>
                    <a:pt x="62494" y="20791"/>
                    <a:pt x="62403" y="20518"/>
                  </a:cubicBezTo>
                  <a:cubicBezTo>
                    <a:pt x="62220" y="19940"/>
                    <a:pt x="62190" y="19272"/>
                    <a:pt x="62190" y="18603"/>
                  </a:cubicBezTo>
                  <a:cubicBezTo>
                    <a:pt x="62220" y="17235"/>
                    <a:pt x="62464" y="15837"/>
                    <a:pt x="62737" y="14469"/>
                  </a:cubicBezTo>
                  <a:cubicBezTo>
                    <a:pt x="63375" y="11703"/>
                    <a:pt x="64257" y="8968"/>
                    <a:pt x="65290" y="6323"/>
                  </a:cubicBezTo>
                  <a:lnTo>
                    <a:pt x="66901" y="2159"/>
                  </a:lnTo>
                  <a:lnTo>
                    <a:pt x="64075" y="5624"/>
                  </a:lnTo>
                  <a:cubicBezTo>
                    <a:pt x="62372" y="7752"/>
                    <a:pt x="60518" y="9788"/>
                    <a:pt x="58543" y="11673"/>
                  </a:cubicBezTo>
                  <a:cubicBezTo>
                    <a:pt x="57539" y="12585"/>
                    <a:pt x="56506" y="13466"/>
                    <a:pt x="55412" y="14256"/>
                  </a:cubicBezTo>
                  <a:cubicBezTo>
                    <a:pt x="54318" y="15016"/>
                    <a:pt x="53132" y="15685"/>
                    <a:pt x="51947" y="15898"/>
                  </a:cubicBezTo>
                  <a:cubicBezTo>
                    <a:pt x="51769" y="15933"/>
                    <a:pt x="51591" y="15948"/>
                    <a:pt x="51425" y="15948"/>
                  </a:cubicBezTo>
                  <a:cubicBezTo>
                    <a:pt x="51307" y="15948"/>
                    <a:pt x="51196" y="15941"/>
                    <a:pt x="51096" y="15928"/>
                  </a:cubicBezTo>
                  <a:cubicBezTo>
                    <a:pt x="50944" y="15928"/>
                    <a:pt x="50822" y="15867"/>
                    <a:pt x="50700" y="15837"/>
                  </a:cubicBezTo>
                  <a:cubicBezTo>
                    <a:pt x="50579" y="15807"/>
                    <a:pt x="50518" y="15776"/>
                    <a:pt x="50396" y="15685"/>
                  </a:cubicBezTo>
                  <a:cubicBezTo>
                    <a:pt x="50032" y="15411"/>
                    <a:pt x="49697" y="14804"/>
                    <a:pt x="49454" y="14226"/>
                  </a:cubicBezTo>
                  <a:cubicBezTo>
                    <a:pt x="48968" y="13041"/>
                    <a:pt x="48694" y="11673"/>
                    <a:pt x="48451" y="10335"/>
                  </a:cubicBezTo>
                  <a:cubicBezTo>
                    <a:pt x="47995" y="7661"/>
                    <a:pt x="47782" y="4895"/>
                    <a:pt x="47722" y="2159"/>
                  </a:cubicBezTo>
                  <a:lnTo>
                    <a:pt x="47630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8" name="Google Shape;778;p41"/>
          <p:cNvSpPr/>
          <p:nvPr/>
        </p:nvSpPr>
        <p:spPr>
          <a:xfrm rot="-325026">
            <a:off x="4053412" y="2719781"/>
            <a:ext cx="1037148" cy="54705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Slackey"/>
              </a:rPr>
              <a:t>vs</a:t>
            </a:r>
          </a:p>
        </p:txBody>
      </p:sp>
      <p:grpSp>
        <p:nvGrpSpPr>
          <p:cNvPr id="779" name="Google Shape;779;p41"/>
          <p:cNvGrpSpPr/>
          <p:nvPr/>
        </p:nvGrpSpPr>
        <p:grpSpPr>
          <a:xfrm>
            <a:off x="6261582" y="2749487"/>
            <a:ext cx="1430684" cy="1945396"/>
            <a:chOff x="6261582" y="2749487"/>
            <a:chExt cx="1430684" cy="1945396"/>
          </a:xfrm>
        </p:grpSpPr>
        <p:sp>
          <p:nvSpPr>
            <p:cNvPr id="780" name="Google Shape;780;p41"/>
            <p:cNvSpPr/>
            <p:nvPr/>
          </p:nvSpPr>
          <p:spPr>
            <a:xfrm flipH="1">
              <a:off x="6264155" y="3480487"/>
              <a:ext cx="670210" cy="1073342"/>
            </a:xfrm>
            <a:custGeom>
              <a:avLst/>
              <a:gdLst/>
              <a:ahLst/>
              <a:cxnLst/>
              <a:rect l="l" t="t" r="r" b="b"/>
              <a:pathLst>
                <a:path w="22921" h="36708" extrusionOk="0">
                  <a:moveTo>
                    <a:pt x="275" y="0"/>
                  </a:moveTo>
                  <a:lnTo>
                    <a:pt x="1" y="1774"/>
                  </a:lnTo>
                  <a:lnTo>
                    <a:pt x="6156" y="10894"/>
                  </a:lnTo>
                  <a:cubicBezTo>
                    <a:pt x="6156" y="10894"/>
                    <a:pt x="5502" y="13478"/>
                    <a:pt x="6978" y="15514"/>
                  </a:cubicBezTo>
                  <a:cubicBezTo>
                    <a:pt x="8466" y="17550"/>
                    <a:pt x="12741" y="20479"/>
                    <a:pt x="12741" y="20479"/>
                  </a:cubicBezTo>
                  <a:cubicBezTo>
                    <a:pt x="9181" y="20598"/>
                    <a:pt x="7192" y="26789"/>
                    <a:pt x="7192" y="26789"/>
                  </a:cubicBezTo>
                  <a:cubicBezTo>
                    <a:pt x="7192" y="26789"/>
                    <a:pt x="3073" y="30980"/>
                    <a:pt x="3144" y="31218"/>
                  </a:cubicBezTo>
                  <a:cubicBezTo>
                    <a:pt x="3216" y="31445"/>
                    <a:pt x="9109" y="36707"/>
                    <a:pt x="9109" y="36707"/>
                  </a:cubicBezTo>
                  <a:lnTo>
                    <a:pt x="11026" y="36445"/>
                  </a:lnTo>
                  <a:lnTo>
                    <a:pt x="13276" y="35147"/>
                  </a:lnTo>
                  <a:lnTo>
                    <a:pt x="15622" y="32933"/>
                  </a:lnTo>
                  <a:lnTo>
                    <a:pt x="14395" y="32826"/>
                  </a:lnTo>
                  <a:cubicBezTo>
                    <a:pt x="14359" y="32822"/>
                    <a:pt x="14323" y="32820"/>
                    <a:pt x="14286" y="32820"/>
                  </a:cubicBezTo>
                  <a:cubicBezTo>
                    <a:pt x="13106" y="32820"/>
                    <a:pt x="12098" y="34647"/>
                    <a:pt x="12098" y="34647"/>
                  </a:cubicBezTo>
                  <a:cubicBezTo>
                    <a:pt x="12098" y="34647"/>
                    <a:pt x="10609" y="33540"/>
                    <a:pt x="10907" y="32861"/>
                  </a:cubicBezTo>
                  <a:cubicBezTo>
                    <a:pt x="11205" y="32183"/>
                    <a:pt x="9990" y="30087"/>
                    <a:pt x="9990" y="30087"/>
                  </a:cubicBezTo>
                  <a:cubicBezTo>
                    <a:pt x="9990" y="30087"/>
                    <a:pt x="14003" y="27682"/>
                    <a:pt x="16110" y="27265"/>
                  </a:cubicBezTo>
                  <a:cubicBezTo>
                    <a:pt x="18217" y="26837"/>
                    <a:pt x="22920" y="18003"/>
                    <a:pt x="22920" y="18002"/>
                  </a:cubicBezTo>
                  <a:lnTo>
                    <a:pt x="22920" y="18002"/>
                  </a:lnTo>
                  <a:lnTo>
                    <a:pt x="21539" y="18550"/>
                  </a:lnTo>
                  <a:cubicBezTo>
                    <a:pt x="21433" y="18547"/>
                    <a:pt x="21329" y="18546"/>
                    <a:pt x="21225" y="18546"/>
                  </a:cubicBezTo>
                  <a:cubicBezTo>
                    <a:pt x="21046" y="18546"/>
                    <a:pt x="20872" y="18549"/>
                    <a:pt x="20701" y="18549"/>
                  </a:cubicBezTo>
                  <a:cubicBezTo>
                    <a:pt x="19153" y="18549"/>
                    <a:pt x="17979" y="18296"/>
                    <a:pt x="17634" y="13204"/>
                  </a:cubicBezTo>
                  <a:cubicBezTo>
                    <a:pt x="17455" y="10656"/>
                    <a:pt x="13657" y="5953"/>
                    <a:pt x="13657" y="5953"/>
                  </a:cubicBezTo>
                  <a:cubicBezTo>
                    <a:pt x="13657" y="5953"/>
                    <a:pt x="13149" y="110"/>
                    <a:pt x="8953" y="110"/>
                  </a:cubicBezTo>
                  <a:cubicBezTo>
                    <a:pt x="8655" y="110"/>
                    <a:pt x="8338" y="139"/>
                    <a:pt x="8002" y="203"/>
                  </a:cubicBezTo>
                  <a:cubicBezTo>
                    <a:pt x="7231" y="349"/>
                    <a:pt x="6320" y="403"/>
                    <a:pt x="5399" y="403"/>
                  </a:cubicBezTo>
                  <a:cubicBezTo>
                    <a:pt x="2875" y="403"/>
                    <a:pt x="275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1"/>
            <p:cNvSpPr/>
            <p:nvPr/>
          </p:nvSpPr>
          <p:spPr>
            <a:xfrm flipH="1">
              <a:off x="6268034" y="3474762"/>
              <a:ext cx="670210" cy="1073342"/>
            </a:xfrm>
            <a:custGeom>
              <a:avLst/>
              <a:gdLst/>
              <a:ahLst/>
              <a:cxnLst/>
              <a:rect l="l" t="t" r="r" b="b"/>
              <a:pathLst>
                <a:path w="22921" h="36708" extrusionOk="0">
                  <a:moveTo>
                    <a:pt x="275" y="0"/>
                  </a:moveTo>
                  <a:lnTo>
                    <a:pt x="1" y="1774"/>
                  </a:lnTo>
                  <a:lnTo>
                    <a:pt x="6156" y="10894"/>
                  </a:lnTo>
                  <a:cubicBezTo>
                    <a:pt x="6156" y="10894"/>
                    <a:pt x="5502" y="13478"/>
                    <a:pt x="6978" y="15514"/>
                  </a:cubicBezTo>
                  <a:cubicBezTo>
                    <a:pt x="8466" y="17550"/>
                    <a:pt x="12741" y="20479"/>
                    <a:pt x="12741" y="20479"/>
                  </a:cubicBezTo>
                  <a:cubicBezTo>
                    <a:pt x="9181" y="20598"/>
                    <a:pt x="7192" y="26789"/>
                    <a:pt x="7192" y="26789"/>
                  </a:cubicBezTo>
                  <a:cubicBezTo>
                    <a:pt x="7192" y="26789"/>
                    <a:pt x="3073" y="30980"/>
                    <a:pt x="3144" y="31218"/>
                  </a:cubicBezTo>
                  <a:cubicBezTo>
                    <a:pt x="3216" y="31445"/>
                    <a:pt x="9109" y="36707"/>
                    <a:pt x="9109" y="36707"/>
                  </a:cubicBezTo>
                  <a:lnTo>
                    <a:pt x="11026" y="36445"/>
                  </a:lnTo>
                  <a:lnTo>
                    <a:pt x="13276" y="35147"/>
                  </a:lnTo>
                  <a:lnTo>
                    <a:pt x="15622" y="32933"/>
                  </a:lnTo>
                  <a:lnTo>
                    <a:pt x="14395" y="32826"/>
                  </a:lnTo>
                  <a:cubicBezTo>
                    <a:pt x="14359" y="32822"/>
                    <a:pt x="14323" y="32820"/>
                    <a:pt x="14286" y="32820"/>
                  </a:cubicBezTo>
                  <a:cubicBezTo>
                    <a:pt x="13106" y="32820"/>
                    <a:pt x="12098" y="34647"/>
                    <a:pt x="12098" y="34647"/>
                  </a:cubicBezTo>
                  <a:cubicBezTo>
                    <a:pt x="12098" y="34647"/>
                    <a:pt x="10609" y="33540"/>
                    <a:pt x="10907" y="32861"/>
                  </a:cubicBezTo>
                  <a:cubicBezTo>
                    <a:pt x="11205" y="32183"/>
                    <a:pt x="9990" y="30087"/>
                    <a:pt x="9990" y="30087"/>
                  </a:cubicBezTo>
                  <a:cubicBezTo>
                    <a:pt x="9990" y="30087"/>
                    <a:pt x="14003" y="27682"/>
                    <a:pt x="16110" y="27265"/>
                  </a:cubicBezTo>
                  <a:cubicBezTo>
                    <a:pt x="18217" y="26837"/>
                    <a:pt x="22920" y="18003"/>
                    <a:pt x="22920" y="18002"/>
                  </a:cubicBezTo>
                  <a:lnTo>
                    <a:pt x="22920" y="18002"/>
                  </a:lnTo>
                  <a:lnTo>
                    <a:pt x="21539" y="18550"/>
                  </a:lnTo>
                  <a:cubicBezTo>
                    <a:pt x="21433" y="18547"/>
                    <a:pt x="21329" y="18546"/>
                    <a:pt x="21225" y="18546"/>
                  </a:cubicBezTo>
                  <a:cubicBezTo>
                    <a:pt x="21046" y="18546"/>
                    <a:pt x="20872" y="18549"/>
                    <a:pt x="20701" y="18549"/>
                  </a:cubicBezTo>
                  <a:cubicBezTo>
                    <a:pt x="19153" y="18549"/>
                    <a:pt x="17979" y="18296"/>
                    <a:pt x="17634" y="13204"/>
                  </a:cubicBezTo>
                  <a:cubicBezTo>
                    <a:pt x="17455" y="10656"/>
                    <a:pt x="13657" y="5953"/>
                    <a:pt x="13657" y="5953"/>
                  </a:cubicBezTo>
                  <a:cubicBezTo>
                    <a:pt x="13657" y="5953"/>
                    <a:pt x="13149" y="110"/>
                    <a:pt x="8953" y="110"/>
                  </a:cubicBezTo>
                  <a:cubicBezTo>
                    <a:pt x="8655" y="110"/>
                    <a:pt x="8338" y="139"/>
                    <a:pt x="8002" y="203"/>
                  </a:cubicBezTo>
                  <a:cubicBezTo>
                    <a:pt x="7231" y="349"/>
                    <a:pt x="6320" y="403"/>
                    <a:pt x="5399" y="403"/>
                  </a:cubicBezTo>
                  <a:cubicBezTo>
                    <a:pt x="2875" y="403"/>
                    <a:pt x="275" y="0"/>
                    <a:pt x="275" y="0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1"/>
            <p:cNvSpPr/>
            <p:nvPr/>
          </p:nvSpPr>
          <p:spPr>
            <a:xfrm flipH="1">
              <a:off x="6514830" y="2907266"/>
              <a:ext cx="957405" cy="1783377"/>
            </a:xfrm>
            <a:custGeom>
              <a:avLst/>
              <a:gdLst/>
              <a:ahLst/>
              <a:cxnLst/>
              <a:rect l="l" t="t" r="r" b="b"/>
              <a:pathLst>
                <a:path w="32743" h="60991" extrusionOk="0">
                  <a:moveTo>
                    <a:pt x="14232" y="0"/>
                  </a:moveTo>
                  <a:cubicBezTo>
                    <a:pt x="14122" y="0"/>
                    <a:pt x="14009" y="2"/>
                    <a:pt x="13895" y="7"/>
                  </a:cubicBezTo>
                  <a:cubicBezTo>
                    <a:pt x="9359" y="185"/>
                    <a:pt x="6644" y="4055"/>
                    <a:pt x="6644" y="4055"/>
                  </a:cubicBezTo>
                  <a:lnTo>
                    <a:pt x="4549" y="3364"/>
                  </a:lnTo>
                  <a:lnTo>
                    <a:pt x="4549" y="3364"/>
                  </a:lnTo>
                  <a:cubicBezTo>
                    <a:pt x="6192" y="8269"/>
                    <a:pt x="7275" y="13211"/>
                    <a:pt x="8918" y="18128"/>
                  </a:cubicBezTo>
                  <a:lnTo>
                    <a:pt x="1" y="29379"/>
                  </a:lnTo>
                  <a:lnTo>
                    <a:pt x="12562" y="42321"/>
                  </a:lnTo>
                  <a:lnTo>
                    <a:pt x="12205" y="49644"/>
                  </a:lnTo>
                  <a:lnTo>
                    <a:pt x="8061" y="56633"/>
                  </a:lnTo>
                  <a:lnTo>
                    <a:pt x="28719" y="60990"/>
                  </a:lnTo>
                  <a:lnTo>
                    <a:pt x="31707" y="50358"/>
                  </a:lnTo>
                  <a:cubicBezTo>
                    <a:pt x="31707" y="50358"/>
                    <a:pt x="32743" y="46596"/>
                    <a:pt x="31969" y="45965"/>
                  </a:cubicBezTo>
                  <a:cubicBezTo>
                    <a:pt x="31183" y="45345"/>
                    <a:pt x="31588" y="45000"/>
                    <a:pt x="31588" y="45000"/>
                  </a:cubicBezTo>
                  <a:cubicBezTo>
                    <a:pt x="31588" y="45000"/>
                    <a:pt x="32112" y="42988"/>
                    <a:pt x="31100" y="41714"/>
                  </a:cubicBezTo>
                  <a:cubicBezTo>
                    <a:pt x="31100" y="41714"/>
                    <a:pt x="32005" y="38892"/>
                    <a:pt x="30469" y="37499"/>
                  </a:cubicBezTo>
                  <a:cubicBezTo>
                    <a:pt x="30469" y="37499"/>
                    <a:pt x="31493" y="36035"/>
                    <a:pt x="31052" y="35166"/>
                  </a:cubicBezTo>
                  <a:cubicBezTo>
                    <a:pt x="30624" y="34285"/>
                    <a:pt x="29504" y="30070"/>
                    <a:pt x="29504" y="30070"/>
                  </a:cubicBezTo>
                  <a:cubicBezTo>
                    <a:pt x="29862" y="29570"/>
                    <a:pt x="31266" y="28105"/>
                    <a:pt x="31219" y="26974"/>
                  </a:cubicBezTo>
                  <a:cubicBezTo>
                    <a:pt x="31147" y="25379"/>
                    <a:pt x="30004" y="24319"/>
                    <a:pt x="28695" y="23105"/>
                  </a:cubicBezTo>
                  <a:cubicBezTo>
                    <a:pt x="26945" y="21473"/>
                    <a:pt x="25147" y="20688"/>
                    <a:pt x="24063" y="20223"/>
                  </a:cubicBezTo>
                  <a:cubicBezTo>
                    <a:pt x="22599" y="19604"/>
                    <a:pt x="20432" y="19807"/>
                    <a:pt x="19527" y="19616"/>
                  </a:cubicBezTo>
                  <a:lnTo>
                    <a:pt x="19539" y="17783"/>
                  </a:lnTo>
                  <a:cubicBezTo>
                    <a:pt x="19539" y="17783"/>
                    <a:pt x="23777" y="17211"/>
                    <a:pt x="23146" y="16747"/>
                  </a:cubicBezTo>
                  <a:cubicBezTo>
                    <a:pt x="22515" y="16282"/>
                    <a:pt x="20860" y="14818"/>
                    <a:pt x="20860" y="14818"/>
                  </a:cubicBezTo>
                  <a:lnTo>
                    <a:pt x="21777" y="9960"/>
                  </a:lnTo>
                  <a:cubicBezTo>
                    <a:pt x="21777" y="9960"/>
                    <a:pt x="23873" y="8603"/>
                    <a:pt x="23527" y="8186"/>
                  </a:cubicBezTo>
                  <a:cubicBezTo>
                    <a:pt x="23182" y="7769"/>
                    <a:pt x="21765" y="6174"/>
                    <a:pt x="21765" y="6174"/>
                  </a:cubicBezTo>
                  <a:cubicBezTo>
                    <a:pt x="21765" y="6174"/>
                    <a:pt x="21801" y="5281"/>
                    <a:pt x="21075" y="4174"/>
                  </a:cubicBezTo>
                  <a:cubicBezTo>
                    <a:pt x="20378" y="3094"/>
                    <a:pt x="18539" y="0"/>
                    <a:pt x="14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1"/>
            <p:cNvSpPr/>
            <p:nvPr/>
          </p:nvSpPr>
          <p:spPr>
            <a:xfrm flipH="1">
              <a:off x="6922494" y="2892558"/>
              <a:ext cx="444945" cy="390559"/>
            </a:xfrm>
            <a:custGeom>
              <a:avLst/>
              <a:gdLst/>
              <a:ahLst/>
              <a:cxnLst/>
              <a:rect l="l" t="t" r="r" b="b"/>
              <a:pathLst>
                <a:path w="15217" h="13357" extrusionOk="0">
                  <a:moveTo>
                    <a:pt x="7282" y="0"/>
                  </a:moveTo>
                  <a:cubicBezTo>
                    <a:pt x="4442" y="0"/>
                    <a:pt x="1965" y="319"/>
                    <a:pt x="1965" y="319"/>
                  </a:cubicBezTo>
                  <a:lnTo>
                    <a:pt x="2965" y="1783"/>
                  </a:lnTo>
                  <a:lnTo>
                    <a:pt x="1263" y="331"/>
                  </a:lnTo>
                  <a:lnTo>
                    <a:pt x="1263" y="331"/>
                  </a:lnTo>
                  <a:cubicBezTo>
                    <a:pt x="0" y="3855"/>
                    <a:pt x="2179" y="9963"/>
                    <a:pt x="2179" y="9963"/>
                  </a:cubicBezTo>
                  <a:lnTo>
                    <a:pt x="1513" y="9558"/>
                  </a:lnTo>
                  <a:lnTo>
                    <a:pt x="3739" y="13356"/>
                  </a:lnTo>
                  <a:lnTo>
                    <a:pt x="5001" y="11678"/>
                  </a:lnTo>
                  <a:lnTo>
                    <a:pt x="5001" y="11678"/>
                  </a:lnTo>
                  <a:cubicBezTo>
                    <a:pt x="4939" y="11703"/>
                    <a:pt x="4876" y="11715"/>
                    <a:pt x="4813" y="11715"/>
                  </a:cubicBezTo>
                  <a:cubicBezTo>
                    <a:pt x="3226" y="11715"/>
                    <a:pt x="1310" y="4141"/>
                    <a:pt x="1310" y="4141"/>
                  </a:cubicBezTo>
                  <a:lnTo>
                    <a:pt x="1310" y="4141"/>
                  </a:lnTo>
                  <a:lnTo>
                    <a:pt x="6632" y="8427"/>
                  </a:lnTo>
                  <a:lnTo>
                    <a:pt x="6073" y="3379"/>
                  </a:lnTo>
                  <a:lnTo>
                    <a:pt x="6073" y="3379"/>
                  </a:lnTo>
                  <a:lnTo>
                    <a:pt x="7061" y="3974"/>
                  </a:lnTo>
                  <a:lnTo>
                    <a:pt x="6418" y="2700"/>
                  </a:lnTo>
                  <a:cubicBezTo>
                    <a:pt x="5811" y="2010"/>
                    <a:pt x="9787" y="593"/>
                    <a:pt x="9787" y="593"/>
                  </a:cubicBezTo>
                  <a:lnTo>
                    <a:pt x="15217" y="2081"/>
                  </a:lnTo>
                  <a:cubicBezTo>
                    <a:pt x="14080" y="398"/>
                    <a:pt x="10454" y="0"/>
                    <a:pt x="7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1"/>
            <p:cNvSpPr/>
            <p:nvPr/>
          </p:nvSpPr>
          <p:spPr>
            <a:xfrm flipH="1">
              <a:off x="7086822" y="2753902"/>
              <a:ext cx="190089" cy="226932"/>
            </a:xfrm>
            <a:custGeom>
              <a:avLst/>
              <a:gdLst/>
              <a:ahLst/>
              <a:cxnLst/>
              <a:rect l="l" t="t" r="r" b="b"/>
              <a:pathLst>
                <a:path w="6501" h="7761" extrusionOk="0">
                  <a:moveTo>
                    <a:pt x="0" y="1"/>
                  </a:moveTo>
                  <a:cubicBezTo>
                    <a:pt x="0" y="1"/>
                    <a:pt x="2096" y="2870"/>
                    <a:pt x="2786" y="3966"/>
                  </a:cubicBezTo>
                  <a:cubicBezTo>
                    <a:pt x="3465" y="5073"/>
                    <a:pt x="1905" y="7037"/>
                    <a:pt x="2584" y="7478"/>
                  </a:cubicBezTo>
                  <a:cubicBezTo>
                    <a:pt x="2816" y="7625"/>
                    <a:pt x="3218" y="7760"/>
                    <a:pt x="3669" y="7760"/>
                  </a:cubicBezTo>
                  <a:cubicBezTo>
                    <a:pt x="4536" y="7760"/>
                    <a:pt x="5585" y="7259"/>
                    <a:pt x="5953" y="5371"/>
                  </a:cubicBezTo>
                  <a:cubicBezTo>
                    <a:pt x="6501" y="2501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1"/>
            <p:cNvSpPr/>
            <p:nvPr/>
          </p:nvSpPr>
          <p:spPr>
            <a:xfrm flipH="1">
              <a:off x="6774539" y="2798113"/>
              <a:ext cx="177224" cy="230850"/>
            </a:xfrm>
            <a:custGeom>
              <a:avLst/>
              <a:gdLst/>
              <a:ahLst/>
              <a:cxnLst/>
              <a:rect l="l" t="t" r="r" b="b"/>
              <a:pathLst>
                <a:path w="6061" h="7895" extrusionOk="0">
                  <a:moveTo>
                    <a:pt x="1" y="1"/>
                  </a:moveTo>
                  <a:cubicBezTo>
                    <a:pt x="1" y="1"/>
                    <a:pt x="2632" y="3132"/>
                    <a:pt x="2239" y="3954"/>
                  </a:cubicBezTo>
                  <a:cubicBezTo>
                    <a:pt x="1846" y="4787"/>
                    <a:pt x="262" y="5347"/>
                    <a:pt x="262" y="5347"/>
                  </a:cubicBezTo>
                  <a:lnTo>
                    <a:pt x="2358" y="7895"/>
                  </a:lnTo>
                  <a:cubicBezTo>
                    <a:pt x="2358" y="7895"/>
                    <a:pt x="6061" y="5799"/>
                    <a:pt x="5537" y="4406"/>
                  </a:cubicBezTo>
                  <a:cubicBezTo>
                    <a:pt x="5001" y="300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1"/>
            <p:cNvSpPr/>
            <p:nvPr/>
          </p:nvSpPr>
          <p:spPr>
            <a:xfrm flipH="1">
              <a:off x="6972962" y="2968027"/>
              <a:ext cx="143832" cy="34328"/>
            </a:xfrm>
            <a:custGeom>
              <a:avLst/>
              <a:gdLst/>
              <a:ahLst/>
              <a:cxnLst/>
              <a:rect l="l" t="t" r="r" b="b"/>
              <a:pathLst>
                <a:path w="4919" h="1174" extrusionOk="0">
                  <a:moveTo>
                    <a:pt x="4466" y="0"/>
                  </a:moveTo>
                  <a:lnTo>
                    <a:pt x="1" y="905"/>
                  </a:lnTo>
                  <a:cubicBezTo>
                    <a:pt x="1" y="905"/>
                    <a:pt x="1537" y="1173"/>
                    <a:pt x="2760" y="1173"/>
                  </a:cubicBezTo>
                  <a:cubicBezTo>
                    <a:pt x="3246" y="1173"/>
                    <a:pt x="3683" y="1131"/>
                    <a:pt x="3954" y="1012"/>
                  </a:cubicBezTo>
                  <a:cubicBezTo>
                    <a:pt x="4918" y="584"/>
                    <a:pt x="4466" y="0"/>
                    <a:pt x="4466" y="0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1"/>
            <p:cNvSpPr/>
            <p:nvPr/>
          </p:nvSpPr>
          <p:spPr>
            <a:xfrm flipH="1">
              <a:off x="6905418" y="3109373"/>
              <a:ext cx="204037" cy="228130"/>
            </a:xfrm>
            <a:custGeom>
              <a:avLst/>
              <a:gdLst/>
              <a:ahLst/>
              <a:cxnLst/>
              <a:rect l="l" t="t" r="r" b="b"/>
              <a:pathLst>
                <a:path w="6978" h="7802" extrusionOk="0">
                  <a:moveTo>
                    <a:pt x="369" y="0"/>
                  </a:moveTo>
                  <a:lnTo>
                    <a:pt x="369" y="0"/>
                  </a:lnTo>
                  <a:cubicBezTo>
                    <a:pt x="369" y="1"/>
                    <a:pt x="0" y="5691"/>
                    <a:pt x="1857" y="7263"/>
                  </a:cubicBezTo>
                  <a:cubicBezTo>
                    <a:pt x="2324" y="7655"/>
                    <a:pt x="2880" y="7802"/>
                    <a:pt x="3451" y="7802"/>
                  </a:cubicBezTo>
                  <a:cubicBezTo>
                    <a:pt x="5149" y="7802"/>
                    <a:pt x="6977" y="6501"/>
                    <a:pt x="6977" y="6501"/>
                  </a:cubicBezTo>
                  <a:lnTo>
                    <a:pt x="5905" y="6489"/>
                  </a:lnTo>
                  <a:cubicBezTo>
                    <a:pt x="5905" y="6489"/>
                    <a:pt x="2512" y="3084"/>
                    <a:pt x="1524" y="2072"/>
                  </a:cubicBezTo>
                  <a:cubicBezTo>
                    <a:pt x="536" y="1048"/>
                    <a:pt x="369" y="1"/>
                    <a:pt x="3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1"/>
            <p:cNvSpPr/>
            <p:nvPr/>
          </p:nvSpPr>
          <p:spPr>
            <a:xfrm flipH="1">
              <a:off x="7031120" y="3172385"/>
              <a:ext cx="31345" cy="41433"/>
            </a:xfrm>
            <a:custGeom>
              <a:avLst/>
              <a:gdLst/>
              <a:ahLst/>
              <a:cxnLst/>
              <a:rect l="l" t="t" r="r" b="b"/>
              <a:pathLst>
                <a:path w="1072" h="1417" extrusionOk="0">
                  <a:moveTo>
                    <a:pt x="0" y="0"/>
                  </a:moveTo>
                  <a:cubicBezTo>
                    <a:pt x="358" y="357"/>
                    <a:pt x="119" y="1417"/>
                    <a:pt x="119" y="1417"/>
                  </a:cubicBezTo>
                  <a:lnTo>
                    <a:pt x="393" y="1072"/>
                  </a:lnTo>
                  <a:cubicBezTo>
                    <a:pt x="487" y="950"/>
                    <a:pt x="595" y="910"/>
                    <a:pt x="698" y="910"/>
                  </a:cubicBezTo>
                  <a:cubicBezTo>
                    <a:pt x="896" y="910"/>
                    <a:pt x="1072" y="1060"/>
                    <a:pt x="1072" y="106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127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1"/>
            <p:cNvSpPr/>
            <p:nvPr/>
          </p:nvSpPr>
          <p:spPr>
            <a:xfrm flipH="1">
              <a:off x="6905418" y="3109373"/>
              <a:ext cx="204066" cy="257985"/>
            </a:xfrm>
            <a:custGeom>
              <a:avLst/>
              <a:gdLst/>
              <a:ahLst/>
              <a:cxnLst/>
              <a:rect l="l" t="t" r="r" b="b"/>
              <a:pathLst>
                <a:path w="6979" h="8823" fill="none" extrusionOk="0">
                  <a:moveTo>
                    <a:pt x="370" y="0"/>
                  </a:moveTo>
                  <a:cubicBezTo>
                    <a:pt x="370" y="0"/>
                    <a:pt x="537" y="1048"/>
                    <a:pt x="1525" y="2072"/>
                  </a:cubicBezTo>
                  <a:cubicBezTo>
                    <a:pt x="2513" y="3084"/>
                    <a:pt x="5906" y="6489"/>
                    <a:pt x="5906" y="6489"/>
                  </a:cubicBezTo>
                  <a:lnTo>
                    <a:pt x="6978" y="6501"/>
                  </a:lnTo>
                  <a:cubicBezTo>
                    <a:pt x="6978" y="6501"/>
                    <a:pt x="3716" y="8823"/>
                    <a:pt x="1858" y="7263"/>
                  </a:cubicBezTo>
                  <a:cubicBezTo>
                    <a:pt x="1" y="5691"/>
                    <a:pt x="370" y="0"/>
                    <a:pt x="370" y="0"/>
                  </a:cubicBezTo>
                  <a:close/>
                </a:path>
              </a:pathLst>
            </a:custGeom>
            <a:noFill/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1"/>
            <p:cNvSpPr/>
            <p:nvPr/>
          </p:nvSpPr>
          <p:spPr>
            <a:xfrm flipH="1">
              <a:off x="7014746" y="3050864"/>
              <a:ext cx="84971" cy="21667"/>
            </a:xfrm>
            <a:custGeom>
              <a:avLst/>
              <a:gdLst/>
              <a:ahLst/>
              <a:cxnLst/>
              <a:rect l="l" t="t" r="r" b="b"/>
              <a:pathLst>
                <a:path w="2906" h="741" extrusionOk="0">
                  <a:moveTo>
                    <a:pt x="0" y="1"/>
                  </a:moveTo>
                  <a:lnTo>
                    <a:pt x="0" y="1"/>
                  </a:lnTo>
                  <a:cubicBezTo>
                    <a:pt x="605" y="593"/>
                    <a:pt x="1335" y="741"/>
                    <a:pt x="1913" y="741"/>
                  </a:cubicBezTo>
                  <a:cubicBezTo>
                    <a:pt x="2484" y="741"/>
                    <a:pt x="2905" y="596"/>
                    <a:pt x="2905" y="596"/>
                  </a:cubicBezTo>
                  <a:cubicBezTo>
                    <a:pt x="1846" y="191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1"/>
            <p:cNvSpPr/>
            <p:nvPr/>
          </p:nvSpPr>
          <p:spPr>
            <a:xfrm flipH="1">
              <a:off x="6871675" y="3069314"/>
              <a:ext cx="24035" cy="18187"/>
            </a:xfrm>
            <a:custGeom>
              <a:avLst/>
              <a:gdLst/>
              <a:ahLst/>
              <a:cxnLst/>
              <a:rect l="l" t="t" r="r" b="b"/>
              <a:pathLst>
                <a:path w="822" h="622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70" y="621"/>
                    <a:pt x="453" y="621"/>
                  </a:cubicBezTo>
                  <a:cubicBezTo>
                    <a:pt x="461" y="621"/>
                    <a:pt x="469" y="621"/>
                    <a:pt x="477" y="620"/>
                  </a:cubicBezTo>
                  <a:cubicBezTo>
                    <a:pt x="774" y="584"/>
                    <a:pt x="822" y="108"/>
                    <a:pt x="822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1"/>
            <p:cNvSpPr/>
            <p:nvPr/>
          </p:nvSpPr>
          <p:spPr>
            <a:xfrm flipH="1">
              <a:off x="6880008" y="3266713"/>
              <a:ext cx="318599" cy="249300"/>
            </a:xfrm>
            <a:custGeom>
              <a:avLst/>
              <a:gdLst/>
              <a:ahLst/>
              <a:cxnLst/>
              <a:rect l="l" t="t" r="r" b="b"/>
              <a:pathLst>
                <a:path w="10896" h="8526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537" y="4537"/>
                    <a:pt x="1763" y="5001"/>
                  </a:cubicBezTo>
                  <a:cubicBezTo>
                    <a:pt x="1977" y="5478"/>
                    <a:pt x="3799" y="5859"/>
                    <a:pt x="3799" y="5859"/>
                  </a:cubicBezTo>
                  <a:lnTo>
                    <a:pt x="5656" y="8526"/>
                  </a:lnTo>
                  <a:lnTo>
                    <a:pt x="4871" y="6502"/>
                  </a:lnTo>
                  <a:lnTo>
                    <a:pt x="4871" y="6502"/>
                  </a:lnTo>
                  <a:cubicBezTo>
                    <a:pt x="4871" y="6502"/>
                    <a:pt x="7788" y="7359"/>
                    <a:pt x="8264" y="8121"/>
                  </a:cubicBezTo>
                  <a:cubicBezTo>
                    <a:pt x="8380" y="8308"/>
                    <a:pt x="8601" y="8378"/>
                    <a:pt x="8868" y="8378"/>
                  </a:cubicBezTo>
                  <a:cubicBezTo>
                    <a:pt x="9673" y="8378"/>
                    <a:pt x="10895" y="7740"/>
                    <a:pt x="10895" y="7740"/>
                  </a:cubicBezTo>
                  <a:lnTo>
                    <a:pt x="9312" y="7311"/>
                  </a:lnTo>
                  <a:lnTo>
                    <a:pt x="9324" y="5478"/>
                  </a:lnTo>
                  <a:lnTo>
                    <a:pt x="6347" y="5716"/>
                  </a:lnTo>
                  <a:cubicBezTo>
                    <a:pt x="6347" y="5716"/>
                    <a:pt x="1858" y="4025"/>
                    <a:pt x="1549" y="3501"/>
                  </a:cubicBezTo>
                  <a:cubicBezTo>
                    <a:pt x="1239" y="2977"/>
                    <a:pt x="1049" y="2061"/>
                    <a:pt x="882" y="1620"/>
                  </a:cubicBezTo>
                  <a:cubicBezTo>
                    <a:pt x="727" y="119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1"/>
            <p:cNvSpPr/>
            <p:nvPr/>
          </p:nvSpPr>
          <p:spPr>
            <a:xfrm flipH="1">
              <a:off x="6843809" y="3362767"/>
              <a:ext cx="103422" cy="110790"/>
            </a:xfrm>
            <a:custGeom>
              <a:avLst/>
              <a:gdLst/>
              <a:ahLst/>
              <a:cxnLst/>
              <a:rect l="l" t="t" r="r" b="b"/>
              <a:pathLst>
                <a:path w="3537" h="3789" extrusionOk="0">
                  <a:moveTo>
                    <a:pt x="821" y="0"/>
                  </a:moveTo>
                  <a:cubicBezTo>
                    <a:pt x="400" y="0"/>
                    <a:pt x="5" y="285"/>
                    <a:pt x="0" y="931"/>
                  </a:cubicBezTo>
                  <a:cubicBezTo>
                    <a:pt x="0" y="931"/>
                    <a:pt x="107" y="3788"/>
                    <a:pt x="3515" y="3788"/>
                  </a:cubicBezTo>
                  <a:cubicBezTo>
                    <a:pt x="3522" y="3788"/>
                    <a:pt x="3529" y="3788"/>
                    <a:pt x="3536" y="3788"/>
                  </a:cubicBezTo>
                  <a:cubicBezTo>
                    <a:pt x="3536" y="3788"/>
                    <a:pt x="1358" y="2871"/>
                    <a:pt x="1774" y="1383"/>
                  </a:cubicBezTo>
                  <a:cubicBezTo>
                    <a:pt x="2014" y="526"/>
                    <a:pt x="1393" y="0"/>
                    <a:pt x="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1"/>
            <p:cNvSpPr/>
            <p:nvPr/>
          </p:nvSpPr>
          <p:spPr>
            <a:xfrm flipH="1">
              <a:off x="7105945" y="3078730"/>
              <a:ext cx="58188" cy="139972"/>
            </a:xfrm>
            <a:custGeom>
              <a:avLst/>
              <a:gdLst/>
              <a:ahLst/>
              <a:cxnLst/>
              <a:rect l="l" t="t" r="r" b="b"/>
              <a:pathLst>
                <a:path w="1990" h="4787" extrusionOk="0">
                  <a:moveTo>
                    <a:pt x="501" y="0"/>
                  </a:moveTo>
                  <a:cubicBezTo>
                    <a:pt x="501" y="0"/>
                    <a:pt x="1" y="1870"/>
                    <a:pt x="382" y="4144"/>
                  </a:cubicBezTo>
                  <a:cubicBezTo>
                    <a:pt x="429" y="4394"/>
                    <a:pt x="465" y="4596"/>
                    <a:pt x="489" y="4787"/>
                  </a:cubicBezTo>
                  <a:cubicBezTo>
                    <a:pt x="382" y="3751"/>
                    <a:pt x="286" y="2191"/>
                    <a:pt x="548" y="1215"/>
                  </a:cubicBezTo>
                  <a:cubicBezTo>
                    <a:pt x="548" y="1215"/>
                    <a:pt x="858" y="1351"/>
                    <a:pt x="1244" y="1351"/>
                  </a:cubicBezTo>
                  <a:cubicBezTo>
                    <a:pt x="1482" y="1351"/>
                    <a:pt x="1748" y="1300"/>
                    <a:pt x="1989" y="1131"/>
                  </a:cubicBezTo>
                  <a:cubicBezTo>
                    <a:pt x="1989" y="1120"/>
                    <a:pt x="1989" y="1120"/>
                    <a:pt x="1989" y="1108"/>
                  </a:cubicBezTo>
                  <a:cubicBezTo>
                    <a:pt x="1941" y="1108"/>
                    <a:pt x="1894" y="1084"/>
                    <a:pt x="1846" y="1048"/>
                  </a:cubicBezTo>
                  <a:cubicBezTo>
                    <a:pt x="1525" y="762"/>
                    <a:pt x="1513" y="620"/>
                    <a:pt x="1513" y="620"/>
                  </a:cubicBezTo>
                  <a:cubicBezTo>
                    <a:pt x="1513" y="620"/>
                    <a:pt x="1300" y="906"/>
                    <a:pt x="1068" y="906"/>
                  </a:cubicBezTo>
                  <a:cubicBezTo>
                    <a:pt x="990" y="906"/>
                    <a:pt x="909" y="873"/>
                    <a:pt x="834" y="786"/>
                  </a:cubicBezTo>
                  <a:cubicBezTo>
                    <a:pt x="536" y="453"/>
                    <a:pt x="501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1"/>
            <p:cNvSpPr/>
            <p:nvPr/>
          </p:nvSpPr>
          <p:spPr>
            <a:xfrm flipH="1">
              <a:off x="7026939" y="3627769"/>
              <a:ext cx="92281" cy="41375"/>
            </a:xfrm>
            <a:custGeom>
              <a:avLst/>
              <a:gdLst/>
              <a:ahLst/>
              <a:cxnLst/>
              <a:rect l="l" t="t" r="r" b="b"/>
              <a:pathLst>
                <a:path w="3156" h="1415" extrusionOk="0">
                  <a:moveTo>
                    <a:pt x="915" y="1"/>
                  </a:moveTo>
                  <a:cubicBezTo>
                    <a:pt x="467" y="1"/>
                    <a:pt x="138" y="117"/>
                    <a:pt x="84" y="333"/>
                  </a:cubicBezTo>
                  <a:cubicBezTo>
                    <a:pt x="1" y="666"/>
                    <a:pt x="608" y="1107"/>
                    <a:pt x="1429" y="1309"/>
                  </a:cubicBezTo>
                  <a:cubicBezTo>
                    <a:pt x="1719" y="1381"/>
                    <a:pt x="1998" y="1415"/>
                    <a:pt x="2242" y="1415"/>
                  </a:cubicBezTo>
                  <a:cubicBezTo>
                    <a:pt x="2690" y="1415"/>
                    <a:pt x="3018" y="1299"/>
                    <a:pt x="3072" y="1083"/>
                  </a:cubicBezTo>
                  <a:cubicBezTo>
                    <a:pt x="3156" y="750"/>
                    <a:pt x="2549" y="321"/>
                    <a:pt x="1727" y="107"/>
                  </a:cubicBezTo>
                  <a:cubicBezTo>
                    <a:pt x="1437" y="35"/>
                    <a:pt x="1158" y="1"/>
                    <a:pt x="915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1"/>
            <p:cNvSpPr/>
            <p:nvPr/>
          </p:nvSpPr>
          <p:spPr>
            <a:xfrm flipH="1">
              <a:off x="6865388" y="2982647"/>
              <a:ext cx="108217" cy="303131"/>
            </a:xfrm>
            <a:custGeom>
              <a:avLst/>
              <a:gdLst/>
              <a:ahLst/>
              <a:cxnLst/>
              <a:rect l="l" t="t" r="r" b="b"/>
              <a:pathLst>
                <a:path w="3701" h="10367" extrusionOk="0">
                  <a:moveTo>
                    <a:pt x="1807" y="0"/>
                  </a:moveTo>
                  <a:cubicBezTo>
                    <a:pt x="3605" y="5060"/>
                    <a:pt x="1271" y="9168"/>
                    <a:pt x="1271" y="9168"/>
                  </a:cubicBezTo>
                  <a:lnTo>
                    <a:pt x="212" y="6763"/>
                  </a:lnTo>
                  <a:lnTo>
                    <a:pt x="212" y="6763"/>
                  </a:lnTo>
                  <a:cubicBezTo>
                    <a:pt x="0" y="7974"/>
                    <a:pt x="771" y="10366"/>
                    <a:pt x="1599" y="10366"/>
                  </a:cubicBezTo>
                  <a:cubicBezTo>
                    <a:pt x="1985" y="10366"/>
                    <a:pt x="2383" y="9848"/>
                    <a:pt x="2700" y="8454"/>
                  </a:cubicBezTo>
                  <a:cubicBezTo>
                    <a:pt x="3700" y="4073"/>
                    <a:pt x="1808" y="1"/>
                    <a:pt x="18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1"/>
            <p:cNvSpPr/>
            <p:nvPr/>
          </p:nvSpPr>
          <p:spPr>
            <a:xfrm flipH="1">
              <a:off x="7197525" y="3051916"/>
              <a:ext cx="89855" cy="134329"/>
            </a:xfrm>
            <a:custGeom>
              <a:avLst/>
              <a:gdLst/>
              <a:ahLst/>
              <a:cxnLst/>
              <a:rect l="l" t="t" r="r" b="b"/>
              <a:pathLst>
                <a:path w="3073" h="4594" extrusionOk="0">
                  <a:moveTo>
                    <a:pt x="1" y="1"/>
                  </a:moveTo>
                  <a:lnTo>
                    <a:pt x="1442" y="2299"/>
                  </a:lnTo>
                  <a:cubicBezTo>
                    <a:pt x="1442" y="2299"/>
                    <a:pt x="1227" y="3430"/>
                    <a:pt x="1692" y="4073"/>
                  </a:cubicBezTo>
                  <a:cubicBezTo>
                    <a:pt x="2029" y="4531"/>
                    <a:pt x="2598" y="4593"/>
                    <a:pt x="2885" y="4593"/>
                  </a:cubicBezTo>
                  <a:cubicBezTo>
                    <a:pt x="2993" y="4593"/>
                    <a:pt x="3061" y="4584"/>
                    <a:pt x="3061" y="4584"/>
                  </a:cubicBezTo>
                  <a:lnTo>
                    <a:pt x="3073" y="3084"/>
                  </a:lnTo>
                  <a:lnTo>
                    <a:pt x="2299" y="2584"/>
                  </a:lnTo>
                  <a:cubicBezTo>
                    <a:pt x="1537" y="2096"/>
                    <a:pt x="1" y="1"/>
                    <a:pt x="1" y="1"/>
                  </a:cubicBezTo>
                  <a:close/>
                </a:path>
              </a:pathLst>
            </a:custGeom>
            <a:noFill/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1"/>
            <p:cNvSpPr/>
            <p:nvPr/>
          </p:nvSpPr>
          <p:spPr>
            <a:xfrm flipH="1">
              <a:off x="7247993" y="3077326"/>
              <a:ext cx="39737" cy="104124"/>
            </a:xfrm>
            <a:custGeom>
              <a:avLst/>
              <a:gdLst/>
              <a:ahLst/>
              <a:cxnLst/>
              <a:rect l="l" t="t" r="r" b="b"/>
              <a:pathLst>
                <a:path w="1359" h="3561" extrusionOk="0">
                  <a:moveTo>
                    <a:pt x="1" y="1"/>
                  </a:moveTo>
                  <a:lnTo>
                    <a:pt x="25" y="894"/>
                  </a:lnTo>
                  <a:cubicBezTo>
                    <a:pt x="37" y="1787"/>
                    <a:pt x="1358" y="3561"/>
                    <a:pt x="1358" y="3561"/>
                  </a:cubicBezTo>
                  <a:cubicBezTo>
                    <a:pt x="1358" y="3561"/>
                    <a:pt x="1084" y="3120"/>
                    <a:pt x="930" y="2477"/>
                  </a:cubicBezTo>
                  <a:cubicBezTo>
                    <a:pt x="775" y="1822"/>
                    <a:pt x="942" y="1287"/>
                    <a:pt x="942" y="128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1"/>
            <p:cNvSpPr/>
            <p:nvPr/>
          </p:nvSpPr>
          <p:spPr>
            <a:xfrm flipH="1">
              <a:off x="7043986" y="3055747"/>
              <a:ext cx="21959" cy="15702"/>
            </a:xfrm>
            <a:custGeom>
              <a:avLst/>
              <a:gdLst/>
              <a:ahLst/>
              <a:cxnLst/>
              <a:rect l="l" t="t" r="r" b="b"/>
              <a:pathLst>
                <a:path w="751" h="537" extrusionOk="0">
                  <a:moveTo>
                    <a:pt x="0" y="1"/>
                  </a:moveTo>
                  <a:lnTo>
                    <a:pt x="298" y="536"/>
                  </a:lnTo>
                  <a:lnTo>
                    <a:pt x="750" y="143"/>
                  </a:lnTo>
                  <a:cubicBezTo>
                    <a:pt x="631" y="6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1"/>
            <p:cNvSpPr/>
            <p:nvPr/>
          </p:nvSpPr>
          <p:spPr>
            <a:xfrm flipH="1">
              <a:off x="6879657" y="3069665"/>
              <a:ext cx="13275" cy="17105"/>
            </a:xfrm>
            <a:custGeom>
              <a:avLst/>
              <a:gdLst/>
              <a:ahLst/>
              <a:cxnLst/>
              <a:rect l="l" t="t" r="r" b="b"/>
              <a:pathLst>
                <a:path w="454" h="585" extrusionOk="0">
                  <a:moveTo>
                    <a:pt x="1" y="1"/>
                  </a:moveTo>
                  <a:lnTo>
                    <a:pt x="251" y="584"/>
                  </a:lnTo>
                  <a:lnTo>
                    <a:pt x="453" y="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1"/>
            <p:cNvSpPr/>
            <p:nvPr/>
          </p:nvSpPr>
          <p:spPr>
            <a:xfrm flipH="1">
              <a:off x="6871996" y="3068876"/>
              <a:ext cx="23714" cy="10936"/>
            </a:xfrm>
            <a:custGeom>
              <a:avLst/>
              <a:gdLst/>
              <a:ahLst/>
              <a:cxnLst/>
              <a:rect l="l" t="t" r="r" b="b"/>
              <a:pathLst>
                <a:path w="811" h="374" extrusionOk="0">
                  <a:moveTo>
                    <a:pt x="235" y="0"/>
                  </a:moveTo>
                  <a:cubicBezTo>
                    <a:pt x="165" y="0"/>
                    <a:pt x="87" y="5"/>
                    <a:pt x="0" y="16"/>
                  </a:cubicBezTo>
                  <a:lnTo>
                    <a:pt x="60" y="28"/>
                  </a:lnTo>
                  <a:cubicBezTo>
                    <a:pt x="60" y="28"/>
                    <a:pt x="118" y="374"/>
                    <a:pt x="500" y="374"/>
                  </a:cubicBezTo>
                  <a:cubicBezTo>
                    <a:pt x="577" y="374"/>
                    <a:pt x="668" y="360"/>
                    <a:pt x="774" y="325"/>
                  </a:cubicBezTo>
                  <a:lnTo>
                    <a:pt x="810" y="206"/>
                  </a:lnTo>
                  <a:cubicBezTo>
                    <a:pt x="810" y="206"/>
                    <a:pt x="693" y="0"/>
                    <a:pt x="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1"/>
            <p:cNvSpPr/>
            <p:nvPr/>
          </p:nvSpPr>
          <p:spPr>
            <a:xfrm flipH="1">
              <a:off x="7014746" y="3050864"/>
              <a:ext cx="84971" cy="17456"/>
            </a:xfrm>
            <a:custGeom>
              <a:avLst/>
              <a:gdLst/>
              <a:ahLst/>
              <a:cxnLst/>
              <a:rect l="l" t="t" r="r" b="b"/>
              <a:pathLst>
                <a:path w="2906" h="597" extrusionOk="0">
                  <a:moveTo>
                    <a:pt x="0" y="1"/>
                  </a:moveTo>
                  <a:lnTo>
                    <a:pt x="0" y="1"/>
                  </a:lnTo>
                  <a:cubicBezTo>
                    <a:pt x="858" y="584"/>
                    <a:pt x="2905" y="596"/>
                    <a:pt x="2905" y="596"/>
                  </a:cubicBezTo>
                  <a:cubicBezTo>
                    <a:pt x="2846" y="418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1"/>
            <p:cNvSpPr/>
            <p:nvPr/>
          </p:nvSpPr>
          <p:spPr>
            <a:xfrm flipH="1">
              <a:off x="6999073" y="3003524"/>
              <a:ext cx="101258" cy="65001"/>
            </a:xfrm>
            <a:custGeom>
              <a:avLst/>
              <a:gdLst/>
              <a:ahLst/>
              <a:cxnLst/>
              <a:rect l="l" t="t" r="r" b="b"/>
              <a:pathLst>
                <a:path w="3463" h="2223" extrusionOk="0">
                  <a:moveTo>
                    <a:pt x="3319" y="1"/>
                  </a:moveTo>
                  <a:cubicBezTo>
                    <a:pt x="3319" y="1"/>
                    <a:pt x="3225" y="1275"/>
                    <a:pt x="2931" y="1275"/>
                  </a:cubicBezTo>
                  <a:cubicBezTo>
                    <a:pt x="2929" y="1275"/>
                    <a:pt x="2928" y="1275"/>
                    <a:pt x="2926" y="1275"/>
                  </a:cubicBezTo>
                  <a:cubicBezTo>
                    <a:pt x="2886" y="1273"/>
                    <a:pt x="2811" y="1272"/>
                    <a:pt x="2713" y="1272"/>
                  </a:cubicBezTo>
                  <a:cubicBezTo>
                    <a:pt x="2123" y="1272"/>
                    <a:pt x="688" y="1298"/>
                    <a:pt x="688" y="1298"/>
                  </a:cubicBezTo>
                  <a:cubicBezTo>
                    <a:pt x="701" y="1298"/>
                    <a:pt x="714" y="1298"/>
                    <a:pt x="727" y="1298"/>
                  </a:cubicBezTo>
                  <a:cubicBezTo>
                    <a:pt x="1506" y="1298"/>
                    <a:pt x="2819" y="1644"/>
                    <a:pt x="2819" y="1644"/>
                  </a:cubicBezTo>
                  <a:cubicBezTo>
                    <a:pt x="2819" y="1644"/>
                    <a:pt x="3319" y="2001"/>
                    <a:pt x="2926" y="2001"/>
                  </a:cubicBezTo>
                  <a:cubicBezTo>
                    <a:pt x="2558" y="2001"/>
                    <a:pt x="272" y="1607"/>
                    <a:pt x="29" y="1607"/>
                  </a:cubicBezTo>
                  <a:cubicBezTo>
                    <a:pt x="5" y="1607"/>
                    <a:pt x="1" y="1611"/>
                    <a:pt x="21" y="1620"/>
                  </a:cubicBezTo>
                  <a:cubicBezTo>
                    <a:pt x="166" y="1676"/>
                    <a:pt x="2999" y="2223"/>
                    <a:pt x="3364" y="2223"/>
                  </a:cubicBezTo>
                  <a:cubicBezTo>
                    <a:pt x="3389" y="2223"/>
                    <a:pt x="3402" y="2220"/>
                    <a:pt x="3403" y="2215"/>
                  </a:cubicBezTo>
                  <a:cubicBezTo>
                    <a:pt x="3403" y="2132"/>
                    <a:pt x="3081" y="1501"/>
                    <a:pt x="3081" y="1501"/>
                  </a:cubicBezTo>
                  <a:cubicBezTo>
                    <a:pt x="3081" y="1501"/>
                    <a:pt x="3343" y="1167"/>
                    <a:pt x="3403" y="834"/>
                  </a:cubicBezTo>
                  <a:cubicBezTo>
                    <a:pt x="3462" y="513"/>
                    <a:pt x="3319" y="1"/>
                    <a:pt x="3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1"/>
            <p:cNvSpPr/>
            <p:nvPr/>
          </p:nvSpPr>
          <p:spPr>
            <a:xfrm flipH="1">
              <a:off x="6966383" y="3076917"/>
              <a:ext cx="116989" cy="33304"/>
            </a:xfrm>
            <a:custGeom>
              <a:avLst/>
              <a:gdLst/>
              <a:ahLst/>
              <a:cxnLst/>
              <a:rect l="l" t="t" r="r" b="b"/>
              <a:pathLst>
                <a:path w="4001" h="1139" extrusionOk="0">
                  <a:moveTo>
                    <a:pt x="3650" y="0"/>
                  </a:moveTo>
                  <a:cubicBezTo>
                    <a:pt x="3340" y="0"/>
                    <a:pt x="2830" y="150"/>
                    <a:pt x="2489" y="301"/>
                  </a:cubicBezTo>
                  <a:cubicBezTo>
                    <a:pt x="2364" y="357"/>
                    <a:pt x="2176" y="379"/>
                    <a:pt x="1960" y="379"/>
                  </a:cubicBezTo>
                  <a:cubicBezTo>
                    <a:pt x="1173" y="379"/>
                    <a:pt x="1" y="86"/>
                    <a:pt x="1" y="86"/>
                  </a:cubicBezTo>
                  <a:lnTo>
                    <a:pt x="1" y="86"/>
                  </a:lnTo>
                  <a:cubicBezTo>
                    <a:pt x="1" y="86"/>
                    <a:pt x="1472" y="567"/>
                    <a:pt x="2171" y="567"/>
                  </a:cubicBezTo>
                  <a:cubicBezTo>
                    <a:pt x="2242" y="567"/>
                    <a:pt x="2305" y="562"/>
                    <a:pt x="2358" y="551"/>
                  </a:cubicBezTo>
                  <a:cubicBezTo>
                    <a:pt x="2722" y="467"/>
                    <a:pt x="2980" y="389"/>
                    <a:pt x="3104" y="389"/>
                  </a:cubicBezTo>
                  <a:cubicBezTo>
                    <a:pt x="3174" y="389"/>
                    <a:pt x="3202" y="414"/>
                    <a:pt x="3180" y="479"/>
                  </a:cubicBezTo>
                  <a:cubicBezTo>
                    <a:pt x="3123" y="648"/>
                    <a:pt x="2051" y="1139"/>
                    <a:pt x="2416" y="1139"/>
                  </a:cubicBezTo>
                  <a:cubicBezTo>
                    <a:pt x="2436" y="1139"/>
                    <a:pt x="2460" y="1137"/>
                    <a:pt x="2489" y="1134"/>
                  </a:cubicBezTo>
                  <a:cubicBezTo>
                    <a:pt x="3049" y="1086"/>
                    <a:pt x="3859" y="312"/>
                    <a:pt x="3859" y="312"/>
                  </a:cubicBezTo>
                  <a:cubicBezTo>
                    <a:pt x="4001" y="84"/>
                    <a:pt x="3881" y="0"/>
                    <a:pt x="3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1"/>
            <p:cNvSpPr/>
            <p:nvPr/>
          </p:nvSpPr>
          <p:spPr>
            <a:xfrm flipH="1">
              <a:off x="6959628" y="2948202"/>
              <a:ext cx="52924" cy="21228"/>
            </a:xfrm>
            <a:custGeom>
              <a:avLst/>
              <a:gdLst/>
              <a:ahLst/>
              <a:cxnLst/>
              <a:rect l="l" t="t" r="r" b="b"/>
              <a:pathLst>
                <a:path w="1810" h="726" extrusionOk="0">
                  <a:moveTo>
                    <a:pt x="943" y="1"/>
                  </a:moveTo>
                  <a:cubicBezTo>
                    <a:pt x="468" y="1"/>
                    <a:pt x="0" y="184"/>
                    <a:pt x="234" y="184"/>
                  </a:cubicBezTo>
                  <a:cubicBezTo>
                    <a:pt x="258" y="184"/>
                    <a:pt x="290" y="182"/>
                    <a:pt x="329" y="178"/>
                  </a:cubicBezTo>
                  <a:cubicBezTo>
                    <a:pt x="377" y="173"/>
                    <a:pt x="423" y="171"/>
                    <a:pt x="469" y="171"/>
                  </a:cubicBezTo>
                  <a:cubicBezTo>
                    <a:pt x="1168" y="171"/>
                    <a:pt x="1734" y="726"/>
                    <a:pt x="1734" y="726"/>
                  </a:cubicBezTo>
                  <a:cubicBezTo>
                    <a:pt x="1809" y="151"/>
                    <a:pt x="1374" y="1"/>
                    <a:pt x="943" y="1"/>
                  </a:cubicBezTo>
                  <a:close/>
                </a:path>
              </a:pathLst>
            </a:custGeom>
            <a:solidFill>
              <a:srgbClr val="E257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1"/>
            <p:cNvSpPr/>
            <p:nvPr/>
          </p:nvSpPr>
          <p:spPr>
            <a:xfrm flipH="1">
              <a:off x="6857990" y="3034782"/>
              <a:ext cx="37720" cy="40497"/>
            </a:xfrm>
            <a:custGeom>
              <a:avLst/>
              <a:gdLst/>
              <a:ahLst/>
              <a:cxnLst/>
              <a:rect l="l" t="t" r="r" b="b"/>
              <a:pathLst>
                <a:path w="1290" h="1385" extrusionOk="0">
                  <a:moveTo>
                    <a:pt x="374" y="0"/>
                  </a:moveTo>
                  <a:cubicBezTo>
                    <a:pt x="364" y="0"/>
                    <a:pt x="352" y="22"/>
                    <a:pt x="334" y="75"/>
                  </a:cubicBezTo>
                  <a:cubicBezTo>
                    <a:pt x="262" y="277"/>
                    <a:pt x="834" y="789"/>
                    <a:pt x="0" y="1182"/>
                  </a:cubicBezTo>
                  <a:cubicBezTo>
                    <a:pt x="0" y="1182"/>
                    <a:pt x="849" y="1385"/>
                    <a:pt x="1162" y="1385"/>
                  </a:cubicBezTo>
                  <a:cubicBezTo>
                    <a:pt x="1244" y="1385"/>
                    <a:pt x="1289" y="1371"/>
                    <a:pt x="1274" y="1337"/>
                  </a:cubicBezTo>
                  <a:cubicBezTo>
                    <a:pt x="1215" y="1182"/>
                    <a:pt x="655" y="968"/>
                    <a:pt x="655" y="968"/>
                  </a:cubicBezTo>
                  <a:cubicBezTo>
                    <a:pt x="655" y="968"/>
                    <a:pt x="739" y="575"/>
                    <a:pt x="560" y="348"/>
                  </a:cubicBezTo>
                  <a:cubicBezTo>
                    <a:pt x="419" y="181"/>
                    <a:pt x="402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1"/>
            <p:cNvSpPr/>
            <p:nvPr/>
          </p:nvSpPr>
          <p:spPr>
            <a:xfrm flipH="1">
              <a:off x="6968459" y="3172034"/>
              <a:ext cx="126726" cy="155089"/>
            </a:xfrm>
            <a:custGeom>
              <a:avLst/>
              <a:gdLst/>
              <a:ahLst/>
              <a:cxnLst/>
              <a:rect l="l" t="t" r="r" b="b"/>
              <a:pathLst>
                <a:path w="4334" h="5304" extrusionOk="0">
                  <a:moveTo>
                    <a:pt x="0" y="0"/>
                  </a:moveTo>
                  <a:lnTo>
                    <a:pt x="786" y="1750"/>
                  </a:lnTo>
                  <a:cubicBezTo>
                    <a:pt x="786" y="1750"/>
                    <a:pt x="821" y="3191"/>
                    <a:pt x="1092" y="3191"/>
                  </a:cubicBezTo>
                  <a:cubicBezTo>
                    <a:pt x="1093" y="3191"/>
                    <a:pt x="1094" y="3191"/>
                    <a:pt x="1096" y="3191"/>
                  </a:cubicBezTo>
                  <a:cubicBezTo>
                    <a:pt x="1357" y="3167"/>
                    <a:pt x="1703" y="2727"/>
                    <a:pt x="1703" y="2727"/>
                  </a:cubicBezTo>
                  <a:lnTo>
                    <a:pt x="3560" y="4382"/>
                  </a:lnTo>
                  <a:cubicBezTo>
                    <a:pt x="3560" y="4382"/>
                    <a:pt x="3417" y="5227"/>
                    <a:pt x="3536" y="5299"/>
                  </a:cubicBezTo>
                  <a:cubicBezTo>
                    <a:pt x="3542" y="5302"/>
                    <a:pt x="3549" y="5304"/>
                    <a:pt x="3557" y="5304"/>
                  </a:cubicBezTo>
                  <a:cubicBezTo>
                    <a:pt x="3713" y="5304"/>
                    <a:pt x="4334" y="4715"/>
                    <a:pt x="4334" y="4715"/>
                  </a:cubicBezTo>
                  <a:lnTo>
                    <a:pt x="4334" y="4715"/>
                  </a:lnTo>
                  <a:cubicBezTo>
                    <a:pt x="4334" y="4715"/>
                    <a:pt x="3816" y="4999"/>
                    <a:pt x="3710" y="4999"/>
                  </a:cubicBezTo>
                  <a:cubicBezTo>
                    <a:pt x="3699" y="4999"/>
                    <a:pt x="3692" y="4996"/>
                    <a:pt x="3691" y="4989"/>
                  </a:cubicBezTo>
                  <a:cubicBezTo>
                    <a:pt x="3667" y="4918"/>
                    <a:pt x="3691" y="4322"/>
                    <a:pt x="3691" y="4322"/>
                  </a:cubicBezTo>
                  <a:lnTo>
                    <a:pt x="1703" y="2477"/>
                  </a:lnTo>
                  <a:cubicBezTo>
                    <a:pt x="1703" y="2477"/>
                    <a:pt x="1326" y="2904"/>
                    <a:pt x="1161" y="2904"/>
                  </a:cubicBezTo>
                  <a:cubicBezTo>
                    <a:pt x="1131" y="2904"/>
                    <a:pt x="1108" y="2890"/>
                    <a:pt x="1096" y="2858"/>
                  </a:cubicBezTo>
                  <a:cubicBezTo>
                    <a:pt x="1012" y="2632"/>
                    <a:pt x="965" y="1750"/>
                    <a:pt x="965" y="17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1"/>
            <p:cNvSpPr/>
            <p:nvPr/>
          </p:nvSpPr>
          <p:spPr>
            <a:xfrm flipH="1">
              <a:off x="6860856" y="2954430"/>
              <a:ext cx="83246" cy="74533"/>
            </a:xfrm>
            <a:custGeom>
              <a:avLst/>
              <a:gdLst/>
              <a:ahLst/>
              <a:cxnLst/>
              <a:rect l="l" t="t" r="r" b="b"/>
              <a:pathLst>
                <a:path w="2847" h="2549" extrusionOk="0">
                  <a:moveTo>
                    <a:pt x="0" y="1"/>
                  </a:moveTo>
                  <a:lnTo>
                    <a:pt x="2096" y="2549"/>
                  </a:lnTo>
                  <a:lnTo>
                    <a:pt x="2215" y="1942"/>
                  </a:lnTo>
                  <a:cubicBezTo>
                    <a:pt x="2215" y="1942"/>
                    <a:pt x="2846" y="54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1"/>
            <p:cNvSpPr/>
            <p:nvPr/>
          </p:nvSpPr>
          <p:spPr>
            <a:xfrm flipH="1">
              <a:off x="6869569" y="2976799"/>
              <a:ext cx="42866" cy="40322"/>
            </a:xfrm>
            <a:custGeom>
              <a:avLst/>
              <a:gdLst/>
              <a:ahLst/>
              <a:cxnLst/>
              <a:rect l="l" t="t" r="r" b="b"/>
              <a:pathLst>
                <a:path w="1466" h="1379" extrusionOk="0">
                  <a:moveTo>
                    <a:pt x="698" y="1"/>
                  </a:moveTo>
                  <a:cubicBezTo>
                    <a:pt x="217" y="1"/>
                    <a:pt x="1" y="1165"/>
                    <a:pt x="1" y="1165"/>
                  </a:cubicBezTo>
                  <a:cubicBezTo>
                    <a:pt x="1" y="1165"/>
                    <a:pt x="377" y="433"/>
                    <a:pt x="625" y="433"/>
                  </a:cubicBezTo>
                  <a:cubicBezTo>
                    <a:pt x="653" y="433"/>
                    <a:pt x="679" y="442"/>
                    <a:pt x="703" y="462"/>
                  </a:cubicBezTo>
                  <a:cubicBezTo>
                    <a:pt x="942" y="665"/>
                    <a:pt x="1096" y="1379"/>
                    <a:pt x="1096" y="1379"/>
                  </a:cubicBezTo>
                  <a:cubicBezTo>
                    <a:pt x="1096" y="1379"/>
                    <a:pt x="1465" y="248"/>
                    <a:pt x="811" y="22"/>
                  </a:cubicBezTo>
                  <a:cubicBezTo>
                    <a:pt x="771" y="8"/>
                    <a:pt x="734" y="1"/>
                    <a:pt x="698" y="1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1"/>
            <p:cNvSpPr/>
            <p:nvPr/>
          </p:nvSpPr>
          <p:spPr>
            <a:xfrm flipH="1">
              <a:off x="7057232" y="3061800"/>
              <a:ext cx="11842" cy="3743"/>
            </a:xfrm>
            <a:custGeom>
              <a:avLst/>
              <a:gdLst/>
              <a:ahLst/>
              <a:cxnLst/>
              <a:rect l="l" t="t" r="r" b="b"/>
              <a:pathLst>
                <a:path w="405" h="128" extrusionOk="0">
                  <a:moveTo>
                    <a:pt x="93" y="0"/>
                  </a:moveTo>
                  <a:cubicBezTo>
                    <a:pt x="45" y="0"/>
                    <a:pt x="12" y="6"/>
                    <a:pt x="12" y="20"/>
                  </a:cubicBezTo>
                  <a:cubicBezTo>
                    <a:pt x="0" y="44"/>
                    <a:pt x="83" y="91"/>
                    <a:pt x="191" y="115"/>
                  </a:cubicBezTo>
                  <a:cubicBezTo>
                    <a:pt x="232" y="124"/>
                    <a:pt x="271" y="128"/>
                    <a:pt x="304" y="128"/>
                  </a:cubicBezTo>
                  <a:cubicBezTo>
                    <a:pt x="357" y="128"/>
                    <a:pt x="393" y="118"/>
                    <a:pt x="393" y="103"/>
                  </a:cubicBezTo>
                  <a:cubicBezTo>
                    <a:pt x="405" y="79"/>
                    <a:pt x="322" y="32"/>
                    <a:pt x="214" y="8"/>
                  </a:cubicBezTo>
                  <a:cubicBezTo>
                    <a:pt x="170" y="3"/>
                    <a:pt x="128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1"/>
            <p:cNvSpPr/>
            <p:nvPr/>
          </p:nvSpPr>
          <p:spPr>
            <a:xfrm flipH="1">
              <a:off x="6874803" y="3076595"/>
              <a:ext cx="11871" cy="3713"/>
            </a:xfrm>
            <a:custGeom>
              <a:avLst/>
              <a:gdLst/>
              <a:ahLst/>
              <a:cxnLst/>
              <a:rect l="l" t="t" r="r" b="b"/>
              <a:pathLst>
                <a:path w="406" h="127" extrusionOk="0">
                  <a:moveTo>
                    <a:pt x="102" y="1"/>
                  </a:moveTo>
                  <a:cubicBezTo>
                    <a:pt x="49" y="1"/>
                    <a:pt x="13" y="11"/>
                    <a:pt x="13" y="26"/>
                  </a:cubicBezTo>
                  <a:cubicBezTo>
                    <a:pt x="1" y="50"/>
                    <a:pt x="84" y="97"/>
                    <a:pt x="191" y="109"/>
                  </a:cubicBezTo>
                  <a:cubicBezTo>
                    <a:pt x="245" y="121"/>
                    <a:pt x="296" y="127"/>
                    <a:pt x="333" y="127"/>
                  </a:cubicBezTo>
                  <a:cubicBezTo>
                    <a:pt x="370" y="127"/>
                    <a:pt x="394" y="121"/>
                    <a:pt x="394" y="109"/>
                  </a:cubicBezTo>
                  <a:cubicBezTo>
                    <a:pt x="406" y="73"/>
                    <a:pt x="322" y="38"/>
                    <a:pt x="215" y="14"/>
                  </a:cubicBezTo>
                  <a:cubicBezTo>
                    <a:pt x="174" y="5"/>
                    <a:pt x="135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1"/>
            <p:cNvSpPr/>
            <p:nvPr/>
          </p:nvSpPr>
          <p:spPr>
            <a:xfrm flipH="1">
              <a:off x="6802727" y="3627038"/>
              <a:ext cx="441466" cy="129562"/>
            </a:xfrm>
            <a:custGeom>
              <a:avLst/>
              <a:gdLst/>
              <a:ahLst/>
              <a:cxnLst/>
              <a:rect l="l" t="t" r="r" b="b"/>
              <a:pathLst>
                <a:path w="15098" h="4431" extrusionOk="0">
                  <a:moveTo>
                    <a:pt x="0" y="1"/>
                  </a:moveTo>
                  <a:cubicBezTo>
                    <a:pt x="1" y="1"/>
                    <a:pt x="4855" y="4431"/>
                    <a:pt x="10938" y="4431"/>
                  </a:cubicBezTo>
                  <a:cubicBezTo>
                    <a:pt x="12278" y="4431"/>
                    <a:pt x="13677" y="4216"/>
                    <a:pt x="15097" y="3692"/>
                  </a:cubicBezTo>
                  <a:lnTo>
                    <a:pt x="15097" y="3692"/>
                  </a:lnTo>
                  <a:cubicBezTo>
                    <a:pt x="15097" y="3692"/>
                    <a:pt x="14962" y="3696"/>
                    <a:pt x="14713" y="3696"/>
                  </a:cubicBezTo>
                  <a:cubicBezTo>
                    <a:pt x="12912" y="3696"/>
                    <a:pt x="5179" y="3484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1"/>
            <p:cNvSpPr/>
            <p:nvPr/>
          </p:nvSpPr>
          <p:spPr>
            <a:xfrm flipH="1">
              <a:off x="6985506" y="3468323"/>
              <a:ext cx="319184" cy="74504"/>
            </a:xfrm>
            <a:custGeom>
              <a:avLst/>
              <a:gdLst/>
              <a:ahLst/>
              <a:cxnLst/>
              <a:rect l="l" t="t" r="r" b="b"/>
              <a:pathLst>
                <a:path w="10916" h="2548" extrusionOk="0">
                  <a:moveTo>
                    <a:pt x="1226" y="1"/>
                  </a:moveTo>
                  <a:cubicBezTo>
                    <a:pt x="0" y="1"/>
                    <a:pt x="145" y="459"/>
                    <a:pt x="1426" y="476"/>
                  </a:cubicBezTo>
                  <a:cubicBezTo>
                    <a:pt x="3284" y="488"/>
                    <a:pt x="10916" y="2547"/>
                    <a:pt x="10916" y="2547"/>
                  </a:cubicBezTo>
                  <a:cubicBezTo>
                    <a:pt x="10916" y="2547"/>
                    <a:pt x="7237" y="1178"/>
                    <a:pt x="3665" y="345"/>
                  </a:cubicBezTo>
                  <a:cubicBezTo>
                    <a:pt x="2572" y="90"/>
                    <a:pt x="1766" y="1"/>
                    <a:pt x="1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1"/>
            <p:cNvSpPr/>
            <p:nvPr/>
          </p:nvSpPr>
          <p:spPr>
            <a:xfrm flipH="1">
              <a:off x="7043635" y="3606833"/>
              <a:ext cx="256961" cy="399009"/>
            </a:xfrm>
            <a:custGeom>
              <a:avLst/>
              <a:gdLst/>
              <a:ahLst/>
              <a:cxnLst/>
              <a:rect l="l" t="t" r="r" b="b"/>
              <a:pathLst>
                <a:path w="8788" h="13646" extrusionOk="0">
                  <a:moveTo>
                    <a:pt x="438" y="1"/>
                  </a:moveTo>
                  <a:cubicBezTo>
                    <a:pt x="435" y="1"/>
                    <a:pt x="432" y="1"/>
                    <a:pt x="429" y="1"/>
                  </a:cubicBezTo>
                  <a:lnTo>
                    <a:pt x="0" y="1489"/>
                  </a:lnTo>
                  <a:cubicBezTo>
                    <a:pt x="0" y="1489"/>
                    <a:pt x="1798" y="5966"/>
                    <a:pt x="1524" y="8407"/>
                  </a:cubicBezTo>
                  <a:cubicBezTo>
                    <a:pt x="1239" y="10848"/>
                    <a:pt x="679" y="12515"/>
                    <a:pt x="679" y="12515"/>
                  </a:cubicBezTo>
                  <a:lnTo>
                    <a:pt x="2239" y="13646"/>
                  </a:lnTo>
                  <a:cubicBezTo>
                    <a:pt x="2239" y="13646"/>
                    <a:pt x="4191" y="12562"/>
                    <a:pt x="4215" y="11229"/>
                  </a:cubicBezTo>
                  <a:cubicBezTo>
                    <a:pt x="4227" y="9883"/>
                    <a:pt x="4239" y="7788"/>
                    <a:pt x="4239" y="7788"/>
                  </a:cubicBezTo>
                  <a:cubicBezTo>
                    <a:pt x="4239" y="7788"/>
                    <a:pt x="5439" y="9539"/>
                    <a:pt x="6943" y="9539"/>
                  </a:cubicBezTo>
                  <a:cubicBezTo>
                    <a:pt x="7017" y="9539"/>
                    <a:pt x="7092" y="9535"/>
                    <a:pt x="7168" y="9526"/>
                  </a:cubicBezTo>
                  <a:cubicBezTo>
                    <a:pt x="8787" y="9348"/>
                    <a:pt x="6299" y="9205"/>
                    <a:pt x="5715" y="8705"/>
                  </a:cubicBezTo>
                  <a:cubicBezTo>
                    <a:pt x="5132" y="8205"/>
                    <a:pt x="4727" y="7705"/>
                    <a:pt x="4727" y="7704"/>
                  </a:cubicBezTo>
                  <a:lnTo>
                    <a:pt x="4727" y="7704"/>
                  </a:lnTo>
                  <a:cubicBezTo>
                    <a:pt x="4728" y="7705"/>
                    <a:pt x="6350" y="8516"/>
                    <a:pt x="7265" y="8516"/>
                  </a:cubicBezTo>
                  <a:cubicBezTo>
                    <a:pt x="7528" y="8516"/>
                    <a:pt x="7732" y="8449"/>
                    <a:pt x="7823" y="8276"/>
                  </a:cubicBezTo>
                  <a:cubicBezTo>
                    <a:pt x="8216" y="7514"/>
                    <a:pt x="6442" y="7883"/>
                    <a:pt x="5346" y="7300"/>
                  </a:cubicBezTo>
                  <a:cubicBezTo>
                    <a:pt x="4254" y="6730"/>
                    <a:pt x="1598" y="1"/>
                    <a:pt x="438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1"/>
            <p:cNvSpPr/>
            <p:nvPr/>
          </p:nvSpPr>
          <p:spPr>
            <a:xfrm flipH="1">
              <a:off x="6980623" y="3419200"/>
              <a:ext cx="703631" cy="1124512"/>
            </a:xfrm>
            <a:custGeom>
              <a:avLst/>
              <a:gdLst/>
              <a:ahLst/>
              <a:cxnLst/>
              <a:rect l="l" t="t" r="r" b="b"/>
              <a:pathLst>
                <a:path w="24064" h="38458" extrusionOk="0">
                  <a:moveTo>
                    <a:pt x="16884" y="1"/>
                  </a:moveTo>
                  <a:lnTo>
                    <a:pt x="12193" y="1834"/>
                  </a:lnTo>
                  <a:cubicBezTo>
                    <a:pt x="12193" y="1834"/>
                    <a:pt x="10504" y="1221"/>
                    <a:pt x="8363" y="1221"/>
                  </a:cubicBezTo>
                  <a:cubicBezTo>
                    <a:pt x="7802" y="1221"/>
                    <a:pt x="7210" y="1264"/>
                    <a:pt x="6609" y="1370"/>
                  </a:cubicBezTo>
                  <a:cubicBezTo>
                    <a:pt x="1513" y="2275"/>
                    <a:pt x="3608" y="8752"/>
                    <a:pt x="3608" y="8752"/>
                  </a:cubicBezTo>
                  <a:cubicBezTo>
                    <a:pt x="3608" y="8752"/>
                    <a:pt x="2442" y="14443"/>
                    <a:pt x="3168" y="17050"/>
                  </a:cubicBezTo>
                  <a:cubicBezTo>
                    <a:pt x="4835" y="23123"/>
                    <a:pt x="4239" y="23754"/>
                    <a:pt x="2430" y="24527"/>
                  </a:cubicBezTo>
                  <a:lnTo>
                    <a:pt x="1" y="25039"/>
                  </a:lnTo>
                  <a:cubicBezTo>
                    <a:pt x="1" y="25039"/>
                    <a:pt x="7952" y="31197"/>
                    <a:pt x="10331" y="31197"/>
                  </a:cubicBezTo>
                  <a:cubicBezTo>
                    <a:pt x="10396" y="31197"/>
                    <a:pt x="10457" y="31193"/>
                    <a:pt x="10514" y="31183"/>
                  </a:cubicBezTo>
                  <a:cubicBezTo>
                    <a:pt x="10852" y="31128"/>
                    <a:pt x="11251" y="31105"/>
                    <a:pt x="11685" y="31105"/>
                  </a:cubicBezTo>
                  <a:cubicBezTo>
                    <a:pt x="13986" y="31105"/>
                    <a:pt x="17241" y="31755"/>
                    <a:pt x="17241" y="31755"/>
                  </a:cubicBezTo>
                  <a:cubicBezTo>
                    <a:pt x="17241" y="31755"/>
                    <a:pt x="16824" y="34291"/>
                    <a:pt x="17336" y="34850"/>
                  </a:cubicBezTo>
                  <a:cubicBezTo>
                    <a:pt x="17848" y="35422"/>
                    <a:pt x="16836" y="37065"/>
                    <a:pt x="16836" y="37065"/>
                  </a:cubicBezTo>
                  <a:cubicBezTo>
                    <a:pt x="16836" y="37065"/>
                    <a:pt x="15635" y="35966"/>
                    <a:pt x="14595" y="35966"/>
                  </a:cubicBezTo>
                  <a:cubicBezTo>
                    <a:pt x="14405" y="35966"/>
                    <a:pt x="14221" y="36002"/>
                    <a:pt x="14050" y="36088"/>
                  </a:cubicBezTo>
                  <a:cubicBezTo>
                    <a:pt x="12931" y="36648"/>
                    <a:pt x="12931" y="36648"/>
                    <a:pt x="12931" y="36648"/>
                  </a:cubicBezTo>
                  <a:lnTo>
                    <a:pt x="15896" y="37993"/>
                  </a:lnTo>
                  <a:lnTo>
                    <a:pt x="18455" y="38458"/>
                  </a:lnTo>
                  <a:lnTo>
                    <a:pt x="20349" y="38029"/>
                  </a:lnTo>
                  <a:cubicBezTo>
                    <a:pt x="20349" y="38029"/>
                    <a:pt x="24063" y="30647"/>
                    <a:pt x="24051" y="30385"/>
                  </a:cubicBezTo>
                  <a:cubicBezTo>
                    <a:pt x="24039" y="30135"/>
                    <a:pt x="18729" y="27468"/>
                    <a:pt x="18729" y="27468"/>
                  </a:cubicBezTo>
                  <a:cubicBezTo>
                    <a:pt x="18729" y="27468"/>
                    <a:pt x="15932" y="23915"/>
                    <a:pt x="12936" y="23915"/>
                  </a:cubicBezTo>
                  <a:cubicBezTo>
                    <a:pt x="12547" y="23915"/>
                    <a:pt x="12154" y="23975"/>
                    <a:pt x="11764" y="24111"/>
                  </a:cubicBezTo>
                  <a:cubicBezTo>
                    <a:pt x="11764" y="24111"/>
                    <a:pt x="14479" y="20658"/>
                    <a:pt x="15169" y="18098"/>
                  </a:cubicBezTo>
                  <a:cubicBezTo>
                    <a:pt x="15860" y="15538"/>
                    <a:pt x="14241" y="11300"/>
                    <a:pt x="14241" y="11300"/>
                  </a:cubicBezTo>
                  <a:lnTo>
                    <a:pt x="168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1"/>
            <p:cNvSpPr/>
            <p:nvPr/>
          </p:nvSpPr>
          <p:spPr>
            <a:xfrm flipH="1">
              <a:off x="6646760" y="3886572"/>
              <a:ext cx="80088" cy="133510"/>
            </a:xfrm>
            <a:custGeom>
              <a:avLst/>
              <a:gdLst/>
              <a:ahLst/>
              <a:cxnLst/>
              <a:rect l="l" t="t" r="r" b="b"/>
              <a:pathLst>
                <a:path w="2739" h="4566" extrusionOk="0">
                  <a:moveTo>
                    <a:pt x="2630" y="1"/>
                  </a:moveTo>
                  <a:cubicBezTo>
                    <a:pt x="2598" y="1"/>
                    <a:pt x="2566" y="19"/>
                    <a:pt x="2560" y="54"/>
                  </a:cubicBezTo>
                  <a:cubicBezTo>
                    <a:pt x="2524" y="971"/>
                    <a:pt x="2524" y="1936"/>
                    <a:pt x="2000" y="2733"/>
                  </a:cubicBezTo>
                  <a:cubicBezTo>
                    <a:pt x="1512" y="3495"/>
                    <a:pt x="548" y="3721"/>
                    <a:pt x="36" y="4472"/>
                  </a:cubicBezTo>
                  <a:cubicBezTo>
                    <a:pt x="1" y="4515"/>
                    <a:pt x="49" y="4565"/>
                    <a:pt x="96" y="4565"/>
                  </a:cubicBezTo>
                  <a:cubicBezTo>
                    <a:pt x="113" y="4565"/>
                    <a:pt x="130" y="4559"/>
                    <a:pt x="143" y="4543"/>
                  </a:cubicBezTo>
                  <a:cubicBezTo>
                    <a:pt x="762" y="3852"/>
                    <a:pt x="1726" y="3590"/>
                    <a:pt x="2215" y="2757"/>
                  </a:cubicBezTo>
                  <a:cubicBezTo>
                    <a:pt x="2679" y="1971"/>
                    <a:pt x="2738" y="959"/>
                    <a:pt x="2691" y="54"/>
                  </a:cubicBezTo>
                  <a:cubicBezTo>
                    <a:pt x="2691" y="19"/>
                    <a:pt x="2661" y="1"/>
                    <a:pt x="2630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1"/>
            <p:cNvSpPr/>
            <p:nvPr/>
          </p:nvSpPr>
          <p:spPr>
            <a:xfrm flipH="1">
              <a:off x="6628661" y="3999146"/>
              <a:ext cx="43538" cy="187107"/>
            </a:xfrm>
            <a:custGeom>
              <a:avLst/>
              <a:gdLst/>
              <a:ahLst/>
              <a:cxnLst/>
              <a:rect l="l" t="t" r="r" b="b"/>
              <a:pathLst>
                <a:path w="1489" h="6399" extrusionOk="0">
                  <a:moveTo>
                    <a:pt x="900" y="1"/>
                  </a:moveTo>
                  <a:cubicBezTo>
                    <a:pt x="883" y="1"/>
                    <a:pt x="866" y="9"/>
                    <a:pt x="857" y="26"/>
                  </a:cubicBezTo>
                  <a:cubicBezTo>
                    <a:pt x="619" y="598"/>
                    <a:pt x="846" y="1181"/>
                    <a:pt x="1036" y="1729"/>
                  </a:cubicBezTo>
                  <a:cubicBezTo>
                    <a:pt x="1227" y="2265"/>
                    <a:pt x="1358" y="2788"/>
                    <a:pt x="1334" y="3348"/>
                  </a:cubicBezTo>
                  <a:cubicBezTo>
                    <a:pt x="1310" y="3884"/>
                    <a:pt x="1191" y="4432"/>
                    <a:pt x="977" y="4932"/>
                  </a:cubicBezTo>
                  <a:cubicBezTo>
                    <a:pt x="750" y="5432"/>
                    <a:pt x="417" y="5860"/>
                    <a:pt x="48" y="6277"/>
                  </a:cubicBezTo>
                  <a:cubicBezTo>
                    <a:pt x="1" y="6334"/>
                    <a:pt x="51" y="6398"/>
                    <a:pt x="110" y="6398"/>
                  </a:cubicBezTo>
                  <a:cubicBezTo>
                    <a:pt x="125" y="6398"/>
                    <a:pt x="140" y="6394"/>
                    <a:pt x="155" y="6384"/>
                  </a:cubicBezTo>
                  <a:cubicBezTo>
                    <a:pt x="965" y="5729"/>
                    <a:pt x="1417" y="4598"/>
                    <a:pt x="1465" y="3574"/>
                  </a:cubicBezTo>
                  <a:cubicBezTo>
                    <a:pt x="1489" y="3050"/>
                    <a:pt x="1429" y="2515"/>
                    <a:pt x="1262" y="2015"/>
                  </a:cubicBezTo>
                  <a:cubicBezTo>
                    <a:pt x="1060" y="1395"/>
                    <a:pt x="691" y="717"/>
                    <a:pt x="941" y="62"/>
                  </a:cubicBezTo>
                  <a:cubicBezTo>
                    <a:pt x="956" y="24"/>
                    <a:pt x="928" y="1"/>
                    <a:pt x="900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1"/>
            <p:cNvSpPr/>
            <p:nvPr/>
          </p:nvSpPr>
          <p:spPr>
            <a:xfrm flipH="1">
              <a:off x="6603602" y="4168797"/>
              <a:ext cx="29269" cy="164972"/>
            </a:xfrm>
            <a:custGeom>
              <a:avLst/>
              <a:gdLst/>
              <a:ahLst/>
              <a:cxnLst/>
              <a:rect l="l" t="t" r="r" b="b"/>
              <a:pathLst>
                <a:path w="1001" h="5642" extrusionOk="0">
                  <a:moveTo>
                    <a:pt x="730" y="1"/>
                  </a:moveTo>
                  <a:cubicBezTo>
                    <a:pt x="697" y="1"/>
                    <a:pt x="660" y="27"/>
                    <a:pt x="667" y="70"/>
                  </a:cubicBezTo>
                  <a:cubicBezTo>
                    <a:pt x="822" y="999"/>
                    <a:pt x="858" y="1916"/>
                    <a:pt x="739" y="2856"/>
                  </a:cubicBezTo>
                  <a:cubicBezTo>
                    <a:pt x="679" y="3321"/>
                    <a:pt x="596" y="3785"/>
                    <a:pt x="465" y="4237"/>
                  </a:cubicBezTo>
                  <a:cubicBezTo>
                    <a:pt x="346" y="4678"/>
                    <a:pt x="155" y="5107"/>
                    <a:pt x="24" y="5547"/>
                  </a:cubicBezTo>
                  <a:cubicBezTo>
                    <a:pt x="1" y="5602"/>
                    <a:pt x="45" y="5641"/>
                    <a:pt x="91" y="5641"/>
                  </a:cubicBezTo>
                  <a:cubicBezTo>
                    <a:pt x="115" y="5641"/>
                    <a:pt x="139" y="5631"/>
                    <a:pt x="155" y="5607"/>
                  </a:cubicBezTo>
                  <a:cubicBezTo>
                    <a:pt x="394" y="5202"/>
                    <a:pt x="525" y="4726"/>
                    <a:pt x="644" y="4285"/>
                  </a:cubicBezTo>
                  <a:cubicBezTo>
                    <a:pt x="763" y="3821"/>
                    <a:pt x="846" y="3356"/>
                    <a:pt x="906" y="2892"/>
                  </a:cubicBezTo>
                  <a:cubicBezTo>
                    <a:pt x="1001" y="1951"/>
                    <a:pt x="965" y="963"/>
                    <a:pt x="775" y="34"/>
                  </a:cubicBezTo>
                  <a:cubicBezTo>
                    <a:pt x="770" y="11"/>
                    <a:pt x="751" y="1"/>
                    <a:pt x="730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1"/>
            <p:cNvSpPr/>
            <p:nvPr/>
          </p:nvSpPr>
          <p:spPr>
            <a:xfrm flipH="1">
              <a:off x="6686264" y="3880198"/>
              <a:ext cx="138656" cy="400383"/>
            </a:xfrm>
            <a:custGeom>
              <a:avLst/>
              <a:gdLst/>
              <a:ahLst/>
              <a:cxnLst/>
              <a:rect l="l" t="t" r="r" b="b"/>
              <a:pathLst>
                <a:path w="4742" h="13693" extrusionOk="0">
                  <a:moveTo>
                    <a:pt x="4631" y="0"/>
                  </a:moveTo>
                  <a:cubicBezTo>
                    <a:pt x="4587" y="0"/>
                    <a:pt x="4543" y="22"/>
                    <a:pt x="4533" y="70"/>
                  </a:cubicBezTo>
                  <a:cubicBezTo>
                    <a:pt x="4318" y="1070"/>
                    <a:pt x="3378" y="1630"/>
                    <a:pt x="2663" y="2249"/>
                  </a:cubicBezTo>
                  <a:cubicBezTo>
                    <a:pt x="1842" y="2975"/>
                    <a:pt x="1187" y="3916"/>
                    <a:pt x="794" y="4928"/>
                  </a:cubicBezTo>
                  <a:cubicBezTo>
                    <a:pt x="580" y="5475"/>
                    <a:pt x="413" y="6071"/>
                    <a:pt x="485" y="6666"/>
                  </a:cubicBezTo>
                  <a:cubicBezTo>
                    <a:pt x="532" y="7142"/>
                    <a:pt x="699" y="7595"/>
                    <a:pt x="901" y="8023"/>
                  </a:cubicBezTo>
                  <a:cubicBezTo>
                    <a:pt x="1282" y="8845"/>
                    <a:pt x="1961" y="9833"/>
                    <a:pt x="1711" y="10774"/>
                  </a:cubicBezTo>
                  <a:cubicBezTo>
                    <a:pt x="1425" y="11845"/>
                    <a:pt x="318" y="12417"/>
                    <a:pt x="32" y="13476"/>
                  </a:cubicBezTo>
                  <a:cubicBezTo>
                    <a:pt x="1" y="13595"/>
                    <a:pt x="110" y="13692"/>
                    <a:pt x="209" y="13692"/>
                  </a:cubicBezTo>
                  <a:cubicBezTo>
                    <a:pt x="259" y="13692"/>
                    <a:pt x="306" y="13667"/>
                    <a:pt x="330" y="13607"/>
                  </a:cubicBezTo>
                  <a:cubicBezTo>
                    <a:pt x="711" y="12726"/>
                    <a:pt x="1520" y="12119"/>
                    <a:pt x="1878" y="11226"/>
                  </a:cubicBezTo>
                  <a:cubicBezTo>
                    <a:pt x="2235" y="10321"/>
                    <a:pt x="1854" y="9381"/>
                    <a:pt x="1485" y="8547"/>
                  </a:cubicBezTo>
                  <a:cubicBezTo>
                    <a:pt x="1282" y="8083"/>
                    <a:pt x="1068" y="7618"/>
                    <a:pt x="937" y="7130"/>
                  </a:cubicBezTo>
                  <a:cubicBezTo>
                    <a:pt x="794" y="6559"/>
                    <a:pt x="854" y="5987"/>
                    <a:pt x="1032" y="5416"/>
                  </a:cubicBezTo>
                  <a:cubicBezTo>
                    <a:pt x="1366" y="4344"/>
                    <a:pt x="1961" y="3356"/>
                    <a:pt x="2771" y="2570"/>
                  </a:cubicBezTo>
                  <a:cubicBezTo>
                    <a:pt x="3509" y="1844"/>
                    <a:pt x="4592" y="1213"/>
                    <a:pt x="4735" y="94"/>
                  </a:cubicBezTo>
                  <a:cubicBezTo>
                    <a:pt x="4742" y="34"/>
                    <a:pt x="4686" y="0"/>
                    <a:pt x="4631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1"/>
            <p:cNvSpPr/>
            <p:nvPr/>
          </p:nvSpPr>
          <p:spPr>
            <a:xfrm flipH="1">
              <a:off x="6573660" y="3651015"/>
              <a:ext cx="28012" cy="27924"/>
            </a:xfrm>
            <a:custGeom>
              <a:avLst/>
              <a:gdLst/>
              <a:ahLst/>
              <a:cxnLst/>
              <a:rect l="l" t="t" r="r" b="b"/>
              <a:pathLst>
                <a:path w="958" h="955" extrusionOk="0">
                  <a:moveTo>
                    <a:pt x="493" y="252"/>
                  </a:moveTo>
                  <a:cubicBezTo>
                    <a:pt x="489" y="256"/>
                    <a:pt x="485" y="258"/>
                    <a:pt x="482" y="258"/>
                  </a:cubicBezTo>
                  <a:cubicBezTo>
                    <a:pt x="478" y="258"/>
                    <a:pt x="475" y="255"/>
                    <a:pt x="477" y="253"/>
                  </a:cubicBezTo>
                  <a:lnTo>
                    <a:pt x="477" y="253"/>
                  </a:lnTo>
                  <a:cubicBezTo>
                    <a:pt x="479" y="253"/>
                    <a:pt x="480" y="252"/>
                    <a:pt x="481" y="252"/>
                  </a:cubicBezTo>
                  <a:close/>
                  <a:moveTo>
                    <a:pt x="424" y="390"/>
                  </a:moveTo>
                  <a:lnTo>
                    <a:pt x="424" y="390"/>
                  </a:lnTo>
                  <a:cubicBezTo>
                    <a:pt x="424" y="390"/>
                    <a:pt x="427" y="391"/>
                    <a:pt x="430" y="392"/>
                  </a:cubicBezTo>
                  <a:lnTo>
                    <a:pt x="430" y="392"/>
                  </a:lnTo>
                  <a:cubicBezTo>
                    <a:pt x="431" y="393"/>
                    <a:pt x="433" y="394"/>
                    <a:pt x="434" y="395"/>
                  </a:cubicBezTo>
                  <a:cubicBezTo>
                    <a:pt x="426" y="391"/>
                    <a:pt x="423" y="390"/>
                    <a:pt x="424" y="390"/>
                  </a:cubicBezTo>
                  <a:close/>
                  <a:moveTo>
                    <a:pt x="702" y="382"/>
                  </a:moveTo>
                  <a:cubicBezTo>
                    <a:pt x="703" y="382"/>
                    <a:pt x="703" y="383"/>
                    <a:pt x="704" y="383"/>
                  </a:cubicBezTo>
                  <a:lnTo>
                    <a:pt x="704" y="383"/>
                  </a:lnTo>
                  <a:cubicBezTo>
                    <a:pt x="706" y="385"/>
                    <a:pt x="708" y="390"/>
                    <a:pt x="708" y="395"/>
                  </a:cubicBezTo>
                  <a:cubicBezTo>
                    <a:pt x="704" y="388"/>
                    <a:pt x="703" y="384"/>
                    <a:pt x="702" y="382"/>
                  </a:cubicBezTo>
                  <a:close/>
                  <a:moveTo>
                    <a:pt x="474" y="402"/>
                  </a:moveTo>
                  <a:cubicBezTo>
                    <a:pt x="475" y="402"/>
                    <a:pt x="479" y="403"/>
                    <a:pt x="483" y="404"/>
                  </a:cubicBezTo>
                  <a:lnTo>
                    <a:pt x="483" y="404"/>
                  </a:lnTo>
                  <a:cubicBezTo>
                    <a:pt x="485" y="406"/>
                    <a:pt x="486" y="407"/>
                    <a:pt x="481" y="407"/>
                  </a:cubicBezTo>
                  <a:cubicBezTo>
                    <a:pt x="474" y="403"/>
                    <a:pt x="472" y="402"/>
                    <a:pt x="474" y="402"/>
                  </a:cubicBezTo>
                  <a:close/>
                  <a:moveTo>
                    <a:pt x="412" y="411"/>
                  </a:moveTo>
                  <a:cubicBezTo>
                    <a:pt x="414" y="411"/>
                    <a:pt x="416" y="416"/>
                    <a:pt x="418" y="422"/>
                  </a:cubicBezTo>
                  <a:lnTo>
                    <a:pt x="418" y="422"/>
                  </a:lnTo>
                  <a:cubicBezTo>
                    <a:pt x="416" y="418"/>
                    <a:pt x="412" y="416"/>
                    <a:pt x="411" y="412"/>
                  </a:cubicBezTo>
                  <a:lnTo>
                    <a:pt x="411" y="412"/>
                  </a:lnTo>
                  <a:cubicBezTo>
                    <a:pt x="411" y="411"/>
                    <a:pt x="411" y="411"/>
                    <a:pt x="412" y="411"/>
                  </a:cubicBezTo>
                  <a:close/>
                  <a:moveTo>
                    <a:pt x="434" y="478"/>
                  </a:moveTo>
                  <a:cubicBezTo>
                    <a:pt x="440" y="492"/>
                    <a:pt x="440" y="498"/>
                    <a:pt x="438" y="498"/>
                  </a:cubicBezTo>
                  <a:lnTo>
                    <a:pt x="438" y="498"/>
                  </a:lnTo>
                  <a:cubicBezTo>
                    <a:pt x="436" y="496"/>
                    <a:pt x="435" y="493"/>
                    <a:pt x="434" y="490"/>
                  </a:cubicBezTo>
                  <a:cubicBezTo>
                    <a:pt x="434" y="490"/>
                    <a:pt x="434" y="478"/>
                    <a:pt x="434" y="478"/>
                  </a:cubicBezTo>
                  <a:close/>
                  <a:moveTo>
                    <a:pt x="519" y="427"/>
                  </a:moveTo>
                  <a:lnTo>
                    <a:pt x="519" y="427"/>
                  </a:lnTo>
                  <a:cubicBezTo>
                    <a:pt x="525" y="429"/>
                    <a:pt x="532" y="431"/>
                    <a:pt x="541" y="431"/>
                  </a:cubicBezTo>
                  <a:cubicBezTo>
                    <a:pt x="541" y="443"/>
                    <a:pt x="553" y="443"/>
                    <a:pt x="565" y="455"/>
                  </a:cubicBezTo>
                  <a:cubicBezTo>
                    <a:pt x="586" y="465"/>
                    <a:pt x="598" y="476"/>
                    <a:pt x="609" y="496"/>
                  </a:cubicBezTo>
                  <a:lnTo>
                    <a:pt x="609" y="496"/>
                  </a:lnTo>
                  <a:cubicBezTo>
                    <a:pt x="606" y="497"/>
                    <a:pt x="603" y="499"/>
                    <a:pt x="601" y="502"/>
                  </a:cubicBezTo>
                  <a:lnTo>
                    <a:pt x="565" y="502"/>
                  </a:lnTo>
                  <a:cubicBezTo>
                    <a:pt x="565" y="504"/>
                    <a:pt x="565" y="505"/>
                    <a:pt x="564" y="506"/>
                  </a:cubicBezTo>
                  <a:lnTo>
                    <a:pt x="564" y="506"/>
                  </a:lnTo>
                  <a:cubicBezTo>
                    <a:pt x="549" y="479"/>
                    <a:pt x="534" y="453"/>
                    <a:pt x="519" y="427"/>
                  </a:cubicBezTo>
                  <a:close/>
                  <a:moveTo>
                    <a:pt x="523" y="0"/>
                  </a:moveTo>
                  <a:cubicBezTo>
                    <a:pt x="442" y="0"/>
                    <a:pt x="363" y="27"/>
                    <a:pt x="291" y="86"/>
                  </a:cubicBezTo>
                  <a:cubicBezTo>
                    <a:pt x="255" y="116"/>
                    <a:pt x="228" y="152"/>
                    <a:pt x="207" y="191"/>
                  </a:cubicBezTo>
                  <a:lnTo>
                    <a:pt x="207" y="191"/>
                  </a:lnTo>
                  <a:cubicBezTo>
                    <a:pt x="75" y="286"/>
                    <a:pt x="1" y="479"/>
                    <a:pt x="89" y="621"/>
                  </a:cubicBezTo>
                  <a:cubicBezTo>
                    <a:pt x="149" y="706"/>
                    <a:pt x="240" y="748"/>
                    <a:pt x="339" y="763"/>
                  </a:cubicBezTo>
                  <a:lnTo>
                    <a:pt x="339" y="763"/>
                  </a:lnTo>
                  <a:cubicBezTo>
                    <a:pt x="393" y="812"/>
                    <a:pt x="457" y="846"/>
                    <a:pt x="529" y="859"/>
                  </a:cubicBezTo>
                  <a:cubicBezTo>
                    <a:pt x="530" y="860"/>
                    <a:pt x="531" y="860"/>
                    <a:pt x="532" y="860"/>
                  </a:cubicBezTo>
                  <a:lnTo>
                    <a:pt x="532" y="860"/>
                  </a:lnTo>
                  <a:cubicBezTo>
                    <a:pt x="536" y="874"/>
                    <a:pt x="543" y="886"/>
                    <a:pt x="553" y="895"/>
                  </a:cubicBezTo>
                  <a:cubicBezTo>
                    <a:pt x="589" y="931"/>
                    <a:pt x="624" y="955"/>
                    <a:pt x="672" y="955"/>
                  </a:cubicBezTo>
                  <a:cubicBezTo>
                    <a:pt x="720" y="955"/>
                    <a:pt x="755" y="943"/>
                    <a:pt x="791" y="919"/>
                  </a:cubicBezTo>
                  <a:cubicBezTo>
                    <a:pt x="851" y="871"/>
                    <a:pt x="886" y="812"/>
                    <a:pt x="910" y="740"/>
                  </a:cubicBezTo>
                  <a:cubicBezTo>
                    <a:pt x="919" y="680"/>
                    <a:pt x="920" y="620"/>
                    <a:pt x="910" y="562"/>
                  </a:cubicBezTo>
                  <a:lnTo>
                    <a:pt x="910" y="562"/>
                  </a:lnTo>
                  <a:cubicBezTo>
                    <a:pt x="940" y="513"/>
                    <a:pt x="958" y="457"/>
                    <a:pt x="958" y="395"/>
                  </a:cubicBezTo>
                  <a:cubicBezTo>
                    <a:pt x="958" y="252"/>
                    <a:pt x="851" y="121"/>
                    <a:pt x="720" y="50"/>
                  </a:cubicBezTo>
                  <a:cubicBezTo>
                    <a:pt x="655" y="18"/>
                    <a:pt x="589" y="0"/>
                    <a:pt x="5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1"/>
            <p:cNvSpPr/>
            <p:nvPr/>
          </p:nvSpPr>
          <p:spPr>
            <a:xfrm flipH="1">
              <a:off x="6995594" y="3944555"/>
              <a:ext cx="92632" cy="50147"/>
            </a:xfrm>
            <a:custGeom>
              <a:avLst/>
              <a:gdLst/>
              <a:ahLst/>
              <a:cxnLst/>
              <a:rect l="l" t="t" r="r" b="b"/>
              <a:pathLst>
                <a:path w="3168" h="1715" extrusionOk="0">
                  <a:moveTo>
                    <a:pt x="0" y="0"/>
                  </a:moveTo>
                  <a:lnTo>
                    <a:pt x="0" y="0"/>
                  </a:lnTo>
                  <a:cubicBezTo>
                    <a:pt x="381" y="476"/>
                    <a:pt x="881" y="869"/>
                    <a:pt x="1417" y="1155"/>
                  </a:cubicBezTo>
                  <a:cubicBezTo>
                    <a:pt x="1965" y="1453"/>
                    <a:pt x="2560" y="1655"/>
                    <a:pt x="3167" y="1715"/>
                  </a:cubicBezTo>
                  <a:cubicBezTo>
                    <a:pt x="2584" y="1536"/>
                    <a:pt x="2024" y="1322"/>
                    <a:pt x="1489" y="1024"/>
                  </a:cubicBezTo>
                  <a:cubicBezTo>
                    <a:pt x="965" y="738"/>
                    <a:pt x="465" y="393"/>
                    <a:pt x="0" y="0"/>
                  </a:cubicBez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1"/>
            <p:cNvSpPr/>
            <p:nvPr/>
          </p:nvSpPr>
          <p:spPr>
            <a:xfrm flipH="1">
              <a:off x="7044688" y="4002333"/>
              <a:ext cx="31375" cy="20907"/>
            </a:xfrm>
            <a:custGeom>
              <a:avLst/>
              <a:gdLst/>
              <a:ahLst/>
              <a:cxnLst/>
              <a:rect l="l" t="t" r="r" b="b"/>
              <a:pathLst>
                <a:path w="1073" h="715" extrusionOk="0">
                  <a:moveTo>
                    <a:pt x="1" y="1"/>
                  </a:moveTo>
                  <a:cubicBezTo>
                    <a:pt x="96" y="203"/>
                    <a:pt x="251" y="370"/>
                    <a:pt x="442" y="501"/>
                  </a:cubicBezTo>
                  <a:cubicBezTo>
                    <a:pt x="632" y="620"/>
                    <a:pt x="846" y="715"/>
                    <a:pt x="1073" y="715"/>
                  </a:cubicBezTo>
                  <a:cubicBezTo>
                    <a:pt x="882" y="596"/>
                    <a:pt x="692" y="501"/>
                    <a:pt x="525" y="382"/>
                  </a:cubicBezTo>
                  <a:cubicBezTo>
                    <a:pt x="346" y="263"/>
                    <a:pt x="180" y="132"/>
                    <a:pt x="1" y="1"/>
                  </a:cubicBez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1"/>
            <p:cNvSpPr/>
            <p:nvPr/>
          </p:nvSpPr>
          <p:spPr>
            <a:xfrm flipH="1">
              <a:off x="6989336" y="4234499"/>
              <a:ext cx="124943" cy="196844"/>
            </a:xfrm>
            <a:custGeom>
              <a:avLst/>
              <a:gdLst/>
              <a:ahLst/>
              <a:cxnLst/>
              <a:rect l="l" t="t" r="r" b="b"/>
              <a:pathLst>
                <a:path w="4273" h="6732" extrusionOk="0">
                  <a:moveTo>
                    <a:pt x="58" y="0"/>
                  </a:moveTo>
                  <a:cubicBezTo>
                    <a:pt x="27" y="0"/>
                    <a:pt x="1" y="40"/>
                    <a:pt x="22" y="62"/>
                  </a:cubicBezTo>
                  <a:cubicBezTo>
                    <a:pt x="260" y="276"/>
                    <a:pt x="534" y="431"/>
                    <a:pt x="796" y="609"/>
                  </a:cubicBezTo>
                  <a:cubicBezTo>
                    <a:pt x="1058" y="788"/>
                    <a:pt x="1308" y="966"/>
                    <a:pt x="1570" y="1145"/>
                  </a:cubicBezTo>
                  <a:cubicBezTo>
                    <a:pt x="2106" y="1502"/>
                    <a:pt x="2630" y="1871"/>
                    <a:pt x="3165" y="2229"/>
                  </a:cubicBezTo>
                  <a:cubicBezTo>
                    <a:pt x="3558" y="2502"/>
                    <a:pt x="4213" y="2824"/>
                    <a:pt x="4058" y="3407"/>
                  </a:cubicBezTo>
                  <a:cubicBezTo>
                    <a:pt x="3987" y="3681"/>
                    <a:pt x="3796" y="3907"/>
                    <a:pt x="3642" y="4134"/>
                  </a:cubicBezTo>
                  <a:cubicBezTo>
                    <a:pt x="3487" y="4372"/>
                    <a:pt x="3356" y="4622"/>
                    <a:pt x="3225" y="4872"/>
                  </a:cubicBezTo>
                  <a:cubicBezTo>
                    <a:pt x="3082" y="5146"/>
                    <a:pt x="2951" y="5443"/>
                    <a:pt x="2856" y="5741"/>
                  </a:cubicBezTo>
                  <a:cubicBezTo>
                    <a:pt x="2796" y="5884"/>
                    <a:pt x="2761" y="6038"/>
                    <a:pt x="2713" y="6193"/>
                  </a:cubicBezTo>
                  <a:cubicBezTo>
                    <a:pt x="2665" y="6360"/>
                    <a:pt x="2641" y="6515"/>
                    <a:pt x="2618" y="6681"/>
                  </a:cubicBezTo>
                  <a:cubicBezTo>
                    <a:pt x="2610" y="6711"/>
                    <a:pt x="2635" y="6731"/>
                    <a:pt x="2657" y="6731"/>
                  </a:cubicBezTo>
                  <a:cubicBezTo>
                    <a:pt x="2671" y="6731"/>
                    <a:pt x="2685" y="6723"/>
                    <a:pt x="2689" y="6705"/>
                  </a:cubicBezTo>
                  <a:cubicBezTo>
                    <a:pt x="2737" y="6562"/>
                    <a:pt x="2796" y="6419"/>
                    <a:pt x="2844" y="6277"/>
                  </a:cubicBezTo>
                  <a:cubicBezTo>
                    <a:pt x="2892" y="6146"/>
                    <a:pt x="2939" y="6003"/>
                    <a:pt x="2987" y="5860"/>
                  </a:cubicBezTo>
                  <a:cubicBezTo>
                    <a:pt x="3094" y="5586"/>
                    <a:pt x="3213" y="5312"/>
                    <a:pt x="3332" y="5050"/>
                  </a:cubicBezTo>
                  <a:cubicBezTo>
                    <a:pt x="3463" y="4788"/>
                    <a:pt x="3606" y="4526"/>
                    <a:pt x="3761" y="4276"/>
                  </a:cubicBezTo>
                  <a:cubicBezTo>
                    <a:pt x="3904" y="4038"/>
                    <a:pt x="4082" y="3812"/>
                    <a:pt x="4189" y="3538"/>
                  </a:cubicBezTo>
                  <a:cubicBezTo>
                    <a:pt x="4273" y="3288"/>
                    <a:pt x="4249" y="3038"/>
                    <a:pt x="4106" y="2824"/>
                  </a:cubicBezTo>
                  <a:cubicBezTo>
                    <a:pt x="3975" y="2621"/>
                    <a:pt x="3773" y="2467"/>
                    <a:pt x="3570" y="2336"/>
                  </a:cubicBezTo>
                  <a:cubicBezTo>
                    <a:pt x="3034" y="1967"/>
                    <a:pt x="2487" y="1609"/>
                    <a:pt x="1939" y="1240"/>
                  </a:cubicBezTo>
                  <a:cubicBezTo>
                    <a:pt x="1641" y="1038"/>
                    <a:pt x="1332" y="824"/>
                    <a:pt x="1022" y="621"/>
                  </a:cubicBezTo>
                  <a:cubicBezTo>
                    <a:pt x="867" y="514"/>
                    <a:pt x="713" y="419"/>
                    <a:pt x="558" y="312"/>
                  </a:cubicBezTo>
                  <a:cubicBezTo>
                    <a:pt x="403" y="204"/>
                    <a:pt x="248" y="85"/>
                    <a:pt x="70" y="2"/>
                  </a:cubicBezTo>
                  <a:cubicBezTo>
                    <a:pt x="66" y="1"/>
                    <a:pt x="62" y="0"/>
                    <a:pt x="58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1"/>
            <p:cNvSpPr/>
            <p:nvPr/>
          </p:nvSpPr>
          <p:spPr>
            <a:xfrm flipH="1">
              <a:off x="7236502" y="4135054"/>
              <a:ext cx="145908" cy="100205"/>
            </a:xfrm>
            <a:custGeom>
              <a:avLst/>
              <a:gdLst/>
              <a:ahLst/>
              <a:cxnLst/>
              <a:rect l="l" t="t" r="r" b="b"/>
              <a:pathLst>
                <a:path w="4990" h="3427" extrusionOk="0">
                  <a:moveTo>
                    <a:pt x="129" y="1"/>
                  </a:moveTo>
                  <a:cubicBezTo>
                    <a:pt x="68" y="1"/>
                    <a:pt x="0" y="57"/>
                    <a:pt x="24" y="129"/>
                  </a:cubicBezTo>
                  <a:cubicBezTo>
                    <a:pt x="72" y="307"/>
                    <a:pt x="131" y="486"/>
                    <a:pt x="215" y="665"/>
                  </a:cubicBezTo>
                  <a:cubicBezTo>
                    <a:pt x="251" y="748"/>
                    <a:pt x="286" y="831"/>
                    <a:pt x="346" y="891"/>
                  </a:cubicBezTo>
                  <a:cubicBezTo>
                    <a:pt x="405" y="962"/>
                    <a:pt x="453" y="1046"/>
                    <a:pt x="501" y="1117"/>
                  </a:cubicBezTo>
                  <a:cubicBezTo>
                    <a:pt x="691" y="1427"/>
                    <a:pt x="917" y="1736"/>
                    <a:pt x="1203" y="1974"/>
                  </a:cubicBezTo>
                  <a:cubicBezTo>
                    <a:pt x="1513" y="2224"/>
                    <a:pt x="1858" y="2403"/>
                    <a:pt x="2227" y="2534"/>
                  </a:cubicBezTo>
                  <a:cubicBezTo>
                    <a:pt x="2644" y="2677"/>
                    <a:pt x="3060" y="2796"/>
                    <a:pt x="3477" y="2939"/>
                  </a:cubicBezTo>
                  <a:cubicBezTo>
                    <a:pt x="3977" y="3093"/>
                    <a:pt x="4489" y="3260"/>
                    <a:pt x="4989" y="3427"/>
                  </a:cubicBezTo>
                  <a:lnTo>
                    <a:pt x="3715" y="2998"/>
                  </a:lnTo>
                  <a:cubicBezTo>
                    <a:pt x="3299" y="2855"/>
                    <a:pt x="2894" y="2736"/>
                    <a:pt x="2489" y="2570"/>
                  </a:cubicBezTo>
                  <a:cubicBezTo>
                    <a:pt x="2108" y="2427"/>
                    <a:pt x="1739" y="2248"/>
                    <a:pt x="1417" y="1986"/>
                  </a:cubicBezTo>
                  <a:cubicBezTo>
                    <a:pt x="1132" y="1760"/>
                    <a:pt x="893" y="1486"/>
                    <a:pt x="703" y="1177"/>
                  </a:cubicBezTo>
                  <a:cubicBezTo>
                    <a:pt x="655" y="1081"/>
                    <a:pt x="608" y="998"/>
                    <a:pt x="560" y="915"/>
                  </a:cubicBezTo>
                  <a:cubicBezTo>
                    <a:pt x="548" y="891"/>
                    <a:pt x="536" y="867"/>
                    <a:pt x="536" y="843"/>
                  </a:cubicBezTo>
                  <a:cubicBezTo>
                    <a:pt x="524" y="819"/>
                    <a:pt x="536" y="796"/>
                    <a:pt x="524" y="760"/>
                  </a:cubicBezTo>
                  <a:cubicBezTo>
                    <a:pt x="512" y="712"/>
                    <a:pt x="477" y="665"/>
                    <a:pt x="453" y="617"/>
                  </a:cubicBezTo>
                  <a:cubicBezTo>
                    <a:pt x="370" y="438"/>
                    <a:pt x="286" y="236"/>
                    <a:pt x="203" y="45"/>
                  </a:cubicBezTo>
                  <a:cubicBezTo>
                    <a:pt x="187" y="14"/>
                    <a:pt x="159" y="1"/>
                    <a:pt x="129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1"/>
            <p:cNvSpPr/>
            <p:nvPr/>
          </p:nvSpPr>
          <p:spPr>
            <a:xfrm flipH="1">
              <a:off x="7344076" y="4125697"/>
              <a:ext cx="97515" cy="20585"/>
            </a:xfrm>
            <a:custGeom>
              <a:avLst/>
              <a:gdLst/>
              <a:ahLst/>
              <a:cxnLst/>
              <a:rect l="l" t="t" r="r" b="b"/>
              <a:pathLst>
                <a:path w="3335" h="704" extrusionOk="0">
                  <a:moveTo>
                    <a:pt x="3069" y="1"/>
                  </a:moveTo>
                  <a:cubicBezTo>
                    <a:pt x="2875" y="1"/>
                    <a:pt x="2676" y="37"/>
                    <a:pt x="2489" y="80"/>
                  </a:cubicBezTo>
                  <a:cubicBezTo>
                    <a:pt x="2215" y="151"/>
                    <a:pt x="1941" y="246"/>
                    <a:pt x="1667" y="330"/>
                  </a:cubicBezTo>
                  <a:cubicBezTo>
                    <a:pt x="1393" y="413"/>
                    <a:pt x="1120" y="485"/>
                    <a:pt x="846" y="520"/>
                  </a:cubicBezTo>
                  <a:cubicBezTo>
                    <a:pt x="780" y="526"/>
                    <a:pt x="718" y="529"/>
                    <a:pt x="655" y="529"/>
                  </a:cubicBezTo>
                  <a:cubicBezTo>
                    <a:pt x="593" y="529"/>
                    <a:pt x="530" y="526"/>
                    <a:pt x="465" y="520"/>
                  </a:cubicBezTo>
                  <a:cubicBezTo>
                    <a:pt x="393" y="520"/>
                    <a:pt x="334" y="520"/>
                    <a:pt x="262" y="496"/>
                  </a:cubicBezTo>
                  <a:cubicBezTo>
                    <a:pt x="203" y="485"/>
                    <a:pt x="131" y="461"/>
                    <a:pt x="60" y="461"/>
                  </a:cubicBezTo>
                  <a:cubicBezTo>
                    <a:pt x="24" y="461"/>
                    <a:pt x="0" y="508"/>
                    <a:pt x="36" y="532"/>
                  </a:cubicBezTo>
                  <a:cubicBezTo>
                    <a:pt x="108" y="616"/>
                    <a:pt x="274" y="651"/>
                    <a:pt x="393" y="675"/>
                  </a:cubicBezTo>
                  <a:cubicBezTo>
                    <a:pt x="489" y="692"/>
                    <a:pt x="585" y="704"/>
                    <a:pt x="681" y="704"/>
                  </a:cubicBezTo>
                  <a:cubicBezTo>
                    <a:pt x="716" y="704"/>
                    <a:pt x="751" y="702"/>
                    <a:pt x="786" y="699"/>
                  </a:cubicBezTo>
                  <a:cubicBezTo>
                    <a:pt x="1072" y="687"/>
                    <a:pt x="1346" y="616"/>
                    <a:pt x="1608" y="532"/>
                  </a:cubicBezTo>
                  <a:cubicBezTo>
                    <a:pt x="1894" y="449"/>
                    <a:pt x="2167" y="354"/>
                    <a:pt x="2453" y="270"/>
                  </a:cubicBezTo>
                  <a:cubicBezTo>
                    <a:pt x="2596" y="223"/>
                    <a:pt x="2739" y="187"/>
                    <a:pt x="2882" y="163"/>
                  </a:cubicBezTo>
                  <a:cubicBezTo>
                    <a:pt x="3013" y="127"/>
                    <a:pt x="3156" y="115"/>
                    <a:pt x="3298" y="92"/>
                  </a:cubicBezTo>
                  <a:cubicBezTo>
                    <a:pt x="3334" y="80"/>
                    <a:pt x="3334" y="32"/>
                    <a:pt x="3298" y="20"/>
                  </a:cubicBezTo>
                  <a:cubicBezTo>
                    <a:pt x="3224" y="7"/>
                    <a:pt x="3147" y="1"/>
                    <a:pt x="3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1"/>
            <p:cNvSpPr/>
            <p:nvPr/>
          </p:nvSpPr>
          <p:spPr>
            <a:xfrm flipH="1">
              <a:off x="7262964" y="3612535"/>
              <a:ext cx="56784" cy="123744"/>
            </a:xfrm>
            <a:custGeom>
              <a:avLst/>
              <a:gdLst/>
              <a:ahLst/>
              <a:cxnLst/>
              <a:rect l="l" t="t" r="r" b="b"/>
              <a:pathLst>
                <a:path w="1942" h="4232" extrusionOk="0">
                  <a:moveTo>
                    <a:pt x="178" y="0"/>
                  </a:moveTo>
                  <a:cubicBezTo>
                    <a:pt x="155" y="0"/>
                    <a:pt x="133" y="13"/>
                    <a:pt x="120" y="44"/>
                  </a:cubicBezTo>
                  <a:cubicBezTo>
                    <a:pt x="1" y="306"/>
                    <a:pt x="13" y="651"/>
                    <a:pt x="36" y="937"/>
                  </a:cubicBezTo>
                  <a:cubicBezTo>
                    <a:pt x="60" y="1247"/>
                    <a:pt x="120" y="1556"/>
                    <a:pt x="203" y="1842"/>
                  </a:cubicBezTo>
                  <a:cubicBezTo>
                    <a:pt x="394" y="2437"/>
                    <a:pt x="715" y="2985"/>
                    <a:pt x="1144" y="3426"/>
                  </a:cubicBezTo>
                  <a:cubicBezTo>
                    <a:pt x="1263" y="3557"/>
                    <a:pt x="1394" y="3664"/>
                    <a:pt x="1525" y="3771"/>
                  </a:cubicBezTo>
                  <a:cubicBezTo>
                    <a:pt x="1596" y="3819"/>
                    <a:pt x="1667" y="3878"/>
                    <a:pt x="1727" y="3938"/>
                  </a:cubicBezTo>
                  <a:cubicBezTo>
                    <a:pt x="1763" y="3997"/>
                    <a:pt x="1846" y="4116"/>
                    <a:pt x="1810" y="4188"/>
                  </a:cubicBezTo>
                  <a:cubicBezTo>
                    <a:pt x="1801" y="4206"/>
                    <a:pt x="1813" y="4231"/>
                    <a:pt x="1830" y="4231"/>
                  </a:cubicBezTo>
                  <a:cubicBezTo>
                    <a:pt x="1835" y="4231"/>
                    <a:pt x="1841" y="4229"/>
                    <a:pt x="1846" y="4223"/>
                  </a:cubicBezTo>
                  <a:cubicBezTo>
                    <a:pt x="1882" y="4176"/>
                    <a:pt x="1929" y="4152"/>
                    <a:pt x="1929" y="4092"/>
                  </a:cubicBezTo>
                  <a:cubicBezTo>
                    <a:pt x="1941" y="4021"/>
                    <a:pt x="1918" y="3949"/>
                    <a:pt x="1882" y="3890"/>
                  </a:cubicBezTo>
                  <a:cubicBezTo>
                    <a:pt x="1798" y="3759"/>
                    <a:pt x="1667" y="3676"/>
                    <a:pt x="1560" y="3568"/>
                  </a:cubicBezTo>
                  <a:cubicBezTo>
                    <a:pt x="1322" y="3366"/>
                    <a:pt x="1108" y="3128"/>
                    <a:pt x="929" y="2878"/>
                  </a:cubicBezTo>
                  <a:cubicBezTo>
                    <a:pt x="584" y="2354"/>
                    <a:pt x="346" y="1759"/>
                    <a:pt x="274" y="1140"/>
                  </a:cubicBezTo>
                  <a:cubicBezTo>
                    <a:pt x="251" y="961"/>
                    <a:pt x="239" y="782"/>
                    <a:pt x="239" y="604"/>
                  </a:cubicBezTo>
                  <a:cubicBezTo>
                    <a:pt x="239" y="425"/>
                    <a:pt x="274" y="247"/>
                    <a:pt x="263" y="80"/>
                  </a:cubicBezTo>
                  <a:cubicBezTo>
                    <a:pt x="255" y="35"/>
                    <a:pt x="215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1"/>
            <p:cNvSpPr/>
            <p:nvPr/>
          </p:nvSpPr>
          <p:spPr>
            <a:xfrm flipH="1">
              <a:off x="7308140" y="3673062"/>
              <a:ext cx="84357" cy="216347"/>
            </a:xfrm>
            <a:custGeom>
              <a:avLst/>
              <a:gdLst/>
              <a:ahLst/>
              <a:cxnLst/>
              <a:rect l="l" t="t" r="r" b="b"/>
              <a:pathLst>
                <a:path w="2885" h="7399" extrusionOk="0">
                  <a:moveTo>
                    <a:pt x="2823" y="0"/>
                  </a:moveTo>
                  <a:cubicBezTo>
                    <a:pt x="2804" y="0"/>
                    <a:pt x="2784" y="11"/>
                    <a:pt x="2774" y="34"/>
                  </a:cubicBezTo>
                  <a:cubicBezTo>
                    <a:pt x="2608" y="510"/>
                    <a:pt x="2405" y="951"/>
                    <a:pt x="2155" y="1391"/>
                  </a:cubicBezTo>
                  <a:cubicBezTo>
                    <a:pt x="1905" y="1820"/>
                    <a:pt x="1619" y="2225"/>
                    <a:pt x="1358" y="2641"/>
                  </a:cubicBezTo>
                  <a:cubicBezTo>
                    <a:pt x="810" y="3499"/>
                    <a:pt x="322" y="4380"/>
                    <a:pt x="143" y="5380"/>
                  </a:cubicBezTo>
                  <a:cubicBezTo>
                    <a:pt x="24" y="6023"/>
                    <a:pt x="0" y="6678"/>
                    <a:pt x="36" y="7344"/>
                  </a:cubicBezTo>
                  <a:cubicBezTo>
                    <a:pt x="36" y="7380"/>
                    <a:pt x="66" y="7398"/>
                    <a:pt x="95" y="7398"/>
                  </a:cubicBezTo>
                  <a:cubicBezTo>
                    <a:pt x="125" y="7398"/>
                    <a:pt x="155" y="7380"/>
                    <a:pt x="155" y="7344"/>
                  </a:cubicBezTo>
                  <a:cubicBezTo>
                    <a:pt x="215" y="6749"/>
                    <a:pt x="226" y="6154"/>
                    <a:pt x="310" y="5570"/>
                  </a:cubicBezTo>
                  <a:cubicBezTo>
                    <a:pt x="393" y="5058"/>
                    <a:pt x="548" y="4558"/>
                    <a:pt x="762" y="4082"/>
                  </a:cubicBezTo>
                  <a:cubicBezTo>
                    <a:pt x="1179" y="3201"/>
                    <a:pt x="1750" y="2415"/>
                    <a:pt x="2227" y="1570"/>
                  </a:cubicBezTo>
                  <a:cubicBezTo>
                    <a:pt x="2489" y="1094"/>
                    <a:pt x="2739" y="594"/>
                    <a:pt x="2870" y="70"/>
                  </a:cubicBezTo>
                  <a:cubicBezTo>
                    <a:pt x="2884" y="26"/>
                    <a:pt x="2854" y="0"/>
                    <a:pt x="2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1"/>
            <p:cNvSpPr/>
            <p:nvPr/>
          </p:nvSpPr>
          <p:spPr>
            <a:xfrm flipH="1">
              <a:off x="7096910" y="3282737"/>
              <a:ext cx="28918" cy="54679"/>
            </a:xfrm>
            <a:custGeom>
              <a:avLst/>
              <a:gdLst/>
              <a:ahLst/>
              <a:cxnLst/>
              <a:rect l="l" t="t" r="r" b="b"/>
              <a:pathLst>
                <a:path w="989" h="1870" extrusionOk="0">
                  <a:moveTo>
                    <a:pt x="0" y="0"/>
                  </a:moveTo>
                  <a:lnTo>
                    <a:pt x="989" y="1870"/>
                  </a:lnTo>
                  <a:cubicBezTo>
                    <a:pt x="655" y="1239"/>
                    <a:pt x="334" y="620"/>
                    <a:pt x="0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1"/>
            <p:cNvSpPr/>
            <p:nvPr/>
          </p:nvSpPr>
          <p:spPr>
            <a:xfrm flipH="1">
              <a:off x="6946851" y="3129870"/>
              <a:ext cx="42515" cy="51930"/>
            </a:xfrm>
            <a:custGeom>
              <a:avLst/>
              <a:gdLst/>
              <a:ahLst/>
              <a:cxnLst/>
              <a:rect l="l" t="t" r="r" b="b"/>
              <a:pathLst>
                <a:path w="1454" h="1776" extrusionOk="0">
                  <a:moveTo>
                    <a:pt x="459" y="1"/>
                  </a:moveTo>
                  <a:cubicBezTo>
                    <a:pt x="354" y="1"/>
                    <a:pt x="248" y="9"/>
                    <a:pt x="144" y="25"/>
                  </a:cubicBezTo>
                  <a:lnTo>
                    <a:pt x="1" y="37"/>
                  </a:lnTo>
                  <a:lnTo>
                    <a:pt x="108" y="144"/>
                  </a:lnTo>
                  <a:cubicBezTo>
                    <a:pt x="584" y="597"/>
                    <a:pt x="941" y="1156"/>
                    <a:pt x="1191" y="1776"/>
                  </a:cubicBezTo>
                  <a:cubicBezTo>
                    <a:pt x="1081" y="1157"/>
                    <a:pt x="755" y="579"/>
                    <a:pt x="308" y="137"/>
                  </a:cubicBezTo>
                  <a:lnTo>
                    <a:pt x="308" y="137"/>
                  </a:lnTo>
                  <a:cubicBezTo>
                    <a:pt x="392" y="128"/>
                    <a:pt x="477" y="124"/>
                    <a:pt x="563" y="124"/>
                  </a:cubicBezTo>
                  <a:cubicBezTo>
                    <a:pt x="861" y="124"/>
                    <a:pt x="1165" y="177"/>
                    <a:pt x="1453" y="275"/>
                  </a:cubicBezTo>
                  <a:cubicBezTo>
                    <a:pt x="1160" y="92"/>
                    <a:pt x="811" y="1"/>
                    <a:pt x="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1"/>
            <p:cNvSpPr/>
            <p:nvPr/>
          </p:nvSpPr>
          <p:spPr>
            <a:xfrm flipH="1">
              <a:off x="6941441" y="2977471"/>
              <a:ext cx="35322" cy="47018"/>
            </a:xfrm>
            <a:custGeom>
              <a:avLst/>
              <a:gdLst/>
              <a:ahLst/>
              <a:cxnLst/>
              <a:rect l="l" t="t" r="r" b="b"/>
              <a:pathLst>
                <a:path w="1208" h="1608" extrusionOk="0">
                  <a:moveTo>
                    <a:pt x="1165" y="0"/>
                  </a:moveTo>
                  <a:cubicBezTo>
                    <a:pt x="1145" y="0"/>
                    <a:pt x="1123" y="12"/>
                    <a:pt x="1117" y="34"/>
                  </a:cubicBezTo>
                  <a:cubicBezTo>
                    <a:pt x="1022" y="332"/>
                    <a:pt x="903" y="618"/>
                    <a:pt x="725" y="880"/>
                  </a:cubicBezTo>
                  <a:cubicBezTo>
                    <a:pt x="629" y="999"/>
                    <a:pt x="522" y="1118"/>
                    <a:pt x="415" y="1225"/>
                  </a:cubicBezTo>
                  <a:cubicBezTo>
                    <a:pt x="355" y="1273"/>
                    <a:pt x="284" y="1320"/>
                    <a:pt x="224" y="1368"/>
                  </a:cubicBezTo>
                  <a:cubicBezTo>
                    <a:pt x="189" y="1392"/>
                    <a:pt x="153" y="1416"/>
                    <a:pt x="129" y="1439"/>
                  </a:cubicBezTo>
                  <a:cubicBezTo>
                    <a:pt x="94" y="1463"/>
                    <a:pt x="70" y="1487"/>
                    <a:pt x="34" y="1511"/>
                  </a:cubicBezTo>
                  <a:cubicBezTo>
                    <a:pt x="1" y="1544"/>
                    <a:pt x="39" y="1607"/>
                    <a:pt x="83" y="1607"/>
                  </a:cubicBezTo>
                  <a:cubicBezTo>
                    <a:pt x="86" y="1607"/>
                    <a:pt x="90" y="1607"/>
                    <a:pt x="94" y="1606"/>
                  </a:cubicBezTo>
                  <a:cubicBezTo>
                    <a:pt x="129" y="1594"/>
                    <a:pt x="177" y="1582"/>
                    <a:pt x="213" y="1558"/>
                  </a:cubicBezTo>
                  <a:cubicBezTo>
                    <a:pt x="248" y="1535"/>
                    <a:pt x="272" y="1523"/>
                    <a:pt x="308" y="1499"/>
                  </a:cubicBezTo>
                  <a:cubicBezTo>
                    <a:pt x="379" y="1451"/>
                    <a:pt x="439" y="1404"/>
                    <a:pt x="498" y="1344"/>
                  </a:cubicBezTo>
                  <a:cubicBezTo>
                    <a:pt x="629" y="1225"/>
                    <a:pt x="748" y="1106"/>
                    <a:pt x="844" y="963"/>
                  </a:cubicBezTo>
                  <a:cubicBezTo>
                    <a:pt x="1034" y="689"/>
                    <a:pt x="1177" y="380"/>
                    <a:pt x="1201" y="46"/>
                  </a:cubicBezTo>
                  <a:cubicBezTo>
                    <a:pt x="1207" y="15"/>
                    <a:pt x="1187" y="0"/>
                    <a:pt x="1165" y="0"/>
                  </a:cubicBez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1"/>
            <p:cNvSpPr/>
            <p:nvPr/>
          </p:nvSpPr>
          <p:spPr>
            <a:xfrm flipH="1">
              <a:off x="7163402" y="3182824"/>
              <a:ext cx="12924" cy="62691"/>
            </a:xfrm>
            <a:custGeom>
              <a:avLst/>
              <a:gdLst/>
              <a:ahLst/>
              <a:cxnLst/>
              <a:rect l="l" t="t" r="r" b="b"/>
              <a:pathLst>
                <a:path w="442" h="2144" extrusionOk="0">
                  <a:moveTo>
                    <a:pt x="1" y="0"/>
                  </a:moveTo>
                  <a:lnTo>
                    <a:pt x="1" y="0"/>
                  </a:lnTo>
                  <a:cubicBezTo>
                    <a:pt x="120" y="346"/>
                    <a:pt x="215" y="691"/>
                    <a:pt x="251" y="1060"/>
                  </a:cubicBezTo>
                  <a:cubicBezTo>
                    <a:pt x="299" y="1417"/>
                    <a:pt x="287" y="1774"/>
                    <a:pt x="239" y="2143"/>
                  </a:cubicBezTo>
                  <a:cubicBezTo>
                    <a:pt x="394" y="1798"/>
                    <a:pt x="442" y="1417"/>
                    <a:pt x="406" y="1036"/>
                  </a:cubicBezTo>
                  <a:cubicBezTo>
                    <a:pt x="358" y="667"/>
                    <a:pt x="227" y="298"/>
                    <a:pt x="1" y="0"/>
                  </a:cubicBez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1"/>
            <p:cNvSpPr/>
            <p:nvPr/>
          </p:nvSpPr>
          <p:spPr>
            <a:xfrm flipH="1">
              <a:off x="6844511" y="3094051"/>
              <a:ext cx="27515" cy="16170"/>
            </a:xfrm>
            <a:custGeom>
              <a:avLst/>
              <a:gdLst/>
              <a:ahLst/>
              <a:cxnLst/>
              <a:rect l="l" t="t" r="r" b="b"/>
              <a:pathLst>
                <a:path w="941" h="553" extrusionOk="0">
                  <a:moveTo>
                    <a:pt x="893" y="0"/>
                  </a:moveTo>
                  <a:cubicBezTo>
                    <a:pt x="845" y="96"/>
                    <a:pt x="798" y="167"/>
                    <a:pt x="738" y="238"/>
                  </a:cubicBezTo>
                  <a:cubicBezTo>
                    <a:pt x="679" y="298"/>
                    <a:pt x="619" y="357"/>
                    <a:pt x="536" y="405"/>
                  </a:cubicBezTo>
                  <a:cubicBezTo>
                    <a:pt x="458" y="447"/>
                    <a:pt x="366" y="474"/>
                    <a:pt x="274" y="474"/>
                  </a:cubicBezTo>
                  <a:cubicBezTo>
                    <a:pt x="182" y="474"/>
                    <a:pt x="89" y="447"/>
                    <a:pt x="12" y="381"/>
                  </a:cubicBezTo>
                  <a:lnTo>
                    <a:pt x="0" y="393"/>
                  </a:lnTo>
                  <a:cubicBezTo>
                    <a:pt x="60" y="477"/>
                    <a:pt x="167" y="524"/>
                    <a:pt x="262" y="548"/>
                  </a:cubicBezTo>
                  <a:cubicBezTo>
                    <a:pt x="289" y="551"/>
                    <a:pt x="316" y="552"/>
                    <a:pt x="344" y="552"/>
                  </a:cubicBezTo>
                  <a:cubicBezTo>
                    <a:pt x="427" y="552"/>
                    <a:pt x="512" y="539"/>
                    <a:pt x="583" y="512"/>
                  </a:cubicBezTo>
                  <a:cubicBezTo>
                    <a:pt x="691" y="477"/>
                    <a:pt x="798" y="429"/>
                    <a:pt x="857" y="322"/>
                  </a:cubicBezTo>
                  <a:cubicBezTo>
                    <a:pt x="917" y="226"/>
                    <a:pt x="941" y="107"/>
                    <a:pt x="905" y="0"/>
                  </a:cubicBez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1"/>
            <p:cNvSpPr/>
            <p:nvPr/>
          </p:nvSpPr>
          <p:spPr>
            <a:xfrm flipH="1">
              <a:off x="7112934" y="4466665"/>
              <a:ext cx="58860" cy="79708"/>
            </a:xfrm>
            <a:custGeom>
              <a:avLst/>
              <a:gdLst/>
              <a:ahLst/>
              <a:cxnLst/>
              <a:rect l="l" t="t" r="r" b="b"/>
              <a:pathLst>
                <a:path w="2013" h="2726" extrusionOk="0">
                  <a:moveTo>
                    <a:pt x="1887" y="0"/>
                  </a:moveTo>
                  <a:cubicBezTo>
                    <a:pt x="1535" y="0"/>
                    <a:pt x="1224" y="529"/>
                    <a:pt x="1072" y="789"/>
                  </a:cubicBezTo>
                  <a:cubicBezTo>
                    <a:pt x="810" y="1266"/>
                    <a:pt x="715" y="2230"/>
                    <a:pt x="156" y="2432"/>
                  </a:cubicBezTo>
                  <a:cubicBezTo>
                    <a:pt x="25" y="2480"/>
                    <a:pt x="1" y="2670"/>
                    <a:pt x="156" y="2706"/>
                  </a:cubicBezTo>
                  <a:cubicBezTo>
                    <a:pt x="211" y="2720"/>
                    <a:pt x="263" y="2726"/>
                    <a:pt x="312" y="2726"/>
                  </a:cubicBezTo>
                  <a:cubicBezTo>
                    <a:pt x="739" y="2726"/>
                    <a:pt x="944" y="2247"/>
                    <a:pt x="1072" y="1873"/>
                  </a:cubicBezTo>
                  <a:cubicBezTo>
                    <a:pt x="1203" y="1492"/>
                    <a:pt x="1322" y="1123"/>
                    <a:pt x="1525" y="789"/>
                  </a:cubicBezTo>
                  <a:cubicBezTo>
                    <a:pt x="1680" y="551"/>
                    <a:pt x="2013" y="337"/>
                    <a:pt x="2013" y="39"/>
                  </a:cubicBezTo>
                  <a:cubicBezTo>
                    <a:pt x="2013" y="27"/>
                    <a:pt x="2001" y="15"/>
                    <a:pt x="1989" y="15"/>
                  </a:cubicBezTo>
                  <a:cubicBezTo>
                    <a:pt x="1955" y="5"/>
                    <a:pt x="1921" y="0"/>
                    <a:pt x="1887" y="0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1"/>
            <p:cNvSpPr/>
            <p:nvPr/>
          </p:nvSpPr>
          <p:spPr>
            <a:xfrm flipH="1">
              <a:off x="7070097" y="4406606"/>
              <a:ext cx="27661" cy="128217"/>
            </a:xfrm>
            <a:custGeom>
              <a:avLst/>
              <a:gdLst/>
              <a:ahLst/>
              <a:cxnLst/>
              <a:rect l="l" t="t" r="r" b="b"/>
              <a:pathLst>
                <a:path w="946" h="4385" extrusionOk="0">
                  <a:moveTo>
                    <a:pt x="865" y="1"/>
                  </a:moveTo>
                  <a:cubicBezTo>
                    <a:pt x="823" y="1"/>
                    <a:pt x="779" y="27"/>
                    <a:pt x="767" y="81"/>
                  </a:cubicBezTo>
                  <a:cubicBezTo>
                    <a:pt x="683" y="819"/>
                    <a:pt x="529" y="1546"/>
                    <a:pt x="445" y="2284"/>
                  </a:cubicBezTo>
                  <a:cubicBezTo>
                    <a:pt x="362" y="2974"/>
                    <a:pt x="279" y="3581"/>
                    <a:pt x="29" y="4236"/>
                  </a:cubicBezTo>
                  <a:cubicBezTo>
                    <a:pt x="0" y="4303"/>
                    <a:pt x="78" y="4385"/>
                    <a:pt x="147" y="4385"/>
                  </a:cubicBezTo>
                  <a:cubicBezTo>
                    <a:pt x="164" y="4385"/>
                    <a:pt x="181" y="4379"/>
                    <a:pt x="195" y="4367"/>
                  </a:cubicBezTo>
                  <a:cubicBezTo>
                    <a:pt x="660" y="4022"/>
                    <a:pt x="707" y="3474"/>
                    <a:pt x="767" y="2927"/>
                  </a:cubicBezTo>
                  <a:cubicBezTo>
                    <a:pt x="874" y="1974"/>
                    <a:pt x="862" y="1034"/>
                    <a:pt x="945" y="81"/>
                  </a:cubicBezTo>
                  <a:cubicBezTo>
                    <a:pt x="945" y="27"/>
                    <a:pt x="907" y="1"/>
                    <a:pt x="865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1"/>
            <p:cNvSpPr/>
            <p:nvPr/>
          </p:nvSpPr>
          <p:spPr>
            <a:xfrm flipH="1">
              <a:off x="6390530" y="4003620"/>
              <a:ext cx="168188" cy="65848"/>
            </a:xfrm>
            <a:custGeom>
              <a:avLst/>
              <a:gdLst/>
              <a:ahLst/>
              <a:cxnLst/>
              <a:rect l="l" t="t" r="r" b="b"/>
              <a:pathLst>
                <a:path w="5752" h="2252" extrusionOk="0">
                  <a:moveTo>
                    <a:pt x="2947" y="1"/>
                  </a:moveTo>
                  <a:cubicBezTo>
                    <a:pt x="2560" y="1"/>
                    <a:pt x="2173" y="59"/>
                    <a:pt x="1810" y="183"/>
                  </a:cubicBezTo>
                  <a:cubicBezTo>
                    <a:pt x="1013" y="433"/>
                    <a:pt x="1" y="1278"/>
                    <a:pt x="525" y="2195"/>
                  </a:cubicBezTo>
                  <a:cubicBezTo>
                    <a:pt x="547" y="2235"/>
                    <a:pt x="582" y="2251"/>
                    <a:pt x="618" y="2251"/>
                  </a:cubicBezTo>
                  <a:cubicBezTo>
                    <a:pt x="679" y="2251"/>
                    <a:pt x="743" y="2203"/>
                    <a:pt x="751" y="2135"/>
                  </a:cubicBezTo>
                  <a:cubicBezTo>
                    <a:pt x="912" y="916"/>
                    <a:pt x="1962" y="419"/>
                    <a:pt x="3085" y="419"/>
                  </a:cubicBezTo>
                  <a:cubicBezTo>
                    <a:pt x="3125" y="419"/>
                    <a:pt x="3164" y="420"/>
                    <a:pt x="3203" y="421"/>
                  </a:cubicBezTo>
                  <a:cubicBezTo>
                    <a:pt x="4032" y="432"/>
                    <a:pt x="4772" y="923"/>
                    <a:pt x="5585" y="923"/>
                  </a:cubicBezTo>
                  <a:cubicBezTo>
                    <a:pt x="5612" y="923"/>
                    <a:pt x="5640" y="922"/>
                    <a:pt x="5668" y="921"/>
                  </a:cubicBezTo>
                  <a:cubicBezTo>
                    <a:pt x="5751" y="921"/>
                    <a:pt x="5751" y="790"/>
                    <a:pt x="5668" y="790"/>
                  </a:cubicBezTo>
                  <a:cubicBezTo>
                    <a:pt x="4918" y="730"/>
                    <a:pt x="4311" y="171"/>
                    <a:pt x="3573" y="52"/>
                  </a:cubicBezTo>
                  <a:cubicBezTo>
                    <a:pt x="3367" y="18"/>
                    <a:pt x="3157" y="1"/>
                    <a:pt x="2947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1"/>
            <p:cNvSpPr/>
            <p:nvPr/>
          </p:nvSpPr>
          <p:spPr>
            <a:xfrm flipH="1">
              <a:off x="6505210" y="3868268"/>
              <a:ext cx="33509" cy="86258"/>
            </a:xfrm>
            <a:custGeom>
              <a:avLst/>
              <a:gdLst/>
              <a:ahLst/>
              <a:cxnLst/>
              <a:rect l="l" t="t" r="r" b="b"/>
              <a:pathLst>
                <a:path w="1146" h="2950" extrusionOk="0">
                  <a:moveTo>
                    <a:pt x="78" y="0"/>
                  </a:moveTo>
                  <a:cubicBezTo>
                    <a:pt x="38" y="0"/>
                    <a:pt x="0" y="25"/>
                    <a:pt x="7" y="73"/>
                  </a:cubicBezTo>
                  <a:cubicBezTo>
                    <a:pt x="43" y="573"/>
                    <a:pt x="245" y="1038"/>
                    <a:pt x="412" y="1514"/>
                  </a:cubicBezTo>
                  <a:cubicBezTo>
                    <a:pt x="579" y="1990"/>
                    <a:pt x="722" y="2478"/>
                    <a:pt x="984" y="2907"/>
                  </a:cubicBezTo>
                  <a:cubicBezTo>
                    <a:pt x="998" y="2936"/>
                    <a:pt x="1028" y="2949"/>
                    <a:pt x="1058" y="2949"/>
                  </a:cubicBezTo>
                  <a:cubicBezTo>
                    <a:pt x="1102" y="2949"/>
                    <a:pt x="1145" y="2921"/>
                    <a:pt x="1138" y="2871"/>
                  </a:cubicBezTo>
                  <a:cubicBezTo>
                    <a:pt x="1079" y="2371"/>
                    <a:pt x="888" y="1907"/>
                    <a:pt x="722" y="1430"/>
                  </a:cubicBezTo>
                  <a:cubicBezTo>
                    <a:pt x="567" y="954"/>
                    <a:pt x="424" y="442"/>
                    <a:pt x="150" y="37"/>
                  </a:cubicBezTo>
                  <a:cubicBezTo>
                    <a:pt x="135" y="13"/>
                    <a:pt x="106" y="0"/>
                    <a:pt x="78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1"/>
            <p:cNvSpPr/>
            <p:nvPr/>
          </p:nvSpPr>
          <p:spPr>
            <a:xfrm flipH="1">
              <a:off x="7169250" y="3733179"/>
              <a:ext cx="102106" cy="103977"/>
            </a:xfrm>
            <a:custGeom>
              <a:avLst/>
              <a:gdLst/>
              <a:ahLst/>
              <a:cxnLst/>
              <a:rect l="l" t="t" r="r" b="b"/>
              <a:pathLst>
                <a:path w="3492" h="3556" extrusionOk="0">
                  <a:moveTo>
                    <a:pt x="336" y="1"/>
                  </a:moveTo>
                  <a:cubicBezTo>
                    <a:pt x="278" y="1"/>
                    <a:pt x="220" y="33"/>
                    <a:pt x="203" y="97"/>
                  </a:cubicBezTo>
                  <a:cubicBezTo>
                    <a:pt x="1" y="824"/>
                    <a:pt x="560" y="1514"/>
                    <a:pt x="1084" y="1943"/>
                  </a:cubicBezTo>
                  <a:cubicBezTo>
                    <a:pt x="1798" y="2550"/>
                    <a:pt x="2644" y="2931"/>
                    <a:pt x="3370" y="3538"/>
                  </a:cubicBezTo>
                  <a:cubicBezTo>
                    <a:pt x="3382" y="3550"/>
                    <a:pt x="3397" y="3556"/>
                    <a:pt x="3411" y="3556"/>
                  </a:cubicBezTo>
                  <a:cubicBezTo>
                    <a:pt x="3452" y="3556"/>
                    <a:pt x="3492" y="3511"/>
                    <a:pt x="3465" y="3467"/>
                  </a:cubicBezTo>
                  <a:cubicBezTo>
                    <a:pt x="3156" y="2895"/>
                    <a:pt x="2560" y="2538"/>
                    <a:pt x="2037" y="2181"/>
                  </a:cubicBezTo>
                  <a:cubicBezTo>
                    <a:pt x="1691" y="1955"/>
                    <a:pt x="1346" y="1717"/>
                    <a:pt x="1060" y="1407"/>
                  </a:cubicBezTo>
                  <a:cubicBezTo>
                    <a:pt x="703" y="1014"/>
                    <a:pt x="608" y="597"/>
                    <a:pt x="477" y="109"/>
                  </a:cubicBezTo>
                  <a:cubicBezTo>
                    <a:pt x="459" y="36"/>
                    <a:pt x="397" y="1"/>
                    <a:pt x="336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1"/>
            <p:cNvSpPr/>
            <p:nvPr/>
          </p:nvSpPr>
          <p:spPr>
            <a:xfrm flipH="1">
              <a:off x="6596058" y="3531657"/>
              <a:ext cx="26579" cy="25936"/>
            </a:xfrm>
            <a:custGeom>
              <a:avLst/>
              <a:gdLst/>
              <a:ahLst/>
              <a:cxnLst/>
              <a:rect l="l" t="t" r="r" b="b"/>
              <a:pathLst>
                <a:path w="909" h="887" extrusionOk="0">
                  <a:moveTo>
                    <a:pt x="127" y="1"/>
                  </a:moveTo>
                  <a:cubicBezTo>
                    <a:pt x="59" y="1"/>
                    <a:pt x="0" y="82"/>
                    <a:pt x="55" y="155"/>
                  </a:cubicBezTo>
                  <a:cubicBezTo>
                    <a:pt x="186" y="298"/>
                    <a:pt x="305" y="429"/>
                    <a:pt x="436" y="572"/>
                  </a:cubicBezTo>
                  <a:cubicBezTo>
                    <a:pt x="544" y="691"/>
                    <a:pt x="651" y="822"/>
                    <a:pt x="806" y="881"/>
                  </a:cubicBezTo>
                  <a:cubicBezTo>
                    <a:pt x="813" y="885"/>
                    <a:pt x="821" y="887"/>
                    <a:pt x="828" y="887"/>
                  </a:cubicBezTo>
                  <a:cubicBezTo>
                    <a:pt x="870" y="887"/>
                    <a:pt x="909" y="838"/>
                    <a:pt x="889" y="798"/>
                  </a:cubicBezTo>
                  <a:cubicBezTo>
                    <a:pt x="841" y="643"/>
                    <a:pt x="710" y="524"/>
                    <a:pt x="591" y="417"/>
                  </a:cubicBezTo>
                  <a:cubicBezTo>
                    <a:pt x="460" y="286"/>
                    <a:pt x="329" y="155"/>
                    <a:pt x="186" y="24"/>
                  </a:cubicBezTo>
                  <a:cubicBezTo>
                    <a:pt x="167" y="8"/>
                    <a:pt x="147" y="1"/>
                    <a:pt x="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1"/>
            <p:cNvSpPr/>
            <p:nvPr/>
          </p:nvSpPr>
          <p:spPr>
            <a:xfrm flipH="1">
              <a:off x="6624129" y="3536043"/>
              <a:ext cx="19737" cy="21111"/>
            </a:xfrm>
            <a:custGeom>
              <a:avLst/>
              <a:gdLst/>
              <a:ahLst/>
              <a:cxnLst/>
              <a:rect l="l" t="t" r="r" b="b"/>
              <a:pathLst>
                <a:path w="675" h="722" extrusionOk="0">
                  <a:moveTo>
                    <a:pt x="148" y="1"/>
                  </a:moveTo>
                  <a:cubicBezTo>
                    <a:pt x="77" y="1"/>
                    <a:pt x="1" y="85"/>
                    <a:pt x="55" y="148"/>
                  </a:cubicBezTo>
                  <a:cubicBezTo>
                    <a:pt x="139" y="267"/>
                    <a:pt x="222" y="374"/>
                    <a:pt x="305" y="493"/>
                  </a:cubicBezTo>
                  <a:cubicBezTo>
                    <a:pt x="389" y="589"/>
                    <a:pt x="448" y="708"/>
                    <a:pt x="579" y="720"/>
                  </a:cubicBezTo>
                  <a:cubicBezTo>
                    <a:pt x="584" y="721"/>
                    <a:pt x="589" y="721"/>
                    <a:pt x="594" y="721"/>
                  </a:cubicBezTo>
                  <a:cubicBezTo>
                    <a:pt x="634" y="721"/>
                    <a:pt x="662" y="679"/>
                    <a:pt x="662" y="636"/>
                  </a:cubicBezTo>
                  <a:cubicBezTo>
                    <a:pt x="674" y="517"/>
                    <a:pt x="567" y="434"/>
                    <a:pt x="496" y="350"/>
                  </a:cubicBezTo>
                  <a:cubicBezTo>
                    <a:pt x="400" y="243"/>
                    <a:pt x="305" y="136"/>
                    <a:pt x="210" y="29"/>
                  </a:cubicBezTo>
                  <a:cubicBezTo>
                    <a:pt x="193" y="9"/>
                    <a:pt x="171" y="1"/>
                    <a:pt x="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1"/>
            <p:cNvSpPr/>
            <p:nvPr/>
          </p:nvSpPr>
          <p:spPr>
            <a:xfrm flipH="1">
              <a:off x="7106121" y="2920746"/>
              <a:ext cx="71433" cy="22866"/>
            </a:xfrm>
            <a:custGeom>
              <a:avLst/>
              <a:gdLst/>
              <a:ahLst/>
              <a:cxnLst/>
              <a:rect l="l" t="t" r="r" b="b"/>
              <a:pathLst>
                <a:path w="2443" h="782" extrusionOk="0">
                  <a:moveTo>
                    <a:pt x="158" y="0"/>
                  </a:moveTo>
                  <a:cubicBezTo>
                    <a:pt x="78" y="0"/>
                    <a:pt x="0" y="92"/>
                    <a:pt x="19" y="177"/>
                  </a:cubicBezTo>
                  <a:cubicBezTo>
                    <a:pt x="126" y="546"/>
                    <a:pt x="531" y="724"/>
                    <a:pt x="888" y="772"/>
                  </a:cubicBezTo>
                  <a:cubicBezTo>
                    <a:pt x="946" y="779"/>
                    <a:pt x="1004" y="782"/>
                    <a:pt x="1061" y="782"/>
                  </a:cubicBezTo>
                  <a:cubicBezTo>
                    <a:pt x="1498" y="782"/>
                    <a:pt x="1916" y="594"/>
                    <a:pt x="2305" y="415"/>
                  </a:cubicBezTo>
                  <a:cubicBezTo>
                    <a:pt x="2442" y="341"/>
                    <a:pt x="2364" y="117"/>
                    <a:pt x="2237" y="117"/>
                  </a:cubicBezTo>
                  <a:cubicBezTo>
                    <a:pt x="2221" y="117"/>
                    <a:pt x="2204" y="121"/>
                    <a:pt x="2186" y="129"/>
                  </a:cubicBezTo>
                  <a:cubicBezTo>
                    <a:pt x="1853" y="267"/>
                    <a:pt x="1497" y="427"/>
                    <a:pt x="1119" y="427"/>
                  </a:cubicBezTo>
                  <a:cubicBezTo>
                    <a:pt x="1106" y="427"/>
                    <a:pt x="1092" y="427"/>
                    <a:pt x="1079" y="427"/>
                  </a:cubicBezTo>
                  <a:cubicBezTo>
                    <a:pt x="710" y="427"/>
                    <a:pt x="507" y="236"/>
                    <a:pt x="222" y="22"/>
                  </a:cubicBezTo>
                  <a:cubicBezTo>
                    <a:pt x="201" y="7"/>
                    <a:pt x="180" y="0"/>
                    <a:pt x="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1"/>
            <p:cNvSpPr/>
            <p:nvPr/>
          </p:nvSpPr>
          <p:spPr>
            <a:xfrm flipH="1">
              <a:off x="7102232" y="2864371"/>
              <a:ext cx="71813" cy="18246"/>
            </a:xfrm>
            <a:custGeom>
              <a:avLst/>
              <a:gdLst/>
              <a:ahLst/>
              <a:cxnLst/>
              <a:rect l="l" t="t" r="r" b="b"/>
              <a:pathLst>
                <a:path w="2456" h="624" extrusionOk="0">
                  <a:moveTo>
                    <a:pt x="2301" y="0"/>
                  </a:moveTo>
                  <a:cubicBezTo>
                    <a:pt x="2287" y="0"/>
                    <a:pt x="2272" y="3"/>
                    <a:pt x="2257" y="9"/>
                  </a:cubicBezTo>
                  <a:cubicBezTo>
                    <a:pt x="1725" y="238"/>
                    <a:pt x="1214" y="347"/>
                    <a:pt x="670" y="347"/>
                  </a:cubicBezTo>
                  <a:cubicBezTo>
                    <a:pt x="508" y="347"/>
                    <a:pt x="343" y="338"/>
                    <a:pt x="173" y="319"/>
                  </a:cubicBezTo>
                  <a:cubicBezTo>
                    <a:pt x="167" y="318"/>
                    <a:pt x="161" y="317"/>
                    <a:pt x="155" y="317"/>
                  </a:cubicBezTo>
                  <a:cubicBezTo>
                    <a:pt x="27" y="317"/>
                    <a:pt x="1" y="558"/>
                    <a:pt x="137" y="581"/>
                  </a:cubicBezTo>
                  <a:cubicBezTo>
                    <a:pt x="316" y="609"/>
                    <a:pt x="498" y="623"/>
                    <a:pt x="680" y="623"/>
                  </a:cubicBezTo>
                  <a:cubicBezTo>
                    <a:pt x="1264" y="623"/>
                    <a:pt x="1853" y="478"/>
                    <a:pt x="2352" y="188"/>
                  </a:cubicBezTo>
                  <a:cubicBezTo>
                    <a:pt x="2455" y="125"/>
                    <a:pt x="2397" y="0"/>
                    <a:pt x="2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1"/>
            <p:cNvSpPr/>
            <p:nvPr/>
          </p:nvSpPr>
          <p:spPr>
            <a:xfrm flipH="1">
              <a:off x="7143694" y="2816885"/>
              <a:ext cx="55585" cy="22719"/>
            </a:xfrm>
            <a:custGeom>
              <a:avLst/>
              <a:gdLst/>
              <a:ahLst/>
              <a:cxnLst/>
              <a:rect l="l" t="t" r="r" b="b"/>
              <a:pathLst>
                <a:path w="1901" h="777" extrusionOk="0">
                  <a:moveTo>
                    <a:pt x="1687" y="0"/>
                  </a:moveTo>
                  <a:cubicBezTo>
                    <a:pt x="1654" y="0"/>
                    <a:pt x="1618" y="11"/>
                    <a:pt x="1584" y="38"/>
                  </a:cubicBezTo>
                  <a:cubicBezTo>
                    <a:pt x="1357" y="228"/>
                    <a:pt x="1084" y="347"/>
                    <a:pt x="786" y="383"/>
                  </a:cubicBezTo>
                  <a:cubicBezTo>
                    <a:pt x="757" y="386"/>
                    <a:pt x="728" y="387"/>
                    <a:pt x="699" y="387"/>
                  </a:cubicBezTo>
                  <a:cubicBezTo>
                    <a:pt x="545" y="387"/>
                    <a:pt x="395" y="350"/>
                    <a:pt x="241" y="350"/>
                  </a:cubicBezTo>
                  <a:cubicBezTo>
                    <a:pt x="201" y="350"/>
                    <a:pt x="160" y="353"/>
                    <a:pt x="119" y="359"/>
                  </a:cubicBezTo>
                  <a:cubicBezTo>
                    <a:pt x="24" y="383"/>
                    <a:pt x="0" y="514"/>
                    <a:pt x="60" y="573"/>
                  </a:cubicBezTo>
                  <a:cubicBezTo>
                    <a:pt x="204" y="718"/>
                    <a:pt x="396" y="776"/>
                    <a:pt x="602" y="776"/>
                  </a:cubicBezTo>
                  <a:cubicBezTo>
                    <a:pt x="1042" y="776"/>
                    <a:pt x="1547" y="511"/>
                    <a:pt x="1798" y="252"/>
                  </a:cubicBezTo>
                  <a:cubicBezTo>
                    <a:pt x="1900" y="141"/>
                    <a:pt x="1807" y="0"/>
                    <a:pt x="16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1"/>
            <p:cNvSpPr/>
            <p:nvPr/>
          </p:nvSpPr>
          <p:spPr>
            <a:xfrm flipH="1">
              <a:off x="7192262" y="2783639"/>
              <a:ext cx="30702" cy="13831"/>
            </a:xfrm>
            <a:custGeom>
              <a:avLst/>
              <a:gdLst/>
              <a:ahLst/>
              <a:cxnLst/>
              <a:rect l="l" t="t" r="r" b="b"/>
              <a:pathLst>
                <a:path w="1050" h="473" extrusionOk="0">
                  <a:moveTo>
                    <a:pt x="910" y="0"/>
                  </a:moveTo>
                  <a:cubicBezTo>
                    <a:pt x="897" y="0"/>
                    <a:pt x="884" y="3"/>
                    <a:pt x="870" y="8"/>
                  </a:cubicBezTo>
                  <a:cubicBezTo>
                    <a:pt x="727" y="55"/>
                    <a:pt x="572" y="115"/>
                    <a:pt x="417" y="163"/>
                  </a:cubicBezTo>
                  <a:cubicBezTo>
                    <a:pt x="286" y="186"/>
                    <a:pt x="120" y="186"/>
                    <a:pt x="24" y="294"/>
                  </a:cubicBezTo>
                  <a:cubicBezTo>
                    <a:pt x="1" y="329"/>
                    <a:pt x="1" y="365"/>
                    <a:pt x="24" y="401"/>
                  </a:cubicBezTo>
                  <a:cubicBezTo>
                    <a:pt x="84" y="454"/>
                    <a:pt x="158" y="472"/>
                    <a:pt x="234" y="472"/>
                  </a:cubicBezTo>
                  <a:cubicBezTo>
                    <a:pt x="310" y="472"/>
                    <a:pt x="387" y="454"/>
                    <a:pt x="453" y="436"/>
                  </a:cubicBezTo>
                  <a:cubicBezTo>
                    <a:pt x="643" y="401"/>
                    <a:pt x="810" y="329"/>
                    <a:pt x="965" y="222"/>
                  </a:cubicBezTo>
                  <a:cubicBezTo>
                    <a:pt x="1050" y="158"/>
                    <a:pt x="1012" y="0"/>
                    <a:pt x="910" y="0"/>
                  </a:cubicBezTo>
                  <a:close/>
                </a:path>
              </a:pathLst>
            </a:custGeom>
            <a:solidFill>
              <a:srgbClr val="C642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1"/>
            <p:cNvSpPr/>
            <p:nvPr/>
          </p:nvSpPr>
          <p:spPr>
            <a:xfrm flipH="1">
              <a:off x="6801148" y="2949664"/>
              <a:ext cx="90702" cy="29269"/>
            </a:xfrm>
            <a:custGeom>
              <a:avLst/>
              <a:gdLst/>
              <a:ahLst/>
              <a:cxnLst/>
              <a:rect l="l" t="t" r="r" b="b"/>
              <a:pathLst>
                <a:path w="3102" h="1001" extrusionOk="0">
                  <a:moveTo>
                    <a:pt x="194" y="1"/>
                  </a:moveTo>
                  <a:cubicBezTo>
                    <a:pt x="86" y="1"/>
                    <a:pt x="1" y="138"/>
                    <a:pt x="83" y="247"/>
                  </a:cubicBezTo>
                  <a:cubicBezTo>
                    <a:pt x="502" y="754"/>
                    <a:pt x="1117" y="1000"/>
                    <a:pt x="1734" y="1000"/>
                  </a:cubicBezTo>
                  <a:cubicBezTo>
                    <a:pt x="2204" y="1000"/>
                    <a:pt x="2674" y="858"/>
                    <a:pt x="3059" y="581"/>
                  </a:cubicBezTo>
                  <a:cubicBezTo>
                    <a:pt x="3102" y="549"/>
                    <a:pt x="3078" y="507"/>
                    <a:pt x="3038" y="507"/>
                  </a:cubicBezTo>
                  <a:cubicBezTo>
                    <a:pt x="3034" y="507"/>
                    <a:pt x="3029" y="508"/>
                    <a:pt x="3024" y="509"/>
                  </a:cubicBezTo>
                  <a:cubicBezTo>
                    <a:pt x="2696" y="652"/>
                    <a:pt x="2362" y="720"/>
                    <a:pt x="2033" y="720"/>
                  </a:cubicBezTo>
                  <a:cubicBezTo>
                    <a:pt x="1405" y="720"/>
                    <a:pt x="797" y="475"/>
                    <a:pt x="297" y="45"/>
                  </a:cubicBezTo>
                  <a:cubicBezTo>
                    <a:pt x="263" y="14"/>
                    <a:pt x="228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1"/>
            <p:cNvSpPr/>
            <p:nvPr/>
          </p:nvSpPr>
          <p:spPr>
            <a:xfrm flipH="1">
              <a:off x="6791937" y="2929576"/>
              <a:ext cx="74971" cy="19445"/>
            </a:xfrm>
            <a:custGeom>
              <a:avLst/>
              <a:gdLst/>
              <a:ahLst/>
              <a:cxnLst/>
              <a:rect l="l" t="t" r="r" b="b"/>
              <a:pathLst>
                <a:path w="2564" h="665" extrusionOk="0">
                  <a:moveTo>
                    <a:pt x="162" y="0"/>
                  </a:moveTo>
                  <a:cubicBezTo>
                    <a:pt x="70" y="0"/>
                    <a:pt x="0" y="132"/>
                    <a:pt x="75" y="196"/>
                  </a:cubicBezTo>
                  <a:cubicBezTo>
                    <a:pt x="404" y="475"/>
                    <a:pt x="1014" y="664"/>
                    <a:pt x="1571" y="664"/>
                  </a:cubicBezTo>
                  <a:cubicBezTo>
                    <a:pt x="1941" y="664"/>
                    <a:pt x="2288" y="581"/>
                    <a:pt x="2516" y="387"/>
                  </a:cubicBezTo>
                  <a:cubicBezTo>
                    <a:pt x="2563" y="351"/>
                    <a:pt x="2528" y="291"/>
                    <a:pt x="2480" y="279"/>
                  </a:cubicBezTo>
                  <a:cubicBezTo>
                    <a:pt x="2435" y="275"/>
                    <a:pt x="2390" y="273"/>
                    <a:pt x="2345" y="273"/>
                  </a:cubicBezTo>
                  <a:cubicBezTo>
                    <a:pt x="2066" y="273"/>
                    <a:pt x="1787" y="345"/>
                    <a:pt x="1508" y="345"/>
                  </a:cubicBezTo>
                  <a:cubicBezTo>
                    <a:pt x="1463" y="345"/>
                    <a:pt x="1418" y="343"/>
                    <a:pt x="1373" y="339"/>
                  </a:cubicBezTo>
                  <a:cubicBezTo>
                    <a:pt x="944" y="315"/>
                    <a:pt x="599" y="125"/>
                    <a:pt x="194" y="6"/>
                  </a:cubicBezTo>
                  <a:cubicBezTo>
                    <a:pt x="183" y="2"/>
                    <a:pt x="173" y="0"/>
                    <a:pt x="1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1"/>
            <p:cNvSpPr/>
            <p:nvPr/>
          </p:nvSpPr>
          <p:spPr>
            <a:xfrm flipH="1">
              <a:off x="6811879" y="2890716"/>
              <a:ext cx="61550" cy="14795"/>
            </a:xfrm>
            <a:custGeom>
              <a:avLst/>
              <a:gdLst/>
              <a:ahLst/>
              <a:cxnLst/>
              <a:rect l="l" t="t" r="r" b="b"/>
              <a:pathLst>
                <a:path w="2105" h="506" extrusionOk="0">
                  <a:moveTo>
                    <a:pt x="2001" y="0"/>
                  </a:moveTo>
                  <a:cubicBezTo>
                    <a:pt x="1997" y="0"/>
                    <a:pt x="1993" y="0"/>
                    <a:pt x="1989" y="1"/>
                  </a:cubicBezTo>
                  <a:cubicBezTo>
                    <a:pt x="1667" y="96"/>
                    <a:pt x="1358" y="192"/>
                    <a:pt x="1024" y="227"/>
                  </a:cubicBezTo>
                  <a:cubicBezTo>
                    <a:pt x="975" y="231"/>
                    <a:pt x="925" y="233"/>
                    <a:pt x="876" y="233"/>
                  </a:cubicBezTo>
                  <a:cubicBezTo>
                    <a:pt x="627" y="233"/>
                    <a:pt x="379" y="192"/>
                    <a:pt x="131" y="192"/>
                  </a:cubicBezTo>
                  <a:cubicBezTo>
                    <a:pt x="48" y="203"/>
                    <a:pt x="0" y="334"/>
                    <a:pt x="84" y="370"/>
                  </a:cubicBezTo>
                  <a:cubicBezTo>
                    <a:pt x="287" y="463"/>
                    <a:pt x="529" y="505"/>
                    <a:pt x="779" y="505"/>
                  </a:cubicBezTo>
                  <a:cubicBezTo>
                    <a:pt x="1233" y="505"/>
                    <a:pt x="1714" y="367"/>
                    <a:pt x="2036" y="144"/>
                  </a:cubicBezTo>
                  <a:cubicBezTo>
                    <a:pt x="2104" y="99"/>
                    <a:pt x="2076" y="0"/>
                    <a:pt x="20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1"/>
            <p:cNvSpPr/>
            <p:nvPr/>
          </p:nvSpPr>
          <p:spPr>
            <a:xfrm flipH="1">
              <a:off x="6959892" y="3623178"/>
              <a:ext cx="3012" cy="8158"/>
            </a:xfrm>
            <a:custGeom>
              <a:avLst/>
              <a:gdLst/>
              <a:ahLst/>
              <a:cxnLst/>
              <a:rect l="l" t="t" r="r" b="b"/>
              <a:pathLst>
                <a:path w="103" h="279" extrusionOk="0">
                  <a:moveTo>
                    <a:pt x="25" y="1"/>
                  </a:moveTo>
                  <a:cubicBezTo>
                    <a:pt x="14" y="1"/>
                    <a:pt x="1" y="11"/>
                    <a:pt x="1" y="26"/>
                  </a:cubicBezTo>
                  <a:cubicBezTo>
                    <a:pt x="1" y="97"/>
                    <a:pt x="12" y="180"/>
                    <a:pt x="36" y="252"/>
                  </a:cubicBezTo>
                  <a:cubicBezTo>
                    <a:pt x="36" y="271"/>
                    <a:pt x="48" y="278"/>
                    <a:pt x="61" y="278"/>
                  </a:cubicBezTo>
                  <a:cubicBezTo>
                    <a:pt x="80" y="278"/>
                    <a:pt x="103" y="261"/>
                    <a:pt x="96" y="240"/>
                  </a:cubicBezTo>
                  <a:cubicBezTo>
                    <a:pt x="84" y="156"/>
                    <a:pt x="72" y="85"/>
                    <a:pt x="36" y="14"/>
                  </a:cubicBezTo>
                  <a:cubicBezTo>
                    <a:pt x="36" y="5"/>
                    <a:pt x="31" y="1"/>
                    <a:pt x="25" y="1"/>
                  </a:cubicBezTo>
                  <a:close/>
                </a:path>
              </a:pathLst>
            </a:custGeom>
            <a:solidFill>
              <a:srgbClr val="E257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1"/>
            <p:cNvSpPr/>
            <p:nvPr/>
          </p:nvSpPr>
          <p:spPr>
            <a:xfrm flipH="1">
              <a:off x="7486504" y="3605459"/>
              <a:ext cx="24035" cy="70059"/>
            </a:xfrm>
            <a:custGeom>
              <a:avLst/>
              <a:gdLst/>
              <a:ahLst/>
              <a:cxnLst/>
              <a:rect l="l" t="t" r="r" b="b"/>
              <a:pathLst>
                <a:path w="822" h="2396" extrusionOk="0">
                  <a:moveTo>
                    <a:pt x="607" y="1"/>
                  </a:moveTo>
                  <a:cubicBezTo>
                    <a:pt x="588" y="1"/>
                    <a:pt x="568" y="8"/>
                    <a:pt x="549" y="24"/>
                  </a:cubicBezTo>
                  <a:cubicBezTo>
                    <a:pt x="1" y="501"/>
                    <a:pt x="25" y="1775"/>
                    <a:pt x="442" y="2322"/>
                  </a:cubicBezTo>
                  <a:cubicBezTo>
                    <a:pt x="482" y="2373"/>
                    <a:pt x="537" y="2395"/>
                    <a:pt x="590" y="2395"/>
                  </a:cubicBezTo>
                  <a:cubicBezTo>
                    <a:pt x="710" y="2395"/>
                    <a:pt x="822" y="2284"/>
                    <a:pt x="739" y="2144"/>
                  </a:cubicBezTo>
                  <a:cubicBezTo>
                    <a:pt x="561" y="1822"/>
                    <a:pt x="489" y="1501"/>
                    <a:pt x="477" y="1143"/>
                  </a:cubicBezTo>
                  <a:cubicBezTo>
                    <a:pt x="465" y="810"/>
                    <a:pt x="418" y="405"/>
                    <a:pt x="668" y="143"/>
                  </a:cubicBezTo>
                  <a:cubicBezTo>
                    <a:pt x="723" y="79"/>
                    <a:pt x="672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1"/>
            <p:cNvSpPr/>
            <p:nvPr/>
          </p:nvSpPr>
          <p:spPr>
            <a:xfrm flipH="1">
              <a:off x="7519662" y="3619874"/>
              <a:ext cx="19064" cy="41111"/>
            </a:xfrm>
            <a:custGeom>
              <a:avLst/>
              <a:gdLst/>
              <a:ahLst/>
              <a:cxnLst/>
              <a:rect l="l" t="t" r="r" b="b"/>
              <a:pathLst>
                <a:path w="652" h="1406" extrusionOk="0">
                  <a:moveTo>
                    <a:pt x="486" y="0"/>
                  </a:moveTo>
                  <a:cubicBezTo>
                    <a:pt x="448" y="0"/>
                    <a:pt x="413" y="17"/>
                    <a:pt x="393" y="55"/>
                  </a:cubicBezTo>
                  <a:cubicBezTo>
                    <a:pt x="227" y="389"/>
                    <a:pt x="1" y="984"/>
                    <a:pt x="203" y="1341"/>
                  </a:cubicBezTo>
                  <a:cubicBezTo>
                    <a:pt x="230" y="1384"/>
                    <a:pt x="275" y="1406"/>
                    <a:pt x="318" y="1406"/>
                  </a:cubicBezTo>
                  <a:cubicBezTo>
                    <a:pt x="371" y="1406"/>
                    <a:pt x="422" y="1376"/>
                    <a:pt x="441" y="1317"/>
                  </a:cubicBezTo>
                  <a:cubicBezTo>
                    <a:pt x="489" y="1139"/>
                    <a:pt x="453" y="948"/>
                    <a:pt x="465" y="770"/>
                  </a:cubicBezTo>
                  <a:cubicBezTo>
                    <a:pt x="477" y="555"/>
                    <a:pt x="536" y="353"/>
                    <a:pt x="620" y="150"/>
                  </a:cubicBezTo>
                  <a:cubicBezTo>
                    <a:pt x="652" y="70"/>
                    <a:pt x="565" y="0"/>
                    <a:pt x="4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1"/>
            <p:cNvSpPr/>
            <p:nvPr/>
          </p:nvSpPr>
          <p:spPr>
            <a:xfrm flipH="1">
              <a:off x="7543522" y="3624289"/>
              <a:ext cx="12953" cy="23363"/>
            </a:xfrm>
            <a:custGeom>
              <a:avLst/>
              <a:gdLst/>
              <a:ahLst/>
              <a:cxnLst/>
              <a:rect l="l" t="t" r="r" b="b"/>
              <a:pathLst>
                <a:path w="443" h="799" extrusionOk="0">
                  <a:moveTo>
                    <a:pt x="305" y="0"/>
                  </a:moveTo>
                  <a:cubicBezTo>
                    <a:pt x="273" y="0"/>
                    <a:pt x="240" y="14"/>
                    <a:pt x="215" y="47"/>
                  </a:cubicBezTo>
                  <a:cubicBezTo>
                    <a:pt x="84" y="226"/>
                    <a:pt x="0" y="452"/>
                    <a:pt x="36" y="678"/>
                  </a:cubicBezTo>
                  <a:cubicBezTo>
                    <a:pt x="42" y="757"/>
                    <a:pt x="110" y="799"/>
                    <a:pt x="173" y="799"/>
                  </a:cubicBezTo>
                  <a:cubicBezTo>
                    <a:pt x="235" y="799"/>
                    <a:pt x="292" y="760"/>
                    <a:pt x="286" y="678"/>
                  </a:cubicBezTo>
                  <a:cubicBezTo>
                    <a:pt x="286" y="488"/>
                    <a:pt x="298" y="321"/>
                    <a:pt x="393" y="154"/>
                  </a:cubicBezTo>
                  <a:cubicBezTo>
                    <a:pt x="443" y="72"/>
                    <a:pt x="378" y="0"/>
                    <a:pt x="3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1"/>
            <p:cNvSpPr/>
            <p:nvPr/>
          </p:nvSpPr>
          <p:spPr>
            <a:xfrm flipH="1">
              <a:off x="7207613" y="4223943"/>
              <a:ext cx="61638" cy="14678"/>
            </a:xfrm>
            <a:custGeom>
              <a:avLst/>
              <a:gdLst/>
              <a:ahLst/>
              <a:cxnLst/>
              <a:rect l="l" t="t" r="r" b="b"/>
              <a:pathLst>
                <a:path w="2108" h="502" extrusionOk="0">
                  <a:moveTo>
                    <a:pt x="274" y="0"/>
                  </a:moveTo>
                  <a:cubicBezTo>
                    <a:pt x="226" y="0"/>
                    <a:pt x="178" y="2"/>
                    <a:pt x="131" y="6"/>
                  </a:cubicBezTo>
                  <a:cubicBezTo>
                    <a:pt x="36" y="18"/>
                    <a:pt x="0" y="125"/>
                    <a:pt x="83" y="173"/>
                  </a:cubicBezTo>
                  <a:cubicBezTo>
                    <a:pt x="435" y="393"/>
                    <a:pt x="944" y="502"/>
                    <a:pt x="1417" y="502"/>
                  </a:cubicBezTo>
                  <a:cubicBezTo>
                    <a:pt x="1633" y="502"/>
                    <a:pt x="1841" y="479"/>
                    <a:pt x="2024" y="434"/>
                  </a:cubicBezTo>
                  <a:cubicBezTo>
                    <a:pt x="2107" y="411"/>
                    <a:pt x="2107" y="280"/>
                    <a:pt x="2024" y="256"/>
                  </a:cubicBezTo>
                  <a:cubicBezTo>
                    <a:pt x="1703" y="149"/>
                    <a:pt x="1369" y="125"/>
                    <a:pt x="1036" y="77"/>
                  </a:cubicBezTo>
                  <a:cubicBezTo>
                    <a:pt x="786" y="47"/>
                    <a:pt x="527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1"/>
            <p:cNvSpPr/>
            <p:nvPr/>
          </p:nvSpPr>
          <p:spPr>
            <a:xfrm flipH="1">
              <a:off x="7146443" y="4320845"/>
              <a:ext cx="36141" cy="31842"/>
            </a:xfrm>
            <a:custGeom>
              <a:avLst/>
              <a:gdLst/>
              <a:ahLst/>
              <a:cxnLst/>
              <a:rect l="l" t="t" r="r" b="b"/>
              <a:pathLst>
                <a:path w="1236" h="1089" extrusionOk="0">
                  <a:moveTo>
                    <a:pt x="1121" y="1"/>
                  </a:moveTo>
                  <a:cubicBezTo>
                    <a:pt x="1116" y="1"/>
                    <a:pt x="1112" y="1"/>
                    <a:pt x="1108" y="2"/>
                  </a:cubicBezTo>
                  <a:cubicBezTo>
                    <a:pt x="822" y="61"/>
                    <a:pt x="525" y="180"/>
                    <a:pt x="322" y="395"/>
                  </a:cubicBezTo>
                  <a:cubicBezTo>
                    <a:pt x="179" y="549"/>
                    <a:pt x="1" y="859"/>
                    <a:pt x="167" y="1061"/>
                  </a:cubicBezTo>
                  <a:cubicBezTo>
                    <a:pt x="185" y="1079"/>
                    <a:pt x="212" y="1088"/>
                    <a:pt x="239" y="1088"/>
                  </a:cubicBezTo>
                  <a:cubicBezTo>
                    <a:pt x="266" y="1088"/>
                    <a:pt x="292" y="1079"/>
                    <a:pt x="310" y="1061"/>
                  </a:cubicBezTo>
                  <a:cubicBezTo>
                    <a:pt x="382" y="990"/>
                    <a:pt x="394" y="907"/>
                    <a:pt x="429" y="811"/>
                  </a:cubicBezTo>
                  <a:cubicBezTo>
                    <a:pt x="465" y="716"/>
                    <a:pt x="525" y="621"/>
                    <a:pt x="596" y="549"/>
                  </a:cubicBezTo>
                  <a:cubicBezTo>
                    <a:pt x="763" y="383"/>
                    <a:pt x="977" y="288"/>
                    <a:pt x="1167" y="157"/>
                  </a:cubicBezTo>
                  <a:cubicBezTo>
                    <a:pt x="1235" y="100"/>
                    <a:pt x="1196" y="1"/>
                    <a:pt x="1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1"/>
            <p:cNvSpPr/>
            <p:nvPr/>
          </p:nvSpPr>
          <p:spPr>
            <a:xfrm flipH="1">
              <a:off x="7536007" y="4176955"/>
              <a:ext cx="58100" cy="34006"/>
            </a:xfrm>
            <a:custGeom>
              <a:avLst/>
              <a:gdLst/>
              <a:ahLst/>
              <a:cxnLst/>
              <a:rect l="l" t="t" r="r" b="b"/>
              <a:pathLst>
                <a:path w="1987" h="1163" extrusionOk="0">
                  <a:moveTo>
                    <a:pt x="161" y="1"/>
                  </a:moveTo>
                  <a:cubicBezTo>
                    <a:pt x="60" y="1"/>
                    <a:pt x="0" y="154"/>
                    <a:pt x="109" y="208"/>
                  </a:cubicBezTo>
                  <a:cubicBezTo>
                    <a:pt x="668" y="494"/>
                    <a:pt x="1204" y="863"/>
                    <a:pt x="1764" y="1149"/>
                  </a:cubicBezTo>
                  <a:cubicBezTo>
                    <a:pt x="1783" y="1158"/>
                    <a:pt x="1803" y="1163"/>
                    <a:pt x="1821" y="1163"/>
                  </a:cubicBezTo>
                  <a:cubicBezTo>
                    <a:pt x="1916" y="1163"/>
                    <a:pt x="1986" y="1050"/>
                    <a:pt x="1906" y="970"/>
                  </a:cubicBezTo>
                  <a:cubicBezTo>
                    <a:pt x="1454" y="494"/>
                    <a:pt x="811" y="196"/>
                    <a:pt x="192" y="6"/>
                  </a:cubicBezTo>
                  <a:cubicBezTo>
                    <a:pt x="181" y="2"/>
                    <a:pt x="171" y="1"/>
                    <a:pt x="1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1"/>
            <p:cNvSpPr/>
            <p:nvPr/>
          </p:nvSpPr>
          <p:spPr>
            <a:xfrm flipH="1">
              <a:off x="7532177" y="4168914"/>
              <a:ext cx="47223" cy="23217"/>
            </a:xfrm>
            <a:custGeom>
              <a:avLst/>
              <a:gdLst/>
              <a:ahLst/>
              <a:cxnLst/>
              <a:rect l="l" t="t" r="r" b="b"/>
              <a:pathLst>
                <a:path w="1615" h="794" extrusionOk="0">
                  <a:moveTo>
                    <a:pt x="184" y="1"/>
                  </a:moveTo>
                  <a:cubicBezTo>
                    <a:pt x="48" y="1"/>
                    <a:pt x="1" y="214"/>
                    <a:pt x="153" y="269"/>
                  </a:cubicBezTo>
                  <a:cubicBezTo>
                    <a:pt x="391" y="352"/>
                    <a:pt x="630" y="435"/>
                    <a:pt x="856" y="542"/>
                  </a:cubicBezTo>
                  <a:cubicBezTo>
                    <a:pt x="1046" y="626"/>
                    <a:pt x="1237" y="733"/>
                    <a:pt x="1451" y="792"/>
                  </a:cubicBezTo>
                  <a:cubicBezTo>
                    <a:pt x="1455" y="793"/>
                    <a:pt x="1460" y="793"/>
                    <a:pt x="1464" y="793"/>
                  </a:cubicBezTo>
                  <a:cubicBezTo>
                    <a:pt x="1543" y="793"/>
                    <a:pt x="1614" y="694"/>
                    <a:pt x="1546" y="626"/>
                  </a:cubicBezTo>
                  <a:cubicBezTo>
                    <a:pt x="1213" y="304"/>
                    <a:pt x="653" y="150"/>
                    <a:pt x="225" y="7"/>
                  </a:cubicBezTo>
                  <a:cubicBezTo>
                    <a:pt x="210" y="3"/>
                    <a:pt x="197" y="1"/>
                    <a:pt x="1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1"/>
            <p:cNvSpPr/>
            <p:nvPr/>
          </p:nvSpPr>
          <p:spPr>
            <a:xfrm flipH="1">
              <a:off x="6772376" y="4191195"/>
              <a:ext cx="213861" cy="184621"/>
            </a:xfrm>
            <a:custGeom>
              <a:avLst/>
              <a:gdLst/>
              <a:ahLst/>
              <a:cxnLst/>
              <a:rect l="l" t="t" r="r" b="b"/>
              <a:pathLst>
                <a:path w="7314" h="6314" extrusionOk="0">
                  <a:moveTo>
                    <a:pt x="564" y="1"/>
                  </a:moveTo>
                  <a:cubicBezTo>
                    <a:pt x="419" y="1"/>
                    <a:pt x="275" y="7"/>
                    <a:pt x="132" y="19"/>
                  </a:cubicBezTo>
                  <a:cubicBezTo>
                    <a:pt x="37" y="30"/>
                    <a:pt x="1" y="173"/>
                    <a:pt x="108" y="185"/>
                  </a:cubicBezTo>
                  <a:cubicBezTo>
                    <a:pt x="1049" y="388"/>
                    <a:pt x="1989" y="459"/>
                    <a:pt x="2906" y="828"/>
                  </a:cubicBezTo>
                  <a:cubicBezTo>
                    <a:pt x="3811" y="1197"/>
                    <a:pt x="4597" y="1781"/>
                    <a:pt x="5132" y="2602"/>
                  </a:cubicBezTo>
                  <a:cubicBezTo>
                    <a:pt x="5835" y="3698"/>
                    <a:pt x="5871" y="5638"/>
                    <a:pt x="7133" y="6305"/>
                  </a:cubicBezTo>
                  <a:cubicBezTo>
                    <a:pt x="7144" y="6311"/>
                    <a:pt x="7157" y="6314"/>
                    <a:pt x="7170" y="6314"/>
                  </a:cubicBezTo>
                  <a:cubicBezTo>
                    <a:pt x="7238" y="6314"/>
                    <a:pt x="7313" y="6244"/>
                    <a:pt x="7264" y="6174"/>
                  </a:cubicBezTo>
                  <a:cubicBezTo>
                    <a:pt x="6275" y="4793"/>
                    <a:pt x="6335" y="3019"/>
                    <a:pt x="5061" y="1805"/>
                  </a:cubicBezTo>
                  <a:cubicBezTo>
                    <a:pt x="3914" y="712"/>
                    <a:pt x="2177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1"/>
            <p:cNvSpPr/>
            <p:nvPr/>
          </p:nvSpPr>
          <p:spPr>
            <a:xfrm flipH="1">
              <a:off x="6864014" y="3539991"/>
              <a:ext cx="292108" cy="93012"/>
            </a:xfrm>
            <a:custGeom>
              <a:avLst/>
              <a:gdLst/>
              <a:ahLst/>
              <a:cxnLst/>
              <a:rect l="l" t="t" r="r" b="b"/>
              <a:pathLst>
                <a:path w="9990" h="3181" extrusionOk="0">
                  <a:moveTo>
                    <a:pt x="657" y="0"/>
                  </a:moveTo>
                  <a:cubicBezTo>
                    <a:pt x="540" y="0"/>
                    <a:pt x="477" y="91"/>
                    <a:pt x="477" y="192"/>
                  </a:cubicBezTo>
                  <a:cubicBezTo>
                    <a:pt x="393" y="204"/>
                    <a:pt x="310" y="227"/>
                    <a:pt x="227" y="263"/>
                  </a:cubicBezTo>
                  <a:cubicBezTo>
                    <a:pt x="1" y="334"/>
                    <a:pt x="12" y="620"/>
                    <a:pt x="227" y="704"/>
                  </a:cubicBezTo>
                  <a:cubicBezTo>
                    <a:pt x="1715" y="1275"/>
                    <a:pt x="3227" y="1775"/>
                    <a:pt x="4763" y="2168"/>
                  </a:cubicBezTo>
                  <a:cubicBezTo>
                    <a:pt x="5311" y="2311"/>
                    <a:pt x="5858" y="2430"/>
                    <a:pt x="6418" y="2549"/>
                  </a:cubicBezTo>
                  <a:cubicBezTo>
                    <a:pt x="6537" y="2585"/>
                    <a:pt x="6656" y="2609"/>
                    <a:pt x="6775" y="2644"/>
                  </a:cubicBezTo>
                  <a:cubicBezTo>
                    <a:pt x="7001" y="2704"/>
                    <a:pt x="7216" y="2751"/>
                    <a:pt x="7430" y="2775"/>
                  </a:cubicBezTo>
                  <a:cubicBezTo>
                    <a:pt x="7549" y="2811"/>
                    <a:pt x="7680" y="2847"/>
                    <a:pt x="7811" y="2882"/>
                  </a:cubicBezTo>
                  <a:cubicBezTo>
                    <a:pt x="8085" y="2966"/>
                    <a:pt x="8371" y="3049"/>
                    <a:pt x="8644" y="3061"/>
                  </a:cubicBezTo>
                  <a:cubicBezTo>
                    <a:pt x="8884" y="3131"/>
                    <a:pt x="9129" y="3180"/>
                    <a:pt x="9373" y="3180"/>
                  </a:cubicBezTo>
                  <a:cubicBezTo>
                    <a:pt x="9504" y="3180"/>
                    <a:pt x="9634" y="3166"/>
                    <a:pt x="9764" y="3132"/>
                  </a:cubicBezTo>
                  <a:cubicBezTo>
                    <a:pt x="9907" y="3109"/>
                    <a:pt x="9990" y="2918"/>
                    <a:pt x="9907" y="2787"/>
                  </a:cubicBezTo>
                  <a:cubicBezTo>
                    <a:pt x="9049" y="1585"/>
                    <a:pt x="7573" y="1216"/>
                    <a:pt x="6216" y="870"/>
                  </a:cubicBezTo>
                  <a:cubicBezTo>
                    <a:pt x="4394" y="418"/>
                    <a:pt x="2548" y="144"/>
                    <a:pt x="679" y="1"/>
                  </a:cubicBezTo>
                  <a:cubicBezTo>
                    <a:pt x="672" y="0"/>
                    <a:pt x="664" y="0"/>
                    <a:pt x="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1"/>
            <p:cNvSpPr/>
            <p:nvPr/>
          </p:nvSpPr>
          <p:spPr>
            <a:xfrm flipH="1">
              <a:off x="7320187" y="3468967"/>
              <a:ext cx="109825" cy="50848"/>
            </a:xfrm>
            <a:custGeom>
              <a:avLst/>
              <a:gdLst/>
              <a:ahLst/>
              <a:cxnLst/>
              <a:rect l="l" t="t" r="r" b="b"/>
              <a:pathLst>
                <a:path w="3756" h="1739" extrusionOk="0">
                  <a:moveTo>
                    <a:pt x="142" y="1"/>
                  </a:moveTo>
                  <a:cubicBezTo>
                    <a:pt x="20" y="1"/>
                    <a:pt x="1" y="204"/>
                    <a:pt x="116" y="227"/>
                  </a:cubicBezTo>
                  <a:cubicBezTo>
                    <a:pt x="1200" y="501"/>
                    <a:pt x="2724" y="799"/>
                    <a:pt x="3450" y="1692"/>
                  </a:cubicBezTo>
                  <a:cubicBezTo>
                    <a:pt x="3476" y="1725"/>
                    <a:pt x="3512" y="1738"/>
                    <a:pt x="3549" y="1738"/>
                  </a:cubicBezTo>
                  <a:cubicBezTo>
                    <a:pt x="3648" y="1738"/>
                    <a:pt x="3755" y="1641"/>
                    <a:pt x="3712" y="1537"/>
                  </a:cubicBezTo>
                  <a:cubicBezTo>
                    <a:pt x="3498" y="1001"/>
                    <a:pt x="2998" y="799"/>
                    <a:pt x="2486" y="597"/>
                  </a:cubicBezTo>
                  <a:cubicBezTo>
                    <a:pt x="1724" y="299"/>
                    <a:pt x="950" y="108"/>
                    <a:pt x="152" y="1"/>
                  </a:cubicBezTo>
                  <a:cubicBezTo>
                    <a:pt x="149" y="1"/>
                    <a:pt x="145" y="1"/>
                    <a:pt x="1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1"/>
            <p:cNvSpPr/>
            <p:nvPr/>
          </p:nvSpPr>
          <p:spPr>
            <a:xfrm flipH="1">
              <a:off x="7352819" y="3473382"/>
              <a:ext cx="101229" cy="39796"/>
            </a:xfrm>
            <a:custGeom>
              <a:avLst/>
              <a:gdLst/>
              <a:ahLst/>
              <a:cxnLst/>
              <a:rect l="l" t="t" r="r" b="b"/>
              <a:pathLst>
                <a:path w="3462" h="1361" extrusionOk="0">
                  <a:moveTo>
                    <a:pt x="495" y="0"/>
                  </a:moveTo>
                  <a:cubicBezTo>
                    <a:pt x="378" y="0"/>
                    <a:pt x="325" y="144"/>
                    <a:pt x="379" y="219"/>
                  </a:cubicBezTo>
                  <a:cubicBezTo>
                    <a:pt x="343" y="207"/>
                    <a:pt x="307" y="196"/>
                    <a:pt x="272" y="184"/>
                  </a:cubicBezTo>
                  <a:cubicBezTo>
                    <a:pt x="257" y="180"/>
                    <a:pt x="242" y="178"/>
                    <a:pt x="229" y="178"/>
                  </a:cubicBezTo>
                  <a:cubicBezTo>
                    <a:pt x="59" y="178"/>
                    <a:pt x="1" y="437"/>
                    <a:pt x="188" y="481"/>
                  </a:cubicBezTo>
                  <a:cubicBezTo>
                    <a:pt x="438" y="553"/>
                    <a:pt x="688" y="636"/>
                    <a:pt x="915" y="755"/>
                  </a:cubicBezTo>
                  <a:cubicBezTo>
                    <a:pt x="1117" y="862"/>
                    <a:pt x="1307" y="1029"/>
                    <a:pt x="1522" y="1077"/>
                  </a:cubicBezTo>
                  <a:cubicBezTo>
                    <a:pt x="1531" y="1079"/>
                    <a:pt x="1540" y="1080"/>
                    <a:pt x="1549" y="1080"/>
                  </a:cubicBezTo>
                  <a:cubicBezTo>
                    <a:pt x="1636" y="1080"/>
                    <a:pt x="1718" y="984"/>
                    <a:pt x="1665" y="898"/>
                  </a:cubicBezTo>
                  <a:cubicBezTo>
                    <a:pt x="1534" y="684"/>
                    <a:pt x="1260" y="565"/>
                    <a:pt x="1046" y="457"/>
                  </a:cubicBezTo>
                  <a:cubicBezTo>
                    <a:pt x="998" y="434"/>
                    <a:pt x="950" y="422"/>
                    <a:pt x="903" y="398"/>
                  </a:cubicBezTo>
                  <a:lnTo>
                    <a:pt x="903" y="398"/>
                  </a:lnTo>
                  <a:cubicBezTo>
                    <a:pt x="1712" y="660"/>
                    <a:pt x="2450" y="1053"/>
                    <a:pt x="3260" y="1350"/>
                  </a:cubicBezTo>
                  <a:cubicBezTo>
                    <a:pt x="3279" y="1358"/>
                    <a:pt x="3296" y="1361"/>
                    <a:pt x="3311" y="1361"/>
                  </a:cubicBezTo>
                  <a:cubicBezTo>
                    <a:pt x="3427" y="1361"/>
                    <a:pt x="3462" y="1186"/>
                    <a:pt x="3367" y="1112"/>
                  </a:cubicBezTo>
                  <a:cubicBezTo>
                    <a:pt x="2581" y="505"/>
                    <a:pt x="1486" y="207"/>
                    <a:pt x="534" y="5"/>
                  </a:cubicBezTo>
                  <a:cubicBezTo>
                    <a:pt x="520" y="2"/>
                    <a:pt x="507" y="0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1"/>
            <p:cNvSpPr/>
            <p:nvPr/>
          </p:nvSpPr>
          <p:spPr>
            <a:xfrm flipH="1">
              <a:off x="7441913" y="3483294"/>
              <a:ext cx="26755" cy="19123"/>
            </a:xfrm>
            <a:custGeom>
              <a:avLst/>
              <a:gdLst/>
              <a:ahLst/>
              <a:cxnLst/>
              <a:rect l="l" t="t" r="r" b="b"/>
              <a:pathLst>
                <a:path w="915" h="654" extrusionOk="0">
                  <a:moveTo>
                    <a:pt x="192" y="1"/>
                  </a:moveTo>
                  <a:cubicBezTo>
                    <a:pt x="87" y="1"/>
                    <a:pt x="1" y="124"/>
                    <a:pt x="93" y="226"/>
                  </a:cubicBezTo>
                  <a:cubicBezTo>
                    <a:pt x="200" y="333"/>
                    <a:pt x="319" y="428"/>
                    <a:pt x="450" y="523"/>
                  </a:cubicBezTo>
                  <a:cubicBezTo>
                    <a:pt x="542" y="578"/>
                    <a:pt x="647" y="654"/>
                    <a:pt x="750" y="654"/>
                  </a:cubicBezTo>
                  <a:cubicBezTo>
                    <a:pt x="782" y="654"/>
                    <a:pt x="813" y="647"/>
                    <a:pt x="843" y="630"/>
                  </a:cubicBezTo>
                  <a:cubicBezTo>
                    <a:pt x="891" y="607"/>
                    <a:pt x="915" y="547"/>
                    <a:pt x="903" y="499"/>
                  </a:cubicBezTo>
                  <a:cubicBezTo>
                    <a:pt x="855" y="369"/>
                    <a:pt x="724" y="345"/>
                    <a:pt x="617" y="285"/>
                  </a:cubicBezTo>
                  <a:cubicBezTo>
                    <a:pt x="498" y="214"/>
                    <a:pt x="379" y="130"/>
                    <a:pt x="283" y="35"/>
                  </a:cubicBezTo>
                  <a:cubicBezTo>
                    <a:pt x="254" y="11"/>
                    <a:pt x="222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1"/>
            <p:cNvSpPr/>
            <p:nvPr/>
          </p:nvSpPr>
          <p:spPr>
            <a:xfrm flipH="1">
              <a:off x="6891353" y="2969723"/>
              <a:ext cx="45439" cy="210353"/>
            </a:xfrm>
            <a:custGeom>
              <a:avLst/>
              <a:gdLst/>
              <a:ahLst/>
              <a:cxnLst/>
              <a:rect l="l" t="t" r="r" b="b"/>
              <a:pathLst>
                <a:path w="1554" h="7194" extrusionOk="0">
                  <a:moveTo>
                    <a:pt x="1192" y="1"/>
                  </a:moveTo>
                  <a:cubicBezTo>
                    <a:pt x="1013" y="1"/>
                    <a:pt x="822" y="114"/>
                    <a:pt x="715" y="252"/>
                  </a:cubicBezTo>
                  <a:cubicBezTo>
                    <a:pt x="584" y="418"/>
                    <a:pt x="524" y="752"/>
                    <a:pt x="596" y="990"/>
                  </a:cubicBezTo>
                  <a:cubicBezTo>
                    <a:pt x="512" y="1014"/>
                    <a:pt x="417" y="1073"/>
                    <a:pt x="417" y="1180"/>
                  </a:cubicBezTo>
                  <a:cubicBezTo>
                    <a:pt x="381" y="2216"/>
                    <a:pt x="477" y="3252"/>
                    <a:pt x="417" y="4288"/>
                  </a:cubicBezTo>
                  <a:cubicBezTo>
                    <a:pt x="370" y="5169"/>
                    <a:pt x="0" y="6241"/>
                    <a:pt x="251" y="7098"/>
                  </a:cubicBezTo>
                  <a:cubicBezTo>
                    <a:pt x="271" y="7159"/>
                    <a:pt x="327" y="7193"/>
                    <a:pt x="379" y="7193"/>
                  </a:cubicBezTo>
                  <a:cubicBezTo>
                    <a:pt x="419" y="7193"/>
                    <a:pt x="456" y="7174"/>
                    <a:pt x="477" y="7134"/>
                  </a:cubicBezTo>
                  <a:cubicBezTo>
                    <a:pt x="917" y="6372"/>
                    <a:pt x="893" y="5145"/>
                    <a:pt x="953" y="4288"/>
                  </a:cubicBezTo>
                  <a:cubicBezTo>
                    <a:pt x="1013" y="3276"/>
                    <a:pt x="965" y="2240"/>
                    <a:pt x="822" y="1240"/>
                  </a:cubicBezTo>
                  <a:cubicBezTo>
                    <a:pt x="858" y="1240"/>
                    <a:pt x="905" y="1216"/>
                    <a:pt x="929" y="1180"/>
                  </a:cubicBezTo>
                  <a:cubicBezTo>
                    <a:pt x="1036" y="1014"/>
                    <a:pt x="929" y="776"/>
                    <a:pt x="977" y="585"/>
                  </a:cubicBezTo>
                  <a:cubicBezTo>
                    <a:pt x="1008" y="432"/>
                    <a:pt x="1109" y="340"/>
                    <a:pt x="1250" y="340"/>
                  </a:cubicBezTo>
                  <a:cubicBezTo>
                    <a:pt x="1273" y="340"/>
                    <a:pt x="1297" y="342"/>
                    <a:pt x="1322" y="347"/>
                  </a:cubicBezTo>
                  <a:cubicBezTo>
                    <a:pt x="1332" y="349"/>
                    <a:pt x="1342" y="350"/>
                    <a:pt x="1351" y="350"/>
                  </a:cubicBezTo>
                  <a:cubicBezTo>
                    <a:pt x="1468" y="350"/>
                    <a:pt x="1553" y="220"/>
                    <a:pt x="1465" y="121"/>
                  </a:cubicBezTo>
                  <a:cubicBezTo>
                    <a:pt x="1388" y="36"/>
                    <a:pt x="1292" y="1"/>
                    <a:pt x="11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1"/>
            <p:cNvSpPr/>
            <p:nvPr/>
          </p:nvSpPr>
          <p:spPr>
            <a:xfrm flipH="1">
              <a:off x="7170712" y="3042764"/>
              <a:ext cx="120878" cy="97954"/>
            </a:xfrm>
            <a:custGeom>
              <a:avLst/>
              <a:gdLst/>
              <a:ahLst/>
              <a:cxnLst/>
              <a:rect l="l" t="t" r="r" b="b"/>
              <a:pathLst>
                <a:path w="4134" h="3350" extrusionOk="0">
                  <a:moveTo>
                    <a:pt x="120" y="1"/>
                  </a:moveTo>
                  <a:cubicBezTo>
                    <a:pt x="49" y="1"/>
                    <a:pt x="1" y="102"/>
                    <a:pt x="50" y="171"/>
                  </a:cubicBezTo>
                  <a:cubicBezTo>
                    <a:pt x="562" y="826"/>
                    <a:pt x="1264" y="1373"/>
                    <a:pt x="1919" y="1885"/>
                  </a:cubicBezTo>
                  <a:cubicBezTo>
                    <a:pt x="2252" y="2147"/>
                    <a:pt x="2598" y="2409"/>
                    <a:pt x="2955" y="2647"/>
                  </a:cubicBezTo>
                  <a:cubicBezTo>
                    <a:pt x="3205" y="2826"/>
                    <a:pt x="3657" y="3016"/>
                    <a:pt x="3788" y="3302"/>
                  </a:cubicBezTo>
                  <a:cubicBezTo>
                    <a:pt x="3800" y="3326"/>
                    <a:pt x="3836" y="3350"/>
                    <a:pt x="3860" y="3350"/>
                  </a:cubicBezTo>
                  <a:cubicBezTo>
                    <a:pt x="3883" y="3338"/>
                    <a:pt x="3907" y="3338"/>
                    <a:pt x="3931" y="3338"/>
                  </a:cubicBezTo>
                  <a:cubicBezTo>
                    <a:pt x="4038" y="3326"/>
                    <a:pt x="4110" y="3254"/>
                    <a:pt x="4122" y="3147"/>
                  </a:cubicBezTo>
                  <a:cubicBezTo>
                    <a:pt x="4122" y="3112"/>
                    <a:pt x="4122" y="3064"/>
                    <a:pt x="4133" y="3016"/>
                  </a:cubicBezTo>
                  <a:cubicBezTo>
                    <a:pt x="4133" y="2933"/>
                    <a:pt x="4086" y="2862"/>
                    <a:pt x="4014" y="2826"/>
                  </a:cubicBezTo>
                  <a:cubicBezTo>
                    <a:pt x="2729" y="1933"/>
                    <a:pt x="1526" y="802"/>
                    <a:pt x="169" y="16"/>
                  </a:cubicBezTo>
                  <a:cubicBezTo>
                    <a:pt x="152" y="5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1"/>
            <p:cNvSpPr/>
            <p:nvPr/>
          </p:nvSpPr>
          <p:spPr>
            <a:xfrm flipH="1">
              <a:off x="7062173" y="3038612"/>
              <a:ext cx="85585" cy="53392"/>
            </a:xfrm>
            <a:custGeom>
              <a:avLst/>
              <a:gdLst/>
              <a:ahLst/>
              <a:cxnLst/>
              <a:rect l="l" t="t" r="r" b="b"/>
              <a:pathLst>
                <a:path w="2927" h="1826" extrusionOk="0">
                  <a:moveTo>
                    <a:pt x="536" y="0"/>
                  </a:moveTo>
                  <a:cubicBezTo>
                    <a:pt x="441" y="0"/>
                    <a:pt x="342" y="8"/>
                    <a:pt x="238" y="27"/>
                  </a:cubicBezTo>
                  <a:cubicBezTo>
                    <a:pt x="0" y="75"/>
                    <a:pt x="36" y="372"/>
                    <a:pt x="215" y="456"/>
                  </a:cubicBezTo>
                  <a:cubicBezTo>
                    <a:pt x="179" y="896"/>
                    <a:pt x="631" y="1289"/>
                    <a:pt x="965" y="1491"/>
                  </a:cubicBezTo>
                  <a:cubicBezTo>
                    <a:pt x="1368" y="1728"/>
                    <a:pt x="1828" y="1825"/>
                    <a:pt x="2285" y="1825"/>
                  </a:cubicBezTo>
                  <a:cubicBezTo>
                    <a:pt x="2381" y="1825"/>
                    <a:pt x="2477" y="1821"/>
                    <a:pt x="2572" y="1813"/>
                  </a:cubicBezTo>
                  <a:cubicBezTo>
                    <a:pt x="2858" y="1777"/>
                    <a:pt x="2882" y="1360"/>
                    <a:pt x="2572" y="1349"/>
                  </a:cubicBezTo>
                  <a:cubicBezTo>
                    <a:pt x="2132" y="1325"/>
                    <a:pt x="1691" y="1289"/>
                    <a:pt x="1298" y="1063"/>
                  </a:cubicBezTo>
                  <a:cubicBezTo>
                    <a:pt x="1024" y="920"/>
                    <a:pt x="881" y="670"/>
                    <a:pt x="691" y="456"/>
                  </a:cubicBezTo>
                  <a:cubicBezTo>
                    <a:pt x="953" y="420"/>
                    <a:pt x="1203" y="348"/>
                    <a:pt x="1477" y="337"/>
                  </a:cubicBezTo>
                  <a:cubicBezTo>
                    <a:pt x="1525" y="334"/>
                    <a:pt x="1574" y="333"/>
                    <a:pt x="1623" y="333"/>
                  </a:cubicBezTo>
                  <a:cubicBezTo>
                    <a:pt x="2029" y="333"/>
                    <a:pt x="2441" y="414"/>
                    <a:pt x="2834" y="468"/>
                  </a:cubicBezTo>
                  <a:cubicBezTo>
                    <a:pt x="2838" y="468"/>
                    <a:pt x="2841" y="468"/>
                    <a:pt x="2844" y="468"/>
                  </a:cubicBezTo>
                  <a:cubicBezTo>
                    <a:pt x="2918" y="468"/>
                    <a:pt x="2926" y="348"/>
                    <a:pt x="2858" y="337"/>
                  </a:cubicBezTo>
                  <a:cubicBezTo>
                    <a:pt x="2393" y="229"/>
                    <a:pt x="1941" y="206"/>
                    <a:pt x="1477" y="134"/>
                  </a:cubicBezTo>
                  <a:cubicBezTo>
                    <a:pt x="1137" y="88"/>
                    <a:pt x="854" y="0"/>
                    <a:pt x="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1"/>
            <p:cNvSpPr/>
            <p:nvPr/>
          </p:nvSpPr>
          <p:spPr>
            <a:xfrm flipH="1">
              <a:off x="7015799" y="3015805"/>
              <a:ext cx="101317" cy="20936"/>
            </a:xfrm>
            <a:custGeom>
              <a:avLst/>
              <a:gdLst/>
              <a:ahLst/>
              <a:cxnLst/>
              <a:rect l="l" t="t" r="r" b="b"/>
              <a:pathLst>
                <a:path w="3465" h="716" extrusionOk="0">
                  <a:moveTo>
                    <a:pt x="1163" y="1"/>
                  </a:moveTo>
                  <a:cubicBezTo>
                    <a:pt x="799" y="1"/>
                    <a:pt x="439" y="44"/>
                    <a:pt x="119" y="188"/>
                  </a:cubicBezTo>
                  <a:cubicBezTo>
                    <a:pt x="0" y="235"/>
                    <a:pt x="36" y="426"/>
                    <a:pt x="155" y="462"/>
                  </a:cubicBezTo>
                  <a:cubicBezTo>
                    <a:pt x="423" y="523"/>
                    <a:pt x="701" y="535"/>
                    <a:pt x="981" y="535"/>
                  </a:cubicBezTo>
                  <a:cubicBezTo>
                    <a:pt x="1154" y="535"/>
                    <a:pt x="1327" y="530"/>
                    <a:pt x="1499" y="530"/>
                  </a:cubicBezTo>
                  <a:cubicBezTo>
                    <a:pt x="1643" y="530"/>
                    <a:pt x="1787" y="533"/>
                    <a:pt x="1929" y="545"/>
                  </a:cubicBezTo>
                  <a:cubicBezTo>
                    <a:pt x="2245" y="569"/>
                    <a:pt x="2639" y="715"/>
                    <a:pt x="2986" y="715"/>
                  </a:cubicBezTo>
                  <a:cubicBezTo>
                    <a:pt x="3148" y="715"/>
                    <a:pt x="3300" y="684"/>
                    <a:pt x="3429" y="593"/>
                  </a:cubicBezTo>
                  <a:cubicBezTo>
                    <a:pt x="3453" y="581"/>
                    <a:pt x="3465" y="557"/>
                    <a:pt x="3453" y="521"/>
                  </a:cubicBezTo>
                  <a:cubicBezTo>
                    <a:pt x="3227" y="81"/>
                    <a:pt x="2488" y="105"/>
                    <a:pt x="2048" y="57"/>
                  </a:cubicBezTo>
                  <a:cubicBezTo>
                    <a:pt x="1763" y="30"/>
                    <a:pt x="1462" y="1"/>
                    <a:pt x="11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1"/>
            <p:cNvSpPr/>
            <p:nvPr/>
          </p:nvSpPr>
          <p:spPr>
            <a:xfrm flipH="1">
              <a:off x="6968956" y="2951682"/>
              <a:ext cx="71580" cy="17953"/>
            </a:xfrm>
            <a:custGeom>
              <a:avLst/>
              <a:gdLst/>
              <a:ahLst/>
              <a:cxnLst/>
              <a:rect l="l" t="t" r="r" b="b"/>
              <a:pathLst>
                <a:path w="2448" h="614" extrusionOk="0">
                  <a:moveTo>
                    <a:pt x="1595" y="1"/>
                  </a:moveTo>
                  <a:cubicBezTo>
                    <a:pt x="1010" y="1"/>
                    <a:pt x="278" y="186"/>
                    <a:pt x="108" y="357"/>
                  </a:cubicBezTo>
                  <a:cubicBezTo>
                    <a:pt x="0" y="452"/>
                    <a:pt x="84" y="595"/>
                    <a:pt x="203" y="607"/>
                  </a:cubicBezTo>
                  <a:cubicBezTo>
                    <a:pt x="243" y="612"/>
                    <a:pt x="283" y="614"/>
                    <a:pt x="323" y="614"/>
                  </a:cubicBezTo>
                  <a:cubicBezTo>
                    <a:pt x="571" y="614"/>
                    <a:pt x="826" y="530"/>
                    <a:pt x="1072" y="500"/>
                  </a:cubicBezTo>
                  <a:cubicBezTo>
                    <a:pt x="1114" y="491"/>
                    <a:pt x="1578" y="447"/>
                    <a:pt x="1851" y="447"/>
                  </a:cubicBezTo>
                  <a:cubicBezTo>
                    <a:pt x="1964" y="447"/>
                    <a:pt x="2045" y="455"/>
                    <a:pt x="2048" y="476"/>
                  </a:cubicBezTo>
                  <a:cubicBezTo>
                    <a:pt x="2073" y="543"/>
                    <a:pt x="2137" y="579"/>
                    <a:pt x="2201" y="579"/>
                  </a:cubicBezTo>
                  <a:cubicBezTo>
                    <a:pt x="2262" y="579"/>
                    <a:pt x="2323" y="546"/>
                    <a:pt x="2346" y="476"/>
                  </a:cubicBezTo>
                  <a:cubicBezTo>
                    <a:pt x="2447" y="123"/>
                    <a:pt x="2070" y="1"/>
                    <a:pt x="15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1"/>
            <p:cNvSpPr/>
            <p:nvPr/>
          </p:nvSpPr>
          <p:spPr>
            <a:xfrm flipH="1">
              <a:off x="6804481" y="3115280"/>
              <a:ext cx="67895" cy="34211"/>
            </a:xfrm>
            <a:custGeom>
              <a:avLst/>
              <a:gdLst/>
              <a:ahLst/>
              <a:cxnLst/>
              <a:rect l="l" t="t" r="r" b="b"/>
              <a:pathLst>
                <a:path w="2322" h="1170" extrusionOk="0">
                  <a:moveTo>
                    <a:pt x="1271" y="0"/>
                  </a:moveTo>
                  <a:cubicBezTo>
                    <a:pt x="1207" y="0"/>
                    <a:pt x="1159" y="41"/>
                    <a:pt x="1131" y="96"/>
                  </a:cubicBezTo>
                  <a:cubicBezTo>
                    <a:pt x="1000" y="132"/>
                    <a:pt x="881" y="227"/>
                    <a:pt x="798" y="334"/>
                  </a:cubicBezTo>
                  <a:cubicBezTo>
                    <a:pt x="786" y="334"/>
                    <a:pt x="786" y="346"/>
                    <a:pt x="786" y="346"/>
                  </a:cubicBezTo>
                  <a:cubicBezTo>
                    <a:pt x="715" y="370"/>
                    <a:pt x="655" y="382"/>
                    <a:pt x="595" y="405"/>
                  </a:cubicBezTo>
                  <a:cubicBezTo>
                    <a:pt x="488" y="405"/>
                    <a:pt x="393" y="417"/>
                    <a:pt x="286" y="417"/>
                  </a:cubicBezTo>
                  <a:cubicBezTo>
                    <a:pt x="0" y="417"/>
                    <a:pt x="0" y="858"/>
                    <a:pt x="286" y="858"/>
                  </a:cubicBezTo>
                  <a:lnTo>
                    <a:pt x="298" y="858"/>
                  </a:lnTo>
                  <a:cubicBezTo>
                    <a:pt x="310" y="893"/>
                    <a:pt x="334" y="929"/>
                    <a:pt x="357" y="965"/>
                  </a:cubicBezTo>
                  <a:cubicBezTo>
                    <a:pt x="466" y="1152"/>
                    <a:pt x="712" y="1168"/>
                    <a:pt x="922" y="1168"/>
                  </a:cubicBezTo>
                  <a:cubicBezTo>
                    <a:pt x="966" y="1168"/>
                    <a:pt x="1009" y="1167"/>
                    <a:pt x="1048" y="1167"/>
                  </a:cubicBezTo>
                  <a:cubicBezTo>
                    <a:pt x="1083" y="1169"/>
                    <a:pt x="1118" y="1169"/>
                    <a:pt x="1153" y="1169"/>
                  </a:cubicBezTo>
                  <a:cubicBezTo>
                    <a:pt x="1463" y="1169"/>
                    <a:pt x="1773" y="1122"/>
                    <a:pt x="2084" y="1036"/>
                  </a:cubicBezTo>
                  <a:cubicBezTo>
                    <a:pt x="2262" y="989"/>
                    <a:pt x="2322" y="751"/>
                    <a:pt x="2191" y="620"/>
                  </a:cubicBezTo>
                  <a:cubicBezTo>
                    <a:pt x="1953" y="358"/>
                    <a:pt x="1679" y="132"/>
                    <a:pt x="1334" y="12"/>
                  </a:cubicBezTo>
                  <a:cubicBezTo>
                    <a:pt x="1311" y="4"/>
                    <a:pt x="1290" y="0"/>
                    <a:pt x="12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1"/>
            <p:cNvSpPr/>
            <p:nvPr/>
          </p:nvSpPr>
          <p:spPr>
            <a:xfrm flipH="1">
              <a:off x="6620298" y="3558558"/>
              <a:ext cx="91609" cy="69679"/>
            </a:xfrm>
            <a:custGeom>
              <a:avLst/>
              <a:gdLst/>
              <a:ahLst/>
              <a:cxnLst/>
              <a:rect l="l" t="t" r="r" b="b"/>
              <a:pathLst>
                <a:path w="3133" h="2383" extrusionOk="0">
                  <a:moveTo>
                    <a:pt x="492" y="1"/>
                  </a:moveTo>
                  <a:cubicBezTo>
                    <a:pt x="394" y="1"/>
                    <a:pt x="305" y="74"/>
                    <a:pt x="275" y="164"/>
                  </a:cubicBezTo>
                  <a:cubicBezTo>
                    <a:pt x="108" y="176"/>
                    <a:pt x="1" y="354"/>
                    <a:pt x="96" y="497"/>
                  </a:cubicBezTo>
                  <a:cubicBezTo>
                    <a:pt x="132" y="569"/>
                    <a:pt x="180" y="628"/>
                    <a:pt x="215" y="688"/>
                  </a:cubicBezTo>
                  <a:cubicBezTo>
                    <a:pt x="191" y="854"/>
                    <a:pt x="275" y="1045"/>
                    <a:pt x="418" y="1235"/>
                  </a:cubicBezTo>
                  <a:cubicBezTo>
                    <a:pt x="572" y="1616"/>
                    <a:pt x="846" y="1938"/>
                    <a:pt x="1227" y="2140"/>
                  </a:cubicBezTo>
                  <a:cubicBezTo>
                    <a:pt x="1446" y="2253"/>
                    <a:pt x="1849" y="2383"/>
                    <a:pt x="2206" y="2383"/>
                  </a:cubicBezTo>
                  <a:cubicBezTo>
                    <a:pt x="2450" y="2383"/>
                    <a:pt x="2673" y="2322"/>
                    <a:pt x="2799" y="2152"/>
                  </a:cubicBezTo>
                  <a:cubicBezTo>
                    <a:pt x="3132" y="1724"/>
                    <a:pt x="2561" y="997"/>
                    <a:pt x="2227" y="747"/>
                  </a:cubicBezTo>
                  <a:cubicBezTo>
                    <a:pt x="2013" y="581"/>
                    <a:pt x="1692" y="438"/>
                    <a:pt x="1346" y="354"/>
                  </a:cubicBezTo>
                  <a:cubicBezTo>
                    <a:pt x="1251" y="307"/>
                    <a:pt x="1144" y="271"/>
                    <a:pt x="1037" y="235"/>
                  </a:cubicBezTo>
                  <a:cubicBezTo>
                    <a:pt x="822" y="128"/>
                    <a:pt x="644" y="45"/>
                    <a:pt x="549" y="9"/>
                  </a:cubicBezTo>
                  <a:cubicBezTo>
                    <a:pt x="530" y="3"/>
                    <a:pt x="510" y="1"/>
                    <a:pt x="4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1"/>
            <p:cNvSpPr/>
            <p:nvPr/>
          </p:nvSpPr>
          <p:spPr>
            <a:xfrm flipH="1">
              <a:off x="7257233" y="3752185"/>
              <a:ext cx="72252" cy="157838"/>
            </a:xfrm>
            <a:custGeom>
              <a:avLst/>
              <a:gdLst/>
              <a:ahLst/>
              <a:cxnLst/>
              <a:rect l="l" t="t" r="r" b="b"/>
              <a:pathLst>
                <a:path w="2471" h="5398" extrusionOk="0">
                  <a:moveTo>
                    <a:pt x="1703" y="0"/>
                  </a:moveTo>
                  <a:cubicBezTo>
                    <a:pt x="1652" y="0"/>
                    <a:pt x="1601" y="20"/>
                    <a:pt x="1560" y="66"/>
                  </a:cubicBezTo>
                  <a:cubicBezTo>
                    <a:pt x="857" y="864"/>
                    <a:pt x="405" y="1793"/>
                    <a:pt x="250" y="2853"/>
                  </a:cubicBezTo>
                  <a:cubicBezTo>
                    <a:pt x="143" y="3591"/>
                    <a:pt x="0" y="4793"/>
                    <a:pt x="750" y="5246"/>
                  </a:cubicBezTo>
                  <a:cubicBezTo>
                    <a:pt x="924" y="5350"/>
                    <a:pt x="1077" y="5398"/>
                    <a:pt x="1210" y="5398"/>
                  </a:cubicBezTo>
                  <a:cubicBezTo>
                    <a:pt x="2470" y="5398"/>
                    <a:pt x="2015" y="1128"/>
                    <a:pt x="2036" y="578"/>
                  </a:cubicBezTo>
                  <a:cubicBezTo>
                    <a:pt x="2036" y="459"/>
                    <a:pt x="1977" y="388"/>
                    <a:pt x="1881" y="364"/>
                  </a:cubicBezTo>
                  <a:cubicBezTo>
                    <a:pt x="1893" y="352"/>
                    <a:pt x="1905" y="340"/>
                    <a:pt x="1905" y="328"/>
                  </a:cubicBezTo>
                  <a:cubicBezTo>
                    <a:pt x="2022" y="185"/>
                    <a:pt x="1861" y="0"/>
                    <a:pt x="17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1"/>
            <p:cNvSpPr/>
            <p:nvPr/>
          </p:nvSpPr>
          <p:spPr>
            <a:xfrm flipH="1">
              <a:off x="6987582" y="3901017"/>
              <a:ext cx="107603" cy="54182"/>
            </a:xfrm>
            <a:custGeom>
              <a:avLst/>
              <a:gdLst/>
              <a:ahLst/>
              <a:cxnLst/>
              <a:rect l="l" t="t" r="r" b="b"/>
              <a:pathLst>
                <a:path w="3680" h="1853" extrusionOk="0">
                  <a:moveTo>
                    <a:pt x="524" y="1"/>
                  </a:moveTo>
                  <a:cubicBezTo>
                    <a:pt x="274" y="1"/>
                    <a:pt x="0" y="132"/>
                    <a:pt x="24" y="418"/>
                  </a:cubicBezTo>
                  <a:cubicBezTo>
                    <a:pt x="48" y="846"/>
                    <a:pt x="774" y="1061"/>
                    <a:pt x="1084" y="1203"/>
                  </a:cubicBezTo>
                  <a:cubicBezTo>
                    <a:pt x="1296" y="1304"/>
                    <a:pt x="2283" y="1781"/>
                    <a:pt x="2876" y="1781"/>
                  </a:cubicBezTo>
                  <a:cubicBezTo>
                    <a:pt x="2916" y="1781"/>
                    <a:pt x="2953" y="1779"/>
                    <a:pt x="2989" y="1775"/>
                  </a:cubicBezTo>
                  <a:cubicBezTo>
                    <a:pt x="3084" y="1799"/>
                    <a:pt x="3179" y="1823"/>
                    <a:pt x="3274" y="1846"/>
                  </a:cubicBezTo>
                  <a:cubicBezTo>
                    <a:pt x="3292" y="1851"/>
                    <a:pt x="3310" y="1853"/>
                    <a:pt x="3327" y="1853"/>
                  </a:cubicBezTo>
                  <a:cubicBezTo>
                    <a:pt x="3503" y="1853"/>
                    <a:pt x="3679" y="1651"/>
                    <a:pt x="3560" y="1489"/>
                  </a:cubicBezTo>
                  <a:cubicBezTo>
                    <a:pt x="3465" y="1358"/>
                    <a:pt x="3370" y="1251"/>
                    <a:pt x="3262" y="1156"/>
                  </a:cubicBezTo>
                  <a:cubicBezTo>
                    <a:pt x="3108" y="834"/>
                    <a:pt x="2631" y="596"/>
                    <a:pt x="2358" y="453"/>
                  </a:cubicBezTo>
                  <a:cubicBezTo>
                    <a:pt x="1893" y="227"/>
                    <a:pt x="1393" y="96"/>
                    <a:pt x="893" y="60"/>
                  </a:cubicBezTo>
                  <a:cubicBezTo>
                    <a:pt x="762" y="25"/>
                    <a:pt x="631" y="13"/>
                    <a:pt x="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1"/>
            <p:cNvSpPr/>
            <p:nvPr/>
          </p:nvSpPr>
          <p:spPr>
            <a:xfrm flipH="1">
              <a:off x="7048167" y="3955988"/>
              <a:ext cx="52895" cy="41170"/>
            </a:xfrm>
            <a:custGeom>
              <a:avLst/>
              <a:gdLst/>
              <a:ahLst/>
              <a:cxnLst/>
              <a:rect l="l" t="t" r="r" b="b"/>
              <a:pathLst>
                <a:path w="1809" h="1408" extrusionOk="0">
                  <a:moveTo>
                    <a:pt x="277" y="1"/>
                  </a:moveTo>
                  <a:cubicBezTo>
                    <a:pt x="125" y="1"/>
                    <a:pt x="0" y="200"/>
                    <a:pt x="94" y="335"/>
                  </a:cubicBezTo>
                  <a:cubicBezTo>
                    <a:pt x="201" y="502"/>
                    <a:pt x="332" y="645"/>
                    <a:pt x="487" y="776"/>
                  </a:cubicBezTo>
                  <a:cubicBezTo>
                    <a:pt x="522" y="1215"/>
                    <a:pt x="1095" y="1408"/>
                    <a:pt x="1466" y="1408"/>
                  </a:cubicBezTo>
                  <a:cubicBezTo>
                    <a:pt x="1477" y="1408"/>
                    <a:pt x="1488" y="1407"/>
                    <a:pt x="1499" y="1407"/>
                  </a:cubicBezTo>
                  <a:cubicBezTo>
                    <a:pt x="1582" y="1407"/>
                    <a:pt x="1666" y="1347"/>
                    <a:pt x="1713" y="1276"/>
                  </a:cubicBezTo>
                  <a:cubicBezTo>
                    <a:pt x="1797" y="1181"/>
                    <a:pt x="1808" y="1014"/>
                    <a:pt x="1678" y="931"/>
                  </a:cubicBezTo>
                  <a:cubicBezTo>
                    <a:pt x="1618" y="895"/>
                    <a:pt x="1570" y="871"/>
                    <a:pt x="1523" y="835"/>
                  </a:cubicBezTo>
                  <a:cubicBezTo>
                    <a:pt x="1201" y="478"/>
                    <a:pt x="808" y="193"/>
                    <a:pt x="344" y="14"/>
                  </a:cubicBezTo>
                  <a:cubicBezTo>
                    <a:pt x="322" y="5"/>
                    <a:pt x="299" y="1"/>
                    <a:pt x="2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1"/>
            <p:cNvSpPr/>
            <p:nvPr/>
          </p:nvSpPr>
          <p:spPr>
            <a:xfrm flipH="1">
              <a:off x="6647813" y="3870783"/>
              <a:ext cx="85878" cy="104124"/>
            </a:xfrm>
            <a:custGeom>
              <a:avLst/>
              <a:gdLst/>
              <a:ahLst/>
              <a:cxnLst/>
              <a:rect l="l" t="t" r="r" b="b"/>
              <a:pathLst>
                <a:path w="2937" h="3561" extrusionOk="0">
                  <a:moveTo>
                    <a:pt x="2537" y="0"/>
                  </a:moveTo>
                  <a:cubicBezTo>
                    <a:pt x="2504" y="0"/>
                    <a:pt x="2471" y="7"/>
                    <a:pt x="2437" y="23"/>
                  </a:cubicBezTo>
                  <a:cubicBezTo>
                    <a:pt x="2127" y="154"/>
                    <a:pt x="1865" y="380"/>
                    <a:pt x="1675" y="654"/>
                  </a:cubicBezTo>
                  <a:cubicBezTo>
                    <a:pt x="1639" y="702"/>
                    <a:pt x="1603" y="761"/>
                    <a:pt x="1556" y="832"/>
                  </a:cubicBezTo>
                  <a:cubicBezTo>
                    <a:pt x="1234" y="1237"/>
                    <a:pt x="913" y="1642"/>
                    <a:pt x="591" y="2035"/>
                  </a:cubicBezTo>
                  <a:cubicBezTo>
                    <a:pt x="317" y="2380"/>
                    <a:pt x="43" y="2666"/>
                    <a:pt x="43" y="3107"/>
                  </a:cubicBezTo>
                  <a:cubicBezTo>
                    <a:pt x="43" y="3142"/>
                    <a:pt x="43" y="3166"/>
                    <a:pt x="55" y="3202"/>
                  </a:cubicBezTo>
                  <a:cubicBezTo>
                    <a:pt x="55" y="3214"/>
                    <a:pt x="43" y="3238"/>
                    <a:pt x="43" y="3249"/>
                  </a:cubicBezTo>
                  <a:cubicBezTo>
                    <a:pt x="1" y="3420"/>
                    <a:pt x="135" y="3560"/>
                    <a:pt x="281" y="3560"/>
                  </a:cubicBezTo>
                  <a:cubicBezTo>
                    <a:pt x="338" y="3560"/>
                    <a:pt x="398" y="3538"/>
                    <a:pt x="448" y="3488"/>
                  </a:cubicBezTo>
                  <a:cubicBezTo>
                    <a:pt x="555" y="3392"/>
                    <a:pt x="698" y="3273"/>
                    <a:pt x="841" y="3142"/>
                  </a:cubicBezTo>
                  <a:cubicBezTo>
                    <a:pt x="1853" y="2571"/>
                    <a:pt x="2568" y="1583"/>
                    <a:pt x="2901" y="475"/>
                  </a:cubicBezTo>
                  <a:cubicBezTo>
                    <a:pt x="2937" y="332"/>
                    <a:pt x="2853" y="237"/>
                    <a:pt x="2746" y="201"/>
                  </a:cubicBezTo>
                  <a:cubicBezTo>
                    <a:pt x="2746" y="90"/>
                    <a:pt x="2652" y="0"/>
                    <a:pt x="2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1"/>
            <p:cNvSpPr/>
            <p:nvPr/>
          </p:nvSpPr>
          <p:spPr>
            <a:xfrm flipH="1">
              <a:off x="6637024" y="4001661"/>
              <a:ext cx="94708" cy="91755"/>
            </a:xfrm>
            <a:custGeom>
              <a:avLst/>
              <a:gdLst/>
              <a:ahLst/>
              <a:cxnLst/>
              <a:rect l="l" t="t" r="r" b="b"/>
              <a:pathLst>
                <a:path w="3239" h="3138" extrusionOk="0">
                  <a:moveTo>
                    <a:pt x="2548" y="0"/>
                  </a:moveTo>
                  <a:cubicBezTo>
                    <a:pt x="2515" y="0"/>
                    <a:pt x="2483" y="10"/>
                    <a:pt x="2453" y="35"/>
                  </a:cubicBezTo>
                  <a:cubicBezTo>
                    <a:pt x="2441" y="35"/>
                    <a:pt x="2441" y="47"/>
                    <a:pt x="2429" y="47"/>
                  </a:cubicBezTo>
                  <a:cubicBezTo>
                    <a:pt x="2395" y="19"/>
                    <a:pt x="2349" y="1"/>
                    <a:pt x="2305" y="1"/>
                  </a:cubicBezTo>
                  <a:cubicBezTo>
                    <a:pt x="2257" y="1"/>
                    <a:pt x="2210" y="22"/>
                    <a:pt x="2179" y="71"/>
                  </a:cubicBezTo>
                  <a:cubicBezTo>
                    <a:pt x="2131" y="155"/>
                    <a:pt x="2084" y="238"/>
                    <a:pt x="2036" y="321"/>
                  </a:cubicBezTo>
                  <a:cubicBezTo>
                    <a:pt x="1417" y="786"/>
                    <a:pt x="858" y="1333"/>
                    <a:pt x="393" y="1964"/>
                  </a:cubicBezTo>
                  <a:cubicBezTo>
                    <a:pt x="381" y="1988"/>
                    <a:pt x="369" y="2012"/>
                    <a:pt x="369" y="2036"/>
                  </a:cubicBezTo>
                  <a:cubicBezTo>
                    <a:pt x="143" y="2345"/>
                    <a:pt x="0" y="2702"/>
                    <a:pt x="226" y="3000"/>
                  </a:cubicBezTo>
                  <a:cubicBezTo>
                    <a:pt x="296" y="3098"/>
                    <a:pt x="389" y="3137"/>
                    <a:pt x="495" y="3137"/>
                  </a:cubicBezTo>
                  <a:cubicBezTo>
                    <a:pt x="660" y="3137"/>
                    <a:pt x="855" y="3040"/>
                    <a:pt x="1036" y="2917"/>
                  </a:cubicBezTo>
                  <a:cubicBezTo>
                    <a:pt x="1239" y="2798"/>
                    <a:pt x="1429" y="2631"/>
                    <a:pt x="1572" y="2536"/>
                  </a:cubicBezTo>
                  <a:cubicBezTo>
                    <a:pt x="2179" y="2131"/>
                    <a:pt x="3048" y="1702"/>
                    <a:pt x="3072" y="881"/>
                  </a:cubicBezTo>
                  <a:cubicBezTo>
                    <a:pt x="3191" y="690"/>
                    <a:pt x="3239" y="476"/>
                    <a:pt x="3179" y="274"/>
                  </a:cubicBezTo>
                  <a:cubicBezTo>
                    <a:pt x="3127" y="108"/>
                    <a:pt x="2986" y="0"/>
                    <a:pt x="2840" y="0"/>
                  </a:cubicBezTo>
                  <a:cubicBezTo>
                    <a:pt x="2786" y="0"/>
                    <a:pt x="2731" y="15"/>
                    <a:pt x="2679" y="47"/>
                  </a:cubicBezTo>
                  <a:cubicBezTo>
                    <a:pt x="2638" y="20"/>
                    <a:pt x="2592" y="0"/>
                    <a:pt x="25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1"/>
            <p:cNvSpPr/>
            <p:nvPr/>
          </p:nvSpPr>
          <p:spPr>
            <a:xfrm flipH="1">
              <a:off x="6562520" y="3871777"/>
              <a:ext cx="59562" cy="72983"/>
            </a:xfrm>
            <a:custGeom>
              <a:avLst/>
              <a:gdLst/>
              <a:ahLst/>
              <a:cxnLst/>
              <a:rect l="l" t="t" r="r" b="b"/>
              <a:pathLst>
                <a:path w="2037" h="2496" extrusionOk="0">
                  <a:moveTo>
                    <a:pt x="608" y="656"/>
                  </a:moveTo>
                  <a:cubicBezTo>
                    <a:pt x="858" y="810"/>
                    <a:pt x="1060" y="1025"/>
                    <a:pt x="1203" y="1287"/>
                  </a:cubicBezTo>
                  <a:cubicBezTo>
                    <a:pt x="1144" y="1215"/>
                    <a:pt x="1084" y="1144"/>
                    <a:pt x="1013" y="1072"/>
                  </a:cubicBezTo>
                  <a:cubicBezTo>
                    <a:pt x="918" y="977"/>
                    <a:pt x="787" y="834"/>
                    <a:pt x="644" y="763"/>
                  </a:cubicBezTo>
                  <a:cubicBezTo>
                    <a:pt x="632" y="727"/>
                    <a:pt x="620" y="691"/>
                    <a:pt x="608" y="656"/>
                  </a:cubicBezTo>
                  <a:close/>
                  <a:moveTo>
                    <a:pt x="261" y="1"/>
                  </a:moveTo>
                  <a:cubicBezTo>
                    <a:pt x="111" y="1"/>
                    <a:pt x="16" y="156"/>
                    <a:pt x="36" y="310"/>
                  </a:cubicBezTo>
                  <a:cubicBezTo>
                    <a:pt x="36" y="358"/>
                    <a:pt x="60" y="417"/>
                    <a:pt x="72" y="477"/>
                  </a:cubicBezTo>
                  <a:cubicBezTo>
                    <a:pt x="1" y="834"/>
                    <a:pt x="239" y="1334"/>
                    <a:pt x="394" y="1632"/>
                  </a:cubicBezTo>
                  <a:cubicBezTo>
                    <a:pt x="560" y="1941"/>
                    <a:pt x="810" y="2180"/>
                    <a:pt x="1132" y="2311"/>
                  </a:cubicBezTo>
                  <a:cubicBezTo>
                    <a:pt x="1227" y="2370"/>
                    <a:pt x="1310" y="2430"/>
                    <a:pt x="1406" y="2465"/>
                  </a:cubicBezTo>
                  <a:cubicBezTo>
                    <a:pt x="1462" y="2486"/>
                    <a:pt x="1515" y="2496"/>
                    <a:pt x="1566" y="2496"/>
                  </a:cubicBezTo>
                  <a:cubicBezTo>
                    <a:pt x="1804" y="2496"/>
                    <a:pt x="1972" y="2282"/>
                    <a:pt x="2001" y="2037"/>
                  </a:cubicBezTo>
                  <a:cubicBezTo>
                    <a:pt x="2037" y="1680"/>
                    <a:pt x="1846" y="1275"/>
                    <a:pt x="1656" y="977"/>
                  </a:cubicBezTo>
                  <a:cubicBezTo>
                    <a:pt x="1584" y="882"/>
                    <a:pt x="1429" y="715"/>
                    <a:pt x="1239" y="548"/>
                  </a:cubicBezTo>
                  <a:cubicBezTo>
                    <a:pt x="989" y="310"/>
                    <a:pt x="679" y="120"/>
                    <a:pt x="334" y="13"/>
                  </a:cubicBezTo>
                  <a:cubicBezTo>
                    <a:pt x="309" y="5"/>
                    <a:pt x="284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1"/>
            <p:cNvSpPr/>
            <p:nvPr/>
          </p:nvSpPr>
          <p:spPr>
            <a:xfrm flipH="1">
              <a:off x="6549976" y="4011135"/>
              <a:ext cx="57486" cy="52457"/>
            </a:xfrm>
            <a:custGeom>
              <a:avLst/>
              <a:gdLst/>
              <a:ahLst/>
              <a:cxnLst/>
              <a:rect l="l" t="t" r="r" b="b"/>
              <a:pathLst>
                <a:path w="1966" h="1794" extrusionOk="0">
                  <a:moveTo>
                    <a:pt x="493" y="0"/>
                  </a:moveTo>
                  <a:cubicBezTo>
                    <a:pt x="465" y="0"/>
                    <a:pt x="435" y="3"/>
                    <a:pt x="406" y="9"/>
                  </a:cubicBezTo>
                  <a:cubicBezTo>
                    <a:pt x="1" y="92"/>
                    <a:pt x="156" y="616"/>
                    <a:pt x="263" y="878"/>
                  </a:cubicBezTo>
                  <a:cubicBezTo>
                    <a:pt x="382" y="1128"/>
                    <a:pt x="608" y="1438"/>
                    <a:pt x="882" y="1593"/>
                  </a:cubicBezTo>
                  <a:cubicBezTo>
                    <a:pt x="1012" y="1696"/>
                    <a:pt x="1179" y="1794"/>
                    <a:pt x="1329" y="1794"/>
                  </a:cubicBezTo>
                  <a:cubicBezTo>
                    <a:pt x="1386" y="1794"/>
                    <a:pt x="1440" y="1780"/>
                    <a:pt x="1489" y="1747"/>
                  </a:cubicBezTo>
                  <a:cubicBezTo>
                    <a:pt x="1498" y="1748"/>
                    <a:pt x="1507" y="1749"/>
                    <a:pt x="1516" y="1749"/>
                  </a:cubicBezTo>
                  <a:cubicBezTo>
                    <a:pt x="1614" y="1749"/>
                    <a:pt x="1707" y="1690"/>
                    <a:pt x="1751" y="1581"/>
                  </a:cubicBezTo>
                  <a:cubicBezTo>
                    <a:pt x="1965" y="1045"/>
                    <a:pt x="1561" y="640"/>
                    <a:pt x="1120" y="402"/>
                  </a:cubicBezTo>
                  <a:cubicBezTo>
                    <a:pt x="1060" y="331"/>
                    <a:pt x="989" y="259"/>
                    <a:pt x="906" y="200"/>
                  </a:cubicBezTo>
                  <a:cubicBezTo>
                    <a:pt x="846" y="128"/>
                    <a:pt x="775" y="69"/>
                    <a:pt x="703" y="21"/>
                  </a:cubicBezTo>
                  <a:cubicBezTo>
                    <a:pt x="682" y="7"/>
                    <a:pt x="657" y="1"/>
                    <a:pt x="631" y="1"/>
                  </a:cubicBezTo>
                  <a:cubicBezTo>
                    <a:pt x="612" y="1"/>
                    <a:pt x="592" y="4"/>
                    <a:pt x="572" y="9"/>
                  </a:cubicBezTo>
                  <a:cubicBezTo>
                    <a:pt x="548" y="3"/>
                    <a:pt x="522" y="0"/>
                    <a:pt x="4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1"/>
            <p:cNvSpPr/>
            <p:nvPr/>
          </p:nvSpPr>
          <p:spPr>
            <a:xfrm flipH="1">
              <a:off x="6621936" y="4168387"/>
              <a:ext cx="63275" cy="62954"/>
            </a:xfrm>
            <a:custGeom>
              <a:avLst/>
              <a:gdLst/>
              <a:ahLst/>
              <a:cxnLst/>
              <a:rect l="l" t="t" r="r" b="b"/>
              <a:pathLst>
                <a:path w="2164" h="2153" extrusionOk="0">
                  <a:moveTo>
                    <a:pt x="1564" y="1"/>
                  </a:moveTo>
                  <a:cubicBezTo>
                    <a:pt x="1501" y="1"/>
                    <a:pt x="1433" y="47"/>
                    <a:pt x="1433" y="120"/>
                  </a:cubicBezTo>
                  <a:cubicBezTo>
                    <a:pt x="1445" y="239"/>
                    <a:pt x="1422" y="346"/>
                    <a:pt x="1386" y="441"/>
                  </a:cubicBezTo>
                  <a:cubicBezTo>
                    <a:pt x="850" y="787"/>
                    <a:pt x="410" y="1251"/>
                    <a:pt x="100" y="1811"/>
                  </a:cubicBezTo>
                  <a:cubicBezTo>
                    <a:pt x="0" y="1990"/>
                    <a:pt x="142" y="2152"/>
                    <a:pt x="309" y="2152"/>
                  </a:cubicBezTo>
                  <a:cubicBezTo>
                    <a:pt x="342" y="2152"/>
                    <a:pt x="376" y="2146"/>
                    <a:pt x="410" y="2132"/>
                  </a:cubicBezTo>
                  <a:cubicBezTo>
                    <a:pt x="576" y="2061"/>
                    <a:pt x="731" y="1965"/>
                    <a:pt x="874" y="1870"/>
                  </a:cubicBezTo>
                  <a:cubicBezTo>
                    <a:pt x="910" y="1870"/>
                    <a:pt x="933" y="1870"/>
                    <a:pt x="969" y="1846"/>
                  </a:cubicBezTo>
                  <a:cubicBezTo>
                    <a:pt x="1541" y="1572"/>
                    <a:pt x="1934" y="1072"/>
                    <a:pt x="2112" y="477"/>
                  </a:cubicBezTo>
                  <a:cubicBezTo>
                    <a:pt x="2163" y="313"/>
                    <a:pt x="2030" y="193"/>
                    <a:pt x="1885" y="193"/>
                  </a:cubicBezTo>
                  <a:cubicBezTo>
                    <a:pt x="1862" y="193"/>
                    <a:pt x="1838" y="197"/>
                    <a:pt x="1814" y="203"/>
                  </a:cubicBezTo>
                  <a:cubicBezTo>
                    <a:pt x="1779" y="203"/>
                    <a:pt x="1755" y="215"/>
                    <a:pt x="1719" y="227"/>
                  </a:cubicBezTo>
                  <a:cubicBezTo>
                    <a:pt x="1707" y="179"/>
                    <a:pt x="1695" y="120"/>
                    <a:pt x="1660" y="60"/>
                  </a:cubicBezTo>
                  <a:cubicBezTo>
                    <a:pt x="1641" y="19"/>
                    <a:pt x="1603" y="1"/>
                    <a:pt x="15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1"/>
            <p:cNvSpPr/>
            <p:nvPr/>
          </p:nvSpPr>
          <p:spPr>
            <a:xfrm flipH="1">
              <a:off x="6830943" y="4206663"/>
              <a:ext cx="198803" cy="146814"/>
            </a:xfrm>
            <a:custGeom>
              <a:avLst/>
              <a:gdLst/>
              <a:ahLst/>
              <a:cxnLst/>
              <a:rect l="l" t="t" r="r" b="b"/>
              <a:pathLst>
                <a:path w="6799" h="5021" extrusionOk="0">
                  <a:moveTo>
                    <a:pt x="2026" y="0"/>
                  </a:moveTo>
                  <a:cubicBezTo>
                    <a:pt x="1378" y="0"/>
                    <a:pt x="575" y="92"/>
                    <a:pt x="274" y="549"/>
                  </a:cubicBezTo>
                  <a:cubicBezTo>
                    <a:pt x="1" y="942"/>
                    <a:pt x="286" y="1406"/>
                    <a:pt x="667" y="1585"/>
                  </a:cubicBezTo>
                  <a:cubicBezTo>
                    <a:pt x="1013" y="1740"/>
                    <a:pt x="1417" y="1776"/>
                    <a:pt x="1775" y="1883"/>
                  </a:cubicBezTo>
                  <a:cubicBezTo>
                    <a:pt x="2298" y="2038"/>
                    <a:pt x="2775" y="2252"/>
                    <a:pt x="3263" y="2502"/>
                  </a:cubicBezTo>
                  <a:cubicBezTo>
                    <a:pt x="3832" y="2776"/>
                    <a:pt x="4393" y="3025"/>
                    <a:pt x="5004" y="3025"/>
                  </a:cubicBezTo>
                  <a:cubicBezTo>
                    <a:pt x="5109" y="3025"/>
                    <a:pt x="5215" y="3018"/>
                    <a:pt x="5323" y="3002"/>
                  </a:cubicBezTo>
                  <a:cubicBezTo>
                    <a:pt x="5858" y="3359"/>
                    <a:pt x="6216" y="3931"/>
                    <a:pt x="6251" y="4585"/>
                  </a:cubicBezTo>
                  <a:cubicBezTo>
                    <a:pt x="6251" y="4657"/>
                    <a:pt x="6251" y="4740"/>
                    <a:pt x="6251" y="4824"/>
                  </a:cubicBezTo>
                  <a:cubicBezTo>
                    <a:pt x="6239" y="4955"/>
                    <a:pt x="6335" y="5020"/>
                    <a:pt x="6436" y="5020"/>
                  </a:cubicBezTo>
                  <a:cubicBezTo>
                    <a:pt x="6537" y="5020"/>
                    <a:pt x="6644" y="4955"/>
                    <a:pt x="6656" y="4824"/>
                  </a:cubicBezTo>
                  <a:cubicBezTo>
                    <a:pt x="6799" y="3371"/>
                    <a:pt x="6597" y="2133"/>
                    <a:pt x="5251" y="1347"/>
                  </a:cubicBezTo>
                  <a:cubicBezTo>
                    <a:pt x="5144" y="1287"/>
                    <a:pt x="5037" y="1228"/>
                    <a:pt x="4918" y="1168"/>
                  </a:cubicBezTo>
                  <a:cubicBezTo>
                    <a:pt x="4346" y="621"/>
                    <a:pt x="3513" y="228"/>
                    <a:pt x="2775" y="97"/>
                  </a:cubicBezTo>
                  <a:cubicBezTo>
                    <a:pt x="2727" y="49"/>
                    <a:pt x="2668" y="13"/>
                    <a:pt x="2596" y="2"/>
                  </a:cubicBezTo>
                  <a:lnTo>
                    <a:pt x="2156" y="2"/>
                  </a:lnTo>
                  <a:cubicBezTo>
                    <a:pt x="2113" y="1"/>
                    <a:pt x="2070" y="0"/>
                    <a:pt x="20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1"/>
            <p:cNvSpPr/>
            <p:nvPr/>
          </p:nvSpPr>
          <p:spPr>
            <a:xfrm flipH="1">
              <a:off x="7210391" y="4143680"/>
              <a:ext cx="96112" cy="63685"/>
            </a:xfrm>
            <a:custGeom>
              <a:avLst/>
              <a:gdLst/>
              <a:ahLst/>
              <a:cxnLst/>
              <a:rect l="l" t="t" r="r" b="b"/>
              <a:pathLst>
                <a:path w="3287" h="2178" extrusionOk="0">
                  <a:moveTo>
                    <a:pt x="381" y="1"/>
                  </a:moveTo>
                  <a:cubicBezTo>
                    <a:pt x="322" y="1"/>
                    <a:pt x="262" y="24"/>
                    <a:pt x="214" y="60"/>
                  </a:cubicBezTo>
                  <a:cubicBezTo>
                    <a:pt x="83" y="120"/>
                    <a:pt x="0" y="274"/>
                    <a:pt x="83" y="429"/>
                  </a:cubicBezTo>
                  <a:cubicBezTo>
                    <a:pt x="452" y="1024"/>
                    <a:pt x="953" y="1525"/>
                    <a:pt x="1572" y="1846"/>
                  </a:cubicBezTo>
                  <a:cubicBezTo>
                    <a:pt x="1814" y="1971"/>
                    <a:pt x="2220" y="2178"/>
                    <a:pt x="2558" y="2178"/>
                  </a:cubicBezTo>
                  <a:cubicBezTo>
                    <a:pt x="2735" y="2178"/>
                    <a:pt x="2894" y="2121"/>
                    <a:pt x="3000" y="1965"/>
                  </a:cubicBezTo>
                  <a:cubicBezTo>
                    <a:pt x="3286" y="1536"/>
                    <a:pt x="2834" y="1024"/>
                    <a:pt x="2512" y="798"/>
                  </a:cubicBezTo>
                  <a:cubicBezTo>
                    <a:pt x="2346" y="679"/>
                    <a:pt x="2191" y="584"/>
                    <a:pt x="2012" y="489"/>
                  </a:cubicBezTo>
                  <a:cubicBezTo>
                    <a:pt x="1738" y="286"/>
                    <a:pt x="1405" y="131"/>
                    <a:pt x="1072" y="96"/>
                  </a:cubicBezTo>
                  <a:cubicBezTo>
                    <a:pt x="905" y="60"/>
                    <a:pt x="726" y="36"/>
                    <a:pt x="548" y="36"/>
                  </a:cubicBezTo>
                  <a:cubicBezTo>
                    <a:pt x="488" y="24"/>
                    <a:pt x="429" y="12"/>
                    <a:pt x="3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</a:t>
              </a:r>
              <a:endParaRPr/>
            </a:p>
          </p:txBody>
        </p:sp>
        <p:sp>
          <p:nvSpPr>
            <p:cNvPr id="877" name="Google Shape;877;p41"/>
            <p:cNvSpPr/>
            <p:nvPr/>
          </p:nvSpPr>
          <p:spPr>
            <a:xfrm flipH="1">
              <a:off x="6947552" y="3382884"/>
              <a:ext cx="67808" cy="42632"/>
            </a:xfrm>
            <a:custGeom>
              <a:avLst/>
              <a:gdLst/>
              <a:ahLst/>
              <a:cxnLst/>
              <a:rect l="l" t="t" r="r" b="b"/>
              <a:pathLst>
                <a:path w="2319" h="1458" extrusionOk="0">
                  <a:moveTo>
                    <a:pt x="1423" y="0"/>
                  </a:moveTo>
                  <a:cubicBezTo>
                    <a:pt x="1400" y="0"/>
                    <a:pt x="1376" y="2"/>
                    <a:pt x="1354" y="4"/>
                  </a:cubicBezTo>
                  <a:cubicBezTo>
                    <a:pt x="1283" y="16"/>
                    <a:pt x="1223" y="40"/>
                    <a:pt x="1175" y="76"/>
                  </a:cubicBezTo>
                  <a:cubicBezTo>
                    <a:pt x="937" y="100"/>
                    <a:pt x="675" y="123"/>
                    <a:pt x="473" y="254"/>
                  </a:cubicBezTo>
                  <a:cubicBezTo>
                    <a:pt x="282" y="374"/>
                    <a:pt x="211" y="576"/>
                    <a:pt x="247" y="755"/>
                  </a:cubicBezTo>
                  <a:cubicBezTo>
                    <a:pt x="247" y="755"/>
                    <a:pt x="247" y="755"/>
                    <a:pt x="235" y="766"/>
                  </a:cubicBezTo>
                  <a:cubicBezTo>
                    <a:pt x="1" y="1141"/>
                    <a:pt x="353" y="1457"/>
                    <a:pt x="726" y="1457"/>
                  </a:cubicBezTo>
                  <a:cubicBezTo>
                    <a:pt x="733" y="1457"/>
                    <a:pt x="740" y="1457"/>
                    <a:pt x="747" y="1457"/>
                  </a:cubicBezTo>
                  <a:cubicBezTo>
                    <a:pt x="961" y="1445"/>
                    <a:pt x="1175" y="1386"/>
                    <a:pt x="1390" y="1314"/>
                  </a:cubicBezTo>
                  <a:cubicBezTo>
                    <a:pt x="1747" y="1243"/>
                    <a:pt x="2199" y="1100"/>
                    <a:pt x="2271" y="755"/>
                  </a:cubicBezTo>
                  <a:cubicBezTo>
                    <a:pt x="2318" y="504"/>
                    <a:pt x="2211" y="362"/>
                    <a:pt x="2021" y="290"/>
                  </a:cubicBezTo>
                  <a:cubicBezTo>
                    <a:pt x="1997" y="254"/>
                    <a:pt x="1973" y="219"/>
                    <a:pt x="1937" y="195"/>
                  </a:cubicBezTo>
                  <a:cubicBezTo>
                    <a:pt x="1902" y="159"/>
                    <a:pt x="1854" y="147"/>
                    <a:pt x="1818" y="123"/>
                  </a:cubicBezTo>
                  <a:cubicBezTo>
                    <a:pt x="1759" y="88"/>
                    <a:pt x="1711" y="64"/>
                    <a:pt x="1640" y="52"/>
                  </a:cubicBezTo>
                  <a:cubicBezTo>
                    <a:pt x="1576" y="16"/>
                    <a:pt x="1498" y="0"/>
                    <a:pt x="14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1"/>
            <p:cNvSpPr/>
            <p:nvPr/>
          </p:nvSpPr>
          <p:spPr>
            <a:xfrm flipH="1">
              <a:off x="6818048" y="3373907"/>
              <a:ext cx="71755" cy="29445"/>
            </a:xfrm>
            <a:custGeom>
              <a:avLst/>
              <a:gdLst/>
              <a:ahLst/>
              <a:cxnLst/>
              <a:rect l="l" t="t" r="r" b="b"/>
              <a:pathLst>
                <a:path w="2454" h="1007" extrusionOk="0">
                  <a:moveTo>
                    <a:pt x="1317" y="0"/>
                  </a:moveTo>
                  <a:cubicBezTo>
                    <a:pt x="905" y="0"/>
                    <a:pt x="430" y="181"/>
                    <a:pt x="168" y="335"/>
                  </a:cubicBezTo>
                  <a:cubicBezTo>
                    <a:pt x="25" y="430"/>
                    <a:pt x="1" y="669"/>
                    <a:pt x="168" y="752"/>
                  </a:cubicBezTo>
                  <a:cubicBezTo>
                    <a:pt x="382" y="859"/>
                    <a:pt x="596" y="931"/>
                    <a:pt x="822" y="966"/>
                  </a:cubicBezTo>
                  <a:cubicBezTo>
                    <a:pt x="834" y="978"/>
                    <a:pt x="846" y="978"/>
                    <a:pt x="858" y="990"/>
                  </a:cubicBezTo>
                  <a:cubicBezTo>
                    <a:pt x="917" y="998"/>
                    <a:pt x="988" y="1007"/>
                    <a:pt x="1071" y="1007"/>
                  </a:cubicBezTo>
                  <a:cubicBezTo>
                    <a:pt x="1105" y="1007"/>
                    <a:pt x="1141" y="1005"/>
                    <a:pt x="1180" y="1002"/>
                  </a:cubicBezTo>
                  <a:cubicBezTo>
                    <a:pt x="1561" y="1002"/>
                    <a:pt x="1930" y="907"/>
                    <a:pt x="2275" y="692"/>
                  </a:cubicBezTo>
                  <a:cubicBezTo>
                    <a:pt x="2418" y="609"/>
                    <a:pt x="2454" y="359"/>
                    <a:pt x="2275" y="288"/>
                  </a:cubicBezTo>
                  <a:cubicBezTo>
                    <a:pt x="2180" y="240"/>
                    <a:pt x="2084" y="216"/>
                    <a:pt x="1977" y="180"/>
                  </a:cubicBezTo>
                  <a:cubicBezTo>
                    <a:pt x="1894" y="133"/>
                    <a:pt x="1799" y="85"/>
                    <a:pt x="1680" y="61"/>
                  </a:cubicBezTo>
                  <a:cubicBezTo>
                    <a:pt x="1571" y="18"/>
                    <a:pt x="1447" y="0"/>
                    <a:pt x="13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1"/>
            <p:cNvSpPr/>
            <p:nvPr/>
          </p:nvSpPr>
          <p:spPr>
            <a:xfrm flipH="1">
              <a:off x="6444507" y="3741893"/>
              <a:ext cx="126054" cy="141756"/>
            </a:xfrm>
            <a:custGeom>
              <a:avLst/>
              <a:gdLst/>
              <a:ahLst/>
              <a:cxnLst/>
              <a:rect l="l" t="t" r="r" b="b"/>
              <a:pathLst>
                <a:path w="4311" h="4848" extrusionOk="0">
                  <a:moveTo>
                    <a:pt x="1574" y="0"/>
                  </a:moveTo>
                  <a:cubicBezTo>
                    <a:pt x="1533" y="0"/>
                    <a:pt x="1492" y="9"/>
                    <a:pt x="1453" y="26"/>
                  </a:cubicBezTo>
                  <a:cubicBezTo>
                    <a:pt x="941" y="85"/>
                    <a:pt x="727" y="573"/>
                    <a:pt x="644" y="1157"/>
                  </a:cubicBezTo>
                  <a:cubicBezTo>
                    <a:pt x="620" y="1228"/>
                    <a:pt x="584" y="1311"/>
                    <a:pt x="560" y="1395"/>
                  </a:cubicBezTo>
                  <a:cubicBezTo>
                    <a:pt x="358" y="1776"/>
                    <a:pt x="239" y="2216"/>
                    <a:pt x="191" y="2669"/>
                  </a:cubicBezTo>
                  <a:cubicBezTo>
                    <a:pt x="156" y="3038"/>
                    <a:pt x="1" y="4038"/>
                    <a:pt x="620" y="4038"/>
                  </a:cubicBezTo>
                  <a:lnTo>
                    <a:pt x="680" y="4038"/>
                  </a:lnTo>
                  <a:cubicBezTo>
                    <a:pt x="733" y="4068"/>
                    <a:pt x="786" y="4082"/>
                    <a:pt x="838" y="4082"/>
                  </a:cubicBezTo>
                  <a:cubicBezTo>
                    <a:pt x="1157" y="4082"/>
                    <a:pt x="1438" y="3581"/>
                    <a:pt x="1561" y="3335"/>
                  </a:cubicBezTo>
                  <a:cubicBezTo>
                    <a:pt x="1572" y="3324"/>
                    <a:pt x="1572" y="3312"/>
                    <a:pt x="1572" y="3300"/>
                  </a:cubicBezTo>
                  <a:cubicBezTo>
                    <a:pt x="1668" y="3157"/>
                    <a:pt x="1739" y="3002"/>
                    <a:pt x="1811" y="2835"/>
                  </a:cubicBezTo>
                  <a:cubicBezTo>
                    <a:pt x="1870" y="2943"/>
                    <a:pt x="1918" y="3062"/>
                    <a:pt x="1977" y="3169"/>
                  </a:cubicBezTo>
                  <a:cubicBezTo>
                    <a:pt x="2084" y="3645"/>
                    <a:pt x="2239" y="4609"/>
                    <a:pt x="2680" y="4812"/>
                  </a:cubicBezTo>
                  <a:cubicBezTo>
                    <a:pt x="2739" y="4836"/>
                    <a:pt x="2799" y="4848"/>
                    <a:pt x="2857" y="4848"/>
                  </a:cubicBezTo>
                  <a:cubicBezTo>
                    <a:pt x="2915" y="4848"/>
                    <a:pt x="2971" y="4836"/>
                    <a:pt x="3025" y="4812"/>
                  </a:cubicBezTo>
                  <a:cubicBezTo>
                    <a:pt x="3025" y="4812"/>
                    <a:pt x="3025" y="4824"/>
                    <a:pt x="3025" y="4824"/>
                  </a:cubicBezTo>
                  <a:cubicBezTo>
                    <a:pt x="3078" y="4837"/>
                    <a:pt x="3129" y="4844"/>
                    <a:pt x="3177" y="4844"/>
                  </a:cubicBezTo>
                  <a:cubicBezTo>
                    <a:pt x="3680" y="4844"/>
                    <a:pt x="3974" y="4165"/>
                    <a:pt x="4061" y="3752"/>
                  </a:cubicBezTo>
                  <a:cubicBezTo>
                    <a:pt x="4311" y="2526"/>
                    <a:pt x="3489" y="1038"/>
                    <a:pt x="2394" y="347"/>
                  </a:cubicBezTo>
                  <a:cubicBezTo>
                    <a:pt x="2215" y="192"/>
                    <a:pt x="1977" y="73"/>
                    <a:pt x="1763" y="61"/>
                  </a:cubicBezTo>
                  <a:cubicBezTo>
                    <a:pt x="1751" y="49"/>
                    <a:pt x="1727" y="37"/>
                    <a:pt x="1703" y="37"/>
                  </a:cubicBezTo>
                  <a:cubicBezTo>
                    <a:pt x="1665" y="12"/>
                    <a:pt x="1620" y="0"/>
                    <a:pt x="1574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1"/>
            <p:cNvSpPr/>
            <p:nvPr/>
          </p:nvSpPr>
          <p:spPr>
            <a:xfrm flipH="1">
              <a:off x="6436847" y="4033971"/>
              <a:ext cx="116989" cy="101083"/>
            </a:xfrm>
            <a:custGeom>
              <a:avLst/>
              <a:gdLst/>
              <a:ahLst/>
              <a:cxnLst/>
              <a:rect l="l" t="t" r="r" b="b"/>
              <a:pathLst>
                <a:path w="4001" h="3457" extrusionOk="0">
                  <a:moveTo>
                    <a:pt x="3569" y="1"/>
                  </a:moveTo>
                  <a:cubicBezTo>
                    <a:pt x="3530" y="1"/>
                    <a:pt x="3490" y="9"/>
                    <a:pt x="3453" y="26"/>
                  </a:cubicBezTo>
                  <a:cubicBezTo>
                    <a:pt x="3239" y="121"/>
                    <a:pt x="3048" y="240"/>
                    <a:pt x="2846" y="371"/>
                  </a:cubicBezTo>
                  <a:cubicBezTo>
                    <a:pt x="2513" y="550"/>
                    <a:pt x="2179" y="835"/>
                    <a:pt x="1953" y="1014"/>
                  </a:cubicBezTo>
                  <a:cubicBezTo>
                    <a:pt x="1917" y="1050"/>
                    <a:pt x="1846" y="1109"/>
                    <a:pt x="1762" y="1193"/>
                  </a:cubicBezTo>
                  <a:cubicBezTo>
                    <a:pt x="1370" y="1490"/>
                    <a:pt x="1012" y="1836"/>
                    <a:pt x="691" y="2217"/>
                  </a:cubicBezTo>
                  <a:cubicBezTo>
                    <a:pt x="393" y="2562"/>
                    <a:pt x="0" y="3217"/>
                    <a:pt x="679" y="3419"/>
                  </a:cubicBezTo>
                  <a:cubicBezTo>
                    <a:pt x="764" y="3445"/>
                    <a:pt x="852" y="3457"/>
                    <a:pt x="942" y="3457"/>
                  </a:cubicBezTo>
                  <a:cubicBezTo>
                    <a:pt x="1183" y="3457"/>
                    <a:pt x="1440" y="3374"/>
                    <a:pt x="1691" y="3252"/>
                  </a:cubicBezTo>
                  <a:cubicBezTo>
                    <a:pt x="2060" y="3169"/>
                    <a:pt x="2465" y="2931"/>
                    <a:pt x="2667" y="2788"/>
                  </a:cubicBezTo>
                  <a:cubicBezTo>
                    <a:pt x="3179" y="2443"/>
                    <a:pt x="3572" y="1931"/>
                    <a:pt x="3775" y="1347"/>
                  </a:cubicBezTo>
                  <a:cubicBezTo>
                    <a:pt x="3870" y="1062"/>
                    <a:pt x="4001" y="597"/>
                    <a:pt x="3787" y="359"/>
                  </a:cubicBezTo>
                  <a:cubicBezTo>
                    <a:pt x="3798" y="324"/>
                    <a:pt x="3798" y="276"/>
                    <a:pt x="3798" y="228"/>
                  </a:cubicBezTo>
                  <a:cubicBezTo>
                    <a:pt x="3808" y="83"/>
                    <a:pt x="3693" y="1"/>
                    <a:pt x="3569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1"/>
            <p:cNvSpPr/>
            <p:nvPr/>
          </p:nvSpPr>
          <p:spPr>
            <a:xfrm flipH="1">
              <a:off x="7110478" y="3161800"/>
              <a:ext cx="28831" cy="41638"/>
            </a:xfrm>
            <a:custGeom>
              <a:avLst/>
              <a:gdLst/>
              <a:ahLst/>
              <a:cxnLst/>
              <a:rect l="l" t="t" r="r" b="b"/>
              <a:pathLst>
                <a:path w="986" h="1424" extrusionOk="0">
                  <a:moveTo>
                    <a:pt x="661" y="617"/>
                  </a:moveTo>
                  <a:cubicBezTo>
                    <a:pt x="704" y="678"/>
                    <a:pt x="756" y="732"/>
                    <a:pt x="814" y="777"/>
                  </a:cubicBezTo>
                  <a:lnTo>
                    <a:pt x="814" y="777"/>
                  </a:lnTo>
                  <a:cubicBezTo>
                    <a:pt x="750" y="788"/>
                    <a:pt x="688" y="808"/>
                    <a:pt x="631" y="837"/>
                  </a:cubicBezTo>
                  <a:lnTo>
                    <a:pt x="631" y="837"/>
                  </a:lnTo>
                  <a:cubicBezTo>
                    <a:pt x="647" y="765"/>
                    <a:pt x="656" y="691"/>
                    <a:pt x="661" y="617"/>
                  </a:cubicBezTo>
                  <a:close/>
                  <a:moveTo>
                    <a:pt x="530" y="284"/>
                  </a:moveTo>
                  <a:cubicBezTo>
                    <a:pt x="539" y="362"/>
                    <a:pt x="563" y="439"/>
                    <a:pt x="597" y="511"/>
                  </a:cubicBezTo>
                  <a:lnTo>
                    <a:pt x="597" y="511"/>
                  </a:lnTo>
                  <a:cubicBezTo>
                    <a:pt x="591" y="633"/>
                    <a:pt x="574" y="756"/>
                    <a:pt x="558" y="879"/>
                  </a:cubicBezTo>
                  <a:lnTo>
                    <a:pt x="558" y="879"/>
                  </a:lnTo>
                  <a:cubicBezTo>
                    <a:pt x="472" y="935"/>
                    <a:pt x="399" y="1010"/>
                    <a:pt x="345" y="1098"/>
                  </a:cubicBezTo>
                  <a:lnTo>
                    <a:pt x="345" y="1098"/>
                  </a:lnTo>
                  <a:cubicBezTo>
                    <a:pt x="334" y="955"/>
                    <a:pt x="289" y="816"/>
                    <a:pt x="215" y="696"/>
                  </a:cubicBezTo>
                  <a:lnTo>
                    <a:pt x="215" y="696"/>
                  </a:lnTo>
                  <a:cubicBezTo>
                    <a:pt x="268" y="692"/>
                    <a:pt x="318" y="672"/>
                    <a:pt x="354" y="636"/>
                  </a:cubicBezTo>
                  <a:cubicBezTo>
                    <a:pt x="456" y="542"/>
                    <a:pt x="481" y="406"/>
                    <a:pt x="530" y="284"/>
                  </a:cubicBezTo>
                  <a:close/>
                  <a:moveTo>
                    <a:pt x="582" y="0"/>
                  </a:moveTo>
                  <a:cubicBezTo>
                    <a:pt x="572" y="0"/>
                    <a:pt x="562" y="6"/>
                    <a:pt x="557" y="17"/>
                  </a:cubicBezTo>
                  <a:cubicBezTo>
                    <a:pt x="546" y="46"/>
                    <a:pt x="539" y="76"/>
                    <a:pt x="534" y="106"/>
                  </a:cubicBezTo>
                  <a:lnTo>
                    <a:pt x="534" y="106"/>
                  </a:lnTo>
                  <a:cubicBezTo>
                    <a:pt x="460" y="193"/>
                    <a:pt x="429" y="315"/>
                    <a:pt x="390" y="422"/>
                  </a:cubicBezTo>
                  <a:cubicBezTo>
                    <a:pt x="366" y="493"/>
                    <a:pt x="330" y="576"/>
                    <a:pt x="259" y="600"/>
                  </a:cubicBezTo>
                  <a:cubicBezTo>
                    <a:pt x="241" y="607"/>
                    <a:pt x="221" y="611"/>
                    <a:pt x="201" y="611"/>
                  </a:cubicBezTo>
                  <a:cubicBezTo>
                    <a:pt x="182" y="611"/>
                    <a:pt x="164" y="608"/>
                    <a:pt x="148" y="601"/>
                  </a:cubicBezTo>
                  <a:lnTo>
                    <a:pt x="148" y="601"/>
                  </a:lnTo>
                  <a:cubicBezTo>
                    <a:pt x="127" y="576"/>
                    <a:pt x="104" y="552"/>
                    <a:pt x="80" y="529"/>
                  </a:cubicBezTo>
                  <a:cubicBezTo>
                    <a:pt x="73" y="518"/>
                    <a:pt x="63" y="514"/>
                    <a:pt x="53" y="514"/>
                  </a:cubicBezTo>
                  <a:cubicBezTo>
                    <a:pt x="28" y="514"/>
                    <a:pt x="1" y="539"/>
                    <a:pt x="9" y="565"/>
                  </a:cubicBezTo>
                  <a:cubicBezTo>
                    <a:pt x="25" y="616"/>
                    <a:pt x="58" y="652"/>
                    <a:pt x="99" y="673"/>
                  </a:cubicBezTo>
                  <a:lnTo>
                    <a:pt x="99" y="673"/>
                  </a:lnTo>
                  <a:cubicBezTo>
                    <a:pt x="238" y="848"/>
                    <a:pt x="296" y="1072"/>
                    <a:pt x="263" y="1295"/>
                  </a:cubicBezTo>
                  <a:lnTo>
                    <a:pt x="263" y="1295"/>
                  </a:lnTo>
                  <a:cubicBezTo>
                    <a:pt x="258" y="1317"/>
                    <a:pt x="253" y="1339"/>
                    <a:pt x="250" y="1362"/>
                  </a:cubicBezTo>
                  <a:lnTo>
                    <a:pt x="250" y="1362"/>
                  </a:lnTo>
                  <a:cubicBezTo>
                    <a:pt x="249" y="1366"/>
                    <a:pt x="248" y="1370"/>
                    <a:pt x="247" y="1374"/>
                  </a:cubicBezTo>
                  <a:cubicBezTo>
                    <a:pt x="248" y="1374"/>
                    <a:pt x="248" y="1374"/>
                    <a:pt x="248" y="1374"/>
                  </a:cubicBezTo>
                  <a:lnTo>
                    <a:pt x="248" y="1374"/>
                  </a:lnTo>
                  <a:cubicBezTo>
                    <a:pt x="248" y="1378"/>
                    <a:pt x="247" y="1382"/>
                    <a:pt x="247" y="1386"/>
                  </a:cubicBezTo>
                  <a:cubicBezTo>
                    <a:pt x="241" y="1412"/>
                    <a:pt x="262" y="1423"/>
                    <a:pt x="283" y="1423"/>
                  </a:cubicBezTo>
                  <a:cubicBezTo>
                    <a:pt x="301" y="1423"/>
                    <a:pt x="319" y="1415"/>
                    <a:pt x="319" y="1398"/>
                  </a:cubicBezTo>
                  <a:cubicBezTo>
                    <a:pt x="320" y="1393"/>
                    <a:pt x="321" y="1388"/>
                    <a:pt x="322" y="1384"/>
                  </a:cubicBezTo>
                  <a:lnTo>
                    <a:pt x="322" y="1384"/>
                  </a:lnTo>
                  <a:cubicBezTo>
                    <a:pt x="325" y="1384"/>
                    <a:pt x="328" y="1385"/>
                    <a:pt x="330" y="1386"/>
                  </a:cubicBezTo>
                  <a:cubicBezTo>
                    <a:pt x="354" y="1088"/>
                    <a:pt x="628" y="850"/>
                    <a:pt x="926" y="838"/>
                  </a:cubicBezTo>
                  <a:cubicBezTo>
                    <a:pt x="961" y="838"/>
                    <a:pt x="985" y="791"/>
                    <a:pt x="950" y="767"/>
                  </a:cubicBezTo>
                  <a:cubicBezTo>
                    <a:pt x="822" y="706"/>
                    <a:pt x="726" y="607"/>
                    <a:pt x="665" y="488"/>
                  </a:cubicBezTo>
                  <a:lnTo>
                    <a:pt x="665" y="488"/>
                  </a:lnTo>
                  <a:cubicBezTo>
                    <a:pt x="667" y="353"/>
                    <a:pt x="658" y="218"/>
                    <a:pt x="652" y="88"/>
                  </a:cubicBezTo>
                  <a:cubicBezTo>
                    <a:pt x="652" y="63"/>
                    <a:pt x="633" y="43"/>
                    <a:pt x="614" y="43"/>
                  </a:cubicBezTo>
                  <a:cubicBezTo>
                    <a:pt x="610" y="43"/>
                    <a:pt x="605" y="44"/>
                    <a:pt x="601" y="46"/>
                  </a:cubicBezTo>
                  <a:lnTo>
                    <a:pt x="601" y="46"/>
                  </a:lnTo>
                  <a:cubicBezTo>
                    <a:pt x="602" y="40"/>
                    <a:pt x="603" y="35"/>
                    <a:pt x="604" y="29"/>
                  </a:cubicBezTo>
                  <a:cubicBezTo>
                    <a:pt x="604" y="9"/>
                    <a:pt x="593" y="0"/>
                    <a:pt x="5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1"/>
            <p:cNvSpPr/>
            <p:nvPr/>
          </p:nvSpPr>
          <p:spPr>
            <a:xfrm flipH="1">
              <a:off x="6951734" y="3284170"/>
              <a:ext cx="28217" cy="24503"/>
            </a:xfrm>
            <a:custGeom>
              <a:avLst/>
              <a:gdLst/>
              <a:ahLst/>
              <a:cxnLst/>
              <a:rect l="l" t="t" r="r" b="b"/>
              <a:pathLst>
                <a:path w="965" h="838" extrusionOk="0">
                  <a:moveTo>
                    <a:pt x="801" y="0"/>
                  </a:moveTo>
                  <a:cubicBezTo>
                    <a:pt x="784" y="0"/>
                    <a:pt x="767" y="4"/>
                    <a:pt x="750" y="11"/>
                  </a:cubicBezTo>
                  <a:cubicBezTo>
                    <a:pt x="714" y="35"/>
                    <a:pt x="679" y="59"/>
                    <a:pt x="631" y="82"/>
                  </a:cubicBezTo>
                  <a:cubicBezTo>
                    <a:pt x="631" y="55"/>
                    <a:pt x="607" y="35"/>
                    <a:pt x="585" y="35"/>
                  </a:cubicBezTo>
                  <a:cubicBezTo>
                    <a:pt x="568" y="35"/>
                    <a:pt x="553" y="45"/>
                    <a:pt x="548" y="70"/>
                  </a:cubicBezTo>
                  <a:cubicBezTo>
                    <a:pt x="536" y="106"/>
                    <a:pt x="524" y="130"/>
                    <a:pt x="500" y="166"/>
                  </a:cubicBezTo>
                  <a:cubicBezTo>
                    <a:pt x="488" y="178"/>
                    <a:pt x="464" y="190"/>
                    <a:pt x="441" y="213"/>
                  </a:cubicBezTo>
                  <a:cubicBezTo>
                    <a:pt x="369" y="249"/>
                    <a:pt x="286" y="297"/>
                    <a:pt x="214" y="344"/>
                  </a:cubicBezTo>
                  <a:cubicBezTo>
                    <a:pt x="167" y="380"/>
                    <a:pt x="167" y="428"/>
                    <a:pt x="179" y="463"/>
                  </a:cubicBezTo>
                  <a:cubicBezTo>
                    <a:pt x="167" y="475"/>
                    <a:pt x="167" y="487"/>
                    <a:pt x="155" y="499"/>
                  </a:cubicBezTo>
                  <a:cubicBezTo>
                    <a:pt x="131" y="523"/>
                    <a:pt x="107" y="547"/>
                    <a:pt x="83" y="582"/>
                  </a:cubicBezTo>
                  <a:cubicBezTo>
                    <a:pt x="72" y="594"/>
                    <a:pt x="72" y="606"/>
                    <a:pt x="72" y="606"/>
                  </a:cubicBezTo>
                  <a:cubicBezTo>
                    <a:pt x="60" y="630"/>
                    <a:pt x="48" y="654"/>
                    <a:pt x="36" y="678"/>
                  </a:cubicBezTo>
                  <a:cubicBezTo>
                    <a:pt x="0" y="725"/>
                    <a:pt x="36" y="809"/>
                    <a:pt x="107" y="821"/>
                  </a:cubicBezTo>
                  <a:cubicBezTo>
                    <a:pt x="116" y="829"/>
                    <a:pt x="130" y="837"/>
                    <a:pt x="150" y="837"/>
                  </a:cubicBezTo>
                  <a:cubicBezTo>
                    <a:pt x="159" y="837"/>
                    <a:pt x="168" y="836"/>
                    <a:pt x="179" y="832"/>
                  </a:cubicBezTo>
                  <a:cubicBezTo>
                    <a:pt x="393" y="797"/>
                    <a:pt x="595" y="654"/>
                    <a:pt x="726" y="475"/>
                  </a:cubicBezTo>
                  <a:cubicBezTo>
                    <a:pt x="834" y="392"/>
                    <a:pt x="965" y="273"/>
                    <a:pt x="893" y="154"/>
                  </a:cubicBezTo>
                  <a:cubicBezTo>
                    <a:pt x="893" y="142"/>
                    <a:pt x="905" y="130"/>
                    <a:pt x="905" y="130"/>
                  </a:cubicBezTo>
                  <a:cubicBezTo>
                    <a:pt x="924" y="54"/>
                    <a:pt x="867" y="0"/>
                    <a:pt x="8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1"/>
            <p:cNvSpPr/>
            <p:nvPr/>
          </p:nvSpPr>
          <p:spPr>
            <a:xfrm flipH="1">
              <a:off x="7035974" y="3208438"/>
              <a:ext cx="24971" cy="39152"/>
            </a:xfrm>
            <a:custGeom>
              <a:avLst/>
              <a:gdLst/>
              <a:ahLst/>
              <a:cxnLst/>
              <a:rect l="l" t="t" r="r" b="b"/>
              <a:pathLst>
                <a:path w="854" h="1339" extrusionOk="0">
                  <a:moveTo>
                    <a:pt x="612" y="0"/>
                  </a:moveTo>
                  <a:cubicBezTo>
                    <a:pt x="540" y="0"/>
                    <a:pt x="481" y="50"/>
                    <a:pt x="436" y="113"/>
                  </a:cubicBezTo>
                  <a:cubicBezTo>
                    <a:pt x="424" y="106"/>
                    <a:pt x="411" y="103"/>
                    <a:pt x="398" y="103"/>
                  </a:cubicBezTo>
                  <a:cubicBezTo>
                    <a:pt x="362" y="103"/>
                    <a:pt x="329" y="128"/>
                    <a:pt x="329" y="172"/>
                  </a:cubicBezTo>
                  <a:cubicBezTo>
                    <a:pt x="329" y="220"/>
                    <a:pt x="317" y="279"/>
                    <a:pt x="317" y="327"/>
                  </a:cubicBezTo>
                  <a:cubicBezTo>
                    <a:pt x="294" y="363"/>
                    <a:pt x="282" y="398"/>
                    <a:pt x="270" y="434"/>
                  </a:cubicBezTo>
                  <a:cubicBezTo>
                    <a:pt x="186" y="589"/>
                    <a:pt x="55" y="767"/>
                    <a:pt x="55" y="958"/>
                  </a:cubicBezTo>
                  <a:cubicBezTo>
                    <a:pt x="44" y="982"/>
                    <a:pt x="44" y="1006"/>
                    <a:pt x="55" y="1029"/>
                  </a:cubicBezTo>
                  <a:cubicBezTo>
                    <a:pt x="44" y="1089"/>
                    <a:pt x="20" y="1148"/>
                    <a:pt x="8" y="1208"/>
                  </a:cubicBezTo>
                  <a:cubicBezTo>
                    <a:pt x="0" y="1286"/>
                    <a:pt x="54" y="1338"/>
                    <a:pt x="115" y="1338"/>
                  </a:cubicBezTo>
                  <a:cubicBezTo>
                    <a:pt x="147" y="1338"/>
                    <a:pt x="182" y="1324"/>
                    <a:pt x="210" y="1291"/>
                  </a:cubicBezTo>
                  <a:cubicBezTo>
                    <a:pt x="210" y="1279"/>
                    <a:pt x="222" y="1267"/>
                    <a:pt x="222" y="1256"/>
                  </a:cubicBezTo>
                  <a:cubicBezTo>
                    <a:pt x="237" y="1265"/>
                    <a:pt x="254" y="1271"/>
                    <a:pt x="271" y="1271"/>
                  </a:cubicBezTo>
                  <a:cubicBezTo>
                    <a:pt x="295" y="1271"/>
                    <a:pt x="320" y="1260"/>
                    <a:pt x="341" y="1232"/>
                  </a:cubicBezTo>
                  <a:cubicBezTo>
                    <a:pt x="532" y="1029"/>
                    <a:pt x="722" y="791"/>
                    <a:pt x="782" y="517"/>
                  </a:cubicBezTo>
                  <a:cubicBezTo>
                    <a:pt x="817" y="386"/>
                    <a:pt x="853" y="101"/>
                    <a:pt x="687" y="17"/>
                  </a:cubicBezTo>
                  <a:cubicBezTo>
                    <a:pt x="660" y="6"/>
                    <a:pt x="635" y="0"/>
                    <a:pt x="6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1"/>
            <p:cNvSpPr/>
            <p:nvPr/>
          </p:nvSpPr>
          <p:spPr>
            <a:xfrm flipH="1">
              <a:off x="7180303" y="2996390"/>
              <a:ext cx="120498" cy="91200"/>
            </a:xfrm>
            <a:custGeom>
              <a:avLst/>
              <a:gdLst/>
              <a:ahLst/>
              <a:cxnLst/>
              <a:rect l="l" t="t" r="r" b="b"/>
              <a:pathLst>
                <a:path w="4121" h="3119" extrusionOk="0">
                  <a:moveTo>
                    <a:pt x="47" y="0"/>
                  </a:moveTo>
                  <a:cubicBezTo>
                    <a:pt x="20" y="0"/>
                    <a:pt x="0" y="35"/>
                    <a:pt x="19" y="54"/>
                  </a:cubicBezTo>
                  <a:cubicBezTo>
                    <a:pt x="936" y="995"/>
                    <a:pt x="1960" y="1816"/>
                    <a:pt x="3067" y="2531"/>
                  </a:cubicBezTo>
                  <a:cubicBezTo>
                    <a:pt x="3377" y="2733"/>
                    <a:pt x="3698" y="2924"/>
                    <a:pt x="4032" y="3114"/>
                  </a:cubicBezTo>
                  <a:cubicBezTo>
                    <a:pt x="4038" y="3117"/>
                    <a:pt x="4045" y="3119"/>
                    <a:pt x="4051" y="3119"/>
                  </a:cubicBezTo>
                  <a:cubicBezTo>
                    <a:pt x="4091" y="3119"/>
                    <a:pt x="4120" y="3061"/>
                    <a:pt x="4079" y="3031"/>
                  </a:cubicBezTo>
                  <a:cubicBezTo>
                    <a:pt x="2948" y="2376"/>
                    <a:pt x="1877" y="1614"/>
                    <a:pt x="889" y="757"/>
                  </a:cubicBezTo>
                  <a:cubicBezTo>
                    <a:pt x="615" y="507"/>
                    <a:pt x="329" y="268"/>
                    <a:pt x="67" y="7"/>
                  </a:cubicBezTo>
                  <a:cubicBezTo>
                    <a:pt x="60" y="2"/>
                    <a:pt x="53" y="0"/>
                    <a:pt x="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1"/>
            <p:cNvSpPr/>
            <p:nvPr/>
          </p:nvSpPr>
          <p:spPr>
            <a:xfrm flipH="1">
              <a:off x="7188315" y="3014606"/>
              <a:ext cx="62749" cy="45644"/>
            </a:xfrm>
            <a:custGeom>
              <a:avLst/>
              <a:gdLst/>
              <a:ahLst/>
              <a:cxnLst/>
              <a:rect l="l" t="t" r="r" b="b"/>
              <a:pathLst>
                <a:path w="2146" h="1561" extrusionOk="0">
                  <a:moveTo>
                    <a:pt x="54" y="0"/>
                  </a:moveTo>
                  <a:cubicBezTo>
                    <a:pt x="24" y="0"/>
                    <a:pt x="0" y="30"/>
                    <a:pt x="21" y="50"/>
                  </a:cubicBezTo>
                  <a:cubicBezTo>
                    <a:pt x="354" y="312"/>
                    <a:pt x="700" y="538"/>
                    <a:pt x="1045" y="788"/>
                  </a:cubicBezTo>
                  <a:cubicBezTo>
                    <a:pt x="1390" y="1038"/>
                    <a:pt x="1724" y="1289"/>
                    <a:pt x="2069" y="1550"/>
                  </a:cubicBezTo>
                  <a:cubicBezTo>
                    <a:pt x="2076" y="1557"/>
                    <a:pt x="2083" y="1560"/>
                    <a:pt x="2090" y="1560"/>
                  </a:cubicBezTo>
                  <a:cubicBezTo>
                    <a:pt x="2120" y="1560"/>
                    <a:pt x="2145" y="1508"/>
                    <a:pt x="2116" y="1479"/>
                  </a:cubicBezTo>
                  <a:cubicBezTo>
                    <a:pt x="1783" y="1229"/>
                    <a:pt x="1450" y="979"/>
                    <a:pt x="1116" y="729"/>
                  </a:cubicBezTo>
                  <a:cubicBezTo>
                    <a:pt x="771" y="479"/>
                    <a:pt x="438" y="217"/>
                    <a:pt x="69" y="3"/>
                  </a:cubicBezTo>
                  <a:cubicBezTo>
                    <a:pt x="64" y="1"/>
                    <a:pt x="59" y="0"/>
                    <a:pt x="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1"/>
            <p:cNvSpPr/>
            <p:nvPr/>
          </p:nvSpPr>
          <p:spPr>
            <a:xfrm flipH="1">
              <a:off x="7211940" y="3003437"/>
              <a:ext cx="16170" cy="11813"/>
            </a:xfrm>
            <a:custGeom>
              <a:avLst/>
              <a:gdLst/>
              <a:ahLst/>
              <a:cxnLst/>
              <a:rect l="l" t="t" r="r" b="b"/>
              <a:pathLst>
                <a:path w="553" h="404" extrusionOk="0">
                  <a:moveTo>
                    <a:pt x="21" y="0"/>
                  </a:moveTo>
                  <a:cubicBezTo>
                    <a:pt x="6" y="0"/>
                    <a:pt x="0" y="18"/>
                    <a:pt x="10" y="27"/>
                  </a:cubicBezTo>
                  <a:cubicBezTo>
                    <a:pt x="81" y="99"/>
                    <a:pt x="165" y="158"/>
                    <a:pt x="248" y="218"/>
                  </a:cubicBezTo>
                  <a:cubicBezTo>
                    <a:pt x="331" y="277"/>
                    <a:pt x="415" y="337"/>
                    <a:pt x="498" y="397"/>
                  </a:cubicBezTo>
                  <a:cubicBezTo>
                    <a:pt x="505" y="401"/>
                    <a:pt x="511" y="403"/>
                    <a:pt x="517" y="403"/>
                  </a:cubicBezTo>
                  <a:cubicBezTo>
                    <a:pt x="541" y="403"/>
                    <a:pt x="553" y="368"/>
                    <a:pt x="534" y="349"/>
                  </a:cubicBezTo>
                  <a:cubicBezTo>
                    <a:pt x="450" y="289"/>
                    <a:pt x="367" y="230"/>
                    <a:pt x="284" y="170"/>
                  </a:cubicBezTo>
                  <a:cubicBezTo>
                    <a:pt x="200" y="111"/>
                    <a:pt x="117" y="51"/>
                    <a:pt x="34" y="4"/>
                  </a:cubicBezTo>
                  <a:cubicBezTo>
                    <a:pt x="29" y="1"/>
                    <a:pt x="25" y="0"/>
                    <a:pt x="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1"/>
            <p:cNvSpPr/>
            <p:nvPr/>
          </p:nvSpPr>
          <p:spPr>
            <a:xfrm flipH="1">
              <a:off x="6975067" y="2890629"/>
              <a:ext cx="110381" cy="43334"/>
            </a:xfrm>
            <a:custGeom>
              <a:avLst/>
              <a:gdLst/>
              <a:ahLst/>
              <a:cxnLst/>
              <a:rect l="l" t="t" r="r" b="b"/>
              <a:pathLst>
                <a:path w="3775" h="1482" extrusionOk="0">
                  <a:moveTo>
                    <a:pt x="1137" y="1"/>
                  </a:moveTo>
                  <a:cubicBezTo>
                    <a:pt x="1083" y="1"/>
                    <a:pt x="1030" y="2"/>
                    <a:pt x="977" y="4"/>
                  </a:cubicBezTo>
                  <a:cubicBezTo>
                    <a:pt x="655" y="16"/>
                    <a:pt x="334" y="75"/>
                    <a:pt x="24" y="195"/>
                  </a:cubicBezTo>
                  <a:cubicBezTo>
                    <a:pt x="4" y="205"/>
                    <a:pt x="1" y="233"/>
                    <a:pt x="23" y="233"/>
                  </a:cubicBezTo>
                  <a:cubicBezTo>
                    <a:pt x="27" y="233"/>
                    <a:pt x="31" y="232"/>
                    <a:pt x="36" y="230"/>
                  </a:cubicBezTo>
                  <a:cubicBezTo>
                    <a:pt x="395" y="147"/>
                    <a:pt x="761" y="102"/>
                    <a:pt x="1126" y="102"/>
                  </a:cubicBezTo>
                  <a:cubicBezTo>
                    <a:pt x="1439" y="102"/>
                    <a:pt x="1752" y="135"/>
                    <a:pt x="2060" y="206"/>
                  </a:cubicBezTo>
                  <a:cubicBezTo>
                    <a:pt x="2394" y="290"/>
                    <a:pt x="2715" y="409"/>
                    <a:pt x="3001" y="587"/>
                  </a:cubicBezTo>
                  <a:cubicBezTo>
                    <a:pt x="3299" y="754"/>
                    <a:pt x="3596" y="1064"/>
                    <a:pt x="3465" y="1421"/>
                  </a:cubicBezTo>
                  <a:cubicBezTo>
                    <a:pt x="3450" y="1459"/>
                    <a:pt x="3483" y="1482"/>
                    <a:pt x="3515" y="1482"/>
                  </a:cubicBezTo>
                  <a:cubicBezTo>
                    <a:pt x="3533" y="1482"/>
                    <a:pt x="3552" y="1474"/>
                    <a:pt x="3560" y="1457"/>
                  </a:cubicBezTo>
                  <a:cubicBezTo>
                    <a:pt x="3775" y="873"/>
                    <a:pt x="3108" y="492"/>
                    <a:pt x="2679" y="314"/>
                  </a:cubicBezTo>
                  <a:cubicBezTo>
                    <a:pt x="2193" y="108"/>
                    <a:pt x="1666" y="1"/>
                    <a:pt x="1137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1"/>
            <p:cNvSpPr/>
            <p:nvPr/>
          </p:nvSpPr>
          <p:spPr>
            <a:xfrm flipH="1">
              <a:off x="6959395" y="2910570"/>
              <a:ext cx="32398" cy="31316"/>
            </a:xfrm>
            <a:custGeom>
              <a:avLst/>
              <a:gdLst/>
              <a:ahLst/>
              <a:cxnLst/>
              <a:rect l="l" t="t" r="r" b="b"/>
              <a:pathLst>
                <a:path w="1108" h="1071" extrusionOk="0">
                  <a:moveTo>
                    <a:pt x="36" y="1"/>
                  </a:moveTo>
                  <a:cubicBezTo>
                    <a:pt x="12" y="1"/>
                    <a:pt x="0" y="48"/>
                    <a:pt x="36" y="60"/>
                  </a:cubicBezTo>
                  <a:cubicBezTo>
                    <a:pt x="72" y="72"/>
                    <a:pt x="107" y="84"/>
                    <a:pt x="155" y="96"/>
                  </a:cubicBezTo>
                  <a:cubicBezTo>
                    <a:pt x="191" y="108"/>
                    <a:pt x="238" y="120"/>
                    <a:pt x="274" y="132"/>
                  </a:cubicBezTo>
                  <a:cubicBezTo>
                    <a:pt x="357" y="155"/>
                    <a:pt x="429" y="191"/>
                    <a:pt x="512" y="215"/>
                  </a:cubicBezTo>
                  <a:cubicBezTo>
                    <a:pt x="643" y="275"/>
                    <a:pt x="774" y="346"/>
                    <a:pt x="881" y="453"/>
                  </a:cubicBezTo>
                  <a:cubicBezTo>
                    <a:pt x="965" y="560"/>
                    <a:pt x="1024" y="715"/>
                    <a:pt x="977" y="834"/>
                  </a:cubicBezTo>
                  <a:cubicBezTo>
                    <a:pt x="938" y="920"/>
                    <a:pt x="847" y="991"/>
                    <a:pt x="750" y="991"/>
                  </a:cubicBezTo>
                  <a:cubicBezTo>
                    <a:pt x="727" y="991"/>
                    <a:pt x="703" y="986"/>
                    <a:pt x="679" y="977"/>
                  </a:cubicBezTo>
                  <a:cubicBezTo>
                    <a:pt x="673" y="973"/>
                    <a:pt x="667" y="971"/>
                    <a:pt x="661" y="971"/>
                  </a:cubicBezTo>
                  <a:cubicBezTo>
                    <a:pt x="630" y="971"/>
                    <a:pt x="603" y="1017"/>
                    <a:pt x="643" y="1037"/>
                  </a:cubicBezTo>
                  <a:cubicBezTo>
                    <a:pt x="686" y="1061"/>
                    <a:pt x="732" y="1071"/>
                    <a:pt x="776" y="1071"/>
                  </a:cubicBezTo>
                  <a:cubicBezTo>
                    <a:pt x="841" y="1071"/>
                    <a:pt x="903" y="1048"/>
                    <a:pt x="953" y="1013"/>
                  </a:cubicBezTo>
                  <a:cubicBezTo>
                    <a:pt x="1060" y="941"/>
                    <a:pt x="1108" y="822"/>
                    <a:pt x="1096" y="703"/>
                  </a:cubicBezTo>
                  <a:cubicBezTo>
                    <a:pt x="1072" y="405"/>
                    <a:pt x="810" y="239"/>
                    <a:pt x="560" y="144"/>
                  </a:cubicBezTo>
                  <a:cubicBezTo>
                    <a:pt x="477" y="108"/>
                    <a:pt x="393" y="72"/>
                    <a:pt x="298" y="48"/>
                  </a:cubicBezTo>
                  <a:cubicBezTo>
                    <a:pt x="262" y="36"/>
                    <a:pt x="215" y="24"/>
                    <a:pt x="179" y="24"/>
                  </a:cubicBezTo>
                  <a:cubicBezTo>
                    <a:pt x="131" y="13"/>
                    <a:pt x="84" y="13"/>
                    <a:pt x="36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1"/>
            <p:cNvSpPr/>
            <p:nvPr/>
          </p:nvSpPr>
          <p:spPr>
            <a:xfrm flipH="1">
              <a:off x="6261582" y="2749487"/>
              <a:ext cx="1430684" cy="1945396"/>
            </a:xfrm>
            <a:custGeom>
              <a:avLst/>
              <a:gdLst/>
              <a:ahLst/>
              <a:cxnLst/>
              <a:rect l="l" t="t" r="r" b="b"/>
              <a:pathLst>
                <a:path w="48929" h="66532" extrusionOk="0">
                  <a:moveTo>
                    <a:pt x="29341" y="11486"/>
                  </a:moveTo>
                  <a:lnTo>
                    <a:pt x="29341" y="11486"/>
                  </a:lnTo>
                  <a:cubicBezTo>
                    <a:pt x="29344" y="11486"/>
                    <a:pt x="29356" y="11499"/>
                    <a:pt x="29362" y="11520"/>
                  </a:cubicBezTo>
                  <a:lnTo>
                    <a:pt x="29362" y="11520"/>
                  </a:lnTo>
                  <a:cubicBezTo>
                    <a:pt x="29342" y="11496"/>
                    <a:pt x="29338" y="11486"/>
                    <a:pt x="29341" y="11486"/>
                  </a:cubicBezTo>
                  <a:close/>
                  <a:moveTo>
                    <a:pt x="29365" y="11538"/>
                  </a:moveTo>
                  <a:cubicBezTo>
                    <a:pt x="29366" y="11548"/>
                    <a:pt x="29365" y="11559"/>
                    <a:pt x="29362" y="11570"/>
                  </a:cubicBezTo>
                  <a:cubicBezTo>
                    <a:pt x="29364" y="11561"/>
                    <a:pt x="29365" y="11550"/>
                    <a:pt x="29365" y="11538"/>
                  </a:cubicBezTo>
                  <a:close/>
                  <a:moveTo>
                    <a:pt x="12401" y="24586"/>
                  </a:moveTo>
                  <a:cubicBezTo>
                    <a:pt x="12411" y="24586"/>
                    <a:pt x="12415" y="24589"/>
                    <a:pt x="12410" y="24589"/>
                  </a:cubicBezTo>
                  <a:cubicBezTo>
                    <a:pt x="12407" y="24589"/>
                    <a:pt x="12403" y="24588"/>
                    <a:pt x="12396" y="24587"/>
                  </a:cubicBezTo>
                  <a:lnTo>
                    <a:pt x="12396" y="24587"/>
                  </a:lnTo>
                  <a:cubicBezTo>
                    <a:pt x="12398" y="24587"/>
                    <a:pt x="12400" y="24586"/>
                    <a:pt x="12401" y="24586"/>
                  </a:cubicBezTo>
                  <a:close/>
                  <a:moveTo>
                    <a:pt x="39601" y="30846"/>
                  </a:moveTo>
                  <a:cubicBezTo>
                    <a:pt x="39603" y="30847"/>
                    <a:pt x="39605" y="30848"/>
                    <a:pt x="39607" y="30849"/>
                  </a:cubicBezTo>
                  <a:lnTo>
                    <a:pt x="39607" y="30849"/>
                  </a:lnTo>
                  <a:cubicBezTo>
                    <a:pt x="39605" y="30848"/>
                    <a:pt x="39603" y="30847"/>
                    <a:pt x="39601" y="30846"/>
                  </a:cubicBezTo>
                  <a:close/>
                  <a:moveTo>
                    <a:pt x="39637" y="30885"/>
                  </a:moveTo>
                  <a:lnTo>
                    <a:pt x="39637" y="30885"/>
                  </a:lnTo>
                  <a:cubicBezTo>
                    <a:pt x="39648" y="30911"/>
                    <a:pt x="39647" y="30939"/>
                    <a:pt x="39643" y="30939"/>
                  </a:cubicBezTo>
                  <a:cubicBezTo>
                    <a:pt x="39641" y="30939"/>
                    <a:pt x="39637" y="30925"/>
                    <a:pt x="39637" y="30885"/>
                  </a:cubicBezTo>
                  <a:close/>
                  <a:moveTo>
                    <a:pt x="284" y="47828"/>
                  </a:moveTo>
                  <a:cubicBezTo>
                    <a:pt x="286" y="47828"/>
                    <a:pt x="290" y="47831"/>
                    <a:pt x="299" y="47836"/>
                  </a:cubicBezTo>
                  <a:lnTo>
                    <a:pt x="297" y="47843"/>
                  </a:lnTo>
                  <a:lnTo>
                    <a:pt x="297" y="47843"/>
                  </a:lnTo>
                  <a:cubicBezTo>
                    <a:pt x="288" y="47835"/>
                    <a:pt x="281" y="47828"/>
                    <a:pt x="284" y="47828"/>
                  </a:cubicBezTo>
                  <a:close/>
                  <a:moveTo>
                    <a:pt x="37822" y="61036"/>
                  </a:moveTo>
                  <a:cubicBezTo>
                    <a:pt x="37825" y="61036"/>
                    <a:pt x="37821" y="61055"/>
                    <a:pt x="37804" y="61072"/>
                  </a:cubicBezTo>
                  <a:lnTo>
                    <a:pt x="37804" y="61072"/>
                  </a:lnTo>
                  <a:cubicBezTo>
                    <a:pt x="37813" y="61046"/>
                    <a:pt x="37819" y="61036"/>
                    <a:pt x="37822" y="61036"/>
                  </a:cubicBezTo>
                  <a:close/>
                  <a:moveTo>
                    <a:pt x="14545" y="484"/>
                  </a:moveTo>
                  <a:cubicBezTo>
                    <a:pt x="14733" y="565"/>
                    <a:pt x="14920" y="650"/>
                    <a:pt x="15110" y="735"/>
                  </a:cubicBezTo>
                  <a:cubicBezTo>
                    <a:pt x="15431" y="890"/>
                    <a:pt x="15765" y="1057"/>
                    <a:pt x="16086" y="1235"/>
                  </a:cubicBezTo>
                  <a:cubicBezTo>
                    <a:pt x="16205" y="1295"/>
                    <a:pt x="16360" y="1426"/>
                    <a:pt x="16503" y="1438"/>
                  </a:cubicBezTo>
                  <a:cubicBezTo>
                    <a:pt x="16551" y="1438"/>
                    <a:pt x="16610" y="1414"/>
                    <a:pt x="16658" y="1390"/>
                  </a:cubicBezTo>
                  <a:cubicBezTo>
                    <a:pt x="16667" y="1388"/>
                    <a:pt x="16680" y="1382"/>
                    <a:pt x="16695" y="1374"/>
                  </a:cubicBezTo>
                  <a:lnTo>
                    <a:pt x="16695" y="1374"/>
                  </a:lnTo>
                  <a:cubicBezTo>
                    <a:pt x="16646" y="1443"/>
                    <a:pt x="16655" y="1545"/>
                    <a:pt x="16741" y="1593"/>
                  </a:cubicBezTo>
                  <a:cubicBezTo>
                    <a:pt x="17241" y="1890"/>
                    <a:pt x="17717" y="2200"/>
                    <a:pt x="18182" y="2557"/>
                  </a:cubicBezTo>
                  <a:cubicBezTo>
                    <a:pt x="18200" y="2569"/>
                    <a:pt x="18226" y="2575"/>
                    <a:pt x="18253" y="2575"/>
                  </a:cubicBezTo>
                  <a:cubicBezTo>
                    <a:pt x="18280" y="2575"/>
                    <a:pt x="18307" y="2569"/>
                    <a:pt x="18325" y="2557"/>
                  </a:cubicBezTo>
                  <a:cubicBezTo>
                    <a:pt x="18342" y="2548"/>
                    <a:pt x="18430" y="2474"/>
                    <a:pt x="18438" y="2474"/>
                  </a:cubicBezTo>
                  <a:lnTo>
                    <a:pt x="18438" y="2474"/>
                  </a:lnTo>
                  <a:cubicBezTo>
                    <a:pt x="18441" y="2474"/>
                    <a:pt x="18431" y="2487"/>
                    <a:pt x="18396" y="2521"/>
                  </a:cubicBezTo>
                  <a:cubicBezTo>
                    <a:pt x="18337" y="2569"/>
                    <a:pt x="18337" y="2676"/>
                    <a:pt x="18396" y="2724"/>
                  </a:cubicBezTo>
                  <a:cubicBezTo>
                    <a:pt x="18860" y="3117"/>
                    <a:pt x="19301" y="3545"/>
                    <a:pt x="19622" y="4069"/>
                  </a:cubicBezTo>
                  <a:cubicBezTo>
                    <a:pt x="19637" y="4106"/>
                    <a:pt x="19675" y="4134"/>
                    <a:pt x="19716" y="4144"/>
                  </a:cubicBezTo>
                  <a:lnTo>
                    <a:pt x="19716" y="4144"/>
                  </a:lnTo>
                  <a:cubicBezTo>
                    <a:pt x="19705" y="4186"/>
                    <a:pt x="19710" y="4232"/>
                    <a:pt x="19730" y="4271"/>
                  </a:cubicBezTo>
                  <a:cubicBezTo>
                    <a:pt x="19837" y="4498"/>
                    <a:pt x="19908" y="4724"/>
                    <a:pt x="19944" y="4986"/>
                  </a:cubicBezTo>
                  <a:cubicBezTo>
                    <a:pt x="19956" y="5045"/>
                    <a:pt x="20027" y="5093"/>
                    <a:pt x="20087" y="5093"/>
                  </a:cubicBezTo>
                  <a:cubicBezTo>
                    <a:pt x="20306" y="5103"/>
                    <a:pt x="20541" y="5146"/>
                    <a:pt x="20766" y="5146"/>
                  </a:cubicBezTo>
                  <a:cubicBezTo>
                    <a:pt x="20810" y="5146"/>
                    <a:pt x="20853" y="5144"/>
                    <a:pt x="20896" y="5141"/>
                  </a:cubicBezTo>
                  <a:cubicBezTo>
                    <a:pt x="21182" y="5117"/>
                    <a:pt x="21456" y="5033"/>
                    <a:pt x="21754" y="5022"/>
                  </a:cubicBezTo>
                  <a:cubicBezTo>
                    <a:pt x="22337" y="5022"/>
                    <a:pt x="22932" y="5141"/>
                    <a:pt x="23468" y="5414"/>
                  </a:cubicBezTo>
                  <a:cubicBezTo>
                    <a:pt x="23659" y="5510"/>
                    <a:pt x="23813" y="5653"/>
                    <a:pt x="24016" y="5712"/>
                  </a:cubicBezTo>
                  <a:cubicBezTo>
                    <a:pt x="24254" y="5795"/>
                    <a:pt x="24492" y="5879"/>
                    <a:pt x="24718" y="5986"/>
                  </a:cubicBezTo>
                  <a:cubicBezTo>
                    <a:pt x="25195" y="6200"/>
                    <a:pt x="25623" y="6474"/>
                    <a:pt x="25968" y="6867"/>
                  </a:cubicBezTo>
                  <a:cubicBezTo>
                    <a:pt x="25996" y="6895"/>
                    <a:pt x="26037" y="6906"/>
                    <a:pt x="26077" y="6906"/>
                  </a:cubicBezTo>
                  <a:cubicBezTo>
                    <a:pt x="26106" y="6906"/>
                    <a:pt x="26134" y="6901"/>
                    <a:pt x="26159" y="6891"/>
                  </a:cubicBezTo>
                  <a:cubicBezTo>
                    <a:pt x="26695" y="6617"/>
                    <a:pt x="27683" y="6117"/>
                    <a:pt x="27671" y="5391"/>
                  </a:cubicBezTo>
                  <a:cubicBezTo>
                    <a:pt x="27671" y="4891"/>
                    <a:pt x="27338" y="4367"/>
                    <a:pt x="27088" y="3950"/>
                  </a:cubicBezTo>
                  <a:cubicBezTo>
                    <a:pt x="26739" y="3360"/>
                    <a:pt x="26338" y="2793"/>
                    <a:pt x="25913" y="2250"/>
                  </a:cubicBezTo>
                  <a:lnTo>
                    <a:pt x="25913" y="2250"/>
                  </a:lnTo>
                  <a:cubicBezTo>
                    <a:pt x="26272" y="2476"/>
                    <a:pt x="26626" y="2709"/>
                    <a:pt x="26980" y="2950"/>
                  </a:cubicBezTo>
                  <a:cubicBezTo>
                    <a:pt x="27504" y="3295"/>
                    <a:pt x="28016" y="3652"/>
                    <a:pt x="28516" y="4021"/>
                  </a:cubicBezTo>
                  <a:cubicBezTo>
                    <a:pt x="28790" y="4236"/>
                    <a:pt x="29052" y="4450"/>
                    <a:pt x="29314" y="4664"/>
                  </a:cubicBezTo>
                  <a:cubicBezTo>
                    <a:pt x="29433" y="4760"/>
                    <a:pt x="29528" y="4867"/>
                    <a:pt x="29647" y="4950"/>
                  </a:cubicBezTo>
                  <a:cubicBezTo>
                    <a:pt x="29671" y="4974"/>
                    <a:pt x="29707" y="5010"/>
                    <a:pt x="29743" y="5010"/>
                  </a:cubicBezTo>
                  <a:cubicBezTo>
                    <a:pt x="29754" y="5011"/>
                    <a:pt x="29764" y="5013"/>
                    <a:pt x="29772" y="5013"/>
                  </a:cubicBezTo>
                  <a:lnTo>
                    <a:pt x="29772" y="5013"/>
                  </a:lnTo>
                  <a:cubicBezTo>
                    <a:pt x="29775" y="5046"/>
                    <a:pt x="29788" y="5079"/>
                    <a:pt x="29814" y="5105"/>
                  </a:cubicBezTo>
                  <a:cubicBezTo>
                    <a:pt x="30124" y="5391"/>
                    <a:pt x="30552" y="5760"/>
                    <a:pt x="30660" y="6188"/>
                  </a:cubicBezTo>
                  <a:cubicBezTo>
                    <a:pt x="30755" y="6605"/>
                    <a:pt x="30433" y="7069"/>
                    <a:pt x="30219" y="7331"/>
                  </a:cubicBezTo>
                  <a:cubicBezTo>
                    <a:pt x="29659" y="8010"/>
                    <a:pt x="28909" y="8546"/>
                    <a:pt x="28183" y="9022"/>
                  </a:cubicBezTo>
                  <a:cubicBezTo>
                    <a:pt x="28112" y="9070"/>
                    <a:pt x="28076" y="9165"/>
                    <a:pt x="28123" y="9236"/>
                  </a:cubicBezTo>
                  <a:cubicBezTo>
                    <a:pt x="28481" y="9772"/>
                    <a:pt x="28814" y="10308"/>
                    <a:pt x="28981" y="10951"/>
                  </a:cubicBezTo>
                  <a:cubicBezTo>
                    <a:pt x="29028" y="11165"/>
                    <a:pt x="28993" y="11487"/>
                    <a:pt x="29100" y="11677"/>
                  </a:cubicBezTo>
                  <a:cubicBezTo>
                    <a:pt x="29219" y="11856"/>
                    <a:pt x="29409" y="12022"/>
                    <a:pt x="29552" y="12189"/>
                  </a:cubicBezTo>
                  <a:cubicBezTo>
                    <a:pt x="29838" y="12511"/>
                    <a:pt x="30124" y="12832"/>
                    <a:pt x="30409" y="13153"/>
                  </a:cubicBezTo>
                  <a:cubicBezTo>
                    <a:pt x="30552" y="13320"/>
                    <a:pt x="30933" y="13582"/>
                    <a:pt x="30814" y="13820"/>
                  </a:cubicBezTo>
                  <a:cubicBezTo>
                    <a:pt x="30660" y="14118"/>
                    <a:pt x="30314" y="14356"/>
                    <a:pt x="30064" y="14558"/>
                  </a:cubicBezTo>
                  <a:cubicBezTo>
                    <a:pt x="29814" y="14761"/>
                    <a:pt x="29540" y="14951"/>
                    <a:pt x="29266" y="15142"/>
                  </a:cubicBezTo>
                  <a:cubicBezTo>
                    <a:pt x="29171" y="15201"/>
                    <a:pt x="29100" y="15237"/>
                    <a:pt x="29064" y="15356"/>
                  </a:cubicBezTo>
                  <a:cubicBezTo>
                    <a:pt x="28909" y="15820"/>
                    <a:pt x="28874" y="16380"/>
                    <a:pt x="28790" y="16856"/>
                  </a:cubicBezTo>
                  <a:cubicBezTo>
                    <a:pt x="28647" y="17606"/>
                    <a:pt x="28504" y="18345"/>
                    <a:pt x="28362" y="19095"/>
                  </a:cubicBezTo>
                  <a:cubicBezTo>
                    <a:pt x="28314" y="19357"/>
                    <a:pt x="28266" y="19630"/>
                    <a:pt x="28219" y="19892"/>
                  </a:cubicBezTo>
                  <a:cubicBezTo>
                    <a:pt x="28195" y="19988"/>
                    <a:pt x="28135" y="20154"/>
                    <a:pt x="28159" y="20261"/>
                  </a:cubicBezTo>
                  <a:cubicBezTo>
                    <a:pt x="28207" y="20416"/>
                    <a:pt x="28493" y="20571"/>
                    <a:pt x="28612" y="20678"/>
                  </a:cubicBezTo>
                  <a:cubicBezTo>
                    <a:pt x="28945" y="20964"/>
                    <a:pt x="29278" y="21262"/>
                    <a:pt x="29612" y="21547"/>
                  </a:cubicBezTo>
                  <a:cubicBezTo>
                    <a:pt x="29802" y="21702"/>
                    <a:pt x="29993" y="21857"/>
                    <a:pt x="30183" y="22012"/>
                  </a:cubicBezTo>
                  <a:cubicBezTo>
                    <a:pt x="30255" y="22071"/>
                    <a:pt x="30326" y="22119"/>
                    <a:pt x="30398" y="22178"/>
                  </a:cubicBezTo>
                  <a:cubicBezTo>
                    <a:pt x="30452" y="22225"/>
                    <a:pt x="30471" y="22256"/>
                    <a:pt x="30487" y="22256"/>
                  </a:cubicBezTo>
                  <a:cubicBezTo>
                    <a:pt x="30491" y="22256"/>
                    <a:pt x="30495" y="22254"/>
                    <a:pt x="30498" y="22251"/>
                  </a:cubicBezTo>
                  <a:lnTo>
                    <a:pt x="30498" y="22251"/>
                  </a:lnTo>
                  <a:cubicBezTo>
                    <a:pt x="30359" y="22411"/>
                    <a:pt x="29865" y="22478"/>
                    <a:pt x="29695" y="22524"/>
                  </a:cubicBezTo>
                  <a:cubicBezTo>
                    <a:pt x="28862" y="22738"/>
                    <a:pt x="28004" y="22881"/>
                    <a:pt x="27147" y="23000"/>
                  </a:cubicBezTo>
                  <a:cubicBezTo>
                    <a:pt x="27076" y="23012"/>
                    <a:pt x="27016" y="23119"/>
                    <a:pt x="27040" y="23190"/>
                  </a:cubicBezTo>
                  <a:cubicBezTo>
                    <a:pt x="27247" y="23767"/>
                    <a:pt x="27714" y="24232"/>
                    <a:pt x="28241" y="24566"/>
                  </a:cubicBezTo>
                  <a:lnTo>
                    <a:pt x="28241" y="24566"/>
                  </a:lnTo>
                  <a:cubicBezTo>
                    <a:pt x="27828" y="24514"/>
                    <a:pt x="27428" y="24406"/>
                    <a:pt x="27052" y="24214"/>
                  </a:cubicBezTo>
                  <a:cubicBezTo>
                    <a:pt x="27027" y="24203"/>
                    <a:pt x="27001" y="24198"/>
                    <a:pt x="26976" y="24198"/>
                  </a:cubicBezTo>
                  <a:cubicBezTo>
                    <a:pt x="26895" y="24198"/>
                    <a:pt x="26826" y="24254"/>
                    <a:pt x="26826" y="24345"/>
                  </a:cubicBezTo>
                  <a:cubicBezTo>
                    <a:pt x="26826" y="24560"/>
                    <a:pt x="26826" y="24786"/>
                    <a:pt x="26814" y="25012"/>
                  </a:cubicBezTo>
                  <a:cubicBezTo>
                    <a:pt x="26814" y="25072"/>
                    <a:pt x="26861" y="25143"/>
                    <a:pt x="26933" y="25155"/>
                  </a:cubicBezTo>
                  <a:cubicBezTo>
                    <a:pt x="27671" y="25298"/>
                    <a:pt x="28445" y="25262"/>
                    <a:pt x="29195" y="25310"/>
                  </a:cubicBezTo>
                  <a:cubicBezTo>
                    <a:pt x="29719" y="25345"/>
                    <a:pt x="30219" y="25441"/>
                    <a:pt x="30731" y="25524"/>
                  </a:cubicBezTo>
                  <a:cubicBezTo>
                    <a:pt x="30918" y="25556"/>
                    <a:pt x="31116" y="25567"/>
                    <a:pt x="31317" y="25567"/>
                  </a:cubicBezTo>
                  <a:cubicBezTo>
                    <a:pt x="31640" y="25567"/>
                    <a:pt x="31971" y="25539"/>
                    <a:pt x="32279" y="25524"/>
                  </a:cubicBezTo>
                  <a:cubicBezTo>
                    <a:pt x="33131" y="25481"/>
                    <a:pt x="33988" y="25280"/>
                    <a:pt x="34830" y="25280"/>
                  </a:cubicBezTo>
                  <a:cubicBezTo>
                    <a:pt x="35376" y="25280"/>
                    <a:pt x="35917" y="25364"/>
                    <a:pt x="36446" y="25631"/>
                  </a:cubicBezTo>
                  <a:cubicBezTo>
                    <a:pt x="38113" y="26465"/>
                    <a:pt x="38887" y="28429"/>
                    <a:pt x="39232" y="30156"/>
                  </a:cubicBezTo>
                  <a:cubicBezTo>
                    <a:pt x="39280" y="30441"/>
                    <a:pt x="39256" y="30870"/>
                    <a:pt x="39434" y="31108"/>
                  </a:cubicBezTo>
                  <a:cubicBezTo>
                    <a:pt x="39958" y="31822"/>
                    <a:pt x="40494" y="32513"/>
                    <a:pt x="40994" y="33251"/>
                  </a:cubicBezTo>
                  <a:cubicBezTo>
                    <a:pt x="41756" y="34394"/>
                    <a:pt x="42506" y="35585"/>
                    <a:pt x="42994" y="36883"/>
                  </a:cubicBezTo>
                  <a:cubicBezTo>
                    <a:pt x="43233" y="37526"/>
                    <a:pt x="43304" y="38133"/>
                    <a:pt x="43363" y="38811"/>
                  </a:cubicBezTo>
                  <a:cubicBezTo>
                    <a:pt x="43435" y="39609"/>
                    <a:pt x="43530" y="40419"/>
                    <a:pt x="43721" y="41193"/>
                  </a:cubicBezTo>
                  <a:cubicBezTo>
                    <a:pt x="43923" y="42002"/>
                    <a:pt x="44245" y="42943"/>
                    <a:pt x="45007" y="43395"/>
                  </a:cubicBezTo>
                  <a:cubicBezTo>
                    <a:pt x="45446" y="43657"/>
                    <a:pt x="45951" y="43699"/>
                    <a:pt x="46454" y="43699"/>
                  </a:cubicBezTo>
                  <a:cubicBezTo>
                    <a:pt x="46591" y="43699"/>
                    <a:pt x="46728" y="43695"/>
                    <a:pt x="46864" y="43693"/>
                  </a:cubicBezTo>
                  <a:cubicBezTo>
                    <a:pt x="47023" y="43693"/>
                    <a:pt x="47193" y="43693"/>
                    <a:pt x="47353" y="43703"/>
                  </a:cubicBezTo>
                  <a:lnTo>
                    <a:pt x="47353" y="43703"/>
                  </a:lnTo>
                  <a:cubicBezTo>
                    <a:pt x="47358" y="43704"/>
                    <a:pt x="47363" y="43704"/>
                    <a:pt x="47368" y="43704"/>
                  </a:cubicBezTo>
                  <a:lnTo>
                    <a:pt x="47368" y="43704"/>
                  </a:lnTo>
                  <a:cubicBezTo>
                    <a:pt x="47371" y="43704"/>
                    <a:pt x="47373" y="43705"/>
                    <a:pt x="47376" y="43705"/>
                  </a:cubicBezTo>
                  <a:cubicBezTo>
                    <a:pt x="47412" y="43705"/>
                    <a:pt x="47441" y="43694"/>
                    <a:pt x="47463" y="43677"/>
                  </a:cubicBezTo>
                  <a:lnTo>
                    <a:pt x="47463" y="43677"/>
                  </a:lnTo>
                  <a:cubicBezTo>
                    <a:pt x="47781" y="43551"/>
                    <a:pt x="48105" y="43420"/>
                    <a:pt x="48427" y="43291"/>
                  </a:cubicBezTo>
                  <a:lnTo>
                    <a:pt x="48427" y="43291"/>
                  </a:lnTo>
                  <a:cubicBezTo>
                    <a:pt x="47865" y="44329"/>
                    <a:pt x="47268" y="45349"/>
                    <a:pt x="46662" y="46360"/>
                  </a:cubicBezTo>
                  <a:cubicBezTo>
                    <a:pt x="46078" y="47324"/>
                    <a:pt x="45471" y="48277"/>
                    <a:pt x="44816" y="49194"/>
                  </a:cubicBezTo>
                  <a:cubicBezTo>
                    <a:pt x="44256" y="49991"/>
                    <a:pt x="43649" y="50789"/>
                    <a:pt x="42935" y="51456"/>
                  </a:cubicBezTo>
                  <a:cubicBezTo>
                    <a:pt x="42685" y="51694"/>
                    <a:pt x="42387" y="51956"/>
                    <a:pt x="42054" y="52075"/>
                  </a:cubicBezTo>
                  <a:cubicBezTo>
                    <a:pt x="41744" y="52182"/>
                    <a:pt x="41423" y="52230"/>
                    <a:pt x="41101" y="52337"/>
                  </a:cubicBezTo>
                  <a:cubicBezTo>
                    <a:pt x="40589" y="52504"/>
                    <a:pt x="40089" y="52718"/>
                    <a:pt x="39589" y="52944"/>
                  </a:cubicBezTo>
                  <a:cubicBezTo>
                    <a:pt x="39542" y="52968"/>
                    <a:pt x="39518" y="53027"/>
                    <a:pt x="39518" y="53075"/>
                  </a:cubicBezTo>
                  <a:cubicBezTo>
                    <a:pt x="39303" y="55171"/>
                    <a:pt x="38577" y="57242"/>
                    <a:pt x="38006" y="59266"/>
                  </a:cubicBezTo>
                  <a:cubicBezTo>
                    <a:pt x="37975" y="59374"/>
                    <a:pt x="38058" y="59446"/>
                    <a:pt x="38146" y="59446"/>
                  </a:cubicBezTo>
                  <a:cubicBezTo>
                    <a:pt x="38195" y="59446"/>
                    <a:pt x="38246" y="59424"/>
                    <a:pt x="38280" y="59373"/>
                  </a:cubicBezTo>
                  <a:cubicBezTo>
                    <a:pt x="38713" y="58735"/>
                    <a:pt x="39343" y="57976"/>
                    <a:pt x="40180" y="57976"/>
                  </a:cubicBezTo>
                  <a:cubicBezTo>
                    <a:pt x="40217" y="57976"/>
                    <a:pt x="40254" y="57977"/>
                    <a:pt x="40292" y="57980"/>
                  </a:cubicBezTo>
                  <a:cubicBezTo>
                    <a:pt x="40559" y="57997"/>
                    <a:pt x="40833" y="58026"/>
                    <a:pt x="41109" y="58054"/>
                  </a:cubicBezTo>
                  <a:lnTo>
                    <a:pt x="41109" y="58054"/>
                  </a:lnTo>
                  <a:cubicBezTo>
                    <a:pt x="40633" y="58501"/>
                    <a:pt x="40163" y="58949"/>
                    <a:pt x="39684" y="59397"/>
                  </a:cubicBezTo>
                  <a:cubicBezTo>
                    <a:pt x="39470" y="59600"/>
                    <a:pt x="39256" y="59838"/>
                    <a:pt x="39018" y="60028"/>
                  </a:cubicBezTo>
                  <a:cubicBezTo>
                    <a:pt x="39012" y="60034"/>
                    <a:pt x="39011" y="60035"/>
                    <a:pt x="39012" y="60035"/>
                  </a:cubicBezTo>
                  <a:cubicBezTo>
                    <a:pt x="39013" y="60035"/>
                    <a:pt x="39021" y="60030"/>
                    <a:pt x="39021" y="60030"/>
                  </a:cubicBezTo>
                  <a:lnTo>
                    <a:pt x="39021" y="60030"/>
                  </a:lnTo>
                  <a:cubicBezTo>
                    <a:pt x="39022" y="60030"/>
                    <a:pt x="39016" y="60034"/>
                    <a:pt x="38994" y="60052"/>
                  </a:cubicBezTo>
                  <a:cubicBezTo>
                    <a:pt x="38934" y="60076"/>
                    <a:pt x="38887" y="60112"/>
                    <a:pt x="38827" y="60135"/>
                  </a:cubicBezTo>
                  <a:cubicBezTo>
                    <a:pt x="38601" y="60266"/>
                    <a:pt x="38375" y="60397"/>
                    <a:pt x="38149" y="60528"/>
                  </a:cubicBezTo>
                  <a:cubicBezTo>
                    <a:pt x="37958" y="60635"/>
                    <a:pt x="37625" y="60743"/>
                    <a:pt x="37529" y="60945"/>
                  </a:cubicBezTo>
                  <a:cubicBezTo>
                    <a:pt x="37434" y="61147"/>
                    <a:pt x="37410" y="61397"/>
                    <a:pt x="37351" y="61600"/>
                  </a:cubicBezTo>
                  <a:cubicBezTo>
                    <a:pt x="37089" y="62505"/>
                    <a:pt x="36839" y="63422"/>
                    <a:pt x="36577" y="64326"/>
                  </a:cubicBezTo>
                  <a:cubicBezTo>
                    <a:pt x="36410" y="64959"/>
                    <a:pt x="36233" y="65582"/>
                    <a:pt x="36056" y="66214"/>
                  </a:cubicBezTo>
                  <a:lnTo>
                    <a:pt x="36056" y="66214"/>
                  </a:lnTo>
                  <a:lnTo>
                    <a:pt x="29207" y="64767"/>
                  </a:lnTo>
                  <a:cubicBezTo>
                    <a:pt x="25504" y="63981"/>
                    <a:pt x="21789" y="63195"/>
                    <a:pt x="18087" y="62421"/>
                  </a:cubicBezTo>
                  <a:cubicBezTo>
                    <a:pt x="17306" y="62257"/>
                    <a:pt x="16516" y="62092"/>
                    <a:pt x="15735" y="61927"/>
                  </a:cubicBezTo>
                  <a:lnTo>
                    <a:pt x="15735" y="61927"/>
                  </a:lnTo>
                  <a:cubicBezTo>
                    <a:pt x="15918" y="61613"/>
                    <a:pt x="16108" y="61292"/>
                    <a:pt x="16289" y="60981"/>
                  </a:cubicBezTo>
                  <a:cubicBezTo>
                    <a:pt x="16336" y="60909"/>
                    <a:pt x="16301" y="60778"/>
                    <a:pt x="16205" y="60766"/>
                  </a:cubicBezTo>
                  <a:cubicBezTo>
                    <a:pt x="16062" y="60731"/>
                    <a:pt x="15896" y="60635"/>
                    <a:pt x="15741" y="60576"/>
                  </a:cubicBezTo>
                  <a:cubicBezTo>
                    <a:pt x="15396" y="60421"/>
                    <a:pt x="15062" y="60266"/>
                    <a:pt x="14717" y="60100"/>
                  </a:cubicBezTo>
                  <a:cubicBezTo>
                    <a:pt x="14294" y="59913"/>
                    <a:pt x="13879" y="59726"/>
                    <a:pt x="13466" y="59539"/>
                  </a:cubicBezTo>
                  <a:lnTo>
                    <a:pt x="13466" y="59539"/>
                  </a:lnTo>
                  <a:cubicBezTo>
                    <a:pt x="13745" y="59394"/>
                    <a:pt x="14022" y="59241"/>
                    <a:pt x="14312" y="59123"/>
                  </a:cubicBezTo>
                  <a:cubicBezTo>
                    <a:pt x="14483" y="59050"/>
                    <a:pt x="14657" y="59019"/>
                    <a:pt x="14833" y="59019"/>
                  </a:cubicBezTo>
                  <a:cubicBezTo>
                    <a:pt x="15517" y="59019"/>
                    <a:pt x="16215" y="59499"/>
                    <a:pt x="16717" y="59897"/>
                  </a:cubicBezTo>
                  <a:cubicBezTo>
                    <a:pt x="16750" y="59925"/>
                    <a:pt x="16790" y="59939"/>
                    <a:pt x="16829" y="59939"/>
                  </a:cubicBezTo>
                  <a:cubicBezTo>
                    <a:pt x="16874" y="59939"/>
                    <a:pt x="16918" y="59919"/>
                    <a:pt x="16944" y="59873"/>
                  </a:cubicBezTo>
                  <a:cubicBezTo>
                    <a:pt x="17158" y="59516"/>
                    <a:pt x="17372" y="59147"/>
                    <a:pt x="17586" y="58790"/>
                  </a:cubicBezTo>
                  <a:cubicBezTo>
                    <a:pt x="17658" y="58671"/>
                    <a:pt x="17765" y="58552"/>
                    <a:pt x="17801" y="58421"/>
                  </a:cubicBezTo>
                  <a:cubicBezTo>
                    <a:pt x="17908" y="58076"/>
                    <a:pt x="17717" y="57838"/>
                    <a:pt x="17575" y="57564"/>
                  </a:cubicBezTo>
                  <a:cubicBezTo>
                    <a:pt x="17325" y="57087"/>
                    <a:pt x="17408" y="56373"/>
                    <a:pt x="17444" y="55861"/>
                  </a:cubicBezTo>
                  <a:cubicBezTo>
                    <a:pt x="17467" y="55468"/>
                    <a:pt x="17515" y="55087"/>
                    <a:pt x="17575" y="54706"/>
                  </a:cubicBezTo>
                  <a:cubicBezTo>
                    <a:pt x="17586" y="54623"/>
                    <a:pt x="17551" y="54540"/>
                    <a:pt x="17467" y="54516"/>
                  </a:cubicBezTo>
                  <a:cubicBezTo>
                    <a:pt x="16253" y="54278"/>
                    <a:pt x="15027" y="54099"/>
                    <a:pt x="13800" y="53968"/>
                  </a:cubicBezTo>
                  <a:cubicBezTo>
                    <a:pt x="13197" y="53911"/>
                    <a:pt x="12582" y="53859"/>
                    <a:pt x="11968" y="53859"/>
                  </a:cubicBezTo>
                  <a:cubicBezTo>
                    <a:pt x="11685" y="53859"/>
                    <a:pt x="11403" y="53870"/>
                    <a:pt x="11121" y="53897"/>
                  </a:cubicBezTo>
                  <a:cubicBezTo>
                    <a:pt x="10910" y="53912"/>
                    <a:pt x="10721" y="53928"/>
                    <a:pt x="10535" y="53928"/>
                  </a:cubicBezTo>
                  <a:cubicBezTo>
                    <a:pt x="10291" y="53928"/>
                    <a:pt x="10053" y="53901"/>
                    <a:pt x="9776" y="53813"/>
                  </a:cubicBezTo>
                  <a:cubicBezTo>
                    <a:pt x="8490" y="53408"/>
                    <a:pt x="7299" y="52658"/>
                    <a:pt x="6156" y="51944"/>
                  </a:cubicBezTo>
                  <a:cubicBezTo>
                    <a:pt x="4859" y="51134"/>
                    <a:pt x="3597" y="50265"/>
                    <a:pt x="2358" y="49372"/>
                  </a:cubicBezTo>
                  <a:cubicBezTo>
                    <a:pt x="1858" y="49015"/>
                    <a:pt x="1358" y="48646"/>
                    <a:pt x="870" y="48265"/>
                  </a:cubicBezTo>
                  <a:cubicBezTo>
                    <a:pt x="758" y="48190"/>
                    <a:pt x="645" y="48108"/>
                    <a:pt x="533" y="48024"/>
                  </a:cubicBezTo>
                  <a:lnTo>
                    <a:pt x="533" y="48024"/>
                  </a:lnTo>
                  <a:cubicBezTo>
                    <a:pt x="939" y="47937"/>
                    <a:pt x="1351" y="47851"/>
                    <a:pt x="1763" y="47765"/>
                  </a:cubicBezTo>
                  <a:cubicBezTo>
                    <a:pt x="2192" y="47670"/>
                    <a:pt x="2608" y="47598"/>
                    <a:pt x="3013" y="47408"/>
                  </a:cubicBezTo>
                  <a:cubicBezTo>
                    <a:pt x="3775" y="47050"/>
                    <a:pt x="4311" y="46527"/>
                    <a:pt x="4442" y="45669"/>
                  </a:cubicBezTo>
                  <a:cubicBezTo>
                    <a:pt x="4537" y="45062"/>
                    <a:pt x="4478" y="44431"/>
                    <a:pt x="4394" y="43824"/>
                  </a:cubicBezTo>
                  <a:cubicBezTo>
                    <a:pt x="4240" y="42776"/>
                    <a:pt x="3978" y="41728"/>
                    <a:pt x="3716" y="40693"/>
                  </a:cubicBezTo>
                  <a:cubicBezTo>
                    <a:pt x="3466" y="39776"/>
                    <a:pt x="3287" y="38919"/>
                    <a:pt x="3275" y="37966"/>
                  </a:cubicBezTo>
                  <a:cubicBezTo>
                    <a:pt x="3251" y="37037"/>
                    <a:pt x="3323" y="36109"/>
                    <a:pt x="3418" y="35192"/>
                  </a:cubicBezTo>
                  <a:cubicBezTo>
                    <a:pt x="3501" y="34382"/>
                    <a:pt x="3609" y="33585"/>
                    <a:pt x="3739" y="32787"/>
                  </a:cubicBezTo>
                  <a:cubicBezTo>
                    <a:pt x="3799" y="32442"/>
                    <a:pt x="3930" y="32061"/>
                    <a:pt x="3942" y="31703"/>
                  </a:cubicBezTo>
                  <a:cubicBezTo>
                    <a:pt x="3954" y="31537"/>
                    <a:pt x="3870" y="31358"/>
                    <a:pt x="3823" y="31191"/>
                  </a:cubicBezTo>
                  <a:cubicBezTo>
                    <a:pt x="3728" y="30775"/>
                    <a:pt x="3644" y="30346"/>
                    <a:pt x="3585" y="29906"/>
                  </a:cubicBezTo>
                  <a:cubicBezTo>
                    <a:pt x="3442" y="28703"/>
                    <a:pt x="3478" y="27381"/>
                    <a:pt x="4061" y="26286"/>
                  </a:cubicBezTo>
                  <a:cubicBezTo>
                    <a:pt x="4937" y="24638"/>
                    <a:pt x="6828" y="24273"/>
                    <a:pt x="8547" y="24273"/>
                  </a:cubicBezTo>
                  <a:cubicBezTo>
                    <a:pt x="8604" y="24273"/>
                    <a:pt x="8660" y="24273"/>
                    <a:pt x="8716" y="24274"/>
                  </a:cubicBezTo>
                  <a:cubicBezTo>
                    <a:pt x="9740" y="24298"/>
                    <a:pt x="10764" y="24441"/>
                    <a:pt x="11740" y="24703"/>
                  </a:cubicBezTo>
                  <a:cubicBezTo>
                    <a:pt x="11962" y="24765"/>
                    <a:pt x="12158" y="24860"/>
                    <a:pt x="12366" y="24860"/>
                  </a:cubicBezTo>
                  <a:cubicBezTo>
                    <a:pt x="12437" y="24860"/>
                    <a:pt x="12510" y="24849"/>
                    <a:pt x="12586" y="24822"/>
                  </a:cubicBezTo>
                  <a:cubicBezTo>
                    <a:pt x="13717" y="24381"/>
                    <a:pt x="14860" y="23929"/>
                    <a:pt x="15991" y="23488"/>
                  </a:cubicBezTo>
                  <a:lnTo>
                    <a:pt x="16301" y="23369"/>
                  </a:lnTo>
                  <a:cubicBezTo>
                    <a:pt x="16372" y="23333"/>
                    <a:pt x="16432" y="23262"/>
                    <a:pt x="16408" y="23179"/>
                  </a:cubicBezTo>
                  <a:cubicBezTo>
                    <a:pt x="15860" y="21535"/>
                    <a:pt x="15372" y="19880"/>
                    <a:pt x="14908" y="18214"/>
                  </a:cubicBezTo>
                  <a:cubicBezTo>
                    <a:pt x="14904" y="18200"/>
                    <a:pt x="14899" y="18188"/>
                    <a:pt x="14893" y="18178"/>
                  </a:cubicBezTo>
                  <a:lnTo>
                    <a:pt x="14896" y="18178"/>
                  </a:lnTo>
                  <a:cubicBezTo>
                    <a:pt x="14245" y="17072"/>
                    <a:pt x="13603" y="15976"/>
                    <a:pt x="12962" y="14881"/>
                  </a:cubicBezTo>
                  <a:lnTo>
                    <a:pt x="12962" y="14881"/>
                  </a:lnTo>
                  <a:cubicBezTo>
                    <a:pt x="13019" y="14916"/>
                    <a:pt x="13076" y="14951"/>
                    <a:pt x="13134" y="14987"/>
                  </a:cubicBezTo>
                  <a:cubicBezTo>
                    <a:pt x="13155" y="14999"/>
                    <a:pt x="13177" y="15004"/>
                    <a:pt x="13200" y="15004"/>
                  </a:cubicBezTo>
                  <a:cubicBezTo>
                    <a:pt x="13294" y="15004"/>
                    <a:pt x="13386" y="14916"/>
                    <a:pt x="13348" y="14820"/>
                  </a:cubicBezTo>
                  <a:cubicBezTo>
                    <a:pt x="12562" y="12630"/>
                    <a:pt x="12038" y="10213"/>
                    <a:pt x="12038" y="7891"/>
                  </a:cubicBezTo>
                  <a:cubicBezTo>
                    <a:pt x="12038" y="7073"/>
                    <a:pt x="12118" y="6254"/>
                    <a:pt x="12361" y="5473"/>
                  </a:cubicBezTo>
                  <a:lnTo>
                    <a:pt x="12361" y="5473"/>
                  </a:lnTo>
                  <a:cubicBezTo>
                    <a:pt x="12857" y="5896"/>
                    <a:pt x="13353" y="6320"/>
                    <a:pt x="13849" y="6744"/>
                  </a:cubicBezTo>
                  <a:lnTo>
                    <a:pt x="13849" y="6744"/>
                  </a:lnTo>
                  <a:lnTo>
                    <a:pt x="13860" y="6760"/>
                  </a:lnTo>
                  <a:cubicBezTo>
                    <a:pt x="13861" y="6759"/>
                    <a:pt x="13863" y="6758"/>
                    <a:pt x="13864" y="6757"/>
                  </a:cubicBezTo>
                  <a:lnTo>
                    <a:pt x="13864" y="6757"/>
                  </a:lnTo>
                  <a:cubicBezTo>
                    <a:pt x="13875" y="6766"/>
                    <a:pt x="13885" y="6775"/>
                    <a:pt x="13896" y="6784"/>
                  </a:cubicBezTo>
                  <a:cubicBezTo>
                    <a:pt x="13926" y="6811"/>
                    <a:pt x="13962" y="6823"/>
                    <a:pt x="13998" y="6823"/>
                  </a:cubicBezTo>
                  <a:cubicBezTo>
                    <a:pt x="14103" y="6823"/>
                    <a:pt x="14202" y="6721"/>
                    <a:pt x="14122" y="6605"/>
                  </a:cubicBezTo>
                  <a:lnTo>
                    <a:pt x="13253" y="5333"/>
                  </a:lnTo>
                  <a:lnTo>
                    <a:pt x="13253" y="5333"/>
                  </a:lnTo>
                  <a:cubicBezTo>
                    <a:pt x="14524" y="5178"/>
                    <a:pt x="15805" y="5103"/>
                    <a:pt x="17074" y="5069"/>
                  </a:cubicBezTo>
                  <a:cubicBezTo>
                    <a:pt x="17158" y="5057"/>
                    <a:pt x="17229" y="4998"/>
                    <a:pt x="17229" y="4914"/>
                  </a:cubicBezTo>
                  <a:cubicBezTo>
                    <a:pt x="17241" y="4307"/>
                    <a:pt x="16932" y="3879"/>
                    <a:pt x="16610" y="3402"/>
                  </a:cubicBezTo>
                  <a:cubicBezTo>
                    <a:pt x="16277" y="2914"/>
                    <a:pt x="15943" y="2438"/>
                    <a:pt x="15610" y="1962"/>
                  </a:cubicBezTo>
                  <a:cubicBezTo>
                    <a:pt x="15257" y="1469"/>
                    <a:pt x="14904" y="976"/>
                    <a:pt x="14545" y="484"/>
                  </a:cubicBezTo>
                  <a:close/>
                  <a:moveTo>
                    <a:pt x="14112" y="0"/>
                  </a:moveTo>
                  <a:cubicBezTo>
                    <a:pt x="14008" y="0"/>
                    <a:pt x="13918" y="130"/>
                    <a:pt x="13991" y="223"/>
                  </a:cubicBezTo>
                  <a:cubicBezTo>
                    <a:pt x="14419" y="807"/>
                    <a:pt x="14836" y="1402"/>
                    <a:pt x="15265" y="1985"/>
                  </a:cubicBezTo>
                  <a:cubicBezTo>
                    <a:pt x="15586" y="2450"/>
                    <a:pt x="15908" y="2902"/>
                    <a:pt x="16229" y="3367"/>
                  </a:cubicBezTo>
                  <a:cubicBezTo>
                    <a:pt x="16537" y="3817"/>
                    <a:pt x="16885" y="4237"/>
                    <a:pt x="16927" y="4776"/>
                  </a:cubicBezTo>
                  <a:lnTo>
                    <a:pt x="16927" y="4776"/>
                  </a:lnTo>
                  <a:cubicBezTo>
                    <a:pt x="15618" y="4813"/>
                    <a:pt x="14299" y="4897"/>
                    <a:pt x="12991" y="5069"/>
                  </a:cubicBezTo>
                  <a:cubicBezTo>
                    <a:pt x="12895" y="5081"/>
                    <a:pt x="12788" y="5188"/>
                    <a:pt x="12860" y="5295"/>
                  </a:cubicBezTo>
                  <a:lnTo>
                    <a:pt x="13225" y="5830"/>
                  </a:lnTo>
                  <a:lnTo>
                    <a:pt x="13225" y="5830"/>
                  </a:lnTo>
                  <a:cubicBezTo>
                    <a:pt x="12949" y="5593"/>
                    <a:pt x="12674" y="5355"/>
                    <a:pt x="12395" y="5117"/>
                  </a:cubicBezTo>
                  <a:cubicBezTo>
                    <a:pt x="12359" y="5085"/>
                    <a:pt x="12320" y="5071"/>
                    <a:pt x="12283" y="5071"/>
                  </a:cubicBezTo>
                  <a:cubicBezTo>
                    <a:pt x="12222" y="5071"/>
                    <a:pt x="12167" y="5110"/>
                    <a:pt x="12145" y="5176"/>
                  </a:cubicBezTo>
                  <a:cubicBezTo>
                    <a:pt x="11610" y="6700"/>
                    <a:pt x="11681" y="8403"/>
                    <a:pt x="11895" y="9986"/>
                  </a:cubicBezTo>
                  <a:cubicBezTo>
                    <a:pt x="12074" y="11368"/>
                    <a:pt x="12395" y="12737"/>
                    <a:pt x="12788" y="14070"/>
                  </a:cubicBezTo>
                  <a:cubicBezTo>
                    <a:pt x="12833" y="14219"/>
                    <a:pt x="12882" y="14368"/>
                    <a:pt x="12933" y="14516"/>
                  </a:cubicBezTo>
                  <a:lnTo>
                    <a:pt x="12933" y="14516"/>
                  </a:lnTo>
                  <a:cubicBezTo>
                    <a:pt x="12826" y="14450"/>
                    <a:pt x="12719" y="14384"/>
                    <a:pt x="12610" y="14320"/>
                  </a:cubicBezTo>
                  <a:cubicBezTo>
                    <a:pt x="12587" y="14308"/>
                    <a:pt x="12563" y="14302"/>
                    <a:pt x="12541" y="14302"/>
                  </a:cubicBezTo>
                  <a:cubicBezTo>
                    <a:pt x="12435" y="14302"/>
                    <a:pt x="12348" y="14425"/>
                    <a:pt x="12407" y="14523"/>
                  </a:cubicBezTo>
                  <a:cubicBezTo>
                    <a:pt x="13144" y="15795"/>
                    <a:pt x="13893" y="17055"/>
                    <a:pt x="14630" y="18326"/>
                  </a:cubicBezTo>
                  <a:lnTo>
                    <a:pt x="14630" y="18326"/>
                  </a:lnTo>
                  <a:cubicBezTo>
                    <a:pt x="15079" y="19927"/>
                    <a:pt x="15551" y="21538"/>
                    <a:pt x="16077" y="23127"/>
                  </a:cubicBezTo>
                  <a:lnTo>
                    <a:pt x="16077" y="23127"/>
                  </a:lnTo>
                  <a:cubicBezTo>
                    <a:pt x="15111" y="23513"/>
                    <a:pt x="14134" y="23899"/>
                    <a:pt x="13157" y="24274"/>
                  </a:cubicBezTo>
                  <a:cubicBezTo>
                    <a:pt x="12931" y="24369"/>
                    <a:pt x="12717" y="24452"/>
                    <a:pt x="12491" y="24536"/>
                  </a:cubicBezTo>
                  <a:cubicBezTo>
                    <a:pt x="12452" y="24555"/>
                    <a:pt x="12414" y="24567"/>
                    <a:pt x="12381" y="24583"/>
                  </a:cubicBezTo>
                  <a:lnTo>
                    <a:pt x="12381" y="24583"/>
                  </a:lnTo>
                  <a:cubicBezTo>
                    <a:pt x="12372" y="24580"/>
                    <a:pt x="12361" y="24577"/>
                    <a:pt x="12348" y="24572"/>
                  </a:cubicBezTo>
                  <a:cubicBezTo>
                    <a:pt x="12121" y="24464"/>
                    <a:pt x="11848" y="24417"/>
                    <a:pt x="11610" y="24357"/>
                  </a:cubicBezTo>
                  <a:cubicBezTo>
                    <a:pt x="11157" y="24250"/>
                    <a:pt x="10705" y="24167"/>
                    <a:pt x="10252" y="24095"/>
                  </a:cubicBezTo>
                  <a:cubicBezTo>
                    <a:pt x="9687" y="24022"/>
                    <a:pt x="9108" y="23979"/>
                    <a:pt x="8530" y="23979"/>
                  </a:cubicBezTo>
                  <a:cubicBezTo>
                    <a:pt x="7878" y="23979"/>
                    <a:pt x="7228" y="24034"/>
                    <a:pt x="6597" y="24167"/>
                  </a:cubicBezTo>
                  <a:cubicBezTo>
                    <a:pt x="5871" y="24310"/>
                    <a:pt x="5180" y="24607"/>
                    <a:pt x="4621" y="25107"/>
                  </a:cubicBezTo>
                  <a:cubicBezTo>
                    <a:pt x="3644" y="25953"/>
                    <a:pt x="3275" y="27250"/>
                    <a:pt x="3228" y="28501"/>
                  </a:cubicBezTo>
                  <a:cubicBezTo>
                    <a:pt x="3192" y="29465"/>
                    <a:pt x="3323" y="30465"/>
                    <a:pt x="3573" y="31406"/>
                  </a:cubicBezTo>
                  <a:cubicBezTo>
                    <a:pt x="3597" y="31489"/>
                    <a:pt x="3609" y="31584"/>
                    <a:pt x="3644" y="31668"/>
                  </a:cubicBezTo>
                  <a:cubicBezTo>
                    <a:pt x="3644" y="31668"/>
                    <a:pt x="3645" y="31669"/>
                    <a:pt x="3645" y="31669"/>
                  </a:cubicBezTo>
                  <a:lnTo>
                    <a:pt x="3645" y="31669"/>
                  </a:lnTo>
                  <a:cubicBezTo>
                    <a:pt x="3642" y="31688"/>
                    <a:pt x="3639" y="31708"/>
                    <a:pt x="3632" y="31727"/>
                  </a:cubicBezTo>
                  <a:cubicBezTo>
                    <a:pt x="3513" y="32203"/>
                    <a:pt x="3454" y="32703"/>
                    <a:pt x="3382" y="33192"/>
                  </a:cubicBezTo>
                  <a:cubicBezTo>
                    <a:pt x="3108" y="34930"/>
                    <a:pt x="2894" y="36704"/>
                    <a:pt x="2989" y="38466"/>
                  </a:cubicBezTo>
                  <a:cubicBezTo>
                    <a:pt x="3049" y="39442"/>
                    <a:pt x="3311" y="40347"/>
                    <a:pt x="3549" y="41288"/>
                  </a:cubicBezTo>
                  <a:cubicBezTo>
                    <a:pt x="3799" y="42264"/>
                    <a:pt x="4037" y="43252"/>
                    <a:pt x="4144" y="44253"/>
                  </a:cubicBezTo>
                  <a:cubicBezTo>
                    <a:pt x="4240" y="45169"/>
                    <a:pt x="4263" y="46241"/>
                    <a:pt x="3442" y="46836"/>
                  </a:cubicBezTo>
                  <a:cubicBezTo>
                    <a:pt x="2632" y="47408"/>
                    <a:pt x="1596" y="47491"/>
                    <a:pt x="644" y="47693"/>
                  </a:cubicBezTo>
                  <a:cubicBezTo>
                    <a:pt x="477" y="47729"/>
                    <a:pt x="322" y="47765"/>
                    <a:pt x="156" y="47801"/>
                  </a:cubicBezTo>
                  <a:cubicBezTo>
                    <a:pt x="49" y="47824"/>
                    <a:pt x="1" y="47979"/>
                    <a:pt x="84" y="48051"/>
                  </a:cubicBezTo>
                  <a:cubicBezTo>
                    <a:pt x="1823" y="49396"/>
                    <a:pt x="3620" y="50670"/>
                    <a:pt x="5466" y="51861"/>
                  </a:cubicBezTo>
                  <a:cubicBezTo>
                    <a:pt x="6680" y="52635"/>
                    <a:pt x="7919" y="53420"/>
                    <a:pt x="9252" y="53944"/>
                  </a:cubicBezTo>
                  <a:cubicBezTo>
                    <a:pt x="9655" y="54094"/>
                    <a:pt x="10091" y="54254"/>
                    <a:pt x="10528" y="54254"/>
                  </a:cubicBezTo>
                  <a:cubicBezTo>
                    <a:pt x="10543" y="54254"/>
                    <a:pt x="10558" y="54254"/>
                    <a:pt x="10574" y="54254"/>
                  </a:cubicBezTo>
                  <a:cubicBezTo>
                    <a:pt x="10883" y="54242"/>
                    <a:pt x="11193" y="54182"/>
                    <a:pt x="11502" y="54170"/>
                  </a:cubicBezTo>
                  <a:cubicBezTo>
                    <a:pt x="11624" y="54167"/>
                    <a:pt x="11744" y="54166"/>
                    <a:pt x="11864" y="54166"/>
                  </a:cubicBezTo>
                  <a:cubicBezTo>
                    <a:pt x="12191" y="54166"/>
                    <a:pt x="12513" y="54177"/>
                    <a:pt x="12836" y="54194"/>
                  </a:cubicBezTo>
                  <a:cubicBezTo>
                    <a:pt x="14319" y="54287"/>
                    <a:pt x="15813" y="54492"/>
                    <a:pt x="17264" y="54778"/>
                  </a:cubicBezTo>
                  <a:lnTo>
                    <a:pt x="17264" y="54778"/>
                  </a:lnTo>
                  <a:cubicBezTo>
                    <a:pt x="17129" y="55624"/>
                    <a:pt x="17004" y="56591"/>
                    <a:pt x="17205" y="57421"/>
                  </a:cubicBezTo>
                  <a:cubicBezTo>
                    <a:pt x="17277" y="57695"/>
                    <a:pt x="17491" y="57897"/>
                    <a:pt x="17527" y="58171"/>
                  </a:cubicBezTo>
                  <a:cubicBezTo>
                    <a:pt x="17539" y="58361"/>
                    <a:pt x="17432" y="58480"/>
                    <a:pt x="17336" y="58635"/>
                  </a:cubicBezTo>
                  <a:cubicBezTo>
                    <a:pt x="17149" y="58957"/>
                    <a:pt x="16962" y="59270"/>
                    <a:pt x="16775" y="59582"/>
                  </a:cubicBezTo>
                  <a:lnTo>
                    <a:pt x="16775" y="59582"/>
                  </a:lnTo>
                  <a:cubicBezTo>
                    <a:pt x="16223" y="59157"/>
                    <a:pt x="15523" y="58717"/>
                    <a:pt x="14813" y="58717"/>
                  </a:cubicBezTo>
                  <a:cubicBezTo>
                    <a:pt x="14718" y="58717"/>
                    <a:pt x="14622" y="58725"/>
                    <a:pt x="14527" y="58742"/>
                  </a:cubicBezTo>
                  <a:cubicBezTo>
                    <a:pt x="14003" y="58838"/>
                    <a:pt x="13515" y="59183"/>
                    <a:pt x="13050" y="59421"/>
                  </a:cubicBezTo>
                  <a:cubicBezTo>
                    <a:pt x="12955" y="59469"/>
                    <a:pt x="12955" y="59635"/>
                    <a:pt x="13050" y="59671"/>
                  </a:cubicBezTo>
                  <a:cubicBezTo>
                    <a:pt x="13574" y="59909"/>
                    <a:pt x="14098" y="60147"/>
                    <a:pt x="14622" y="60385"/>
                  </a:cubicBezTo>
                  <a:cubicBezTo>
                    <a:pt x="14955" y="60540"/>
                    <a:pt x="15300" y="60695"/>
                    <a:pt x="15634" y="60850"/>
                  </a:cubicBezTo>
                  <a:cubicBezTo>
                    <a:pt x="15732" y="60895"/>
                    <a:pt x="15835" y="60950"/>
                    <a:pt x="15940" y="60993"/>
                  </a:cubicBezTo>
                  <a:lnTo>
                    <a:pt x="15940" y="60993"/>
                  </a:lnTo>
                  <a:cubicBezTo>
                    <a:pt x="15749" y="61315"/>
                    <a:pt x="15565" y="61630"/>
                    <a:pt x="15372" y="61945"/>
                  </a:cubicBezTo>
                  <a:cubicBezTo>
                    <a:pt x="15324" y="62029"/>
                    <a:pt x="15360" y="62148"/>
                    <a:pt x="15455" y="62171"/>
                  </a:cubicBezTo>
                  <a:lnTo>
                    <a:pt x="22444" y="63648"/>
                  </a:lnTo>
                  <a:cubicBezTo>
                    <a:pt x="26159" y="64422"/>
                    <a:pt x="29862" y="65207"/>
                    <a:pt x="33577" y="65993"/>
                  </a:cubicBezTo>
                  <a:cubicBezTo>
                    <a:pt x="34422" y="66172"/>
                    <a:pt x="35267" y="66350"/>
                    <a:pt x="36124" y="66529"/>
                  </a:cubicBezTo>
                  <a:cubicBezTo>
                    <a:pt x="36133" y="66531"/>
                    <a:pt x="36143" y="66531"/>
                    <a:pt x="36152" y="66531"/>
                  </a:cubicBezTo>
                  <a:cubicBezTo>
                    <a:pt x="36216" y="66531"/>
                    <a:pt x="36282" y="66495"/>
                    <a:pt x="36303" y="66422"/>
                  </a:cubicBezTo>
                  <a:cubicBezTo>
                    <a:pt x="36720" y="64934"/>
                    <a:pt x="37137" y="63445"/>
                    <a:pt x="37553" y="61957"/>
                  </a:cubicBezTo>
                  <a:cubicBezTo>
                    <a:pt x="37637" y="61683"/>
                    <a:pt x="37732" y="61409"/>
                    <a:pt x="37791" y="61124"/>
                  </a:cubicBezTo>
                  <a:cubicBezTo>
                    <a:pt x="37795" y="61109"/>
                    <a:pt x="37798" y="61096"/>
                    <a:pt x="37801" y="61086"/>
                  </a:cubicBezTo>
                  <a:lnTo>
                    <a:pt x="37801" y="61086"/>
                  </a:lnTo>
                  <a:cubicBezTo>
                    <a:pt x="37928" y="61037"/>
                    <a:pt x="38055" y="60926"/>
                    <a:pt x="38172" y="60862"/>
                  </a:cubicBezTo>
                  <a:cubicBezTo>
                    <a:pt x="38494" y="60671"/>
                    <a:pt x="38863" y="60505"/>
                    <a:pt x="39184" y="60278"/>
                  </a:cubicBezTo>
                  <a:cubicBezTo>
                    <a:pt x="39363" y="60147"/>
                    <a:pt x="39518" y="59969"/>
                    <a:pt x="39673" y="59826"/>
                  </a:cubicBezTo>
                  <a:lnTo>
                    <a:pt x="41554" y="58040"/>
                  </a:lnTo>
                  <a:cubicBezTo>
                    <a:pt x="41661" y="57945"/>
                    <a:pt x="41578" y="57802"/>
                    <a:pt x="41458" y="57790"/>
                  </a:cubicBezTo>
                  <a:cubicBezTo>
                    <a:pt x="41064" y="57751"/>
                    <a:pt x="40639" y="57666"/>
                    <a:pt x="40233" y="57666"/>
                  </a:cubicBezTo>
                  <a:cubicBezTo>
                    <a:pt x="40136" y="57666"/>
                    <a:pt x="40040" y="57671"/>
                    <a:pt x="39946" y="57683"/>
                  </a:cubicBezTo>
                  <a:cubicBezTo>
                    <a:pt x="39372" y="57755"/>
                    <a:pt x="38897" y="58141"/>
                    <a:pt x="38510" y="58586"/>
                  </a:cubicBezTo>
                  <a:lnTo>
                    <a:pt x="38510" y="58586"/>
                  </a:lnTo>
                  <a:cubicBezTo>
                    <a:pt x="39033" y="56810"/>
                    <a:pt x="39596" y="55007"/>
                    <a:pt x="39794" y="53168"/>
                  </a:cubicBezTo>
                  <a:lnTo>
                    <a:pt x="39794" y="53168"/>
                  </a:lnTo>
                  <a:cubicBezTo>
                    <a:pt x="40251" y="52974"/>
                    <a:pt x="40718" y="52782"/>
                    <a:pt x="41185" y="52623"/>
                  </a:cubicBezTo>
                  <a:cubicBezTo>
                    <a:pt x="41494" y="52515"/>
                    <a:pt x="41828" y="52468"/>
                    <a:pt x="42125" y="52361"/>
                  </a:cubicBezTo>
                  <a:cubicBezTo>
                    <a:pt x="42423" y="52265"/>
                    <a:pt x="42673" y="52075"/>
                    <a:pt x="42899" y="51884"/>
                  </a:cubicBezTo>
                  <a:cubicBezTo>
                    <a:pt x="43625" y="51289"/>
                    <a:pt x="44197" y="50527"/>
                    <a:pt x="44757" y="49777"/>
                  </a:cubicBezTo>
                  <a:cubicBezTo>
                    <a:pt x="46019" y="48074"/>
                    <a:pt x="47114" y="46241"/>
                    <a:pt x="48162" y="44383"/>
                  </a:cubicBezTo>
                  <a:cubicBezTo>
                    <a:pt x="48412" y="43955"/>
                    <a:pt x="48650" y="43514"/>
                    <a:pt x="48888" y="43074"/>
                  </a:cubicBezTo>
                  <a:cubicBezTo>
                    <a:pt x="48929" y="42982"/>
                    <a:pt x="48865" y="42847"/>
                    <a:pt x="48771" y="42847"/>
                  </a:cubicBezTo>
                  <a:cubicBezTo>
                    <a:pt x="48755" y="42847"/>
                    <a:pt x="48739" y="42851"/>
                    <a:pt x="48721" y="42859"/>
                  </a:cubicBezTo>
                  <a:cubicBezTo>
                    <a:pt x="48258" y="43038"/>
                    <a:pt x="47806" y="43228"/>
                    <a:pt x="47343" y="43406"/>
                  </a:cubicBezTo>
                  <a:lnTo>
                    <a:pt x="47343" y="43406"/>
                  </a:lnTo>
                  <a:cubicBezTo>
                    <a:pt x="47271" y="43404"/>
                    <a:pt x="47198" y="43403"/>
                    <a:pt x="47125" y="43403"/>
                  </a:cubicBezTo>
                  <a:cubicBezTo>
                    <a:pt x="46935" y="43403"/>
                    <a:pt x="46740" y="43408"/>
                    <a:pt x="46546" y="43408"/>
                  </a:cubicBezTo>
                  <a:cubicBezTo>
                    <a:pt x="46165" y="43408"/>
                    <a:pt x="45784" y="43388"/>
                    <a:pt x="45435" y="43264"/>
                  </a:cubicBezTo>
                  <a:cubicBezTo>
                    <a:pt x="44626" y="42979"/>
                    <a:pt x="44268" y="42097"/>
                    <a:pt x="44066" y="41324"/>
                  </a:cubicBezTo>
                  <a:cubicBezTo>
                    <a:pt x="43852" y="40550"/>
                    <a:pt x="43744" y="39728"/>
                    <a:pt x="43673" y="38930"/>
                  </a:cubicBezTo>
                  <a:cubicBezTo>
                    <a:pt x="43614" y="38264"/>
                    <a:pt x="43566" y="37645"/>
                    <a:pt x="43352" y="37002"/>
                  </a:cubicBezTo>
                  <a:cubicBezTo>
                    <a:pt x="42911" y="35728"/>
                    <a:pt x="42197" y="34537"/>
                    <a:pt x="41458" y="33418"/>
                  </a:cubicBezTo>
                  <a:cubicBezTo>
                    <a:pt x="40923" y="32596"/>
                    <a:pt x="40339" y="31787"/>
                    <a:pt x="39732" y="31013"/>
                  </a:cubicBezTo>
                  <a:cubicBezTo>
                    <a:pt x="39705" y="30977"/>
                    <a:pt x="39672" y="30915"/>
                    <a:pt x="39637" y="30876"/>
                  </a:cubicBezTo>
                  <a:lnTo>
                    <a:pt x="39637" y="30876"/>
                  </a:lnTo>
                  <a:cubicBezTo>
                    <a:pt x="39636" y="30663"/>
                    <a:pt x="39577" y="30451"/>
                    <a:pt x="39542" y="30251"/>
                  </a:cubicBezTo>
                  <a:cubicBezTo>
                    <a:pt x="39232" y="28572"/>
                    <a:pt x="38553" y="26750"/>
                    <a:pt x="37137" y="25703"/>
                  </a:cubicBezTo>
                  <a:cubicBezTo>
                    <a:pt x="36440" y="25189"/>
                    <a:pt x="35610" y="24965"/>
                    <a:pt x="34759" y="24965"/>
                  </a:cubicBezTo>
                  <a:cubicBezTo>
                    <a:pt x="34505" y="24965"/>
                    <a:pt x="34248" y="24986"/>
                    <a:pt x="33993" y="25024"/>
                  </a:cubicBezTo>
                  <a:cubicBezTo>
                    <a:pt x="33212" y="25143"/>
                    <a:pt x="32381" y="25277"/>
                    <a:pt x="31566" y="25277"/>
                  </a:cubicBezTo>
                  <a:cubicBezTo>
                    <a:pt x="31326" y="25277"/>
                    <a:pt x="31086" y="25265"/>
                    <a:pt x="30850" y="25238"/>
                  </a:cubicBezTo>
                  <a:cubicBezTo>
                    <a:pt x="30374" y="25191"/>
                    <a:pt x="29898" y="25072"/>
                    <a:pt x="29409" y="25036"/>
                  </a:cubicBezTo>
                  <a:cubicBezTo>
                    <a:pt x="28957" y="25000"/>
                    <a:pt x="28516" y="24976"/>
                    <a:pt x="28064" y="24964"/>
                  </a:cubicBezTo>
                  <a:cubicBezTo>
                    <a:pt x="27744" y="24943"/>
                    <a:pt x="27424" y="24931"/>
                    <a:pt x="27113" y="24886"/>
                  </a:cubicBezTo>
                  <a:lnTo>
                    <a:pt x="27113" y="24886"/>
                  </a:lnTo>
                  <a:cubicBezTo>
                    <a:pt x="27114" y="24783"/>
                    <a:pt x="27117" y="24681"/>
                    <a:pt x="27120" y="24580"/>
                  </a:cubicBezTo>
                  <a:lnTo>
                    <a:pt x="27120" y="24580"/>
                  </a:lnTo>
                  <a:cubicBezTo>
                    <a:pt x="27691" y="24821"/>
                    <a:pt x="28312" y="24905"/>
                    <a:pt x="28933" y="24905"/>
                  </a:cubicBezTo>
                  <a:cubicBezTo>
                    <a:pt x="29076" y="24905"/>
                    <a:pt x="29147" y="24691"/>
                    <a:pt x="29005" y="24631"/>
                  </a:cubicBezTo>
                  <a:cubicBezTo>
                    <a:pt x="28387" y="24367"/>
                    <a:pt x="27699" y="23898"/>
                    <a:pt x="27392" y="23263"/>
                  </a:cubicBezTo>
                  <a:lnTo>
                    <a:pt x="27392" y="23263"/>
                  </a:lnTo>
                  <a:cubicBezTo>
                    <a:pt x="28369" y="23128"/>
                    <a:pt x="29401" y="22992"/>
                    <a:pt x="30326" y="22643"/>
                  </a:cubicBezTo>
                  <a:cubicBezTo>
                    <a:pt x="30529" y="22571"/>
                    <a:pt x="30933" y="22393"/>
                    <a:pt x="30767" y="22107"/>
                  </a:cubicBezTo>
                  <a:cubicBezTo>
                    <a:pt x="30660" y="21952"/>
                    <a:pt x="30421" y="21833"/>
                    <a:pt x="30279" y="21714"/>
                  </a:cubicBezTo>
                  <a:cubicBezTo>
                    <a:pt x="30028" y="21500"/>
                    <a:pt x="29778" y="21297"/>
                    <a:pt x="29528" y="21083"/>
                  </a:cubicBezTo>
                  <a:cubicBezTo>
                    <a:pt x="29166" y="20778"/>
                    <a:pt x="28815" y="20472"/>
                    <a:pt x="28465" y="20157"/>
                  </a:cubicBezTo>
                  <a:lnTo>
                    <a:pt x="28465" y="20157"/>
                  </a:lnTo>
                  <a:cubicBezTo>
                    <a:pt x="28589" y="19490"/>
                    <a:pt x="28713" y="18834"/>
                    <a:pt x="28838" y="18178"/>
                  </a:cubicBezTo>
                  <a:cubicBezTo>
                    <a:pt x="29005" y="17297"/>
                    <a:pt x="29219" y="16404"/>
                    <a:pt x="29338" y="15523"/>
                  </a:cubicBezTo>
                  <a:cubicBezTo>
                    <a:pt x="29338" y="15510"/>
                    <a:pt x="29345" y="15484"/>
                    <a:pt x="29349" y="15460"/>
                  </a:cubicBezTo>
                  <a:lnTo>
                    <a:pt x="29349" y="15460"/>
                  </a:lnTo>
                  <a:cubicBezTo>
                    <a:pt x="29445" y="15416"/>
                    <a:pt x="29577" y="15288"/>
                    <a:pt x="29647" y="15237"/>
                  </a:cubicBezTo>
                  <a:cubicBezTo>
                    <a:pt x="30064" y="14951"/>
                    <a:pt x="30481" y="14642"/>
                    <a:pt x="30826" y="14273"/>
                  </a:cubicBezTo>
                  <a:cubicBezTo>
                    <a:pt x="31064" y="14023"/>
                    <a:pt x="31279" y="13725"/>
                    <a:pt x="31029" y="13415"/>
                  </a:cubicBezTo>
                  <a:cubicBezTo>
                    <a:pt x="30671" y="12987"/>
                    <a:pt x="30290" y="12570"/>
                    <a:pt x="29921" y="12153"/>
                  </a:cubicBezTo>
                  <a:cubicBezTo>
                    <a:pt x="29743" y="11951"/>
                    <a:pt x="29576" y="11749"/>
                    <a:pt x="29397" y="11558"/>
                  </a:cubicBezTo>
                  <a:cubicBezTo>
                    <a:pt x="29384" y="11544"/>
                    <a:pt x="29373" y="11533"/>
                    <a:pt x="29365" y="11523"/>
                  </a:cubicBezTo>
                  <a:lnTo>
                    <a:pt x="29365" y="11523"/>
                  </a:lnTo>
                  <a:cubicBezTo>
                    <a:pt x="29362" y="11479"/>
                    <a:pt x="29350" y="11426"/>
                    <a:pt x="29350" y="11391"/>
                  </a:cubicBezTo>
                  <a:cubicBezTo>
                    <a:pt x="29282" y="10580"/>
                    <a:pt x="28895" y="9865"/>
                    <a:pt x="28460" y="9196"/>
                  </a:cubicBezTo>
                  <a:lnTo>
                    <a:pt x="28460" y="9196"/>
                  </a:lnTo>
                  <a:cubicBezTo>
                    <a:pt x="29243" y="8680"/>
                    <a:pt x="30071" y="8084"/>
                    <a:pt x="30600" y="7308"/>
                  </a:cubicBezTo>
                  <a:cubicBezTo>
                    <a:pt x="30862" y="6938"/>
                    <a:pt x="31076" y="6486"/>
                    <a:pt x="30921" y="6022"/>
                  </a:cubicBezTo>
                  <a:cubicBezTo>
                    <a:pt x="30782" y="5623"/>
                    <a:pt x="30437" y="5284"/>
                    <a:pt x="30126" y="4985"/>
                  </a:cubicBezTo>
                  <a:lnTo>
                    <a:pt x="30126" y="4985"/>
                  </a:lnTo>
                  <a:cubicBezTo>
                    <a:pt x="30148" y="4935"/>
                    <a:pt x="30151" y="4880"/>
                    <a:pt x="30124" y="4819"/>
                  </a:cubicBezTo>
                  <a:cubicBezTo>
                    <a:pt x="30082" y="4722"/>
                    <a:pt x="30009" y="4694"/>
                    <a:pt x="29927" y="4694"/>
                  </a:cubicBezTo>
                  <a:cubicBezTo>
                    <a:pt x="29894" y="4694"/>
                    <a:pt x="29859" y="4698"/>
                    <a:pt x="29825" y="4705"/>
                  </a:cubicBezTo>
                  <a:lnTo>
                    <a:pt x="29825" y="4705"/>
                  </a:lnTo>
                  <a:cubicBezTo>
                    <a:pt x="28458" y="3491"/>
                    <a:pt x="26886" y="2471"/>
                    <a:pt x="25326" y="1533"/>
                  </a:cubicBezTo>
                  <a:cubicBezTo>
                    <a:pt x="25298" y="1516"/>
                    <a:pt x="25271" y="1508"/>
                    <a:pt x="25245" y="1508"/>
                  </a:cubicBezTo>
                  <a:cubicBezTo>
                    <a:pt x="25131" y="1508"/>
                    <a:pt x="25057" y="1664"/>
                    <a:pt x="25135" y="1771"/>
                  </a:cubicBezTo>
                  <a:cubicBezTo>
                    <a:pt x="25683" y="2414"/>
                    <a:pt x="26195" y="3093"/>
                    <a:pt x="26647" y="3807"/>
                  </a:cubicBezTo>
                  <a:cubicBezTo>
                    <a:pt x="26921" y="4236"/>
                    <a:pt x="27231" y="4712"/>
                    <a:pt x="27350" y="5212"/>
                  </a:cubicBezTo>
                  <a:cubicBezTo>
                    <a:pt x="27494" y="5868"/>
                    <a:pt x="26643" y="6316"/>
                    <a:pt x="26113" y="6576"/>
                  </a:cubicBezTo>
                  <a:lnTo>
                    <a:pt x="26113" y="6576"/>
                  </a:lnTo>
                  <a:cubicBezTo>
                    <a:pt x="25779" y="6222"/>
                    <a:pt x="25365" y="5959"/>
                    <a:pt x="24921" y="5748"/>
                  </a:cubicBezTo>
                  <a:cubicBezTo>
                    <a:pt x="24694" y="5653"/>
                    <a:pt x="24468" y="5545"/>
                    <a:pt x="24230" y="5474"/>
                  </a:cubicBezTo>
                  <a:cubicBezTo>
                    <a:pt x="23980" y="5391"/>
                    <a:pt x="23790" y="5236"/>
                    <a:pt x="23563" y="5129"/>
                  </a:cubicBezTo>
                  <a:cubicBezTo>
                    <a:pt x="23063" y="4891"/>
                    <a:pt x="22528" y="4748"/>
                    <a:pt x="21968" y="4736"/>
                  </a:cubicBezTo>
                  <a:cubicBezTo>
                    <a:pt x="21903" y="4733"/>
                    <a:pt x="21839" y="4731"/>
                    <a:pt x="21774" y="4731"/>
                  </a:cubicBezTo>
                  <a:cubicBezTo>
                    <a:pt x="21565" y="4731"/>
                    <a:pt x="21356" y="4747"/>
                    <a:pt x="21146" y="4783"/>
                  </a:cubicBezTo>
                  <a:cubicBezTo>
                    <a:pt x="20980" y="4811"/>
                    <a:pt x="20819" y="4821"/>
                    <a:pt x="20657" y="4821"/>
                  </a:cubicBezTo>
                  <a:cubicBezTo>
                    <a:pt x="20512" y="4821"/>
                    <a:pt x="20365" y="4813"/>
                    <a:pt x="20214" y="4803"/>
                  </a:cubicBezTo>
                  <a:lnTo>
                    <a:pt x="20214" y="4803"/>
                  </a:lnTo>
                  <a:cubicBezTo>
                    <a:pt x="20180" y="4615"/>
                    <a:pt x="20118" y="4431"/>
                    <a:pt x="20042" y="4254"/>
                  </a:cubicBezTo>
                  <a:lnTo>
                    <a:pt x="20042" y="4254"/>
                  </a:lnTo>
                  <a:cubicBezTo>
                    <a:pt x="20151" y="4185"/>
                    <a:pt x="20232" y="4087"/>
                    <a:pt x="20170" y="3938"/>
                  </a:cubicBezTo>
                  <a:cubicBezTo>
                    <a:pt x="20121" y="3829"/>
                    <a:pt x="20045" y="3794"/>
                    <a:pt x="19959" y="3794"/>
                  </a:cubicBezTo>
                  <a:cubicBezTo>
                    <a:pt x="19910" y="3794"/>
                    <a:pt x="19858" y="3805"/>
                    <a:pt x="19806" y="3821"/>
                  </a:cubicBezTo>
                  <a:lnTo>
                    <a:pt x="19806" y="3821"/>
                  </a:lnTo>
                  <a:cubicBezTo>
                    <a:pt x="19504" y="3356"/>
                    <a:pt x="19117" y="2961"/>
                    <a:pt x="18707" y="2604"/>
                  </a:cubicBezTo>
                  <a:lnTo>
                    <a:pt x="18707" y="2604"/>
                  </a:lnTo>
                  <a:cubicBezTo>
                    <a:pt x="18774" y="2494"/>
                    <a:pt x="18790" y="2368"/>
                    <a:pt x="18670" y="2247"/>
                  </a:cubicBezTo>
                  <a:cubicBezTo>
                    <a:pt x="18607" y="2189"/>
                    <a:pt x="18544" y="2166"/>
                    <a:pt x="18482" y="2166"/>
                  </a:cubicBezTo>
                  <a:cubicBezTo>
                    <a:pt x="18406" y="2166"/>
                    <a:pt x="18331" y="2200"/>
                    <a:pt x="18258" y="2245"/>
                  </a:cubicBezTo>
                  <a:lnTo>
                    <a:pt x="18258" y="2245"/>
                  </a:lnTo>
                  <a:cubicBezTo>
                    <a:pt x="17878" y="1958"/>
                    <a:pt x="17473" y="1689"/>
                    <a:pt x="17058" y="1436"/>
                  </a:cubicBezTo>
                  <a:lnTo>
                    <a:pt x="17058" y="1436"/>
                  </a:lnTo>
                  <a:cubicBezTo>
                    <a:pt x="17144" y="1319"/>
                    <a:pt x="17169" y="1176"/>
                    <a:pt x="17015" y="1069"/>
                  </a:cubicBezTo>
                  <a:cubicBezTo>
                    <a:pt x="16972" y="1036"/>
                    <a:pt x="16932" y="1024"/>
                    <a:pt x="16892" y="1024"/>
                  </a:cubicBezTo>
                  <a:cubicBezTo>
                    <a:pt x="16790" y="1024"/>
                    <a:pt x="16695" y="1104"/>
                    <a:pt x="16574" y="1104"/>
                  </a:cubicBezTo>
                  <a:cubicBezTo>
                    <a:pt x="16569" y="1105"/>
                    <a:pt x="16563" y="1105"/>
                    <a:pt x="16557" y="1105"/>
                  </a:cubicBezTo>
                  <a:cubicBezTo>
                    <a:pt x="16323" y="1105"/>
                    <a:pt x="16057" y="876"/>
                    <a:pt x="15848" y="771"/>
                  </a:cubicBezTo>
                  <a:cubicBezTo>
                    <a:pt x="15300" y="497"/>
                    <a:pt x="14729" y="223"/>
                    <a:pt x="14157" y="9"/>
                  </a:cubicBezTo>
                  <a:cubicBezTo>
                    <a:pt x="14142" y="3"/>
                    <a:pt x="14127" y="0"/>
                    <a:pt x="141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1"/>
            <p:cNvSpPr/>
            <p:nvPr/>
          </p:nvSpPr>
          <p:spPr>
            <a:xfrm flipH="1">
              <a:off x="7102817" y="3986017"/>
              <a:ext cx="244768" cy="254417"/>
            </a:xfrm>
            <a:custGeom>
              <a:avLst/>
              <a:gdLst/>
              <a:ahLst/>
              <a:cxnLst/>
              <a:rect l="l" t="t" r="r" b="b"/>
              <a:pathLst>
                <a:path w="8371" h="8701" extrusionOk="0">
                  <a:moveTo>
                    <a:pt x="8103" y="5520"/>
                  </a:moveTo>
                  <a:lnTo>
                    <a:pt x="8103" y="5520"/>
                  </a:lnTo>
                  <a:cubicBezTo>
                    <a:pt x="8105" y="5521"/>
                    <a:pt x="8107" y="5522"/>
                    <a:pt x="8108" y="5523"/>
                  </a:cubicBezTo>
                  <a:cubicBezTo>
                    <a:pt x="8108" y="5535"/>
                    <a:pt x="8108" y="5535"/>
                    <a:pt x="8108" y="5535"/>
                  </a:cubicBezTo>
                  <a:cubicBezTo>
                    <a:pt x="8107" y="5530"/>
                    <a:pt x="8105" y="5525"/>
                    <a:pt x="8103" y="5520"/>
                  </a:cubicBezTo>
                  <a:close/>
                  <a:moveTo>
                    <a:pt x="7211" y="7959"/>
                  </a:moveTo>
                  <a:lnTo>
                    <a:pt x="7211" y="7959"/>
                  </a:lnTo>
                  <a:cubicBezTo>
                    <a:pt x="7213" y="7959"/>
                    <a:pt x="7221" y="7961"/>
                    <a:pt x="7229" y="7964"/>
                  </a:cubicBezTo>
                  <a:lnTo>
                    <a:pt x="7229" y="7964"/>
                  </a:lnTo>
                  <a:cubicBezTo>
                    <a:pt x="7228" y="7964"/>
                    <a:pt x="7228" y="7964"/>
                    <a:pt x="7227" y="7964"/>
                  </a:cubicBezTo>
                  <a:cubicBezTo>
                    <a:pt x="7213" y="7961"/>
                    <a:pt x="7210" y="7959"/>
                    <a:pt x="7211" y="7959"/>
                  </a:cubicBezTo>
                  <a:close/>
                  <a:moveTo>
                    <a:pt x="7229" y="7965"/>
                  </a:moveTo>
                  <a:lnTo>
                    <a:pt x="7229" y="7965"/>
                  </a:lnTo>
                  <a:cubicBezTo>
                    <a:pt x="7237" y="7968"/>
                    <a:pt x="7243" y="7972"/>
                    <a:pt x="7239" y="7976"/>
                  </a:cubicBezTo>
                  <a:cubicBezTo>
                    <a:pt x="7239" y="7976"/>
                    <a:pt x="7235" y="7972"/>
                    <a:pt x="7229" y="7965"/>
                  </a:cubicBezTo>
                  <a:close/>
                  <a:moveTo>
                    <a:pt x="3095" y="376"/>
                  </a:moveTo>
                  <a:cubicBezTo>
                    <a:pt x="3103" y="381"/>
                    <a:pt x="3111" y="387"/>
                    <a:pt x="3120" y="392"/>
                  </a:cubicBezTo>
                  <a:cubicBezTo>
                    <a:pt x="3131" y="416"/>
                    <a:pt x="3155" y="440"/>
                    <a:pt x="3179" y="451"/>
                  </a:cubicBezTo>
                  <a:cubicBezTo>
                    <a:pt x="3286" y="570"/>
                    <a:pt x="3393" y="678"/>
                    <a:pt x="3501" y="785"/>
                  </a:cubicBezTo>
                  <a:cubicBezTo>
                    <a:pt x="3893" y="1190"/>
                    <a:pt x="4274" y="1583"/>
                    <a:pt x="4667" y="1987"/>
                  </a:cubicBezTo>
                  <a:cubicBezTo>
                    <a:pt x="5167" y="2499"/>
                    <a:pt x="5656" y="3011"/>
                    <a:pt x="6156" y="3523"/>
                  </a:cubicBezTo>
                  <a:cubicBezTo>
                    <a:pt x="6584" y="3964"/>
                    <a:pt x="7025" y="4416"/>
                    <a:pt x="7465" y="4869"/>
                  </a:cubicBezTo>
                  <a:cubicBezTo>
                    <a:pt x="7608" y="5012"/>
                    <a:pt x="7751" y="5166"/>
                    <a:pt x="7894" y="5309"/>
                  </a:cubicBezTo>
                  <a:cubicBezTo>
                    <a:pt x="7954" y="5369"/>
                    <a:pt x="8005" y="5437"/>
                    <a:pt x="8069" y="5493"/>
                  </a:cubicBezTo>
                  <a:lnTo>
                    <a:pt x="8069" y="5493"/>
                  </a:lnTo>
                  <a:cubicBezTo>
                    <a:pt x="8023" y="6388"/>
                    <a:pt x="7976" y="7283"/>
                    <a:pt x="7930" y="8179"/>
                  </a:cubicBezTo>
                  <a:cubicBezTo>
                    <a:pt x="7930" y="8224"/>
                    <a:pt x="7928" y="8272"/>
                    <a:pt x="7926" y="8320"/>
                  </a:cubicBezTo>
                  <a:lnTo>
                    <a:pt x="7926" y="8320"/>
                  </a:lnTo>
                  <a:cubicBezTo>
                    <a:pt x="7768" y="8238"/>
                    <a:pt x="7611" y="8158"/>
                    <a:pt x="7453" y="8083"/>
                  </a:cubicBezTo>
                  <a:cubicBezTo>
                    <a:pt x="7394" y="8048"/>
                    <a:pt x="7334" y="8024"/>
                    <a:pt x="7275" y="7988"/>
                  </a:cubicBezTo>
                  <a:cubicBezTo>
                    <a:pt x="7252" y="7977"/>
                    <a:pt x="7241" y="7966"/>
                    <a:pt x="7229" y="7964"/>
                  </a:cubicBezTo>
                  <a:lnTo>
                    <a:pt x="7229" y="7964"/>
                  </a:lnTo>
                  <a:cubicBezTo>
                    <a:pt x="7201" y="7930"/>
                    <a:pt x="7118" y="7831"/>
                    <a:pt x="7108" y="7821"/>
                  </a:cubicBezTo>
                  <a:cubicBezTo>
                    <a:pt x="6822" y="7488"/>
                    <a:pt x="6525" y="7167"/>
                    <a:pt x="6203" y="6869"/>
                  </a:cubicBezTo>
                  <a:cubicBezTo>
                    <a:pt x="5715" y="6393"/>
                    <a:pt x="5191" y="5952"/>
                    <a:pt x="4632" y="5571"/>
                  </a:cubicBezTo>
                  <a:cubicBezTo>
                    <a:pt x="4013" y="5142"/>
                    <a:pt x="3346" y="4785"/>
                    <a:pt x="2631" y="4571"/>
                  </a:cubicBezTo>
                  <a:cubicBezTo>
                    <a:pt x="2216" y="4448"/>
                    <a:pt x="1784" y="4380"/>
                    <a:pt x="1355" y="4380"/>
                  </a:cubicBezTo>
                  <a:cubicBezTo>
                    <a:pt x="1084" y="4380"/>
                    <a:pt x="815" y="4407"/>
                    <a:pt x="551" y="4465"/>
                  </a:cubicBezTo>
                  <a:lnTo>
                    <a:pt x="551" y="4465"/>
                  </a:lnTo>
                  <a:cubicBezTo>
                    <a:pt x="1216" y="3589"/>
                    <a:pt x="1826" y="2655"/>
                    <a:pt x="2381" y="1702"/>
                  </a:cubicBezTo>
                  <a:cubicBezTo>
                    <a:pt x="2638" y="1273"/>
                    <a:pt x="2876" y="826"/>
                    <a:pt x="3095" y="376"/>
                  </a:cubicBezTo>
                  <a:close/>
                  <a:moveTo>
                    <a:pt x="3039" y="1"/>
                  </a:moveTo>
                  <a:cubicBezTo>
                    <a:pt x="2986" y="1"/>
                    <a:pt x="2929" y="30"/>
                    <a:pt x="2905" y="70"/>
                  </a:cubicBezTo>
                  <a:cubicBezTo>
                    <a:pt x="2203" y="1583"/>
                    <a:pt x="1274" y="2999"/>
                    <a:pt x="286" y="4333"/>
                  </a:cubicBezTo>
                  <a:cubicBezTo>
                    <a:pt x="226" y="4404"/>
                    <a:pt x="167" y="4488"/>
                    <a:pt x="107" y="4559"/>
                  </a:cubicBezTo>
                  <a:cubicBezTo>
                    <a:pt x="103" y="4563"/>
                    <a:pt x="98" y="4570"/>
                    <a:pt x="94" y="4576"/>
                  </a:cubicBezTo>
                  <a:lnTo>
                    <a:pt x="94" y="4576"/>
                  </a:lnTo>
                  <a:cubicBezTo>
                    <a:pt x="88" y="4581"/>
                    <a:pt x="83" y="4588"/>
                    <a:pt x="83" y="4595"/>
                  </a:cubicBezTo>
                  <a:cubicBezTo>
                    <a:pt x="72" y="4595"/>
                    <a:pt x="72" y="4607"/>
                    <a:pt x="60" y="4619"/>
                  </a:cubicBezTo>
                  <a:cubicBezTo>
                    <a:pt x="14" y="4676"/>
                    <a:pt x="1" y="4756"/>
                    <a:pt x="54" y="4815"/>
                  </a:cubicBezTo>
                  <a:lnTo>
                    <a:pt x="54" y="4815"/>
                  </a:lnTo>
                  <a:cubicBezTo>
                    <a:pt x="77" y="4851"/>
                    <a:pt x="115" y="4877"/>
                    <a:pt x="164" y="4877"/>
                  </a:cubicBezTo>
                  <a:cubicBezTo>
                    <a:pt x="180" y="4877"/>
                    <a:pt x="197" y="4874"/>
                    <a:pt x="214" y="4869"/>
                  </a:cubicBezTo>
                  <a:cubicBezTo>
                    <a:pt x="584" y="4741"/>
                    <a:pt x="968" y="4682"/>
                    <a:pt x="1353" y="4682"/>
                  </a:cubicBezTo>
                  <a:cubicBezTo>
                    <a:pt x="1686" y="4682"/>
                    <a:pt x="2020" y="4726"/>
                    <a:pt x="2346" y="4809"/>
                  </a:cubicBezTo>
                  <a:cubicBezTo>
                    <a:pt x="3048" y="4988"/>
                    <a:pt x="3715" y="5321"/>
                    <a:pt x="4322" y="5714"/>
                  </a:cubicBezTo>
                  <a:cubicBezTo>
                    <a:pt x="4882" y="6083"/>
                    <a:pt x="5406" y="6512"/>
                    <a:pt x="5894" y="6976"/>
                  </a:cubicBezTo>
                  <a:cubicBezTo>
                    <a:pt x="6227" y="7298"/>
                    <a:pt x="6549" y="7631"/>
                    <a:pt x="6846" y="7976"/>
                  </a:cubicBezTo>
                  <a:cubicBezTo>
                    <a:pt x="6906" y="8036"/>
                    <a:pt x="6965" y="8119"/>
                    <a:pt x="7025" y="8179"/>
                  </a:cubicBezTo>
                  <a:cubicBezTo>
                    <a:pt x="7049" y="8214"/>
                    <a:pt x="7084" y="8226"/>
                    <a:pt x="7132" y="8250"/>
                  </a:cubicBezTo>
                  <a:cubicBezTo>
                    <a:pt x="7287" y="8333"/>
                    <a:pt x="7453" y="8405"/>
                    <a:pt x="7608" y="8488"/>
                  </a:cubicBezTo>
                  <a:cubicBezTo>
                    <a:pt x="7739" y="8560"/>
                    <a:pt x="7858" y="8619"/>
                    <a:pt x="7989" y="8679"/>
                  </a:cubicBezTo>
                  <a:cubicBezTo>
                    <a:pt x="8013" y="8694"/>
                    <a:pt x="8038" y="8700"/>
                    <a:pt x="8063" y="8700"/>
                  </a:cubicBezTo>
                  <a:cubicBezTo>
                    <a:pt x="8137" y="8700"/>
                    <a:pt x="8206" y="8640"/>
                    <a:pt x="8215" y="8560"/>
                  </a:cubicBezTo>
                  <a:cubicBezTo>
                    <a:pt x="8251" y="7786"/>
                    <a:pt x="8287" y="7024"/>
                    <a:pt x="8323" y="6262"/>
                  </a:cubicBezTo>
                  <a:cubicBezTo>
                    <a:pt x="8334" y="6059"/>
                    <a:pt x="8346" y="5869"/>
                    <a:pt x="8358" y="5678"/>
                  </a:cubicBezTo>
                  <a:cubicBezTo>
                    <a:pt x="8358" y="5595"/>
                    <a:pt x="8370" y="5512"/>
                    <a:pt x="8370" y="5428"/>
                  </a:cubicBezTo>
                  <a:cubicBezTo>
                    <a:pt x="8358" y="5357"/>
                    <a:pt x="8311" y="5321"/>
                    <a:pt x="8263" y="5273"/>
                  </a:cubicBezTo>
                  <a:cubicBezTo>
                    <a:pt x="8204" y="5202"/>
                    <a:pt x="8132" y="5131"/>
                    <a:pt x="8073" y="5071"/>
                  </a:cubicBezTo>
                  <a:cubicBezTo>
                    <a:pt x="7513" y="4488"/>
                    <a:pt x="6953" y="3916"/>
                    <a:pt x="6382" y="3333"/>
                  </a:cubicBezTo>
                  <a:cubicBezTo>
                    <a:pt x="5703" y="2630"/>
                    <a:pt x="5013" y="1916"/>
                    <a:pt x="4322" y="1213"/>
                  </a:cubicBezTo>
                  <a:cubicBezTo>
                    <a:pt x="4084" y="963"/>
                    <a:pt x="3846" y="713"/>
                    <a:pt x="3608" y="463"/>
                  </a:cubicBezTo>
                  <a:cubicBezTo>
                    <a:pt x="3512" y="368"/>
                    <a:pt x="3417" y="261"/>
                    <a:pt x="3322" y="178"/>
                  </a:cubicBezTo>
                  <a:cubicBezTo>
                    <a:pt x="3262" y="118"/>
                    <a:pt x="3179" y="70"/>
                    <a:pt x="3108" y="23"/>
                  </a:cubicBezTo>
                  <a:cubicBezTo>
                    <a:pt x="3088" y="7"/>
                    <a:pt x="3064" y="1"/>
                    <a:pt x="3039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1"/>
            <p:cNvSpPr/>
            <p:nvPr/>
          </p:nvSpPr>
          <p:spPr>
            <a:xfrm flipH="1">
              <a:off x="7033898" y="3281333"/>
              <a:ext cx="156346" cy="145206"/>
            </a:xfrm>
            <a:custGeom>
              <a:avLst/>
              <a:gdLst/>
              <a:ahLst/>
              <a:cxnLst/>
              <a:rect l="l" t="t" r="r" b="b"/>
              <a:pathLst>
                <a:path w="5347" h="4966" extrusionOk="0">
                  <a:moveTo>
                    <a:pt x="1" y="1"/>
                  </a:moveTo>
                  <a:lnTo>
                    <a:pt x="1" y="1"/>
                  </a:lnTo>
                  <a:cubicBezTo>
                    <a:pt x="60" y="334"/>
                    <a:pt x="132" y="668"/>
                    <a:pt x="215" y="1001"/>
                  </a:cubicBezTo>
                  <a:cubicBezTo>
                    <a:pt x="298" y="1322"/>
                    <a:pt x="394" y="1656"/>
                    <a:pt x="489" y="1977"/>
                  </a:cubicBezTo>
                  <a:cubicBezTo>
                    <a:pt x="584" y="2299"/>
                    <a:pt x="703" y="2620"/>
                    <a:pt x="822" y="2942"/>
                  </a:cubicBezTo>
                  <a:cubicBezTo>
                    <a:pt x="882" y="3096"/>
                    <a:pt x="929" y="3263"/>
                    <a:pt x="1037" y="3418"/>
                  </a:cubicBezTo>
                  <a:cubicBezTo>
                    <a:pt x="1096" y="3489"/>
                    <a:pt x="1168" y="3561"/>
                    <a:pt x="1239" y="3608"/>
                  </a:cubicBezTo>
                  <a:cubicBezTo>
                    <a:pt x="1322" y="3656"/>
                    <a:pt x="1406" y="3692"/>
                    <a:pt x="1477" y="3727"/>
                  </a:cubicBezTo>
                  <a:cubicBezTo>
                    <a:pt x="2108" y="3977"/>
                    <a:pt x="2751" y="4216"/>
                    <a:pt x="3394" y="4430"/>
                  </a:cubicBezTo>
                  <a:cubicBezTo>
                    <a:pt x="3715" y="4525"/>
                    <a:pt x="4037" y="4620"/>
                    <a:pt x="4370" y="4716"/>
                  </a:cubicBezTo>
                  <a:cubicBezTo>
                    <a:pt x="4692" y="4811"/>
                    <a:pt x="5025" y="4894"/>
                    <a:pt x="5347" y="4966"/>
                  </a:cubicBezTo>
                  <a:cubicBezTo>
                    <a:pt x="5025" y="4859"/>
                    <a:pt x="4704" y="4763"/>
                    <a:pt x="4382" y="4644"/>
                  </a:cubicBezTo>
                  <a:cubicBezTo>
                    <a:pt x="4061" y="4537"/>
                    <a:pt x="3751" y="4430"/>
                    <a:pt x="3430" y="4311"/>
                  </a:cubicBezTo>
                  <a:cubicBezTo>
                    <a:pt x="2799" y="4085"/>
                    <a:pt x="2156" y="3847"/>
                    <a:pt x="1537" y="3585"/>
                  </a:cubicBezTo>
                  <a:cubicBezTo>
                    <a:pt x="1382" y="3525"/>
                    <a:pt x="1239" y="3454"/>
                    <a:pt x="1156" y="3335"/>
                  </a:cubicBezTo>
                  <a:cubicBezTo>
                    <a:pt x="1072" y="3204"/>
                    <a:pt x="1013" y="3049"/>
                    <a:pt x="953" y="2894"/>
                  </a:cubicBezTo>
                  <a:cubicBezTo>
                    <a:pt x="822" y="2573"/>
                    <a:pt x="715" y="2251"/>
                    <a:pt x="596" y="1942"/>
                  </a:cubicBezTo>
                  <a:cubicBezTo>
                    <a:pt x="382" y="1299"/>
                    <a:pt x="179" y="656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1"/>
            <p:cNvSpPr/>
            <p:nvPr/>
          </p:nvSpPr>
          <p:spPr>
            <a:xfrm flipH="1">
              <a:off x="7256912" y="3082999"/>
              <a:ext cx="40556" cy="89445"/>
            </a:xfrm>
            <a:custGeom>
              <a:avLst/>
              <a:gdLst/>
              <a:ahLst/>
              <a:cxnLst/>
              <a:rect l="l" t="t" r="r" b="b"/>
              <a:pathLst>
                <a:path w="1387" h="3059" extrusionOk="0">
                  <a:moveTo>
                    <a:pt x="388" y="1"/>
                  </a:moveTo>
                  <a:cubicBezTo>
                    <a:pt x="357" y="1"/>
                    <a:pt x="325" y="18"/>
                    <a:pt x="310" y="57"/>
                  </a:cubicBezTo>
                  <a:cubicBezTo>
                    <a:pt x="1" y="1140"/>
                    <a:pt x="644" y="2164"/>
                    <a:pt x="1215" y="3021"/>
                  </a:cubicBezTo>
                  <a:cubicBezTo>
                    <a:pt x="1234" y="3048"/>
                    <a:pt x="1260" y="3059"/>
                    <a:pt x="1284" y="3059"/>
                  </a:cubicBezTo>
                  <a:cubicBezTo>
                    <a:pt x="1338" y="3059"/>
                    <a:pt x="1387" y="3007"/>
                    <a:pt x="1346" y="2950"/>
                  </a:cubicBezTo>
                  <a:cubicBezTo>
                    <a:pt x="798" y="2117"/>
                    <a:pt x="155" y="1140"/>
                    <a:pt x="453" y="93"/>
                  </a:cubicBezTo>
                  <a:cubicBezTo>
                    <a:pt x="474" y="36"/>
                    <a:pt x="433" y="1"/>
                    <a:pt x="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1"/>
            <p:cNvSpPr/>
            <p:nvPr/>
          </p:nvSpPr>
          <p:spPr>
            <a:xfrm flipH="1">
              <a:off x="6888721" y="3036127"/>
              <a:ext cx="78977" cy="256376"/>
            </a:xfrm>
            <a:custGeom>
              <a:avLst/>
              <a:gdLst/>
              <a:ahLst/>
              <a:cxnLst/>
              <a:rect l="l" t="t" r="r" b="b"/>
              <a:pathLst>
                <a:path w="2701" h="8768" extrusionOk="0">
                  <a:moveTo>
                    <a:pt x="2197" y="1"/>
                  </a:moveTo>
                  <a:cubicBezTo>
                    <a:pt x="2151" y="1"/>
                    <a:pt x="2102" y="41"/>
                    <a:pt x="2117" y="100"/>
                  </a:cubicBezTo>
                  <a:cubicBezTo>
                    <a:pt x="2320" y="1326"/>
                    <a:pt x="2439" y="2577"/>
                    <a:pt x="2474" y="3827"/>
                  </a:cubicBezTo>
                  <a:cubicBezTo>
                    <a:pt x="2510" y="4910"/>
                    <a:pt x="2510" y="6006"/>
                    <a:pt x="2236" y="7065"/>
                  </a:cubicBezTo>
                  <a:cubicBezTo>
                    <a:pt x="2091" y="7602"/>
                    <a:pt x="1883" y="8107"/>
                    <a:pt x="1572" y="8570"/>
                  </a:cubicBezTo>
                  <a:lnTo>
                    <a:pt x="1572" y="8570"/>
                  </a:lnTo>
                  <a:cubicBezTo>
                    <a:pt x="1059" y="7754"/>
                    <a:pt x="589" y="6926"/>
                    <a:pt x="153" y="6065"/>
                  </a:cubicBezTo>
                  <a:cubicBezTo>
                    <a:pt x="141" y="6039"/>
                    <a:pt x="121" y="6028"/>
                    <a:pt x="99" y="6028"/>
                  </a:cubicBezTo>
                  <a:cubicBezTo>
                    <a:pt x="52" y="6028"/>
                    <a:pt x="1" y="6079"/>
                    <a:pt x="34" y="6137"/>
                  </a:cubicBezTo>
                  <a:cubicBezTo>
                    <a:pt x="474" y="7029"/>
                    <a:pt x="962" y="7899"/>
                    <a:pt x="1510" y="8732"/>
                  </a:cubicBezTo>
                  <a:cubicBezTo>
                    <a:pt x="1522" y="8756"/>
                    <a:pt x="1546" y="8768"/>
                    <a:pt x="1569" y="8768"/>
                  </a:cubicBezTo>
                  <a:cubicBezTo>
                    <a:pt x="1593" y="8768"/>
                    <a:pt x="1617" y="8756"/>
                    <a:pt x="1629" y="8732"/>
                  </a:cubicBezTo>
                  <a:cubicBezTo>
                    <a:pt x="2260" y="7863"/>
                    <a:pt x="2510" y="6803"/>
                    <a:pt x="2593" y="5756"/>
                  </a:cubicBezTo>
                  <a:cubicBezTo>
                    <a:pt x="2701" y="4565"/>
                    <a:pt x="2629" y="3350"/>
                    <a:pt x="2522" y="2172"/>
                  </a:cubicBezTo>
                  <a:cubicBezTo>
                    <a:pt x="2462" y="1457"/>
                    <a:pt x="2367" y="755"/>
                    <a:pt x="2260" y="52"/>
                  </a:cubicBezTo>
                  <a:cubicBezTo>
                    <a:pt x="2251" y="16"/>
                    <a:pt x="2224" y="1"/>
                    <a:pt x="2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1"/>
            <p:cNvSpPr/>
            <p:nvPr/>
          </p:nvSpPr>
          <p:spPr>
            <a:xfrm flipH="1">
              <a:off x="6867142" y="3785460"/>
              <a:ext cx="207867" cy="42223"/>
            </a:xfrm>
            <a:custGeom>
              <a:avLst/>
              <a:gdLst/>
              <a:ahLst/>
              <a:cxnLst/>
              <a:rect l="l" t="t" r="r" b="b"/>
              <a:pathLst>
                <a:path w="7109" h="1444" extrusionOk="0">
                  <a:moveTo>
                    <a:pt x="1" y="0"/>
                  </a:moveTo>
                  <a:cubicBezTo>
                    <a:pt x="1" y="0"/>
                    <a:pt x="84" y="60"/>
                    <a:pt x="239" y="167"/>
                  </a:cubicBezTo>
                  <a:cubicBezTo>
                    <a:pt x="322" y="214"/>
                    <a:pt x="417" y="274"/>
                    <a:pt x="536" y="345"/>
                  </a:cubicBezTo>
                  <a:cubicBezTo>
                    <a:pt x="656" y="405"/>
                    <a:pt x="787" y="488"/>
                    <a:pt x="929" y="560"/>
                  </a:cubicBezTo>
                  <a:cubicBezTo>
                    <a:pt x="1084" y="631"/>
                    <a:pt x="1251" y="714"/>
                    <a:pt x="1429" y="786"/>
                  </a:cubicBezTo>
                  <a:cubicBezTo>
                    <a:pt x="1608" y="869"/>
                    <a:pt x="1810" y="941"/>
                    <a:pt x="2025" y="1012"/>
                  </a:cubicBezTo>
                  <a:cubicBezTo>
                    <a:pt x="2441" y="1155"/>
                    <a:pt x="2918" y="1274"/>
                    <a:pt x="3430" y="1357"/>
                  </a:cubicBezTo>
                  <a:cubicBezTo>
                    <a:pt x="3859" y="1417"/>
                    <a:pt x="4271" y="1444"/>
                    <a:pt x="4659" y="1444"/>
                  </a:cubicBezTo>
                  <a:cubicBezTo>
                    <a:pt x="4734" y="1444"/>
                    <a:pt x="4809" y="1443"/>
                    <a:pt x="4882" y="1441"/>
                  </a:cubicBezTo>
                  <a:cubicBezTo>
                    <a:pt x="5108" y="1429"/>
                    <a:pt x="5311" y="1417"/>
                    <a:pt x="5513" y="1393"/>
                  </a:cubicBezTo>
                  <a:cubicBezTo>
                    <a:pt x="5704" y="1381"/>
                    <a:pt x="5894" y="1345"/>
                    <a:pt x="6061" y="1322"/>
                  </a:cubicBezTo>
                  <a:cubicBezTo>
                    <a:pt x="6228" y="1298"/>
                    <a:pt x="6371" y="1250"/>
                    <a:pt x="6502" y="1226"/>
                  </a:cubicBezTo>
                  <a:cubicBezTo>
                    <a:pt x="6632" y="1203"/>
                    <a:pt x="6740" y="1167"/>
                    <a:pt x="6835" y="1143"/>
                  </a:cubicBezTo>
                  <a:cubicBezTo>
                    <a:pt x="7013" y="1083"/>
                    <a:pt x="7109" y="1060"/>
                    <a:pt x="7109" y="1060"/>
                  </a:cubicBezTo>
                  <a:lnTo>
                    <a:pt x="7109" y="1060"/>
                  </a:lnTo>
                  <a:cubicBezTo>
                    <a:pt x="7109" y="1060"/>
                    <a:pt x="7013" y="1072"/>
                    <a:pt x="6823" y="1107"/>
                  </a:cubicBezTo>
                  <a:cubicBezTo>
                    <a:pt x="6728" y="1131"/>
                    <a:pt x="6621" y="1143"/>
                    <a:pt x="6490" y="1155"/>
                  </a:cubicBezTo>
                  <a:cubicBezTo>
                    <a:pt x="6359" y="1179"/>
                    <a:pt x="6204" y="1203"/>
                    <a:pt x="6037" y="1214"/>
                  </a:cubicBezTo>
                  <a:cubicBezTo>
                    <a:pt x="5882" y="1226"/>
                    <a:pt x="5692" y="1250"/>
                    <a:pt x="5501" y="1250"/>
                  </a:cubicBezTo>
                  <a:cubicBezTo>
                    <a:pt x="5311" y="1262"/>
                    <a:pt x="5097" y="1262"/>
                    <a:pt x="4882" y="1262"/>
                  </a:cubicBezTo>
                  <a:cubicBezTo>
                    <a:pt x="4442" y="1250"/>
                    <a:pt x="3965" y="1214"/>
                    <a:pt x="3465" y="1143"/>
                  </a:cubicBezTo>
                  <a:cubicBezTo>
                    <a:pt x="2965" y="1072"/>
                    <a:pt x="2501" y="964"/>
                    <a:pt x="2072" y="845"/>
                  </a:cubicBezTo>
                  <a:cubicBezTo>
                    <a:pt x="1870" y="786"/>
                    <a:pt x="1668" y="726"/>
                    <a:pt x="1489" y="655"/>
                  </a:cubicBezTo>
                  <a:cubicBezTo>
                    <a:pt x="1298" y="595"/>
                    <a:pt x="1132" y="524"/>
                    <a:pt x="977" y="464"/>
                  </a:cubicBezTo>
                  <a:cubicBezTo>
                    <a:pt x="822" y="405"/>
                    <a:pt x="691" y="333"/>
                    <a:pt x="560" y="286"/>
                  </a:cubicBezTo>
                  <a:cubicBezTo>
                    <a:pt x="441" y="226"/>
                    <a:pt x="346" y="179"/>
                    <a:pt x="263" y="131"/>
                  </a:cubicBezTo>
                  <a:cubicBezTo>
                    <a:pt x="96" y="48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1"/>
            <p:cNvSpPr/>
            <p:nvPr/>
          </p:nvSpPr>
          <p:spPr>
            <a:xfrm flipH="1">
              <a:off x="7235128" y="3666717"/>
              <a:ext cx="22310" cy="293189"/>
            </a:xfrm>
            <a:custGeom>
              <a:avLst/>
              <a:gdLst/>
              <a:ahLst/>
              <a:cxnLst/>
              <a:rect l="l" t="t" r="r" b="b"/>
              <a:pathLst>
                <a:path w="763" h="10027" extrusionOk="0">
                  <a:moveTo>
                    <a:pt x="763" y="1"/>
                  </a:moveTo>
                  <a:cubicBezTo>
                    <a:pt x="763" y="1"/>
                    <a:pt x="727" y="144"/>
                    <a:pt x="656" y="394"/>
                  </a:cubicBezTo>
                  <a:cubicBezTo>
                    <a:pt x="596" y="644"/>
                    <a:pt x="501" y="1001"/>
                    <a:pt x="406" y="1454"/>
                  </a:cubicBezTo>
                  <a:cubicBezTo>
                    <a:pt x="310" y="1906"/>
                    <a:pt x="203" y="2454"/>
                    <a:pt x="132" y="3061"/>
                  </a:cubicBezTo>
                  <a:cubicBezTo>
                    <a:pt x="96" y="3370"/>
                    <a:pt x="72" y="3692"/>
                    <a:pt x="72" y="4025"/>
                  </a:cubicBezTo>
                  <a:cubicBezTo>
                    <a:pt x="60" y="4359"/>
                    <a:pt x="84" y="4716"/>
                    <a:pt x="120" y="5061"/>
                  </a:cubicBezTo>
                  <a:cubicBezTo>
                    <a:pt x="191" y="5776"/>
                    <a:pt x="429" y="6418"/>
                    <a:pt x="513" y="7014"/>
                  </a:cubicBezTo>
                  <a:cubicBezTo>
                    <a:pt x="596" y="7609"/>
                    <a:pt x="525" y="8145"/>
                    <a:pt x="418" y="8597"/>
                  </a:cubicBezTo>
                  <a:cubicBezTo>
                    <a:pt x="322" y="9038"/>
                    <a:pt x="203" y="9395"/>
                    <a:pt x="120" y="9645"/>
                  </a:cubicBezTo>
                  <a:cubicBezTo>
                    <a:pt x="37" y="9883"/>
                    <a:pt x="1" y="10026"/>
                    <a:pt x="1" y="10026"/>
                  </a:cubicBezTo>
                  <a:cubicBezTo>
                    <a:pt x="1" y="10026"/>
                    <a:pt x="48" y="9895"/>
                    <a:pt x="156" y="9657"/>
                  </a:cubicBezTo>
                  <a:cubicBezTo>
                    <a:pt x="251" y="9419"/>
                    <a:pt x="394" y="9074"/>
                    <a:pt x="525" y="8621"/>
                  </a:cubicBezTo>
                  <a:cubicBezTo>
                    <a:pt x="656" y="8181"/>
                    <a:pt x="763" y="7621"/>
                    <a:pt x="691" y="6990"/>
                  </a:cubicBezTo>
                  <a:cubicBezTo>
                    <a:pt x="620" y="6371"/>
                    <a:pt x="394" y="5728"/>
                    <a:pt x="334" y="5037"/>
                  </a:cubicBezTo>
                  <a:cubicBezTo>
                    <a:pt x="168" y="3656"/>
                    <a:pt x="370" y="2382"/>
                    <a:pt x="513" y="1477"/>
                  </a:cubicBezTo>
                  <a:cubicBezTo>
                    <a:pt x="584" y="1025"/>
                    <a:pt x="644" y="656"/>
                    <a:pt x="691" y="406"/>
                  </a:cubicBezTo>
                  <a:cubicBezTo>
                    <a:pt x="739" y="144"/>
                    <a:pt x="763" y="1"/>
                    <a:pt x="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896" name="Google Shape;896;p41"/>
            <p:cNvSpPr/>
            <p:nvPr/>
          </p:nvSpPr>
          <p:spPr>
            <a:xfrm flipH="1">
              <a:off x="6892903" y="4510963"/>
              <a:ext cx="144153" cy="54679"/>
            </a:xfrm>
            <a:custGeom>
              <a:avLst/>
              <a:gdLst/>
              <a:ahLst/>
              <a:cxnLst/>
              <a:rect l="l" t="t" r="r" b="b"/>
              <a:pathLst>
                <a:path w="4930" h="1870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108" y="417"/>
                    <a:pt x="2465" y="929"/>
                  </a:cubicBezTo>
                  <a:cubicBezTo>
                    <a:pt x="3822" y="1453"/>
                    <a:pt x="4930" y="1870"/>
                    <a:pt x="4930" y="1870"/>
                  </a:cubicBezTo>
                  <a:cubicBezTo>
                    <a:pt x="4930" y="1870"/>
                    <a:pt x="4668" y="1715"/>
                    <a:pt x="4239" y="1501"/>
                  </a:cubicBezTo>
                  <a:cubicBezTo>
                    <a:pt x="3822" y="1275"/>
                    <a:pt x="3215" y="1001"/>
                    <a:pt x="2537" y="739"/>
                  </a:cubicBezTo>
                  <a:cubicBezTo>
                    <a:pt x="1858" y="477"/>
                    <a:pt x="1215" y="286"/>
                    <a:pt x="751" y="179"/>
                  </a:cubicBezTo>
                  <a:cubicBezTo>
                    <a:pt x="286" y="6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1"/>
            <p:cNvSpPr/>
            <p:nvPr/>
          </p:nvSpPr>
          <p:spPr>
            <a:xfrm flipH="1">
              <a:off x="6915885" y="4516197"/>
              <a:ext cx="66521" cy="29620"/>
            </a:xfrm>
            <a:custGeom>
              <a:avLst/>
              <a:gdLst/>
              <a:ahLst/>
              <a:cxnLst/>
              <a:rect l="l" t="t" r="r" b="b"/>
              <a:pathLst>
                <a:path w="2275" h="1013" extrusionOk="0">
                  <a:moveTo>
                    <a:pt x="1" y="0"/>
                  </a:moveTo>
                  <a:cubicBezTo>
                    <a:pt x="1" y="0"/>
                    <a:pt x="465" y="322"/>
                    <a:pt x="1096" y="607"/>
                  </a:cubicBezTo>
                  <a:cubicBezTo>
                    <a:pt x="1727" y="881"/>
                    <a:pt x="2275" y="1012"/>
                    <a:pt x="2275" y="1012"/>
                  </a:cubicBezTo>
                  <a:cubicBezTo>
                    <a:pt x="2275" y="1012"/>
                    <a:pt x="1811" y="691"/>
                    <a:pt x="1179" y="405"/>
                  </a:cubicBezTo>
                  <a:cubicBezTo>
                    <a:pt x="549" y="13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1"/>
            <p:cNvSpPr/>
            <p:nvPr/>
          </p:nvSpPr>
          <p:spPr>
            <a:xfrm flipH="1">
              <a:off x="6926324" y="4513741"/>
              <a:ext cx="29269" cy="12222"/>
            </a:xfrm>
            <a:custGeom>
              <a:avLst/>
              <a:gdLst/>
              <a:ahLst/>
              <a:cxnLst/>
              <a:rect l="l" t="t" r="r" b="b"/>
              <a:pathLst>
                <a:path w="1001" h="418" extrusionOk="0">
                  <a:moveTo>
                    <a:pt x="21" y="1"/>
                  </a:moveTo>
                  <a:cubicBezTo>
                    <a:pt x="8" y="1"/>
                    <a:pt x="1" y="1"/>
                    <a:pt x="1" y="1"/>
                  </a:cubicBezTo>
                  <a:cubicBezTo>
                    <a:pt x="1" y="1"/>
                    <a:pt x="191" y="191"/>
                    <a:pt x="465" y="298"/>
                  </a:cubicBezTo>
                  <a:cubicBezTo>
                    <a:pt x="739" y="418"/>
                    <a:pt x="1001" y="418"/>
                    <a:pt x="1001" y="418"/>
                  </a:cubicBezTo>
                  <a:cubicBezTo>
                    <a:pt x="1001" y="418"/>
                    <a:pt x="822" y="227"/>
                    <a:pt x="548" y="108"/>
                  </a:cubicBezTo>
                  <a:cubicBezTo>
                    <a:pt x="310" y="9"/>
                    <a:pt x="89" y="1"/>
                    <a:pt x="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1"/>
            <p:cNvSpPr/>
            <p:nvPr/>
          </p:nvSpPr>
          <p:spPr>
            <a:xfrm flipH="1">
              <a:off x="6922143" y="4503770"/>
              <a:ext cx="19181" cy="8538"/>
            </a:xfrm>
            <a:custGeom>
              <a:avLst/>
              <a:gdLst/>
              <a:ahLst/>
              <a:cxnLst/>
              <a:rect l="l" t="t" r="r" b="b"/>
              <a:pathLst>
                <a:path w="656" h="292" extrusionOk="0">
                  <a:moveTo>
                    <a:pt x="103" y="1"/>
                  </a:moveTo>
                  <a:cubicBezTo>
                    <a:pt x="41" y="1"/>
                    <a:pt x="1" y="8"/>
                    <a:pt x="1" y="8"/>
                  </a:cubicBezTo>
                  <a:cubicBezTo>
                    <a:pt x="1" y="8"/>
                    <a:pt x="108" y="175"/>
                    <a:pt x="286" y="247"/>
                  </a:cubicBezTo>
                  <a:cubicBezTo>
                    <a:pt x="376" y="282"/>
                    <a:pt x="468" y="291"/>
                    <a:pt x="538" y="291"/>
                  </a:cubicBezTo>
                  <a:cubicBezTo>
                    <a:pt x="608" y="291"/>
                    <a:pt x="656" y="282"/>
                    <a:pt x="656" y="282"/>
                  </a:cubicBezTo>
                  <a:cubicBezTo>
                    <a:pt x="656" y="282"/>
                    <a:pt x="548" y="128"/>
                    <a:pt x="370" y="56"/>
                  </a:cubicBezTo>
                  <a:cubicBezTo>
                    <a:pt x="274" y="11"/>
                    <a:pt x="174" y="1"/>
                    <a:pt x="1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1"/>
            <p:cNvSpPr/>
            <p:nvPr/>
          </p:nvSpPr>
          <p:spPr>
            <a:xfrm flipH="1">
              <a:off x="6918312" y="4488273"/>
              <a:ext cx="18129" cy="7485"/>
            </a:xfrm>
            <a:custGeom>
              <a:avLst/>
              <a:gdLst/>
              <a:ahLst/>
              <a:cxnLst/>
              <a:rect l="l" t="t" r="r" b="b"/>
              <a:pathLst>
                <a:path w="620" h="256" extrusionOk="0">
                  <a:moveTo>
                    <a:pt x="173" y="0"/>
                  </a:moveTo>
                  <a:cubicBezTo>
                    <a:pt x="74" y="0"/>
                    <a:pt x="0" y="26"/>
                    <a:pt x="0" y="26"/>
                  </a:cubicBezTo>
                  <a:cubicBezTo>
                    <a:pt x="0" y="26"/>
                    <a:pt x="108" y="169"/>
                    <a:pt x="274" y="229"/>
                  </a:cubicBezTo>
                  <a:cubicBezTo>
                    <a:pt x="330" y="249"/>
                    <a:pt x="387" y="255"/>
                    <a:pt x="438" y="255"/>
                  </a:cubicBezTo>
                  <a:cubicBezTo>
                    <a:pt x="540" y="255"/>
                    <a:pt x="620" y="229"/>
                    <a:pt x="620" y="229"/>
                  </a:cubicBezTo>
                  <a:cubicBezTo>
                    <a:pt x="620" y="229"/>
                    <a:pt x="512" y="86"/>
                    <a:pt x="334" y="26"/>
                  </a:cubicBezTo>
                  <a:cubicBezTo>
                    <a:pt x="278" y="7"/>
                    <a:pt x="223" y="0"/>
                    <a:pt x="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1"/>
            <p:cNvSpPr/>
            <p:nvPr/>
          </p:nvSpPr>
          <p:spPr>
            <a:xfrm flipH="1">
              <a:off x="6922494" y="4472220"/>
              <a:ext cx="11521" cy="6082"/>
            </a:xfrm>
            <a:custGeom>
              <a:avLst/>
              <a:gdLst/>
              <a:ahLst/>
              <a:cxnLst/>
              <a:rect l="l" t="t" r="r" b="b"/>
              <a:pathLst>
                <a:path w="394" h="208" extrusionOk="0">
                  <a:moveTo>
                    <a:pt x="179" y="0"/>
                  </a:moveTo>
                  <a:cubicBezTo>
                    <a:pt x="85" y="0"/>
                    <a:pt x="1" y="75"/>
                    <a:pt x="1" y="75"/>
                  </a:cubicBezTo>
                  <a:cubicBezTo>
                    <a:pt x="1" y="75"/>
                    <a:pt x="84" y="194"/>
                    <a:pt x="191" y="206"/>
                  </a:cubicBezTo>
                  <a:cubicBezTo>
                    <a:pt x="198" y="207"/>
                    <a:pt x="204" y="207"/>
                    <a:pt x="210" y="207"/>
                  </a:cubicBezTo>
                  <a:cubicBezTo>
                    <a:pt x="309" y="207"/>
                    <a:pt x="394" y="123"/>
                    <a:pt x="394" y="123"/>
                  </a:cubicBezTo>
                  <a:cubicBezTo>
                    <a:pt x="394" y="123"/>
                    <a:pt x="322" y="16"/>
                    <a:pt x="215" y="4"/>
                  </a:cubicBezTo>
                  <a:cubicBezTo>
                    <a:pt x="203" y="1"/>
                    <a:pt x="191" y="0"/>
                    <a:pt x="1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1"/>
            <p:cNvSpPr/>
            <p:nvPr/>
          </p:nvSpPr>
          <p:spPr>
            <a:xfrm flipH="1">
              <a:off x="6918663" y="4455232"/>
              <a:ext cx="10117" cy="6316"/>
            </a:xfrm>
            <a:custGeom>
              <a:avLst/>
              <a:gdLst/>
              <a:ahLst/>
              <a:cxnLst/>
              <a:rect l="l" t="t" r="r" b="b"/>
              <a:pathLst>
                <a:path w="346" h="216" extrusionOk="0">
                  <a:moveTo>
                    <a:pt x="176" y="1"/>
                  </a:moveTo>
                  <a:cubicBezTo>
                    <a:pt x="86" y="1"/>
                    <a:pt x="0" y="97"/>
                    <a:pt x="0" y="97"/>
                  </a:cubicBezTo>
                  <a:cubicBezTo>
                    <a:pt x="0" y="97"/>
                    <a:pt x="72" y="204"/>
                    <a:pt x="167" y="216"/>
                  </a:cubicBezTo>
                  <a:cubicBezTo>
                    <a:pt x="262" y="216"/>
                    <a:pt x="346" y="121"/>
                    <a:pt x="346" y="121"/>
                  </a:cubicBezTo>
                  <a:cubicBezTo>
                    <a:pt x="346" y="121"/>
                    <a:pt x="274" y="13"/>
                    <a:pt x="191" y="2"/>
                  </a:cubicBezTo>
                  <a:cubicBezTo>
                    <a:pt x="186" y="1"/>
                    <a:pt x="181" y="1"/>
                    <a:pt x="1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1"/>
            <p:cNvSpPr/>
            <p:nvPr/>
          </p:nvSpPr>
          <p:spPr>
            <a:xfrm flipH="1">
              <a:off x="6906470" y="4437074"/>
              <a:ext cx="21959" cy="9591"/>
            </a:xfrm>
            <a:custGeom>
              <a:avLst/>
              <a:gdLst/>
              <a:ahLst/>
              <a:cxnLst/>
              <a:rect l="l" t="t" r="r" b="b"/>
              <a:pathLst>
                <a:path w="751" h="328" extrusionOk="0">
                  <a:moveTo>
                    <a:pt x="71" y="0"/>
                  </a:moveTo>
                  <a:cubicBezTo>
                    <a:pt x="27" y="0"/>
                    <a:pt x="0" y="3"/>
                    <a:pt x="0" y="3"/>
                  </a:cubicBezTo>
                  <a:cubicBezTo>
                    <a:pt x="0" y="3"/>
                    <a:pt x="119" y="170"/>
                    <a:pt x="334" y="253"/>
                  </a:cubicBezTo>
                  <a:cubicBezTo>
                    <a:pt x="469" y="317"/>
                    <a:pt x="609" y="328"/>
                    <a:pt x="687" y="328"/>
                  </a:cubicBezTo>
                  <a:cubicBezTo>
                    <a:pt x="727" y="328"/>
                    <a:pt x="750" y="325"/>
                    <a:pt x="750" y="325"/>
                  </a:cubicBezTo>
                  <a:cubicBezTo>
                    <a:pt x="750" y="325"/>
                    <a:pt x="619" y="158"/>
                    <a:pt x="417" y="63"/>
                  </a:cubicBezTo>
                  <a:cubicBezTo>
                    <a:pt x="281" y="10"/>
                    <a:pt x="149" y="0"/>
                    <a:pt x="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1"/>
            <p:cNvSpPr/>
            <p:nvPr/>
          </p:nvSpPr>
          <p:spPr>
            <a:xfrm flipH="1">
              <a:off x="6903692" y="4418009"/>
              <a:ext cx="37632" cy="17427"/>
            </a:xfrm>
            <a:custGeom>
              <a:avLst/>
              <a:gdLst/>
              <a:ahLst/>
              <a:cxnLst/>
              <a:rect l="l" t="t" r="r" b="b"/>
              <a:pathLst>
                <a:path w="1287" h="596" extrusionOk="0">
                  <a:moveTo>
                    <a:pt x="1" y="1"/>
                  </a:moveTo>
                  <a:cubicBezTo>
                    <a:pt x="1" y="1"/>
                    <a:pt x="251" y="239"/>
                    <a:pt x="596" y="394"/>
                  </a:cubicBezTo>
                  <a:cubicBezTo>
                    <a:pt x="953" y="560"/>
                    <a:pt x="1287" y="596"/>
                    <a:pt x="1287" y="596"/>
                  </a:cubicBezTo>
                  <a:cubicBezTo>
                    <a:pt x="1287" y="596"/>
                    <a:pt x="1048" y="370"/>
                    <a:pt x="691" y="203"/>
                  </a:cubicBezTo>
                  <a:cubicBezTo>
                    <a:pt x="334" y="4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1"/>
            <p:cNvSpPr/>
            <p:nvPr/>
          </p:nvSpPr>
          <p:spPr>
            <a:xfrm flipH="1">
              <a:off x="6901616" y="4389120"/>
              <a:ext cx="55030" cy="25088"/>
            </a:xfrm>
            <a:custGeom>
              <a:avLst/>
              <a:gdLst/>
              <a:ahLst/>
              <a:cxnLst/>
              <a:rect l="l" t="t" r="r" b="b"/>
              <a:pathLst>
                <a:path w="1882" h="858" extrusionOk="0">
                  <a:moveTo>
                    <a:pt x="1" y="0"/>
                  </a:moveTo>
                  <a:cubicBezTo>
                    <a:pt x="1" y="0"/>
                    <a:pt x="382" y="286"/>
                    <a:pt x="906" y="524"/>
                  </a:cubicBezTo>
                  <a:cubicBezTo>
                    <a:pt x="1418" y="762"/>
                    <a:pt x="1882" y="858"/>
                    <a:pt x="1882" y="858"/>
                  </a:cubicBezTo>
                  <a:cubicBezTo>
                    <a:pt x="1882" y="858"/>
                    <a:pt x="1501" y="572"/>
                    <a:pt x="989" y="334"/>
                  </a:cubicBezTo>
                  <a:cubicBezTo>
                    <a:pt x="465" y="9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1"/>
            <p:cNvSpPr/>
            <p:nvPr/>
          </p:nvSpPr>
          <p:spPr>
            <a:xfrm flipH="1">
              <a:off x="6889423" y="4369968"/>
              <a:ext cx="67574" cy="32047"/>
            </a:xfrm>
            <a:custGeom>
              <a:avLst/>
              <a:gdLst/>
              <a:ahLst/>
              <a:cxnLst/>
              <a:rect l="l" t="t" r="r" b="b"/>
              <a:pathLst>
                <a:path w="2311" h="1096" extrusionOk="0">
                  <a:moveTo>
                    <a:pt x="1" y="1"/>
                  </a:moveTo>
                  <a:cubicBezTo>
                    <a:pt x="1" y="1"/>
                    <a:pt x="465" y="346"/>
                    <a:pt x="1108" y="644"/>
                  </a:cubicBezTo>
                  <a:cubicBezTo>
                    <a:pt x="1739" y="941"/>
                    <a:pt x="2311" y="1096"/>
                    <a:pt x="2311" y="1096"/>
                  </a:cubicBezTo>
                  <a:cubicBezTo>
                    <a:pt x="2311" y="1096"/>
                    <a:pt x="1834" y="751"/>
                    <a:pt x="1192" y="453"/>
                  </a:cubicBezTo>
                  <a:cubicBezTo>
                    <a:pt x="561" y="15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1"/>
            <p:cNvSpPr/>
            <p:nvPr/>
          </p:nvSpPr>
          <p:spPr>
            <a:xfrm flipH="1">
              <a:off x="6788458" y="4404091"/>
              <a:ext cx="96814" cy="23363"/>
            </a:xfrm>
            <a:custGeom>
              <a:avLst/>
              <a:gdLst/>
              <a:ahLst/>
              <a:cxnLst/>
              <a:rect l="l" t="t" r="r" b="b"/>
              <a:pathLst>
                <a:path w="3311" h="799" extrusionOk="0">
                  <a:moveTo>
                    <a:pt x="1" y="0"/>
                  </a:moveTo>
                  <a:cubicBezTo>
                    <a:pt x="1" y="0"/>
                    <a:pt x="191" y="60"/>
                    <a:pt x="489" y="131"/>
                  </a:cubicBezTo>
                  <a:cubicBezTo>
                    <a:pt x="786" y="215"/>
                    <a:pt x="1191" y="322"/>
                    <a:pt x="1656" y="429"/>
                  </a:cubicBezTo>
                  <a:cubicBezTo>
                    <a:pt x="2108" y="536"/>
                    <a:pt x="2525" y="631"/>
                    <a:pt x="2822" y="691"/>
                  </a:cubicBezTo>
                  <a:cubicBezTo>
                    <a:pt x="3120" y="762"/>
                    <a:pt x="3311" y="798"/>
                    <a:pt x="3311" y="798"/>
                  </a:cubicBezTo>
                  <a:cubicBezTo>
                    <a:pt x="3311" y="798"/>
                    <a:pt x="3144" y="715"/>
                    <a:pt x="2858" y="596"/>
                  </a:cubicBezTo>
                  <a:cubicBezTo>
                    <a:pt x="2560" y="477"/>
                    <a:pt x="2156" y="334"/>
                    <a:pt x="1703" y="215"/>
                  </a:cubicBezTo>
                  <a:cubicBezTo>
                    <a:pt x="1239" y="108"/>
                    <a:pt x="810" y="60"/>
                    <a:pt x="501" y="36"/>
                  </a:cubicBezTo>
                  <a:cubicBezTo>
                    <a:pt x="19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1"/>
            <p:cNvSpPr/>
            <p:nvPr/>
          </p:nvSpPr>
          <p:spPr>
            <a:xfrm flipH="1">
              <a:off x="6829189" y="4421138"/>
              <a:ext cx="51199" cy="13626"/>
            </a:xfrm>
            <a:custGeom>
              <a:avLst/>
              <a:gdLst/>
              <a:ahLst/>
              <a:cxnLst/>
              <a:rect l="l" t="t" r="r" b="b"/>
              <a:pathLst>
                <a:path w="1751" h="466" extrusionOk="0">
                  <a:moveTo>
                    <a:pt x="0" y="1"/>
                  </a:moveTo>
                  <a:cubicBezTo>
                    <a:pt x="0" y="1"/>
                    <a:pt x="357" y="203"/>
                    <a:pt x="846" y="334"/>
                  </a:cubicBezTo>
                  <a:cubicBezTo>
                    <a:pt x="1334" y="465"/>
                    <a:pt x="1751" y="465"/>
                    <a:pt x="1751" y="465"/>
                  </a:cubicBezTo>
                  <a:cubicBezTo>
                    <a:pt x="1751" y="465"/>
                    <a:pt x="1381" y="263"/>
                    <a:pt x="893" y="132"/>
                  </a:cubicBezTo>
                  <a:cubicBezTo>
                    <a:pt x="417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1"/>
            <p:cNvSpPr/>
            <p:nvPr/>
          </p:nvSpPr>
          <p:spPr>
            <a:xfrm flipH="1">
              <a:off x="6851470" y="4438039"/>
              <a:ext cx="25790" cy="12719"/>
            </a:xfrm>
            <a:custGeom>
              <a:avLst/>
              <a:gdLst/>
              <a:ahLst/>
              <a:cxnLst/>
              <a:rect l="l" t="t" r="r" b="b"/>
              <a:pathLst>
                <a:path w="882" h="435" extrusionOk="0">
                  <a:moveTo>
                    <a:pt x="73" y="1"/>
                  </a:moveTo>
                  <a:cubicBezTo>
                    <a:pt x="27" y="1"/>
                    <a:pt x="0" y="6"/>
                    <a:pt x="0" y="6"/>
                  </a:cubicBezTo>
                  <a:cubicBezTo>
                    <a:pt x="0" y="6"/>
                    <a:pt x="48" y="42"/>
                    <a:pt x="120" y="101"/>
                  </a:cubicBezTo>
                  <a:cubicBezTo>
                    <a:pt x="191" y="161"/>
                    <a:pt x="286" y="232"/>
                    <a:pt x="405" y="280"/>
                  </a:cubicBezTo>
                  <a:cubicBezTo>
                    <a:pt x="524" y="340"/>
                    <a:pt x="643" y="375"/>
                    <a:pt x="727" y="399"/>
                  </a:cubicBezTo>
                  <a:cubicBezTo>
                    <a:pt x="822" y="423"/>
                    <a:pt x="882" y="435"/>
                    <a:pt x="882" y="435"/>
                  </a:cubicBezTo>
                  <a:cubicBezTo>
                    <a:pt x="882" y="435"/>
                    <a:pt x="846" y="375"/>
                    <a:pt x="786" y="304"/>
                  </a:cubicBezTo>
                  <a:cubicBezTo>
                    <a:pt x="727" y="244"/>
                    <a:pt x="620" y="161"/>
                    <a:pt x="501" y="101"/>
                  </a:cubicBezTo>
                  <a:cubicBezTo>
                    <a:pt x="370" y="30"/>
                    <a:pt x="250" y="6"/>
                    <a:pt x="155" y="6"/>
                  </a:cubicBezTo>
                  <a:cubicBezTo>
                    <a:pt x="123" y="2"/>
                    <a:pt x="96" y="1"/>
                    <a:pt x="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1"/>
            <p:cNvSpPr/>
            <p:nvPr/>
          </p:nvSpPr>
          <p:spPr>
            <a:xfrm flipH="1">
              <a:off x="6868868" y="4454910"/>
              <a:ext cx="15702" cy="8743"/>
            </a:xfrm>
            <a:custGeom>
              <a:avLst/>
              <a:gdLst/>
              <a:ahLst/>
              <a:cxnLst/>
              <a:rect l="l" t="t" r="r" b="b"/>
              <a:pathLst>
                <a:path w="537" h="299" extrusionOk="0">
                  <a:moveTo>
                    <a:pt x="96" y="1"/>
                  </a:moveTo>
                  <a:cubicBezTo>
                    <a:pt x="36" y="13"/>
                    <a:pt x="0" y="24"/>
                    <a:pt x="0" y="24"/>
                  </a:cubicBezTo>
                  <a:cubicBezTo>
                    <a:pt x="0" y="24"/>
                    <a:pt x="24" y="60"/>
                    <a:pt x="60" y="108"/>
                  </a:cubicBezTo>
                  <a:cubicBezTo>
                    <a:pt x="108" y="144"/>
                    <a:pt x="167" y="191"/>
                    <a:pt x="239" y="227"/>
                  </a:cubicBezTo>
                  <a:cubicBezTo>
                    <a:pt x="298" y="263"/>
                    <a:pt x="370" y="275"/>
                    <a:pt x="429" y="286"/>
                  </a:cubicBezTo>
                  <a:cubicBezTo>
                    <a:pt x="489" y="298"/>
                    <a:pt x="536" y="298"/>
                    <a:pt x="536" y="298"/>
                  </a:cubicBezTo>
                  <a:cubicBezTo>
                    <a:pt x="536" y="298"/>
                    <a:pt x="524" y="251"/>
                    <a:pt x="489" y="203"/>
                  </a:cubicBezTo>
                  <a:cubicBezTo>
                    <a:pt x="465" y="144"/>
                    <a:pt x="405" y="84"/>
                    <a:pt x="322" y="36"/>
                  </a:cubicBezTo>
                  <a:cubicBezTo>
                    <a:pt x="250" y="1"/>
                    <a:pt x="155" y="1"/>
                    <a:pt x="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1"/>
            <p:cNvSpPr/>
            <p:nvPr/>
          </p:nvSpPr>
          <p:spPr>
            <a:xfrm flipH="1">
              <a:off x="6699334" y="3535488"/>
              <a:ext cx="151814" cy="179329"/>
            </a:xfrm>
            <a:custGeom>
              <a:avLst/>
              <a:gdLst/>
              <a:ahLst/>
              <a:cxnLst/>
              <a:rect l="l" t="t" r="r" b="b"/>
              <a:pathLst>
                <a:path w="5192" h="6133" extrusionOk="0">
                  <a:moveTo>
                    <a:pt x="0" y="0"/>
                  </a:moveTo>
                  <a:cubicBezTo>
                    <a:pt x="1" y="1"/>
                    <a:pt x="13" y="25"/>
                    <a:pt x="48" y="72"/>
                  </a:cubicBezTo>
                  <a:cubicBezTo>
                    <a:pt x="84" y="119"/>
                    <a:pt x="131" y="179"/>
                    <a:pt x="203" y="262"/>
                  </a:cubicBezTo>
                  <a:cubicBezTo>
                    <a:pt x="346" y="429"/>
                    <a:pt x="560" y="655"/>
                    <a:pt x="834" y="929"/>
                  </a:cubicBezTo>
                  <a:cubicBezTo>
                    <a:pt x="1120" y="1191"/>
                    <a:pt x="1465" y="1489"/>
                    <a:pt x="1858" y="1810"/>
                  </a:cubicBezTo>
                  <a:cubicBezTo>
                    <a:pt x="2263" y="2132"/>
                    <a:pt x="2703" y="2477"/>
                    <a:pt x="3144" y="2858"/>
                  </a:cubicBezTo>
                  <a:cubicBezTo>
                    <a:pt x="3584" y="3239"/>
                    <a:pt x="3977" y="3620"/>
                    <a:pt x="4299" y="4013"/>
                  </a:cubicBezTo>
                  <a:cubicBezTo>
                    <a:pt x="4620" y="4394"/>
                    <a:pt x="4870" y="4787"/>
                    <a:pt x="5013" y="5120"/>
                  </a:cubicBezTo>
                  <a:cubicBezTo>
                    <a:pt x="5084" y="5299"/>
                    <a:pt x="5108" y="5465"/>
                    <a:pt x="5072" y="5608"/>
                  </a:cubicBezTo>
                  <a:cubicBezTo>
                    <a:pt x="5049" y="5751"/>
                    <a:pt x="4977" y="5858"/>
                    <a:pt x="4906" y="5942"/>
                  </a:cubicBezTo>
                  <a:cubicBezTo>
                    <a:pt x="4834" y="6025"/>
                    <a:pt x="4763" y="6073"/>
                    <a:pt x="4715" y="6096"/>
                  </a:cubicBezTo>
                  <a:cubicBezTo>
                    <a:pt x="4668" y="6120"/>
                    <a:pt x="4644" y="6132"/>
                    <a:pt x="4644" y="6132"/>
                  </a:cubicBezTo>
                  <a:cubicBezTo>
                    <a:pt x="4644" y="6132"/>
                    <a:pt x="4668" y="6132"/>
                    <a:pt x="4727" y="6108"/>
                  </a:cubicBezTo>
                  <a:cubicBezTo>
                    <a:pt x="4775" y="6084"/>
                    <a:pt x="4846" y="6037"/>
                    <a:pt x="4930" y="5965"/>
                  </a:cubicBezTo>
                  <a:cubicBezTo>
                    <a:pt x="5013" y="5894"/>
                    <a:pt x="5096" y="5775"/>
                    <a:pt x="5144" y="5620"/>
                  </a:cubicBezTo>
                  <a:cubicBezTo>
                    <a:pt x="5192" y="5465"/>
                    <a:pt x="5180" y="5275"/>
                    <a:pt x="5120" y="5084"/>
                  </a:cubicBezTo>
                  <a:cubicBezTo>
                    <a:pt x="4977" y="4715"/>
                    <a:pt x="4751" y="4310"/>
                    <a:pt x="4441" y="3894"/>
                  </a:cubicBezTo>
                  <a:cubicBezTo>
                    <a:pt x="4120" y="3489"/>
                    <a:pt x="3727" y="3084"/>
                    <a:pt x="3275" y="2703"/>
                  </a:cubicBezTo>
                  <a:cubicBezTo>
                    <a:pt x="2834" y="2310"/>
                    <a:pt x="2382" y="1977"/>
                    <a:pt x="1977" y="1667"/>
                  </a:cubicBezTo>
                  <a:cubicBezTo>
                    <a:pt x="1560" y="1370"/>
                    <a:pt x="1203" y="1096"/>
                    <a:pt x="905" y="846"/>
                  </a:cubicBezTo>
                  <a:cubicBezTo>
                    <a:pt x="608" y="608"/>
                    <a:pt x="381" y="393"/>
                    <a:pt x="227" y="238"/>
                  </a:cubicBezTo>
                  <a:cubicBezTo>
                    <a:pt x="155" y="167"/>
                    <a:pt x="96" y="108"/>
                    <a:pt x="60" y="60"/>
                  </a:cubicBezTo>
                  <a:cubicBezTo>
                    <a:pt x="13" y="25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1"/>
            <p:cNvSpPr/>
            <p:nvPr/>
          </p:nvSpPr>
          <p:spPr>
            <a:xfrm flipH="1">
              <a:off x="6961821" y="3848473"/>
              <a:ext cx="34152" cy="5351"/>
            </a:xfrm>
            <a:custGeom>
              <a:avLst/>
              <a:gdLst/>
              <a:ahLst/>
              <a:cxnLst/>
              <a:rect l="l" t="t" r="r" b="b"/>
              <a:pathLst>
                <a:path w="1168" h="183" extrusionOk="0">
                  <a:moveTo>
                    <a:pt x="0" y="0"/>
                  </a:moveTo>
                  <a:cubicBezTo>
                    <a:pt x="0" y="0"/>
                    <a:pt x="250" y="119"/>
                    <a:pt x="572" y="167"/>
                  </a:cubicBezTo>
                  <a:cubicBezTo>
                    <a:pt x="683" y="179"/>
                    <a:pt x="786" y="183"/>
                    <a:pt x="874" y="183"/>
                  </a:cubicBezTo>
                  <a:cubicBezTo>
                    <a:pt x="1051" y="183"/>
                    <a:pt x="1167" y="167"/>
                    <a:pt x="1167" y="167"/>
                  </a:cubicBezTo>
                  <a:cubicBezTo>
                    <a:pt x="1167" y="167"/>
                    <a:pt x="905" y="107"/>
                    <a:pt x="584" y="60"/>
                  </a:cubicBezTo>
                  <a:cubicBezTo>
                    <a:pt x="262" y="12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1"/>
            <p:cNvSpPr/>
            <p:nvPr/>
          </p:nvSpPr>
          <p:spPr>
            <a:xfrm flipH="1">
              <a:off x="6964950" y="3863356"/>
              <a:ext cx="24766" cy="3480"/>
            </a:xfrm>
            <a:custGeom>
              <a:avLst/>
              <a:gdLst/>
              <a:ahLst/>
              <a:cxnLst/>
              <a:rect l="l" t="t" r="r" b="b"/>
              <a:pathLst>
                <a:path w="847" h="119" extrusionOk="0">
                  <a:moveTo>
                    <a:pt x="331" y="1"/>
                  </a:moveTo>
                  <a:cubicBezTo>
                    <a:pt x="141" y="1"/>
                    <a:pt x="1" y="27"/>
                    <a:pt x="1" y="27"/>
                  </a:cubicBezTo>
                  <a:cubicBezTo>
                    <a:pt x="1" y="27"/>
                    <a:pt x="191" y="86"/>
                    <a:pt x="417" y="110"/>
                  </a:cubicBezTo>
                  <a:cubicBezTo>
                    <a:pt x="477" y="116"/>
                    <a:pt x="534" y="118"/>
                    <a:pt x="585" y="118"/>
                  </a:cubicBezTo>
                  <a:cubicBezTo>
                    <a:pt x="739" y="118"/>
                    <a:pt x="846" y="98"/>
                    <a:pt x="846" y="98"/>
                  </a:cubicBezTo>
                  <a:cubicBezTo>
                    <a:pt x="846" y="98"/>
                    <a:pt x="667" y="27"/>
                    <a:pt x="429" y="3"/>
                  </a:cubicBezTo>
                  <a:cubicBezTo>
                    <a:pt x="395" y="1"/>
                    <a:pt x="362" y="1"/>
                    <a:pt x="3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1"/>
            <p:cNvSpPr/>
            <p:nvPr/>
          </p:nvSpPr>
          <p:spPr>
            <a:xfrm flipH="1">
              <a:off x="6766177" y="3894058"/>
              <a:ext cx="193949" cy="23012"/>
            </a:xfrm>
            <a:custGeom>
              <a:avLst/>
              <a:gdLst/>
              <a:ahLst/>
              <a:cxnLst/>
              <a:rect l="l" t="t" r="r" b="b"/>
              <a:pathLst>
                <a:path w="6633" h="787" extrusionOk="0">
                  <a:moveTo>
                    <a:pt x="6633" y="1"/>
                  </a:moveTo>
                  <a:lnTo>
                    <a:pt x="6633" y="1"/>
                  </a:lnTo>
                  <a:cubicBezTo>
                    <a:pt x="6632" y="1"/>
                    <a:pt x="5132" y="72"/>
                    <a:pt x="3299" y="287"/>
                  </a:cubicBezTo>
                  <a:cubicBezTo>
                    <a:pt x="1465" y="513"/>
                    <a:pt x="1" y="787"/>
                    <a:pt x="1" y="787"/>
                  </a:cubicBezTo>
                  <a:cubicBezTo>
                    <a:pt x="1" y="787"/>
                    <a:pt x="1489" y="715"/>
                    <a:pt x="3323" y="501"/>
                  </a:cubicBezTo>
                  <a:cubicBezTo>
                    <a:pt x="5168" y="275"/>
                    <a:pt x="6632" y="1"/>
                    <a:pt x="66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1"/>
            <p:cNvSpPr/>
            <p:nvPr/>
          </p:nvSpPr>
          <p:spPr>
            <a:xfrm flipH="1">
              <a:off x="6819101" y="3917947"/>
              <a:ext cx="70702" cy="6901"/>
            </a:xfrm>
            <a:custGeom>
              <a:avLst/>
              <a:gdLst/>
              <a:ahLst/>
              <a:cxnLst/>
              <a:rect l="l" t="t" r="r" b="b"/>
              <a:pathLst>
                <a:path w="2418" h="236" extrusionOk="0">
                  <a:moveTo>
                    <a:pt x="1674" y="1"/>
                  </a:moveTo>
                  <a:cubicBezTo>
                    <a:pt x="1529" y="1"/>
                    <a:pt x="1370" y="5"/>
                    <a:pt x="1203" y="17"/>
                  </a:cubicBezTo>
                  <a:cubicBezTo>
                    <a:pt x="537" y="65"/>
                    <a:pt x="1" y="196"/>
                    <a:pt x="1" y="196"/>
                  </a:cubicBezTo>
                  <a:cubicBezTo>
                    <a:pt x="1" y="196"/>
                    <a:pt x="309" y="236"/>
                    <a:pt x="744" y="236"/>
                  </a:cubicBezTo>
                  <a:cubicBezTo>
                    <a:pt x="889" y="236"/>
                    <a:pt x="1049" y="232"/>
                    <a:pt x="1215" y="220"/>
                  </a:cubicBezTo>
                  <a:cubicBezTo>
                    <a:pt x="1882" y="184"/>
                    <a:pt x="2418" y="41"/>
                    <a:pt x="2418" y="41"/>
                  </a:cubicBezTo>
                  <a:cubicBezTo>
                    <a:pt x="2418" y="41"/>
                    <a:pt x="2110" y="1"/>
                    <a:pt x="16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1"/>
            <p:cNvSpPr/>
            <p:nvPr/>
          </p:nvSpPr>
          <p:spPr>
            <a:xfrm flipH="1">
              <a:off x="6838253" y="3932684"/>
              <a:ext cx="35527" cy="6345"/>
            </a:xfrm>
            <a:custGeom>
              <a:avLst/>
              <a:gdLst/>
              <a:ahLst/>
              <a:cxnLst/>
              <a:rect l="l" t="t" r="r" b="b"/>
              <a:pathLst>
                <a:path w="1215" h="217" extrusionOk="0">
                  <a:moveTo>
                    <a:pt x="666" y="0"/>
                  </a:moveTo>
                  <a:cubicBezTo>
                    <a:pt x="647" y="0"/>
                    <a:pt x="627" y="1"/>
                    <a:pt x="608" y="1"/>
                  </a:cubicBezTo>
                  <a:cubicBezTo>
                    <a:pt x="274" y="13"/>
                    <a:pt x="1" y="132"/>
                    <a:pt x="1" y="132"/>
                  </a:cubicBezTo>
                  <a:cubicBezTo>
                    <a:pt x="1" y="132"/>
                    <a:pt x="243" y="217"/>
                    <a:pt x="550" y="217"/>
                  </a:cubicBezTo>
                  <a:cubicBezTo>
                    <a:pt x="569" y="217"/>
                    <a:pt x="588" y="216"/>
                    <a:pt x="608" y="216"/>
                  </a:cubicBezTo>
                  <a:cubicBezTo>
                    <a:pt x="941" y="192"/>
                    <a:pt x="1215" y="85"/>
                    <a:pt x="1215" y="85"/>
                  </a:cubicBezTo>
                  <a:cubicBezTo>
                    <a:pt x="1215" y="85"/>
                    <a:pt x="97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1"/>
            <p:cNvSpPr/>
            <p:nvPr/>
          </p:nvSpPr>
          <p:spPr>
            <a:xfrm flipH="1">
              <a:off x="6843107" y="3948707"/>
              <a:ext cx="25790" cy="6345"/>
            </a:xfrm>
            <a:custGeom>
              <a:avLst/>
              <a:gdLst/>
              <a:ahLst/>
              <a:cxnLst/>
              <a:rect l="l" t="t" r="r" b="b"/>
              <a:pathLst>
                <a:path w="882" h="217" extrusionOk="0">
                  <a:moveTo>
                    <a:pt x="409" y="0"/>
                  </a:moveTo>
                  <a:cubicBezTo>
                    <a:pt x="179" y="0"/>
                    <a:pt x="0" y="84"/>
                    <a:pt x="0" y="84"/>
                  </a:cubicBezTo>
                  <a:cubicBezTo>
                    <a:pt x="0" y="84"/>
                    <a:pt x="191" y="203"/>
                    <a:pt x="429" y="215"/>
                  </a:cubicBezTo>
                  <a:cubicBezTo>
                    <a:pt x="445" y="216"/>
                    <a:pt x="462" y="217"/>
                    <a:pt x="478" y="217"/>
                  </a:cubicBezTo>
                  <a:cubicBezTo>
                    <a:pt x="705" y="217"/>
                    <a:pt x="881" y="144"/>
                    <a:pt x="881" y="144"/>
                  </a:cubicBezTo>
                  <a:cubicBezTo>
                    <a:pt x="881" y="144"/>
                    <a:pt x="691" y="25"/>
                    <a:pt x="453" y="1"/>
                  </a:cubicBezTo>
                  <a:cubicBezTo>
                    <a:pt x="438" y="0"/>
                    <a:pt x="423" y="0"/>
                    <a:pt x="4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1"/>
            <p:cNvSpPr/>
            <p:nvPr/>
          </p:nvSpPr>
          <p:spPr>
            <a:xfrm flipH="1">
              <a:off x="6930856" y="2960015"/>
              <a:ext cx="42486" cy="83568"/>
            </a:xfrm>
            <a:custGeom>
              <a:avLst/>
              <a:gdLst/>
              <a:ahLst/>
              <a:cxnLst/>
              <a:rect l="l" t="t" r="r" b="b"/>
              <a:pathLst>
                <a:path w="1453" h="2858" extrusionOk="0">
                  <a:moveTo>
                    <a:pt x="1453" y="0"/>
                  </a:moveTo>
                  <a:cubicBezTo>
                    <a:pt x="643" y="786"/>
                    <a:pt x="0" y="2858"/>
                    <a:pt x="0" y="2858"/>
                  </a:cubicBezTo>
                  <a:cubicBezTo>
                    <a:pt x="655" y="2144"/>
                    <a:pt x="1453" y="1"/>
                    <a:pt x="14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1"/>
            <p:cNvSpPr/>
            <p:nvPr/>
          </p:nvSpPr>
          <p:spPr>
            <a:xfrm flipH="1">
              <a:off x="6545122" y="3513207"/>
              <a:ext cx="215177" cy="628426"/>
            </a:xfrm>
            <a:custGeom>
              <a:avLst/>
              <a:gdLst/>
              <a:ahLst/>
              <a:cxnLst/>
              <a:rect l="l" t="t" r="r" b="b"/>
              <a:pathLst>
                <a:path w="7359" h="21492" extrusionOk="0">
                  <a:moveTo>
                    <a:pt x="1" y="0"/>
                  </a:moveTo>
                  <a:lnTo>
                    <a:pt x="1" y="0"/>
                  </a:lnTo>
                  <a:cubicBezTo>
                    <a:pt x="525" y="238"/>
                    <a:pt x="1049" y="489"/>
                    <a:pt x="1549" y="774"/>
                  </a:cubicBezTo>
                  <a:cubicBezTo>
                    <a:pt x="2061" y="1048"/>
                    <a:pt x="2549" y="1346"/>
                    <a:pt x="3013" y="1679"/>
                  </a:cubicBezTo>
                  <a:cubicBezTo>
                    <a:pt x="3478" y="2012"/>
                    <a:pt x="3930" y="2370"/>
                    <a:pt x="4347" y="2751"/>
                  </a:cubicBezTo>
                  <a:cubicBezTo>
                    <a:pt x="4775" y="3144"/>
                    <a:pt x="5192" y="3548"/>
                    <a:pt x="5585" y="3953"/>
                  </a:cubicBezTo>
                  <a:cubicBezTo>
                    <a:pt x="5978" y="4370"/>
                    <a:pt x="6347" y="4810"/>
                    <a:pt x="6609" y="5299"/>
                  </a:cubicBezTo>
                  <a:cubicBezTo>
                    <a:pt x="6752" y="5549"/>
                    <a:pt x="6847" y="5799"/>
                    <a:pt x="6918" y="6073"/>
                  </a:cubicBezTo>
                  <a:cubicBezTo>
                    <a:pt x="6954" y="6203"/>
                    <a:pt x="6978" y="6346"/>
                    <a:pt x="7002" y="6477"/>
                  </a:cubicBezTo>
                  <a:cubicBezTo>
                    <a:pt x="7014" y="6608"/>
                    <a:pt x="7026" y="6751"/>
                    <a:pt x="7014" y="6882"/>
                  </a:cubicBezTo>
                  <a:cubicBezTo>
                    <a:pt x="7002" y="7144"/>
                    <a:pt x="6918" y="7406"/>
                    <a:pt x="6799" y="7656"/>
                  </a:cubicBezTo>
                  <a:cubicBezTo>
                    <a:pt x="6680" y="7906"/>
                    <a:pt x="6537" y="8156"/>
                    <a:pt x="6383" y="8382"/>
                  </a:cubicBezTo>
                  <a:cubicBezTo>
                    <a:pt x="6061" y="8859"/>
                    <a:pt x="5692" y="9275"/>
                    <a:pt x="5335" y="9763"/>
                  </a:cubicBezTo>
                  <a:lnTo>
                    <a:pt x="5287" y="9811"/>
                  </a:lnTo>
                  <a:lnTo>
                    <a:pt x="5311" y="9883"/>
                  </a:lnTo>
                  <a:cubicBezTo>
                    <a:pt x="5645" y="11145"/>
                    <a:pt x="6002" y="12395"/>
                    <a:pt x="6395" y="13645"/>
                  </a:cubicBezTo>
                  <a:cubicBezTo>
                    <a:pt x="6490" y="13954"/>
                    <a:pt x="6597" y="14264"/>
                    <a:pt x="6716" y="14574"/>
                  </a:cubicBezTo>
                  <a:cubicBezTo>
                    <a:pt x="6740" y="14657"/>
                    <a:pt x="6776" y="14728"/>
                    <a:pt x="6811" y="14812"/>
                  </a:cubicBezTo>
                  <a:lnTo>
                    <a:pt x="6859" y="14931"/>
                  </a:lnTo>
                  <a:cubicBezTo>
                    <a:pt x="6883" y="14966"/>
                    <a:pt x="6895" y="15002"/>
                    <a:pt x="6907" y="15038"/>
                  </a:cubicBezTo>
                  <a:lnTo>
                    <a:pt x="6942" y="15133"/>
                  </a:lnTo>
                  <a:cubicBezTo>
                    <a:pt x="6954" y="15169"/>
                    <a:pt x="6966" y="15205"/>
                    <a:pt x="6966" y="15240"/>
                  </a:cubicBezTo>
                  <a:cubicBezTo>
                    <a:pt x="6990" y="15312"/>
                    <a:pt x="6978" y="15395"/>
                    <a:pt x="6990" y="15467"/>
                  </a:cubicBezTo>
                  <a:cubicBezTo>
                    <a:pt x="6990" y="15764"/>
                    <a:pt x="6895" y="16074"/>
                    <a:pt x="6788" y="16371"/>
                  </a:cubicBezTo>
                  <a:cubicBezTo>
                    <a:pt x="6668" y="16669"/>
                    <a:pt x="6514" y="16955"/>
                    <a:pt x="6347" y="17217"/>
                  </a:cubicBezTo>
                  <a:lnTo>
                    <a:pt x="6299" y="17288"/>
                  </a:lnTo>
                  <a:lnTo>
                    <a:pt x="6359" y="17336"/>
                  </a:lnTo>
                  <a:cubicBezTo>
                    <a:pt x="6490" y="17455"/>
                    <a:pt x="6609" y="17598"/>
                    <a:pt x="6716" y="17741"/>
                  </a:cubicBezTo>
                  <a:cubicBezTo>
                    <a:pt x="6811" y="17883"/>
                    <a:pt x="6895" y="18050"/>
                    <a:pt x="6978" y="18217"/>
                  </a:cubicBezTo>
                  <a:cubicBezTo>
                    <a:pt x="7121" y="18550"/>
                    <a:pt x="7204" y="18907"/>
                    <a:pt x="7240" y="19277"/>
                  </a:cubicBezTo>
                  <a:cubicBezTo>
                    <a:pt x="7276" y="19646"/>
                    <a:pt x="7264" y="20015"/>
                    <a:pt x="7228" y="20384"/>
                  </a:cubicBezTo>
                  <a:cubicBezTo>
                    <a:pt x="7192" y="20765"/>
                    <a:pt x="7133" y="21134"/>
                    <a:pt x="7038" y="21491"/>
                  </a:cubicBezTo>
                  <a:cubicBezTo>
                    <a:pt x="7157" y="21134"/>
                    <a:pt x="7240" y="20765"/>
                    <a:pt x="7288" y="20396"/>
                  </a:cubicBezTo>
                  <a:cubicBezTo>
                    <a:pt x="7335" y="20027"/>
                    <a:pt x="7359" y="19646"/>
                    <a:pt x="7335" y="19277"/>
                  </a:cubicBezTo>
                  <a:cubicBezTo>
                    <a:pt x="7311" y="18896"/>
                    <a:pt x="7252" y="18515"/>
                    <a:pt x="7109" y="18157"/>
                  </a:cubicBezTo>
                  <a:cubicBezTo>
                    <a:pt x="7038" y="17979"/>
                    <a:pt x="6954" y="17812"/>
                    <a:pt x="6847" y="17645"/>
                  </a:cubicBezTo>
                  <a:cubicBezTo>
                    <a:pt x="6755" y="17512"/>
                    <a:pt x="6645" y="17379"/>
                    <a:pt x="6533" y="17261"/>
                  </a:cubicBezTo>
                  <a:lnTo>
                    <a:pt x="6533" y="17261"/>
                  </a:lnTo>
                  <a:cubicBezTo>
                    <a:pt x="6704" y="17005"/>
                    <a:pt x="6845" y="16730"/>
                    <a:pt x="6966" y="16455"/>
                  </a:cubicBezTo>
                  <a:cubicBezTo>
                    <a:pt x="7097" y="16145"/>
                    <a:pt x="7204" y="15812"/>
                    <a:pt x="7216" y="15467"/>
                  </a:cubicBezTo>
                  <a:cubicBezTo>
                    <a:pt x="7216" y="15383"/>
                    <a:pt x="7216" y="15288"/>
                    <a:pt x="7192" y="15205"/>
                  </a:cubicBezTo>
                  <a:cubicBezTo>
                    <a:pt x="7192" y="15157"/>
                    <a:pt x="7180" y="15109"/>
                    <a:pt x="7169" y="15074"/>
                  </a:cubicBezTo>
                  <a:lnTo>
                    <a:pt x="7121" y="14943"/>
                  </a:lnTo>
                  <a:cubicBezTo>
                    <a:pt x="7109" y="14895"/>
                    <a:pt x="7097" y="14859"/>
                    <a:pt x="7073" y="14824"/>
                  </a:cubicBezTo>
                  <a:lnTo>
                    <a:pt x="7026" y="14716"/>
                  </a:lnTo>
                  <a:cubicBezTo>
                    <a:pt x="7002" y="14645"/>
                    <a:pt x="6978" y="14562"/>
                    <a:pt x="6942" y="14490"/>
                  </a:cubicBezTo>
                  <a:cubicBezTo>
                    <a:pt x="6835" y="14193"/>
                    <a:pt x="6740" y="13883"/>
                    <a:pt x="6645" y="13573"/>
                  </a:cubicBezTo>
                  <a:cubicBezTo>
                    <a:pt x="6271" y="12348"/>
                    <a:pt x="5932" y="11111"/>
                    <a:pt x="5605" y="9885"/>
                  </a:cubicBezTo>
                  <a:lnTo>
                    <a:pt x="5605" y="9885"/>
                  </a:lnTo>
                  <a:cubicBezTo>
                    <a:pt x="5753" y="9675"/>
                    <a:pt x="5930" y="9474"/>
                    <a:pt x="6097" y="9251"/>
                  </a:cubicBezTo>
                  <a:cubicBezTo>
                    <a:pt x="6287" y="9025"/>
                    <a:pt x="6454" y="8799"/>
                    <a:pt x="6621" y="8549"/>
                  </a:cubicBezTo>
                  <a:cubicBezTo>
                    <a:pt x="6788" y="8311"/>
                    <a:pt x="6930" y="8049"/>
                    <a:pt x="7049" y="7775"/>
                  </a:cubicBezTo>
                  <a:cubicBezTo>
                    <a:pt x="7180" y="7501"/>
                    <a:pt x="7276" y="7216"/>
                    <a:pt x="7288" y="6894"/>
                  </a:cubicBezTo>
                  <a:cubicBezTo>
                    <a:pt x="7311" y="6739"/>
                    <a:pt x="7288" y="6596"/>
                    <a:pt x="7276" y="6442"/>
                  </a:cubicBezTo>
                  <a:cubicBezTo>
                    <a:pt x="7240" y="6299"/>
                    <a:pt x="7228" y="6144"/>
                    <a:pt x="7180" y="6001"/>
                  </a:cubicBezTo>
                  <a:cubicBezTo>
                    <a:pt x="7097" y="5715"/>
                    <a:pt x="6990" y="5430"/>
                    <a:pt x="6847" y="5168"/>
                  </a:cubicBezTo>
                  <a:cubicBezTo>
                    <a:pt x="6549" y="4656"/>
                    <a:pt x="6168" y="4203"/>
                    <a:pt x="5752" y="3787"/>
                  </a:cubicBezTo>
                  <a:cubicBezTo>
                    <a:pt x="5347" y="3382"/>
                    <a:pt x="4918" y="2989"/>
                    <a:pt x="4478" y="2608"/>
                  </a:cubicBezTo>
                  <a:cubicBezTo>
                    <a:pt x="4037" y="2227"/>
                    <a:pt x="3585" y="1882"/>
                    <a:pt x="3097" y="1560"/>
                  </a:cubicBezTo>
                  <a:cubicBezTo>
                    <a:pt x="2132" y="917"/>
                    <a:pt x="1084" y="41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1"/>
            <p:cNvSpPr/>
            <p:nvPr/>
          </p:nvSpPr>
          <p:spPr>
            <a:xfrm flipH="1">
              <a:off x="7037378" y="4449004"/>
              <a:ext cx="159475" cy="92983"/>
            </a:xfrm>
            <a:custGeom>
              <a:avLst/>
              <a:gdLst/>
              <a:ahLst/>
              <a:cxnLst/>
              <a:rect l="l" t="t" r="r" b="b"/>
              <a:pathLst>
                <a:path w="5454" h="3180" extrusionOk="0">
                  <a:moveTo>
                    <a:pt x="5382" y="0"/>
                  </a:moveTo>
                  <a:cubicBezTo>
                    <a:pt x="5346" y="0"/>
                    <a:pt x="5311" y="24"/>
                    <a:pt x="5311" y="72"/>
                  </a:cubicBezTo>
                  <a:cubicBezTo>
                    <a:pt x="5299" y="560"/>
                    <a:pt x="5251" y="1048"/>
                    <a:pt x="5156" y="1536"/>
                  </a:cubicBezTo>
                  <a:cubicBezTo>
                    <a:pt x="5108" y="1762"/>
                    <a:pt x="5061" y="1989"/>
                    <a:pt x="4989" y="2215"/>
                  </a:cubicBezTo>
                  <a:cubicBezTo>
                    <a:pt x="4930" y="2382"/>
                    <a:pt x="4858" y="2560"/>
                    <a:pt x="4715" y="2691"/>
                  </a:cubicBezTo>
                  <a:cubicBezTo>
                    <a:pt x="4549" y="2834"/>
                    <a:pt x="4287" y="2834"/>
                    <a:pt x="4072" y="2846"/>
                  </a:cubicBezTo>
                  <a:cubicBezTo>
                    <a:pt x="3822" y="2870"/>
                    <a:pt x="3572" y="2893"/>
                    <a:pt x="3310" y="2905"/>
                  </a:cubicBezTo>
                  <a:cubicBezTo>
                    <a:pt x="2810" y="2941"/>
                    <a:pt x="2310" y="2977"/>
                    <a:pt x="1810" y="2989"/>
                  </a:cubicBezTo>
                  <a:cubicBezTo>
                    <a:pt x="1239" y="3013"/>
                    <a:pt x="667" y="3024"/>
                    <a:pt x="96" y="3024"/>
                  </a:cubicBezTo>
                  <a:cubicBezTo>
                    <a:pt x="1" y="3024"/>
                    <a:pt x="1" y="3179"/>
                    <a:pt x="96" y="3179"/>
                  </a:cubicBezTo>
                  <a:cubicBezTo>
                    <a:pt x="1167" y="3179"/>
                    <a:pt x="2227" y="3132"/>
                    <a:pt x="3299" y="3060"/>
                  </a:cubicBezTo>
                  <a:cubicBezTo>
                    <a:pt x="3572" y="3036"/>
                    <a:pt x="3834" y="3013"/>
                    <a:pt x="4108" y="2989"/>
                  </a:cubicBezTo>
                  <a:cubicBezTo>
                    <a:pt x="4322" y="2977"/>
                    <a:pt x="4561" y="2977"/>
                    <a:pt x="4751" y="2846"/>
                  </a:cubicBezTo>
                  <a:cubicBezTo>
                    <a:pt x="5084" y="2620"/>
                    <a:pt x="5168" y="2143"/>
                    <a:pt x="5251" y="1786"/>
                  </a:cubicBezTo>
                  <a:cubicBezTo>
                    <a:pt x="5370" y="1215"/>
                    <a:pt x="5442" y="643"/>
                    <a:pt x="5454" y="72"/>
                  </a:cubicBezTo>
                  <a:cubicBezTo>
                    <a:pt x="5454" y="24"/>
                    <a:pt x="5418" y="0"/>
                    <a:pt x="53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1"/>
            <p:cNvSpPr/>
            <p:nvPr/>
          </p:nvSpPr>
          <p:spPr>
            <a:xfrm flipH="1">
              <a:off x="6581585" y="4493068"/>
              <a:ext cx="10614" cy="23655"/>
            </a:xfrm>
            <a:custGeom>
              <a:avLst/>
              <a:gdLst/>
              <a:ahLst/>
              <a:cxnLst/>
              <a:rect l="l" t="t" r="r" b="b"/>
              <a:pathLst>
                <a:path w="363" h="809" extrusionOk="0">
                  <a:moveTo>
                    <a:pt x="270" y="0"/>
                  </a:moveTo>
                  <a:cubicBezTo>
                    <a:pt x="242" y="0"/>
                    <a:pt x="214" y="16"/>
                    <a:pt x="205" y="53"/>
                  </a:cubicBezTo>
                  <a:cubicBezTo>
                    <a:pt x="134" y="279"/>
                    <a:pt x="74" y="494"/>
                    <a:pt x="15" y="720"/>
                  </a:cubicBezTo>
                  <a:cubicBezTo>
                    <a:pt x="0" y="771"/>
                    <a:pt x="47" y="808"/>
                    <a:pt x="92" y="808"/>
                  </a:cubicBezTo>
                  <a:cubicBezTo>
                    <a:pt x="121" y="808"/>
                    <a:pt x="148" y="793"/>
                    <a:pt x="157" y="755"/>
                  </a:cubicBezTo>
                  <a:cubicBezTo>
                    <a:pt x="217" y="529"/>
                    <a:pt x="277" y="315"/>
                    <a:pt x="348" y="89"/>
                  </a:cubicBezTo>
                  <a:cubicBezTo>
                    <a:pt x="362" y="38"/>
                    <a:pt x="315" y="0"/>
                    <a:pt x="2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" name="Google Shape;922;p41"/>
          <p:cNvGrpSpPr/>
          <p:nvPr/>
        </p:nvGrpSpPr>
        <p:grpSpPr>
          <a:xfrm rot="3296427">
            <a:off x="5424621" y="4214032"/>
            <a:ext cx="637721" cy="656694"/>
            <a:chOff x="1255475" y="1727750"/>
            <a:chExt cx="445325" cy="458600"/>
          </a:xfrm>
        </p:grpSpPr>
        <p:sp>
          <p:nvSpPr>
            <p:cNvPr id="923" name="Google Shape;923;p41"/>
            <p:cNvSpPr/>
            <p:nvPr/>
          </p:nvSpPr>
          <p:spPr>
            <a:xfrm>
              <a:off x="1255475" y="1727750"/>
              <a:ext cx="165300" cy="250925"/>
            </a:xfrm>
            <a:custGeom>
              <a:avLst/>
              <a:gdLst/>
              <a:ahLst/>
              <a:cxnLst/>
              <a:rect l="l" t="t" r="r" b="b"/>
              <a:pathLst>
                <a:path w="6612" h="10037" extrusionOk="0">
                  <a:moveTo>
                    <a:pt x="6611" y="0"/>
                  </a:moveTo>
                  <a:lnTo>
                    <a:pt x="0" y="8461"/>
                  </a:lnTo>
                  <a:lnTo>
                    <a:pt x="2261" y="10037"/>
                  </a:lnTo>
                  <a:lnTo>
                    <a:pt x="6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1"/>
            <p:cNvSpPr/>
            <p:nvPr/>
          </p:nvSpPr>
          <p:spPr>
            <a:xfrm>
              <a:off x="1412625" y="1727750"/>
              <a:ext cx="82650" cy="319000"/>
            </a:xfrm>
            <a:custGeom>
              <a:avLst/>
              <a:gdLst/>
              <a:ahLst/>
              <a:cxnLst/>
              <a:rect l="l" t="t" r="r" b="b"/>
              <a:pathLst>
                <a:path w="3306" h="12760" extrusionOk="0">
                  <a:moveTo>
                    <a:pt x="1285" y="0"/>
                  </a:moveTo>
                  <a:lnTo>
                    <a:pt x="0" y="12674"/>
                  </a:lnTo>
                  <a:lnTo>
                    <a:pt x="3306" y="12760"/>
                  </a:lnTo>
                  <a:lnTo>
                    <a:pt x="3306" y="12760"/>
                  </a:lnTo>
                  <a:lnTo>
                    <a:pt x="12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1"/>
            <p:cNvSpPr/>
            <p:nvPr/>
          </p:nvSpPr>
          <p:spPr>
            <a:xfrm>
              <a:off x="1532075" y="1882325"/>
              <a:ext cx="168725" cy="163575"/>
            </a:xfrm>
            <a:custGeom>
              <a:avLst/>
              <a:gdLst/>
              <a:ahLst/>
              <a:cxnLst/>
              <a:rect l="l" t="t" r="r" b="b"/>
              <a:pathLst>
                <a:path w="6749" h="6543" extrusionOk="0">
                  <a:moveTo>
                    <a:pt x="3529" y="0"/>
                  </a:moveTo>
                  <a:lnTo>
                    <a:pt x="2176" y="1747"/>
                  </a:lnTo>
                  <a:lnTo>
                    <a:pt x="0" y="2244"/>
                  </a:lnTo>
                  <a:lnTo>
                    <a:pt x="1251" y="4076"/>
                  </a:lnTo>
                  <a:lnTo>
                    <a:pt x="1045" y="6286"/>
                  </a:lnTo>
                  <a:lnTo>
                    <a:pt x="3186" y="5686"/>
                  </a:lnTo>
                  <a:lnTo>
                    <a:pt x="5224" y="6543"/>
                  </a:lnTo>
                  <a:lnTo>
                    <a:pt x="5293" y="4333"/>
                  </a:lnTo>
                  <a:lnTo>
                    <a:pt x="6749" y="2672"/>
                  </a:lnTo>
                  <a:lnTo>
                    <a:pt x="4676" y="1901"/>
                  </a:lnTo>
                  <a:lnTo>
                    <a:pt x="35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1"/>
            <p:cNvSpPr/>
            <p:nvPr/>
          </p:nvSpPr>
          <p:spPr>
            <a:xfrm>
              <a:off x="1558625" y="1910575"/>
              <a:ext cx="115200" cy="111775"/>
            </a:xfrm>
            <a:custGeom>
              <a:avLst/>
              <a:gdLst/>
              <a:ahLst/>
              <a:cxnLst/>
              <a:rect l="l" t="t" r="r" b="b"/>
              <a:pathLst>
                <a:path w="4608" h="4471" extrusionOk="0">
                  <a:moveTo>
                    <a:pt x="2398" y="0"/>
                  </a:moveTo>
                  <a:lnTo>
                    <a:pt x="1473" y="1199"/>
                  </a:lnTo>
                  <a:lnTo>
                    <a:pt x="0" y="1525"/>
                  </a:lnTo>
                  <a:lnTo>
                    <a:pt x="840" y="2792"/>
                  </a:lnTo>
                  <a:lnTo>
                    <a:pt x="703" y="4299"/>
                  </a:lnTo>
                  <a:lnTo>
                    <a:pt x="2158" y="3871"/>
                  </a:lnTo>
                  <a:lnTo>
                    <a:pt x="3563" y="4471"/>
                  </a:lnTo>
                  <a:lnTo>
                    <a:pt x="3614" y="2963"/>
                  </a:lnTo>
                  <a:lnTo>
                    <a:pt x="4608" y="1816"/>
                  </a:lnTo>
                  <a:lnTo>
                    <a:pt x="3186" y="1302"/>
                  </a:lnTo>
                  <a:lnTo>
                    <a:pt x="2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1"/>
            <p:cNvSpPr/>
            <p:nvPr/>
          </p:nvSpPr>
          <p:spPr>
            <a:xfrm>
              <a:off x="1294000" y="2078425"/>
              <a:ext cx="110925" cy="107925"/>
            </a:xfrm>
            <a:custGeom>
              <a:avLst/>
              <a:gdLst/>
              <a:ahLst/>
              <a:cxnLst/>
              <a:rect l="l" t="t" r="r" b="b"/>
              <a:pathLst>
                <a:path w="4437" h="4317" extrusionOk="0">
                  <a:moveTo>
                    <a:pt x="2313" y="0"/>
                  </a:moveTo>
                  <a:lnTo>
                    <a:pt x="1422" y="1148"/>
                  </a:lnTo>
                  <a:lnTo>
                    <a:pt x="1" y="1473"/>
                  </a:lnTo>
                  <a:lnTo>
                    <a:pt x="806" y="2689"/>
                  </a:lnTo>
                  <a:lnTo>
                    <a:pt x="686" y="4145"/>
                  </a:lnTo>
                  <a:lnTo>
                    <a:pt x="686" y="4145"/>
                  </a:lnTo>
                  <a:lnTo>
                    <a:pt x="2090" y="3734"/>
                  </a:lnTo>
                  <a:lnTo>
                    <a:pt x="3426" y="4316"/>
                  </a:lnTo>
                  <a:lnTo>
                    <a:pt x="3478" y="2860"/>
                  </a:lnTo>
                  <a:lnTo>
                    <a:pt x="4437" y="1747"/>
                  </a:lnTo>
                  <a:lnTo>
                    <a:pt x="3067" y="1251"/>
                  </a:lnTo>
                  <a:lnTo>
                    <a:pt x="23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1"/>
            <p:cNvSpPr/>
            <p:nvPr/>
          </p:nvSpPr>
          <p:spPr>
            <a:xfrm>
              <a:off x="1311125" y="2096825"/>
              <a:ext cx="75825" cy="73675"/>
            </a:xfrm>
            <a:custGeom>
              <a:avLst/>
              <a:gdLst/>
              <a:ahLst/>
              <a:cxnLst/>
              <a:rect l="l" t="t" r="r" b="b"/>
              <a:pathLst>
                <a:path w="3033" h="2947" extrusionOk="0">
                  <a:moveTo>
                    <a:pt x="1577" y="1"/>
                  </a:moveTo>
                  <a:lnTo>
                    <a:pt x="977" y="789"/>
                  </a:lnTo>
                  <a:lnTo>
                    <a:pt x="1" y="1011"/>
                  </a:lnTo>
                  <a:lnTo>
                    <a:pt x="549" y="1850"/>
                  </a:lnTo>
                  <a:lnTo>
                    <a:pt x="463" y="2827"/>
                  </a:lnTo>
                  <a:lnTo>
                    <a:pt x="1422" y="2553"/>
                  </a:lnTo>
                  <a:lnTo>
                    <a:pt x="2347" y="2947"/>
                  </a:lnTo>
                  <a:lnTo>
                    <a:pt x="2382" y="1953"/>
                  </a:lnTo>
                  <a:lnTo>
                    <a:pt x="3032" y="1200"/>
                  </a:lnTo>
                  <a:lnTo>
                    <a:pt x="2090" y="857"/>
                  </a:lnTo>
                  <a:lnTo>
                    <a:pt x="15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9" name="Google Shape;929;p41"/>
          <p:cNvGrpSpPr/>
          <p:nvPr/>
        </p:nvGrpSpPr>
        <p:grpSpPr>
          <a:xfrm rot="2343389">
            <a:off x="759431" y="1163113"/>
            <a:ext cx="961091" cy="327154"/>
            <a:chOff x="916775" y="3696925"/>
            <a:chExt cx="850400" cy="289475"/>
          </a:xfrm>
        </p:grpSpPr>
        <p:sp>
          <p:nvSpPr>
            <p:cNvPr id="930" name="Google Shape;930;p41"/>
            <p:cNvSpPr/>
            <p:nvPr/>
          </p:nvSpPr>
          <p:spPr>
            <a:xfrm>
              <a:off x="964750" y="3708925"/>
              <a:ext cx="798125" cy="267625"/>
            </a:xfrm>
            <a:custGeom>
              <a:avLst/>
              <a:gdLst/>
              <a:ahLst/>
              <a:cxnLst/>
              <a:rect l="l" t="t" r="r" b="b"/>
              <a:pathLst>
                <a:path w="31925" h="10705" extrusionOk="0">
                  <a:moveTo>
                    <a:pt x="20929" y="0"/>
                  </a:moveTo>
                  <a:lnTo>
                    <a:pt x="0" y="583"/>
                  </a:lnTo>
                  <a:lnTo>
                    <a:pt x="15158" y="3597"/>
                  </a:lnTo>
                  <a:lnTo>
                    <a:pt x="12897" y="10705"/>
                  </a:lnTo>
                  <a:lnTo>
                    <a:pt x="12897" y="10705"/>
                  </a:lnTo>
                  <a:lnTo>
                    <a:pt x="31925" y="10122"/>
                  </a:lnTo>
                  <a:lnTo>
                    <a:pt x="19217" y="5464"/>
                  </a:lnTo>
                  <a:lnTo>
                    <a:pt x="209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1"/>
            <p:cNvSpPr/>
            <p:nvPr/>
          </p:nvSpPr>
          <p:spPr>
            <a:xfrm>
              <a:off x="916775" y="3696925"/>
              <a:ext cx="850400" cy="289475"/>
            </a:xfrm>
            <a:custGeom>
              <a:avLst/>
              <a:gdLst/>
              <a:ahLst/>
              <a:cxnLst/>
              <a:rect l="l" t="t" r="r" b="b"/>
              <a:pathLst>
                <a:path w="34016" h="11579" extrusionOk="0">
                  <a:moveTo>
                    <a:pt x="22221" y="942"/>
                  </a:moveTo>
                  <a:lnTo>
                    <a:pt x="22221" y="942"/>
                  </a:lnTo>
                  <a:cubicBezTo>
                    <a:pt x="22145" y="1197"/>
                    <a:pt x="22069" y="1455"/>
                    <a:pt x="21992" y="1713"/>
                  </a:cubicBezTo>
                  <a:lnTo>
                    <a:pt x="21581" y="3084"/>
                  </a:lnTo>
                  <a:cubicBezTo>
                    <a:pt x="21427" y="3529"/>
                    <a:pt x="21307" y="3991"/>
                    <a:pt x="21170" y="4454"/>
                  </a:cubicBezTo>
                  <a:lnTo>
                    <a:pt x="20776" y="5824"/>
                  </a:lnTo>
                  <a:lnTo>
                    <a:pt x="20673" y="6184"/>
                  </a:lnTo>
                  <a:lnTo>
                    <a:pt x="20999" y="6286"/>
                  </a:lnTo>
                  <a:lnTo>
                    <a:pt x="24201" y="7400"/>
                  </a:lnTo>
                  <a:lnTo>
                    <a:pt x="27404" y="8496"/>
                  </a:lnTo>
                  <a:cubicBezTo>
                    <a:pt x="28466" y="8855"/>
                    <a:pt x="29528" y="9232"/>
                    <a:pt x="30607" y="9575"/>
                  </a:cubicBezTo>
                  <a:cubicBezTo>
                    <a:pt x="31600" y="9917"/>
                    <a:pt x="32577" y="10243"/>
                    <a:pt x="33570" y="10551"/>
                  </a:cubicBezTo>
                  <a:cubicBezTo>
                    <a:pt x="32868" y="10551"/>
                    <a:pt x="32166" y="10534"/>
                    <a:pt x="31463" y="10534"/>
                  </a:cubicBezTo>
                  <a:lnTo>
                    <a:pt x="29083" y="10534"/>
                  </a:lnTo>
                  <a:lnTo>
                    <a:pt x="26702" y="10551"/>
                  </a:lnTo>
                  <a:lnTo>
                    <a:pt x="24321" y="10585"/>
                  </a:lnTo>
                  <a:lnTo>
                    <a:pt x="21941" y="10619"/>
                  </a:lnTo>
                  <a:lnTo>
                    <a:pt x="19560" y="10671"/>
                  </a:lnTo>
                  <a:cubicBezTo>
                    <a:pt x="18149" y="10716"/>
                    <a:pt x="16738" y="10735"/>
                    <a:pt x="15339" y="10786"/>
                  </a:cubicBezTo>
                  <a:lnTo>
                    <a:pt x="15339" y="10786"/>
                  </a:lnTo>
                  <a:cubicBezTo>
                    <a:pt x="15472" y="10366"/>
                    <a:pt x="15602" y="9949"/>
                    <a:pt x="15724" y="9523"/>
                  </a:cubicBezTo>
                  <a:lnTo>
                    <a:pt x="16272" y="7742"/>
                  </a:lnTo>
                  <a:lnTo>
                    <a:pt x="17316" y="4163"/>
                  </a:lnTo>
                  <a:lnTo>
                    <a:pt x="17402" y="3871"/>
                  </a:lnTo>
                  <a:lnTo>
                    <a:pt x="17128" y="3820"/>
                  </a:lnTo>
                  <a:lnTo>
                    <a:pt x="13309" y="3152"/>
                  </a:lnTo>
                  <a:lnTo>
                    <a:pt x="11408" y="2810"/>
                  </a:lnTo>
                  <a:lnTo>
                    <a:pt x="9524" y="2450"/>
                  </a:lnTo>
                  <a:lnTo>
                    <a:pt x="7622" y="2056"/>
                  </a:lnTo>
                  <a:cubicBezTo>
                    <a:pt x="6989" y="1936"/>
                    <a:pt x="6372" y="1799"/>
                    <a:pt x="5738" y="1679"/>
                  </a:cubicBezTo>
                  <a:cubicBezTo>
                    <a:pt x="5112" y="1544"/>
                    <a:pt x="4489" y="1408"/>
                    <a:pt x="3866" y="1272"/>
                  </a:cubicBezTo>
                  <a:lnTo>
                    <a:pt x="3866" y="1272"/>
                  </a:lnTo>
                  <a:lnTo>
                    <a:pt x="7160" y="1251"/>
                  </a:lnTo>
                  <a:cubicBezTo>
                    <a:pt x="8907" y="1217"/>
                    <a:pt x="10654" y="1200"/>
                    <a:pt x="12384" y="1165"/>
                  </a:cubicBezTo>
                  <a:lnTo>
                    <a:pt x="17625" y="1063"/>
                  </a:lnTo>
                  <a:lnTo>
                    <a:pt x="20245" y="994"/>
                  </a:lnTo>
                  <a:lnTo>
                    <a:pt x="22221" y="942"/>
                  </a:lnTo>
                  <a:close/>
                  <a:moveTo>
                    <a:pt x="23465" y="1"/>
                  </a:moveTo>
                  <a:lnTo>
                    <a:pt x="22831" y="18"/>
                  </a:lnTo>
                  <a:lnTo>
                    <a:pt x="20211" y="86"/>
                  </a:lnTo>
                  <a:lnTo>
                    <a:pt x="17590" y="189"/>
                  </a:lnTo>
                  <a:lnTo>
                    <a:pt x="12367" y="377"/>
                  </a:lnTo>
                  <a:cubicBezTo>
                    <a:pt x="10620" y="429"/>
                    <a:pt x="8890" y="514"/>
                    <a:pt x="7143" y="583"/>
                  </a:cubicBezTo>
                  <a:lnTo>
                    <a:pt x="1902" y="840"/>
                  </a:lnTo>
                  <a:lnTo>
                    <a:pt x="1" y="943"/>
                  </a:lnTo>
                  <a:lnTo>
                    <a:pt x="1868" y="1285"/>
                  </a:lnTo>
                  <a:cubicBezTo>
                    <a:pt x="3135" y="1508"/>
                    <a:pt x="4403" y="1731"/>
                    <a:pt x="5670" y="1970"/>
                  </a:cubicBezTo>
                  <a:cubicBezTo>
                    <a:pt x="6304" y="2090"/>
                    <a:pt x="6937" y="2193"/>
                    <a:pt x="7571" y="2330"/>
                  </a:cubicBezTo>
                  <a:lnTo>
                    <a:pt x="9472" y="2690"/>
                  </a:lnTo>
                  <a:lnTo>
                    <a:pt x="11356" y="3084"/>
                  </a:lnTo>
                  <a:lnTo>
                    <a:pt x="13240" y="3495"/>
                  </a:lnTo>
                  <a:lnTo>
                    <a:pt x="16725" y="4267"/>
                  </a:lnTo>
                  <a:lnTo>
                    <a:pt x="16725" y="4267"/>
                  </a:lnTo>
                  <a:lnTo>
                    <a:pt x="15604" y="7519"/>
                  </a:lnTo>
                  <a:lnTo>
                    <a:pt x="15021" y="9301"/>
                  </a:lnTo>
                  <a:cubicBezTo>
                    <a:pt x="14816" y="9883"/>
                    <a:pt x="14645" y="10482"/>
                    <a:pt x="14439" y="11065"/>
                  </a:cubicBezTo>
                  <a:lnTo>
                    <a:pt x="14285" y="11579"/>
                  </a:lnTo>
                  <a:lnTo>
                    <a:pt x="14816" y="11561"/>
                  </a:lnTo>
                  <a:cubicBezTo>
                    <a:pt x="16409" y="11527"/>
                    <a:pt x="17984" y="11459"/>
                    <a:pt x="19577" y="11407"/>
                  </a:cubicBezTo>
                  <a:lnTo>
                    <a:pt x="21958" y="11305"/>
                  </a:lnTo>
                  <a:lnTo>
                    <a:pt x="24338" y="11202"/>
                  </a:lnTo>
                  <a:lnTo>
                    <a:pt x="26719" y="11082"/>
                  </a:lnTo>
                  <a:lnTo>
                    <a:pt x="29083" y="10962"/>
                  </a:lnTo>
                  <a:lnTo>
                    <a:pt x="31463" y="10808"/>
                  </a:lnTo>
                  <a:cubicBezTo>
                    <a:pt x="32251" y="10756"/>
                    <a:pt x="33056" y="10705"/>
                    <a:pt x="33844" y="10637"/>
                  </a:cubicBezTo>
                  <a:lnTo>
                    <a:pt x="34015" y="10637"/>
                  </a:lnTo>
                  <a:lnTo>
                    <a:pt x="33861" y="10568"/>
                  </a:lnTo>
                  <a:cubicBezTo>
                    <a:pt x="32816" y="10123"/>
                    <a:pt x="31772" y="9712"/>
                    <a:pt x="30710" y="9284"/>
                  </a:cubicBezTo>
                  <a:cubicBezTo>
                    <a:pt x="29665" y="8855"/>
                    <a:pt x="28620" y="8461"/>
                    <a:pt x="27575" y="8033"/>
                  </a:cubicBezTo>
                  <a:lnTo>
                    <a:pt x="24424" y="6800"/>
                  </a:lnTo>
                  <a:lnTo>
                    <a:pt x="21604" y="5718"/>
                  </a:lnTo>
                  <a:lnTo>
                    <a:pt x="21604" y="5718"/>
                  </a:lnTo>
                  <a:lnTo>
                    <a:pt x="21941" y="4694"/>
                  </a:lnTo>
                  <a:cubicBezTo>
                    <a:pt x="22095" y="4248"/>
                    <a:pt x="22249" y="3786"/>
                    <a:pt x="22403" y="3340"/>
                  </a:cubicBezTo>
                  <a:lnTo>
                    <a:pt x="22848" y="1970"/>
                  </a:lnTo>
                  <a:cubicBezTo>
                    <a:pt x="22985" y="1525"/>
                    <a:pt x="23140" y="1063"/>
                    <a:pt x="23277" y="617"/>
                  </a:cubicBezTo>
                  <a:lnTo>
                    <a:pt x="234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2" name="Google Shape;932;p41"/>
          <p:cNvGrpSpPr/>
          <p:nvPr/>
        </p:nvGrpSpPr>
        <p:grpSpPr>
          <a:xfrm rot="1146379">
            <a:off x="688284" y="1822543"/>
            <a:ext cx="718362" cy="244529"/>
            <a:chOff x="916775" y="3696925"/>
            <a:chExt cx="850400" cy="289475"/>
          </a:xfrm>
        </p:grpSpPr>
        <p:sp>
          <p:nvSpPr>
            <p:cNvPr id="933" name="Google Shape;933;p41"/>
            <p:cNvSpPr/>
            <p:nvPr/>
          </p:nvSpPr>
          <p:spPr>
            <a:xfrm>
              <a:off x="964750" y="3708925"/>
              <a:ext cx="798125" cy="267625"/>
            </a:xfrm>
            <a:custGeom>
              <a:avLst/>
              <a:gdLst/>
              <a:ahLst/>
              <a:cxnLst/>
              <a:rect l="l" t="t" r="r" b="b"/>
              <a:pathLst>
                <a:path w="31925" h="10705" extrusionOk="0">
                  <a:moveTo>
                    <a:pt x="20929" y="0"/>
                  </a:moveTo>
                  <a:lnTo>
                    <a:pt x="0" y="583"/>
                  </a:lnTo>
                  <a:lnTo>
                    <a:pt x="15158" y="3597"/>
                  </a:lnTo>
                  <a:lnTo>
                    <a:pt x="12897" y="10705"/>
                  </a:lnTo>
                  <a:lnTo>
                    <a:pt x="12897" y="10705"/>
                  </a:lnTo>
                  <a:lnTo>
                    <a:pt x="31925" y="10122"/>
                  </a:lnTo>
                  <a:lnTo>
                    <a:pt x="19217" y="5464"/>
                  </a:lnTo>
                  <a:lnTo>
                    <a:pt x="209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1"/>
            <p:cNvSpPr/>
            <p:nvPr/>
          </p:nvSpPr>
          <p:spPr>
            <a:xfrm>
              <a:off x="916775" y="3696925"/>
              <a:ext cx="850400" cy="289475"/>
            </a:xfrm>
            <a:custGeom>
              <a:avLst/>
              <a:gdLst/>
              <a:ahLst/>
              <a:cxnLst/>
              <a:rect l="l" t="t" r="r" b="b"/>
              <a:pathLst>
                <a:path w="34016" h="11579" extrusionOk="0">
                  <a:moveTo>
                    <a:pt x="22221" y="942"/>
                  </a:moveTo>
                  <a:lnTo>
                    <a:pt x="22221" y="942"/>
                  </a:lnTo>
                  <a:cubicBezTo>
                    <a:pt x="22145" y="1197"/>
                    <a:pt x="22069" y="1455"/>
                    <a:pt x="21992" y="1713"/>
                  </a:cubicBezTo>
                  <a:lnTo>
                    <a:pt x="21581" y="3084"/>
                  </a:lnTo>
                  <a:cubicBezTo>
                    <a:pt x="21427" y="3529"/>
                    <a:pt x="21307" y="3991"/>
                    <a:pt x="21170" y="4454"/>
                  </a:cubicBezTo>
                  <a:lnTo>
                    <a:pt x="20776" y="5824"/>
                  </a:lnTo>
                  <a:lnTo>
                    <a:pt x="20673" y="6184"/>
                  </a:lnTo>
                  <a:lnTo>
                    <a:pt x="20999" y="6286"/>
                  </a:lnTo>
                  <a:lnTo>
                    <a:pt x="24201" y="7400"/>
                  </a:lnTo>
                  <a:lnTo>
                    <a:pt x="27404" y="8496"/>
                  </a:lnTo>
                  <a:cubicBezTo>
                    <a:pt x="28466" y="8855"/>
                    <a:pt x="29528" y="9232"/>
                    <a:pt x="30607" y="9575"/>
                  </a:cubicBezTo>
                  <a:cubicBezTo>
                    <a:pt x="31600" y="9917"/>
                    <a:pt x="32577" y="10243"/>
                    <a:pt x="33570" y="10551"/>
                  </a:cubicBezTo>
                  <a:cubicBezTo>
                    <a:pt x="32868" y="10551"/>
                    <a:pt x="32166" y="10534"/>
                    <a:pt x="31463" y="10534"/>
                  </a:cubicBezTo>
                  <a:lnTo>
                    <a:pt x="29083" y="10534"/>
                  </a:lnTo>
                  <a:lnTo>
                    <a:pt x="26702" y="10551"/>
                  </a:lnTo>
                  <a:lnTo>
                    <a:pt x="24321" y="10585"/>
                  </a:lnTo>
                  <a:lnTo>
                    <a:pt x="21941" y="10619"/>
                  </a:lnTo>
                  <a:lnTo>
                    <a:pt x="19560" y="10671"/>
                  </a:lnTo>
                  <a:cubicBezTo>
                    <a:pt x="18149" y="10716"/>
                    <a:pt x="16738" y="10735"/>
                    <a:pt x="15339" y="10786"/>
                  </a:cubicBezTo>
                  <a:lnTo>
                    <a:pt x="15339" y="10786"/>
                  </a:lnTo>
                  <a:cubicBezTo>
                    <a:pt x="15472" y="10366"/>
                    <a:pt x="15602" y="9949"/>
                    <a:pt x="15724" y="9523"/>
                  </a:cubicBezTo>
                  <a:lnTo>
                    <a:pt x="16272" y="7742"/>
                  </a:lnTo>
                  <a:lnTo>
                    <a:pt x="17316" y="4163"/>
                  </a:lnTo>
                  <a:lnTo>
                    <a:pt x="17402" y="3871"/>
                  </a:lnTo>
                  <a:lnTo>
                    <a:pt x="17128" y="3820"/>
                  </a:lnTo>
                  <a:lnTo>
                    <a:pt x="13309" y="3152"/>
                  </a:lnTo>
                  <a:lnTo>
                    <a:pt x="11408" y="2810"/>
                  </a:lnTo>
                  <a:lnTo>
                    <a:pt x="9524" y="2450"/>
                  </a:lnTo>
                  <a:lnTo>
                    <a:pt x="7622" y="2056"/>
                  </a:lnTo>
                  <a:cubicBezTo>
                    <a:pt x="6989" y="1936"/>
                    <a:pt x="6372" y="1799"/>
                    <a:pt x="5738" y="1679"/>
                  </a:cubicBezTo>
                  <a:cubicBezTo>
                    <a:pt x="5112" y="1544"/>
                    <a:pt x="4489" y="1408"/>
                    <a:pt x="3866" y="1272"/>
                  </a:cubicBezTo>
                  <a:lnTo>
                    <a:pt x="3866" y="1272"/>
                  </a:lnTo>
                  <a:lnTo>
                    <a:pt x="7160" y="1251"/>
                  </a:lnTo>
                  <a:cubicBezTo>
                    <a:pt x="8907" y="1217"/>
                    <a:pt x="10654" y="1200"/>
                    <a:pt x="12384" y="1165"/>
                  </a:cubicBezTo>
                  <a:lnTo>
                    <a:pt x="17625" y="1063"/>
                  </a:lnTo>
                  <a:lnTo>
                    <a:pt x="20245" y="994"/>
                  </a:lnTo>
                  <a:lnTo>
                    <a:pt x="22221" y="942"/>
                  </a:lnTo>
                  <a:close/>
                  <a:moveTo>
                    <a:pt x="23465" y="1"/>
                  </a:moveTo>
                  <a:lnTo>
                    <a:pt x="22831" y="18"/>
                  </a:lnTo>
                  <a:lnTo>
                    <a:pt x="20211" y="86"/>
                  </a:lnTo>
                  <a:lnTo>
                    <a:pt x="17590" y="189"/>
                  </a:lnTo>
                  <a:lnTo>
                    <a:pt x="12367" y="377"/>
                  </a:lnTo>
                  <a:cubicBezTo>
                    <a:pt x="10620" y="429"/>
                    <a:pt x="8890" y="514"/>
                    <a:pt x="7143" y="583"/>
                  </a:cubicBezTo>
                  <a:lnTo>
                    <a:pt x="1902" y="840"/>
                  </a:lnTo>
                  <a:lnTo>
                    <a:pt x="1" y="943"/>
                  </a:lnTo>
                  <a:lnTo>
                    <a:pt x="1868" y="1285"/>
                  </a:lnTo>
                  <a:cubicBezTo>
                    <a:pt x="3135" y="1508"/>
                    <a:pt x="4403" y="1731"/>
                    <a:pt x="5670" y="1970"/>
                  </a:cubicBezTo>
                  <a:cubicBezTo>
                    <a:pt x="6304" y="2090"/>
                    <a:pt x="6937" y="2193"/>
                    <a:pt x="7571" y="2330"/>
                  </a:cubicBezTo>
                  <a:lnTo>
                    <a:pt x="9472" y="2690"/>
                  </a:lnTo>
                  <a:lnTo>
                    <a:pt x="11356" y="3084"/>
                  </a:lnTo>
                  <a:lnTo>
                    <a:pt x="13240" y="3495"/>
                  </a:lnTo>
                  <a:lnTo>
                    <a:pt x="16725" y="4267"/>
                  </a:lnTo>
                  <a:lnTo>
                    <a:pt x="16725" y="4267"/>
                  </a:lnTo>
                  <a:lnTo>
                    <a:pt x="15604" y="7519"/>
                  </a:lnTo>
                  <a:lnTo>
                    <a:pt x="15021" y="9301"/>
                  </a:lnTo>
                  <a:cubicBezTo>
                    <a:pt x="14816" y="9883"/>
                    <a:pt x="14645" y="10482"/>
                    <a:pt x="14439" y="11065"/>
                  </a:cubicBezTo>
                  <a:lnTo>
                    <a:pt x="14285" y="11579"/>
                  </a:lnTo>
                  <a:lnTo>
                    <a:pt x="14816" y="11561"/>
                  </a:lnTo>
                  <a:cubicBezTo>
                    <a:pt x="16409" y="11527"/>
                    <a:pt x="17984" y="11459"/>
                    <a:pt x="19577" y="11407"/>
                  </a:cubicBezTo>
                  <a:lnTo>
                    <a:pt x="21958" y="11305"/>
                  </a:lnTo>
                  <a:lnTo>
                    <a:pt x="24338" y="11202"/>
                  </a:lnTo>
                  <a:lnTo>
                    <a:pt x="26719" y="11082"/>
                  </a:lnTo>
                  <a:lnTo>
                    <a:pt x="29083" y="10962"/>
                  </a:lnTo>
                  <a:lnTo>
                    <a:pt x="31463" y="10808"/>
                  </a:lnTo>
                  <a:cubicBezTo>
                    <a:pt x="32251" y="10756"/>
                    <a:pt x="33056" y="10705"/>
                    <a:pt x="33844" y="10637"/>
                  </a:cubicBezTo>
                  <a:lnTo>
                    <a:pt x="34015" y="10637"/>
                  </a:lnTo>
                  <a:lnTo>
                    <a:pt x="33861" y="10568"/>
                  </a:lnTo>
                  <a:cubicBezTo>
                    <a:pt x="32816" y="10123"/>
                    <a:pt x="31772" y="9712"/>
                    <a:pt x="30710" y="9284"/>
                  </a:cubicBezTo>
                  <a:cubicBezTo>
                    <a:pt x="29665" y="8855"/>
                    <a:pt x="28620" y="8461"/>
                    <a:pt x="27575" y="8033"/>
                  </a:cubicBezTo>
                  <a:lnTo>
                    <a:pt x="24424" y="6800"/>
                  </a:lnTo>
                  <a:lnTo>
                    <a:pt x="21604" y="5718"/>
                  </a:lnTo>
                  <a:lnTo>
                    <a:pt x="21604" y="5718"/>
                  </a:lnTo>
                  <a:lnTo>
                    <a:pt x="21941" y="4694"/>
                  </a:lnTo>
                  <a:cubicBezTo>
                    <a:pt x="22095" y="4248"/>
                    <a:pt x="22249" y="3786"/>
                    <a:pt x="22403" y="3340"/>
                  </a:cubicBezTo>
                  <a:lnTo>
                    <a:pt x="22848" y="1970"/>
                  </a:lnTo>
                  <a:cubicBezTo>
                    <a:pt x="22985" y="1525"/>
                    <a:pt x="23140" y="1063"/>
                    <a:pt x="23277" y="617"/>
                  </a:cubicBezTo>
                  <a:lnTo>
                    <a:pt x="234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" name="Google Shape;935;p41"/>
          <p:cNvGrpSpPr/>
          <p:nvPr/>
        </p:nvGrpSpPr>
        <p:grpSpPr>
          <a:xfrm rot="-2343389" flipH="1">
            <a:off x="2638503" y="1570513"/>
            <a:ext cx="961091" cy="327154"/>
            <a:chOff x="916775" y="3696925"/>
            <a:chExt cx="850400" cy="289475"/>
          </a:xfrm>
        </p:grpSpPr>
        <p:sp>
          <p:nvSpPr>
            <p:cNvPr id="936" name="Google Shape;936;p41"/>
            <p:cNvSpPr/>
            <p:nvPr/>
          </p:nvSpPr>
          <p:spPr>
            <a:xfrm>
              <a:off x="964750" y="3708925"/>
              <a:ext cx="798125" cy="267625"/>
            </a:xfrm>
            <a:custGeom>
              <a:avLst/>
              <a:gdLst/>
              <a:ahLst/>
              <a:cxnLst/>
              <a:rect l="l" t="t" r="r" b="b"/>
              <a:pathLst>
                <a:path w="31925" h="10705" extrusionOk="0">
                  <a:moveTo>
                    <a:pt x="20929" y="0"/>
                  </a:moveTo>
                  <a:lnTo>
                    <a:pt x="0" y="583"/>
                  </a:lnTo>
                  <a:lnTo>
                    <a:pt x="15158" y="3597"/>
                  </a:lnTo>
                  <a:lnTo>
                    <a:pt x="12897" y="10705"/>
                  </a:lnTo>
                  <a:lnTo>
                    <a:pt x="12897" y="10705"/>
                  </a:lnTo>
                  <a:lnTo>
                    <a:pt x="31925" y="10122"/>
                  </a:lnTo>
                  <a:lnTo>
                    <a:pt x="19217" y="5464"/>
                  </a:lnTo>
                  <a:lnTo>
                    <a:pt x="209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1"/>
            <p:cNvSpPr/>
            <p:nvPr/>
          </p:nvSpPr>
          <p:spPr>
            <a:xfrm>
              <a:off x="916775" y="3696925"/>
              <a:ext cx="850400" cy="289475"/>
            </a:xfrm>
            <a:custGeom>
              <a:avLst/>
              <a:gdLst/>
              <a:ahLst/>
              <a:cxnLst/>
              <a:rect l="l" t="t" r="r" b="b"/>
              <a:pathLst>
                <a:path w="34016" h="11579" extrusionOk="0">
                  <a:moveTo>
                    <a:pt x="22221" y="942"/>
                  </a:moveTo>
                  <a:lnTo>
                    <a:pt x="22221" y="942"/>
                  </a:lnTo>
                  <a:cubicBezTo>
                    <a:pt x="22145" y="1197"/>
                    <a:pt x="22069" y="1455"/>
                    <a:pt x="21992" y="1713"/>
                  </a:cubicBezTo>
                  <a:lnTo>
                    <a:pt x="21581" y="3084"/>
                  </a:lnTo>
                  <a:cubicBezTo>
                    <a:pt x="21427" y="3529"/>
                    <a:pt x="21307" y="3991"/>
                    <a:pt x="21170" y="4454"/>
                  </a:cubicBezTo>
                  <a:lnTo>
                    <a:pt x="20776" y="5824"/>
                  </a:lnTo>
                  <a:lnTo>
                    <a:pt x="20673" y="6184"/>
                  </a:lnTo>
                  <a:lnTo>
                    <a:pt x="20999" y="6286"/>
                  </a:lnTo>
                  <a:lnTo>
                    <a:pt x="24201" y="7400"/>
                  </a:lnTo>
                  <a:lnTo>
                    <a:pt x="27404" y="8496"/>
                  </a:lnTo>
                  <a:cubicBezTo>
                    <a:pt x="28466" y="8855"/>
                    <a:pt x="29528" y="9232"/>
                    <a:pt x="30607" y="9575"/>
                  </a:cubicBezTo>
                  <a:cubicBezTo>
                    <a:pt x="31600" y="9917"/>
                    <a:pt x="32577" y="10243"/>
                    <a:pt x="33570" y="10551"/>
                  </a:cubicBezTo>
                  <a:cubicBezTo>
                    <a:pt x="32868" y="10551"/>
                    <a:pt x="32166" y="10534"/>
                    <a:pt x="31463" y="10534"/>
                  </a:cubicBezTo>
                  <a:lnTo>
                    <a:pt x="29083" y="10534"/>
                  </a:lnTo>
                  <a:lnTo>
                    <a:pt x="26702" y="10551"/>
                  </a:lnTo>
                  <a:lnTo>
                    <a:pt x="24321" y="10585"/>
                  </a:lnTo>
                  <a:lnTo>
                    <a:pt x="21941" y="10619"/>
                  </a:lnTo>
                  <a:lnTo>
                    <a:pt x="19560" y="10671"/>
                  </a:lnTo>
                  <a:cubicBezTo>
                    <a:pt x="18149" y="10716"/>
                    <a:pt x="16738" y="10735"/>
                    <a:pt x="15339" y="10786"/>
                  </a:cubicBezTo>
                  <a:lnTo>
                    <a:pt x="15339" y="10786"/>
                  </a:lnTo>
                  <a:cubicBezTo>
                    <a:pt x="15472" y="10366"/>
                    <a:pt x="15602" y="9949"/>
                    <a:pt x="15724" y="9523"/>
                  </a:cubicBezTo>
                  <a:lnTo>
                    <a:pt x="16272" y="7742"/>
                  </a:lnTo>
                  <a:lnTo>
                    <a:pt x="17316" y="4163"/>
                  </a:lnTo>
                  <a:lnTo>
                    <a:pt x="17402" y="3871"/>
                  </a:lnTo>
                  <a:lnTo>
                    <a:pt x="17128" y="3820"/>
                  </a:lnTo>
                  <a:lnTo>
                    <a:pt x="13309" y="3152"/>
                  </a:lnTo>
                  <a:lnTo>
                    <a:pt x="11408" y="2810"/>
                  </a:lnTo>
                  <a:lnTo>
                    <a:pt x="9524" y="2450"/>
                  </a:lnTo>
                  <a:lnTo>
                    <a:pt x="7622" y="2056"/>
                  </a:lnTo>
                  <a:cubicBezTo>
                    <a:pt x="6989" y="1936"/>
                    <a:pt x="6372" y="1799"/>
                    <a:pt x="5738" y="1679"/>
                  </a:cubicBezTo>
                  <a:cubicBezTo>
                    <a:pt x="5112" y="1544"/>
                    <a:pt x="4489" y="1408"/>
                    <a:pt x="3866" y="1272"/>
                  </a:cubicBezTo>
                  <a:lnTo>
                    <a:pt x="3866" y="1272"/>
                  </a:lnTo>
                  <a:lnTo>
                    <a:pt x="7160" y="1251"/>
                  </a:lnTo>
                  <a:cubicBezTo>
                    <a:pt x="8907" y="1217"/>
                    <a:pt x="10654" y="1200"/>
                    <a:pt x="12384" y="1165"/>
                  </a:cubicBezTo>
                  <a:lnTo>
                    <a:pt x="17625" y="1063"/>
                  </a:lnTo>
                  <a:lnTo>
                    <a:pt x="20245" y="994"/>
                  </a:lnTo>
                  <a:lnTo>
                    <a:pt x="22221" y="942"/>
                  </a:lnTo>
                  <a:close/>
                  <a:moveTo>
                    <a:pt x="23465" y="1"/>
                  </a:moveTo>
                  <a:lnTo>
                    <a:pt x="22831" y="18"/>
                  </a:lnTo>
                  <a:lnTo>
                    <a:pt x="20211" y="86"/>
                  </a:lnTo>
                  <a:lnTo>
                    <a:pt x="17590" y="189"/>
                  </a:lnTo>
                  <a:lnTo>
                    <a:pt x="12367" y="377"/>
                  </a:lnTo>
                  <a:cubicBezTo>
                    <a:pt x="10620" y="429"/>
                    <a:pt x="8890" y="514"/>
                    <a:pt x="7143" y="583"/>
                  </a:cubicBezTo>
                  <a:lnTo>
                    <a:pt x="1902" y="840"/>
                  </a:lnTo>
                  <a:lnTo>
                    <a:pt x="1" y="943"/>
                  </a:lnTo>
                  <a:lnTo>
                    <a:pt x="1868" y="1285"/>
                  </a:lnTo>
                  <a:cubicBezTo>
                    <a:pt x="3135" y="1508"/>
                    <a:pt x="4403" y="1731"/>
                    <a:pt x="5670" y="1970"/>
                  </a:cubicBezTo>
                  <a:cubicBezTo>
                    <a:pt x="6304" y="2090"/>
                    <a:pt x="6937" y="2193"/>
                    <a:pt x="7571" y="2330"/>
                  </a:cubicBezTo>
                  <a:lnTo>
                    <a:pt x="9472" y="2690"/>
                  </a:lnTo>
                  <a:lnTo>
                    <a:pt x="11356" y="3084"/>
                  </a:lnTo>
                  <a:lnTo>
                    <a:pt x="13240" y="3495"/>
                  </a:lnTo>
                  <a:lnTo>
                    <a:pt x="16725" y="4267"/>
                  </a:lnTo>
                  <a:lnTo>
                    <a:pt x="16725" y="4267"/>
                  </a:lnTo>
                  <a:lnTo>
                    <a:pt x="15604" y="7519"/>
                  </a:lnTo>
                  <a:lnTo>
                    <a:pt x="15021" y="9301"/>
                  </a:lnTo>
                  <a:cubicBezTo>
                    <a:pt x="14816" y="9883"/>
                    <a:pt x="14645" y="10482"/>
                    <a:pt x="14439" y="11065"/>
                  </a:cubicBezTo>
                  <a:lnTo>
                    <a:pt x="14285" y="11579"/>
                  </a:lnTo>
                  <a:lnTo>
                    <a:pt x="14816" y="11561"/>
                  </a:lnTo>
                  <a:cubicBezTo>
                    <a:pt x="16409" y="11527"/>
                    <a:pt x="17984" y="11459"/>
                    <a:pt x="19577" y="11407"/>
                  </a:cubicBezTo>
                  <a:lnTo>
                    <a:pt x="21958" y="11305"/>
                  </a:lnTo>
                  <a:lnTo>
                    <a:pt x="24338" y="11202"/>
                  </a:lnTo>
                  <a:lnTo>
                    <a:pt x="26719" y="11082"/>
                  </a:lnTo>
                  <a:lnTo>
                    <a:pt x="29083" y="10962"/>
                  </a:lnTo>
                  <a:lnTo>
                    <a:pt x="31463" y="10808"/>
                  </a:lnTo>
                  <a:cubicBezTo>
                    <a:pt x="32251" y="10756"/>
                    <a:pt x="33056" y="10705"/>
                    <a:pt x="33844" y="10637"/>
                  </a:cubicBezTo>
                  <a:lnTo>
                    <a:pt x="34015" y="10637"/>
                  </a:lnTo>
                  <a:lnTo>
                    <a:pt x="33861" y="10568"/>
                  </a:lnTo>
                  <a:cubicBezTo>
                    <a:pt x="32816" y="10123"/>
                    <a:pt x="31772" y="9712"/>
                    <a:pt x="30710" y="9284"/>
                  </a:cubicBezTo>
                  <a:cubicBezTo>
                    <a:pt x="29665" y="8855"/>
                    <a:pt x="28620" y="8461"/>
                    <a:pt x="27575" y="8033"/>
                  </a:cubicBezTo>
                  <a:lnTo>
                    <a:pt x="24424" y="6800"/>
                  </a:lnTo>
                  <a:lnTo>
                    <a:pt x="21604" y="5718"/>
                  </a:lnTo>
                  <a:lnTo>
                    <a:pt x="21604" y="5718"/>
                  </a:lnTo>
                  <a:lnTo>
                    <a:pt x="21941" y="4694"/>
                  </a:lnTo>
                  <a:cubicBezTo>
                    <a:pt x="22095" y="4248"/>
                    <a:pt x="22249" y="3786"/>
                    <a:pt x="22403" y="3340"/>
                  </a:cubicBezTo>
                  <a:lnTo>
                    <a:pt x="22848" y="1970"/>
                  </a:lnTo>
                  <a:cubicBezTo>
                    <a:pt x="22985" y="1525"/>
                    <a:pt x="23140" y="1063"/>
                    <a:pt x="23277" y="617"/>
                  </a:cubicBezTo>
                  <a:lnTo>
                    <a:pt x="234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" name="Google Shape;938;p41"/>
          <p:cNvGrpSpPr/>
          <p:nvPr/>
        </p:nvGrpSpPr>
        <p:grpSpPr>
          <a:xfrm rot="-1146379" flipH="1">
            <a:off x="2952379" y="2229943"/>
            <a:ext cx="718362" cy="244529"/>
            <a:chOff x="916775" y="3696925"/>
            <a:chExt cx="850400" cy="289475"/>
          </a:xfrm>
        </p:grpSpPr>
        <p:sp>
          <p:nvSpPr>
            <p:cNvPr id="939" name="Google Shape;939;p41"/>
            <p:cNvSpPr/>
            <p:nvPr/>
          </p:nvSpPr>
          <p:spPr>
            <a:xfrm>
              <a:off x="964750" y="3708925"/>
              <a:ext cx="798125" cy="267625"/>
            </a:xfrm>
            <a:custGeom>
              <a:avLst/>
              <a:gdLst/>
              <a:ahLst/>
              <a:cxnLst/>
              <a:rect l="l" t="t" r="r" b="b"/>
              <a:pathLst>
                <a:path w="31925" h="10705" extrusionOk="0">
                  <a:moveTo>
                    <a:pt x="20929" y="0"/>
                  </a:moveTo>
                  <a:lnTo>
                    <a:pt x="0" y="583"/>
                  </a:lnTo>
                  <a:lnTo>
                    <a:pt x="15158" y="3597"/>
                  </a:lnTo>
                  <a:lnTo>
                    <a:pt x="12897" y="10705"/>
                  </a:lnTo>
                  <a:lnTo>
                    <a:pt x="12897" y="10705"/>
                  </a:lnTo>
                  <a:lnTo>
                    <a:pt x="31925" y="10122"/>
                  </a:lnTo>
                  <a:lnTo>
                    <a:pt x="19217" y="5464"/>
                  </a:lnTo>
                  <a:lnTo>
                    <a:pt x="209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1"/>
            <p:cNvSpPr/>
            <p:nvPr/>
          </p:nvSpPr>
          <p:spPr>
            <a:xfrm>
              <a:off x="916775" y="3696925"/>
              <a:ext cx="850400" cy="289475"/>
            </a:xfrm>
            <a:custGeom>
              <a:avLst/>
              <a:gdLst/>
              <a:ahLst/>
              <a:cxnLst/>
              <a:rect l="l" t="t" r="r" b="b"/>
              <a:pathLst>
                <a:path w="34016" h="11579" extrusionOk="0">
                  <a:moveTo>
                    <a:pt x="22221" y="942"/>
                  </a:moveTo>
                  <a:lnTo>
                    <a:pt x="22221" y="942"/>
                  </a:lnTo>
                  <a:cubicBezTo>
                    <a:pt x="22145" y="1197"/>
                    <a:pt x="22069" y="1455"/>
                    <a:pt x="21992" y="1713"/>
                  </a:cubicBezTo>
                  <a:lnTo>
                    <a:pt x="21581" y="3084"/>
                  </a:lnTo>
                  <a:cubicBezTo>
                    <a:pt x="21427" y="3529"/>
                    <a:pt x="21307" y="3991"/>
                    <a:pt x="21170" y="4454"/>
                  </a:cubicBezTo>
                  <a:lnTo>
                    <a:pt x="20776" y="5824"/>
                  </a:lnTo>
                  <a:lnTo>
                    <a:pt x="20673" y="6184"/>
                  </a:lnTo>
                  <a:lnTo>
                    <a:pt x="20999" y="6286"/>
                  </a:lnTo>
                  <a:lnTo>
                    <a:pt x="24201" y="7400"/>
                  </a:lnTo>
                  <a:lnTo>
                    <a:pt x="27404" y="8496"/>
                  </a:lnTo>
                  <a:cubicBezTo>
                    <a:pt x="28466" y="8855"/>
                    <a:pt x="29528" y="9232"/>
                    <a:pt x="30607" y="9575"/>
                  </a:cubicBezTo>
                  <a:cubicBezTo>
                    <a:pt x="31600" y="9917"/>
                    <a:pt x="32577" y="10243"/>
                    <a:pt x="33570" y="10551"/>
                  </a:cubicBezTo>
                  <a:cubicBezTo>
                    <a:pt x="32868" y="10551"/>
                    <a:pt x="32166" y="10534"/>
                    <a:pt x="31463" y="10534"/>
                  </a:cubicBezTo>
                  <a:lnTo>
                    <a:pt x="29083" y="10534"/>
                  </a:lnTo>
                  <a:lnTo>
                    <a:pt x="26702" y="10551"/>
                  </a:lnTo>
                  <a:lnTo>
                    <a:pt x="24321" y="10585"/>
                  </a:lnTo>
                  <a:lnTo>
                    <a:pt x="21941" y="10619"/>
                  </a:lnTo>
                  <a:lnTo>
                    <a:pt x="19560" y="10671"/>
                  </a:lnTo>
                  <a:cubicBezTo>
                    <a:pt x="18149" y="10716"/>
                    <a:pt x="16738" y="10735"/>
                    <a:pt x="15339" y="10786"/>
                  </a:cubicBezTo>
                  <a:lnTo>
                    <a:pt x="15339" y="10786"/>
                  </a:lnTo>
                  <a:cubicBezTo>
                    <a:pt x="15472" y="10366"/>
                    <a:pt x="15602" y="9949"/>
                    <a:pt x="15724" y="9523"/>
                  </a:cubicBezTo>
                  <a:lnTo>
                    <a:pt x="16272" y="7742"/>
                  </a:lnTo>
                  <a:lnTo>
                    <a:pt x="17316" y="4163"/>
                  </a:lnTo>
                  <a:lnTo>
                    <a:pt x="17402" y="3871"/>
                  </a:lnTo>
                  <a:lnTo>
                    <a:pt x="17128" y="3820"/>
                  </a:lnTo>
                  <a:lnTo>
                    <a:pt x="13309" y="3152"/>
                  </a:lnTo>
                  <a:lnTo>
                    <a:pt x="11408" y="2810"/>
                  </a:lnTo>
                  <a:lnTo>
                    <a:pt x="9524" y="2450"/>
                  </a:lnTo>
                  <a:lnTo>
                    <a:pt x="7622" y="2056"/>
                  </a:lnTo>
                  <a:cubicBezTo>
                    <a:pt x="6989" y="1936"/>
                    <a:pt x="6372" y="1799"/>
                    <a:pt x="5738" y="1679"/>
                  </a:cubicBezTo>
                  <a:cubicBezTo>
                    <a:pt x="5112" y="1544"/>
                    <a:pt x="4489" y="1408"/>
                    <a:pt x="3866" y="1272"/>
                  </a:cubicBezTo>
                  <a:lnTo>
                    <a:pt x="3866" y="1272"/>
                  </a:lnTo>
                  <a:lnTo>
                    <a:pt x="7160" y="1251"/>
                  </a:lnTo>
                  <a:cubicBezTo>
                    <a:pt x="8907" y="1217"/>
                    <a:pt x="10654" y="1200"/>
                    <a:pt x="12384" y="1165"/>
                  </a:cubicBezTo>
                  <a:lnTo>
                    <a:pt x="17625" y="1063"/>
                  </a:lnTo>
                  <a:lnTo>
                    <a:pt x="20245" y="994"/>
                  </a:lnTo>
                  <a:lnTo>
                    <a:pt x="22221" y="942"/>
                  </a:lnTo>
                  <a:close/>
                  <a:moveTo>
                    <a:pt x="23465" y="1"/>
                  </a:moveTo>
                  <a:lnTo>
                    <a:pt x="22831" y="18"/>
                  </a:lnTo>
                  <a:lnTo>
                    <a:pt x="20211" y="86"/>
                  </a:lnTo>
                  <a:lnTo>
                    <a:pt x="17590" y="189"/>
                  </a:lnTo>
                  <a:lnTo>
                    <a:pt x="12367" y="377"/>
                  </a:lnTo>
                  <a:cubicBezTo>
                    <a:pt x="10620" y="429"/>
                    <a:pt x="8890" y="514"/>
                    <a:pt x="7143" y="583"/>
                  </a:cubicBezTo>
                  <a:lnTo>
                    <a:pt x="1902" y="840"/>
                  </a:lnTo>
                  <a:lnTo>
                    <a:pt x="1" y="943"/>
                  </a:lnTo>
                  <a:lnTo>
                    <a:pt x="1868" y="1285"/>
                  </a:lnTo>
                  <a:cubicBezTo>
                    <a:pt x="3135" y="1508"/>
                    <a:pt x="4403" y="1731"/>
                    <a:pt x="5670" y="1970"/>
                  </a:cubicBezTo>
                  <a:cubicBezTo>
                    <a:pt x="6304" y="2090"/>
                    <a:pt x="6937" y="2193"/>
                    <a:pt x="7571" y="2330"/>
                  </a:cubicBezTo>
                  <a:lnTo>
                    <a:pt x="9472" y="2690"/>
                  </a:lnTo>
                  <a:lnTo>
                    <a:pt x="11356" y="3084"/>
                  </a:lnTo>
                  <a:lnTo>
                    <a:pt x="13240" y="3495"/>
                  </a:lnTo>
                  <a:lnTo>
                    <a:pt x="16725" y="4267"/>
                  </a:lnTo>
                  <a:lnTo>
                    <a:pt x="16725" y="4267"/>
                  </a:lnTo>
                  <a:lnTo>
                    <a:pt x="15604" y="7519"/>
                  </a:lnTo>
                  <a:lnTo>
                    <a:pt x="15021" y="9301"/>
                  </a:lnTo>
                  <a:cubicBezTo>
                    <a:pt x="14816" y="9883"/>
                    <a:pt x="14645" y="10482"/>
                    <a:pt x="14439" y="11065"/>
                  </a:cubicBezTo>
                  <a:lnTo>
                    <a:pt x="14285" y="11579"/>
                  </a:lnTo>
                  <a:lnTo>
                    <a:pt x="14816" y="11561"/>
                  </a:lnTo>
                  <a:cubicBezTo>
                    <a:pt x="16409" y="11527"/>
                    <a:pt x="17984" y="11459"/>
                    <a:pt x="19577" y="11407"/>
                  </a:cubicBezTo>
                  <a:lnTo>
                    <a:pt x="21958" y="11305"/>
                  </a:lnTo>
                  <a:lnTo>
                    <a:pt x="24338" y="11202"/>
                  </a:lnTo>
                  <a:lnTo>
                    <a:pt x="26719" y="11082"/>
                  </a:lnTo>
                  <a:lnTo>
                    <a:pt x="29083" y="10962"/>
                  </a:lnTo>
                  <a:lnTo>
                    <a:pt x="31463" y="10808"/>
                  </a:lnTo>
                  <a:cubicBezTo>
                    <a:pt x="32251" y="10756"/>
                    <a:pt x="33056" y="10705"/>
                    <a:pt x="33844" y="10637"/>
                  </a:cubicBezTo>
                  <a:lnTo>
                    <a:pt x="34015" y="10637"/>
                  </a:lnTo>
                  <a:lnTo>
                    <a:pt x="33861" y="10568"/>
                  </a:lnTo>
                  <a:cubicBezTo>
                    <a:pt x="32816" y="10123"/>
                    <a:pt x="31772" y="9712"/>
                    <a:pt x="30710" y="9284"/>
                  </a:cubicBezTo>
                  <a:cubicBezTo>
                    <a:pt x="29665" y="8855"/>
                    <a:pt x="28620" y="8461"/>
                    <a:pt x="27575" y="8033"/>
                  </a:cubicBezTo>
                  <a:lnTo>
                    <a:pt x="24424" y="6800"/>
                  </a:lnTo>
                  <a:lnTo>
                    <a:pt x="21604" y="5718"/>
                  </a:lnTo>
                  <a:lnTo>
                    <a:pt x="21604" y="5718"/>
                  </a:lnTo>
                  <a:lnTo>
                    <a:pt x="21941" y="4694"/>
                  </a:lnTo>
                  <a:cubicBezTo>
                    <a:pt x="22095" y="4248"/>
                    <a:pt x="22249" y="3786"/>
                    <a:pt x="22403" y="3340"/>
                  </a:cubicBezTo>
                  <a:lnTo>
                    <a:pt x="22848" y="1970"/>
                  </a:lnTo>
                  <a:cubicBezTo>
                    <a:pt x="22985" y="1525"/>
                    <a:pt x="23140" y="1063"/>
                    <a:pt x="23277" y="617"/>
                  </a:cubicBezTo>
                  <a:lnTo>
                    <a:pt x="234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1" name="Google Shape;941;p41"/>
          <p:cNvGrpSpPr/>
          <p:nvPr/>
        </p:nvGrpSpPr>
        <p:grpSpPr>
          <a:xfrm rot="-2343389" flipH="1">
            <a:off x="7646503" y="2884838"/>
            <a:ext cx="961091" cy="327154"/>
            <a:chOff x="916775" y="3696925"/>
            <a:chExt cx="850400" cy="289475"/>
          </a:xfrm>
        </p:grpSpPr>
        <p:sp>
          <p:nvSpPr>
            <p:cNvPr id="942" name="Google Shape;942;p41"/>
            <p:cNvSpPr/>
            <p:nvPr/>
          </p:nvSpPr>
          <p:spPr>
            <a:xfrm>
              <a:off x="964750" y="3708925"/>
              <a:ext cx="798125" cy="267625"/>
            </a:xfrm>
            <a:custGeom>
              <a:avLst/>
              <a:gdLst/>
              <a:ahLst/>
              <a:cxnLst/>
              <a:rect l="l" t="t" r="r" b="b"/>
              <a:pathLst>
                <a:path w="31925" h="10705" extrusionOk="0">
                  <a:moveTo>
                    <a:pt x="20929" y="0"/>
                  </a:moveTo>
                  <a:lnTo>
                    <a:pt x="0" y="583"/>
                  </a:lnTo>
                  <a:lnTo>
                    <a:pt x="15158" y="3597"/>
                  </a:lnTo>
                  <a:lnTo>
                    <a:pt x="12897" y="10705"/>
                  </a:lnTo>
                  <a:lnTo>
                    <a:pt x="12897" y="10705"/>
                  </a:lnTo>
                  <a:lnTo>
                    <a:pt x="31925" y="10122"/>
                  </a:lnTo>
                  <a:lnTo>
                    <a:pt x="19217" y="5464"/>
                  </a:lnTo>
                  <a:lnTo>
                    <a:pt x="209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1"/>
            <p:cNvSpPr/>
            <p:nvPr/>
          </p:nvSpPr>
          <p:spPr>
            <a:xfrm>
              <a:off x="916775" y="3696925"/>
              <a:ext cx="850400" cy="289475"/>
            </a:xfrm>
            <a:custGeom>
              <a:avLst/>
              <a:gdLst/>
              <a:ahLst/>
              <a:cxnLst/>
              <a:rect l="l" t="t" r="r" b="b"/>
              <a:pathLst>
                <a:path w="34016" h="11579" extrusionOk="0">
                  <a:moveTo>
                    <a:pt x="22221" y="942"/>
                  </a:moveTo>
                  <a:lnTo>
                    <a:pt x="22221" y="942"/>
                  </a:lnTo>
                  <a:cubicBezTo>
                    <a:pt x="22145" y="1197"/>
                    <a:pt x="22069" y="1455"/>
                    <a:pt x="21992" y="1713"/>
                  </a:cubicBezTo>
                  <a:lnTo>
                    <a:pt x="21581" y="3084"/>
                  </a:lnTo>
                  <a:cubicBezTo>
                    <a:pt x="21427" y="3529"/>
                    <a:pt x="21307" y="3991"/>
                    <a:pt x="21170" y="4454"/>
                  </a:cubicBezTo>
                  <a:lnTo>
                    <a:pt x="20776" y="5824"/>
                  </a:lnTo>
                  <a:lnTo>
                    <a:pt x="20673" y="6184"/>
                  </a:lnTo>
                  <a:lnTo>
                    <a:pt x="20999" y="6286"/>
                  </a:lnTo>
                  <a:lnTo>
                    <a:pt x="24201" y="7400"/>
                  </a:lnTo>
                  <a:lnTo>
                    <a:pt x="27404" y="8496"/>
                  </a:lnTo>
                  <a:cubicBezTo>
                    <a:pt x="28466" y="8855"/>
                    <a:pt x="29528" y="9232"/>
                    <a:pt x="30607" y="9575"/>
                  </a:cubicBezTo>
                  <a:cubicBezTo>
                    <a:pt x="31600" y="9917"/>
                    <a:pt x="32577" y="10243"/>
                    <a:pt x="33570" y="10551"/>
                  </a:cubicBezTo>
                  <a:cubicBezTo>
                    <a:pt x="32868" y="10551"/>
                    <a:pt x="32166" y="10534"/>
                    <a:pt x="31463" y="10534"/>
                  </a:cubicBezTo>
                  <a:lnTo>
                    <a:pt x="29083" y="10534"/>
                  </a:lnTo>
                  <a:lnTo>
                    <a:pt x="26702" y="10551"/>
                  </a:lnTo>
                  <a:lnTo>
                    <a:pt x="24321" y="10585"/>
                  </a:lnTo>
                  <a:lnTo>
                    <a:pt x="21941" y="10619"/>
                  </a:lnTo>
                  <a:lnTo>
                    <a:pt x="19560" y="10671"/>
                  </a:lnTo>
                  <a:cubicBezTo>
                    <a:pt x="18149" y="10716"/>
                    <a:pt x="16738" y="10735"/>
                    <a:pt x="15339" y="10786"/>
                  </a:cubicBezTo>
                  <a:lnTo>
                    <a:pt x="15339" y="10786"/>
                  </a:lnTo>
                  <a:cubicBezTo>
                    <a:pt x="15472" y="10366"/>
                    <a:pt x="15602" y="9949"/>
                    <a:pt x="15724" y="9523"/>
                  </a:cubicBezTo>
                  <a:lnTo>
                    <a:pt x="16272" y="7742"/>
                  </a:lnTo>
                  <a:lnTo>
                    <a:pt x="17316" y="4163"/>
                  </a:lnTo>
                  <a:lnTo>
                    <a:pt x="17402" y="3871"/>
                  </a:lnTo>
                  <a:lnTo>
                    <a:pt x="17128" y="3820"/>
                  </a:lnTo>
                  <a:lnTo>
                    <a:pt x="13309" y="3152"/>
                  </a:lnTo>
                  <a:lnTo>
                    <a:pt x="11408" y="2810"/>
                  </a:lnTo>
                  <a:lnTo>
                    <a:pt x="9524" y="2450"/>
                  </a:lnTo>
                  <a:lnTo>
                    <a:pt x="7622" y="2056"/>
                  </a:lnTo>
                  <a:cubicBezTo>
                    <a:pt x="6989" y="1936"/>
                    <a:pt x="6372" y="1799"/>
                    <a:pt x="5738" y="1679"/>
                  </a:cubicBezTo>
                  <a:cubicBezTo>
                    <a:pt x="5112" y="1544"/>
                    <a:pt x="4489" y="1408"/>
                    <a:pt x="3866" y="1272"/>
                  </a:cubicBezTo>
                  <a:lnTo>
                    <a:pt x="3866" y="1272"/>
                  </a:lnTo>
                  <a:lnTo>
                    <a:pt x="7160" y="1251"/>
                  </a:lnTo>
                  <a:cubicBezTo>
                    <a:pt x="8907" y="1217"/>
                    <a:pt x="10654" y="1200"/>
                    <a:pt x="12384" y="1165"/>
                  </a:cubicBezTo>
                  <a:lnTo>
                    <a:pt x="17625" y="1063"/>
                  </a:lnTo>
                  <a:lnTo>
                    <a:pt x="20245" y="994"/>
                  </a:lnTo>
                  <a:lnTo>
                    <a:pt x="22221" y="942"/>
                  </a:lnTo>
                  <a:close/>
                  <a:moveTo>
                    <a:pt x="23465" y="1"/>
                  </a:moveTo>
                  <a:lnTo>
                    <a:pt x="22831" y="18"/>
                  </a:lnTo>
                  <a:lnTo>
                    <a:pt x="20211" y="86"/>
                  </a:lnTo>
                  <a:lnTo>
                    <a:pt x="17590" y="189"/>
                  </a:lnTo>
                  <a:lnTo>
                    <a:pt x="12367" y="377"/>
                  </a:lnTo>
                  <a:cubicBezTo>
                    <a:pt x="10620" y="429"/>
                    <a:pt x="8890" y="514"/>
                    <a:pt x="7143" y="583"/>
                  </a:cubicBezTo>
                  <a:lnTo>
                    <a:pt x="1902" y="840"/>
                  </a:lnTo>
                  <a:lnTo>
                    <a:pt x="1" y="943"/>
                  </a:lnTo>
                  <a:lnTo>
                    <a:pt x="1868" y="1285"/>
                  </a:lnTo>
                  <a:cubicBezTo>
                    <a:pt x="3135" y="1508"/>
                    <a:pt x="4403" y="1731"/>
                    <a:pt x="5670" y="1970"/>
                  </a:cubicBezTo>
                  <a:cubicBezTo>
                    <a:pt x="6304" y="2090"/>
                    <a:pt x="6937" y="2193"/>
                    <a:pt x="7571" y="2330"/>
                  </a:cubicBezTo>
                  <a:lnTo>
                    <a:pt x="9472" y="2690"/>
                  </a:lnTo>
                  <a:lnTo>
                    <a:pt x="11356" y="3084"/>
                  </a:lnTo>
                  <a:lnTo>
                    <a:pt x="13240" y="3495"/>
                  </a:lnTo>
                  <a:lnTo>
                    <a:pt x="16725" y="4267"/>
                  </a:lnTo>
                  <a:lnTo>
                    <a:pt x="16725" y="4267"/>
                  </a:lnTo>
                  <a:lnTo>
                    <a:pt x="15604" y="7519"/>
                  </a:lnTo>
                  <a:lnTo>
                    <a:pt x="15021" y="9301"/>
                  </a:lnTo>
                  <a:cubicBezTo>
                    <a:pt x="14816" y="9883"/>
                    <a:pt x="14645" y="10482"/>
                    <a:pt x="14439" y="11065"/>
                  </a:cubicBezTo>
                  <a:lnTo>
                    <a:pt x="14285" y="11579"/>
                  </a:lnTo>
                  <a:lnTo>
                    <a:pt x="14816" y="11561"/>
                  </a:lnTo>
                  <a:cubicBezTo>
                    <a:pt x="16409" y="11527"/>
                    <a:pt x="17984" y="11459"/>
                    <a:pt x="19577" y="11407"/>
                  </a:cubicBezTo>
                  <a:lnTo>
                    <a:pt x="21958" y="11305"/>
                  </a:lnTo>
                  <a:lnTo>
                    <a:pt x="24338" y="11202"/>
                  </a:lnTo>
                  <a:lnTo>
                    <a:pt x="26719" y="11082"/>
                  </a:lnTo>
                  <a:lnTo>
                    <a:pt x="29083" y="10962"/>
                  </a:lnTo>
                  <a:lnTo>
                    <a:pt x="31463" y="10808"/>
                  </a:lnTo>
                  <a:cubicBezTo>
                    <a:pt x="32251" y="10756"/>
                    <a:pt x="33056" y="10705"/>
                    <a:pt x="33844" y="10637"/>
                  </a:cubicBezTo>
                  <a:lnTo>
                    <a:pt x="34015" y="10637"/>
                  </a:lnTo>
                  <a:lnTo>
                    <a:pt x="33861" y="10568"/>
                  </a:lnTo>
                  <a:cubicBezTo>
                    <a:pt x="32816" y="10123"/>
                    <a:pt x="31772" y="9712"/>
                    <a:pt x="30710" y="9284"/>
                  </a:cubicBezTo>
                  <a:cubicBezTo>
                    <a:pt x="29665" y="8855"/>
                    <a:pt x="28620" y="8461"/>
                    <a:pt x="27575" y="8033"/>
                  </a:cubicBezTo>
                  <a:lnTo>
                    <a:pt x="24424" y="6800"/>
                  </a:lnTo>
                  <a:lnTo>
                    <a:pt x="21604" y="5718"/>
                  </a:lnTo>
                  <a:lnTo>
                    <a:pt x="21604" y="5718"/>
                  </a:lnTo>
                  <a:lnTo>
                    <a:pt x="21941" y="4694"/>
                  </a:lnTo>
                  <a:cubicBezTo>
                    <a:pt x="22095" y="4248"/>
                    <a:pt x="22249" y="3786"/>
                    <a:pt x="22403" y="3340"/>
                  </a:cubicBezTo>
                  <a:lnTo>
                    <a:pt x="22848" y="1970"/>
                  </a:lnTo>
                  <a:cubicBezTo>
                    <a:pt x="22985" y="1525"/>
                    <a:pt x="23140" y="1063"/>
                    <a:pt x="23277" y="617"/>
                  </a:cubicBezTo>
                  <a:lnTo>
                    <a:pt x="234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4" name="Google Shape;944;p41"/>
          <p:cNvGrpSpPr/>
          <p:nvPr/>
        </p:nvGrpSpPr>
        <p:grpSpPr>
          <a:xfrm rot="-1146379" flipH="1">
            <a:off x="7960379" y="3544268"/>
            <a:ext cx="718362" cy="244529"/>
            <a:chOff x="916775" y="3696925"/>
            <a:chExt cx="850400" cy="289475"/>
          </a:xfrm>
        </p:grpSpPr>
        <p:sp>
          <p:nvSpPr>
            <p:cNvPr id="945" name="Google Shape;945;p41"/>
            <p:cNvSpPr/>
            <p:nvPr/>
          </p:nvSpPr>
          <p:spPr>
            <a:xfrm>
              <a:off x="964750" y="3708925"/>
              <a:ext cx="798125" cy="267625"/>
            </a:xfrm>
            <a:custGeom>
              <a:avLst/>
              <a:gdLst/>
              <a:ahLst/>
              <a:cxnLst/>
              <a:rect l="l" t="t" r="r" b="b"/>
              <a:pathLst>
                <a:path w="31925" h="10705" extrusionOk="0">
                  <a:moveTo>
                    <a:pt x="20929" y="0"/>
                  </a:moveTo>
                  <a:lnTo>
                    <a:pt x="0" y="583"/>
                  </a:lnTo>
                  <a:lnTo>
                    <a:pt x="15158" y="3597"/>
                  </a:lnTo>
                  <a:lnTo>
                    <a:pt x="12897" y="10705"/>
                  </a:lnTo>
                  <a:lnTo>
                    <a:pt x="12897" y="10705"/>
                  </a:lnTo>
                  <a:lnTo>
                    <a:pt x="31925" y="10122"/>
                  </a:lnTo>
                  <a:lnTo>
                    <a:pt x="19217" y="5464"/>
                  </a:lnTo>
                  <a:lnTo>
                    <a:pt x="209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1"/>
            <p:cNvSpPr/>
            <p:nvPr/>
          </p:nvSpPr>
          <p:spPr>
            <a:xfrm>
              <a:off x="916775" y="3696925"/>
              <a:ext cx="850400" cy="289475"/>
            </a:xfrm>
            <a:custGeom>
              <a:avLst/>
              <a:gdLst/>
              <a:ahLst/>
              <a:cxnLst/>
              <a:rect l="l" t="t" r="r" b="b"/>
              <a:pathLst>
                <a:path w="34016" h="11579" extrusionOk="0">
                  <a:moveTo>
                    <a:pt x="22221" y="942"/>
                  </a:moveTo>
                  <a:lnTo>
                    <a:pt x="22221" y="942"/>
                  </a:lnTo>
                  <a:cubicBezTo>
                    <a:pt x="22145" y="1197"/>
                    <a:pt x="22069" y="1455"/>
                    <a:pt x="21992" y="1713"/>
                  </a:cubicBezTo>
                  <a:lnTo>
                    <a:pt x="21581" y="3084"/>
                  </a:lnTo>
                  <a:cubicBezTo>
                    <a:pt x="21427" y="3529"/>
                    <a:pt x="21307" y="3991"/>
                    <a:pt x="21170" y="4454"/>
                  </a:cubicBezTo>
                  <a:lnTo>
                    <a:pt x="20776" y="5824"/>
                  </a:lnTo>
                  <a:lnTo>
                    <a:pt x="20673" y="6184"/>
                  </a:lnTo>
                  <a:lnTo>
                    <a:pt x="20999" y="6286"/>
                  </a:lnTo>
                  <a:lnTo>
                    <a:pt x="24201" y="7400"/>
                  </a:lnTo>
                  <a:lnTo>
                    <a:pt x="27404" y="8496"/>
                  </a:lnTo>
                  <a:cubicBezTo>
                    <a:pt x="28466" y="8855"/>
                    <a:pt x="29528" y="9232"/>
                    <a:pt x="30607" y="9575"/>
                  </a:cubicBezTo>
                  <a:cubicBezTo>
                    <a:pt x="31600" y="9917"/>
                    <a:pt x="32577" y="10243"/>
                    <a:pt x="33570" y="10551"/>
                  </a:cubicBezTo>
                  <a:cubicBezTo>
                    <a:pt x="32868" y="10551"/>
                    <a:pt x="32166" y="10534"/>
                    <a:pt x="31463" y="10534"/>
                  </a:cubicBezTo>
                  <a:lnTo>
                    <a:pt x="29083" y="10534"/>
                  </a:lnTo>
                  <a:lnTo>
                    <a:pt x="26702" y="10551"/>
                  </a:lnTo>
                  <a:lnTo>
                    <a:pt x="24321" y="10585"/>
                  </a:lnTo>
                  <a:lnTo>
                    <a:pt x="21941" y="10619"/>
                  </a:lnTo>
                  <a:lnTo>
                    <a:pt x="19560" y="10671"/>
                  </a:lnTo>
                  <a:cubicBezTo>
                    <a:pt x="18149" y="10716"/>
                    <a:pt x="16738" y="10735"/>
                    <a:pt x="15339" y="10786"/>
                  </a:cubicBezTo>
                  <a:lnTo>
                    <a:pt x="15339" y="10786"/>
                  </a:lnTo>
                  <a:cubicBezTo>
                    <a:pt x="15472" y="10366"/>
                    <a:pt x="15602" y="9949"/>
                    <a:pt x="15724" y="9523"/>
                  </a:cubicBezTo>
                  <a:lnTo>
                    <a:pt x="16272" y="7742"/>
                  </a:lnTo>
                  <a:lnTo>
                    <a:pt x="17316" y="4163"/>
                  </a:lnTo>
                  <a:lnTo>
                    <a:pt x="17402" y="3871"/>
                  </a:lnTo>
                  <a:lnTo>
                    <a:pt x="17128" y="3820"/>
                  </a:lnTo>
                  <a:lnTo>
                    <a:pt x="13309" y="3152"/>
                  </a:lnTo>
                  <a:lnTo>
                    <a:pt x="11408" y="2810"/>
                  </a:lnTo>
                  <a:lnTo>
                    <a:pt x="9524" y="2450"/>
                  </a:lnTo>
                  <a:lnTo>
                    <a:pt x="7622" y="2056"/>
                  </a:lnTo>
                  <a:cubicBezTo>
                    <a:pt x="6989" y="1936"/>
                    <a:pt x="6372" y="1799"/>
                    <a:pt x="5738" y="1679"/>
                  </a:cubicBezTo>
                  <a:cubicBezTo>
                    <a:pt x="5112" y="1544"/>
                    <a:pt x="4489" y="1408"/>
                    <a:pt x="3866" y="1272"/>
                  </a:cubicBezTo>
                  <a:lnTo>
                    <a:pt x="3866" y="1272"/>
                  </a:lnTo>
                  <a:lnTo>
                    <a:pt x="7160" y="1251"/>
                  </a:lnTo>
                  <a:cubicBezTo>
                    <a:pt x="8907" y="1217"/>
                    <a:pt x="10654" y="1200"/>
                    <a:pt x="12384" y="1165"/>
                  </a:cubicBezTo>
                  <a:lnTo>
                    <a:pt x="17625" y="1063"/>
                  </a:lnTo>
                  <a:lnTo>
                    <a:pt x="20245" y="994"/>
                  </a:lnTo>
                  <a:lnTo>
                    <a:pt x="22221" y="942"/>
                  </a:lnTo>
                  <a:close/>
                  <a:moveTo>
                    <a:pt x="23465" y="1"/>
                  </a:moveTo>
                  <a:lnTo>
                    <a:pt x="22831" y="18"/>
                  </a:lnTo>
                  <a:lnTo>
                    <a:pt x="20211" y="86"/>
                  </a:lnTo>
                  <a:lnTo>
                    <a:pt x="17590" y="189"/>
                  </a:lnTo>
                  <a:lnTo>
                    <a:pt x="12367" y="377"/>
                  </a:lnTo>
                  <a:cubicBezTo>
                    <a:pt x="10620" y="429"/>
                    <a:pt x="8890" y="514"/>
                    <a:pt x="7143" y="583"/>
                  </a:cubicBezTo>
                  <a:lnTo>
                    <a:pt x="1902" y="840"/>
                  </a:lnTo>
                  <a:lnTo>
                    <a:pt x="1" y="943"/>
                  </a:lnTo>
                  <a:lnTo>
                    <a:pt x="1868" y="1285"/>
                  </a:lnTo>
                  <a:cubicBezTo>
                    <a:pt x="3135" y="1508"/>
                    <a:pt x="4403" y="1731"/>
                    <a:pt x="5670" y="1970"/>
                  </a:cubicBezTo>
                  <a:cubicBezTo>
                    <a:pt x="6304" y="2090"/>
                    <a:pt x="6937" y="2193"/>
                    <a:pt x="7571" y="2330"/>
                  </a:cubicBezTo>
                  <a:lnTo>
                    <a:pt x="9472" y="2690"/>
                  </a:lnTo>
                  <a:lnTo>
                    <a:pt x="11356" y="3084"/>
                  </a:lnTo>
                  <a:lnTo>
                    <a:pt x="13240" y="3495"/>
                  </a:lnTo>
                  <a:lnTo>
                    <a:pt x="16725" y="4267"/>
                  </a:lnTo>
                  <a:lnTo>
                    <a:pt x="16725" y="4267"/>
                  </a:lnTo>
                  <a:lnTo>
                    <a:pt x="15604" y="7519"/>
                  </a:lnTo>
                  <a:lnTo>
                    <a:pt x="15021" y="9301"/>
                  </a:lnTo>
                  <a:cubicBezTo>
                    <a:pt x="14816" y="9883"/>
                    <a:pt x="14645" y="10482"/>
                    <a:pt x="14439" y="11065"/>
                  </a:cubicBezTo>
                  <a:lnTo>
                    <a:pt x="14285" y="11579"/>
                  </a:lnTo>
                  <a:lnTo>
                    <a:pt x="14816" y="11561"/>
                  </a:lnTo>
                  <a:cubicBezTo>
                    <a:pt x="16409" y="11527"/>
                    <a:pt x="17984" y="11459"/>
                    <a:pt x="19577" y="11407"/>
                  </a:cubicBezTo>
                  <a:lnTo>
                    <a:pt x="21958" y="11305"/>
                  </a:lnTo>
                  <a:lnTo>
                    <a:pt x="24338" y="11202"/>
                  </a:lnTo>
                  <a:lnTo>
                    <a:pt x="26719" y="11082"/>
                  </a:lnTo>
                  <a:lnTo>
                    <a:pt x="29083" y="10962"/>
                  </a:lnTo>
                  <a:lnTo>
                    <a:pt x="31463" y="10808"/>
                  </a:lnTo>
                  <a:cubicBezTo>
                    <a:pt x="32251" y="10756"/>
                    <a:pt x="33056" y="10705"/>
                    <a:pt x="33844" y="10637"/>
                  </a:cubicBezTo>
                  <a:lnTo>
                    <a:pt x="34015" y="10637"/>
                  </a:lnTo>
                  <a:lnTo>
                    <a:pt x="33861" y="10568"/>
                  </a:lnTo>
                  <a:cubicBezTo>
                    <a:pt x="32816" y="10123"/>
                    <a:pt x="31772" y="9712"/>
                    <a:pt x="30710" y="9284"/>
                  </a:cubicBezTo>
                  <a:cubicBezTo>
                    <a:pt x="29665" y="8855"/>
                    <a:pt x="28620" y="8461"/>
                    <a:pt x="27575" y="8033"/>
                  </a:cubicBezTo>
                  <a:lnTo>
                    <a:pt x="24424" y="6800"/>
                  </a:lnTo>
                  <a:lnTo>
                    <a:pt x="21604" y="5718"/>
                  </a:lnTo>
                  <a:lnTo>
                    <a:pt x="21604" y="5718"/>
                  </a:lnTo>
                  <a:lnTo>
                    <a:pt x="21941" y="4694"/>
                  </a:lnTo>
                  <a:cubicBezTo>
                    <a:pt x="22095" y="4248"/>
                    <a:pt x="22249" y="3786"/>
                    <a:pt x="22403" y="3340"/>
                  </a:cubicBezTo>
                  <a:lnTo>
                    <a:pt x="22848" y="1970"/>
                  </a:lnTo>
                  <a:cubicBezTo>
                    <a:pt x="22985" y="1525"/>
                    <a:pt x="23140" y="1063"/>
                    <a:pt x="23277" y="617"/>
                  </a:cubicBezTo>
                  <a:lnTo>
                    <a:pt x="234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42"/>
          <p:cNvSpPr/>
          <p:nvPr/>
        </p:nvSpPr>
        <p:spPr>
          <a:xfrm>
            <a:off x="5164475" y="684754"/>
            <a:ext cx="3222927" cy="3791831"/>
          </a:xfrm>
          <a:custGeom>
            <a:avLst/>
            <a:gdLst/>
            <a:ahLst/>
            <a:cxnLst/>
            <a:rect l="l" t="t" r="r" b="b"/>
            <a:pathLst>
              <a:path w="181216" h="127264" extrusionOk="0">
                <a:moveTo>
                  <a:pt x="13165" y="0"/>
                </a:moveTo>
                <a:lnTo>
                  <a:pt x="181216" y="258"/>
                </a:lnTo>
                <a:lnTo>
                  <a:pt x="165728" y="127264"/>
                </a:lnTo>
                <a:lnTo>
                  <a:pt x="0" y="126748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52" name="Google Shape;952;p42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3852000" cy="10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SUPERPOWERS</a:t>
            </a:r>
            <a:endParaRPr/>
          </a:p>
        </p:txBody>
      </p:sp>
      <p:sp>
        <p:nvSpPr>
          <p:cNvPr id="953" name="Google Shape;953;p42"/>
          <p:cNvSpPr txBox="1">
            <a:spLocks noGrp="1"/>
          </p:cNvSpPr>
          <p:nvPr>
            <p:ph type="title"/>
          </p:nvPr>
        </p:nvSpPr>
        <p:spPr>
          <a:xfrm>
            <a:off x="5646125" y="3176182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Strength</a:t>
            </a:r>
            <a:endParaRPr/>
          </a:p>
        </p:txBody>
      </p:sp>
      <p:sp>
        <p:nvSpPr>
          <p:cNvPr id="954" name="Google Shape;954;p42"/>
          <p:cNvSpPr txBox="1">
            <a:spLocks noGrp="1"/>
          </p:cNvSpPr>
          <p:nvPr>
            <p:ph type="subTitle" idx="1"/>
          </p:nvPr>
        </p:nvSpPr>
        <p:spPr>
          <a:xfrm>
            <a:off x="5645975" y="3581707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It’s the closest planet to the Sun and the smallest in the Solar System</a:t>
            </a:r>
            <a:endParaRPr dirty="0"/>
          </a:p>
        </p:txBody>
      </p:sp>
      <p:sp>
        <p:nvSpPr>
          <p:cNvPr id="955" name="Google Shape;955;p42"/>
          <p:cNvSpPr txBox="1">
            <a:spLocks noGrp="1"/>
          </p:cNvSpPr>
          <p:nvPr>
            <p:ph type="title" idx="2"/>
          </p:nvPr>
        </p:nvSpPr>
        <p:spPr>
          <a:xfrm>
            <a:off x="5646050" y="1994257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Velocity</a:t>
            </a:r>
            <a:endParaRPr/>
          </a:p>
        </p:txBody>
      </p:sp>
      <p:sp>
        <p:nvSpPr>
          <p:cNvPr id="956" name="Google Shape;956;p42"/>
          <p:cNvSpPr txBox="1">
            <a:spLocks noGrp="1"/>
          </p:cNvSpPr>
          <p:nvPr>
            <p:ph type="subTitle" idx="3"/>
          </p:nvPr>
        </p:nvSpPr>
        <p:spPr>
          <a:xfrm>
            <a:off x="5646050" y="2399033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place. It’s full of iron oxide dust</a:t>
            </a:r>
            <a:endParaRPr/>
          </a:p>
        </p:txBody>
      </p:sp>
      <p:sp>
        <p:nvSpPr>
          <p:cNvPr id="957" name="Google Shape;957;p42"/>
          <p:cNvSpPr txBox="1">
            <a:spLocks noGrp="1"/>
          </p:cNvSpPr>
          <p:nvPr>
            <p:ph type="title" idx="4"/>
          </p:nvPr>
        </p:nvSpPr>
        <p:spPr>
          <a:xfrm>
            <a:off x="5646050" y="812332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Invisibility</a:t>
            </a:r>
            <a:endParaRPr/>
          </a:p>
        </p:txBody>
      </p:sp>
      <p:sp>
        <p:nvSpPr>
          <p:cNvPr id="958" name="Google Shape;958;p42"/>
          <p:cNvSpPr txBox="1">
            <a:spLocks noGrp="1"/>
          </p:cNvSpPr>
          <p:nvPr>
            <p:ph type="subTitle" idx="5"/>
          </p:nvPr>
        </p:nvSpPr>
        <p:spPr>
          <a:xfrm>
            <a:off x="5646050" y="1217857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grpSp>
        <p:nvGrpSpPr>
          <p:cNvPr id="959" name="Google Shape;959;p42"/>
          <p:cNvGrpSpPr/>
          <p:nvPr/>
        </p:nvGrpSpPr>
        <p:grpSpPr>
          <a:xfrm>
            <a:off x="1259189" y="1724399"/>
            <a:ext cx="3402518" cy="3230628"/>
            <a:chOff x="3972800" y="1105325"/>
            <a:chExt cx="1673150" cy="1588625"/>
          </a:xfrm>
        </p:grpSpPr>
        <p:sp>
          <p:nvSpPr>
            <p:cNvPr id="960" name="Google Shape;960;p42"/>
            <p:cNvSpPr/>
            <p:nvPr/>
          </p:nvSpPr>
          <p:spPr>
            <a:xfrm>
              <a:off x="3977875" y="1717600"/>
              <a:ext cx="1663025" cy="976050"/>
            </a:xfrm>
            <a:custGeom>
              <a:avLst/>
              <a:gdLst/>
              <a:ahLst/>
              <a:cxnLst/>
              <a:rect l="l" t="t" r="r" b="b"/>
              <a:pathLst>
                <a:path w="66521" h="39042" extrusionOk="0">
                  <a:moveTo>
                    <a:pt x="28587" y="1"/>
                  </a:moveTo>
                  <a:lnTo>
                    <a:pt x="25741" y="3692"/>
                  </a:lnTo>
                  <a:lnTo>
                    <a:pt x="25051" y="4323"/>
                  </a:lnTo>
                  <a:cubicBezTo>
                    <a:pt x="25051" y="4323"/>
                    <a:pt x="25040" y="4322"/>
                    <a:pt x="25021" y="4322"/>
                  </a:cubicBezTo>
                  <a:cubicBezTo>
                    <a:pt x="24816" y="4322"/>
                    <a:pt x="23626" y="4332"/>
                    <a:pt x="23289" y="4561"/>
                  </a:cubicBezTo>
                  <a:cubicBezTo>
                    <a:pt x="23031" y="4730"/>
                    <a:pt x="22035" y="4757"/>
                    <a:pt x="21371" y="4757"/>
                  </a:cubicBezTo>
                  <a:cubicBezTo>
                    <a:pt x="21055" y="4757"/>
                    <a:pt x="20815" y="4751"/>
                    <a:pt x="20765" y="4751"/>
                  </a:cubicBezTo>
                  <a:cubicBezTo>
                    <a:pt x="20610" y="4751"/>
                    <a:pt x="14573" y="6442"/>
                    <a:pt x="13895" y="6751"/>
                  </a:cubicBezTo>
                  <a:cubicBezTo>
                    <a:pt x="13204" y="7073"/>
                    <a:pt x="12430" y="8906"/>
                    <a:pt x="12430" y="8906"/>
                  </a:cubicBezTo>
                  <a:cubicBezTo>
                    <a:pt x="12430" y="8906"/>
                    <a:pt x="11775" y="11204"/>
                    <a:pt x="11347" y="12478"/>
                  </a:cubicBezTo>
                  <a:cubicBezTo>
                    <a:pt x="10930" y="13752"/>
                    <a:pt x="10668" y="15538"/>
                    <a:pt x="10501" y="16431"/>
                  </a:cubicBezTo>
                  <a:cubicBezTo>
                    <a:pt x="10347" y="17336"/>
                    <a:pt x="9608" y="17122"/>
                    <a:pt x="8811" y="17705"/>
                  </a:cubicBezTo>
                  <a:cubicBezTo>
                    <a:pt x="8025" y="18289"/>
                    <a:pt x="6799" y="20979"/>
                    <a:pt x="6799" y="20979"/>
                  </a:cubicBezTo>
                  <a:cubicBezTo>
                    <a:pt x="6799" y="20979"/>
                    <a:pt x="5906" y="22039"/>
                    <a:pt x="5846" y="22206"/>
                  </a:cubicBezTo>
                  <a:cubicBezTo>
                    <a:pt x="5798" y="22361"/>
                    <a:pt x="4584" y="23623"/>
                    <a:pt x="3310" y="24480"/>
                  </a:cubicBezTo>
                  <a:cubicBezTo>
                    <a:pt x="2048" y="25325"/>
                    <a:pt x="1869" y="27111"/>
                    <a:pt x="1869" y="27111"/>
                  </a:cubicBezTo>
                  <a:lnTo>
                    <a:pt x="1084" y="28492"/>
                  </a:lnTo>
                  <a:cubicBezTo>
                    <a:pt x="1084" y="28492"/>
                    <a:pt x="72" y="30814"/>
                    <a:pt x="36" y="31635"/>
                  </a:cubicBezTo>
                  <a:cubicBezTo>
                    <a:pt x="0" y="32445"/>
                    <a:pt x="1298" y="35457"/>
                    <a:pt x="2250" y="36267"/>
                  </a:cubicBezTo>
                  <a:cubicBezTo>
                    <a:pt x="2743" y="36687"/>
                    <a:pt x="3575" y="36790"/>
                    <a:pt x="4271" y="36790"/>
                  </a:cubicBezTo>
                  <a:cubicBezTo>
                    <a:pt x="4936" y="36790"/>
                    <a:pt x="5477" y="36696"/>
                    <a:pt x="5477" y="36696"/>
                  </a:cubicBezTo>
                  <a:cubicBezTo>
                    <a:pt x="5477" y="36696"/>
                    <a:pt x="5602" y="36700"/>
                    <a:pt x="5802" y="36700"/>
                  </a:cubicBezTo>
                  <a:cubicBezTo>
                    <a:pt x="6251" y="36700"/>
                    <a:pt x="7077" y="36677"/>
                    <a:pt x="7703" y="36529"/>
                  </a:cubicBezTo>
                  <a:cubicBezTo>
                    <a:pt x="8596" y="36327"/>
                    <a:pt x="9716" y="35684"/>
                    <a:pt x="11454" y="35005"/>
                  </a:cubicBezTo>
                  <a:cubicBezTo>
                    <a:pt x="13204" y="34314"/>
                    <a:pt x="17169" y="34148"/>
                    <a:pt x="17193" y="34005"/>
                  </a:cubicBezTo>
                  <a:cubicBezTo>
                    <a:pt x="17193" y="34003"/>
                    <a:pt x="17193" y="34002"/>
                    <a:pt x="17194" y="34002"/>
                  </a:cubicBezTo>
                  <a:cubicBezTo>
                    <a:pt x="17225" y="34002"/>
                    <a:pt x="17538" y="39029"/>
                    <a:pt x="17538" y="39029"/>
                  </a:cubicBezTo>
                  <a:lnTo>
                    <a:pt x="29266" y="39029"/>
                  </a:lnTo>
                  <a:lnTo>
                    <a:pt x="41874" y="17074"/>
                  </a:lnTo>
                  <a:lnTo>
                    <a:pt x="47006" y="39041"/>
                  </a:lnTo>
                  <a:lnTo>
                    <a:pt x="53328" y="39017"/>
                  </a:lnTo>
                  <a:lnTo>
                    <a:pt x="53245" y="31028"/>
                  </a:lnTo>
                  <a:lnTo>
                    <a:pt x="53400" y="27861"/>
                  </a:lnTo>
                  <a:lnTo>
                    <a:pt x="55817" y="30993"/>
                  </a:lnTo>
                  <a:lnTo>
                    <a:pt x="56626" y="31088"/>
                  </a:lnTo>
                  <a:lnTo>
                    <a:pt x="57686" y="31409"/>
                  </a:lnTo>
                  <a:cubicBezTo>
                    <a:pt x="57686" y="31409"/>
                    <a:pt x="59698" y="32409"/>
                    <a:pt x="60746" y="32564"/>
                  </a:cubicBezTo>
                  <a:cubicBezTo>
                    <a:pt x="60964" y="32598"/>
                    <a:pt x="61227" y="32612"/>
                    <a:pt x="61507" y="32612"/>
                  </a:cubicBezTo>
                  <a:cubicBezTo>
                    <a:pt x="62588" y="32612"/>
                    <a:pt x="63925" y="32409"/>
                    <a:pt x="63925" y="32409"/>
                  </a:cubicBezTo>
                  <a:lnTo>
                    <a:pt x="64782" y="31028"/>
                  </a:lnTo>
                  <a:cubicBezTo>
                    <a:pt x="64782" y="31028"/>
                    <a:pt x="65461" y="29659"/>
                    <a:pt x="65985" y="28492"/>
                  </a:cubicBezTo>
                  <a:cubicBezTo>
                    <a:pt x="66520" y="27325"/>
                    <a:pt x="65508" y="24742"/>
                    <a:pt x="65508" y="24742"/>
                  </a:cubicBezTo>
                  <a:lnTo>
                    <a:pt x="64080" y="23051"/>
                  </a:lnTo>
                  <a:lnTo>
                    <a:pt x="63710" y="22361"/>
                  </a:lnTo>
                  <a:lnTo>
                    <a:pt x="62865" y="21622"/>
                  </a:lnTo>
                  <a:lnTo>
                    <a:pt x="61282" y="20241"/>
                  </a:lnTo>
                  <a:lnTo>
                    <a:pt x="60115" y="18920"/>
                  </a:lnTo>
                  <a:lnTo>
                    <a:pt x="57424" y="17015"/>
                  </a:lnTo>
                  <a:lnTo>
                    <a:pt x="55840" y="15895"/>
                  </a:lnTo>
                  <a:lnTo>
                    <a:pt x="56412" y="14693"/>
                  </a:lnTo>
                  <a:lnTo>
                    <a:pt x="55864" y="13538"/>
                  </a:lnTo>
                  <a:lnTo>
                    <a:pt x="54614" y="11514"/>
                  </a:lnTo>
                  <a:cubicBezTo>
                    <a:pt x="54614" y="11514"/>
                    <a:pt x="53721" y="10407"/>
                    <a:pt x="53304" y="8752"/>
                  </a:cubicBezTo>
                  <a:cubicBezTo>
                    <a:pt x="52900" y="7097"/>
                    <a:pt x="52078" y="6013"/>
                    <a:pt x="52078" y="6013"/>
                  </a:cubicBezTo>
                  <a:lnTo>
                    <a:pt x="50733" y="5787"/>
                  </a:lnTo>
                  <a:lnTo>
                    <a:pt x="47101" y="4954"/>
                  </a:lnTo>
                  <a:lnTo>
                    <a:pt x="40660" y="3382"/>
                  </a:lnTo>
                  <a:lnTo>
                    <a:pt x="31397" y="882"/>
                  </a:lnTo>
                  <a:lnTo>
                    <a:pt x="28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2"/>
            <p:cNvSpPr/>
            <p:nvPr/>
          </p:nvSpPr>
          <p:spPr>
            <a:xfrm>
              <a:off x="4424350" y="2041100"/>
              <a:ext cx="322375" cy="345650"/>
            </a:xfrm>
            <a:custGeom>
              <a:avLst/>
              <a:gdLst/>
              <a:ahLst/>
              <a:cxnLst/>
              <a:rect l="l" t="t" r="r" b="b"/>
              <a:pathLst>
                <a:path w="12895" h="13826" extrusionOk="0">
                  <a:moveTo>
                    <a:pt x="6569" y="0"/>
                  </a:moveTo>
                  <a:cubicBezTo>
                    <a:pt x="6186" y="0"/>
                    <a:pt x="5778" y="172"/>
                    <a:pt x="5275" y="574"/>
                  </a:cubicBezTo>
                  <a:cubicBezTo>
                    <a:pt x="4751" y="1003"/>
                    <a:pt x="3977" y="1789"/>
                    <a:pt x="3632" y="2027"/>
                  </a:cubicBezTo>
                  <a:cubicBezTo>
                    <a:pt x="3275" y="2265"/>
                    <a:pt x="3358" y="1931"/>
                    <a:pt x="3156" y="2491"/>
                  </a:cubicBezTo>
                  <a:cubicBezTo>
                    <a:pt x="2965" y="3063"/>
                    <a:pt x="2644" y="4122"/>
                    <a:pt x="2644" y="4122"/>
                  </a:cubicBezTo>
                  <a:lnTo>
                    <a:pt x="2179" y="5420"/>
                  </a:lnTo>
                  <a:cubicBezTo>
                    <a:pt x="2179" y="5420"/>
                    <a:pt x="2096" y="6658"/>
                    <a:pt x="2060" y="6730"/>
                  </a:cubicBezTo>
                  <a:cubicBezTo>
                    <a:pt x="2025" y="6813"/>
                    <a:pt x="1132" y="7837"/>
                    <a:pt x="1132" y="7837"/>
                  </a:cubicBezTo>
                  <a:cubicBezTo>
                    <a:pt x="1132" y="7837"/>
                    <a:pt x="1" y="9587"/>
                    <a:pt x="215" y="10730"/>
                  </a:cubicBezTo>
                  <a:cubicBezTo>
                    <a:pt x="441" y="11885"/>
                    <a:pt x="822" y="13826"/>
                    <a:pt x="822" y="13826"/>
                  </a:cubicBezTo>
                  <a:cubicBezTo>
                    <a:pt x="822" y="13826"/>
                    <a:pt x="3775" y="12647"/>
                    <a:pt x="4870" y="12492"/>
                  </a:cubicBezTo>
                  <a:cubicBezTo>
                    <a:pt x="5966" y="12349"/>
                    <a:pt x="7573" y="12111"/>
                    <a:pt x="8383" y="11480"/>
                  </a:cubicBezTo>
                  <a:cubicBezTo>
                    <a:pt x="9192" y="10837"/>
                    <a:pt x="9847" y="9492"/>
                    <a:pt x="10609" y="9230"/>
                  </a:cubicBezTo>
                  <a:lnTo>
                    <a:pt x="11371" y="8968"/>
                  </a:lnTo>
                  <a:cubicBezTo>
                    <a:pt x="11371" y="8968"/>
                    <a:pt x="12895" y="7968"/>
                    <a:pt x="11502" y="6920"/>
                  </a:cubicBezTo>
                  <a:cubicBezTo>
                    <a:pt x="11502" y="6920"/>
                    <a:pt x="11812" y="5944"/>
                    <a:pt x="10966" y="5265"/>
                  </a:cubicBezTo>
                  <a:cubicBezTo>
                    <a:pt x="10966" y="5265"/>
                    <a:pt x="11371" y="3872"/>
                    <a:pt x="10145" y="3491"/>
                  </a:cubicBezTo>
                  <a:cubicBezTo>
                    <a:pt x="10145" y="3491"/>
                    <a:pt x="11823" y="2360"/>
                    <a:pt x="9216" y="1598"/>
                  </a:cubicBezTo>
                  <a:cubicBezTo>
                    <a:pt x="9216" y="1598"/>
                    <a:pt x="9692" y="896"/>
                    <a:pt x="9371" y="431"/>
                  </a:cubicBezTo>
                  <a:lnTo>
                    <a:pt x="9371" y="431"/>
                  </a:lnTo>
                  <a:cubicBezTo>
                    <a:pt x="9371" y="431"/>
                    <a:pt x="9122" y="452"/>
                    <a:pt x="8840" y="452"/>
                  </a:cubicBezTo>
                  <a:cubicBezTo>
                    <a:pt x="8699" y="452"/>
                    <a:pt x="8549" y="447"/>
                    <a:pt x="8418" y="431"/>
                  </a:cubicBezTo>
                  <a:cubicBezTo>
                    <a:pt x="8025" y="396"/>
                    <a:pt x="7061" y="26"/>
                    <a:pt x="6644" y="3"/>
                  </a:cubicBezTo>
                  <a:cubicBezTo>
                    <a:pt x="6619" y="1"/>
                    <a:pt x="6594" y="0"/>
                    <a:pt x="65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2"/>
            <p:cNvSpPr/>
            <p:nvPr/>
          </p:nvSpPr>
          <p:spPr>
            <a:xfrm>
              <a:off x="5099725" y="1972925"/>
              <a:ext cx="308400" cy="370375"/>
            </a:xfrm>
            <a:custGeom>
              <a:avLst/>
              <a:gdLst/>
              <a:ahLst/>
              <a:cxnLst/>
              <a:rect l="l" t="t" r="r" b="b"/>
              <a:pathLst>
                <a:path w="12336" h="14815" extrusionOk="0">
                  <a:moveTo>
                    <a:pt x="2168" y="1"/>
                  </a:moveTo>
                  <a:cubicBezTo>
                    <a:pt x="2160" y="1"/>
                    <a:pt x="2152" y="2"/>
                    <a:pt x="2144" y="3"/>
                  </a:cubicBezTo>
                  <a:cubicBezTo>
                    <a:pt x="1918" y="63"/>
                    <a:pt x="1668" y="848"/>
                    <a:pt x="1668" y="848"/>
                  </a:cubicBezTo>
                  <a:lnTo>
                    <a:pt x="3073" y="2968"/>
                  </a:lnTo>
                  <a:lnTo>
                    <a:pt x="3073" y="2968"/>
                  </a:lnTo>
                  <a:lnTo>
                    <a:pt x="2144" y="2825"/>
                  </a:lnTo>
                  <a:cubicBezTo>
                    <a:pt x="2144" y="2825"/>
                    <a:pt x="906" y="2992"/>
                    <a:pt x="787" y="3694"/>
                  </a:cubicBezTo>
                  <a:cubicBezTo>
                    <a:pt x="679" y="4397"/>
                    <a:pt x="787" y="4801"/>
                    <a:pt x="787" y="4801"/>
                  </a:cubicBezTo>
                  <a:cubicBezTo>
                    <a:pt x="787" y="4801"/>
                    <a:pt x="251" y="5409"/>
                    <a:pt x="334" y="5801"/>
                  </a:cubicBezTo>
                  <a:cubicBezTo>
                    <a:pt x="429" y="6206"/>
                    <a:pt x="751" y="6492"/>
                    <a:pt x="751" y="6492"/>
                  </a:cubicBezTo>
                  <a:cubicBezTo>
                    <a:pt x="751" y="6492"/>
                    <a:pt x="227" y="7016"/>
                    <a:pt x="394" y="7492"/>
                  </a:cubicBezTo>
                  <a:cubicBezTo>
                    <a:pt x="560" y="7980"/>
                    <a:pt x="763" y="8159"/>
                    <a:pt x="763" y="8159"/>
                  </a:cubicBezTo>
                  <a:cubicBezTo>
                    <a:pt x="763" y="8159"/>
                    <a:pt x="1" y="8683"/>
                    <a:pt x="251" y="9266"/>
                  </a:cubicBezTo>
                  <a:cubicBezTo>
                    <a:pt x="513" y="9862"/>
                    <a:pt x="977" y="10088"/>
                    <a:pt x="977" y="10088"/>
                  </a:cubicBezTo>
                  <a:cubicBezTo>
                    <a:pt x="977" y="10088"/>
                    <a:pt x="1894" y="10290"/>
                    <a:pt x="2561" y="10993"/>
                  </a:cubicBezTo>
                  <a:cubicBezTo>
                    <a:pt x="3227" y="11683"/>
                    <a:pt x="4454" y="13160"/>
                    <a:pt x="5347" y="13183"/>
                  </a:cubicBezTo>
                  <a:cubicBezTo>
                    <a:pt x="6252" y="13207"/>
                    <a:pt x="7871" y="13398"/>
                    <a:pt x="7871" y="13398"/>
                  </a:cubicBezTo>
                  <a:cubicBezTo>
                    <a:pt x="7871" y="13398"/>
                    <a:pt x="9288" y="13826"/>
                    <a:pt x="9383" y="13922"/>
                  </a:cubicBezTo>
                  <a:cubicBezTo>
                    <a:pt x="9466" y="14005"/>
                    <a:pt x="10050" y="14815"/>
                    <a:pt x="10050" y="14815"/>
                  </a:cubicBezTo>
                  <a:cubicBezTo>
                    <a:pt x="10050" y="14815"/>
                    <a:pt x="10053" y="14815"/>
                    <a:pt x="10059" y="14815"/>
                  </a:cubicBezTo>
                  <a:cubicBezTo>
                    <a:pt x="10134" y="14815"/>
                    <a:pt x="10674" y="14784"/>
                    <a:pt x="11347" y="13945"/>
                  </a:cubicBezTo>
                  <a:cubicBezTo>
                    <a:pt x="12086" y="13040"/>
                    <a:pt x="12336" y="11862"/>
                    <a:pt x="12336" y="11862"/>
                  </a:cubicBezTo>
                  <a:cubicBezTo>
                    <a:pt x="12336" y="11862"/>
                    <a:pt x="12300" y="9492"/>
                    <a:pt x="11205" y="8599"/>
                  </a:cubicBezTo>
                  <a:cubicBezTo>
                    <a:pt x="11205" y="8599"/>
                    <a:pt x="10216" y="8147"/>
                    <a:pt x="10109" y="8064"/>
                  </a:cubicBezTo>
                  <a:cubicBezTo>
                    <a:pt x="10002" y="7980"/>
                    <a:pt x="8704" y="6397"/>
                    <a:pt x="8704" y="6397"/>
                  </a:cubicBezTo>
                  <a:cubicBezTo>
                    <a:pt x="8704" y="6397"/>
                    <a:pt x="7014" y="4230"/>
                    <a:pt x="5501" y="3587"/>
                  </a:cubicBezTo>
                  <a:cubicBezTo>
                    <a:pt x="4537" y="2539"/>
                    <a:pt x="3966" y="1837"/>
                    <a:pt x="3966" y="1837"/>
                  </a:cubicBezTo>
                  <a:cubicBezTo>
                    <a:pt x="3966" y="1837"/>
                    <a:pt x="3096" y="801"/>
                    <a:pt x="2989" y="706"/>
                  </a:cubicBezTo>
                  <a:cubicBezTo>
                    <a:pt x="2874" y="625"/>
                    <a:pt x="2404" y="1"/>
                    <a:pt x="21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2"/>
            <p:cNvSpPr/>
            <p:nvPr/>
          </p:nvSpPr>
          <p:spPr>
            <a:xfrm>
              <a:off x="4948225" y="1737850"/>
              <a:ext cx="225950" cy="314050"/>
            </a:xfrm>
            <a:custGeom>
              <a:avLst/>
              <a:gdLst/>
              <a:ahLst/>
              <a:cxnLst/>
              <a:rect l="l" t="t" r="r" b="b"/>
              <a:pathLst>
                <a:path w="9038" h="12562" extrusionOk="0">
                  <a:moveTo>
                    <a:pt x="48" y="0"/>
                  </a:moveTo>
                  <a:lnTo>
                    <a:pt x="48" y="0"/>
                  </a:lnTo>
                  <a:cubicBezTo>
                    <a:pt x="1" y="179"/>
                    <a:pt x="251" y="1750"/>
                    <a:pt x="477" y="2298"/>
                  </a:cubicBezTo>
                  <a:cubicBezTo>
                    <a:pt x="691" y="2846"/>
                    <a:pt x="1036" y="3370"/>
                    <a:pt x="1358" y="4084"/>
                  </a:cubicBezTo>
                  <a:cubicBezTo>
                    <a:pt x="1679" y="4810"/>
                    <a:pt x="2179" y="6787"/>
                    <a:pt x="2239" y="6894"/>
                  </a:cubicBezTo>
                  <a:cubicBezTo>
                    <a:pt x="2298" y="7001"/>
                    <a:pt x="2584" y="8311"/>
                    <a:pt x="3501" y="8787"/>
                  </a:cubicBezTo>
                  <a:cubicBezTo>
                    <a:pt x="4418" y="9263"/>
                    <a:pt x="5001" y="9918"/>
                    <a:pt x="5108" y="10025"/>
                  </a:cubicBezTo>
                  <a:cubicBezTo>
                    <a:pt x="5215" y="10132"/>
                    <a:pt x="7299" y="12561"/>
                    <a:pt x="7299" y="12561"/>
                  </a:cubicBezTo>
                  <a:cubicBezTo>
                    <a:pt x="7299" y="12561"/>
                    <a:pt x="7421" y="12258"/>
                    <a:pt x="8037" y="12258"/>
                  </a:cubicBezTo>
                  <a:cubicBezTo>
                    <a:pt x="8283" y="12258"/>
                    <a:pt x="8609" y="12306"/>
                    <a:pt x="9037" y="12442"/>
                  </a:cubicBezTo>
                  <a:cubicBezTo>
                    <a:pt x="8644" y="11418"/>
                    <a:pt x="7811" y="10240"/>
                    <a:pt x="7263" y="9740"/>
                  </a:cubicBezTo>
                  <a:cubicBezTo>
                    <a:pt x="6726" y="9237"/>
                    <a:pt x="5156" y="8322"/>
                    <a:pt x="4907" y="8322"/>
                  </a:cubicBezTo>
                  <a:cubicBezTo>
                    <a:pt x="4902" y="8322"/>
                    <a:pt x="4898" y="8322"/>
                    <a:pt x="4894" y="8323"/>
                  </a:cubicBezTo>
                  <a:cubicBezTo>
                    <a:pt x="4888" y="8324"/>
                    <a:pt x="4883" y="8324"/>
                    <a:pt x="4878" y="8324"/>
                  </a:cubicBezTo>
                  <a:cubicBezTo>
                    <a:pt x="4699" y="8324"/>
                    <a:pt x="4822" y="7708"/>
                    <a:pt x="4382" y="7013"/>
                  </a:cubicBezTo>
                  <a:cubicBezTo>
                    <a:pt x="3941" y="6311"/>
                    <a:pt x="4072" y="6370"/>
                    <a:pt x="3465" y="5322"/>
                  </a:cubicBezTo>
                  <a:cubicBezTo>
                    <a:pt x="2477" y="4120"/>
                    <a:pt x="1465" y="1381"/>
                    <a:pt x="1465" y="1381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2"/>
            <p:cNvSpPr/>
            <p:nvPr/>
          </p:nvSpPr>
          <p:spPr>
            <a:xfrm>
              <a:off x="4663975" y="2224500"/>
              <a:ext cx="500975" cy="468550"/>
            </a:xfrm>
            <a:custGeom>
              <a:avLst/>
              <a:gdLst/>
              <a:ahLst/>
              <a:cxnLst/>
              <a:rect l="l" t="t" r="r" b="b"/>
              <a:pathLst>
                <a:path w="20039" h="18742" extrusionOk="0">
                  <a:moveTo>
                    <a:pt x="18752" y="1"/>
                  </a:moveTo>
                  <a:cubicBezTo>
                    <a:pt x="18288" y="382"/>
                    <a:pt x="17455" y="1180"/>
                    <a:pt x="17455" y="1180"/>
                  </a:cubicBezTo>
                  <a:lnTo>
                    <a:pt x="14419" y="3751"/>
                  </a:lnTo>
                  <a:cubicBezTo>
                    <a:pt x="14419" y="3751"/>
                    <a:pt x="13276" y="5216"/>
                    <a:pt x="13180" y="5287"/>
                  </a:cubicBezTo>
                  <a:cubicBezTo>
                    <a:pt x="13085" y="5347"/>
                    <a:pt x="11549" y="7371"/>
                    <a:pt x="11192" y="7847"/>
                  </a:cubicBezTo>
                  <a:cubicBezTo>
                    <a:pt x="10775" y="7204"/>
                    <a:pt x="9144" y="5323"/>
                    <a:pt x="8358" y="4859"/>
                  </a:cubicBezTo>
                  <a:cubicBezTo>
                    <a:pt x="7572" y="4406"/>
                    <a:pt x="6108" y="3394"/>
                    <a:pt x="6013" y="3394"/>
                  </a:cubicBezTo>
                  <a:cubicBezTo>
                    <a:pt x="5917" y="3394"/>
                    <a:pt x="4060" y="2156"/>
                    <a:pt x="3465" y="2025"/>
                  </a:cubicBezTo>
                  <a:cubicBezTo>
                    <a:pt x="2881" y="1894"/>
                    <a:pt x="1881" y="1573"/>
                    <a:pt x="1881" y="1573"/>
                  </a:cubicBezTo>
                  <a:cubicBezTo>
                    <a:pt x="1881" y="1573"/>
                    <a:pt x="476" y="2061"/>
                    <a:pt x="369" y="2192"/>
                  </a:cubicBezTo>
                  <a:cubicBezTo>
                    <a:pt x="274" y="2323"/>
                    <a:pt x="0" y="2680"/>
                    <a:pt x="0" y="2680"/>
                  </a:cubicBezTo>
                  <a:cubicBezTo>
                    <a:pt x="0" y="2680"/>
                    <a:pt x="738" y="6264"/>
                    <a:pt x="869" y="7014"/>
                  </a:cubicBezTo>
                  <a:cubicBezTo>
                    <a:pt x="988" y="7764"/>
                    <a:pt x="1417" y="10240"/>
                    <a:pt x="1417" y="10371"/>
                  </a:cubicBezTo>
                  <a:cubicBezTo>
                    <a:pt x="1417" y="10502"/>
                    <a:pt x="1381" y="14479"/>
                    <a:pt x="1381" y="14479"/>
                  </a:cubicBezTo>
                  <a:lnTo>
                    <a:pt x="1381" y="18718"/>
                  </a:lnTo>
                  <a:lnTo>
                    <a:pt x="19705" y="18741"/>
                  </a:lnTo>
                  <a:cubicBezTo>
                    <a:pt x="19705" y="18741"/>
                    <a:pt x="19943" y="7442"/>
                    <a:pt x="19991" y="6323"/>
                  </a:cubicBezTo>
                  <a:cubicBezTo>
                    <a:pt x="20038" y="5204"/>
                    <a:pt x="19729" y="2204"/>
                    <a:pt x="19729" y="2204"/>
                  </a:cubicBezTo>
                  <a:lnTo>
                    <a:pt x="20003" y="834"/>
                  </a:lnTo>
                  <a:cubicBezTo>
                    <a:pt x="20003" y="834"/>
                    <a:pt x="19574" y="72"/>
                    <a:pt x="187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2"/>
            <p:cNvSpPr/>
            <p:nvPr/>
          </p:nvSpPr>
          <p:spPr>
            <a:xfrm>
              <a:off x="5315225" y="2235225"/>
              <a:ext cx="104225" cy="172375"/>
            </a:xfrm>
            <a:custGeom>
              <a:avLst/>
              <a:gdLst/>
              <a:ahLst/>
              <a:cxnLst/>
              <a:rect l="l" t="t" r="r" b="b"/>
              <a:pathLst>
                <a:path w="4169" h="6895" extrusionOk="0">
                  <a:moveTo>
                    <a:pt x="3537" y="1"/>
                  </a:moveTo>
                  <a:cubicBezTo>
                    <a:pt x="3537" y="1"/>
                    <a:pt x="3466" y="2834"/>
                    <a:pt x="2942" y="3310"/>
                  </a:cubicBezTo>
                  <a:cubicBezTo>
                    <a:pt x="2418" y="3799"/>
                    <a:pt x="1668" y="4072"/>
                    <a:pt x="1668" y="4072"/>
                  </a:cubicBezTo>
                  <a:cubicBezTo>
                    <a:pt x="1668" y="4072"/>
                    <a:pt x="1520" y="4103"/>
                    <a:pt x="1311" y="4103"/>
                  </a:cubicBezTo>
                  <a:cubicBezTo>
                    <a:pt x="877" y="4103"/>
                    <a:pt x="178" y="3972"/>
                    <a:pt x="1" y="3168"/>
                  </a:cubicBezTo>
                  <a:lnTo>
                    <a:pt x="1" y="3168"/>
                  </a:lnTo>
                  <a:cubicBezTo>
                    <a:pt x="37" y="3763"/>
                    <a:pt x="120" y="4192"/>
                    <a:pt x="501" y="4501"/>
                  </a:cubicBezTo>
                  <a:cubicBezTo>
                    <a:pt x="74" y="4793"/>
                    <a:pt x="121" y="4811"/>
                    <a:pt x="139" y="4811"/>
                  </a:cubicBezTo>
                  <a:cubicBezTo>
                    <a:pt x="142" y="4811"/>
                    <a:pt x="144" y="4811"/>
                    <a:pt x="144" y="4811"/>
                  </a:cubicBezTo>
                  <a:lnTo>
                    <a:pt x="3942" y="6894"/>
                  </a:lnTo>
                  <a:lnTo>
                    <a:pt x="4132" y="5799"/>
                  </a:lnTo>
                  <a:lnTo>
                    <a:pt x="4168" y="3953"/>
                  </a:lnTo>
                  <a:lnTo>
                    <a:pt x="35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2"/>
            <p:cNvSpPr/>
            <p:nvPr/>
          </p:nvSpPr>
          <p:spPr>
            <a:xfrm>
              <a:off x="4593425" y="1717600"/>
              <a:ext cx="105675" cy="335150"/>
            </a:xfrm>
            <a:custGeom>
              <a:avLst/>
              <a:gdLst/>
              <a:ahLst/>
              <a:cxnLst/>
              <a:rect l="l" t="t" r="r" b="b"/>
              <a:pathLst>
                <a:path w="4227" h="13406" extrusionOk="0">
                  <a:moveTo>
                    <a:pt x="3965" y="1"/>
                  </a:moveTo>
                  <a:cubicBezTo>
                    <a:pt x="2834" y="1286"/>
                    <a:pt x="1655" y="3084"/>
                    <a:pt x="1584" y="3227"/>
                  </a:cubicBezTo>
                  <a:cubicBezTo>
                    <a:pt x="1512" y="3370"/>
                    <a:pt x="0" y="5192"/>
                    <a:pt x="107" y="6132"/>
                  </a:cubicBezTo>
                  <a:cubicBezTo>
                    <a:pt x="215" y="7061"/>
                    <a:pt x="1977" y="9395"/>
                    <a:pt x="1977" y="9395"/>
                  </a:cubicBezTo>
                  <a:lnTo>
                    <a:pt x="1119" y="13336"/>
                  </a:lnTo>
                  <a:cubicBezTo>
                    <a:pt x="1119" y="13336"/>
                    <a:pt x="1357" y="13405"/>
                    <a:pt x="1697" y="13405"/>
                  </a:cubicBezTo>
                  <a:cubicBezTo>
                    <a:pt x="1902" y="13405"/>
                    <a:pt x="2143" y="13380"/>
                    <a:pt x="2393" y="13300"/>
                  </a:cubicBezTo>
                  <a:cubicBezTo>
                    <a:pt x="2620" y="11395"/>
                    <a:pt x="2917" y="8156"/>
                    <a:pt x="2917" y="8156"/>
                  </a:cubicBezTo>
                  <a:lnTo>
                    <a:pt x="3132" y="6263"/>
                  </a:lnTo>
                  <a:cubicBezTo>
                    <a:pt x="3132" y="6263"/>
                    <a:pt x="4227" y="2191"/>
                    <a:pt x="39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2"/>
            <p:cNvSpPr/>
            <p:nvPr/>
          </p:nvSpPr>
          <p:spPr>
            <a:xfrm>
              <a:off x="4652050" y="1828625"/>
              <a:ext cx="483725" cy="592075"/>
            </a:xfrm>
            <a:custGeom>
              <a:avLst/>
              <a:gdLst/>
              <a:ahLst/>
              <a:cxnLst/>
              <a:rect l="l" t="t" r="r" b="b"/>
              <a:pathLst>
                <a:path w="19349" h="23683" extrusionOk="0">
                  <a:moveTo>
                    <a:pt x="5394" y="1"/>
                  </a:moveTo>
                  <a:lnTo>
                    <a:pt x="781" y="1839"/>
                  </a:lnTo>
                  <a:lnTo>
                    <a:pt x="781" y="1839"/>
                  </a:lnTo>
                  <a:cubicBezTo>
                    <a:pt x="785" y="1828"/>
                    <a:pt x="787" y="1822"/>
                    <a:pt x="787" y="1822"/>
                  </a:cubicBezTo>
                  <a:lnTo>
                    <a:pt x="787" y="1822"/>
                  </a:lnTo>
                  <a:lnTo>
                    <a:pt x="703" y="1870"/>
                  </a:lnTo>
                  <a:lnTo>
                    <a:pt x="703" y="1870"/>
                  </a:lnTo>
                  <a:lnTo>
                    <a:pt x="781" y="1839"/>
                  </a:lnTo>
                  <a:lnTo>
                    <a:pt x="781" y="1839"/>
                  </a:lnTo>
                  <a:cubicBezTo>
                    <a:pt x="729" y="2002"/>
                    <a:pt x="316" y="3356"/>
                    <a:pt x="406" y="4930"/>
                  </a:cubicBezTo>
                  <a:cubicBezTo>
                    <a:pt x="489" y="6609"/>
                    <a:pt x="48" y="8859"/>
                    <a:pt x="48" y="8859"/>
                  </a:cubicBezTo>
                  <a:cubicBezTo>
                    <a:pt x="48" y="8859"/>
                    <a:pt x="394" y="8871"/>
                    <a:pt x="429" y="9216"/>
                  </a:cubicBezTo>
                  <a:cubicBezTo>
                    <a:pt x="477" y="9561"/>
                    <a:pt x="1" y="10180"/>
                    <a:pt x="1" y="10180"/>
                  </a:cubicBezTo>
                  <a:cubicBezTo>
                    <a:pt x="1" y="10180"/>
                    <a:pt x="12" y="10180"/>
                    <a:pt x="32" y="10180"/>
                  </a:cubicBezTo>
                  <a:cubicBezTo>
                    <a:pt x="151" y="10180"/>
                    <a:pt x="596" y="10197"/>
                    <a:pt x="953" y="10442"/>
                  </a:cubicBezTo>
                  <a:cubicBezTo>
                    <a:pt x="1382" y="10740"/>
                    <a:pt x="1703" y="11371"/>
                    <a:pt x="1227" y="12145"/>
                  </a:cubicBezTo>
                  <a:cubicBezTo>
                    <a:pt x="1644" y="12550"/>
                    <a:pt x="2061" y="13086"/>
                    <a:pt x="1715" y="13669"/>
                  </a:cubicBezTo>
                  <a:cubicBezTo>
                    <a:pt x="2049" y="13907"/>
                    <a:pt x="2763" y="14395"/>
                    <a:pt x="2299" y="15395"/>
                  </a:cubicBezTo>
                  <a:cubicBezTo>
                    <a:pt x="2727" y="15598"/>
                    <a:pt x="3085" y="15836"/>
                    <a:pt x="2977" y="16300"/>
                  </a:cubicBezTo>
                  <a:cubicBezTo>
                    <a:pt x="2858" y="16753"/>
                    <a:pt x="2358" y="17408"/>
                    <a:pt x="2358" y="17408"/>
                  </a:cubicBezTo>
                  <a:cubicBezTo>
                    <a:pt x="2358" y="17408"/>
                    <a:pt x="3894" y="17931"/>
                    <a:pt x="4418" y="18098"/>
                  </a:cubicBezTo>
                  <a:cubicBezTo>
                    <a:pt x="4942" y="18277"/>
                    <a:pt x="5728" y="18812"/>
                    <a:pt x="5799" y="18872"/>
                  </a:cubicBezTo>
                  <a:cubicBezTo>
                    <a:pt x="5882" y="18932"/>
                    <a:pt x="8800" y="20301"/>
                    <a:pt x="9538" y="21098"/>
                  </a:cubicBezTo>
                  <a:cubicBezTo>
                    <a:pt x="10264" y="21908"/>
                    <a:pt x="11669" y="23682"/>
                    <a:pt x="11669" y="23682"/>
                  </a:cubicBezTo>
                  <a:cubicBezTo>
                    <a:pt x="11669" y="23682"/>
                    <a:pt x="12229" y="22658"/>
                    <a:pt x="12943" y="21849"/>
                  </a:cubicBezTo>
                  <a:cubicBezTo>
                    <a:pt x="13645" y="21051"/>
                    <a:pt x="14515" y="20182"/>
                    <a:pt x="14515" y="20182"/>
                  </a:cubicBezTo>
                  <a:lnTo>
                    <a:pt x="17765" y="17312"/>
                  </a:lnTo>
                  <a:lnTo>
                    <a:pt x="19348" y="15967"/>
                  </a:lnTo>
                  <a:cubicBezTo>
                    <a:pt x="19348" y="15967"/>
                    <a:pt x="18301" y="15657"/>
                    <a:pt x="18241" y="15145"/>
                  </a:cubicBezTo>
                  <a:cubicBezTo>
                    <a:pt x="18194" y="14621"/>
                    <a:pt x="18551" y="14121"/>
                    <a:pt x="18551" y="14121"/>
                  </a:cubicBezTo>
                  <a:cubicBezTo>
                    <a:pt x="18551" y="14121"/>
                    <a:pt x="17979" y="13348"/>
                    <a:pt x="18194" y="12752"/>
                  </a:cubicBezTo>
                  <a:cubicBezTo>
                    <a:pt x="18396" y="12157"/>
                    <a:pt x="18301" y="12288"/>
                    <a:pt x="18455" y="12181"/>
                  </a:cubicBezTo>
                  <a:cubicBezTo>
                    <a:pt x="18622" y="12074"/>
                    <a:pt x="18194" y="11871"/>
                    <a:pt x="18301" y="11443"/>
                  </a:cubicBezTo>
                  <a:cubicBezTo>
                    <a:pt x="18420" y="11026"/>
                    <a:pt x="18729" y="10645"/>
                    <a:pt x="18729" y="10645"/>
                  </a:cubicBezTo>
                  <a:lnTo>
                    <a:pt x="18801" y="10407"/>
                  </a:lnTo>
                  <a:cubicBezTo>
                    <a:pt x="18801" y="10407"/>
                    <a:pt x="18289" y="9311"/>
                    <a:pt x="19146" y="8930"/>
                  </a:cubicBezTo>
                  <a:cubicBezTo>
                    <a:pt x="18706" y="8037"/>
                    <a:pt x="17551" y="6287"/>
                    <a:pt x="16955" y="5989"/>
                  </a:cubicBezTo>
                  <a:cubicBezTo>
                    <a:pt x="16360" y="5680"/>
                    <a:pt x="15110" y="4894"/>
                    <a:pt x="14741" y="4620"/>
                  </a:cubicBezTo>
                  <a:cubicBezTo>
                    <a:pt x="14384" y="4346"/>
                    <a:pt x="13967" y="3192"/>
                    <a:pt x="13812" y="2156"/>
                  </a:cubicBezTo>
                  <a:cubicBezTo>
                    <a:pt x="13669" y="1120"/>
                    <a:pt x="13002" y="72"/>
                    <a:pt x="13002" y="72"/>
                  </a:cubicBezTo>
                  <a:lnTo>
                    <a:pt x="53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2"/>
            <p:cNvSpPr/>
            <p:nvPr/>
          </p:nvSpPr>
          <p:spPr>
            <a:xfrm>
              <a:off x="5438475" y="2184325"/>
              <a:ext cx="10425" cy="20275"/>
            </a:xfrm>
            <a:custGeom>
              <a:avLst/>
              <a:gdLst/>
              <a:ahLst/>
              <a:cxnLst/>
              <a:rect l="l" t="t" r="r" b="b"/>
              <a:pathLst>
                <a:path w="417" h="811" extrusionOk="0">
                  <a:moveTo>
                    <a:pt x="0" y="1"/>
                  </a:moveTo>
                  <a:cubicBezTo>
                    <a:pt x="12" y="24"/>
                    <a:pt x="24" y="48"/>
                    <a:pt x="36" y="84"/>
                  </a:cubicBezTo>
                  <a:cubicBezTo>
                    <a:pt x="72" y="167"/>
                    <a:pt x="107" y="251"/>
                    <a:pt x="143" y="334"/>
                  </a:cubicBezTo>
                  <a:cubicBezTo>
                    <a:pt x="155" y="346"/>
                    <a:pt x="167" y="370"/>
                    <a:pt x="167" y="382"/>
                  </a:cubicBezTo>
                  <a:cubicBezTo>
                    <a:pt x="250" y="489"/>
                    <a:pt x="333" y="644"/>
                    <a:pt x="417" y="810"/>
                  </a:cubicBezTo>
                  <a:cubicBezTo>
                    <a:pt x="298" y="501"/>
                    <a:pt x="155" y="22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2"/>
            <p:cNvSpPr/>
            <p:nvPr/>
          </p:nvSpPr>
          <p:spPr>
            <a:xfrm>
              <a:off x="5436675" y="2181350"/>
              <a:ext cx="1225" cy="1800"/>
            </a:xfrm>
            <a:custGeom>
              <a:avLst/>
              <a:gdLst/>
              <a:ahLst/>
              <a:cxnLst/>
              <a:rect l="l" t="t" r="r" b="b"/>
              <a:pathLst>
                <a:path w="49" h="72" extrusionOk="0">
                  <a:moveTo>
                    <a:pt x="1" y="1"/>
                  </a:moveTo>
                  <a:cubicBezTo>
                    <a:pt x="13" y="24"/>
                    <a:pt x="24" y="48"/>
                    <a:pt x="36" y="72"/>
                  </a:cubicBezTo>
                  <a:cubicBezTo>
                    <a:pt x="36" y="72"/>
                    <a:pt x="36" y="72"/>
                    <a:pt x="48" y="60"/>
                  </a:cubicBezTo>
                  <a:cubicBezTo>
                    <a:pt x="25" y="36"/>
                    <a:pt x="13" y="2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2"/>
            <p:cNvSpPr/>
            <p:nvPr/>
          </p:nvSpPr>
          <p:spPr>
            <a:xfrm>
              <a:off x="4633900" y="1127150"/>
              <a:ext cx="373575" cy="358000"/>
            </a:xfrm>
            <a:custGeom>
              <a:avLst/>
              <a:gdLst/>
              <a:ahLst/>
              <a:cxnLst/>
              <a:rect l="l" t="t" r="r" b="b"/>
              <a:pathLst>
                <a:path w="14943" h="14320" extrusionOk="0">
                  <a:moveTo>
                    <a:pt x="7701" y="0"/>
                  </a:moveTo>
                  <a:cubicBezTo>
                    <a:pt x="6528" y="0"/>
                    <a:pt x="5175" y="697"/>
                    <a:pt x="4430" y="866"/>
                  </a:cubicBezTo>
                  <a:cubicBezTo>
                    <a:pt x="3430" y="1092"/>
                    <a:pt x="1846" y="2414"/>
                    <a:pt x="1846" y="2414"/>
                  </a:cubicBezTo>
                  <a:cubicBezTo>
                    <a:pt x="1846" y="2414"/>
                    <a:pt x="798" y="4354"/>
                    <a:pt x="703" y="5009"/>
                  </a:cubicBezTo>
                  <a:cubicBezTo>
                    <a:pt x="620" y="5664"/>
                    <a:pt x="1" y="6438"/>
                    <a:pt x="1" y="6438"/>
                  </a:cubicBezTo>
                  <a:lnTo>
                    <a:pt x="1" y="10153"/>
                  </a:lnTo>
                  <a:lnTo>
                    <a:pt x="120" y="13736"/>
                  </a:lnTo>
                  <a:lnTo>
                    <a:pt x="1298" y="14320"/>
                  </a:lnTo>
                  <a:lnTo>
                    <a:pt x="1846" y="12046"/>
                  </a:lnTo>
                  <a:lnTo>
                    <a:pt x="3179" y="7879"/>
                  </a:lnTo>
                  <a:lnTo>
                    <a:pt x="6501" y="6783"/>
                  </a:lnTo>
                  <a:lnTo>
                    <a:pt x="10180" y="6343"/>
                  </a:lnTo>
                  <a:lnTo>
                    <a:pt x="12800" y="8533"/>
                  </a:lnTo>
                  <a:cubicBezTo>
                    <a:pt x="12800" y="8533"/>
                    <a:pt x="13907" y="10248"/>
                    <a:pt x="13824" y="10831"/>
                  </a:cubicBezTo>
                  <a:cubicBezTo>
                    <a:pt x="13740" y="11415"/>
                    <a:pt x="14002" y="13939"/>
                    <a:pt x="14002" y="13939"/>
                  </a:cubicBezTo>
                  <a:lnTo>
                    <a:pt x="14943" y="13677"/>
                  </a:lnTo>
                  <a:lnTo>
                    <a:pt x="14574" y="8141"/>
                  </a:lnTo>
                  <a:cubicBezTo>
                    <a:pt x="14574" y="8141"/>
                    <a:pt x="14145" y="5795"/>
                    <a:pt x="13502" y="5057"/>
                  </a:cubicBezTo>
                  <a:cubicBezTo>
                    <a:pt x="12847" y="4319"/>
                    <a:pt x="11669" y="2366"/>
                    <a:pt x="11609" y="2235"/>
                  </a:cubicBezTo>
                  <a:cubicBezTo>
                    <a:pt x="11561" y="2092"/>
                    <a:pt x="10228" y="830"/>
                    <a:pt x="8811" y="294"/>
                  </a:cubicBezTo>
                  <a:cubicBezTo>
                    <a:pt x="8483" y="82"/>
                    <a:pt x="8103" y="0"/>
                    <a:pt x="77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2"/>
            <p:cNvSpPr/>
            <p:nvPr/>
          </p:nvSpPr>
          <p:spPr>
            <a:xfrm>
              <a:off x="4635100" y="1388100"/>
              <a:ext cx="57750" cy="58375"/>
            </a:xfrm>
            <a:custGeom>
              <a:avLst/>
              <a:gdLst/>
              <a:ahLst/>
              <a:cxnLst/>
              <a:rect l="l" t="t" r="r" b="b"/>
              <a:pathLst>
                <a:path w="2310" h="2335" extrusionOk="0">
                  <a:moveTo>
                    <a:pt x="2310" y="0"/>
                  </a:moveTo>
                  <a:cubicBezTo>
                    <a:pt x="1512" y="358"/>
                    <a:pt x="750" y="751"/>
                    <a:pt x="0" y="1203"/>
                  </a:cubicBezTo>
                  <a:lnTo>
                    <a:pt x="36" y="2334"/>
                  </a:lnTo>
                  <a:cubicBezTo>
                    <a:pt x="643" y="1798"/>
                    <a:pt x="1322" y="1346"/>
                    <a:pt x="2012" y="917"/>
                  </a:cubicBezTo>
                  <a:lnTo>
                    <a:pt x="23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2"/>
            <p:cNvSpPr/>
            <p:nvPr/>
          </p:nvSpPr>
          <p:spPr>
            <a:xfrm>
              <a:off x="4982450" y="1368750"/>
              <a:ext cx="20275" cy="32775"/>
            </a:xfrm>
            <a:custGeom>
              <a:avLst/>
              <a:gdLst/>
              <a:ahLst/>
              <a:cxnLst/>
              <a:rect l="l" t="t" r="r" b="b"/>
              <a:pathLst>
                <a:path w="811" h="1311" extrusionOk="0">
                  <a:moveTo>
                    <a:pt x="1" y="1"/>
                  </a:moveTo>
                  <a:lnTo>
                    <a:pt x="1" y="1"/>
                  </a:lnTo>
                  <a:cubicBezTo>
                    <a:pt x="60" y="393"/>
                    <a:pt x="132" y="798"/>
                    <a:pt x="167" y="1203"/>
                  </a:cubicBezTo>
                  <a:cubicBezTo>
                    <a:pt x="382" y="1239"/>
                    <a:pt x="596" y="1274"/>
                    <a:pt x="810" y="1310"/>
                  </a:cubicBezTo>
                  <a:lnTo>
                    <a:pt x="751" y="298"/>
                  </a:lnTo>
                  <a:cubicBezTo>
                    <a:pt x="501" y="191"/>
                    <a:pt x="251" y="9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2"/>
            <p:cNvSpPr/>
            <p:nvPr/>
          </p:nvSpPr>
          <p:spPr>
            <a:xfrm>
              <a:off x="4633900" y="1156175"/>
              <a:ext cx="346500" cy="164075"/>
            </a:xfrm>
            <a:custGeom>
              <a:avLst/>
              <a:gdLst/>
              <a:ahLst/>
              <a:cxnLst/>
              <a:rect l="l" t="t" r="r" b="b"/>
              <a:pathLst>
                <a:path w="13860" h="6563" extrusionOk="0">
                  <a:moveTo>
                    <a:pt x="7349" y="1"/>
                  </a:moveTo>
                  <a:cubicBezTo>
                    <a:pt x="7003" y="1"/>
                    <a:pt x="6650" y="31"/>
                    <a:pt x="6287" y="98"/>
                  </a:cubicBezTo>
                  <a:cubicBezTo>
                    <a:pt x="4394" y="443"/>
                    <a:pt x="3215" y="1729"/>
                    <a:pt x="2084" y="3181"/>
                  </a:cubicBezTo>
                  <a:cubicBezTo>
                    <a:pt x="1632" y="3765"/>
                    <a:pt x="1024" y="4539"/>
                    <a:pt x="286" y="4860"/>
                  </a:cubicBezTo>
                  <a:cubicBezTo>
                    <a:pt x="131" y="5110"/>
                    <a:pt x="1" y="5277"/>
                    <a:pt x="1" y="5277"/>
                  </a:cubicBezTo>
                  <a:lnTo>
                    <a:pt x="1" y="6563"/>
                  </a:lnTo>
                  <a:cubicBezTo>
                    <a:pt x="560" y="6087"/>
                    <a:pt x="1108" y="5598"/>
                    <a:pt x="1596" y="5063"/>
                  </a:cubicBezTo>
                  <a:cubicBezTo>
                    <a:pt x="2263" y="4324"/>
                    <a:pt x="2727" y="3431"/>
                    <a:pt x="3477" y="2765"/>
                  </a:cubicBezTo>
                  <a:cubicBezTo>
                    <a:pt x="4518" y="1854"/>
                    <a:pt x="5908" y="1443"/>
                    <a:pt x="7283" y="1443"/>
                  </a:cubicBezTo>
                  <a:cubicBezTo>
                    <a:pt x="7669" y="1443"/>
                    <a:pt x="8054" y="1476"/>
                    <a:pt x="8430" y="1538"/>
                  </a:cubicBezTo>
                  <a:cubicBezTo>
                    <a:pt x="10085" y="1812"/>
                    <a:pt x="11788" y="2634"/>
                    <a:pt x="12752" y="4062"/>
                  </a:cubicBezTo>
                  <a:cubicBezTo>
                    <a:pt x="12764" y="4074"/>
                    <a:pt x="12788" y="4098"/>
                    <a:pt x="12800" y="4122"/>
                  </a:cubicBezTo>
                  <a:cubicBezTo>
                    <a:pt x="12883" y="4170"/>
                    <a:pt x="12966" y="4205"/>
                    <a:pt x="13062" y="4241"/>
                  </a:cubicBezTo>
                  <a:cubicBezTo>
                    <a:pt x="13324" y="4348"/>
                    <a:pt x="13586" y="4432"/>
                    <a:pt x="13859" y="4503"/>
                  </a:cubicBezTo>
                  <a:cubicBezTo>
                    <a:pt x="13859" y="4503"/>
                    <a:pt x="13859" y="4503"/>
                    <a:pt x="13859" y="4491"/>
                  </a:cubicBezTo>
                  <a:cubicBezTo>
                    <a:pt x="13740" y="4253"/>
                    <a:pt x="13621" y="4039"/>
                    <a:pt x="13502" y="3896"/>
                  </a:cubicBezTo>
                  <a:cubicBezTo>
                    <a:pt x="13026" y="3360"/>
                    <a:pt x="12264" y="2181"/>
                    <a:pt x="11871" y="1526"/>
                  </a:cubicBezTo>
                  <a:cubicBezTo>
                    <a:pt x="10455" y="691"/>
                    <a:pt x="8990" y="1"/>
                    <a:pt x="73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2"/>
            <p:cNvSpPr/>
            <p:nvPr/>
          </p:nvSpPr>
          <p:spPr>
            <a:xfrm>
              <a:off x="4789875" y="1208350"/>
              <a:ext cx="166400" cy="55650"/>
            </a:xfrm>
            <a:custGeom>
              <a:avLst/>
              <a:gdLst/>
              <a:ahLst/>
              <a:cxnLst/>
              <a:rect l="l" t="t" r="r" b="b"/>
              <a:pathLst>
                <a:path w="6656" h="2226" extrusionOk="0">
                  <a:moveTo>
                    <a:pt x="1112" y="1"/>
                  </a:moveTo>
                  <a:cubicBezTo>
                    <a:pt x="756" y="1"/>
                    <a:pt x="386" y="22"/>
                    <a:pt x="0" y="71"/>
                  </a:cubicBezTo>
                  <a:cubicBezTo>
                    <a:pt x="0" y="71"/>
                    <a:pt x="3751" y="571"/>
                    <a:pt x="5739" y="2226"/>
                  </a:cubicBezTo>
                  <a:lnTo>
                    <a:pt x="6656" y="2142"/>
                  </a:lnTo>
                  <a:cubicBezTo>
                    <a:pt x="6656" y="2142"/>
                    <a:pt x="4632" y="1"/>
                    <a:pt x="11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2"/>
            <p:cNvSpPr/>
            <p:nvPr/>
          </p:nvSpPr>
          <p:spPr>
            <a:xfrm>
              <a:off x="4616625" y="1229150"/>
              <a:ext cx="408725" cy="675100"/>
            </a:xfrm>
            <a:custGeom>
              <a:avLst/>
              <a:gdLst/>
              <a:ahLst/>
              <a:cxnLst/>
              <a:rect l="l" t="t" r="r" b="b"/>
              <a:pathLst>
                <a:path w="16349" h="27004" extrusionOk="0">
                  <a:moveTo>
                    <a:pt x="8342" y="0"/>
                  </a:moveTo>
                  <a:cubicBezTo>
                    <a:pt x="6738" y="0"/>
                    <a:pt x="5335" y="437"/>
                    <a:pt x="4442" y="1001"/>
                  </a:cubicBezTo>
                  <a:cubicBezTo>
                    <a:pt x="3525" y="1584"/>
                    <a:pt x="2561" y="3060"/>
                    <a:pt x="2561" y="3060"/>
                  </a:cubicBezTo>
                  <a:lnTo>
                    <a:pt x="2251" y="4656"/>
                  </a:lnTo>
                  <a:cubicBezTo>
                    <a:pt x="2251" y="4656"/>
                    <a:pt x="1835" y="6204"/>
                    <a:pt x="1787" y="6668"/>
                  </a:cubicBezTo>
                  <a:cubicBezTo>
                    <a:pt x="1727" y="7132"/>
                    <a:pt x="1870" y="9954"/>
                    <a:pt x="1870" y="9954"/>
                  </a:cubicBezTo>
                  <a:lnTo>
                    <a:pt x="811" y="9656"/>
                  </a:lnTo>
                  <a:cubicBezTo>
                    <a:pt x="811" y="9656"/>
                    <a:pt x="738" y="9645"/>
                    <a:pt x="639" y="9645"/>
                  </a:cubicBezTo>
                  <a:cubicBezTo>
                    <a:pt x="471" y="9645"/>
                    <a:pt x="227" y="9678"/>
                    <a:pt x="144" y="9859"/>
                  </a:cubicBezTo>
                  <a:cubicBezTo>
                    <a:pt x="1" y="10145"/>
                    <a:pt x="72" y="11407"/>
                    <a:pt x="49" y="11502"/>
                  </a:cubicBezTo>
                  <a:cubicBezTo>
                    <a:pt x="25" y="11585"/>
                    <a:pt x="263" y="12550"/>
                    <a:pt x="870" y="13526"/>
                  </a:cubicBezTo>
                  <a:cubicBezTo>
                    <a:pt x="1330" y="14256"/>
                    <a:pt x="1960" y="14345"/>
                    <a:pt x="2239" y="14345"/>
                  </a:cubicBezTo>
                  <a:cubicBezTo>
                    <a:pt x="2329" y="14345"/>
                    <a:pt x="2382" y="14336"/>
                    <a:pt x="2382" y="14336"/>
                  </a:cubicBezTo>
                  <a:cubicBezTo>
                    <a:pt x="2382" y="14336"/>
                    <a:pt x="3073" y="18789"/>
                    <a:pt x="3108" y="19384"/>
                  </a:cubicBezTo>
                  <a:cubicBezTo>
                    <a:pt x="3132" y="19991"/>
                    <a:pt x="3073" y="21670"/>
                    <a:pt x="3073" y="21670"/>
                  </a:cubicBezTo>
                  <a:cubicBezTo>
                    <a:pt x="3013" y="22551"/>
                    <a:pt x="2204" y="25801"/>
                    <a:pt x="2204" y="25801"/>
                  </a:cubicBezTo>
                  <a:lnTo>
                    <a:pt x="3049" y="25647"/>
                  </a:lnTo>
                  <a:cubicBezTo>
                    <a:pt x="3049" y="25647"/>
                    <a:pt x="8454" y="26885"/>
                    <a:pt x="9300" y="27004"/>
                  </a:cubicBezTo>
                  <a:cubicBezTo>
                    <a:pt x="10347" y="26230"/>
                    <a:pt x="13717" y="24587"/>
                    <a:pt x="13717" y="24587"/>
                  </a:cubicBezTo>
                  <a:lnTo>
                    <a:pt x="14598" y="24111"/>
                  </a:lnTo>
                  <a:lnTo>
                    <a:pt x="13384" y="21837"/>
                  </a:lnTo>
                  <a:lnTo>
                    <a:pt x="13312" y="20348"/>
                  </a:lnTo>
                  <a:lnTo>
                    <a:pt x="13241" y="17086"/>
                  </a:lnTo>
                  <a:lnTo>
                    <a:pt x="13943" y="14383"/>
                  </a:lnTo>
                  <a:lnTo>
                    <a:pt x="15015" y="14336"/>
                  </a:lnTo>
                  <a:cubicBezTo>
                    <a:pt x="15015" y="14336"/>
                    <a:pt x="15443" y="13919"/>
                    <a:pt x="15824" y="13121"/>
                  </a:cubicBezTo>
                  <a:cubicBezTo>
                    <a:pt x="16217" y="12323"/>
                    <a:pt x="16348" y="10561"/>
                    <a:pt x="16348" y="10561"/>
                  </a:cubicBezTo>
                  <a:lnTo>
                    <a:pt x="15836" y="9835"/>
                  </a:lnTo>
                  <a:lnTo>
                    <a:pt x="14681" y="9859"/>
                  </a:lnTo>
                  <a:cubicBezTo>
                    <a:pt x="14681" y="9859"/>
                    <a:pt x="14669" y="8549"/>
                    <a:pt x="14622" y="7716"/>
                  </a:cubicBezTo>
                  <a:cubicBezTo>
                    <a:pt x="14586" y="6894"/>
                    <a:pt x="14360" y="4906"/>
                    <a:pt x="14360" y="4906"/>
                  </a:cubicBezTo>
                  <a:cubicBezTo>
                    <a:pt x="14360" y="4906"/>
                    <a:pt x="14038" y="3894"/>
                    <a:pt x="13812" y="2703"/>
                  </a:cubicBezTo>
                  <a:cubicBezTo>
                    <a:pt x="13574" y="1501"/>
                    <a:pt x="11300" y="429"/>
                    <a:pt x="11300" y="429"/>
                  </a:cubicBezTo>
                  <a:cubicBezTo>
                    <a:pt x="11300" y="429"/>
                    <a:pt x="9716" y="108"/>
                    <a:pt x="8407" y="1"/>
                  </a:cubicBezTo>
                  <a:cubicBezTo>
                    <a:pt x="8385" y="0"/>
                    <a:pt x="8364" y="0"/>
                    <a:pt x="83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2"/>
            <p:cNvSpPr/>
            <p:nvPr/>
          </p:nvSpPr>
          <p:spPr>
            <a:xfrm>
              <a:off x="4775000" y="1497650"/>
              <a:ext cx="113425" cy="41925"/>
            </a:xfrm>
            <a:custGeom>
              <a:avLst/>
              <a:gdLst/>
              <a:ahLst/>
              <a:cxnLst/>
              <a:rect l="l" t="t" r="r" b="b"/>
              <a:pathLst>
                <a:path w="4537" h="1677" extrusionOk="0">
                  <a:moveTo>
                    <a:pt x="1745" y="0"/>
                  </a:moveTo>
                  <a:cubicBezTo>
                    <a:pt x="1664" y="0"/>
                    <a:pt x="1594" y="13"/>
                    <a:pt x="1548" y="48"/>
                  </a:cubicBezTo>
                  <a:cubicBezTo>
                    <a:pt x="1369" y="190"/>
                    <a:pt x="905" y="643"/>
                    <a:pt x="905" y="643"/>
                  </a:cubicBezTo>
                  <a:cubicBezTo>
                    <a:pt x="905" y="643"/>
                    <a:pt x="300" y="1155"/>
                    <a:pt x="10" y="1155"/>
                  </a:cubicBezTo>
                  <a:cubicBezTo>
                    <a:pt x="7" y="1155"/>
                    <a:pt x="3" y="1155"/>
                    <a:pt x="0" y="1155"/>
                  </a:cubicBezTo>
                  <a:lnTo>
                    <a:pt x="0" y="1155"/>
                  </a:lnTo>
                  <a:lnTo>
                    <a:pt x="12" y="1250"/>
                  </a:lnTo>
                  <a:cubicBezTo>
                    <a:pt x="12" y="1250"/>
                    <a:pt x="226" y="1345"/>
                    <a:pt x="667" y="1476"/>
                  </a:cubicBezTo>
                  <a:cubicBezTo>
                    <a:pt x="962" y="1568"/>
                    <a:pt x="1561" y="1677"/>
                    <a:pt x="1982" y="1677"/>
                  </a:cubicBezTo>
                  <a:cubicBezTo>
                    <a:pt x="2054" y="1677"/>
                    <a:pt x="2120" y="1674"/>
                    <a:pt x="2179" y="1667"/>
                  </a:cubicBezTo>
                  <a:cubicBezTo>
                    <a:pt x="2584" y="1607"/>
                    <a:pt x="3274" y="1583"/>
                    <a:pt x="3274" y="1583"/>
                  </a:cubicBezTo>
                  <a:cubicBezTo>
                    <a:pt x="3274" y="1583"/>
                    <a:pt x="3342" y="1591"/>
                    <a:pt x="3446" y="1591"/>
                  </a:cubicBezTo>
                  <a:cubicBezTo>
                    <a:pt x="3744" y="1591"/>
                    <a:pt x="4342" y="1526"/>
                    <a:pt x="4536" y="1024"/>
                  </a:cubicBezTo>
                  <a:lnTo>
                    <a:pt x="4417" y="1012"/>
                  </a:lnTo>
                  <a:cubicBezTo>
                    <a:pt x="4417" y="1012"/>
                    <a:pt x="3620" y="774"/>
                    <a:pt x="3322" y="440"/>
                  </a:cubicBezTo>
                  <a:cubicBezTo>
                    <a:pt x="3113" y="207"/>
                    <a:pt x="2946" y="14"/>
                    <a:pt x="2708" y="14"/>
                  </a:cubicBezTo>
                  <a:cubicBezTo>
                    <a:pt x="2607" y="14"/>
                    <a:pt x="2493" y="49"/>
                    <a:pt x="2358" y="131"/>
                  </a:cubicBezTo>
                  <a:cubicBezTo>
                    <a:pt x="2358" y="131"/>
                    <a:pt x="2000" y="0"/>
                    <a:pt x="17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2"/>
            <p:cNvSpPr/>
            <p:nvPr/>
          </p:nvSpPr>
          <p:spPr>
            <a:xfrm>
              <a:off x="4866675" y="1363075"/>
              <a:ext cx="72950" cy="24550"/>
            </a:xfrm>
            <a:custGeom>
              <a:avLst/>
              <a:gdLst/>
              <a:ahLst/>
              <a:cxnLst/>
              <a:rect l="l" t="t" r="r" b="b"/>
              <a:pathLst>
                <a:path w="2918" h="982" extrusionOk="0">
                  <a:moveTo>
                    <a:pt x="1291" y="0"/>
                  </a:moveTo>
                  <a:cubicBezTo>
                    <a:pt x="842" y="0"/>
                    <a:pt x="0" y="739"/>
                    <a:pt x="0" y="739"/>
                  </a:cubicBezTo>
                  <a:cubicBezTo>
                    <a:pt x="0" y="739"/>
                    <a:pt x="1215" y="930"/>
                    <a:pt x="1548" y="966"/>
                  </a:cubicBezTo>
                  <a:cubicBezTo>
                    <a:pt x="1643" y="976"/>
                    <a:pt x="1760" y="981"/>
                    <a:pt x="1890" y="981"/>
                  </a:cubicBezTo>
                  <a:cubicBezTo>
                    <a:pt x="2217" y="981"/>
                    <a:pt x="2619" y="947"/>
                    <a:pt x="2917" y="870"/>
                  </a:cubicBezTo>
                  <a:cubicBezTo>
                    <a:pt x="2608" y="775"/>
                    <a:pt x="2036" y="239"/>
                    <a:pt x="2036" y="239"/>
                  </a:cubicBezTo>
                  <a:cubicBezTo>
                    <a:pt x="2036" y="239"/>
                    <a:pt x="1774" y="37"/>
                    <a:pt x="1322" y="1"/>
                  </a:cubicBezTo>
                  <a:cubicBezTo>
                    <a:pt x="1312" y="0"/>
                    <a:pt x="1302" y="0"/>
                    <a:pt x="1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2"/>
            <p:cNvSpPr/>
            <p:nvPr/>
          </p:nvSpPr>
          <p:spPr>
            <a:xfrm>
              <a:off x="4714575" y="1364175"/>
              <a:ext cx="72050" cy="23950"/>
            </a:xfrm>
            <a:custGeom>
              <a:avLst/>
              <a:gdLst/>
              <a:ahLst/>
              <a:cxnLst/>
              <a:rect l="l" t="t" r="r" b="b"/>
              <a:pathLst>
                <a:path w="2882" h="958" extrusionOk="0">
                  <a:moveTo>
                    <a:pt x="1582" y="1"/>
                  </a:moveTo>
                  <a:cubicBezTo>
                    <a:pt x="1299" y="1"/>
                    <a:pt x="975" y="82"/>
                    <a:pt x="703" y="326"/>
                  </a:cubicBezTo>
                  <a:cubicBezTo>
                    <a:pt x="357" y="636"/>
                    <a:pt x="0" y="826"/>
                    <a:pt x="0" y="826"/>
                  </a:cubicBezTo>
                  <a:cubicBezTo>
                    <a:pt x="0" y="826"/>
                    <a:pt x="524" y="957"/>
                    <a:pt x="857" y="957"/>
                  </a:cubicBezTo>
                  <a:cubicBezTo>
                    <a:pt x="1191" y="957"/>
                    <a:pt x="1857" y="862"/>
                    <a:pt x="1857" y="862"/>
                  </a:cubicBezTo>
                  <a:lnTo>
                    <a:pt x="2881" y="695"/>
                  </a:lnTo>
                  <a:cubicBezTo>
                    <a:pt x="2881" y="695"/>
                    <a:pt x="2119" y="53"/>
                    <a:pt x="1798" y="17"/>
                  </a:cubicBezTo>
                  <a:cubicBezTo>
                    <a:pt x="1730" y="7"/>
                    <a:pt x="1657" y="1"/>
                    <a:pt x="15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2"/>
            <p:cNvSpPr/>
            <p:nvPr/>
          </p:nvSpPr>
          <p:spPr>
            <a:xfrm>
              <a:off x="3972800" y="1299275"/>
              <a:ext cx="718875" cy="1394075"/>
            </a:xfrm>
            <a:custGeom>
              <a:avLst/>
              <a:gdLst/>
              <a:ahLst/>
              <a:cxnLst/>
              <a:rect l="l" t="t" r="r" b="b"/>
              <a:pathLst>
                <a:path w="28755" h="55763" extrusionOk="0">
                  <a:moveTo>
                    <a:pt x="1096" y="45713"/>
                  </a:moveTo>
                  <a:lnTo>
                    <a:pt x="1096" y="45713"/>
                  </a:lnTo>
                  <a:cubicBezTo>
                    <a:pt x="1093" y="45720"/>
                    <a:pt x="1091" y="45726"/>
                    <a:pt x="1088" y="45732"/>
                  </a:cubicBezTo>
                  <a:lnTo>
                    <a:pt x="1088" y="45732"/>
                  </a:lnTo>
                  <a:cubicBezTo>
                    <a:pt x="1092" y="45728"/>
                    <a:pt x="1096" y="45721"/>
                    <a:pt x="1096" y="45713"/>
                  </a:cubicBezTo>
                  <a:close/>
                  <a:moveTo>
                    <a:pt x="26503" y="0"/>
                  </a:moveTo>
                  <a:cubicBezTo>
                    <a:pt x="26500" y="0"/>
                    <a:pt x="26496" y="2"/>
                    <a:pt x="26492" y="5"/>
                  </a:cubicBezTo>
                  <a:cubicBezTo>
                    <a:pt x="26278" y="553"/>
                    <a:pt x="26314" y="2482"/>
                    <a:pt x="26337" y="2910"/>
                  </a:cubicBezTo>
                  <a:cubicBezTo>
                    <a:pt x="26397" y="3708"/>
                    <a:pt x="26385" y="5828"/>
                    <a:pt x="26373" y="6625"/>
                  </a:cubicBezTo>
                  <a:cubicBezTo>
                    <a:pt x="26254" y="6661"/>
                    <a:pt x="26135" y="6709"/>
                    <a:pt x="26028" y="6768"/>
                  </a:cubicBezTo>
                  <a:cubicBezTo>
                    <a:pt x="25409" y="7149"/>
                    <a:pt x="25480" y="7744"/>
                    <a:pt x="25516" y="8185"/>
                  </a:cubicBezTo>
                  <a:cubicBezTo>
                    <a:pt x="25540" y="8316"/>
                    <a:pt x="25552" y="8459"/>
                    <a:pt x="25552" y="8602"/>
                  </a:cubicBezTo>
                  <a:cubicBezTo>
                    <a:pt x="25552" y="9292"/>
                    <a:pt x="25635" y="9626"/>
                    <a:pt x="25992" y="10209"/>
                  </a:cubicBezTo>
                  <a:cubicBezTo>
                    <a:pt x="26028" y="10269"/>
                    <a:pt x="26075" y="10352"/>
                    <a:pt x="26123" y="10447"/>
                  </a:cubicBezTo>
                  <a:cubicBezTo>
                    <a:pt x="26409" y="10971"/>
                    <a:pt x="26873" y="11864"/>
                    <a:pt x="27802" y="11864"/>
                  </a:cubicBezTo>
                  <a:cubicBezTo>
                    <a:pt x="27838" y="11864"/>
                    <a:pt x="27885" y="11852"/>
                    <a:pt x="27921" y="11852"/>
                  </a:cubicBezTo>
                  <a:cubicBezTo>
                    <a:pt x="28088" y="12626"/>
                    <a:pt x="28409" y="14424"/>
                    <a:pt x="28469" y="16686"/>
                  </a:cubicBezTo>
                  <a:cubicBezTo>
                    <a:pt x="28052" y="17210"/>
                    <a:pt x="26218" y="19520"/>
                    <a:pt x="25563" y="20508"/>
                  </a:cubicBezTo>
                  <a:cubicBezTo>
                    <a:pt x="25516" y="20567"/>
                    <a:pt x="25480" y="20627"/>
                    <a:pt x="25432" y="20686"/>
                  </a:cubicBezTo>
                  <a:cubicBezTo>
                    <a:pt x="25182" y="20710"/>
                    <a:pt x="24778" y="20770"/>
                    <a:pt x="24278" y="20972"/>
                  </a:cubicBezTo>
                  <a:cubicBezTo>
                    <a:pt x="24147" y="21020"/>
                    <a:pt x="24016" y="21044"/>
                    <a:pt x="23861" y="21044"/>
                  </a:cubicBezTo>
                  <a:cubicBezTo>
                    <a:pt x="23754" y="21044"/>
                    <a:pt x="23635" y="21032"/>
                    <a:pt x="23516" y="21020"/>
                  </a:cubicBezTo>
                  <a:cubicBezTo>
                    <a:pt x="23397" y="20996"/>
                    <a:pt x="23254" y="20984"/>
                    <a:pt x="23111" y="20984"/>
                  </a:cubicBezTo>
                  <a:cubicBezTo>
                    <a:pt x="22873" y="20984"/>
                    <a:pt x="22658" y="21032"/>
                    <a:pt x="22456" y="21139"/>
                  </a:cubicBezTo>
                  <a:cubicBezTo>
                    <a:pt x="22123" y="21306"/>
                    <a:pt x="20968" y="21556"/>
                    <a:pt x="20027" y="21770"/>
                  </a:cubicBezTo>
                  <a:cubicBezTo>
                    <a:pt x="19491" y="21889"/>
                    <a:pt x="18979" y="21996"/>
                    <a:pt x="18622" y="22091"/>
                  </a:cubicBezTo>
                  <a:cubicBezTo>
                    <a:pt x="18348" y="22163"/>
                    <a:pt x="17896" y="22258"/>
                    <a:pt x="17384" y="22365"/>
                  </a:cubicBezTo>
                  <a:cubicBezTo>
                    <a:pt x="15038" y="22830"/>
                    <a:pt x="14014" y="23103"/>
                    <a:pt x="13705" y="23532"/>
                  </a:cubicBezTo>
                  <a:cubicBezTo>
                    <a:pt x="13681" y="23580"/>
                    <a:pt x="13657" y="23615"/>
                    <a:pt x="13633" y="23663"/>
                  </a:cubicBezTo>
                  <a:cubicBezTo>
                    <a:pt x="13276" y="23842"/>
                    <a:pt x="12729" y="24306"/>
                    <a:pt x="12371" y="25556"/>
                  </a:cubicBezTo>
                  <a:cubicBezTo>
                    <a:pt x="11931" y="27104"/>
                    <a:pt x="11693" y="27628"/>
                    <a:pt x="11300" y="28485"/>
                  </a:cubicBezTo>
                  <a:cubicBezTo>
                    <a:pt x="11205" y="28676"/>
                    <a:pt x="11133" y="28818"/>
                    <a:pt x="11062" y="28937"/>
                  </a:cubicBezTo>
                  <a:cubicBezTo>
                    <a:pt x="10812" y="29378"/>
                    <a:pt x="10693" y="29640"/>
                    <a:pt x="10621" y="30914"/>
                  </a:cubicBezTo>
                  <a:cubicBezTo>
                    <a:pt x="10609" y="31247"/>
                    <a:pt x="10597" y="31557"/>
                    <a:pt x="10585" y="31855"/>
                  </a:cubicBezTo>
                  <a:cubicBezTo>
                    <a:pt x="10562" y="32986"/>
                    <a:pt x="10526" y="33629"/>
                    <a:pt x="10097" y="33843"/>
                  </a:cubicBezTo>
                  <a:cubicBezTo>
                    <a:pt x="9871" y="33962"/>
                    <a:pt x="9681" y="34010"/>
                    <a:pt x="9478" y="34069"/>
                  </a:cubicBezTo>
                  <a:cubicBezTo>
                    <a:pt x="8978" y="34212"/>
                    <a:pt x="8502" y="34343"/>
                    <a:pt x="7847" y="35248"/>
                  </a:cubicBezTo>
                  <a:cubicBezTo>
                    <a:pt x="7121" y="36272"/>
                    <a:pt x="6823" y="37260"/>
                    <a:pt x="6740" y="37581"/>
                  </a:cubicBezTo>
                  <a:cubicBezTo>
                    <a:pt x="6466" y="37903"/>
                    <a:pt x="5228" y="39355"/>
                    <a:pt x="4573" y="40034"/>
                  </a:cubicBezTo>
                  <a:cubicBezTo>
                    <a:pt x="4299" y="40320"/>
                    <a:pt x="3954" y="40558"/>
                    <a:pt x="3620" y="40784"/>
                  </a:cubicBezTo>
                  <a:cubicBezTo>
                    <a:pt x="3073" y="41153"/>
                    <a:pt x="2513" y="41546"/>
                    <a:pt x="2251" y="42165"/>
                  </a:cubicBezTo>
                  <a:cubicBezTo>
                    <a:pt x="1941" y="42880"/>
                    <a:pt x="1834" y="43499"/>
                    <a:pt x="1799" y="43749"/>
                  </a:cubicBezTo>
                  <a:cubicBezTo>
                    <a:pt x="1715" y="43880"/>
                    <a:pt x="1549" y="44166"/>
                    <a:pt x="1346" y="44547"/>
                  </a:cubicBezTo>
                  <a:cubicBezTo>
                    <a:pt x="1227" y="44737"/>
                    <a:pt x="1120" y="44928"/>
                    <a:pt x="1037" y="45106"/>
                  </a:cubicBezTo>
                  <a:cubicBezTo>
                    <a:pt x="953" y="45297"/>
                    <a:pt x="906" y="45428"/>
                    <a:pt x="870" y="45511"/>
                  </a:cubicBezTo>
                  <a:lnTo>
                    <a:pt x="822" y="45642"/>
                  </a:lnTo>
                  <a:lnTo>
                    <a:pt x="798" y="45701"/>
                  </a:lnTo>
                  <a:cubicBezTo>
                    <a:pt x="667" y="46035"/>
                    <a:pt x="560" y="46344"/>
                    <a:pt x="477" y="46642"/>
                  </a:cubicBezTo>
                  <a:lnTo>
                    <a:pt x="1" y="47987"/>
                  </a:lnTo>
                  <a:lnTo>
                    <a:pt x="275" y="47547"/>
                  </a:lnTo>
                  <a:lnTo>
                    <a:pt x="275" y="47547"/>
                  </a:lnTo>
                  <a:cubicBezTo>
                    <a:pt x="239" y="47845"/>
                    <a:pt x="227" y="48118"/>
                    <a:pt x="239" y="48368"/>
                  </a:cubicBezTo>
                  <a:cubicBezTo>
                    <a:pt x="358" y="50226"/>
                    <a:pt x="632" y="50904"/>
                    <a:pt x="1191" y="51714"/>
                  </a:cubicBezTo>
                  <a:cubicBezTo>
                    <a:pt x="1299" y="51845"/>
                    <a:pt x="1394" y="52012"/>
                    <a:pt x="1501" y="52190"/>
                  </a:cubicBezTo>
                  <a:cubicBezTo>
                    <a:pt x="1941" y="52905"/>
                    <a:pt x="2442" y="53714"/>
                    <a:pt x="3287" y="53881"/>
                  </a:cubicBezTo>
                  <a:cubicBezTo>
                    <a:pt x="3418" y="53905"/>
                    <a:pt x="3573" y="53917"/>
                    <a:pt x="3763" y="53917"/>
                  </a:cubicBezTo>
                  <a:cubicBezTo>
                    <a:pt x="4704" y="53917"/>
                    <a:pt x="6168" y="53607"/>
                    <a:pt x="6561" y="53524"/>
                  </a:cubicBezTo>
                  <a:cubicBezTo>
                    <a:pt x="6680" y="53536"/>
                    <a:pt x="6906" y="53560"/>
                    <a:pt x="7192" y="53560"/>
                  </a:cubicBezTo>
                  <a:cubicBezTo>
                    <a:pt x="7799" y="53560"/>
                    <a:pt x="8716" y="53452"/>
                    <a:pt x="9585" y="52964"/>
                  </a:cubicBezTo>
                  <a:cubicBezTo>
                    <a:pt x="10788" y="52274"/>
                    <a:pt x="13264" y="51643"/>
                    <a:pt x="13491" y="51583"/>
                  </a:cubicBezTo>
                  <a:lnTo>
                    <a:pt x="17158" y="51059"/>
                  </a:lnTo>
                  <a:cubicBezTo>
                    <a:pt x="17277" y="51905"/>
                    <a:pt x="17562" y="54167"/>
                    <a:pt x="17455" y="55762"/>
                  </a:cubicBezTo>
                  <a:lnTo>
                    <a:pt x="17741" y="55762"/>
                  </a:lnTo>
                  <a:cubicBezTo>
                    <a:pt x="17848" y="53941"/>
                    <a:pt x="17491" y="51345"/>
                    <a:pt x="17396" y="50738"/>
                  </a:cubicBezTo>
                  <a:lnTo>
                    <a:pt x="13443" y="51297"/>
                  </a:lnTo>
                  <a:cubicBezTo>
                    <a:pt x="13288" y="51345"/>
                    <a:pt x="10716" y="51988"/>
                    <a:pt x="9442" y="52714"/>
                  </a:cubicBezTo>
                  <a:cubicBezTo>
                    <a:pt x="8633" y="53179"/>
                    <a:pt x="7764" y="53286"/>
                    <a:pt x="7192" y="53286"/>
                  </a:cubicBezTo>
                  <a:cubicBezTo>
                    <a:pt x="6871" y="53286"/>
                    <a:pt x="6633" y="53250"/>
                    <a:pt x="6549" y="53238"/>
                  </a:cubicBezTo>
                  <a:cubicBezTo>
                    <a:pt x="6323" y="53286"/>
                    <a:pt x="4739" y="53631"/>
                    <a:pt x="3763" y="53631"/>
                  </a:cubicBezTo>
                  <a:cubicBezTo>
                    <a:pt x="3596" y="53631"/>
                    <a:pt x="3454" y="53619"/>
                    <a:pt x="3334" y="53607"/>
                  </a:cubicBezTo>
                  <a:cubicBezTo>
                    <a:pt x="2608" y="53464"/>
                    <a:pt x="2144" y="52714"/>
                    <a:pt x="1739" y="52047"/>
                  </a:cubicBezTo>
                  <a:cubicBezTo>
                    <a:pt x="1632" y="51869"/>
                    <a:pt x="1525" y="51702"/>
                    <a:pt x="1429" y="51547"/>
                  </a:cubicBezTo>
                  <a:cubicBezTo>
                    <a:pt x="894" y="50785"/>
                    <a:pt x="632" y="50142"/>
                    <a:pt x="525" y="48345"/>
                  </a:cubicBezTo>
                  <a:cubicBezTo>
                    <a:pt x="466" y="47518"/>
                    <a:pt x="746" y="46562"/>
                    <a:pt x="1088" y="45732"/>
                  </a:cubicBezTo>
                  <a:lnTo>
                    <a:pt x="1088" y="45732"/>
                  </a:lnTo>
                  <a:cubicBezTo>
                    <a:pt x="1086" y="45735"/>
                    <a:pt x="1084" y="45737"/>
                    <a:pt x="1084" y="45737"/>
                  </a:cubicBezTo>
                  <a:cubicBezTo>
                    <a:pt x="1084" y="45737"/>
                    <a:pt x="1108" y="45690"/>
                    <a:pt x="1144" y="45594"/>
                  </a:cubicBezTo>
                  <a:cubicBezTo>
                    <a:pt x="1168" y="45511"/>
                    <a:pt x="1227" y="45380"/>
                    <a:pt x="1299" y="45225"/>
                  </a:cubicBezTo>
                  <a:cubicBezTo>
                    <a:pt x="1370" y="45070"/>
                    <a:pt x="1465" y="44880"/>
                    <a:pt x="1584" y="44689"/>
                  </a:cubicBezTo>
                  <a:cubicBezTo>
                    <a:pt x="1822" y="44249"/>
                    <a:pt x="2013" y="43939"/>
                    <a:pt x="2072" y="43844"/>
                  </a:cubicBezTo>
                  <a:cubicBezTo>
                    <a:pt x="2084" y="43689"/>
                    <a:pt x="2180" y="43034"/>
                    <a:pt x="2501" y="42272"/>
                  </a:cubicBezTo>
                  <a:cubicBezTo>
                    <a:pt x="2739" y="41725"/>
                    <a:pt x="3251" y="41380"/>
                    <a:pt x="3787" y="41010"/>
                  </a:cubicBezTo>
                  <a:cubicBezTo>
                    <a:pt x="4132" y="40772"/>
                    <a:pt x="4489" y="40534"/>
                    <a:pt x="4775" y="40225"/>
                  </a:cubicBezTo>
                  <a:cubicBezTo>
                    <a:pt x="5478" y="39498"/>
                    <a:pt x="6811" y="37927"/>
                    <a:pt x="7002" y="37712"/>
                  </a:cubicBezTo>
                  <a:cubicBezTo>
                    <a:pt x="7049" y="37510"/>
                    <a:pt x="7323" y="36474"/>
                    <a:pt x="8073" y="35414"/>
                  </a:cubicBezTo>
                  <a:cubicBezTo>
                    <a:pt x="8668" y="34581"/>
                    <a:pt x="9073" y="34474"/>
                    <a:pt x="9550" y="34343"/>
                  </a:cubicBezTo>
                  <a:cubicBezTo>
                    <a:pt x="9752" y="34283"/>
                    <a:pt x="9966" y="34224"/>
                    <a:pt x="10216" y="34093"/>
                  </a:cubicBezTo>
                  <a:cubicBezTo>
                    <a:pt x="10824" y="33795"/>
                    <a:pt x="10847" y="32986"/>
                    <a:pt x="10871" y="31866"/>
                  </a:cubicBezTo>
                  <a:cubicBezTo>
                    <a:pt x="10883" y="31569"/>
                    <a:pt x="10883" y="31271"/>
                    <a:pt x="10907" y="30938"/>
                  </a:cubicBezTo>
                  <a:cubicBezTo>
                    <a:pt x="10978" y="29664"/>
                    <a:pt x="11085" y="29461"/>
                    <a:pt x="11312" y="29068"/>
                  </a:cubicBezTo>
                  <a:cubicBezTo>
                    <a:pt x="11383" y="28949"/>
                    <a:pt x="11455" y="28807"/>
                    <a:pt x="11550" y="28604"/>
                  </a:cubicBezTo>
                  <a:cubicBezTo>
                    <a:pt x="11955" y="27735"/>
                    <a:pt x="12193" y="27211"/>
                    <a:pt x="12645" y="25639"/>
                  </a:cubicBezTo>
                  <a:cubicBezTo>
                    <a:pt x="13026" y="24294"/>
                    <a:pt x="13621" y="23961"/>
                    <a:pt x="13848" y="23877"/>
                  </a:cubicBezTo>
                  <a:cubicBezTo>
                    <a:pt x="13872" y="23806"/>
                    <a:pt x="13895" y="23746"/>
                    <a:pt x="13931" y="23699"/>
                  </a:cubicBezTo>
                  <a:cubicBezTo>
                    <a:pt x="14205" y="23318"/>
                    <a:pt x="15622" y="23008"/>
                    <a:pt x="17431" y="22639"/>
                  </a:cubicBezTo>
                  <a:cubicBezTo>
                    <a:pt x="17955" y="22532"/>
                    <a:pt x="18408" y="22437"/>
                    <a:pt x="18694" y="22365"/>
                  </a:cubicBezTo>
                  <a:cubicBezTo>
                    <a:pt x="19051" y="22270"/>
                    <a:pt x="19551" y="22163"/>
                    <a:pt x="20098" y="22044"/>
                  </a:cubicBezTo>
                  <a:cubicBezTo>
                    <a:pt x="21087" y="21818"/>
                    <a:pt x="22218" y="21568"/>
                    <a:pt x="22575" y="21389"/>
                  </a:cubicBezTo>
                  <a:cubicBezTo>
                    <a:pt x="22765" y="21294"/>
                    <a:pt x="22944" y="21270"/>
                    <a:pt x="23111" y="21270"/>
                  </a:cubicBezTo>
                  <a:cubicBezTo>
                    <a:pt x="23242" y="21270"/>
                    <a:pt x="23361" y="21282"/>
                    <a:pt x="23492" y="21294"/>
                  </a:cubicBezTo>
                  <a:cubicBezTo>
                    <a:pt x="23611" y="21306"/>
                    <a:pt x="23730" y="21329"/>
                    <a:pt x="23861" y="21329"/>
                  </a:cubicBezTo>
                  <a:cubicBezTo>
                    <a:pt x="24028" y="21329"/>
                    <a:pt x="24194" y="21306"/>
                    <a:pt x="24385" y="21234"/>
                  </a:cubicBezTo>
                  <a:cubicBezTo>
                    <a:pt x="24956" y="20996"/>
                    <a:pt x="25397" y="20972"/>
                    <a:pt x="25575" y="20972"/>
                  </a:cubicBezTo>
                  <a:lnTo>
                    <a:pt x="25587" y="20972"/>
                  </a:lnTo>
                  <a:cubicBezTo>
                    <a:pt x="25659" y="20877"/>
                    <a:pt x="25730" y="20770"/>
                    <a:pt x="25802" y="20663"/>
                  </a:cubicBezTo>
                  <a:cubicBezTo>
                    <a:pt x="26492" y="19627"/>
                    <a:pt x="28480" y="17127"/>
                    <a:pt x="28754" y="16781"/>
                  </a:cubicBezTo>
                  <a:cubicBezTo>
                    <a:pt x="28695" y="14126"/>
                    <a:pt x="28266" y="12078"/>
                    <a:pt x="28135" y="11531"/>
                  </a:cubicBezTo>
                  <a:cubicBezTo>
                    <a:pt x="28016" y="11566"/>
                    <a:pt x="27909" y="11578"/>
                    <a:pt x="27802" y="11578"/>
                  </a:cubicBezTo>
                  <a:cubicBezTo>
                    <a:pt x="27040" y="11578"/>
                    <a:pt x="26635" y="10804"/>
                    <a:pt x="26373" y="10316"/>
                  </a:cubicBezTo>
                  <a:cubicBezTo>
                    <a:pt x="26325" y="10221"/>
                    <a:pt x="26278" y="10138"/>
                    <a:pt x="26230" y="10066"/>
                  </a:cubicBezTo>
                  <a:cubicBezTo>
                    <a:pt x="25909" y="9518"/>
                    <a:pt x="25825" y="9245"/>
                    <a:pt x="25825" y="8602"/>
                  </a:cubicBezTo>
                  <a:cubicBezTo>
                    <a:pt x="25825" y="8447"/>
                    <a:pt x="25813" y="8304"/>
                    <a:pt x="25802" y="8161"/>
                  </a:cubicBezTo>
                  <a:cubicBezTo>
                    <a:pt x="25754" y="7733"/>
                    <a:pt x="25706" y="7292"/>
                    <a:pt x="26183" y="7018"/>
                  </a:cubicBezTo>
                  <a:cubicBezTo>
                    <a:pt x="26325" y="6923"/>
                    <a:pt x="26492" y="6887"/>
                    <a:pt x="26659" y="6863"/>
                  </a:cubicBezTo>
                  <a:cubicBezTo>
                    <a:pt x="26659" y="6268"/>
                    <a:pt x="26683" y="3792"/>
                    <a:pt x="26623" y="2899"/>
                  </a:cubicBezTo>
                  <a:cubicBezTo>
                    <a:pt x="26587" y="2363"/>
                    <a:pt x="26718" y="1291"/>
                    <a:pt x="26706" y="827"/>
                  </a:cubicBezTo>
                  <a:lnTo>
                    <a:pt x="26706" y="827"/>
                  </a:lnTo>
                  <a:cubicBezTo>
                    <a:pt x="26702" y="832"/>
                    <a:pt x="26698" y="835"/>
                    <a:pt x="26694" y="835"/>
                  </a:cubicBezTo>
                  <a:cubicBezTo>
                    <a:pt x="26622" y="835"/>
                    <a:pt x="26586" y="0"/>
                    <a:pt x="26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2"/>
            <p:cNvSpPr/>
            <p:nvPr/>
          </p:nvSpPr>
          <p:spPr>
            <a:xfrm>
              <a:off x="4940200" y="1267550"/>
              <a:ext cx="705750" cy="1425800"/>
            </a:xfrm>
            <a:custGeom>
              <a:avLst/>
              <a:gdLst/>
              <a:ahLst/>
              <a:cxnLst/>
              <a:rect l="l" t="t" r="r" b="b"/>
              <a:pathLst>
                <a:path w="28230" h="57032" extrusionOk="0">
                  <a:moveTo>
                    <a:pt x="1655" y="0"/>
                  </a:moveTo>
                  <a:lnTo>
                    <a:pt x="1655" y="0"/>
                  </a:lnTo>
                  <a:cubicBezTo>
                    <a:pt x="1560" y="24"/>
                    <a:pt x="1822" y="881"/>
                    <a:pt x="1726" y="893"/>
                  </a:cubicBezTo>
                  <a:cubicBezTo>
                    <a:pt x="1822" y="1155"/>
                    <a:pt x="2060" y="1465"/>
                    <a:pt x="2143" y="1822"/>
                  </a:cubicBezTo>
                  <a:cubicBezTo>
                    <a:pt x="2191" y="2036"/>
                    <a:pt x="2250" y="2263"/>
                    <a:pt x="2322" y="2525"/>
                  </a:cubicBezTo>
                  <a:cubicBezTo>
                    <a:pt x="2441" y="3001"/>
                    <a:pt x="2453" y="3715"/>
                    <a:pt x="2465" y="4465"/>
                  </a:cubicBezTo>
                  <a:cubicBezTo>
                    <a:pt x="2477" y="4953"/>
                    <a:pt x="2488" y="5442"/>
                    <a:pt x="2524" y="5870"/>
                  </a:cubicBezTo>
                  <a:cubicBezTo>
                    <a:pt x="2608" y="6751"/>
                    <a:pt x="2560" y="7763"/>
                    <a:pt x="2536" y="8132"/>
                  </a:cubicBezTo>
                  <a:cubicBezTo>
                    <a:pt x="2727" y="8144"/>
                    <a:pt x="2917" y="8180"/>
                    <a:pt x="3084" y="8287"/>
                  </a:cubicBezTo>
                  <a:cubicBezTo>
                    <a:pt x="3548" y="8561"/>
                    <a:pt x="3500" y="9002"/>
                    <a:pt x="3453" y="9430"/>
                  </a:cubicBezTo>
                  <a:cubicBezTo>
                    <a:pt x="3441" y="9573"/>
                    <a:pt x="3429" y="9716"/>
                    <a:pt x="3429" y="9871"/>
                  </a:cubicBezTo>
                  <a:cubicBezTo>
                    <a:pt x="3429" y="10514"/>
                    <a:pt x="3346" y="10787"/>
                    <a:pt x="3024" y="11335"/>
                  </a:cubicBezTo>
                  <a:cubicBezTo>
                    <a:pt x="2977" y="11407"/>
                    <a:pt x="2941" y="11490"/>
                    <a:pt x="2881" y="11585"/>
                  </a:cubicBezTo>
                  <a:cubicBezTo>
                    <a:pt x="2619" y="12073"/>
                    <a:pt x="2215" y="12847"/>
                    <a:pt x="1453" y="12847"/>
                  </a:cubicBezTo>
                  <a:cubicBezTo>
                    <a:pt x="1322" y="12847"/>
                    <a:pt x="1179" y="12823"/>
                    <a:pt x="1024" y="12776"/>
                  </a:cubicBezTo>
                  <a:cubicBezTo>
                    <a:pt x="1012" y="12800"/>
                    <a:pt x="1012" y="12823"/>
                    <a:pt x="1000" y="12847"/>
                  </a:cubicBezTo>
                  <a:lnTo>
                    <a:pt x="964" y="12931"/>
                  </a:lnTo>
                  <a:cubicBezTo>
                    <a:pt x="857" y="13228"/>
                    <a:pt x="726" y="13562"/>
                    <a:pt x="464" y="13907"/>
                  </a:cubicBezTo>
                  <a:cubicBezTo>
                    <a:pt x="405" y="14169"/>
                    <a:pt x="0" y="16050"/>
                    <a:pt x="179" y="17419"/>
                  </a:cubicBezTo>
                  <a:cubicBezTo>
                    <a:pt x="250" y="17895"/>
                    <a:pt x="322" y="18384"/>
                    <a:pt x="405" y="18848"/>
                  </a:cubicBezTo>
                  <a:cubicBezTo>
                    <a:pt x="905" y="19277"/>
                    <a:pt x="1322" y="19967"/>
                    <a:pt x="1810" y="20753"/>
                  </a:cubicBezTo>
                  <a:cubicBezTo>
                    <a:pt x="1929" y="20967"/>
                    <a:pt x="2072" y="21182"/>
                    <a:pt x="2203" y="21408"/>
                  </a:cubicBezTo>
                  <a:cubicBezTo>
                    <a:pt x="2322" y="21455"/>
                    <a:pt x="2703" y="21598"/>
                    <a:pt x="3358" y="21777"/>
                  </a:cubicBezTo>
                  <a:cubicBezTo>
                    <a:pt x="4179" y="22003"/>
                    <a:pt x="9358" y="23182"/>
                    <a:pt x="10597" y="23289"/>
                  </a:cubicBezTo>
                  <a:cubicBezTo>
                    <a:pt x="11275" y="23360"/>
                    <a:pt x="11859" y="23587"/>
                    <a:pt x="12275" y="23789"/>
                  </a:cubicBezTo>
                  <a:cubicBezTo>
                    <a:pt x="12490" y="23789"/>
                    <a:pt x="13668" y="23872"/>
                    <a:pt x="14192" y="24801"/>
                  </a:cubicBezTo>
                  <a:cubicBezTo>
                    <a:pt x="14454" y="25242"/>
                    <a:pt x="14633" y="26016"/>
                    <a:pt x="14811" y="26754"/>
                  </a:cubicBezTo>
                  <a:cubicBezTo>
                    <a:pt x="15002" y="27528"/>
                    <a:pt x="15216" y="28421"/>
                    <a:pt x="15478" y="28623"/>
                  </a:cubicBezTo>
                  <a:cubicBezTo>
                    <a:pt x="16050" y="29075"/>
                    <a:pt x="17086" y="30897"/>
                    <a:pt x="17371" y="31540"/>
                  </a:cubicBezTo>
                  <a:cubicBezTo>
                    <a:pt x="17478" y="31790"/>
                    <a:pt x="17621" y="31992"/>
                    <a:pt x="17752" y="32171"/>
                  </a:cubicBezTo>
                  <a:cubicBezTo>
                    <a:pt x="17967" y="32445"/>
                    <a:pt x="18169" y="32707"/>
                    <a:pt x="18038" y="33040"/>
                  </a:cubicBezTo>
                  <a:cubicBezTo>
                    <a:pt x="17955" y="33278"/>
                    <a:pt x="17800" y="33505"/>
                    <a:pt x="17645" y="33755"/>
                  </a:cubicBezTo>
                  <a:cubicBezTo>
                    <a:pt x="17633" y="33778"/>
                    <a:pt x="17609" y="33814"/>
                    <a:pt x="17586" y="33850"/>
                  </a:cubicBezTo>
                  <a:cubicBezTo>
                    <a:pt x="17669" y="33957"/>
                    <a:pt x="17848" y="34219"/>
                    <a:pt x="18240" y="34552"/>
                  </a:cubicBezTo>
                  <a:cubicBezTo>
                    <a:pt x="18764" y="34993"/>
                    <a:pt x="20264" y="36314"/>
                    <a:pt x="20491" y="36517"/>
                  </a:cubicBezTo>
                  <a:cubicBezTo>
                    <a:pt x="20729" y="36564"/>
                    <a:pt x="21896" y="36850"/>
                    <a:pt x="22562" y="37791"/>
                  </a:cubicBezTo>
                  <a:cubicBezTo>
                    <a:pt x="23277" y="38815"/>
                    <a:pt x="23705" y="39279"/>
                    <a:pt x="24194" y="39553"/>
                  </a:cubicBezTo>
                  <a:cubicBezTo>
                    <a:pt x="24646" y="39803"/>
                    <a:pt x="25158" y="40184"/>
                    <a:pt x="25229" y="40529"/>
                  </a:cubicBezTo>
                  <a:cubicBezTo>
                    <a:pt x="25277" y="40660"/>
                    <a:pt x="25920" y="41339"/>
                    <a:pt x="26480" y="41875"/>
                  </a:cubicBezTo>
                  <a:lnTo>
                    <a:pt x="26503" y="41898"/>
                  </a:lnTo>
                  <a:cubicBezTo>
                    <a:pt x="26563" y="41994"/>
                    <a:pt x="27920" y="44065"/>
                    <a:pt x="27539" y="45851"/>
                  </a:cubicBezTo>
                  <a:cubicBezTo>
                    <a:pt x="27242" y="47256"/>
                    <a:pt x="26670" y="48316"/>
                    <a:pt x="26289" y="49030"/>
                  </a:cubicBezTo>
                  <a:cubicBezTo>
                    <a:pt x="26194" y="49197"/>
                    <a:pt x="26110" y="49352"/>
                    <a:pt x="26051" y="49471"/>
                  </a:cubicBezTo>
                  <a:cubicBezTo>
                    <a:pt x="25741" y="50138"/>
                    <a:pt x="25515" y="50376"/>
                    <a:pt x="24753" y="50542"/>
                  </a:cubicBezTo>
                  <a:cubicBezTo>
                    <a:pt x="24503" y="50590"/>
                    <a:pt x="24074" y="50626"/>
                    <a:pt x="23586" y="50626"/>
                  </a:cubicBezTo>
                  <a:cubicBezTo>
                    <a:pt x="22646" y="50626"/>
                    <a:pt x="21491" y="50530"/>
                    <a:pt x="21003" y="50376"/>
                  </a:cubicBezTo>
                  <a:cubicBezTo>
                    <a:pt x="20348" y="50173"/>
                    <a:pt x="19014" y="49256"/>
                    <a:pt x="18776" y="49090"/>
                  </a:cubicBezTo>
                  <a:lnTo>
                    <a:pt x="17371" y="49042"/>
                  </a:lnTo>
                  <a:lnTo>
                    <a:pt x="17324" y="48995"/>
                  </a:lnTo>
                  <a:cubicBezTo>
                    <a:pt x="17288" y="48959"/>
                    <a:pt x="16431" y="48090"/>
                    <a:pt x="15609" y="46744"/>
                  </a:cubicBezTo>
                  <a:cubicBezTo>
                    <a:pt x="15407" y="46411"/>
                    <a:pt x="15204" y="46030"/>
                    <a:pt x="15002" y="45625"/>
                  </a:cubicBezTo>
                  <a:cubicBezTo>
                    <a:pt x="14895" y="46458"/>
                    <a:pt x="14680" y="48292"/>
                    <a:pt x="14776" y="50173"/>
                  </a:cubicBezTo>
                  <a:cubicBezTo>
                    <a:pt x="14883" y="52459"/>
                    <a:pt x="14823" y="56269"/>
                    <a:pt x="14835" y="57019"/>
                  </a:cubicBezTo>
                  <a:cubicBezTo>
                    <a:pt x="14883" y="57025"/>
                    <a:pt x="14960" y="57025"/>
                    <a:pt x="15038" y="57025"/>
                  </a:cubicBezTo>
                  <a:cubicBezTo>
                    <a:pt x="15115" y="57025"/>
                    <a:pt x="15192" y="57025"/>
                    <a:pt x="15240" y="57031"/>
                  </a:cubicBezTo>
                  <a:cubicBezTo>
                    <a:pt x="15228" y="56353"/>
                    <a:pt x="15169" y="52483"/>
                    <a:pt x="15050" y="50161"/>
                  </a:cubicBezTo>
                  <a:cubicBezTo>
                    <a:pt x="14990" y="48828"/>
                    <a:pt x="15073" y="47518"/>
                    <a:pt x="15181" y="46566"/>
                  </a:cubicBezTo>
                  <a:cubicBezTo>
                    <a:pt x="15240" y="46673"/>
                    <a:pt x="15300" y="46780"/>
                    <a:pt x="15371" y="46887"/>
                  </a:cubicBezTo>
                  <a:cubicBezTo>
                    <a:pt x="16204" y="48268"/>
                    <a:pt x="17086" y="49161"/>
                    <a:pt x="17133" y="49197"/>
                  </a:cubicBezTo>
                  <a:lnTo>
                    <a:pt x="17169" y="49233"/>
                  </a:lnTo>
                  <a:lnTo>
                    <a:pt x="17240" y="49316"/>
                  </a:lnTo>
                  <a:lnTo>
                    <a:pt x="17359" y="49316"/>
                  </a:lnTo>
                  <a:lnTo>
                    <a:pt x="18681" y="49376"/>
                  </a:lnTo>
                  <a:cubicBezTo>
                    <a:pt x="19121" y="49673"/>
                    <a:pt x="20276" y="50447"/>
                    <a:pt x="20919" y="50649"/>
                  </a:cubicBezTo>
                  <a:cubicBezTo>
                    <a:pt x="21467" y="50816"/>
                    <a:pt x="22681" y="50900"/>
                    <a:pt x="23586" y="50900"/>
                  </a:cubicBezTo>
                  <a:cubicBezTo>
                    <a:pt x="23967" y="50900"/>
                    <a:pt x="24491" y="50888"/>
                    <a:pt x="24813" y="50816"/>
                  </a:cubicBezTo>
                  <a:cubicBezTo>
                    <a:pt x="25682" y="50626"/>
                    <a:pt x="25956" y="50328"/>
                    <a:pt x="26313" y="49590"/>
                  </a:cubicBezTo>
                  <a:cubicBezTo>
                    <a:pt x="26360" y="49483"/>
                    <a:pt x="26444" y="49340"/>
                    <a:pt x="26527" y="49173"/>
                  </a:cubicBezTo>
                  <a:lnTo>
                    <a:pt x="26539" y="49161"/>
                  </a:lnTo>
                  <a:cubicBezTo>
                    <a:pt x="26920" y="48435"/>
                    <a:pt x="27503" y="47351"/>
                    <a:pt x="27813" y="45899"/>
                  </a:cubicBezTo>
                  <a:cubicBezTo>
                    <a:pt x="28230" y="44006"/>
                    <a:pt x="26801" y="41839"/>
                    <a:pt x="26741" y="41744"/>
                  </a:cubicBezTo>
                  <a:lnTo>
                    <a:pt x="26730" y="41732"/>
                  </a:lnTo>
                  <a:lnTo>
                    <a:pt x="26718" y="41720"/>
                  </a:lnTo>
                  <a:lnTo>
                    <a:pt x="26694" y="41696"/>
                  </a:lnTo>
                  <a:lnTo>
                    <a:pt x="26682" y="41684"/>
                  </a:lnTo>
                  <a:lnTo>
                    <a:pt x="26682" y="41672"/>
                  </a:lnTo>
                  <a:cubicBezTo>
                    <a:pt x="26099" y="41125"/>
                    <a:pt x="25587" y="40577"/>
                    <a:pt x="25503" y="40434"/>
                  </a:cubicBezTo>
                  <a:cubicBezTo>
                    <a:pt x="25360" y="39910"/>
                    <a:pt x="24646" y="39470"/>
                    <a:pt x="24336" y="39303"/>
                  </a:cubicBezTo>
                  <a:cubicBezTo>
                    <a:pt x="23884" y="39053"/>
                    <a:pt x="23479" y="38624"/>
                    <a:pt x="22789" y="37636"/>
                  </a:cubicBezTo>
                  <a:cubicBezTo>
                    <a:pt x="22122" y="36683"/>
                    <a:pt x="20991" y="36338"/>
                    <a:pt x="20622" y="36255"/>
                  </a:cubicBezTo>
                  <a:cubicBezTo>
                    <a:pt x="20241" y="35921"/>
                    <a:pt x="18907" y="34755"/>
                    <a:pt x="18419" y="34338"/>
                  </a:cubicBezTo>
                  <a:cubicBezTo>
                    <a:pt x="18181" y="34136"/>
                    <a:pt x="18026" y="33957"/>
                    <a:pt x="17931" y="33838"/>
                  </a:cubicBezTo>
                  <a:cubicBezTo>
                    <a:pt x="18074" y="33600"/>
                    <a:pt x="18217" y="33385"/>
                    <a:pt x="18300" y="33135"/>
                  </a:cubicBezTo>
                  <a:cubicBezTo>
                    <a:pt x="18479" y="32671"/>
                    <a:pt x="18205" y="32290"/>
                    <a:pt x="17978" y="31992"/>
                  </a:cubicBezTo>
                  <a:cubicBezTo>
                    <a:pt x="17848" y="31826"/>
                    <a:pt x="17717" y="31647"/>
                    <a:pt x="17621" y="31433"/>
                  </a:cubicBezTo>
                  <a:cubicBezTo>
                    <a:pt x="17371" y="30849"/>
                    <a:pt x="16300" y="28921"/>
                    <a:pt x="15645" y="28397"/>
                  </a:cubicBezTo>
                  <a:cubicBezTo>
                    <a:pt x="15466" y="28254"/>
                    <a:pt x="15228" y="27242"/>
                    <a:pt x="15085" y="26694"/>
                  </a:cubicBezTo>
                  <a:cubicBezTo>
                    <a:pt x="14907" y="25920"/>
                    <a:pt x="14716" y="25134"/>
                    <a:pt x="14442" y="24658"/>
                  </a:cubicBezTo>
                  <a:cubicBezTo>
                    <a:pt x="13883" y="23682"/>
                    <a:pt x="12704" y="23527"/>
                    <a:pt x="12347" y="23515"/>
                  </a:cubicBezTo>
                  <a:cubicBezTo>
                    <a:pt x="11775" y="23229"/>
                    <a:pt x="11192" y="23063"/>
                    <a:pt x="10620" y="23015"/>
                  </a:cubicBezTo>
                  <a:cubicBezTo>
                    <a:pt x="9394" y="22896"/>
                    <a:pt x="4251" y="21729"/>
                    <a:pt x="3429" y="21503"/>
                  </a:cubicBezTo>
                  <a:cubicBezTo>
                    <a:pt x="2905" y="21360"/>
                    <a:pt x="2560" y="21241"/>
                    <a:pt x="2393" y="21182"/>
                  </a:cubicBezTo>
                  <a:cubicBezTo>
                    <a:pt x="2274" y="20979"/>
                    <a:pt x="2155" y="20789"/>
                    <a:pt x="2048" y="20610"/>
                  </a:cubicBezTo>
                  <a:cubicBezTo>
                    <a:pt x="1572" y="19836"/>
                    <a:pt x="1167" y="19158"/>
                    <a:pt x="667" y="18705"/>
                  </a:cubicBezTo>
                  <a:cubicBezTo>
                    <a:pt x="583" y="18241"/>
                    <a:pt x="512" y="17788"/>
                    <a:pt x="464" y="17372"/>
                  </a:cubicBezTo>
                  <a:cubicBezTo>
                    <a:pt x="298" y="16133"/>
                    <a:pt x="643" y="14407"/>
                    <a:pt x="726" y="14026"/>
                  </a:cubicBezTo>
                  <a:cubicBezTo>
                    <a:pt x="964" y="13704"/>
                    <a:pt x="1095" y="13383"/>
                    <a:pt x="1203" y="13109"/>
                  </a:cubicBezTo>
                  <a:cubicBezTo>
                    <a:pt x="1286" y="13121"/>
                    <a:pt x="1369" y="13133"/>
                    <a:pt x="1453" y="13133"/>
                  </a:cubicBezTo>
                  <a:cubicBezTo>
                    <a:pt x="2381" y="13133"/>
                    <a:pt x="2858" y="12240"/>
                    <a:pt x="3131" y="11716"/>
                  </a:cubicBezTo>
                  <a:lnTo>
                    <a:pt x="3143" y="11704"/>
                  </a:lnTo>
                  <a:cubicBezTo>
                    <a:pt x="3179" y="11621"/>
                    <a:pt x="3227" y="11538"/>
                    <a:pt x="3262" y="11478"/>
                  </a:cubicBezTo>
                  <a:cubicBezTo>
                    <a:pt x="3620" y="10895"/>
                    <a:pt x="3703" y="10561"/>
                    <a:pt x="3703" y="9871"/>
                  </a:cubicBezTo>
                  <a:cubicBezTo>
                    <a:pt x="3703" y="9728"/>
                    <a:pt x="3727" y="9585"/>
                    <a:pt x="3739" y="9454"/>
                  </a:cubicBezTo>
                  <a:cubicBezTo>
                    <a:pt x="3786" y="9013"/>
                    <a:pt x="3846" y="8418"/>
                    <a:pt x="3227" y="8037"/>
                  </a:cubicBezTo>
                  <a:cubicBezTo>
                    <a:pt x="3108" y="7978"/>
                    <a:pt x="2977" y="7918"/>
                    <a:pt x="2834" y="7882"/>
                  </a:cubicBezTo>
                  <a:cubicBezTo>
                    <a:pt x="2846" y="7406"/>
                    <a:pt x="2869" y="6585"/>
                    <a:pt x="2798" y="5846"/>
                  </a:cubicBezTo>
                  <a:cubicBezTo>
                    <a:pt x="2762" y="5430"/>
                    <a:pt x="2750" y="4941"/>
                    <a:pt x="2750" y="4465"/>
                  </a:cubicBezTo>
                  <a:cubicBezTo>
                    <a:pt x="2738" y="3691"/>
                    <a:pt x="2715" y="2965"/>
                    <a:pt x="2584" y="2465"/>
                  </a:cubicBezTo>
                  <a:cubicBezTo>
                    <a:pt x="2524" y="2203"/>
                    <a:pt x="2465" y="1965"/>
                    <a:pt x="2417" y="1763"/>
                  </a:cubicBezTo>
                  <a:lnTo>
                    <a:pt x="2417" y="1751"/>
                  </a:lnTo>
                  <a:cubicBezTo>
                    <a:pt x="2334" y="1405"/>
                    <a:pt x="1738" y="274"/>
                    <a:pt x="1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2"/>
            <p:cNvSpPr/>
            <p:nvPr/>
          </p:nvSpPr>
          <p:spPr>
            <a:xfrm>
              <a:off x="4875900" y="1312800"/>
              <a:ext cx="112225" cy="331900"/>
            </a:xfrm>
            <a:custGeom>
              <a:avLst/>
              <a:gdLst/>
              <a:ahLst/>
              <a:cxnLst/>
              <a:rect l="l" t="t" r="r" b="b"/>
              <a:pathLst>
                <a:path w="4489" h="13276" extrusionOk="0">
                  <a:moveTo>
                    <a:pt x="3858" y="0"/>
                  </a:moveTo>
                  <a:lnTo>
                    <a:pt x="3584" y="12"/>
                  </a:lnTo>
                  <a:cubicBezTo>
                    <a:pt x="3584" y="48"/>
                    <a:pt x="3620" y="869"/>
                    <a:pt x="3834" y="1584"/>
                  </a:cubicBezTo>
                  <a:lnTo>
                    <a:pt x="3846" y="1631"/>
                  </a:lnTo>
                  <a:cubicBezTo>
                    <a:pt x="4048" y="2298"/>
                    <a:pt x="4203" y="2822"/>
                    <a:pt x="4144" y="3405"/>
                  </a:cubicBezTo>
                  <a:cubicBezTo>
                    <a:pt x="4096" y="3786"/>
                    <a:pt x="4120" y="4274"/>
                    <a:pt x="4132" y="4739"/>
                  </a:cubicBezTo>
                  <a:cubicBezTo>
                    <a:pt x="4144" y="5048"/>
                    <a:pt x="4156" y="5370"/>
                    <a:pt x="4156" y="5644"/>
                  </a:cubicBezTo>
                  <a:cubicBezTo>
                    <a:pt x="4144" y="6287"/>
                    <a:pt x="4156" y="6846"/>
                    <a:pt x="4156" y="6930"/>
                  </a:cubicBezTo>
                  <a:cubicBezTo>
                    <a:pt x="4144" y="7037"/>
                    <a:pt x="4037" y="7799"/>
                    <a:pt x="3870" y="8727"/>
                  </a:cubicBezTo>
                  <a:cubicBezTo>
                    <a:pt x="3703" y="9632"/>
                    <a:pt x="3501" y="10430"/>
                    <a:pt x="3310" y="10930"/>
                  </a:cubicBezTo>
                  <a:lnTo>
                    <a:pt x="3286" y="11013"/>
                  </a:lnTo>
                  <a:cubicBezTo>
                    <a:pt x="3120" y="11430"/>
                    <a:pt x="2941" y="11906"/>
                    <a:pt x="2417" y="12347"/>
                  </a:cubicBezTo>
                  <a:cubicBezTo>
                    <a:pt x="1846" y="12799"/>
                    <a:pt x="905" y="13049"/>
                    <a:pt x="893" y="13049"/>
                  </a:cubicBezTo>
                  <a:lnTo>
                    <a:pt x="0" y="13276"/>
                  </a:lnTo>
                  <a:cubicBezTo>
                    <a:pt x="36" y="13276"/>
                    <a:pt x="1977" y="13061"/>
                    <a:pt x="2584" y="12561"/>
                  </a:cubicBezTo>
                  <a:cubicBezTo>
                    <a:pt x="3179" y="12073"/>
                    <a:pt x="3370" y="11561"/>
                    <a:pt x="3548" y="11121"/>
                  </a:cubicBezTo>
                  <a:lnTo>
                    <a:pt x="3572" y="11037"/>
                  </a:lnTo>
                  <a:cubicBezTo>
                    <a:pt x="3775" y="10525"/>
                    <a:pt x="3977" y="9704"/>
                    <a:pt x="4144" y="8775"/>
                  </a:cubicBezTo>
                  <a:cubicBezTo>
                    <a:pt x="4322" y="7775"/>
                    <a:pt x="4429" y="6965"/>
                    <a:pt x="4429" y="6965"/>
                  </a:cubicBezTo>
                  <a:lnTo>
                    <a:pt x="4441" y="6953"/>
                  </a:lnTo>
                  <a:lnTo>
                    <a:pt x="4441" y="6941"/>
                  </a:lnTo>
                  <a:cubicBezTo>
                    <a:pt x="4441" y="6930"/>
                    <a:pt x="4418" y="6346"/>
                    <a:pt x="4429" y="5656"/>
                  </a:cubicBezTo>
                  <a:cubicBezTo>
                    <a:pt x="4441" y="5370"/>
                    <a:pt x="4429" y="5048"/>
                    <a:pt x="4418" y="4727"/>
                  </a:cubicBezTo>
                  <a:cubicBezTo>
                    <a:pt x="4394" y="4274"/>
                    <a:pt x="4382" y="3798"/>
                    <a:pt x="4418" y="3441"/>
                  </a:cubicBezTo>
                  <a:cubicBezTo>
                    <a:pt x="4489" y="2798"/>
                    <a:pt x="4310" y="2215"/>
                    <a:pt x="4120" y="1548"/>
                  </a:cubicBezTo>
                  <a:lnTo>
                    <a:pt x="4096" y="1500"/>
                  </a:lnTo>
                  <a:cubicBezTo>
                    <a:pt x="3894" y="822"/>
                    <a:pt x="3858" y="12"/>
                    <a:pt x="3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2"/>
            <p:cNvSpPr/>
            <p:nvPr/>
          </p:nvSpPr>
          <p:spPr>
            <a:xfrm>
              <a:off x="4658600" y="1228775"/>
              <a:ext cx="330425" cy="680850"/>
            </a:xfrm>
            <a:custGeom>
              <a:avLst/>
              <a:gdLst/>
              <a:ahLst/>
              <a:cxnLst/>
              <a:rect l="l" t="t" r="r" b="b"/>
              <a:pathLst>
                <a:path w="13217" h="27234" extrusionOk="0">
                  <a:moveTo>
                    <a:pt x="6318" y="0"/>
                  </a:moveTo>
                  <a:cubicBezTo>
                    <a:pt x="5225" y="0"/>
                    <a:pt x="3474" y="265"/>
                    <a:pt x="2763" y="777"/>
                  </a:cubicBezTo>
                  <a:cubicBezTo>
                    <a:pt x="2013" y="1325"/>
                    <a:pt x="1334" y="2040"/>
                    <a:pt x="929" y="2718"/>
                  </a:cubicBezTo>
                  <a:cubicBezTo>
                    <a:pt x="584" y="3314"/>
                    <a:pt x="667" y="3945"/>
                    <a:pt x="667" y="3968"/>
                  </a:cubicBezTo>
                  <a:cubicBezTo>
                    <a:pt x="667" y="3968"/>
                    <a:pt x="691" y="4480"/>
                    <a:pt x="394" y="5302"/>
                  </a:cubicBezTo>
                  <a:cubicBezTo>
                    <a:pt x="84" y="6147"/>
                    <a:pt x="1" y="6635"/>
                    <a:pt x="36" y="7243"/>
                  </a:cubicBezTo>
                  <a:cubicBezTo>
                    <a:pt x="72" y="7790"/>
                    <a:pt x="25" y="9933"/>
                    <a:pt x="25" y="9957"/>
                  </a:cubicBezTo>
                  <a:lnTo>
                    <a:pt x="25" y="9969"/>
                  </a:lnTo>
                  <a:lnTo>
                    <a:pt x="36" y="9993"/>
                  </a:lnTo>
                  <a:cubicBezTo>
                    <a:pt x="36" y="10017"/>
                    <a:pt x="798" y="13077"/>
                    <a:pt x="667" y="14160"/>
                  </a:cubicBezTo>
                  <a:lnTo>
                    <a:pt x="667" y="14184"/>
                  </a:lnTo>
                  <a:lnTo>
                    <a:pt x="667" y="14208"/>
                  </a:lnTo>
                  <a:cubicBezTo>
                    <a:pt x="679" y="14232"/>
                    <a:pt x="1263" y="16529"/>
                    <a:pt x="1322" y="19649"/>
                  </a:cubicBezTo>
                  <a:cubicBezTo>
                    <a:pt x="1394" y="22756"/>
                    <a:pt x="406" y="25745"/>
                    <a:pt x="394" y="25769"/>
                  </a:cubicBezTo>
                  <a:lnTo>
                    <a:pt x="322" y="25983"/>
                  </a:lnTo>
                  <a:lnTo>
                    <a:pt x="322" y="25983"/>
                  </a:lnTo>
                  <a:lnTo>
                    <a:pt x="548" y="25959"/>
                  </a:lnTo>
                  <a:cubicBezTo>
                    <a:pt x="548" y="25959"/>
                    <a:pt x="882" y="25912"/>
                    <a:pt x="1291" y="25912"/>
                  </a:cubicBezTo>
                  <a:cubicBezTo>
                    <a:pt x="1496" y="25912"/>
                    <a:pt x="1719" y="25923"/>
                    <a:pt x="1930" y="25959"/>
                  </a:cubicBezTo>
                  <a:cubicBezTo>
                    <a:pt x="2584" y="26054"/>
                    <a:pt x="7418" y="27197"/>
                    <a:pt x="7466" y="27209"/>
                  </a:cubicBezTo>
                  <a:lnTo>
                    <a:pt x="7525" y="27233"/>
                  </a:lnTo>
                  <a:lnTo>
                    <a:pt x="7585" y="27186"/>
                  </a:lnTo>
                  <a:cubicBezTo>
                    <a:pt x="9561" y="25650"/>
                    <a:pt x="13002" y="24328"/>
                    <a:pt x="13038" y="24304"/>
                  </a:cubicBezTo>
                  <a:lnTo>
                    <a:pt x="13217" y="24245"/>
                  </a:lnTo>
                  <a:lnTo>
                    <a:pt x="13098" y="24090"/>
                  </a:lnTo>
                  <a:cubicBezTo>
                    <a:pt x="12871" y="23780"/>
                    <a:pt x="12240" y="22875"/>
                    <a:pt x="12133" y="22506"/>
                  </a:cubicBezTo>
                  <a:cubicBezTo>
                    <a:pt x="11990" y="22030"/>
                    <a:pt x="11645" y="20458"/>
                    <a:pt x="11443" y="18970"/>
                  </a:cubicBezTo>
                  <a:cubicBezTo>
                    <a:pt x="11252" y="17506"/>
                    <a:pt x="11740" y="15446"/>
                    <a:pt x="11740" y="15422"/>
                  </a:cubicBezTo>
                  <a:lnTo>
                    <a:pt x="11466" y="15351"/>
                  </a:lnTo>
                  <a:cubicBezTo>
                    <a:pt x="11455" y="15446"/>
                    <a:pt x="10966" y="17494"/>
                    <a:pt x="11169" y="19006"/>
                  </a:cubicBezTo>
                  <a:cubicBezTo>
                    <a:pt x="11371" y="20518"/>
                    <a:pt x="11728" y="22102"/>
                    <a:pt x="11859" y="22578"/>
                  </a:cubicBezTo>
                  <a:cubicBezTo>
                    <a:pt x="11978" y="22983"/>
                    <a:pt x="12526" y="23780"/>
                    <a:pt x="12764" y="24114"/>
                  </a:cubicBezTo>
                  <a:cubicBezTo>
                    <a:pt x="12050" y="24399"/>
                    <a:pt x="9228" y="25578"/>
                    <a:pt x="7466" y="26924"/>
                  </a:cubicBezTo>
                  <a:cubicBezTo>
                    <a:pt x="6859" y="26781"/>
                    <a:pt x="2608" y="25781"/>
                    <a:pt x="1977" y="25673"/>
                  </a:cubicBezTo>
                  <a:cubicBezTo>
                    <a:pt x="1745" y="25638"/>
                    <a:pt x="1501" y="25626"/>
                    <a:pt x="1281" y="25626"/>
                  </a:cubicBezTo>
                  <a:cubicBezTo>
                    <a:pt x="1060" y="25626"/>
                    <a:pt x="864" y="25638"/>
                    <a:pt x="727" y="25650"/>
                  </a:cubicBezTo>
                  <a:cubicBezTo>
                    <a:pt x="941" y="24923"/>
                    <a:pt x="1668" y="22328"/>
                    <a:pt x="1608" y="19637"/>
                  </a:cubicBezTo>
                  <a:cubicBezTo>
                    <a:pt x="1537" y="16672"/>
                    <a:pt x="1013" y="14422"/>
                    <a:pt x="941" y="14160"/>
                  </a:cubicBezTo>
                  <a:cubicBezTo>
                    <a:pt x="1072" y="13053"/>
                    <a:pt x="382" y="10219"/>
                    <a:pt x="310" y="9933"/>
                  </a:cubicBezTo>
                  <a:cubicBezTo>
                    <a:pt x="310" y="9707"/>
                    <a:pt x="346" y="7766"/>
                    <a:pt x="322" y="7231"/>
                  </a:cubicBezTo>
                  <a:cubicBezTo>
                    <a:pt x="286" y="6659"/>
                    <a:pt x="358" y="6219"/>
                    <a:pt x="656" y="5397"/>
                  </a:cubicBezTo>
                  <a:cubicBezTo>
                    <a:pt x="977" y="4516"/>
                    <a:pt x="941" y="3968"/>
                    <a:pt x="941" y="3945"/>
                  </a:cubicBezTo>
                  <a:cubicBezTo>
                    <a:pt x="941" y="3933"/>
                    <a:pt x="870" y="3373"/>
                    <a:pt x="1179" y="2861"/>
                  </a:cubicBezTo>
                  <a:cubicBezTo>
                    <a:pt x="1549" y="2218"/>
                    <a:pt x="2203" y="1528"/>
                    <a:pt x="2930" y="1004"/>
                  </a:cubicBezTo>
                  <a:cubicBezTo>
                    <a:pt x="3647" y="486"/>
                    <a:pt x="5631" y="15"/>
                    <a:pt x="6620" y="15"/>
                  </a:cubicBezTo>
                  <a:cubicBezTo>
                    <a:pt x="6632" y="15"/>
                    <a:pt x="6644" y="15"/>
                    <a:pt x="6656" y="16"/>
                  </a:cubicBezTo>
                  <a:lnTo>
                    <a:pt x="6728" y="16"/>
                  </a:lnTo>
                  <a:cubicBezTo>
                    <a:pt x="6607" y="5"/>
                    <a:pt x="6468" y="0"/>
                    <a:pt x="6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2"/>
            <p:cNvSpPr/>
            <p:nvPr/>
          </p:nvSpPr>
          <p:spPr>
            <a:xfrm>
              <a:off x="4841375" y="1230925"/>
              <a:ext cx="131275" cy="86050"/>
            </a:xfrm>
            <a:custGeom>
              <a:avLst/>
              <a:gdLst/>
              <a:ahLst/>
              <a:cxnLst/>
              <a:rect l="l" t="t" r="r" b="b"/>
              <a:pathLst>
                <a:path w="5251" h="3442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3" y="1"/>
                    <a:pt x="4" y="1"/>
                  </a:cubicBezTo>
                  <a:lnTo>
                    <a:pt x="4" y="1"/>
                  </a:lnTo>
                  <a:cubicBezTo>
                    <a:pt x="3" y="1"/>
                    <a:pt x="2" y="1"/>
                    <a:pt x="0" y="1"/>
                  </a:cubicBezTo>
                  <a:close/>
                  <a:moveTo>
                    <a:pt x="4" y="1"/>
                  </a:moveTo>
                  <a:lnTo>
                    <a:pt x="4" y="1"/>
                  </a:lnTo>
                  <a:cubicBezTo>
                    <a:pt x="12" y="4"/>
                    <a:pt x="12" y="13"/>
                    <a:pt x="12" y="13"/>
                  </a:cubicBezTo>
                  <a:cubicBezTo>
                    <a:pt x="929" y="144"/>
                    <a:pt x="2405" y="406"/>
                    <a:pt x="3274" y="953"/>
                  </a:cubicBezTo>
                  <a:cubicBezTo>
                    <a:pt x="4275" y="1608"/>
                    <a:pt x="4929" y="3013"/>
                    <a:pt x="4977" y="3442"/>
                  </a:cubicBezTo>
                  <a:lnTo>
                    <a:pt x="5251" y="3418"/>
                  </a:lnTo>
                  <a:cubicBezTo>
                    <a:pt x="5203" y="2930"/>
                    <a:pt x="4513" y="1430"/>
                    <a:pt x="3429" y="715"/>
                  </a:cubicBezTo>
                  <a:cubicBezTo>
                    <a:pt x="2514" y="133"/>
                    <a:pt x="992" y="120"/>
                    <a:pt x="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2"/>
            <p:cNvSpPr/>
            <p:nvPr/>
          </p:nvSpPr>
          <p:spPr>
            <a:xfrm>
              <a:off x="4615450" y="1470725"/>
              <a:ext cx="64600" cy="118025"/>
            </a:xfrm>
            <a:custGeom>
              <a:avLst/>
              <a:gdLst/>
              <a:ahLst/>
              <a:cxnLst/>
              <a:rect l="l" t="t" r="r" b="b"/>
              <a:pathLst>
                <a:path w="2584" h="4721" extrusionOk="0">
                  <a:moveTo>
                    <a:pt x="1125" y="1"/>
                  </a:moveTo>
                  <a:cubicBezTo>
                    <a:pt x="903" y="1"/>
                    <a:pt x="667" y="40"/>
                    <a:pt x="465" y="160"/>
                  </a:cubicBezTo>
                  <a:cubicBezTo>
                    <a:pt x="0" y="434"/>
                    <a:pt x="48" y="875"/>
                    <a:pt x="96" y="1303"/>
                  </a:cubicBezTo>
                  <a:cubicBezTo>
                    <a:pt x="107" y="1446"/>
                    <a:pt x="119" y="1589"/>
                    <a:pt x="119" y="1744"/>
                  </a:cubicBezTo>
                  <a:cubicBezTo>
                    <a:pt x="119" y="2387"/>
                    <a:pt x="203" y="2660"/>
                    <a:pt x="524" y="3208"/>
                  </a:cubicBezTo>
                  <a:cubicBezTo>
                    <a:pt x="572" y="3280"/>
                    <a:pt x="619" y="3363"/>
                    <a:pt x="667" y="3458"/>
                  </a:cubicBezTo>
                  <a:cubicBezTo>
                    <a:pt x="929" y="3946"/>
                    <a:pt x="1334" y="4720"/>
                    <a:pt x="2096" y="4720"/>
                  </a:cubicBezTo>
                  <a:cubicBezTo>
                    <a:pt x="2251" y="4720"/>
                    <a:pt x="2405" y="4696"/>
                    <a:pt x="2584" y="4625"/>
                  </a:cubicBezTo>
                  <a:lnTo>
                    <a:pt x="2477" y="4363"/>
                  </a:lnTo>
                  <a:cubicBezTo>
                    <a:pt x="2340" y="4415"/>
                    <a:pt x="2215" y="4439"/>
                    <a:pt x="2100" y="4439"/>
                  </a:cubicBezTo>
                  <a:cubicBezTo>
                    <a:pt x="1561" y="4439"/>
                    <a:pt x="1231" y="3916"/>
                    <a:pt x="917" y="3327"/>
                  </a:cubicBezTo>
                  <a:cubicBezTo>
                    <a:pt x="858" y="3220"/>
                    <a:pt x="810" y="3137"/>
                    <a:pt x="762" y="3065"/>
                  </a:cubicBezTo>
                  <a:cubicBezTo>
                    <a:pt x="465" y="2553"/>
                    <a:pt x="405" y="2339"/>
                    <a:pt x="405" y="1744"/>
                  </a:cubicBezTo>
                  <a:cubicBezTo>
                    <a:pt x="405" y="1577"/>
                    <a:pt x="393" y="1422"/>
                    <a:pt x="369" y="1267"/>
                  </a:cubicBezTo>
                  <a:cubicBezTo>
                    <a:pt x="322" y="815"/>
                    <a:pt x="310" y="577"/>
                    <a:pt x="619" y="398"/>
                  </a:cubicBezTo>
                  <a:cubicBezTo>
                    <a:pt x="766" y="310"/>
                    <a:pt x="945" y="280"/>
                    <a:pt x="1121" y="280"/>
                  </a:cubicBezTo>
                  <a:cubicBezTo>
                    <a:pt x="1487" y="280"/>
                    <a:pt x="1838" y="410"/>
                    <a:pt x="1846" y="410"/>
                  </a:cubicBezTo>
                  <a:lnTo>
                    <a:pt x="1941" y="148"/>
                  </a:lnTo>
                  <a:cubicBezTo>
                    <a:pt x="1918" y="140"/>
                    <a:pt x="1544" y="1"/>
                    <a:pt x="1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2"/>
            <p:cNvSpPr/>
            <p:nvPr/>
          </p:nvSpPr>
          <p:spPr>
            <a:xfrm>
              <a:off x="4964600" y="1470725"/>
              <a:ext cx="64325" cy="118025"/>
            </a:xfrm>
            <a:custGeom>
              <a:avLst/>
              <a:gdLst/>
              <a:ahLst/>
              <a:cxnLst/>
              <a:rect l="l" t="t" r="r" b="b"/>
              <a:pathLst>
                <a:path w="2573" h="4721" extrusionOk="0">
                  <a:moveTo>
                    <a:pt x="1447" y="1"/>
                  </a:moveTo>
                  <a:cubicBezTo>
                    <a:pt x="1028" y="1"/>
                    <a:pt x="655" y="140"/>
                    <a:pt x="631" y="148"/>
                  </a:cubicBezTo>
                  <a:lnTo>
                    <a:pt x="727" y="410"/>
                  </a:lnTo>
                  <a:cubicBezTo>
                    <a:pt x="735" y="410"/>
                    <a:pt x="1086" y="280"/>
                    <a:pt x="1456" y="280"/>
                  </a:cubicBezTo>
                  <a:cubicBezTo>
                    <a:pt x="1633" y="280"/>
                    <a:pt x="1814" y="310"/>
                    <a:pt x="1965" y="398"/>
                  </a:cubicBezTo>
                  <a:cubicBezTo>
                    <a:pt x="2263" y="577"/>
                    <a:pt x="2251" y="815"/>
                    <a:pt x="2203" y="1267"/>
                  </a:cubicBezTo>
                  <a:cubicBezTo>
                    <a:pt x="2191" y="1422"/>
                    <a:pt x="2167" y="1577"/>
                    <a:pt x="2167" y="1744"/>
                  </a:cubicBezTo>
                  <a:cubicBezTo>
                    <a:pt x="2167" y="2339"/>
                    <a:pt x="2108" y="2553"/>
                    <a:pt x="1810" y="3065"/>
                  </a:cubicBezTo>
                  <a:cubicBezTo>
                    <a:pt x="1762" y="3137"/>
                    <a:pt x="1715" y="3220"/>
                    <a:pt x="1667" y="3327"/>
                  </a:cubicBezTo>
                  <a:cubicBezTo>
                    <a:pt x="1353" y="3916"/>
                    <a:pt x="1015" y="4439"/>
                    <a:pt x="473" y="4439"/>
                  </a:cubicBezTo>
                  <a:cubicBezTo>
                    <a:pt x="357" y="4439"/>
                    <a:pt x="232" y="4415"/>
                    <a:pt x="96" y="4363"/>
                  </a:cubicBezTo>
                  <a:lnTo>
                    <a:pt x="0" y="4625"/>
                  </a:lnTo>
                  <a:cubicBezTo>
                    <a:pt x="167" y="4696"/>
                    <a:pt x="334" y="4720"/>
                    <a:pt x="477" y="4720"/>
                  </a:cubicBezTo>
                  <a:cubicBezTo>
                    <a:pt x="1239" y="4720"/>
                    <a:pt x="1643" y="3946"/>
                    <a:pt x="1905" y="3458"/>
                  </a:cubicBezTo>
                  <a:cubicBezTo>
                    <a:pt x="1965" y="3363"/>
                    <a:pt x="2001" y="3280"/>
                    <a:pt x="2048" y="3208"/>
                  </a:cubicBezTo>
                  <a:cubicBezTo>
                    <a:pt x="2382" y="2660"/>
                    <a:pt x="2453" y="2387"/>
                    <a:pt x="2453" y="1744"/>
                  </a:cubicBezTo>
                  <a:cubicBezTo>
                    <a:pt x="2453" y="1589"/>
                    <a:pt x="2465" y="1446"/>
                    <a:pt x="2477" y="1303"/>
                  </a:cubicBezTo>
                  <a:cubicBezTo>
                    <a:pt x="2524" y="875"/>
                    <a:pt x="2572" y="434"/>
                    <a:pt x="2108" y="160"/>
                  </a:cubicBezTo>
                  <a:cubicBezTo>
                    <a:pt x="1905" y="40"/>
                    <a:pt x="1670" y="1"/>
                    <a:pt x="1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2"/>
            <p:cNvSpPr/>
            <p:nvPr/>
          </p:nvSpPr>
          <p:spPr>
            <a:xfrm>
              <a:off x="4633899" y="1124098"/>
              <a:ext cx="371800" cy="346636"/>
            </a:xfrm>
            <a:custGeom>
              <a:avLst/>
              <a:gdLst/>
              <a:ahLst/>
              <a:cxnLst/>
              <a:rect l="l" t="t" r="r" b="b"/>
              <a:pathLst>
                <a:path w="14872" h="14014" extrusionOk="0">
                  <a:moveTo>
                    <a:pt x="7557" y="1"/>
                  </a:moveTo>
                  <a:cubicBezTo>
                    <a:pt x="7270" y="1"/>
                    <a:pt x="6917" y="72"/>
                    <a:pt x="6418" y="262"/>
                  </a:cubicBezTo>
                  <a:cubicBezTo>
                    <a:pt x="5870" y="476"/>
                    <a:pt x="5370" y="607"/>
                    <a:pt x="4942" y="726"/>
                  </a:cubicBezTo>
                  <a:cubicBezTo>
                    <a:pt x="4132" y="940"/>
                    <a:pt x="3441" y="1131"/>
                    <a:pt x="2810" y="1678"/>
                  </a:cubicBezTo>
                  <a:cubicBezTo>
                    <a:pt x="1846" y="2548"/>
                    <a:pt x="810" y="4012"/>
                    <a:pt x="703" y="5131"/>
                  </a:cubicBezTo>
                  <a:cubicBezTo>
                    <a:pt x="667" y="5584"/>
                    <a:pt x="536" y="5715"/>
                    <a:pt x="393" y="5846"/>
                  </a:cubicBezTo>
                  <a:cubicBezTo>
                    <a:pt x="167" y="6060"/>
                    <a:pt x="1" y="6262"/>
                    <a:pt x="48" y="6941"/>
                  </a:cubicBezTo>
                  <a:cubicBezTo>
                    <a:pt x="72" y="7524"/>
                    <a:pt x="84" y="7965"/>
                    <a:pt x="108" y="8393"/>
                  </a:cubicBezTo>
                  <a:cubicBezTo>
                    <a:pt x="120" y="8882"/>
                    <a:pt x="143" y="9346"/>
                    <a:pt x="179" y="9906"/>
                  </a:cubicBezTo>
                  <a:cubicBezTo>
                    <a:pt x="239" y="10918"/>
                    <a:pt x="203" y="13966"/>
                    <a:pt x="203" y="14001"/>
                  </a:cubicBezTo>
                  <a:lnTo>
                    <a:pt x="489" y="14001"/>
                  </a:lnTo>
                  <a:cubicBezTo>
                    <a:pt x="489" y="13882"/>
                    <a:pt x="524" y="10906"/>
                    <a:pt x="453" y="9882"/>
                  </a:cubicBezTo>
                  <a:cubicBezTo>
                    <a:pt x="417" y="9334"/>
                    <a:pt x="405" y="8870"/>
                    <a:pt x="382" y="8382"/>
                  </a:cubicBezTo>
                  <a:cubicBezTo>
                    <a:pt x="370" y="7953"/>
                    <a:pt x="358" y="7512"/>
                    <a:pt x="322" y="6929"/>
                  </a:cubicBezTo>
                  <a:cubicBezTo>
                    <a:pt x="286" y="6322"/>
                    <a:pt x="417" y="6203"/>
                    <a:pt x="584" y="6048"/>
                  </a:cubicBezTo>
                  <a:cubicBezTo>
                    <a:pt x="751" y="5893"/>
                    <a:pt x="941" y="5726"/>
                    <a:pt x="989" y="5155"/>
                  </a:cubicBezTo>
                  <a:cubicBezTo>
                    <a:pt x="1084" y="4107"/>
                    <a:pt x="2072" y="2726"/>
                    <a:pt x="3001" y="1893"/>
                  </a:cubicBezTo>
                  <a:cubicBezTo>
                    <a:pt x="3572" y="1381"/>
                    <a:pt x="4203" y="1214"/>
                    <a:pt x="5013" y="988"/>
                  </a:cubicBezTo>
                  <a:cubicBezTo>
                    <a:pt x="5454" y="869"/>
                    <a:pt x="5954" y="738"/>
                    <a:pt x="6525" y="523"/>
                  </a:cubicBezTo>
                  <a:cubicBezTo>
                    <a:pt x="6981" y="348"/>
                    <a:pt x="7295" y="281"/>
                    <a:pt x="7550" y="281"/>
                  </a:cubicBezTo>
                  <a:cubicBezTo>
                    <a:pt x="7848" y="281"/>
                    <a:pt x="8065" y="372"/>
                    <a:pt x="8335" y="488"/>
                  </a:cubicBezTo>
                  <a:cubicBezTo>
                    <a:pt x="8597" y="595"/>
                    <a:pt x="8906" y="714"/>
                    <a:pt x="9359" y="797"/>
                  </a:cubicBezTo>
                  <a:cubicBezTo>
                    <a:pt x="10192" y="940"/>
                    <a:pt x="10371" y="1202"/>
                    <a:pt x="10692" y="1666"/>
                  </a:cubicBezTo>
                  <a:cubicBezTo>
                    <a:pt x="10859" y="1905"/>
                    <a:pt x="11073" y="2202"/>
                    <a:pt x="11419" y="2548"/>
                  </a:cubicBezTo>
                  <a:cubicBezTo>
                    <a:pt x="11942" y="3083"/>
                    <a:pt x="12216" y="3619"/>
                    <a:pt x="12454" y="4083"/>
                  </a:cubicBezTo>
                  <a:cubicBezTo>
                    <a:pt x="12657" y="4488"/>
                    <a:pt x="12859" y="4881"/>
                    <a:pt x="13181" y="5179"/>
                  </a:cubicBezTo>
                  <a:cubicBezTo>
                    <a:pt x="13621" y="5607"/>
                    <a:pt x="13681" y="5893"/>
                    <a:pt x="13740" y="6203"/>
                  </a:cubicBezTo>
                  <a:cubicBezTo>
                    <a:pt x="13764" y="6322"/>
                    <a:pt x="13800" y="6453"/>
                    <a:pt x="13847" y="6584"/>
                  </a:cubicBezTo>
                  <a:cubicBezTo>
                    <a:pt x="13955" y="6881"/>
                    <a:pt x="14026" y="7215"/>
                    <a:pt x="14121" y="7620"/>
                  </a:cubicBezTo>
                  <a:cubicBezTo>
                    <a:pt x="14181" y="7834"/>
                    <a:pt x="14228" y="8072"/>
                    <a:pt x="14300" y="8334"/>
                  </a:cubicBezTo>
                  <a:cubicBezTo>
                    <a:pt x="14407" y="8786"/>
                    <a:pt x="14431" y="9477"/>
                    <a:pt x="14443" y="10215"/>
                  </a:cubicBezTo>
                  <a:cubicBezTo>
                    <a:pt x="14443" y="10691"/>
                    <a:pt x="14455" y="11191"/>
                    <a:pt x="14502" y="11632"/>
                  </a:cubicBezTo>
                  <a:cubicBezTo>
                    <a:pt x="14598" y="12704"/>
                    <a:pt x="14502" y="13978"/>
                    <a:pt x="14502" y="13989"/>
                  </a:cubicBezTo>
                  <a:lnTo>
                    <a:pt x="14776" y="14013"/>
                  </a:lnTo>
                  <a:cubicBezTo>
                    <a:pt x="14776" y="14001"/>
                    <a:pt x="14871" y="12704"/>
                    <a:pt x="14776" y="11608"/>
                  </a:cubicBezTo>
                  <a:cubicBezTo>
                    <a:pt x="14740" y="11180"/>
                    <a:pt x="14729" y="10679"/>
                    <a:pt x="14717" y="10203"/>
                  </a:cubicBezTo>
                  <a:cubicBezTo>
                    <a:pt x="14705" y="9453"/>
                    <a:pt x="14693" y="8739"/>
                    <a:pt x="14574" y="8263"/>
                  </a:cubicBezTo>
                  <a:cubicBezTo>
                    <a:pt x="14502" y="8001"/>
                    <a:pt x="14443" y="7774"/>
                    <a:pt x="14395" y="7560"/>
                  </a:cubicBezTo>
                  <a:cubicBezTo>
                    <a:pt x="14300" y="7131"/>
                    <a:pt x="14217" y="6810"/>
                    <a:pt x="14109" y="6488"/>
                  </a:cubicBezTo>
                  <a:cubicBezTo>
                    <a:pt x="14062" y="6369"/>
                    <a:pt x="14038" y="6262"/>
                    <a:pt x="14014" y="6143"/>
                  </a:cubicBezTo>
                  <a:cubicBezTo>
                    <a:pt x="13955" y="5810"/>
                    <a:pt x="13883" y="5465"/>
                    <a:pt x="13371" y="4976"/>
                  </a:cubicBezTo>
                  <a:cubicBezTo>
                    <a:pt x="13085" y="4703"/>
                    <a:pt x="12907" y="4357"/>
                    <a:pt x="12704" y="3964"/>
                  </a:cubicBezTo>
                  <a:cubicBezTo>
                    <a:pt x="12454" y="3464"/>
                    <a:pt x="12169" y="2917"/>
                    <a:pt x="11609" y="2357"/>
                  </a:cubicBezTo>
                  <a:cubicBezTo>
                    <a:pt x="11288" y="2024"/>
                    <a:pt x="11097" y="1750"/>
                    <a:pt x="10919" y="1512"/>
                  </a:cubicBezTo>
                  <a:cubicBezTo>
                    <a:pt x="10585" y="1035"/>
                    <a:pt x="10347" y="690"/>
                    <a:pt x="9406" y="523"/>
                  </a:cubicBezTo>
                  <a:cubicBezTo>
                    <a:pt x="8978" y="440"/>
                    <a:pt x="8692" y="333"/>
                    <a:pt x="8442" y="226"/>
                  </a:cubicBezTo>
                  <a:cubicBezTo>
                    <a:pt x="8150" y="103"/>
                    <a:pt x="7901" y="1"/>
                    <a:pt x="75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2"/>
            <p:cNvSpPr/>
            <p:nvPr/>
          </p:nvSpPr>
          <p:spPr>
            <a:xfrm>
              <a:off x="4585375" y="1717600"/>
              <a:ext cx="112550" cy="233675"/>
            </a:xfrm>
            <a:custGeom>
              <a:avLst/>
              <a:gdLst/>
              <a:ahLst/>
              <a:cxnLst/>
              <a:rect l="l" t="t" r="r" b="b"/>
              <a:pathLst>
                <a:path w="4502" h="9347" extrusionOk="0">
                  <a:moveTo>
                    <a:pt x="4287" y="1"/>
                  </a:moveTo>
                  <a:cubicBezTo>
                    <a:pt x="4263" y="36"/>
                    <a:pt x="2037" y="2810"/>
                    <a:pt x="1299" y="3930"/>
                  </a:cubicBezTo>
                  <a:cubicBezTo>
                    <a:pt x="1156" y="4132"/>
                    <a:pt x="1025" y="4311"/>
                    <a:pt x="906" y="4489"/>
                  </a:cubicBezTo>
                  <a:cubicBezTo>
                    <a:pt x="370" y="5263"/>
                    <a:pt x="1" y="5763"/>
                    <a:pt x="298" y="6490"/>
                  </a:cubicBezTo>
                  <a:cubicBezTo>
                    <a:pt x="632" y="7287"/>
                    <a:pt x="2061" y="9264"/>
                    <a:pt x="2120" y="9347"/>
                  </a:cubicBezTo>
                  <a:lnTo>
                    <a:pt x="2346" y="9180"/>
                  </a:lnTo>
                  <a:cubicBezTo>
                    <a:pt x="2334" y="9157"/>
                    <a:pt x="882" y="7156"/>
                    <a:pt x="560" y="6382"/>
                  </a:cubicBezTo>
                  <a:cubicBezTo>
                    <a:pt x="322" y="5811"/>
                    <a:pt x="608" y="5394"/>
                    <a:pt x="1144" y="4644"/>
                  </a:cubicBezTo>
                  <a:cubicBezTo>
                    <a:pt x="1263" y="4477"/>
                    <a:pt x="1394" y="4287"/>
                    <a:pt x="1525" y="4084"/>
                  </a:cubicBezTo>
                  <a:cubicBezTo>
                    <a:pt x="2263" y="2977"/>
                    <a:pt x="4478" y="203"/>
                    <a:pt x="4501" y="179"/>
                  </a:cubicBezTo>
                  <a:lnTo>
                    <a:pt x="4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2"/>
            <p:cNvSpPr/>
            <p:nvPr/>
          </p:nvSpPr>
          <p:spPr>
            <a:xfrm>
              <a:off x="4617225" y="1841125"/>
              <a:ext cx="36650" cy="213450"/>
            </a:xfrm>
            <a:custGeom>
              <a:avLst/>
              <a:gdLst/>
              <a:ahLst/>
              <a:cxnLst/>
              <a:rect l="l" t="t" r="r" b="b"/>
              <a:pathLst>
                <a:path w="1466" h="8538" extrusionOk="0">
                  <a:moveTo>
                    <a:pt x="548" y="1"/>
                  </a:moveTo>
                  <a:lnTo>
                    <a:pt x="465" y="275"/>
                  </a:lnTo>
                  <a:cubicBezTo>
                    <a:pt x="477" y="275"/>
                    <a:pt x="882" y="417"/>
                    <a:pt x="953" y="1322"/>
                  </a:cubicBezTo>
                  <a:cubicBezTo>
                    <a:pt x="989" y="1787"/>
                    <a:pt x="1037" y="2120"/>
                    <a:pt x="1084" y="2406"/>
                  </a:cubicBezTo>
                  <a:cubicBezTo>
                    <a:pt x="1132" y="2763"/>
                    <a:pt x="1179" y="3037"/>
                    <a:pt x="1156" y="3358"/>
                  </a:cubicBezTo>
                  <a:cubicBezTo>
                    <a:pt x="1144" y="3656"/>
                    <a:pt x="1025" y="3930"/>
                    <a:pt x="929" y="4192"/>
                  </a:cubicBezTo>
                  <a:cubicBezTo>
                    <a:pt x="834" y="4430"/>
                    <a:pt x="727" y="4680"/>
                    <a:pt x="703" y="4942"/>
                  </a:cubicBezTo>
                  <a:cubicBezTo>
                    <a:pt x="656" y="5442"/>
                    <a:pt x="1" y="8442"/>
                    <a:pt x="1" y="8478"/>
                  </a:cubicBezTo>
                  <a:lnTo>
                    <a:pt x="275" y="8537"/>
                  </a:lnTo>
                  <a:cubicBezTo>
                    <a:pt x="298" y="8406"/>
                    <a:pt x="929" y="5478"/>
                    <a:pt x="989" y="4966"/>
                  </a:cubicBezTo>
                  <a:cubicBezTo>
                    <a:pt x="1001" y="4751"/>
                    <a:pt x="1096" y="4525"/>
                    <a:pt x="1179" y="4299"/>
                  </a:cubicBezTo>
                  <a:cubicBezTo>
                    <a:pt x="1299" y="4013"/>
                    <a:pt x="1418" y="3715"/>
                    <a:pt x="1441" y="3370"/>
                  </a:cubicBezTo>
                  <a:cubicBezTo>
                    <a:pt x="1465" y="3025"/>
                    <a:pt x="1418" y="2727"/>
                    <a:pt x="1358" y="2370"/>
                  </a:cubicBezTo>
                  <a:cubicBezTo>
                    <a:pt x="1310" y="2072"/>
                    <a:pt x="1263" y="1751"/>
                    <a:pt x="1227" y="1298"/>
                  </a:cubicBezTo>
                  <a:cubicBezTo>
                    <a:pt x="1156" y="179"/>
                    <a:pt x="572" y="13"/>
                    <a:pt x="5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2"/>
            <p:cNvSpPr/>
            <p:nvPr/>
          </p:nvSpPr>
          <p:spPr>
            <a:xfrm>
              <a:off x="4646400" y="1872075"/>
              <a:ext cx="28300" cy="178025"/>
            </a:xfrm>
            <a:custGeom>
              <a:avLst/>
              <a:gdLst/>
              <a:ahLst/>
              <a:cxnLst/>
              <a:rect l="l" t="t" r="r" b="b"/>
              <a:pathLst>
                <a:path w="1132" h="7121" extrusionOk="0">
                  <a:moveTo>
                    <a:pt x="905" y="1"/>
                  </a:moveTo>
                  <a:cubicBezTo>
                    <a:pt x="882" y="25"/>
                    <a:pt x="477" y="608"/>
                    <a:pt x="513" y="1989"/>
                  </a:cubicBezTo>
                  <a:cubicBezTo>
                    <a:pt x="560" y="3335"/>
                    <a:pt x="417" y="4597"/>
                    <a:pt x="322" y="5430"/>
                  </a:cubicBezTo>
                  <a:cubicBezTo>
                    <a:pt x="239" y="6240"/>
                    <a:pt x="1" y="7026"/>
                    <a:pt x="1" y="7038"/>
                  </a:cubicBezTo>
                  <a:lnTo>
                    <a:pt x="274" y="7121"/>
                  </a:lnTo>
                  <a:cubicBezTo>
                    <a:pt x="274" y="7085"/>
                    <a:pt x="513" y="6299"/>
                    <a:pt x="608" y="5454"/>
                  </a:cubicBezTo>
                  <a:cubicBezTo>
                    <a:pt x="703" y="4621"/>
                    <a:pt x="834" y="3347"/>
                    <a:pt x="798" y="1977"/>
                  </a:cubicBezTo>
                  <a:cubicBezTo>
                    <a:pt x="751" y="703"/>
                    <a:pt x="1120" y="168"/>
                    <a:pt x="1132" y="168"/>
                  </a:cubicBezTo>
                  <a:lnTo>
                    <a:pt x="9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2"/>
            <p:cNvSpPr/>
            <p:nvPr/>
          </p:nvSpPr>
          <p:spPr>
            <a:xfrm>
              <a:off x="4980675" y="1830700"/>
              <a:ext cx="153300" cy="220300"/>
            </a:xfrm>
            <a:custGeom>
              <a:avLst/>
              <a:gdLst/>
              <a:ahLst/>
              <a:cxnLst/>
              <a:rect l="l" t="t" r="r" b="b"/>
              <a:pathLst>
                <a:path w="6132" h="8812" extrusionOk="0">
                  <a:moveTo>
                    <a:pt x="203" y="1"/>
                  </a:moveTo>
                  <a:lnTo>
                    <a:pt x="0" y="191"/>
                  </a:lnTo>
                  <a:cubicBezTo>
                    <a:pt x="0" y="203"/>
                    <a:pt x="477" y="739"/>
                    <a:pt x="667" y="2073"/>
                  </a:cubicBezTo>
                  <a:lnTo>
                    <a:pt x="691" y="2204"/>
                  </a:lnTo>
                  <a:cubicBezTo>
                    <a:pt x="893" y="3561"/>
                    <a:pt x="1024" y="4454"/>
                    <a:pt x="2179" y="4871"/>
                  </a:cubicBezTo>
                  <a:cubicBezTo>
                    <a:pt x="3251" y="5252"/>
                    <a:pt x="4167" y="6383"/>
                    <a:pt x="4167" y="6383"/>
                  </a:cubicBezTo>
                  <a:lnTo>
                    <a:pt x="5906" y="8812"/>
                  </a:lnTo>
                  <a:lnTo>
                    <a:pt x="6132" y="8657"/>
                  </a:lnTo>
                  <a:lnTo>
                    <a:pt x="4394" y="6216"/>
                  </a:lnTo>
                  <a:cubicBezTo>
                    <a:pt x="4358" y="6168"/>
                    <a:pt x="3417" y="5014"/>
                    <a:pt x="2274" y="4609"/>
                  </a:cubicBezTo>
                  <a:cubicBezTo>
                    <a:pt x="1274" y="4252"/>
                    <a:pt x="1155" y="3466"/>
                    <a:pt x="965" y="2168"/>
                  </a:cubicBezTo>
                  <a:lnTo>
                    <a:pt x="953" y="2037"/>
                  </a:lnTo>
                  <a:cubicBezTo>
                    <a:pt x="738" y="608"/>
                    <a:pt x="227" y="25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2"/>
            <p:cNvSpPr/>
            <p:nvPr/>
          </p:nvSpPr>
          <p:spPr>
            <a:xfrm>
              <a:off x="4944950" y="1737850"/>
              <a:ext cx="235175" cy="311075"/>
            </a:xfrm>
            <a:custGeom>
              <a:avLst/>
              <a:gdLst/>
              <a:ahLst/>
              <a:cxnLst/>
              <a:rect l="l" t="t" r="r" b="b"/>
              <a:pathLst>
                <a:path w="9407" h="12443" extrusionOk="0">
                  <a:moveTo>
                    <a:pt x="179" y="0"/>
                  </a:moveTo>
                  <a:lnTo>
                    <a:pt x="1" y="215"/>
                  </a:lnTo>
                  <a:cubicBezTo>
                    <a:pt x="477" y="607"/>
                    <a:pt x="894" y="1298"/>
                    <a:pt x="1382" y="2096"/>
                  </a:cubicBezTo>
                  <a:cubicBezTo>
                    <a:pt x="1608" y="2477"/>
                    <a:pt x="1858" y="2882"/>
                    <a:pt x="2120" y="3274"/>
                  </a:cubicBezTo>
                  <a:cubicBezTo>
                    <a:pt x="2620" y="4013"/>
                    <a:pt x="3430" y="5441"/>
                    <a:pt x="3977" y="6418"/>
                  </a:cubicBezTo>
                  <a:cubicBezTo>
                    <a:pt x="3757" y="6250"/>
                    <a:pt x="3509" y="6138"/>
                    <a:pt x="3242" y="6138"/>
                  </a:cubicBezTo>
                  <a:cubicBezTo>
                    <a:pt x="3205" y="6138"/>
                    <a:pt x="3169" y="6140"/>
                    <a:pt x="3132" y="6144"/>
                  </a:cubicBezTo>
                  <a:cubicBezTo>
                    <a:pt x="2894" y="6168"/>
                    <a:pt x="2739" y="6263"/>
                    <a:pt x="2668" y="6418"/>
                  </a:cubicBezTo>
                  <a:cubicBezTo>
                    <a:pt x="2513" y="6751"/>
                    <a:pt x="2822" y="7227"/>
                    <a:pt x="3156" y="7739"/>
                  </a:cubicBezTo>
                  <a:lnTo>
                    <a:pt x="3263" y="7894"/>
                  </a:lnTo>
                  <a:cubicBezTo>
                    <a:pt x="3501" y="8263"/>
                    <a:pt x="4037" y="8347"/>
                    <a:pt x="4668" y="8442"/>
                  </a:cubicBezTo>
                  <a:cubicBezTo>
                    <a:pt x="5299" y="8537"/>
                    <a:pt x="6013" y="8644"/>
                    <a:pt x="6561" y="9061"/>
                  </a:cubicBezTo>
                  <a:cubicBezTo>
                    <a:pt x="7656" y="9882"/>
                    <a:pt x="9156" y="12418"/>
                    <a:pt x="9168" y="12442"/>
                  </a:cubicBezTo>
                  <a:lnTo>
                    <a:pt x="9406" y="12299"/>
                  </a:lnTo>
                  <a:cubicBezTo>
                    <a:pt x="9347" y="12192"/>
                    <a:pt x="7859" y="9692"/>
                    <a:pt x="6739" y="8835"/>
                  </a:cubicBezTo>
                  <a:cubicBezTo>
                    <a:pt x="6120" y="8382"/>
                    <a:pt x="5370" y="8263"/>
                    <a:pt x="4704" y="8168"/>
                  </a:cubicBezTo>
                  <a:cubicBezTo>
                    <a:pt x="4144" y="8085"/>
                    <a:pt x="3668" y="8013"/>
                    <a:pt x="3501" y="7751"/>
                  </a:cubicBezTo>
                  <a:lnTo>
                    <a:pt x="3394" y="7585"/>
                  </a:lnTo>
                  <a:cubicBezTo>
                    <a:pt x="3156" y="7227"/>
                    <a:pt x="2834" y="6727"/>
                    <a:pt x="2918" y="6537"/>
                  </a:cubicBezTo>
                  <a:cubicBezTo>
                    <a:pt x="2953" y="6465"/>
                    <a:pt x="3072" y="6430"/>
                    <a:pt x="3168" y="6418"/>
                  </a:cubicBezTo>
                  <a:cubicBezTo>
                    <a:pt x="3192" y="6415"/>
                    <a:pt x="3216" y="6413"/>
                    <a:pt x="3240" y="6413"/>
                  </a:cubicBezTo>
                  <a:cubicBezTo>
                    <a:pt x="3791" y="6413"/>
                    <a:pt x="4379" y="7169"/>
                    <a:pt x="4573" y="7477"/>
                  </a:cubicBezTo>
                  <a:lnTo>
                    <a:pt x="4811" y="7334"/>
                  </a:lnTo>
                  <a:cubicBezTo>
                    <a:pt x="4799" y="7299"/>
                    <a:pt x="3168" y="4322"/>
                    <a:pt x="2358" y="3120"/>
                  </a:cubicBezTo>
                  <a:cubicBezTo>
                    <a:pt x="2084" y="2727"/>
                    <a:pt x="1846" y="2334"/>
                    <a:pt x="1620" y="1941"/>
                  </a:cubicBezTo>
                  <a:cubicBezTo>
                    <a:pt x="1120" y="1131"/>
                    <a:pt x="691" y="417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2"/>
            <p:cNvSpPr/>
            <p:nvPr/>
          </p:nvSpPr>
          <p:spPr>
            <a:xfrm>
              <a:off x="4678250" y="1554500"/>
              <a:ext cx="51225" cy="77100"/>
            </a:xfrm>
            <a:custGeom>
              <a:avLst/>
              <a:gdLst/>
              <a:ahLst/>
              <a:cxnLst/>
              <a:rect l="l" t="t" r="r" b="b"/>
              <a:pathLst>
                <a:path w="2049" h="3084" extrusionOk="0">
                  <a:moveTo>
                    <a:pt x="48" y="0"/>
                  </a:moveTo>
                  <a:cubicBezTo>
                    <a:pt x="48" y="0"/>
                    <a:pt x="36" y="60"/>
                    <a:pt x="24" y="155"/>
                  </a:cubicBezTo>
                  <a:cubicBezTo>
                    <a:pt x="12" y="250"/>
                    <a:pt x="1" y="405"/>
                    <a:pt x="12" y="583"/>
                  </a:cubicBezTo>
                  <a:cubicBezTo>
                    <a:pt x="12" y="762"/>
                    <a:pt x="36" y="988"/>
                    <a:pt x="84" y="1214"/>
                  </a:cubicBezTo>
                  <a:cubicBezTo>
                    <a:pt x="120" y="1334"/>
                    <a:pt x="143" y="1464"/>
                    <a:pt x="191" y="1584"/>
                  </a:cubicBezTo>
                  <a:cubicBezTo>
                    <a:pt x="239" y="1715"/>
                    <a:pt x="286" y="1845"/>
                    <a:pt x="382" y="1965"/>
                  </a:cubicBezTo>
                  <a:cubicBezTo>
                    <a:pt x="465" y="2084"/>
                    <a:pt x="584" y="2179"/>
                    <a:pt x="691" y="2250"/>
                  </a:cubicBezTo>
                  <a:cubicBezTo>
                    <a:pt x="798" y="2322"/>
                    <a:pt x="905" y="2393"/>
                    <a:pt x="1001" y="2453"/>
                  </a:cubicBezTo>
                  <a:cubicBezTo>
                    <a:pt x="1203" y="2584"/>
                    <a:pt x="1382" y="2691"/>
                    <a:pt x="1536" y="2786"/>
                  </a:cubicBezTo>
                  <a:cubicBezTo>
                    <a:pt x="1846" y="2977"/>
                    <a:pt x="2048" y="3084"/>
                    <a:pt x="2048" y="3084"/>
                  </a:cubicBezTo>
                  <a:cubicBezTo>
                    <a:pt x="2048" y="3084"/>
                    <a:pt x="1870" y="2941"/>
                    <a:pt x="1584" y="2727"/>
                  </a:cubicBezTo>
                  <a:cubicBezTo>
                    <a:pt x="1441" y="2607"/>
                    <a:pt x="1275" y="2488"/>
                    <a:pt x="1072" y="2346"/>
                  </a:cubicBezTo>
                  <a:cubicBezTo>
                    <a:pt x="894" y="2203"/>
                    <a:pt x="643" y="2072"/>
                    <a:pt x="501" y="1869"/>
                  </a:cubicBezTo>
                  <a:cubicBezTo>
                    <a:pt x="370" y="1667"/>
                    <a:pt x="286" y="1405"/>
                    <a:pt x="215" y="1191"/>
                  </a:cubicBezTo>
                  <a:cubicBezTo>
                    <a:pt x="155" y="964"/>
                    <a:pt x="108" y="750"/>
                    <a:pt x="84" y="572"/>
                  </a:cubicBezTo>
                  <a:cubicBezTo>
                    <a:pt x="60" y="405"/>
                    <a:pt x="60" y="250"/>
                    <a:pt x="48" y="155"/>
                  </a:cubicBezTo>
                  <a:cubicBezTo>
                    <a:pt x="48" y="60"/>
                    <a:pt x="48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2"/>
            <p:cNvSpPr/>
            <p:nvPr/>
          </p:nvSpPr>
          <p:spPr>
            <a:xfrm>
              <a:off x="4736300" y="1635450"/>
              <a:ext cx="26800" cy="8950"/>
            </a:xfrm>
            <a:custGeom>
              <a:avLst/>
              <a:gdLst/>
              <a:ahLst/>
              <a:cxnLst/>
              <a:rect l="l" t="t" r="r" b="b"/>
              <a:pathLst>
                <a:path w="1072" h="358" extrusionOk="0">
                  <a:moveTo>
                    <a:pt x="0" y="0"/>
                  </a:moveTo>
                  <a:cubicBezTo>
                    <a:pt x="0" y="1"/>
                    <a:pt x="48" y="48"/>
                    <a:pt x="131" y="108"/>
                  </a:cubicBezTo>
                  <a:cubicBezTo>
                    <a:pt x="215" y="179"/>
                    <a:pt x="346" y="251"/>
                    <a:pt x="488" y="298"/>
                  </a:cubicBezTo>
                  <a:cubicBezTo>
                    <a:pt x="643" y="346"/>
                    <a:pt x="798" y="358"/>
                    <a:pt x="893" y="358"/>
                  </a:cubicBezTo>
                  <a:cubicBezTo>
                    <a:pt x="1000" y="358"/>
                    <a:pt x="1072" y="346"/>
                    <a:pt x="1072" y="346"/>
                  </a:cubicBezTo>
                  <a:cubicBezTo>
                    <a:pt x="1072" y="346"/>
                    <a:pt x="1012" y="310"/>
                    <a:pt x="917" y="274"/>
                  </a:cubicBezTo>
                  <a:cubicBezTo>
                    <a:pt x="822" y="239"/>
                    <a:pt x="691" y="191"/>
                    <a:pt x="536" y="143"/>
                  </a:cubicBezTo>
                  <a:cubicBezTo>
                    <a:pt x="393" y="96"/>
                    <a:pt x="262" y="60"/>
                    <a:pt x="155" y="36"/>
                  </a:cubicBezTo>
                  <a:cubicBezTo>
                    <a:pt x="60" y="1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2"/>
            <p:cNvSpPr/>
            <p:nvPr/>
          </p:nvSpPr>
          <p:spPr>
            <a:xfrm>
              <a:off x="4773200" y="1644925"/>
              <a:ext cx="32475" cy="4050"/>
            </a:xfrm>
            <a:custGeom>
              <a:avLst/>
              <a:gdLst/>
              <a:ahLst/>
              <a:cxnLst/>
              <a:rect l="l" t="t" r="r" b="b"/>
              <a:pathLst>
                <a:path w="1299" h="162" extrusionOk="0">
                  <a:moveTo>
                    <a:pt x="539" y="1"/>
                  </a:moveTo>
                  <a:cubicBezTo>
                    <a:pt x="236" y="1"/>
                    <a:pt x="1" y="38"/>
                    <a:pt x="1" y="38"/>
                  </a:cubicBezTo>
                  <a:cubicBezTo>
                    <a:pt x="1" y="38"/>
                    <a:pt x="286" y="145"/>
                    <a:pt x="644" y="157"/>
                  </a:cubicBezTo>
                  <a:cubicBezTo>
                    <a:pt x="685" y="160"/>
                    <a:pt x="725" y="161"/>
                    <a:pt x="763" y="161"/>
                  </a:cubicBezTo>
                  <a:cubicBezTo>
                    <a:pt x="1073" y="161"/>
                    <a:pt x="1298" y="86"/>
                    <a:pt x="1298" y="86"/>
                  </a:cubicBezTo>
                  <a:cubicBezTo>
                    <a:pt x="1298" y="86"/>
                    <a:pt x="1013" y="14"/>
                    <a:pt x="655" y="2"/>
                  </a:cubicBezTo>
                  <a:cubicBezTo>
                    <a:pt x="616" y="1"/>
                    <a:pt x="577" y="1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2"/>
            <p:cNvSpPr/>
            <p:nvPr/>
          </p:nvSpPr>
          <p:spPr>
            <a:xfrm>
              <a:off x="4858025" y="1619675"/>
              <a:ext cx="80700" cy="25625"/>
            </a:xfrm>
            <a:custGeom>
              <a:avLst/>
              <a:gdLst/>
              <a:ahLst/>
              <a:cxnLst/>
              <a:rect l="l" t="t" r="r" b="b"/>
              <a:pathLst>
                <a:path w="3228" h="1025" extrusionOk="0">
                  <a:moveTo>
                    <a:pt x="3228" y="0"/>
                  </a:moveTo>
                  <a:cubicBezTo>
                    <a:pt x="3227" y="0"/>
                    <a:pt x="3180" y="24"/>
                    <a:pt x="3108" y="60"/>
                  </a:cubicBezTo>
                  <a:cubicBezTo>
                    <a:pt x="3025" y="96"/>
                    <a:pt x="2918" y="155"/>
                    <a:pt x="2775" y="215"/>
                  </a:cubicBezTo>
                  <a:cubicBezTo>
                    <a:pt x="2501" y="346"/>
                    <a:pt x="2108" y="501"/>
                    <a:pt x="1656" y="643"/>
                  </a:cubicBezTo>
                  <a:cubicBezTo>
                    <a:pt x="1215" y="774"/>
                    <a:pt x="799" y="882"/>
                    <a:pt x="501" y="929"/>
                  </a:cubicBezTo>
                  <a:cubicBezTo>
                    <a:pt x="346" y="965"/>
                    <a:pt x="227" y="989"/>
                    <a:pt x="144" y="1001"/>
                  </a:cubicBezTo>
                  <a:cubicBezTo>
                    <a:pt x="49" y="1012"/>
                    <a:pt x="1" y="1012"/>
                    <a:pt x="1" y="1012"/>
                  </a:cubicBezTo>
                  <a:cubicBezTo>
                    <a:pt x="1" y="1012"/>
                    <a:pt x="49" y="1012"/>
                    <a:pt x="144" y="1024"/>
                  </a:cubicBezTo>
                  <a:cubicBezTo>
                    <a:pt x="227" y="1024"/>
                    <a:pt x="358" y="1024"/>
                    <a:pt x="513" y="1012"/>
                  </a:cubicBezTo>
                  <a:cubicBezTo>
                    <a:pt x="822" y="989"/>
                    <a:pt x="1251" y="929"/>
                    <a:pt x="1704" y="786"/>
                  </a:cubicBezTo>
                  <a:cubicBezTo>
                    <a:pt x="2156" y="643"/>
                    <a:pt x="2549" y="453"/>
                    <a:pt x="2811" y="286"/>
                  </a:cubicBezTo>
                  <a:cubicBezTo>
                    <a:pt x="2942" y="203"/>
                    <a:pt x="3049" y="131"/>
                    <a:pt x="3120" y="84"/>
                  </a:cubicBezTo>
                  <a:cubicBezTo>
                    <a:pt x="3192" y="36"/>
                    <a:pt x="3227" y="0"/>
                    <a:pt x="3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2"/>
            <p:cNvSpPr/>
            <p:nvPr/>
          </p:nvSpPr>
          <p:spPr>
            <a:xfrm>
              <a:off x="4919950" y="1590200"/>
              <a:ext cx="30675" cy="29800"/>
            </a:xfrm>
            <a:custGeom>
              <a:avLst/>
              <a:gdLst/>
              <a:ahLst/>
              <a:cxnLst/>
              <a:rect l="l" t="t" r="r" b="b"/>
              <a:pathLst>
                <a:path w="1227" h="1192" extrusionOk="0">
                  <a:moveTo>
                    <a:pt x="1227" y="1"/>
                  </a:moveTo>
                  <a:lnTo>
                    <a:pt x="1227" y="1"/>
                  </a:lnTo>
                  <a:cubicBezTo>
                    <a:pt x="1227" y="1"/>
                    <a:pt x="1167" y="84"/>
                    <a:pt x="1072" y="215"/>
                  </a:cubicBezTo>
                  <a:cubicBezTo>
                    <a:pt x="977" y="346"/>
                    <a:pt x="846" y="525"/>
                    <a:pt x="691" y="691"/>
                  </a:cubicBezTo>
                  <a:cubicBezTo>
                    <a:pt x="536" y="858"/>
                    <a:pt x="370" y="989"/>
                    <a:pt x="227" y="1072"/>
                  </a:cubicBezTo>
                  <a:cubicBezTo>
                    <a:pt x="96" y="1156"/>
                    <a:pt x="0" y="1191"/>
                    <a:pt x="0" y="1191"/>
                  </a:cubicBezTo>
                  <a:cubicBezTo>
                    <a:pt x="0" y="1191"/>
                    <a:pt x="24" y="1191"/>
                    <a:pt x="72" y="1179"/>
                  </a:cubicBezTo>
                  <a:cubicBezTo>
                    <a:pt x="119" y="1179"/>
                    <a:pt x="179" y="1168"/>
                    <a:pt x="262" y="1144"/>
                  </a:cubicBezTo>
                  <a:cubicBezTo>
                    <a:pt x="417" y="1096"/>
                    <a:pt x="631" y="989"/>
                    <a:pt x="810" y="798"/>
                  </a:cubicBezTo>
                  <a:cubicBezTo>
                    <a:pt x="977" y="608"/>
                    <a:pt x="1084" y="406"/>
                    <a:pt x="1143" y="251"/>
                  </a:cubicBezTo>
                  <a:cubicBezTo>
                    <a:pt x="1203" y="96"/>
                    <a:pt x="1227" y="1"/>
                    <a:pt x="1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2"/>
            <p:cNvSpPr/>
            <p:nvPr/>
          </p:nvSpPr>
          <p:spPr>
            <a:xfrm>
              <a:off x="4953000" y="1570550"/>
              <a:ext cx="5375" cy="10150"/>
            </a:xfrm>
            <a:custGeom>
              <a:avLst/>
              <a:gdLst/>
              <a:ahLst/>
              <a:cxnLst/>
              <a:rect l="l" t="t" r="r" b="b"/>
              <a:pathLst>
                <a:path w="215" h="406" extrusionOk="0">
                  <a:moveTo>
                    <a:pt x="202" y="1"/>
                  </a:moveTo>
                  <a:cubicBezTo>
                    <a:pt x="202" y="1"/>
                    <a:pt x="95" y="72"/>
                    <a:pt x="48" y="168"/>
                  </a:cubicBezTo>
                  <a:cubicBezTo>
                    <a:pt x="0" y="275"/>
                    <a:pt x="12" y="406"/>
                    <a:pt x="12" y="406"/>
                  </a:cubicBezTo>
                  <a:cubicBezTo>
                    <a:pt x="12" y="406"/>
                    <a:pt x="36" y="394"/>
                    <a:pt x="83" y="370"/>
                  </a:cubicBezTo>
                  <a:cubicBezTo>
                    <a:pt x="119" y="346"/>
                    <a:pt x="167" y="299"/>
                    <a:pt x="191" y="239"/>
                  </a:cubicBezTo>
                  <a:cubicBezTo>
                    <a:pt x="214" y="180"/>
                    <a:pt x="214" y="120"/>
                    <a:pt x="214" y="72"/>
                  </a:cubicBezTo>
                  <a:cubicBezTo>
                    <a:pt x="214" y="25"/>
                    <a:pt x="202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2"/>
            <p:cNvSpPr/>
            <p:nvPr/>
          </p:nvSpPr>
          <p:spPr>
            <a:xfrm>
              <a:off x="4956850" y="1557750"/>
              <a:ext cx="4800" cy="6275"/>
            </a:xfrm>
            <a:custGeom>
              <a:avLst/>
              <a:gdLst/>
              <a:ahLst/>
              <a:cxnLst/>
              <a:rect l="l" t="t" r="r" b="b"/>
              <a:pathLst>
                <a:path w="192" h="251" extrusionOk="0">
                  <a:moveTo>
                    <a:pt x="120" y="1"/>
                  </a:moveTo>
                  <a:cubicBezTo>
                    <a:pt x="120" y="1"/>
                    <a:pt x="37" y="37"/>
                    <a:pt x="13" y="108"/>
                  </a:cubicBezTo>
                  <a:cubicBezTo>
                    <a:pt x="1" y="180"/>
                    <a:pt x="72" y="251"/>
                    <a:pt x="72" y="251"/>
                  </a:cubicBezTo>
                  <a:cubicBezTo>
                    <a:pt x="72" y="251"/>
                    <a:pt x="156" y="215"/>
                    <a:pt x="167" y="144"/>
                  </a:cubicBezTo>
                  <a:cubicBezTo>
                    <a:pt x="191" y="72"/>
                    <a:pt x="120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2"/>
            <p:cNvSpPr/>
            <p:nvPr/>
          </p:nvSpPr>
          <p:spPr>
            <a:xfrm>
              <a:off x="4959525" y="1544975"/>
              <a:ext cx="5100" cy="6850"/>
            </a:xfrm>
            <a:custGeom>
              <a:avLst/>
              <a:gdLst/>
              <a:ahLst/>
              <a:cxnLst/>
              <a:rect l="l" t="t" r="r" b="b"/>
              <a:pathLst>
                <a:path w="204" h="274" extrusionOk="0">
                  <a:moveTo>
                    <a:pt x="144" y="0"/>
                  </a:moveTo>
                  <a:cubicBezTo>
                    <a:pt x="144" y="0"/>
                    <a:pt x="49" y="36"/>
                    <a:pt x="25" y="119"/>
                  </a:cubicBezTo>
                  <a:cubicBezTo>
                    <a:pt x="1" y="191"/>
                    <a:pt x="60" y="274"/>
                    <a:pt x="60" y="274"/>
                  </a:cubicBezTo>
                  <a:cubicBezTo>
                    <a:pt x="60" y="274"/>
                    <a:pt x="156" y="238"/>
                    <a:pt x="180" y="155"/>
                  </a:cubicBezTo>
                  <a:cubicBezTo>
                    <a:pt x="203" y="83"/>
                    <a:pt x="144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2"/>
            <p:cNvSpPr/>
            <p:nvPr/>
          </p:nvSpPr>
          <p:spPr>
            <a:xfrm>
              <a:off x="4790775" y="1316375"/>
              <a:ext cx="8650" cy="28000"/>
            </a:xfrm>
            <a:custGeom>
              <a:avLst/>
              <a:gdLst/>
              <a:ahLst/>
              <a:cxnLst/>
              <a:rect l="l" t="t" r="r" b="b"/>
              <a:pathLst>
                <a:path w="346" h="112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" y="24"/>
                    <a:pt x="24" y="48"/>
                  </a:cubicBezTo>
                  <a:cubicBezTo>
                    <a:pt x="48" y="71"/>
                    <a:pt x="60" y="119"/>
                    <a:pt x="83" y="167"/>
                  </a:cubicBezTo>
                  <a:cubicBezTo>
                    <a:pt x="131" y="262"/>
                    <a:pt x="167" y="405"/>
                    <a:pt x="179" y="560"/>
                  </a:cubicBezTo>
                  <a:cubicBezTo>
                    <a:pt x="179" y="714"/>
                    <a:pt x="167" y="857"/>
                    <a:pt x="131" y="953"/>
                  </a:cubicBezTo>
                  <a:cubicBezTo>
                    <a:pt x="119" y="1012"/>
                    <a:pt x="107" y="1048"/>
                    <a:pt x="95" y="1083"/>
                  </a:cubicBezTo>
                  <a:cubicBezTo>
                    <a:pt x="83" y="1107"/>
                    <a:pt x="72" y="1119"/>
                    <a:pt x="72" y="1119"/>
                  </a:cubicBezTo>
                  <a:cubicBezTo>
                    <a:pt x="72" y="1119"/>
                    <a:pt x="83" y="1107"/>
                    <a:pt x="107" y="1095"/>
                  </a:cubicBezTo>
                  <a:cubicBezTo>
                    <a:pt x="131" y="1072"/>
                    <a:pt x="167" y="1036"/>
                    <a:pt x="203" y="988"/>
                  </a:cubicBezTo>
                  <a:cubicBezTo>
                    <a:pt x="274" y="893"/>
                    <a:pt x="345" y="738"/>
                    <a:pt x="333" y="548"/>
                  </a:cubicBezTo>
                  <a:cubicBezTo>
                    <a:pt x="322" y="357"/>
                    <a:pt x="238" y="202"/>
                    <a:pt x="155" y="119"/>
                  </a:cubicBezTo>
                  <a:cubicBezTo>
                    <a:pt x="107" y="71"/>
                    <a:pt x="72" y="48"/>
                    <a:pt x="48" y="36"/>
                  </a:cubicBezTo>
                  <a:cubicBezTo>
                    <a:pt x="12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2"/>
            <p:cNvSpPr/>
            <p:nvPr/>
          </p:nvSpPr>
          <p:spPr>
            <a:xfrm>
              <a:off x="4796125" y="1316375"/>
              <a:ext cx="8650" cy="28000"/>
            </a:xfrm>
            <a:custGeom>
              <a:avLst/>
              <a:gdLst/>
              <a:ahLst/>
              <a:cxnLst/>
              <a:rect l="l" t="t" r="r" b="b"/>
              <a:pathLst>
                <a:path w="346" h="1120" extrusionOk="0">
                  <a:moveTo>
                    <a:pt x="0" y="0"/>
                  </a:moveTo>
                  <a:cubicBezTo>
                    <a:pt x="0" y="0"/>
                    <a:pt x="12" y="24"/>
                    <a:pt x="24" y="48"/>
                  </a:cubicBezTo>
                  <a:cubicBezTo>
                    <a:pt x="48" y="71"/>
                    <a:pt x="72" y="119"/>
                    <a:pt x="84" y="167"/>
                  </a:cubicBezTo>
                  <a:cubicBezTo>
                    <a:pt x="131" y="262"/>
                    <a:pt x="167" y="405"/>
                    <a:pt x="179" y="560"/>
                  </a:cubicBezTo>
                  <a:cubicBezTo>
                    <a:pt x="191" y="714"/>
                    <a:pt x="167" y="857"/>
                    <a:pt x="131" y="953"/>
                  </a:cubicBezTo>
                  <a:cubicBezTo>
                    <a:pt x="119" y="1012"/>
                    <a:pt x="108" y="1048"/>
                    <a:pt x="96" y="1083"/>
                  </a:cubicBezTo>
                  <a:cubicBezTo>
                    <a:pt x="84" y="1107"/>
                    <a:pt x="72" y="1119"/>
                    <a:pt x="72" y="1119"/>
                  </a:cubicBezTo>
                  <a:cubicBezTo>
                    <a:pt x="72" y="1119"/>
                    <a:pt x="84" y="1107"/>
                    <a:pt x="108" y="1095"/>
                  </a:cubicBezTo>
                  <a:cubicBezTo>
                    <a:pt x="143" y="1072"/>
                    <a:pt x="167" y="1036"/>
                    <a:pt x="203" y="988"/>
                  </a:cubicBezTo>
                  <a:cubicBezTo>
                    <a:pt x="274" y="893"/>
                    <a:pt x="346" y="738"/>
                    <a:pt x="334" y="548"/>
                  </a:cubicBezTo>
                  <a:cubicBezTo>
                    <a:pt x="322" y="357"/>
                    <a:pt x="239" y="202"/>
                    <a:pt x="155" y="119"/>
                  </a:cubicBezTo>
                  <a:cubicBezTo>
                    <a:pt x="108" y="71"/>
                    <a:pt x="72" y="48"/>
                    <a:pt x="48" y="36"/>
                  </a:cubicBezTo>
                  <a:cubicBezTo>
                    <a:pt x="24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2"/>
            <p:cNvSpPr/>
            <p:nvPr/>
          </p:nvSpPr>
          <p:spPr>
            <a:xfrm>
              <a:off x="4839275" y="1316375"/>
              <a:ext cx="8675" cy="28000"/>
            </a:xfrm>
            <a:custGeom>
              <a:avLst/>
              <a:gdLst/>
              <a:ahLst/>
              <a:cxnLst/>
              <a:rect l="l" t="t" r="r" b="b"/>
              <a:pathLst>
                <a:path w="347" h="1120" extrusionOk="0">
                  <a:moveTo>
                    <a:pt x="346" y="0"/>
                  </a:moveTo>
                  <a:cubicBezTo>
                    <a:pt x="346" y="0"/>
                    <a:pt x="334" y="12"/>
                    <a:pt x="298" y="36"/>
                  </a:cubicBezTo>
                  <a:cubicBezTo>
                    <a:pt x="275" y="48"/>
                    <a:pt x="239" y="71"/>
                    <a:pt x="203" y="119"/>
                  </a:cubicBezTo>
                  <a:cubicBezTo>
                    <a:pt x="120" y="202"/>
                    <a:pt x="25" y="357"/>
                    <a:pt x="13" y="548"/>
                  </a:cubicBezTo>
                  <a:cubicBezTo>
                    <a:pt x="1" y="738"/>
                    <a:pt x="72" y="893"/>
                    <a:pt x="144" y="988"/>
                  </a:cubicBezTo>
                  <a:cubicBezTo>
                    <a:pt x="179" y="1036"/>
                    <a:pt x="215" y="1072"/>
                    <a:pt x="239" y="1095"/>
                  </a:cubicBezTo>
                  <a:cubicBezTo>
                    <a:pt x="263" y="1107"/>
                    <a:pt x="275" y="1119"/>
                    <a:pt x="275" y="1119"/>
                  </a:cubicBezTo>
                  <a:cubicBezTo>
                    <a:pt x="275" y="1119"/>
                    <a:pt x="275" y="1107"/>
                    <a:pt x="263" y="1083"/>
                  </a:cubicBezTo>
                  <a:cubicBezTo>
                    <a:pt x="239" y="1048"/>
                    <a:pt x="227" y="1012"/>
                    <a:pt x="215" y="953"/>
                  </a:cubicBezTo>
                  <a:cubicBezTo>
                    <a:pt x="179" y="857"/>
                    <a:pt x="168" y="714"/>
                    <a:pt x="179" y="560"/>
                  </a:cubicBezTo>
                  <a:cubicBezTo>
                    <a:pt x="179" y="405"/>
                    <a:pt x="215" y="262"/>
                    <a:pt x="263" y="167"/>
                  </a:cubicBezTo>
                  <a:cubicBezTo>
                    <a:pt x="287" y="119"/>
                    <a:pt x="310" y="71"/>
                    <a:pt x="322" y="48"/>
                  </a:cubicBezTo>
                  <a:cubicBezTo>
                    <a:pt x="334" y="24"/>
                    <a:pt x="346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2"/>
            <p:cNvSpPr/>
            <p:nvPr/>
          </p:nvSpPr>
          <p:spPr>
            <a:xfrm>
              <a:off x="4790475" y="1323200"/>
              <a:ext cx="4475" cy="17900"/>
            </a:xfrm>
            <a:custGeom>
              <a:avLst/>
              <a:gdLst/>
              <a:ahLst/>
              <a:cxnLst/>
              <a:rect l="l" t="t" r="r" b="b"/>
              <a:pathLst>
                <a:path w="179" h="716" extrusionOk="0">
                  <a:moveTo>
                    <a:pt x="0" y="1"/>
                  </a:moveTo>
                  <a:cubicBezTo>
                    <a:pt x="0" y="1"/>
                    <a:pt x="0" y="49"/>
                    <a:pt x="12" y="120"/>
                  </a:cubicBezTo>
                  <a:cubicBezTo>
                    <a:pt x="12" y="179"/>
                    <a:pt x="12" y="263"/>
                    <a:pt x="24" y="358"/>
                  </a:cubicBezTo>
                  <a:cubicBezTo>
                    <a:pt x="24" y="453"/>
                    <a:pt x="24" y="537"/>
                    <a:pt x="24" y="608"/>
                  </a:cubicBezTo>
                  <a:cubicBezTo>
                    <a:pt x="24" y="668"/>
                    <a:pt x="24" y="715"/>
                    <a:pt x="24" y="715"/>
                  </a:cubicBezTo>
                  <a:cubicBezTo>
                    <a:pt x="24" y="715"/>
                    <a:pt x="60" y="691"/>
                    <a:pt x="95" y="632"/>
                  </a:cubicBezTo>
                  <a:cubicBezTo>
                    <a:pt x="143" y="572"/>
                    <a:pt x="179" y="465"/>
                    <a:pt x="179" y="358"/>
                  </a:cubicBezTo>
                  <a:cubicBezTo>
                    <a:pt x="179" y="239"/>
                    <a:pt x="131" y="144"/>
                    <a:pt x="84" y="84"/>
                  </a:cubicBezTo>
                  <a:cubicBezTo>
                    <a:pt x="36" y="2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2"/>
            <p:cNvSpPr/>
            <p:nvPr/>
          </p:nvSpPr>
          <p:spPr>
            <a:xfrm>
              <a:off x="4786000" y="1325900"/>
              <a:ext cx="4500" cy="15800"/>
            </a:xfrm>
            <a:custGeom>
              <a:avLst/>
              <a:gdLst/>
              <a:ahLst/>
              <a:cxnLst/>
              <a:rect l="l" t="t" r="r" b="b"/>
              <a:pathLst>
                <a:path w="180" h="632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3" y="36"/>
                    <a:pt x="13" y="95"/>
                  </a:cubicBezTo>
                  <a:cubicBezTo>
                    <a:pt x="24" y="155"/>
                    <a:pt x="24" y="238"/>
                    <a:pt x="24" y="310"/>
                  </a:cubicBezTo>
                  <a:cubicBezTo>
                    <a:pt x="24" y="393"/>
                    <a:pt x="24" y="464"/>
                    <a:pt x="24" y="524"/>
                  </a:cubicBezTo>
                  <a:cubicBezTo>
                    <a:pt x="24" y="583"/>
                    <a:pt x="13" y="631"/>
                    <a:pt x="13" y="631"/>
                  </a:cubicBezTo>
                  <a:cubicBezTo>
                    <a:pt x="13" y="631"/>
                    <a:pt x="60" y="607"/>
                    <a:pt x="96" y="560"/>
                  </a:cubicBezTo>
                  <a:cubicBezTo>
                    <a:pt x="143" y="500"/>
                    <a:pt x="179" y="417"/>
                    <a:pt x="179" y="310"/>
                  </a:cubicBezTo>
                  <a:cubicBezTo>
                    <a:pt x="179" y="202"/>
                    <a:pt x="132" y="119"/>
                    <a:pt x="84" y="60"/>
                  </a:cubicBezTo>
                  <a:cubicBezTo>
                    <a:pt x="36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2"/>
            <p:cNvSpPr/>
            <p:nvPr/>
          </p:nvSpPr>
          <p:spPr>
            <a:xfrm>
              <a:off x="4784525" y="1314150"/>
              <a:ext cx="4475" cy="6400"/>
            </a:xfrm>
            <a:custGeom>
              <a:avLst/>
              <a:gdLst/>
              <a:ahLst/>
              <a:cxnLst/>
              <a:rect l="l" t="t" r="r" b="b"/>
              <a:pathLst>
                <a:path w="179" h="256" extrusionOk="0">
                  <a:moveTo>
                    <a:pt x="40" y="0"/>
                  </a:moveTo>
                  <a:cubicBezTo>
                    <a:pt x="23" y="0"/>
                    <a:pt x="12" y="6"/>
                    <a:pt x="12" y="6"/>
                  </a:cubicBezTo>
                  <a:cubicBezTo>
                    <a:pt x="12" y="6"/>
                    <a:pt x="12" y="29"/>
                    <a:pt x="12" y="53"/>
                  </a:cubicBezTo>
                  <a:cubicBezTo>
                    <a:pt x="12" y="89"/>
                    <a:pt x="0" y="113"/>
                    <a:pt x="12" y="137"/>
                  </a:cubicBezTo>
                  <a:cubicBezTo>
                    <a:pt x="12" y="160"/>
                    <a:pt x="36" y="184"/>
                    <a:pt x="48" y="208"/>
                  </a:cubicBezTo>
                  <a:cubicBezTo>
                    <a:pt x="72" y="232"/>
                    <a:pt x="83" y="256"/>
                    <a:pt x="83" y="256"/>
                  </a:cubicBezTo>
                  <a:cubicBezTo>
                    <a:pt x="83" y="256"/>
                    <a:pt x="107" y="256"/>
                    <a:pt x="131" y="232"/>
                  </a:cubicBezTo>
                  <a:cubicBezTo>
                    <a:pt x="155" y="196"/>
                    <a:pt x="179" y="149"/>
                    <a:pt x="167" y="101"/>
                  </a:cubicBezTo>
                  <a:cubicBezTo>
                    <a:pt x="143" y="53"/>
                    <a:pt x="107" y="18"/>
                    <a:pt x="72" y="6"/>
                  </a:cubicBezTo>
                  <a:cubicBezTo>
                    <a:pt x="60" y="2"/>
                    <a:pt x="49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2"/>
            <p:cNvSpPr/>
            <p:nvPr/>
          </p:nvSpPr>
          <p:spPr>
            <a:xfrm>
              <a:off x="4778550" y="1314275"/>
              <a:ext cx="6575" cy="25625"/>
            </a:xfrm>
            <a:custGeom>
              <a:avLst/>
              <a:gdLst/>
              <a:ahLst/>
              <a:cxnLst/>
              <a:rect l="l" t="t" r="r" b="b"/>
              <a:pathLst>
                <a:path w="263" h="1025" extrusionOk="0">
                  <a:moveTo>
                    <a:pt x="1" y="1"/>
                  </a:moveTo>
                  <a:cubicBezTo>
                    <a:pt x="1" y="1"/>
                    <a:pt x="1" y="60"/>
                    <a:pt x="25" y="155"/>
                  </a:cubicBezTo>
                  <a:cubicBezTo>
                    <a:pt x="37" y="251"/>
                    <a:pt x="60" y="370"/>
                    <a:pt x="84" y="513"/>
                  </a:cubicBezTo>
                  <a:cubicBezTo>
                    <a:pt x="108" y="644"/>
                    <a:pt x="132" y="775"/>
                    <a:pt x="144" y="870"/>
                  </a:cubicBezTo>
                  <a:cubicBezTo>
                    <a:pt x="156" y="965"/>
                    <a:pt x="168" y="1025"/>
                    <a:pt x="168" y="1025"/>
                  </a:cubicBezTo>
                  <a:cubicBezTo>
                    <a:pt x="168" y="1025"/>
                    <a:pt x="191" y="965"/>
                    <a:pt x="227" y="870"/>
                  </a:cubicBezTo>
                  <a:cubicBezTo>
                    <a:pt x="251" y="775"/>
                    <a:pt x="263" y="632"/>
                    <a:pt x="239" y="489"/>
                  </a:cubicBezTo>
                  <a:cubicBezTo>
                    <a:pt x="215" y="334"/>
                    <a:pt x="156" y="203"/>
                    <a:pt x="96" y="120"/>
                  </a:cubicBezTo>
                  <a:cubicBezTo>
                    <a:pt x="37" y="3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2"/>
            <p:cNvSpPr/>
            <p:nvPr/>
          </p:nvSpPr>
          <p:spPr>
            <a:xfrm>
              <a:off x="4770825" y="1321125"/>
              <a:ext cx="11325" cy="18775"/>
            </a:xfrm>
            <a:custGeom>
              <a:avLst/>
              <a:gdLst/>
              <a:ahLst/>
              <a:cxnLst/>
              <a:rect l="l" t="t" r="r" b="b"/>
              <a:pathLst>
                <a:path w="453" h="75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6" y="48"/>
                    <a:pt x="84" y="108"/>
                  </a:cubicBezTo>
                  <a:cubicBezTo>
                    <a:pt x="131" y="167"/>
                    <a:pt x="179" y="262"/>
                    <a:pt x="239" y="358"/>
                  </a:cubicBezTo>
                  <a:cubicBezTo>
                    <a:pt x="286" y="453"/>
                    <a:pt x="334" y="548"/>
                    <a:pt x="358" y="620"/>
                  </a:cubicBezTo>
                  <a:cubicBezTo>
                    <a:pt x="381" y="691"/>
                    <a:pt x="393" y="751"/>
                    <a:pt x="393" y="751"/>
                  </a:cubicBezTo>
                  <a:cubicBezTo>
                    <a:pt x="393" y="751"/>
                    <a:pt x="417" y="703"/>
                    <a:pt x="429" y="620"/>
                  </a:cubicBezTo>
                  <a:cubicBezTo>
                    <a:pt x="453" y="524"/>
                    <a:pt x="441" y="405"/>
                    <a:pt x="369" y="286"/>
                  </a:cubicBezTo>
                  <a:cubicBezTo>
                    <a:pt x="310" y="155"/>
                    <a:pt x="215" y="84"/>
                    <a:pt x="131" y="48"/>
                  </a:cubicBezTo>
                  <a:cubicBezTo>
                    <a:pt x="48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2"/>
            <p:cNvSpPr/>
            <p:nvPr/>
          </p:nvSpPr>
          <p:spPr>
            <a:xfrm>
              <a:off x="4757125" y="1320825"/>
              <a:ext cx="18175" cy="9550"/>
            </a:xfrm>
            <a:custGeom>
              <a:avLst/>
              <a:gdLst/>
              <a:ahLst/>
              <a:cxnLst/>
              <a:rect l="l" t="t" r="r" b="b"/>
              <a:pathLst>
                <a:path w="727" h="382" extrusionOk="0">
                  <a:moveTo>
                    <a:pt x="217" y="1"/>
                  </a:moveTo>
                  <a:cubicBezTo>
                    <a:pt x="185" y="1"/>
                    <a:pt x="155" y="5"/>
                    <a:pt x="132" y="13"/>
                  </a:cubicBezTo>
                  <a:cubicBezTo>
                    <a:pt x="48" y="24"/>
                    <a:pt x="1" y="48"/>
                    <a:pt x="1" y="48"/>
                  </a:cubicBezTo>
                  <a:cubicBezTo>
                    <a:pt x="1" y="48"/>
                    <a:pt x="60" y="60"/>
                    <a:pt x="120" y="84"/>
                  </a:cubicBezTo>
                  <a:cubicBezTo>
                    <a:pt x="191" y="108"/>
                    <a:pt x="286" y="143"/>
                    <a:pt x="382" y="191"/>
                  </a:cubicBezTo>
                  <a:cubicBezTo>
                    <a:pt x="465" y="227"/>
                    <a:pt x="560" y="274"/>
                    <a:pt x="620" y="310"/>
                  </a:cubicBezTo>
                  <a:cubicBezTo>
                    <a:pt x="679" y="346"/>
                    <a:pt x="727" y="382"/>
                    <a:pt x="727" y="382"/>
                  </a:cubicBezTo>
                  <a:cubicBezTo>
                    <a:pt x="727" y="382"/>
                    <a:pt x="715" y="322"/>
                    <a:pt x="679" y="263"/>
                  </a:cubicBezTo>
                  <a:cubicBezTo>
                    <a:pt x="632" y="191"/>
                    <a:pt x="560" y="96"/>
                    <a:pt x="441" y="48"/>
                  </a:cubicBezTo>
                  <a:cubicBezTo>
                    <a:pt x="362" y="16"/>
                    <a:pt x="282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2"/>
            <p:cNvSpPr/>
            <p:nvPr/>
          </p:nvSpPr>
          <p:spPr>
            <a:xfrm>
              <a:off x="4746425" y="1322900"/>
              <a:ext cx="27400" cy="15225"/>
            </a:xfrm>
            <a:custGeom>
              <a:avLst/>
              <a:gdLst/>
              <a:ahLst/>
              <a:cxnLst/>
              <a:rect l="l" t="t" r="r" b="b"/>
              <a:pathLst>
                <a:path w="1096" h="609" extrusionOk="0">
                  <a:moveTo>
                    <a:pt x="191" y="1"/>
                  </a:moveTo>
                  <a:cubicBezTo>
                    <a:pt x="72" y="1"/>
                    <a:pt x="0" y="13"/>
                    <a:pt x="0" y="13"/>
                  </a:cubicBezTo>
                  <a:cubicBezTo>
                    <a:pt x="0" y="13"/>
                    <a:pt x="72" y="37"/>
                    <a:pt x="179" y="72"/>
                  </a:cubicBezTo>
                  <a:cubicBezTo>
                    <a:pt x="298" y="120"/>
                    <a:pt x="441" y="168"/>
                    <a:pt x="607" y="239"/>
                  </a:cubicBezTo>
                  <a:cubicBezTo>
                    <a:pt x="762" y="311"/>
                    <a:pt x="905" y="382"/>
                    <a:pt x="988" y="453"/>
                  </a:cubicBezTo>
                  <a:cubicBezTo>
                    <a:pt x="1024" y="489"/>
                    <a:pt x="1048" y="525"/>
                    <a:pt x="1060" y="549"/>
                  </a:cubicBezTo>
                  <a:cubicBezTo>
                    <a:pt x="1072" y="584"/>
                    <a:pt x="1072" y="608"/>
                    <a:pt x="1072" y="608"/>
                  </a:cubicBezTo>
                  <a:cubicBezTo>
                    <a:pt x="1072" y="608"/>
                    <a:pt x="1084" y="584"/>
                    <a:pt x="1084" y="549"/>
                  </a:cubicBezTo>
                  <a:cubicBezTo>
                    <a:pt x="1095" y="513"/>
                    <a:pt x="1084" y="453"/>
                    <a:pt x="1048" y="406"/>
                  </a:cubicBezTo>
                  <a:cubicBezTo>
                    <a:pt x="1012" y="346"/>
                    <a:pt x="964" y="287"/>
                    <a:pt x="893" y="239"/>
                  </a:cubicBezTo>
                  <a:cubicBezTo>
                    <a:pt x="834" y="180"/>
                    <a:pt x="750" y="132"/>
                    <a:pt x="667" y="96"/>
                  </a:cubicBezTo>
                  <a:cubicBezTo>
                    <a:pt x="488" y="25"/>
                    <a:pt x="322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2"/>
            <p:cNvSpPr/>
            <p:nvPr/>
          </p:nvSpPr>
          <p:spPr>
            <a:xfrm>
              <a:off x="4736900" y="1325150"/>
              <a:ext cx="30375" cy="15050"/>
            </a:xfrm>
            <a:custGeom>
              <a:avLst/>
              <a:gdLst/>
              <a:ahLst/>
              <a:cxnLst/>
              <a:rect l="l" t="t" r="r" b="b"/>
              <a:pathLst>
                <a:path w="1215" h="602" extrusionOk="0">
                  <a:moveTo>
                    <a:pt x="92" y="1"/>
                  </a:moveTo>
                  <a:cubicBezTo>
                    <a:pt x="32" y="1"/>
                    <a:pt x="0" y="6"/>
                    <a:pt x="0" y="6"/>
                  </a:cubicBezTo>
                  <a:cubicBezTo>
                    <a:pt x="0" y="6"/>
                    <a:pt x="72" y="42"/>
                    <a:pt x="179" y="90"/>
                  </a:cubicBezTo>
                  <a:cubicBezTo>
                    <a:pt x="298" y="137"/>
                    <a:pt x="453" y="209"/>
                    <a:pt x="619" y="280"/>
                  </a:cubicBezTo>
                  <a:cubicBezTo>
                    <a:pt x="774" y="363"/>
                    <a:pt x="929" y="435"/>
                    <a:pt x="1036" y="506"/>
                  </a:cubicBezTo>
                  <a:cubicBezTo>
                    <a:pt x="1143" y="566"/>
                    <a:pt x="1215" y="602"/>
                    <a:pt x="1215" y="602"/>
                  </a:cubicBezTo>
                  <a:cubicBezTo>
                    <a:pt x="1215" y="602"/>
                    <a:pt x="1167" y="530"/>
                    <a:pt x="1084" y="435"/>
                  </a:cubicBezTo>
                  <a:cubicBezTo>
                    <a:pt x="1000" y="340"/>
                    <a:pt x="857" y="232"/>
                    <a:pt x="679" y="137"/>
                  </a:cubicBezTo>
                  <a:cubicBezTo>
                    <a:pt x="500" y="54"/>
                    <a:pt x="333" y="18"/>
                    <a:pt x="202" y="6"/>
                  </a:cubicBezTo>
                  <a:cubicBezTo>
                    <a:pt x="159" y="2"/>
                    <a:pt x="122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2"/>
            <p:cNvSpPr/>
            <p:nvPr/>
          </p:nvSpPr>
          <p:spPr>
            <a:xfrm>
              <a:off x="4683300" y="1365700"/>
              <a:ext cx="8975" cy="3975"/>
            </a:xfrm>
            <a:custGeom>
              <a:avLst/>
              <a:gdLst/>
              <a:ahLst/>
              <a:cxnLst/>
              <a:rect l="l" t="t" r="r" b="b"/>
              <a:pathLst>
                <a:path w="359" h="159" extrusionOk="0">
                  <a:moveTo>
                    <a:pt x="188" y="0"/>
                  </a:moveTo>
                  <a:cubicBezTo>
                    <a:pt x="178" y="0"/>
                    <a:pt x="167" y="1"/>
                    <a:pt x="156" y="3"/>
                  </a:cubicBezTo>
                  <a:cubicBezTo>
                    <a:pt x="96" y="3"/>
                    <a:pt x="49" y="51"/>
                    <a:pt x="25" y="87"/>
                  </a:cubicBezTo>
                  <a:cubicBezTo>
                    <a:pt x="1" y="123"/>
                    <a:pt x="1" y="146"/>
                    <a:pt x="1" y="146"/>
                  </a:cubicBezTo>
                  <a:cubicBezTo>
                    <a:pt x="1" y="146"/>
                    <a:pt x="108" y="158"/>
                    <a:pt x="180" y="158"/>
                  </a:cubicBezTo>
                  <a:cubicBezTo>
                    <a:pt x="263" y="134"/>
                    <a:pt x="346" y="87"/>
                    <a:pt x="358" y="87"/>
                  </a:cubicBezTo>
                  <a:cubicBezTo>
                    <a:pt x="358" y="87"/>
                    <a:pt x="346" y="63"/>
                    <a:pt x="311" y="39"/>
                  </a:cubicBezTo>
                  <a:cubicBezTo>
                    <a:pt x="281" y="20"/>
                    <a:pt x="236" y="0"/>
                    <a:pt x="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2"/>
            <p:cNvSpPr/>
            <p:nvPr/>
          </p:nvSpPr>
          <p:spPr>
            <a:xfrm>
              <a:off x="4683900" y="1361175"/>
              <a:ext cx="7475" cy="3875"/>
            </a:xfrm>
            <a:custGeom>
              <a:avLst/>
              <a:gdLst/>
              <a:ahLst/>
              <a:cxnLst/>
              <a:rect l="l" t="t" r="r" b="b"/>
              <a:pathLst>
                <a:path w="299" h="155" extrusionOk="0">
                  <a:moveTo>
                    <a:pt x="173" y="0"/>
                  </a:moveTo>
                  <a:cubicBezTo>
                    <a:pt x="160" y="0"/>
                    <a:pt x="146" y="2"/>
                    <a:pt x="132" y="6"/>
                  </a:cubicBezTo>
                  <a:cubicBezTo>
                    <a:pt x="48" y="18"/>
                    <a:pt x="1" y="113"/>
                    <a:pt x="1" y="113"/>
                  </a:cubicBezTo>
                  <a:cubicBezTo>
                    <a:pt x="1" y="113"/>
                    <a:pt x="59" y="154"/>
                    <a:pt x="126" y="154"/>
                  </a:cubicBezTo>
                  <a:cubicBezTo>
                    <a:pt x="140" y="154"/>
                    <a:pt x="154" y="153"/>
                    <a:pt x="167" y="149"/>
                  </a:cubicBezTo>
                  <a:cubicBezTo>
                    <a:pt x="251" y="137"/>
                    <a:pt x="298" y="42"/>
                    <a:pt x="298" y="42"/>
                  </a:cubicBezTo>
                  <a:cubicBezTo>
                    <a:pt x="298" y="42"/>
                    <a:pt x="241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2"/>
            <p:cNvSpPr/>
            <p:nvPr/>
          </p:nvSpPr>
          <p:spPr>
            <a:xfrm>
              <a:off x="4685100" y="1355925"/>
              <a:ext cx="8350" cy="4050"/>
            </a:xfrm>
            <a:custGeom>
              <a:avLst/>
              <a:gdLst/>
              <a:ahLst/>
              <a:cxnLst/>
              <a:rect l="l" t="t" r="r" b="b"/>
              <a:pathLst>
                <a:path w="334" h="162" extrusionOk="0">
                  <a:moveTo>
                    <a:pt x="174" y="1"/>
                  </a:moveTo>
                  <a:cubicBezTo>
                    <a:pt x="168" y="1"/>
                    <a:pt x="161" y="1"/>
                    <a:pt x="155" y="2"/>
                  </a:cubicBezTo>
                  <a:cubicBezTo>
                    <a:pt x="36" y="13"/>
                    <a:pt x="0" y="133"/>
                    <a:pt x="0" y="133"/>
                  </a:cubicBezTo>
                  <a:cubicBezTo>
                    <a:pt x="0" y="133"/>
                    <a:pt x="24" y="133"/>
                    <a:pt x="60" y="144"/>
                  </a:cubicBezTo>
                  <a:cubicBezTo>
                    <a:pt x="85" y="153"/>
                    <a:pt x="110" y="161"/>
                    <a:pt x="140" y="161"/>
                  </a:cubicBezTo>
                  <a:cubicBezTo>
                    <a:pt x="152" y="161"/>
                    <a:pt x="165" y="160"/>
                    <a:pt x="179" y="156"/>
                  </a:cubicBezTo>
                  <a:cubicBezTo>
                    <a:pt x="215" y="156"/>
                    <a:pt x="250" y="133"/>
                    <a:pt x="286" y="121"/>
                  </a:cubicBezTo>
                  <a:cubicBezTo>
                    <a:pt x="307" y="110"/>
                    <a:pt x="328" y="90"/>
                    <a:pt x="333" y="86"/>
                  </a:cubicBezTo>
                  <a:lnTo>
                    <a:pt x="333" y="86"/>
                  </a:lnTo>
                  <a:cubicBezTo>
                    <a:pt x="333" y="86"/>
                    <a:pt x="333" y="86"/>
                    <a:pt x="333" y="86"/>
                  </a:cubicBezTo>
                  <a:cubicBezTo>
                    <a:pt x="334" y="86"/>
                    <a:pt x="334" y="86"/>
                    <a:pt x="334" y="85"/>
                  </a:cubicBezTo>
                  <a:lnTo>
                    <a:pt x="334" y="85"/>
                  </a:lnTo>
                  <a:cubicBezTo>
                    <a:pt x="334" y="85"/>
                    <a:pt x="333" y="85"/>
                    <a:pt x="333" y="86"/>
                  </a:cubicBezTo>
                  <a:lnTo>
                    <a:pt x="333" y="86"/>
                  </a:lnTo>
                  <a:cubicBezTo>
                    <a:pt x="326" y="83"/>
                    <a:pt x="273" y="1"/>
                    <a:pt x="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2"/>
            <p:cNvSpPr/>
            <p:nvPr/>
          </p:nvSpPr>
          <p:spPr>
            <a:xfrm>
              <a:off x="4688975" y="1351475"/>
              <a:ext cx="6275" cy="4200"/>
            </a:xfrm>
            <a:custGeom>
              <a:avLst/>
              <a:gdLst/>
              <a:ahLst/>
              <a:cxnLst/>
              <a:rect l="l" t="t" r="r" b="b"/>
              <a:pathLst>
                <a:path w="251" h="168" extrusionOk="0">
                  <a:moveTo>
                    <a:pt x="119" y="1"/>
                  </a:moveTo>
                  <a:cubicBezTo>
                    <a:pt x="84" y="1"/>
                    <a:pt x="48" y="37"/>
                    <a:pt x="24" y="60"/>
                  </a:cubicBezTo>
                  <a:cubicBezTo>
                    <a:pt x="12" y="84"/>
                    <a:pt x="0" y="96"/>
                    <a:pt x="0" y="96"/>
                  </a:cubicBezTo>
                  <a:cubicBezTo>
                    <a:pt x="0" y="96"/>
                    <a:pt x="24" y="120"/>
                    <a:pt x="48" y="132"/>
                  </a:cubicBezTo>
                  <a:cubicBezTo>
                    <a:pt x="72" y="144"/>
                    <a:pt x="95" y="168"/>
                    <a:pt x="131" y="168"/>
                  </a:cubicBezTo>
                  <a:cubicBezTo>
                    <a:pt x="155" y="156"/>
                    <a:pt x="191" y="144"/>
                    <a:pt x="214" y="132"/>
                  </a:cubicBezTo>
                  <a:cubicBezTo>
                    <a:pt x="238" y="108"/>
                    <a:pt x="250" y="96"/>
                    <a:pt x="250" y="96"/>
                  </a:cubicBezTo>
                  <a:cubicBezTo>
                    <a:pt x="250" y="96"/>
                    <a:pt x="250" y="72"/>
                    <a:pt x="226" y="49"/>
                  </a:cubicBezTo>
                  <a:cubicBezTo>
                    <a:pt x="203" y="25"/>
                    <a:pt x="167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2"/>
            <p:cNvSpPr/>
            <p:nvPr/>
          </p:nvSpPr>
          <p:spPr>
            <a:xfrm>
              <a:off x="4690150" y="1346700"/>
              <a:ext cx="8950" cy="4350"/>
            </a:xfrm>
            <a:custGeom>
              <a:avLst/>
              <a:gdLst/>
              <a:ahLst/>
              <a:cxnLst/>
              <a:rect l="l" t="t" r="r" b="b"/>
              <a:pathLst>
                <a:path w="358" h="174" extrusionOk="0">
                  <a:moveTo>
                    <a:pt x="148" y="0"/>
                  </a:moveTo>
                  <a:cubicBezTo>
                    <a:pt x="114" y="0"/>
                    <a:pt x="82" y="11"/>
                    <a:pt x="60" y="25"/>
                  </a:cubicBezTo>
                  <a:cubicBezTo>
                    <a:pt x="25" y="37"/>
                    <a:pt x="1" y="61"/>
                    <a:pt x="1" y="61"/>
                  </a:cubicBezTo>
                  <a:cubicBezTo>
                    <a:pt x="1" y="61"/>
                    <a:pt x="25" y="73"/>
                    <a:pt x="48" y="97"/>
                  </a:cubicBezTo>
                  <a:cubicBezTo>
                    <a:pt x="84" y="121"/>
                    <a:pt x="120" y="144"/>
                    <a:pt x="167" y="168"/>
                  </a:cubicBezTo>
                  <a:cubicBezTo>
                    <a:pt x="183" y="172"/>
                    <a:pt x="198" y="173"/>
                    <a:pt x="212" y="173"/>
                  </a:cubicBezTo>
                  <a:cubicBezTo>
                    <a:pt x="240" y="173"/>
                    <a:pt x="267" y="168"/>
                    <a:pt x="298" y="168"/>
                  </a:cubicBezTo>
                  <a:lnTo>
                    <a:pt x="358" y="168"/>
                  </a:lnTo>
                  <a:cubicBezTo>
                    <a:pt x="358" y="168"/>
                    <a:pt x="346" y="132"/>
                    <a:pt x="334" y="97"/>
                  </a:cubicBezTo>
                  <a:cubicBezTo>
                    <a:pt x="310" y="73"/>
                    <a:pt x="263" y="25"/>
                    <a:pt x="215" y="13"/>
                  </a:cubicBezTo>
                  <a:cubicBezTo>
                    <a:pt x="192" y="4"/>
                    <a:pt x="170" y="0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2"/>
            <p:cNvSpPr/>
            <p:nvPr/>
          </p:nvSpPr>
          <p:spPr>
            <a:xfrm>
              <a:off x="4690750" y="1343525"/>
              <a:ext cx="17300" cy="4900"/>
            </a:xfrm>
            <a:custGeom>
              <a:avLst/>
              <a:gdLst/>
              <a:ahLst/>
              <a:cxnLst/>
              <a:rect l="l" t="t" r="r" b="b"/>
              <a:pathLst>
                <a:path w="692" h="196" extrusionOk="0">
                  <a:moveTo>
                    <a:pt x="189" y="0"/>
                  </a:moveTo>
                  <a:cubicBezTo>
                    <a:pt x="80" y="0"/>
                    <a:pt x="1" y="21"/>
                    <a:pt x="1" y="21"/>
                  </a:cubicBezTo>
                  <a:cubicBezTo>
                    <a:pt x="1" y="21"/>
                    <a:pt x="143" y="128"/>
                    <a:pt x="334" y="176"/>
                  </a:cubicBezTo>
                  <a:cubicBezTo>
                    <a:pt x="416" y="191"/>
                    <a:pt x="493" y="196"/>
                    <a:pt x="555" y="196"/>
                  </a:cubicBezTo>
                  <a:cubicBezTo>
                    <a:pt x="637" y="196"/>
                    <a:pt x="691" y="188"/>
                    <a:pt x="691" y="188"/>
                  </a:cubicBezTo>
                  <a:cubicBezTo>
                    <a:pt x="691" y="188"/>
                    <a:pt x="560" y="69"/>
                    <a:pt x="370" y="21"/>
                  </a:cubicBezTo>
                  <a:cubicBezTo>
                    <a:pt x="306" y="5"/>
                    <a:pt x="244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2"/>
            <p:cNvSpPr/>
            <p:nvPr/>
          </p:nvSpPr>
          <p:spPr>
            <a:xfrm>
              <a:off x="4693425" y="1339675"/>
              <a:ext cx="22950" cy="5575"/>
            </a:xfrm>
            <a:custGeom>
              <a:avLst/>
              <a:gdLst/>
              <a:ahLst/>
              <a:cxnLst/>
              <a:rect l="l" t="t" r="r" b="b"/>
              <a:pathLst>
                <a:path w="918" h="223" extrusionOk="0">
                  <a:moveTo>
                    <a:pt x="264" y="1"/>
                  </a:moveTo>
                  <a:cubicBezTo>
                    <a:pt x="219" y="1"/>
                    <a:pt x="178" y="4"/>
                    <a:pt x="144" y="9"/>
                  </a:cubicBezTo>
                  <a:cubicBezTo>
                    <a:pt x="48" y="21"/>
                    <a:pt x="1" y="32"/>
                    <a:pt x="1" y="32"/>
                  </a:cubicBezTo>
                  <a:cubicBezTo>
                    <a:pt x="1" y="32"/>
                    <a:pt x="203" y="116"/>
                    <a:pt x="453" y="175"/>
                  </a:cubicBezTo>
                  <a:cubicBezTo>
                    <a:pt x="691" y="223"/>
                    <a:pt x="918" y="223"/>
                    <a:pt x="918" y="223"/>
                  </a:cubicBezTo>
                  <a:cubicBezTo>
                    <a:pt x="918" y="223"/>
                    <a:pt x="870" y="187"/>
                    <a:pt x="798" y="140"/>
                  </a:cubicBezTo>
                  <a:cubicBezTo>
                    <a:pt x="715" y="92"/>
                    <a:pt x="608" y="44"/>
                    <a:pt x="477" y="21"/>
                  </a:cubicBezTo>
                  <a:cubicBezTo>
                    <a:pt x="400" y="7"/>
                    <a:pt x="328" y="1"/>
                    <a:pt x="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2"/>
            <p:cNvSpPr/>
            <p:nvPr/>
          </p:nvSpPr>
          <p:spPr>
            <a:xfrm>
              <a:off x="4699075" y="1335600"/>
              <a:ext cx="20575" cy="6675"/>
            </a:xfrm>
            <a:custGeom>
              <a:avLst/>
              <a:gdLst/>
              <a:ahLst/>
              <a:cxnLst/>
              <a:rect l="l" t="t" r="r" b="b"/>
              <a:pathLst>
                <a:path w="823" h="267" extrusionOk="0">
                  <a:moveTo>
                    <a:pt x="199" y="0"/>
                  </a:moveTo>
                  <a:cubicBezTo>
                    <a:pt x="175" y="0"/>
                    <a:pt x="153" y="2"/>
                    <a:pt x="132" y="5"/>
                  </a:cubicBezTo>
                  <a:cubicBezTo>
                    <a:pt x="49" y="5"/>
                    <a:pt x="1" y="17"/>
                    <a:pt x="1" y="17"/>
                  </a:cubicBezTo>
                  <a:cubicBezTo>
                    <a:pt x="1" y="17"/>
                    <a:pt x="49" y="41"/>
                    <a:pt x="120" y="76"/>
                  </a:cubicBezTo>
                  <a:cubicBezTo>
                    <a:pt x="191" y="112"/>
                    <a:pt x="287" y="148"/>
                    <a:pt x="394" y="184"/>
                  </a:cubicBezTo>
                  <a:cubicBezTo>
                    <a:pt x="513" y="219"/>
                    <a:pt x="608" y="243"/>
                    <a:pt x="692" y="255"/>
                  </a:cubicBezTo>
                  <a:cubicBezTo>
                    <a:pt x="775" y="267"/>
                    <a:pt x="823" y="267"/>
                    <a:pt x="823" y="267"/>
                  </a:cubicBezTo>
                  <a:cubicBezTo>
                    <a:pt x="823" y="267"/>
                    <a:pt x="787" y="231"/>
                    <a:pt x="727" y="184"/>
                  </a:cubicBezTo>
                  <a:cubicBezTo>
                    <a:pt x="656" y="136"/>
                    <a:pt x="561" y="76"/>
                    <a:pt x="442" y="41"/>
                  </a:cubicBezTo>
                  <a:cubicBezTo>
                    <a:pt x="352" y="14"/>
                    <a:pt x="270" y="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2"/>
            <p:cNvSpPr/>
            <p:nvPr/>
          </p:nvSpPr>
          <p:spPr>
            <a:xfrm>
              <a:off x="4706825" y="1330950"/>
              <a:ext cx="22350" cy="9550"/>
            </a:xfrm>
            <a:custGeom>
              <a:avLst/>
              <a:gdLst/>
              <a:ahLst/>
              <a:cxnLst/>
              <a:rect l="l" t="t" r="r" b="b"/>
              <a:pathLst>
                <a:path w="894" h="382" extrusionOk="0">
                  <a:moveTo>
                    <a:pt x="1" y="0"/>
                  </a:moveTo>
                  <a:cubicBezTo>
                    <a:pt x="1" y="0"/>
                    <a:pt x="179" y="143"/>
                    <a:pt x="417" y="250"/>
                  </a:cubicBezTo>
                  <a:cubicBezTo>
                    <a:pt x="667" y="358"/>
                    <a:pt x="894" y="381"/>
                    <a:pt x="894" y="381"/>
                  </a:cubicBezTo>
                  <a:cubicBezTo>
                    <a:pt x="894" y="381"/>
                    <a:pt x="739" y="215"/>
                    <a:pt x="489" y="108"/>
                  </a:cubicBezTo>
                  <a:cubicBezTo>
                    <a:pt x="239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2"/>
            <p:cNvSpPr/>
            <p:nvPr/>
          </p:nvSpPr>
          <p:spPr>
            <a:xfrm>
              <a:off x="4713675" y="1329750"/>
              <a:ext cx="23825" cy="10750"/>
            </a:xfrm>
            <a:custGeom>
              <a:avLst/>
              <a:gdLst/>
              <a:ahLst/>
              <a:cxnLst/>
              <a:rect l="l" t="t" r="r" b="b"/>
              <a:pathLst>
                <a:path w="953" h="430" extrusionOk="0">
                  <a:moveTo>
                    <a:pt x="167" y="1"/>
                  </a:moveTo>
                  <a:cubicBezTo>
                    <a:pt x="72" y="13"/>
                    <a:pt x="0" y="25"/>
                    <a:pt x="0" y="25"/>
                  </a:cubicBezTo>
                  <a:cubicBezTo>
                    <a:pt x="0" y="25"/>
                    <a:pt x="227" y="120"/>
                    <a:pt x="477" y="227"/>
                  </a:cubicBezTo>
                  <a:cubicBezTo>
                    <a:pt x="739" y="334"/>
                    <a:pt x="953" y="429"/>
                    <a:pt x="953" y="429"/>
                  </a:cubicBezTo>
                  <a:cubicBezTo>
                    <a:pt x="953" y="429"/>
                    <a:pt x="929" y="370"/>
                    <a:pt x="858" y="298"/>
                  </a:cubicBezTo>
                  <a:cubicBezTo>
                    <a:pt x="786" y="227"/>
                    <a:pt x="679" y="144"/>
                    <a:pt x="548" y="84"/>
                  </a:cubicBezTo>
                  <a:cubicBezTo>
                    <a:pt x="405" y="25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2"/>
            <p:cNvSpPr/>
            <p:nvPr/>
          </p:nvSpPr>
          <p:spPr>
            <a:xfrm>
              <a:off x="4720225" y="1324400"/>
              <a:ext cx="22950" cy="13725"/>
            </a:xfrm>
            <a:custGeom>
              <a:avLst/>
              <a:gdLst/>
              <a:ahLst/>
              <a:cxnLst/>
              <a:rect l="l" t="t" r="r" b="b"/>
              <a:pathLst>
                <a:path w="918" h="549" extrusionOk="0">
                  <a:moveTo>
                    <a:pt x="0" y="0"/>
                  </a:moveTo>
                  <a:cubicBezTo>
                    <a:pt x="0" y="1"/>
                    <a:pt x="179" y="179"/>
                    <a:pt x="429" y="322"/>
                  </a:cubicBezTo>
                  <a:cubicBezTo>
                    <a:pt x="679" y="477"/>
                    <a:pt x="917" y="548"/>
                    <a:pt x="917" y="548"/>
                  </a:cubicBezTo>
                  <a:cubicBezTo>
                    <a:pt x="917" y="548"/>
                    <a:pt x="762" y="346"/>
                    <a:pt x="512" y="191"/>
                  </a:cubicBezTo>
                  <a:cubicBezTo>
                    <a:pt x="250" y="36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2"/>
            <p:cNvSpPr/>
            <p:nvPr/>
          </p:nvSpPr>
          <p:spPr>
            <a:xfrm>
              <a:off x="4729750" y="1325300"/>
              <a:ext cx="20250" cy="14000"/>
            </a:xfrm>
            <a:custGeom>
              <a:avLst/>
              <a:gdLst/>
              <a:ahLst/>
              <a:cxnLst/>
              <a:rect l="l" t="t" r="r" b="b"/>
              <a:pathLst>
                <a:path w="810" h="560" extrusionOk="0">
                  <a:moveTo>
                    <a:pt x="0" y="0"/>
                  </a:moveTo>
                  <a:cubicBezTo>
                    <a:pt x="0" y="0"/>
                    <a:pt x="48" y="36"/>
                    <a:pt x="119" y="95"/>
                  </a:cubicBezTo>
                  <a:cubicBezTo>
                    <a:pt x="191" y="155"/>
                    <a:pt x="286" y="226"/>
                    <a:pt x="393" y="310"/>
                  </a:cubicBezTo>
                  <a:cubicBezTo>
                    <a:pt x="500" y="381"/>
                    <a:pt x="608" y="441"/>
                    <a:pt x="679" y="488"/>
                  </a:cubicBezTo>
                  <a:cubicBezTo>
                    <a:pt x="762" y="536"/>
                    <a:pt x="810" y="560"/>
                    <a:pt x="810" y="560"/>
                  </a:cubicBezTo>
                  <a:cubicBezTo>
                    <a:pt x="810" y="560"/>
                    <a:pt x="786" y="512"/>
                    <a:pt x="739" y="429"/>
                  </a:cubicBezTo>
                  <a:cubicBezTo>
                    <a:pt x="679" y="357"/>
                    <a:pt x="596" y="262"/>
                    <a:pt x="477" y="179"/>
                  </a:cubicBezTo>
                  <a:cubicBezTo>
                    <a:pt x="369" y="95"/>
                    <a:pt x="238" y="48"/>
                    <a:pt x="155" y="24"/>
                  </a:cubicBezTo>
                  <a:cubicBezTo>
                    <a:pt x="6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2"/>
            <p:cNvSpPr/>
            <p:nvPr/>
          </p:nvSpPr>
          <p:spPr>
            <a:xfrm>
              <a:off x="4736300" y="1325600"/>
              <a:ext cx="19950" cy="12225"/>
            </a:xfrm>
            <a:custGeom>
              <a:avLst/>
              <a:gdLst/>
              <a:ahLst/>
              <a:cxnLst/>
              <a:rect l="l" t="t" r="r" b="b"/>
              <a:pathLst>
                <a:path w="798" h="489" extrusionOk="0">
                  <a:moveTo>
                    <a:pt x="143" y="0"/>
                  </a:moveTo>
                  <a:cubicBezTo>
                    <a:pt x="48" y="0"/>
                    <a:pt x="0" y="12"/>
                    <a:pt x="0" y="12"/>
                  </a:cubicBezTo>
                  <a:cubicBezTo>
                    <a:pt x="0" y="12"/>
                    <a:pt x="48" y="36"/>
                    <a:pt x="119" y="83"/>
                  </a:cubicBezTo>
                  <a:cubicBezTo>
                    <a:pt x="203" y="119"/>
                    <a:pt x="298" y="179"/>
                    <a:pt x="405" y="238"/>
                  </a:cubicBezTo>
                  <a:cubicBezTo>
                    <a:pt x="512" y="298"/>
                    <a:pt x="607" y="357"/>
                    <a:pt x="679" y="405"/>
                  </a:cubicBezTo>
                  <a:cubicBezTo>
                    <a:pt x="750" y="453"/>
                    <a:pt x="798" y="488"/>
                    <a:pt x="798" y="488"/>
                  </a:cubicBezTo>
                  <a:cubicBezTo>
                    <a:pt x="798" y="488"/>
                    <a:pt x="786" y="429"/>
                    <a:pt x="738" y="345"/>
                  </a:cubicBezTo>
                  <a:cubicBezTo>
                    <a:pt x="691" y="274"/>
                    <a:pt x="607" y="167"/>
                    <a:pt x="488" y="95"/>
                  </a:cubicBezTo>
                  <a:cubicBezTo>
                    <a:pt x="357" y="24"/>
                    <a:pt x="238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2"/>
            <p:cNvSpPr/>
            <p:nvPr/>
          </p:nvSpPr>
          <p:spPr>
            <a:xfrm>
              <a:off x="4736900" y="1319925"/>
              <a:ext cx="32750" cy="17300"/>
            </a:xfrm>
            <a:custGeom>
              <a:avLst/>
              <a:gdLst/>
              <a:ahLst/>
              <a:cxnLst/>
              <a:rect l="l" t="t" r="r" b="b"/>
              <a:pathLst>
                <a:path w="1310" h="692" extrusionOk="0">
                  <a:moveTo>
                    <a:pt x="0" y="1"/>
                  </a:moveTo>
                  <a:cubicBezTo>
                    <a:pt x="0" y="1"/>
                    <a:pt x="72" y="49"/>
                    <a:pt x="202" y="96"/>
                  </a:cubicBezTo>
                  <a:cubicBezTo>
                    <a:pt x="333" y="156"/>
                    <a:pt x="500" y="227"/>
                    <a:pt x="691" y="299"/>
                  </a:cubicBezTo>
                  <a:cubicBezTo>
                    <a:pt x="869" y="382"/>
                    <a:pt x="1036" y="465"/>
                    <a:pt x="1143" y="549"/>
                  </a:cubicBezTo>
                  <a:cubicBezTo>
                    <a:pt x="1191" y="584"/>
                    <a:pt x="1238" y="620"/>
                    <a:pt x="1274" y="644"/>
                  </a:cubicBezTo>
                  <a:cubicBezTo>
                    <a:pt x="1298" y="680"/>
                    <a:pt x="1310" y="691"/>
                    <a:pt x="1310" y="691"/>
                  </a:cubicBezTo>
                  <a:cubicBezTo>
                    <a:pt x="1310" y="691"/>
                    <a:pt x="1310" y="668"/>
                    <a:pt x="1286" y="632"/>
                  </a:cubicBezTo>
                  <a:cubicBezTo>
                    <a:pt x="1274" y="596"/>
                    <a:pt x="1238" y="549"/>
                    <a:pt x="1191" y="489"/>
                  </a:cubicBezTo>
                  <a:cubicBezTo>
                    <a:pt x="1107" y="382"/>
                    <a:pt x="953" y="251"/>
                    <a:pt x="750" y="156"/>
                  </a:cubicBezTo>
                  <a:cubicBezTo>
                    <a:pt x="548" y="72"/>
                    <a:pt x="357" y="37"/>
                    <a:pt x="226" y="25"/>
                  </a:cubicBezTo>
                  <a:cubicBezTo>
                    <a:pt x="83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2"/>
            <p:cNvSpPr/>
            <p:nvPr/>
          </p:nvSpPr>
          <p:spPr>
            <a:xfrm>
              <a:off x="4754750" y="1318750"/>
              <a:ext cx="21750" cy="19675"/>
            </a:xfrm>
            <a:custGeom>
              <a:avLst/>
              <a:gdLst/>
              <a:ahLst/>
              <a:cxnLst/>
              <a:rect l="l" t="t" r="r" b="b"/>
              <a:pathLst>
                <a:path w="870" h="787" extrusionOk="0">
                  <a:moveTo>
                    <a:pt x="48" y="0"/>
                  </a:moveTo>
                  <a:cubicBezTo>
                    <a:pt x="12" y="12"/>
                    <a:pt x="0" y="12"/>
                    <a:pt x="0" y="12"/>
                  </a:cubicBezTo>
                  <a:cubicBezTo>
                    <a:pt x="0" y="12"/>
                    <a:pt x="60" y="36"/>
                    <a:pt x="155" y="84"/>
                  </a:cubicBezTo>
                  <a:cubicBezTo>
                    <a:pt x="262" y="143"/>
                    <a:pt x="381" y="226"/>
                    <a:pt x="501" y="322"/>
                  </a:cubicBezTo>
                  <a:cubicBezTo>
                    <a:pt x="608" y="429"/>
                    <a:pt x="703" y="548"/>
                    <a:pt x="762" y="631"/>
                  </a:cubicBezTo>
                  <a:cubicBezTo>
                    <a:pt x="819" y="706"/>
                    <a:pt x="853" y="759"/>
                    <a:pt x="865" y="778"/>
                  </a:cubicBezTo>
                  <a:lnTo>
                    <a:pt x="865" y="778"/>
                  </a:lnTo>
                  <a:cubicBezTo>
                    <a:pt x="861" y="771"/>
                    <a:pt x="858" y="759"/>
                    <a:pt x="858" y="738"/>
                  </a:cubicBezTo>
                  <a:cubicBezTo>
                    <a:pt x="858" y="703"/>
                    <a:pt x="858" y="655"/>
                    <a:pt x="846" y="607"/>
                  </a:cubicBezTo>
                  <a:cubicBezTo>
                    <a:pt x="810" y="488"/>
                    <a:pt x="739" y="334"/>
                    <a:pt x="596" y="215"/>
                  </a:cubicBezTo>
                  <a:cubicBezTo>
                    <a:pt x="465" y="84"/>
                    <a:pt x="298" y="24"/>
                    <a:pt x="191" y="12"/>
                  </a:cubicBezTo>
                  <a:cubicBezTo>
                    <a:pt x="131" y="0"/>
                    <a:pt x="84" y="0"/>
                    <a:pt x="48" y="0"/>
                  </a:cubicBezTo>
                  <a:close/>
                  <a:moveTo>
                    <a:pt x="865" y="778"/>
                  </a:moveTo>
                  <a:cubicBezTo>
                    <a:pt x="867" y="784"/>
                    <a:pt x="870" y="786"/>
                    <a:pt x="870" y="786"/>
                  </a:cubicBezTo>
                  <a:cubicBezTo>
                    <a:pt x="870" y="786"/>
                    <a:pt x="868" y="783"/>
                    <a:pt x="865" y="7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2"/>
            <p:cNvSpPr/>
            <p:nvPr/>
          </p:nvSpPr>
          <p:spPr>
            <a:xfrm>
              <a:off x="4764875" y="1314275"/>
              <a:ext cx="16100" cy="21175"/>
            </a:xfrm>
            <a:custGeom>
              <a:avLst/>
              <a:gdLst/>
              <a:ahLst/>
              <a:cxnLst/>
              <a:rect l="l" t="t" r="r" b="b"/>
              <a:pathLst>
                <a:path w="644" h="847" extrusionOk="0">
                  <a:moveTo>
                    <a:pt x="0" y="1"/>
                  </a:moveTo>
                  <a:cubicBezTo>
                    <a:pt x="0" y="1"/>
                    <a:pt x="155" y="191"/>
                    <a:pt x="346" y="417"/>
                  </a:cubicBezTo>
                  <a:cubicBezTo>
                    <a:pt x="441" y="525"/>
                    <a:pt x="524" y="620"/>
                    <a:pt x="560" y="703"/>
                  </a:cubicBezTo>
                  <a:cubicBezTo>
                    <a:pt x="607" y="775"/>
                    <a:pt x="584" y="846"/>
                    <a:pt x="584" y="846"/>
                  </a:cubicBezTo>
                  <a:cubicBezTo>
                    <a:pt x="584" y="846"/>
                    <a:pt x="643" y="798"/>
                    <a:pt x="643" y="679"/>
                  </a:cubicBezTo>
                  <a:cubicBezTo>
                    <a:pt x="631" y="560"/>
                    <a:pt x="560" y="429"/>
                    <a:pt x="465" y="310"/>
                  </a:cubicBezTo>
                  <a:cubicBezTo>
                    <a:pt x="369" y="191"/>
                    <a:pt x="250" y="108"/>
                    <a:pt x="155" y="60"/>
                  </a:cubicBezTo>
                  <a:cubicBezTo>
                    <a:pt x="60" y="13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2"/>
            <p:cNvSpPr/>
            <p:nvPr/>
          </p:nvSpPr>
          <p:spPr>
            <a:xfrm>
              <a:off x="4847925" y="1316375"/>
              <a:ext cx="8650" cy="28000"/>
            </a:xfrm>
            <a:custGeom>
              <a:avLst/>
              <a:gdLst/>
              <a:ahLst/>
              <a:cxnLst/>
              <a:rect l="l" t="t" r="r" b="b"/>
              <a:pathLst>
                <a:path w="346" h="1120" extrusionOk="0">
                  <a:moveTo>
                    <a:pt x="345" y="0"/>
                  </a:moveTo>
                  <a:cubicBezTo>
                    <a:pt x="345" y="0"/>
                    <a:pt x="333" y="12"/>
                    <a:pt x="298" y="36"/>
                  </a:cubicBezTo>
                  <a:cubicBezTo>
                    <a:pt x="274" y="48"/>
                    <a:pt x="238" y="71"/>
                    <a:pt x="191" y="119"/>
                  </a:cubicBezTo>
                  <a:cubicBezTo>
                    <a:pt x="107" y="202"/>
                    <a:pt x="24" y="357"/>
                    <a:pt x="12" y="548"/>
                  </a:cubicBezTo>
                  <a:cubicBezTo>
                    <a:pt x="0" y="738"/>
                    <a:pt x="72" y="893"/>
                    <a:pt x="143" y="988"/>
                  </a:cubicBezTo>
                  <a:cubicBezTo>
                    <a:pt x="179" y="1036"/>
                    <a:pt x="214" y="1072"/>
                    <a:pt x="238" y="1095"/>
                  </a:cubicBezTo>
                  <a:cubicBezTo>
                    <a:pt x="262" y="1107"/>
                    <a:pt x="274" y="1119"/>
                    <a:pt x="274" y="1119"/>
                  </a:cubicBezTo>
                  <a:cubicBezTo>
                    <a:pt x="274" y="1119"/>
                    <a:pt x="262" y="1107"/>
                    <a:pt x="250" y="1083"/>
                  </a:cubicBezTo>
                  <a:cubicBezTo>
                    <a:pt x="238" y="1048"/>
                    <a:pt x="226" y="1012"/>
                    <a:pt x="214" y="953"/>
                  </a:cubicBezTo>
                  <a:cubicBezTo>
                    <a:pt x="179" y="857"/>
                    <a:pt x="155" y="714"/>
                    <a:pt x="167" y="560"/>
                  </a:cubicBezTo>
                  <a:cubicBezTo>
                    <a:pt x="179" y="405"/>
                    <a:pt x="214" y="262"/>
                    <a:pt x="262" y="167"/>
                  </a:cubicBezTo>
                  <a:cubicBezTo>
                    <a:pt x="286" y="119"/>
                    <a:pt x="298" y="71"/>
                    <a:pt x="322" y="48"/>
                  </a:cubicBezTo>
                  <a:cubicBezTo>
                    <a:pt x="333" y="24"/>
                    <a:pt x="345" y="0"/>
                    <a:pt x="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2"/>
            <p:cNvSpPr/>
            <p:nvPr/>
          </p:nvSpPr>
          <p:spPr>
            <a:xfrm>
              <a:off x="4852375" y="1323200"/>
              <a:ext cx="4500" cy="17900"/>
            </a:xfrm>
            <a:custGeom>
              <a:avLst/>
              <a:gdLst/>
              <a:ahLst/>
              <a:cxnLst/>
              <a:rect l="l" t="t" r="r" b="b"/>
              <a:pathLst>
                <a:path w="180" h="716" extrusionOk="0">
                  <a:moveTo>
                    <a:pt x="179" y="1"/>
                  </a:moveTo>
                  <a:cubicBezTo>
                    <a:pt x="179" y="1"/>
                    <a:pt x="144" y="25"/>
                    <a:pt x="96" y="84"/>
                  </a:cubicBezTo>
                  <a:cubicBezTo>
                    <a:pt x="48" y="144"/>
                    <a:pt x="1" y="239"/>
                    <a:pt x="1" y="358"/>
                  </a:cubicBezTo>
                  <a:cubicBezTo>
                    <a:pt x="1" y="465"/>
                    <a:pt x="36" y="572"/>
                    <a:pt x="84" y="632"/>
                  </a:cubicBezTo>
                  <a:cubicBezTo>
                    <a:pt x="120" y="691"/>
                    <a:pt x="155" y="715"/>
                    <a:pt x="155" y="715"/>
                  </a:cubicBezTo>
                  <a:cubicBezTo>
                    <a:pt x="155" y="715"/>
                    <a:pt x="155" y="668"/>
                    <a:pt x="155" y="608"/>
                  </a:cubicBezTo>
                  <a:cubicBezTo>
                    <a:pt x="155" y="537"/>
                    <a:pt x="155" y="453"/>
                    <a:pt x="155" y="358"/>
                  </a:cubicBezTo>
                  <a:cubicBezTo>
                    <a:pt x="167" y="263"/>
                    <a:pt x="167" y="179"/>
                    <a:pt x="167" y="120"/>
                  </a:cubicBezTo>
                  <a:cubicBezTo>
                    <a:pt x="179" y="49"/>
                    <a:pt x="179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2"/>
            <p:cNvSpPr/>
            <p:nvPr/>
          </p:nvSpPr>
          <p:spPr>
            <a:xfrm>
              <a:off x="4856850" y="1325900"/>
              <a:ext cx="4475" cy="15800"/>
            </a:xfrm>
            <a:custGeom>
              <a:avLst/>
              <a:gdLst/>
              <a:ahLst/>
              <a:cxnLst/>
              <a:rect l="l" t="t" r="r" b="b"/>
              <a:pathLst>
                <a:path w="179" h="632" extrusionOk="0">
                  <a:moveTo>
                    <a:pt x="179" y="0"/>
                  </a:moveTo>
                  <a:lnTo>
                    <a:pt x="179" y="0"/>
                  </a:lnTo>
                  <a:cubicBezTo>
                    <a:pt x="179" y="0"/>
                    <a:pt x="143" y="12"/>
                    <a:pt x="96" y="60"/>
                  </a:cubicBezTo>
                  <a:cubicBezTo>
                    <a:pt x="48" y="119"/>
                    <a:pt x="0" y="202"/>
                    <a:pt x="0" y="310"/>
                  </a:cubicBezTo>
                  <a:cubicBezTo>
                    <a:pt x="0" y="417"/>
                    <a:pt x="36" y="500"/>
                    <a:pt x="84" y="560"/>
                  </a:cubicBezTo>
                  <a:cubicBezTo>
                    <a:pt x="119" y="607"/>
                    <a:pt x="167" y="631"/>
                    <a:pt x="167" y="631"/>
                  </a:cubicBezTo>
                  <a:cubicBezTo>
                    <a:pt x="167" y="631"/>
                    <a:pt x="155" y="583"/>
                    <a:pt x="155" y="524"/>
                  </a:cubicBezTo>
                  <a:cubicBezTo>
                    <a:pt x="155" y="464"/>
                    <a:pt x="155" y="393"/>
                    <a:pt x="155" y="310"/>
                  </a:cubicBezTo>
                  <a:cubicBezTo>
                    <a:pt x="155" y="238"/>
                    <a:pt x="155" y="155"/>
                    <a:pt x="167" y="95"/>
                  </a:cubicBezTo>
                  <a:cubicBezTo>
                    <a:pt x="167" y="36"/>
                    <a:pt x="179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2"/>
            <p:cNvSpPr/>
            <p:nvPr/>
          </p:nvSpPr>
          <p:spPr>
            <a:xfrm>
              <a:off x="4858325" y="1314150"/>
              <a:ext cx="4500" cy="6400"/>
            </a:xfrm>
            <a:custGeom>
              <a:avLst/>
              <a:gdLst/>
              <a:ahLst/>
              <a:cxnLst/>
              <a:rect l="l" t="t" r="r" b="b"/>
              <a:pathLst>
                <a:path w="180" h="256" extrusionOk="0">
                  <a:moveTo>
                    <a:pt x="139" y="0"/>
                  </a:moveTo>
                  <a:cubicBezTo>
                    <a:pt x="130" y="0"/>
                    <a:pt x="120" y="2"/>
                    <a:pt x="108" y="6"/>
                  </a:cubicBezTo>
                  <a:cubicBezTo>
                    <a:pt x="72" y="18"/>
                    <a:pt x="25" y="53"/>
                    <a:pt x="13" y="101"/>
                  </a:cubicBezTo>
                  <a:cubicBezTo>
                    <a:pt x="1" y="149"/>
                    <a:pt x="25" y="196"/>
                    <a:pt x="48" y="232"/>
                  </a:cubicBezTo>
                  <a:cubicBezTo>
                    <a:pt x="72" y="256"/>
                    <a:pt x="96" y="256"/>
                    <a:pt x="96" y="256"/>
                  </a:cubicBezTo>
                  <a:cubicBezTo>
                    <a:pt x="96" y="256"/>
                    <a:pt x="108" y="232"/>
                    <a:pt x="132" y="208"/>
                  </a:cubicBezTo>
                  <a:cubicBezTo>
                    <a:pt x="144" y="184"/>
                    <a:pt x="168" y="160"/>
                    <a:pt x="168" y="137"/>
                  </a:cubicBezTo>
                  <a:cubicBezTo>
                    <a:pt x="179" y="113"/>
                    <a:pt x="168" y="89"/>
                    <a:pt x="168" y="53"/>
                  </a:cubicBezTo>
                  <a:cubicBezTo>
                    <a:pt x="168" y="29"/>
                    <a:pt x="168" y="6"/>
                    <a:pt x="168" y="6"/>
                  </a:cubicBezTo>
                  <a:cubicBezTo>
                    <a:pt x="168" y="6"/>
                    <a:pt x="157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2"/>
            <p:cNvSpPr/>
            <p:nvPr/>
          </p:nvSpPr>
          <p:spPr>
            <a:xfrm>
              <a:off x="4862200" y="1314275"/>
              <a:ext cx="6575" cy="25625"/>
            </a:xfrm>
            <a:custGeom>
              <a:avLst/>
              <a:gdLst/>
              <a:ahLst/>
              <a:cxnLst/>
              <a:rect l="l" t="t" r="r" b="b"/>
              <a:pathLst>
                <a:path w="263" h="1025" extrusionOk="0">
                  <a:moveTo>
                    <a:pt x="263" y="1"/>
                  </a:moveTo>
                  <a:lnTo>
                    <a:pt x="263" y="1"/>
                  </a:lnTo>
                  <a:cubicBezTo>
                    <a:pt x="263" y="1"/>
                    <a:pt x="227" y="36"/>
                    <a:pt x="167" y="120"/>
                  </a:cubicBezTo>
                  <a:cubicBezTo>
                    <a:pt x="108" y="203"/>
                    <a:pt x="48" y="334"/>
                    <a:pt x="24" y="489"/>
                  </a:cubicBezTo>
                  <a:cubicBezTo>
                    <a:pt x="1" y="632"/>
                    <a:pt x="13" y="775"/>
                    <a:pt x="36" y="870"/>
                  </a:cubicBezTo>
                  <a:cubicBezTo>
                    <a:pt x="60" y="965"/>
                    <a:pt x="96" y="1025"/>
                    <a:pt x="96" y="1025"/>
                  </a:cubicBezTo>
                  <a:cubicBezTo>
                    <a:pt x="96" y="1025"/>
                    <a:pt x="108" y="965"/>
                    <a:pt x="120" y="870"/>
                  </a:cubicBezTo>
                  <a:cubicBezTo>
                    <a:pt x="132" y="775"/>
                    <a:pt x="155" y="644"/>
                    <a:pt x="179" y="513"/>
                  </a:cubicBezTo>
                  <a:cubicBezTo>
                    <a:pt x="203" y="370"/>
                    <a:pt x="227" y="251"/>
                    <a:pt x="239" y="155"/>
                  </a:cubicBezTo>
                  <a:cubicBezTo>
                    <a:pt x="251" y="60"/>
                    <a:pt x="263" y="1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2"/>
            <p:cNvSpPr/>
            <p:nvPr/>
          </p:nvSpPr>
          <p:spPr>
            <a:xfrm>
              <a:off x="4865175" y="1321125"/>
              <a:ext cx="11350" cy="18775"/>
            </a:xfrm>
            <a:custGeom>
              <a:avLst/>
              <a:gdLst/>
              <a:ahLst/>
              <a:cxnLst/>
              <a:rect l="l" t="t" r="r" b="b"/>
              <a:pathLst>
                <a:path w="454" h="751" extrusionOk="0">
                  <a:moveTo>
                    <a:pt x="453" y="1"/>
                  </a:moveTo>
                  <a:cubicBezTo>
                    <a:pt x="453" y="1"/>
                    <a:pt x="405" y="12"/>
                    <a:pt x="322" y="48"/>
                  </a:cubicBezTo>
                  <a:cubicBezTo>
                    <a:pt x="239" y="84"/>
                    <a:pt x="144" y="155"/>
                    <a:pt x="84" y="286"/>
                  </a:cubicBezTo>
                  <a:cubicBezTo>
                    <a:pt x="13" y="405"/>
                    <a:pt x="1" y="524"/>
                    <a:pt x="24" y="620"/>
                  </a:cubicBezTo>
                  <a:cubicBezTo>
                    <a:pt x="36" y="703"/>
                    <a:pt x="60" y="751"/>
                    <a:pt x="60" y="751"/>
                  </a:cubicBezTo>
                  <a:cubicBezTo>
                    <a:pt x="60" y="751"/>
                    <a:pt x="72" y="691"/>
                    <a:pt x="96" y="620"/>
                  </a:cubicBezTo>
                  <a:cubicBezTo>
                    <a:pt x="120" y="548"/>
                    <a:pt x="167" y="453"/>
                    <a:pt x="215" y="358"/>
                  </a:cubicBezTo>
                  <a:cubicBezTo>
                    <a:pt x="275" y="262"/>
                    <a:pt x="322" y="167"/>
                    <a:pt x="370" y="108"/>
                  </a:cubicBezTo>
                  <a:cubicBezTo>
                    <a:pt x="417" y="48"/>
                    <a:pt x="453" y="1"/>
                    <a:pt x="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2"/>
            <p:cNvSpPr/>
            <p:nvPr/>
          </p:nvSpPr>
          <p:spPr>
            <a:xfrm>
              <a:off x="4872025" y="1320825"/>
              <a:ext cx="17875" cy="9550"/>
            </a:xfrm>
            <a:custGeom>
              <a:avLst/>
              <a:gdLst/>
              <a:ahLst/>
              <a:cxnLst/>
              <a:rect l="l" t="t" r="r" b="b"/>
              <a:pathLst>
                <a:path w="715" h="382" extrusionOk="0">
                  <a:moveTo>
                    <a:pt x="510" y="1"/>
                  </a:moveTo>
                  <a:cubicBezTo>
                    <a:pt x="445" y="1"/>
                    <a:pt x="366" y="16"/>
                    <a:pt x="286" y="48"/>
                  </a:cubicBezTo>
                  <a:cubicBezTo>
                    <a:pt x="167" y="96"/>
                    <a:pt x="96" y="191"/>
                    <a:pt x="48" y="263"/>
                  </a:cubicBezTo>
                  <a:cubicBezTo>
                    <a:pt x="12" y="322"/>
                    <a:pt x="1" y="382"/>
                    <a:pt x="1" y="382"/>
                  </a:cubicBezTo>
                  <a:cubicBezTo>
                    <a:pt x="1" y="382"/>
                    <a:pt x="48" y="346"/>
                    <a:pt x="108" y="310"/>
                  </a:cubicBezTo>
                  <a:cubicBezTo>
                    <a:pt x="167" y="274"/>
                    <a:pt x="262" y="227"/>
                    <a:pt x="346" y="191"/>
                  </a:cubicBezTo>
                  <a:cubicBezTo>
                    <a:pt x="441" y="143"/>
                    <a:pt x="536" y="108"/>
                    <a:pt x="608" y="84"/>
                  </a:cubicBezTo>
                  <a:cubicBezTo>
                    <a:pt x="667" y="60"/>
                    <a:pt x="715" y="48"/>
                    <a:pt x="715" y="48"/>
                  </a:cubicBezTo>
                  <a:cubicBezTo>
                    <a:pt x="715" y="48"/>
                    <a:pt x="679" y="24"/>
                    <a:pt x="596" y="13"/>
                  </a:cubicBezTo>
                  <a:cubicBezTo>
                    <a:pt x="572" y="5"/>
                    <a:pt x="543" y="1"/>
                    <a:pt x="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2"/>
            <p:cNvSpPr/>
            <p:nvPr/>
          </p:nvSpPr>
          <p:spPr>
            <a:xfrm>
              <a:off x="4873525" y="1322900"/>
              <a:ext cx="27400" cy="15225"/>
            </a:xfrm>
            <a:custGeom>
              <a:avLst/>
              <a:gdLst/>
              <a:ahLst/>
              <a:cxnLst/>
              <a:rect l="l" t="t" r="r" b="b"/>
              <a:pathLst>
                <a:path w="1096" h="609" extrusionOk="0">
                  <a:moveTo>
                    <a:pt x="893" y="1"/>
                  </a:moveTo>
                  <a:cubicBezTo>
                    <a:pt x="774" y="1"/>
                    <a:pt x="607" y="25"/>
                    <a:pt x="429" y="96"/>
                  </a:cubicBezTo>
                  <a:cubicBezTo>
                    <a:pt x="345" y="144"/>
                    <a:pt x="262" y="180"/>
                    <a:pt x="202" y="239"/>
                  </a:cubicBezTo>
                  <a:cubicBezTo>
                    <a:pt x="131" y="287"/>
                    <a:pt x="83" y="346"/>
                    <a:pt x="48" y="406"/>
                  </a:cubicBezTo>
                  <a:cubicBezTo>
                    <a:pt x="12" y="453"/>
                    <a:pt x="0" y="513"/>
                    <a:pt x="12" y="549"/>
                  </a:cubicBezTo>
                  <a:cubicBezTo>
                    <a:pt x="12" y="584"/>
                    <a:pt x="24" y="608"/>
                    <a:pt x="24" y="608"/>
                  </a:cubicBezTo>
                  <a:cubicBezTo>
                    <a:pt x="24" y="608"/>
                    <a:pt x="24" y="584"/>
                    <a:pt x="36" y="549"/>
                  </a:cubicBezTo>
                  <a:cubicBezTo>
                    <a:pt x="48" y="525"/>
                    <a:pt x="71" y="489"/>
                    <a:pt x="107" y="453"/>
                  </a:cubicBezTo>
                  <a:cubicBezTo>
                    <a:pt x="191" y="382"/>
                    <a:pt x="333" y="311"/>
                    <a:pt x="488" y="239"/>
                  </a:cubicBezTo>
                  <a:cubicBezTo>
                    <a:pt x="655" y="180"/>
                    <a:pt x="798" y="120"/>
                    <a:pt x="917" y="72"/>
                  </a:cubicBezTo>
                  <a:cubicBezTo>
                    <a:pt x="1024" y="37"/>
                    <a:pt x="1095" y="13"/>
                    <a:pt x="1095" y="13"/>
                  </a:cubicBezTo>
                  <a:cubicBezTo>
                    <a:pt x="1095" y="13"/>
                    <a:pt x="1024" y="1"/>
                    <a:pt x="8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2"/>
            <p:cNvSpPr/>
            <p:nvPr/>
          </p:nvSpPr>
          <p:spPr>
            <a:xfrm>
              <a:off x="4880050" y="1325150"/>
              <a:ext cx="30400" cy="15050"/>
            </a:xfrm>
            <a:custGeom>
              <a:avLst/>
              <a:gdLst/>
              <a:ahLst/>
              <a:cxnLst/>
              <a:rect l="l" t="t" r="r" b="b"/>
              <a:pathLst>
                <a:path w="1216" h="602" extrusionOk="0">
                  <a:moveTo>
                    <a:pt x="1124" y="1"/>
                  </a:moveTo>
                  <a:cubicBezTo>
                    <a:pt x="1094" y="1"/>
                    <a:pt x="1057" y="2"/>
                    <a:pt x="1013" y="6"/>
                  </a:cubicBezTo>
                  <a:cubicBezTo>
                    <a:pt x="882" y="18"/>
                    <a:pt x="703" y="54"/>
                    <a:pt x="537" y="137"/>
                  </a:cubicBezTo>
                  <a:cubicBezTo>
                    <a:pt x="358" y="232"/>
                    <a:pt x="215" y="340"/>
                    <a:pt x="132" y="435"/>
                  </a:cubicBezTo>
                  <a:cubicBezTo>
                    <a:pt x="49" y="530"/>
                    <a:pt x="1" y="602"/>
                    <a:pt x="1" y="602"/>
                  </a:cubicBezTo>
                  <a:cubicBezTo>
                    <a:pt x="1" y="602"/>
                    <a:pt x="72" y="566"/>
                    <a:pt x="180" y="506"/>
                  </a:cubicBezTo>
                  <a:cubicBezTo>
                    <a:pt x="287" y="435"/>
                    <a:pt x="442" y="363"/>
                    <a:pt x="596" y="280"/>
                  </a:cubicBezTo>
                  <a:cubicBezTo>
                    <a:pt x="763" y="209"/>
                    <a:pt x="918" y="137"/>
                    <a:pt x="1037" y="90"/>
                  </a:cubicBezTo>
                  <a:cubicBezTo>
                    <a:pt x="1144" y="42"/>
                    <a:pt x="1215" y="6"/>
                    <a:pt x="1215" y="6"/>
                  </a:cubicBezTo>
                  <a:cubicBezTo>
                    <a:pt x="1215" y="6"/>
                    <a:pt x="1184" y="1"/>
                    <a:pt x="1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2"/>
            <p:cNvSpPr/>
            <p:nvPr/>
          </p:nvSpPr>
          <p:spPr>
            <a:xfrm>
              <a:off x="4955075" y="1365700"/>
              <a:ext cx="8950" cy="3975"/>
            </a:xfrm>
            <a:custGeom>
              <a:avLst/>
              <a:gdLst/>
              <a:ahLst/>
              <a:cxnLst/>
              <a:rect l="l" t="t" r="r" b="b"/>
              <a:pathLst>
                <a:path w="358" h="159" extrusionOk="0">
                  <a:moveTo>
                    <a:pt x="170" y="0"/>
                  </a:moveTo>
                  <a:cubicBezTo>
                    <a:pt x="122" y="0"/>
                    <a:pt x="77" y="20"/>
                    <a:pt x="48" y="39"/>
                  </a:cubicBezTo>
                  <a:cubicBezTo>
                    <a:pt x="12" y="63"/>
                    <a:pt x="0" y="87"/>
                    <a:pt x="0" y="87"/>
                  </a:cubicBezTo>
                  <a:cubicBezTo>
                    <a:pt x="12" y="87"/>
                    <a:pt x="96" y="134"/>
                    <a:pt x="179" y="158"/>
                  </a:cubicBezTo>
                  <a:cubicBezTo>
                    <a:pt x="250" y="158"/>
                    <a:pt x="358" y="146"/>
                    <a:pt x="358" y="146"/>
                  </a:cubicBezTo>
                  <a:cubicBezTo>
                    <a:pt x="358" y="146"/>
                    <a:pt x="358" y="123"/>
                    <a:pt x="334" y="87"/>
                  </a:cubicBezTo>
                  <a:cubicBezTo>
                    <a:pt x="310" y="51"/>
                    <a:pt x="262" y="3"/>
                    <a:pt x="203" y="3"/>
                  </a:cubicBezTo>
                  <a:cubicBezTo>
                    <a:pt x="192" y="1"/>
                    <a:pt x="181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2"/>
            <p:cNvSpPr/>
            <p:nvPr/>
          </p:nvSpPr>
          <p:spPr>
            <a:xfrm>
              <a:off x="4955975" y="1361175"/>
              <a:ext cx="7450" cy="3875"/>
            </a:xfrm>
            <a:custGeom>
              <a:avLst/>
              <a:gdLst/>
              <a:ahLst/>
              <a:cxnLst/>
              <a:rect l="l" t="t" r="r" b="b"/>
              <a:pathLst>
                <a:path w="298" h="155" extrusionOk="0">
                  <a:moveTo>
                    <a:pt x="125" y="0"/>
                  </a:moveTo>
                  <a:cubicBezTo>
                    <a:pt x="58" y="0"/>
                    <a:pt x="0" y="42"/>
                    <a:pt x="0" y="42"/>
                  </a:cubicBezTo>
                  <a:cubicBezTo>
                    <a:pt x="0" y="42"/>
                    <a:pt x="48" y="137"/>
                    <a:pt x="131" y="149"/>
                  </a:cubicBezTo>
                  <a:cubicBezTo>
                    <a:pt x="145" y="153"/>
                    <a:pt x="159" y="154"/>
                    <a:pt x="172" y="154"/>
                  </a:cubicBezTo>
                  <a:cubicBezTo>
                    <a:pt x="240" y="154"/>
                    <a:pt x="298" y="113"/>
                    <a:pt x="298" y="113"/>
                  </a:cubicBezTo>
                  <a:cubicBezTo>
                    <a:pt x="298" y="113"/>
                    <a:pt x="250" y="18"/>
                    <a:pt x="167" y="6"/>
                  </a:cubicBezTo>
                  <a:cubicBezTo>
                    <a:pt x="153" y="2"/>
                    <a:pt x="139" y="0"/>
                    <a:pt x="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2"/>
            <p:cNvSpPr/>
            <p:nvPr/>
          </p:nvSpPr>
          <p:spPr>
            <a:xfrm>
              <a:off x="4953875" y="1355925"/>
              <a:ext cx="8375" cy="4050"/>
            </a:xfrm>
            <a:custGeom>
              <a:avLst/>
              <a:gdLst/>
              <a:ahLst/>
              <a:cxnLst/>
              <a:rect l="l" t="t" r="r" b="b"/>
              <a:pathLst>
                <a:path w="335" h="162" extrusionOk="0">
                  <a:moveTo>
                    <a:pt x="161" y="1"/>
                  </a:moveTo>
                  <a:cubicBezTo>
                    <a:pt x="62" y="1"/>
                    <a:pt x="9" y="83"/>
                    <a:pt x="2" y="86"/>
                  </a:cubicBezTo>
                  <a:lnTo>
                    <a:pt x="2" y="86"/>
                  </a:lnTo>
                  <a:cubicBezTo>
                    <a:pt x="1" y="85"/>
                    <a:pt x="1" y="85"/>
                    <a:pt x="1" y="85"/>
                  </a:cubicBezTo>
                  <a:lnTo>
                    <a:pt x="1" y="85"/>
                  </a:lnTo>
                  <a:cubicBezTo>
                    <a:pt x="1" y="86"/>
                    <a:pt x="1" y="86"/>
                    <a:pt x="1" y="86"/>
                  </a:cubicBezTo>
                  <a:cubicBezTo>
                    <a:pt x="1" y="86"/>
                    <a:pt x="1" y="86"/>
                    <a:pt x="2" y="86"/>
                  </a:cubicBezTo>
                  <a:lnTo>
                    <a:pt x="2" y="86"/>
                  </a:lnTo>
                  <a:cubicBezTo>
                    <a:pt x="6" y="90"/>
                    <a:pt x="27" y="110"/>
                    <a:pt x="48" y="121"/>
                  </a:cubicBezTo>
                  <a:cubicBezTo>
                    <a:pt x="84" y="133"/>
                    <a:pt x="120" y="156"/>
                    <a:pt x="156" y="156"/>
                  </a:cubicBezTo>
                  <a:cubicBezTo>
                    <a:pt x="169" y="160"/>
                    <a:pt x="182" y="161"/>
                    <a:pt x="195" y="161"/>
                  </a:cubicBezTo>
                  <a:cubicBezTo>
                    <a:pt x="224" y="161"/>
                    <a:pt x="249" y="153"/>
                    <a:pt x="275" y="144"/>
                  </a:cubicBezTo>
                  <a:cubicBezTo>
                    <a:pt x="310" y="133"/>
                    <a:pt x="334" y="133"/>
                    <a:pt x="334" y="133"/>
                  </a:cubicBezTo>
                  <a:cubicBezTo>
                    <a:pt x="334" y="133"/>
                    <a:pt x="298" y="13"/>
                    <a:pt x="179" y="2"/>
                  </a:cubicBezTo>
                  <a:cubicBezTo>
                    <a:pt x="173" y="1"/>
                    <a:pt x="167" y="1"/>
                    <a:pt x="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2"/>
            <p:cNvSpPr/>
            <p:nvPr/>
          </p:nvSpPr>
          <p:spPr>
            <a:xfrm>
              <a:off x="4952100" y="1351475"/>
              <a:ext cx="6275" cy="4200"/>
            </a:xfrm>
            <a:custGeom>
              <a:avLst/>
              <a:gdLst/>
              <a:ahLst/>
              <a:cxnLst/>
              <a:rect l="l" t="t" r="r" b="b"/>
              <a:pathLst>
                <a:path w="251" h="168" extrusionOk="0">
                  <a:moveTo>
                    <a:pt x="131" y="1"/>
                  </a:moveTo>
                  <a:cubicBezTo>
                    <a:pt x="84" y="1"/>
                    <a:pt x="48" y="25"/>
                    <a:pt x="24" y="49"/>
                  </a:cubicBezTo>
                  <a:cubicBezTo>
                    <a:pt x="0" y="72"/>
                    <a:pt x="0" y="96"/>
                    <a:pt x="0" y="96"/>
                  </a:cubicBezTo>
                  <a:cubicBezTo>
                    <a:pt x="0" y="96"/>
                    <a:pt x="12" y="108"/>
                    <a:pt x="36" y="132"/>
                  </a:cubicBezTo>
                  <a:cubicBezTo>
                    <a:pt x="60" y="144"/>
                    <a:pt x="96" y="156"/>
                    <a:pt x="119" y="168"/>
                  </a:cubicBezTo>
                  <a:cubicBezTo>
                    <a:pt x="155" y="168"/>
                    <a:pt x="179" y="144"/>
                    <a:pt x="203" y="132"/>
                  </a:cubicBezTo>
                  <a:cubicBezTo>
                    <a:pt x="227" y="120"/>
                    <a:pt x="250" y="96"/>
                    <a:pt x="250" y="96"/>
                  </a:cubicBezTo>
                  <a:cubicBezTo>
                    <a:pt x="250" y="96"/>
                    <a:pt x="238" y="84"/>
                    <a:pt x="227" y="60"/>
                  </a:cubicBezTo>
                  <a:cubicBezTo>
                    <a:pt x="203" y="37"/>
                    <a:pt x="167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2"/>
            <p:cNvSpPr/>
            <p:nvPr/>
          </p:nvSpPr>
          <p:spPr>
            <a:xfrm>
              <a:off x="4948225" y="1346700"/>
              <a:ext cx="8950" cy="4350"/>
            </a:xfrm>
            <a:custGeom>
              <a:avLst/>
              <a:gdLst/>
              <a:ahLst/>
              <a:cxnLst/>
              <a:rect l="l" t="t" r="r" b="b"/>
              <a:pathLst>
                <a:path w="358" h="174" extrusionOk="0">
                  <a:moveTo>
                    <a:pt x="210" y="0"/>
                  </a:moveTo>
                  <a:cubicBezTo>
                    <a:pt x="189" y="0"/>
                    <a:pt x="166" y="4"/>
                    <a:pt x="143" y="13"/>
                  </a:cubicBezTo>
                  <a:cubicBezTo>
                    <a:pt x="96" y="25"/>
                    <a:pt x="48" y="73"/>
                    <a:pt x="24" y="97"/>
                  </a:cubicBezTo>
                  <a:cubicBezTo>
                    <a:pt x="1" y="132"/>
                    <a:pt x="1" y="168"/>
                    <a:pt x="1" y="168"/>
                  </a:cubicBezTo>
                  <a:lnTo>
                    <a:pt x="60" y="168"/>
                  </a:lnTo>
                  <a:cubicBezTo>
                    <a:pt x="92" y="168"/>
                    <a:pt x="118" y="173"/>
                    <a:pt x="146" y="173"/>
                  </a:cubicBezTo>
                  <a:cubicBezTo>
                    <a:pt x="161" y="173"/>
                    <a:pt x="175" y="172"/>
                    <a:pt x="191" y="168"/>
                  </a:cubicBezTo>
                  <a:cubicBezTo>
                    <a:pt x="239" y="144"/>
                    <a:pt x="274" y="121"/>
                    <a:pt x="310" y="97"/>
                  </a:cubicBezTo>
                  <a:cubicBezTo>
                    <a:pt x="334" y="73"/>
                    <a:pt x="358" y="61"/>
                    <a:pt x="358" y="61"/>
                  </a:cubicBezTo>
                  <a:cubicBezTo>
                    <a:pt x="358" y="61"/>
                    <a:pt x="334" y="37"/>
                    <a:pt x="298" y="25"/>
                  </a:cubicBezTo>
                  <a:cubicBezTo>
                    <a:pt x="276" y="11"/>
                    <a:pt x="245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2"/>
            <p:cNvSpPr/>
            <p:nvPr/>
          </p:nvSpPr>
          <p:spPr>
            <a:xfrm>
              <a:off x="4939300" y="1343525"/>
              <a:ext cx="17275" cy="4900"/>
            </a:xfrm>
            <a:custGeom>
              <a:avLst/>
              <a:gdLst/>
              <a:ahLst/>
              <a:cxnLst/>
              <a:rect l="l" t="t" r="r" b="b"/>
              <a:pathLst>
                <a:path w="691" h="196" extrusionOk="0">
                  <a:moveTo>
                    <a:pt x="502" y="0"/>
                  </a:moveTo>
                  <a:cubicBezTo>
                    <a:pt x="447" y="0"/>
                    <a:pt x="385" y="5"/>
                    <a:pt x="322" y="21"/>
                  </a:cubicBezTo>
                  <a:cubicBezTo>
                    <a:pt x="119" y="69"/>
                    <a:pt x="0" y="188"/>
                    <a:pt x="0" y="188"/>
                  </a:cubicBezTo>
                  <a:cubicBezTo>
                    <a:pt x="0" y="188"/>
                    <a:pt x="55" y="196"/>
                    <a:pt x="137" y="196"/>
                  </a:cubicBezTo>
                  <a:cubicBezTo>
                    <a:pt x="199" y="196"/>
                    <a:pt x="276" y="191"/>
                    <a:pt x="358" y="176"/>
                  </a:cubicBezTo>
                  <a:cubicBezTo>
                    <a:pt x="548" y="128"/>
                    <a:pt x="691" y="21"/>
                    <a:pt x="691" y="21"/>
                  </a:cubicBezTo>
                  <a:cubicBezTo>
                    <a:pt x="691" y="21"/>
                    <a:pt x="612" y="0"/>
                    <a:pt x="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2"/>
            <p:cNvSpPr/>
            <p:nvPr/>
          </p:nvSpPr>
          <p:spPr>
            <a:xfrm>
              <a:off x="4930950" y="1339675"/>
              <a:ext cx="22950" cy="5575"/>
            </a:xfrm>
            <a:custGeom>
              <a:avLst/>
              <a:gdLst/>
              <a:ahLst/>
              <a:cxnLst/>
              <a:rect l="l" t="t" r="r" b="b"/>
              <a:pathLst>
                <a:path w="918" h="223" extrusionOk="0">
                  <a:moveTo>
                    <a:pt x="655" y="1"/>
                  </a:moveTo>
                  <a:cubicBezTo>
                    <a:pt x="591" y="1"/>
                    <a:pt x="518" y="7"/>
                    <a:pt x="441" y="21"/>
                  </a:cubicBezTo>
                  <a:cubicBezTo>
                    <a:pt x="311" y="44"/>
                    <a:pt x="191" y="92"/>
                    <a:pt x="120" y="140"/>
                  </a:cubicBezTo>
                  <a:cubicBezTo>
                    <a:pt x="49" y="187"/>
                    <a:pt x="1" y="223"/>
                    <a:pt x="1" y="223"/>
                  </a:cubicBezTo>
                  <a:cubicBezTo>
                    <a:pt x="1" y="223"/>
                    <a:pt x="227" y="223"/>
                    <a:pt x="465" y="175"/>
                  </a:cubicBezTo>
                  <a:cubicBezTo>
                    <a:pt x="715" y="116"/>
                    <a:pt x="918" y="32"/>
                    <a:pt x="918" y="32"/>
                  </a:cubicBezTo>
                  <a:cubicBezTo>
                    <a:pt x="918" y="32"/>
                    <a:pt x="870" y="21"/>
                    <a:pt x="775" y="9"/>
                  </a:cubicBezTo>
                  <a:cubicBezTo>
                    <a:pt x="740" y="4"/>
                    <a:pt x="700" y="1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2"/>
            <p:cNvSpPr/>
            <p:nvPr/>
          </p:nvSpPr>
          <p:spPr>
            <a:xfrm>
              <a:off x="4927675" y="1335600"/>
              <a:ext cx="20575" cy="6675"/>
            </a:xfrm>
            <a:custGeom>
              <a:avLst/>
              <a:gdLst/>
              <a:ahLst/>
              <a:cxnLst/>
              <a:rect l="l" t="t" r="r" b="b"/>
              <a:pathLst>
                <a:path w="823" h="267" extrusionOk="0">
                  <a:moveTo>
                    <a:pt x="623" y="0"/>
                  </a:moveTo>
                  <a:cubicBezTo>
                    <a:pt x="549" y="0"/>
                    <a:pt x="462" y="14"/>
                    <a:pt x="382" y="41"/>
                  </a:cubicBezTo>
                  <a:cubicBezTo>
                    <a:pt x="263" y="76"/>
                    <a:pt x="168" y="136"/>
                    <a:pt x="96" y="184"/>
                  </a:cubicBezTo>
                  <a:cubicBezTo>
                    <a:pt x="37" y="231"/>
                    <a:pt x="1" y="267"/>
                    <a:pt x="1" y="267"/>
                  </a:cubicBezTo>
                  <a:cubicBezTo>
                    <a:pt x="1" y="267"/>
                    <a:pt x="49" y="267"/>
                    <a:pt x="132" y="255"/>
                  </a:cubicBezTo>
                  <a:cubicBezTo>
                    <a:pt x="203" y="243"/>
                    <a:pt x="311" y="219"/>
                    <a:pt x="418" y="184"/>
                  </a:cubicBezTo>
                  <a:cubicBezTo>
                    <a:pt x="537" y="148"/>
                    <a:pt x="632" y="112"/>
                    <a:pt x="703" y="76"/>
                  </a:cubicBezTo>
                  <a:cubicBezTo>
                    <a:pt x="775" y="41"/>
                    <a:pt x="823" y="17"/>
                    <a:pt x="823" y="17"/>
                  </a:cubicBezTo>
                  <a:cubicBezTo>
                    <a:pt x="823" y="17"/>
                    <a:pt x="775" y="5"/>
                    <a:pt x="692" y="5"/>
                  </a:cubicBezTo>
                  <a:cubicBezTo>
                    <a:pt x="671" y="2"/>
                    <a:pt x="648" y="0"/>
                    <a:pt x="6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2"/>
            <p:cNvSpPr/>
            <p:nvPr/>
          </p:nvSpPr>
          <p:spPr>
            <a:xfrm>
              <a:off x="4918150" y="1330950"/>
              <a:ext cx="22350" cy="9550"/>
            </a:xfrm>
            <a:custGeom>
              <a:avLst/>
              <a:gdLst/>
              <a:ahLst/>
              <a:cxnLst/>
              <a:rect l="l" t="t" r="r" b="b"/>
              <a:pathLst>
                <a:path w="894" h="382" extrusionOk="0">
                  <a:moveTo>
                    <a:pt x="894" y="0"/>
                  </a:moveTo>
                  <a:cubicBezTo>
                    <a:pt x="894" y="0"/>
                    <a:pt x="656" y="0"/>
                    <a:pt x="406" y="108"/>
                  </a:cubicBezTo>
                  <a:cubicBezTo>
                    <a:pt x="156" y="215"/>
                    <a:pt x="1" y="381"/>
                    <a:pt x="1" y="381"/>
                  </a:cubicBezTo>
                  <a:cubicBezTo>
                    <a:pt x="1" y="381"/>
                    <a:pt x="227" y="358"/>
                    <a:pt x="477" y="250"/>
                  </a:cubicBezTo>
                  <a:cubicBezTo>
                    <a:pt x="715" y="143"/>
                    <a:pt x="894" y="0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2"/>
            <p:cNvSpPr/>
            <p:nvPr/>
          </p:nvSpPr>
          <p:spPr>
            <a:xfrm>
              <a:off x="4909825" y="1329750"/>
              <a:ext cx="23550" cy="10750"/>
            </a:xfrm>
            <a:custGeom>
              <a:avLst/>
              <a:gdLst/>
              <a:ahLst/>
              <a:cxnLst/>
              <a:rect l="l" t="t" r="r" b="b"/>
              <a:pathLst>
                <a:path w="942" h="430" extrusionOk="0">
                  <a:moveTo>
                    <a:pt x="786" y="1"/>
                  </a:moveTo>
                  <a:cubicBezTo>
                    <a:pt x="691" y="1"/>
                    <a:pt x="548" y="25"/>
                    <a:pt x="405" y="84"/>
                  </a:cubicBezTo>
                  <a:cubicBezTo>
                    <a:pt x="274" y="144"/>
                    <a:pt x="167" y="227"/>
                    <a:pt x="96" y="298"/>
                  </a:cubicBezTo>
                  <a:cubicBezTo>
                    <a:pt x="24" y="370"/>
                    <a:pt x="1" y="429"/>
                    <a:pt x="1" y="429"/>
                  </a:cubicBezTo>
                  <a:cubicBezTo>
                    <a:pt x="1" y="429"/>
                    <a:pt x="215" y="334"/>
                    <a:pt x="477" y="227"/>
                  </a:cubicBezTo>
                  <a:cubicBezTo>
                    <a:pt x="727" y="120"/>
                    <a:pt x="941" y="25"/>
                    <a:pt x="941" y="25"/>
                  </a:cubicBezTo>
                  <a:cubicBezTo>
                    <a:pt x="941" y="25"/>
                    <a:pt x="882" y="13"/>
                    <a:pt x="7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2"/>
            <p:cNvSpPr/>
            <p:nvPr/>
          </p:nvSpPr>
          <p:spPr>
            <a:xfrm>
              <a:off x="4904175" y="1324400"/>
              <a:ext cx="22950" cy="13725"/>
            </a:xfrm>
            <a:custGeom>
              <a:avLst/>
              <a:gdLst/>
              <a:ahLst/>
              <a:cxnLst/>
              <a:rect l="l" t="t" r="r" b="b"/>
              <a:pathLst>
                <a:path w="918" h="549" extrusionOk="0">
                  <a:moveTo>
                    <a:pt x="917" y="0"/>
                  </a:moveTo>
                  <a:cubicBezTo>
                    <a:pt x="917" y="1"/>
                    <a:pt x="667" y="36"/>
                    <a:pt x="405" y="191"/>
                  </a:cubicBezTo>
                  <a:cubicBezTo>
                    <a:pt x="155" y="346"/>
                    <a:pt x="0" y="548"/>
                    <a:pt x="0" y="548"/>
                  </a:cubicBezTo>
                  <a:cubicBezTo>
                    <a:pt x="0" y="548"/>
                    <a:pt x="239" y="477"/>
                    <a:pt x="489" y="322"/>
                  </a:cubicBezTo>
                  <a:cubicBezTo>
                    <a:pt x="739" y="179"/>
                    <a:pt x="917" y="1"/>
                    <a:pt x="9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2"/>
            <p:cNvSpPr/>
            <p:nvPr/>
          </p:nvSpPr>
          <p:spPr>
            <a:xfrm>
              <a:off x="4897025" y="1325300"/>
              <a:ext cx="20575" cy="14000"/>
            </a:xfrm>
            <a:custGeom>
              <a:avLst/>
              <a:gdLst/>
              <a:ahLst/>
              <a:cxnLst/>
              <a:rect l="l" t="t" r="r" b="b"/>
              <a:pathLst>
                <a:path w="823" h="560" extrusionOk="0">
                  <a:moveTo>
                    <a:pt x="822" y="0"/>
                  </a:moveTo>
                  <a:cubicBezTo>
                    <a:pt x="822" y="0"/>
                    <a:pt x="763" y="0"/>
                    <a:pt x="667" y="24"/>
                  </a:cubicBezTo>
                  <a:cubicBezTo>
                    <a:pt x="584" y="48"/>
                    <a:pt x="453" y="95"/>
                    <a:pt x="346" y="179"/>
                  </a:cubicBezTo>
                  <a:cubicBezTo>
                    <a:pt x="227" y="262"/>
                    <a:pt x="144" y="357"/>
                    <a:pt x="84" y="429"/>
                  </a:cubicBezTo>
                  <a:cubicBezTo>
                    <a:pt x="36" y="512"/>
                    <a:pt x="1" y="560"/>
                    <a:pt x="1" y="560"/>
                  </a:cubicBezTo>
                  <a:cubicBezTo>
                    <a:pt x="1" y="560"/>
                    <a:pt x="60" y="536"/>
                    <a:pt x="144" y="488"/>
                  </a:cubicBezTo>
                  <a:cubicBezTo>
                    <a:pt x="215" y="441"/>
                    <a:pt x="322" y="381"/>
                    <a:pt x="429" y="310"/>
                  </a:cubicBezTo>
                  <a:cubicBezTo>
                    <a:pt x="536" y="226"/>
                    <a:pt x="632" y="155"/>
                    <a:pt x="703" y="95"/>
                  </a:cubicBezTo>
                  <a:cubicBezTo>
                    <a:pt x="775" y="36"/>
                    <a:pt x="822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2"/>
            <p:cNvSpPr/>
            <p:nvPr/>
          </p:nvSpPr>
          <p:spPr>
            <a:xfrm>
              <a:off x="4891075" y="1325600"/>
              <a:ext cx="19975" cy="12225"/>
            </a:xfrm>
            <a:custGeom>
              <a:avLst/>
              <a:gdLst/>
              <a:ahLst/>
              <a:cxnLst/>
              <a:rect l="l" t="t" r="r" b="b"/>
              <a:pathLst>
                <a:path w="799" h="489" extrusionOk="0">
                  <a:moveTo>
                    <a:pt x="655" y="0"/>
                  </a:moveTo>
                  <a:cubicBezTo>
                    <a:pt x="560" y="0"/>
                    <a:pt x="441" y="24"/>
                    <a:pt x="310" y="95"/>
                  </a:cubicBezTo>
                  <a:cubicBezTo>
                    <a:pt x="191" y="167"/>
                    <a:pt x="108" y="274"/>
                    <a:pt x="60" y="345"/>
                  </a:cubicBezTo>
                  <a:cubicBezTo>
                    <a:pt x="12" y="429"/>
                    <a:pt x="1" y="488"/>
                    <a:pt x="1" y="488"/>
                  </a:cubicBezTo>
                  <a:cubicBezTo>
                    <a:pt x="1" y="488"/>
                    <a:pt x="48" y="453"/>
                    <a:pt x="120" y="405"/>
                  </a:cubicBezTo>
                  <a:cubicBezTo>
                    <a:pt x="191" y="357"/>
                    <a:pt x="286" y="298"/>
                    <a:pt x="393" y="238"/>
                  </a:cubicBezTo>
                  <a:cubicBezTo>
                    <a:pt x="501" y="179"/>
                    <a:pt x="596" y="119"/>
                    <a:pt x="679" y="83"/>
                  </a:cubicBezTo>
                  <a:cubicBezTo>
                    <a:pt x="751" y="36"/>
                    <a:pt x="798" y="12"/>
                    <a:pt x="798" y="12"/>
                  </a:cubicBezTo>
                  <a:cubicBezTo>
                    <a:pt x="798" y="12"/>
                    <a:pt x="751" y="0"/>
                    <a:pt x="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2"/>
            <p:cNvSpPr/>
            <p:nvPr/>
          </p:nvSpPr>
          <p:spPr>
            <a:xfrm>
              <a:off x="4877675" y="1319925"/>
              <a:ext cx="32775" cy="17300"/>
            </a:xfrm>
            <a:custGeom>
              <a:avLst/>
              <a:gdLst/>
              <a:ahLst/>
              <a:cxnLst/>
              <a:rect l="l" t="t" r="r" b="b"/>
              <a:pathLst>
                <a:path w="1311" h="692" extrusionOk="0">
                  <a:moveTo>
                    <a:pt x="1310" y="1"/>
                  </a:moveTo>
                  <a:cubicBezTo>
                    <a:pt x="1310" y="1"/>
                    <a:pt x="1227" y="1"/>
                    <a:pt x="1084" y="25"/>
                  </a:cubicBezTo>
                  <a:cubicBezTo>
                    <a:pt x="953" y="37"/>
                    <a:pt x="751" y="72"/>
                    <a:pt x="560" y="156"/>
                  </a:cubicBezTo>
                  <a:cubicBezTo>
                    <a:pt x="358" y="251"/>
                    <a:pt x="203" y="382"/>
                    <a:pt x="108" y="489"/>
                  </a:cubicBezTo>
                  <a:cubicBezTo>
                    <a:pt x="72" y="549"/>
                    <a:pt x="36" y="596"/>
                    <a:pt x="25" y="632"/>
                  </a:cubicBezTo>
                  <a:cubicBezTo>
                    <a:pt x="1" y="668"/>
                    <a:pt x="1" y="691"/>
                    <a:pt x="1" y="691"/>
                  </a:cubicBezTo>
                  <a:cubicBezTo>
                    <a:pt x="1" y="691"/>
                    <a:pt x="13" y="680"/>
                    <a:pt x="36" y="644"/>
                  </a:cubicBezTo>
                  <a:cubicBezTo>
                    <a:pt x="72" y="620"/>
                    <a:pt x="108" y="584"/>
                    <a:pt x="167" y="549"/>
                  </a:cubicBezTo>
                  <a:cubicBezTo>
                    <a:pt x="275" y="465"/>
                    <a:pt x="441" y="382"/>
                    <a:pt x="620" y="299"/>
                  </a:cubicBezTo>
                  <a:cubicBezTo>
                    <a:pt x="810" y="227"/>
                    <a:pt x="977" y="156"/>
                    <a:pt x="1108" y="96"/>
                  </a:cubicBezTo>
                  <a:cubicBezTo>
                    <a:pt x="1239" y="49"/>
                    <a:pt x="1310" y="1"/>
                    <a:pt x="1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2"/>
            <p:cNvSpPr/>
            <p:nvPr/>
          </p:nvSpPr>
          <p:spPr>
            <a:xfrm>
              <a:off x="4870825" y="1318750"/>
              <a:ext cx="21775" cy="19675"/>
            </a:xfrm>
            <a:custGeom>
              <a:avLst/>
              <a:gdLst/>
              <a:ahLst/>
              <a:cxnLst/>
              <a:rect l="l" t="t" r="r" b="b"/>
              <a:pathLst>
                <a:path w="871" h="787" extrusionOk="0">
                  <a:moveTo>
                    <a:pt x="822" y="0"/>
                  </a:moveTo>
                  <a:cubicBezTo>
                    <a:pt x="787" y="0"/>
                    <a:pt x="739" y="0"/>
                    <a:pt x="680" y="12"/>
                  </a:cubicBezTo>
                  <a:cubicBezTo>
                    <a:pt x="572" y="24"/>
                    <a:pt x="406" y="84"/>
                    <a:pt x="275" y="215"/>
                  </a:cubicBezTo>
                  <a:cubicBezTo>
                    <a:pt x="132" y="334"/>
                    <a:pt x="60" y="488"/>
                    <a:pt x="25" y="607"/>
                  </a:cubicBezTo>
                  <a:cubicBezTo>
                    <a:pt x="13" y="655"/>
                    <a:pt x="13" y="703"/>
                    <a:pt x="13" y="738"/>
                  </a:cubicBezTo>
                  <a:cubicBezTo>
                    <a:pt x="1" y="774"/>
                    <a:pt x="1" y="786"/>
                    <a:pt x="1" y="786"/>
                  </a:cubicBezTo>
                  <a:cubicBezTo>
                    <a:pt x="1" y="786"/>
                    <a:pt x="37" y="727"/>
                    <a:pt x="96" y="631"/>
                  </a:cubicBezTo>
                  <a:cubicBezTo>
                    <a:pt x="168" y="548"/>
                    <a:pt x="263" y="429"/>
                    <a:pt x="370" y="322"/>
                  </a:cubicBezTo>
                  <a:cubicBezTo>
                    <a:pt x="489" y="226"/>
                    <a:pt x="608" y="143"/>
                    <a:pt x="703" y="84"/>
                  </a:cubicBezTo>
                  <a:cubicBezTo>
                    <a:pt x="811" y="36"/>
                    <a:pt x="870" y="12"/>
                    <a:pt x="870" y="12"/>
                  </a:cubicBezTo>
                  <a:cubicBezTo>
                    <a:pt x="870" y="12"/>
                    <a:pt x="858" y="12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2"/>
            <p:cNvSpPr/>
            <p:nvPr/>
          </p:nvSpPr>
          <p:spPr>
            <a:xfrm>
              <a:off x="4866375" y="1314275"/>
              <a:ext cx="16100" cy="21175"/>
            </a:xfrm>
            <a:custGeom>
              <a:avLst/>
              <a:gdLst/>
              <a:ahLst/>
              <a:cxnLst/>
              <a:rect l="l" t="t" r="r" b="b"/>
              <a:pathLst>
                <a:path w="644" h="847" extrusionOk="0">
                  <a:moveTo>
                    <a:pt x="643" y="1"/>
                  </a:moveTo>
                  <a:cubicBezTo>
                    <a:pt x="643" y="1"/>
                    <a:pt x="584" y="13"/>
                    <a:pt x="488" y="60"/>
                  </a:cubicBezTo>
                  <a:cubicBezTo>
                    <a:pt x="393" y="108"/>
                    <a:pt x="274" y="191"/>
                    <a:pt x="179" y="310"/>
                  </a:cubicBezTo>
                  <a:cubicBezTo>
                    <a:pt x="84" y="429"/>
                    <a:pt x="0" y="560"/>
                    <a:pt x="0" y="679"/>
                  </a:cubicBezTo>
                  <a:cubicBezTo>
                    <a:pt x="0" y="798"/>
                    <a:pt x="60" y="846"/>
                    <a:pt x="60" y="846"/>
                  </a:cubicBezTo>
                  <a:cubicBezTo>
                    <a:pt x="60" y="846"/>
                    <a:pt x="36" y="775"/>
                    <a:pt x="84" y="703"/>
                  </a:cubicBezTo>
                  <a:cubicBezTo>
                    <a:pt x="119" y="620"/>
                    <a:pt x="203" y="525"/>
                    <a:pt x="298" y="417"/>
                  </a:cubicBezTo>
                  <a:cubicBezTo>
                    <a:pt x="488" y="191"/>
                    <a:pt x="643" y="1"/>
                    <a:pt x="6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2"/>
            <p:cNvSpPr/>
            <p:nvPr/>
          </p:nvSpPr>
          <p:spPr>
            <a:xfrm>
              <a:off x="4840775" y="1325900"/>
              <a:ext cx="4475" cy="10125"/>
            </a:xfrm>
            <a:custGeom>
              <a:avLst/>
              <a:gdLst/>
              <a:ahLst/>
              <a:cxnLst/>
              <a:rect l="l" t="t" r="r" b="b"/>
              <a:pathLst>
                <a:path w="179" h="405" extrusionOk="0">
                  <a:moveTo>
                    <a:pt x="60" y="0"/>
                  </a:moveTo>
                  <a:cubicBezTo>
                    <a:pt x="60" y="0"/>
                    <a:pt x="36" y="24"/>
                    <a:pt x="24" y="60"/>
                  </a:cubicBezTo>
                  <a:cubicBezTo>
                    <a:pt x="12" y="107"/>
                    <a:pt x="0" y="167"/>
                    <a:pt x="12" y="226"/>
                  </a:cubicBezTo>
                  <a:cubicBezTo>
                    <a:pt x="36" y="298"/>
                    <a:pt x="72" y="345"/>
                    <a:pt x="108" y="369"/>
                  </a:cubicBezTo>
                  <a:cubicBezTo>
                    <a:pt x="143" y="405"/>
                    <a:pt x="179" y="405"/>
                    <a:pt x="179" y="405"/>
                  </a:cubicBezTo>
                  <a:cubicBezTo>
                    <a:pt x="179" y="405"/>
                    <a:pt x="179" y="381"/>
                    <a:pt x="179" y="333"/>
                  </a:cubicBezTo>
                  <a:cubicBezTo>
                    <a:pt x="179" y="298"/>
                    <a:pt x="179" y="238"/>
                    <a:pt x="167" y="191"/>
                  </a:cubicBezTo>
                  <a:cubicBezTo>
                    <a:pt x="155" y="131"/>
                    <a:pt x="131" y="95"/>
                    <a:pt x="108" y="60"/>
                  </a:cubicBezTo>
                  <a:cubicBezTo>
                    <a:pt x="84" y="24"/>
                    <a:pt x="60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2"/>
            <p:cNvSpPr/>
            <p:nvPr/>
          </p:nvSpPr>
          <p:spPr>
            <a:xfrm>
              <a:off x="4739275" y="1363400"/>
              <a:ext cx="24425" cy="24425"/>
            </a:xfrm>
            <a:custGeom>
              <a:avLst/>
              <a:gdLst/>
              <a:ahLst/>
              <a:cxnLst/>
              <a:rect l="l" t="t" r="r" b="b"/>
              <a:pathLst>
                <a:path w="977" h="977" extrusionOk="0">
                  <a:moveTo>
                    <a:pt x="488" y="0"/>
                  </a:moveTo>
                  <a:cubicBezTo>
                    <a:pt x="227" y="0"/>
                    <a:pt x="0" y="215"/>
                    <a:pt x="0" y="488"/>
                  </a:cubicBezTo>
                  <a:cubicBezTo>
                    <a:pt x="0" y="762"/>
                    <a:pt x="227" y="977"/>
                    <a:pt x="488" y="977"/>
                  </a:cubicBezTo>
                  <a:cubicBezTo>
                    <a:pt x="762" y="977"/>
                    <a:pt x="977" y="762"/>
                    <a:pt x="977" y="488"/>
                  </a:cubicBezTo>
                  <a:cubicBezTo>
                    <a:pt x="977" y="215"/>
                    <a:pt x="762" y="0"/>
                    <a:pt x="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2"/>
            <p:cNvSpPr/>
            <p:nvPr/>
          </p:nvSpPr>
          <p:spPr>
            <a:xfrm>
              <a:off x="4746700" y="1370825"/>
              <a:ext cx="9550" cy="9550"/>
            </a:xfrm>
            <a:custGeom>
              <a:avLst/>
              <a:gdLst/>
              <a:ahLst/>
              <a:cxnLst/>
              <a:rect l="l" t="t" r="r" b="b"/>
              <a:pathLst>
                <a:path w="382" h="382" extrusionOk="0">
                  <a:moveTo>
                    <a:pt x="191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9"/>
                    <a:pt x="96" y="382"/>
                    <a:pt x="191" y="382"/>
                  </a:cubicBezTo>
                  <a:cubicBezTo>
                    <a:pt x="299" y="382"/>
                    <a:pt x="382" y="299"/>
                    <a:pt x="382" y="191"/>
                  </a:cubicBezTo>
                  <a:cubicBezTo>
                    <a:pt x="382" y="84"/>
                    <a:pt x="299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2"/>
            <p:cNvSpPr/>
            <p:nvPr/>
          </p:nvSpPr>
          <p:spPr>
            <a:xfrm>
              <a:off x="4738375" y="1362500"/>
              <a:ext cx="26225" cy="26225"/>
            </a:xfrm>
            <a:custGeom>
              <a:avLst/>
              <a:gdLst/>
              <a:ahLst/>
              <a:cxnLst/>
              <a:rect l="l" t="t" r="r" b="b"/>
              <a:pathLst>
                <a:path w="1049" h="1049" extrusionOk="0">
                  <a:moveTo>
                    <a:pt x="524" y="72"/>
                  </a:moveTo>
                  <a:cubicBezTo>
                    <a:pt x="775" y="72"/>
                    <a:pt x="977" y="274"/>
                    <a:pt x="977" y="524"/>
                  </a:cubicBezTo>
                  <a:cubicBezTo>
                    <a:pt x="977" y="774"/>
                    <a:pt x="775" y="977"/>
                    <a:pt x="524" y="977"/>
                  </a:cubicBezTo>
                  <a:cubicBezTo>
                    <a:pt x="274" y="977"/>
                    <a:pt x="72" y="774"/>
                    <a:pt x="72" y="524"/>
                  </a:cubicBezTo>
                  <a:cubicBezTo>
                    <a:pt x="72" y="274"/>
                    <a:pt x="274" y="72"/>
                    <a:pt x="524" y="72"/>
                  </a:cubicBezTo>
                  <a:close/>
                  <a:moveTo>
                    <a:pt x="524" y="0"/>
                  </a:moveTo>
                  <a:cubicBezTo>
                    <a:pt x="239" y="0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cubicBezTo>
                    <a:pt x="822" y="1048"/>
                    <a:pt x="1048" y="810"/>
                    <a:pt x="1048" y="524"/>
                  </a:cubicBezTo>
                  <a:cubicBezTo>
                    <a:pt x="1048" y="239"/>
                    <a:pt x="822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2"/>
            <p:cNvSpPr/>
            <p:nvPr/>
          </p:nvSpPr>
          <p:spPr>
            <a:xfrm>
              <a:off x="4711300" y="1361675"/>
              <a:ext cx="75325" cy="23775"/>
            </a:xfrm>
            <a:custGeom>
              <a:avLst/>
              <a:gdLst/>
              <a:ahLst/>
              <a:cxnLst/>
              <a:rect l="l" t="t" r="r" b="b"/>
              <a:pathLst>
                <a:path w="3013" h="951" extrusionOk="0">
                  <a:moveTo>
                    <a:pt x="1604" y="0"/>
                  </a:moveTo>
                  <a:cubicBezTo>
                    <a:pt x="1558" y="0"/>
                    <a:pt x="1512" y="3"/>
                    <a:pt x="1465" y="10"/>
                  </a:cubicBezTo>
                  <a:cubicBezTo>
                    <a:pt x="1203" y="45"/>
                    <a:pt x="1000" y="200"/>
                    <a:pt x="845" y="331"/>
                  </a:cubicBezTo>
                  <a:cubicBezTo>
                    <a:pt x="679" y="474"/>
                    <a:pt x="548" y="605"/>
                    <a:pt x="429" y="700"/>
                  </a:cubicBezTo>
                  <a:cubicBezTo>
                    <a:pt x="310" y="807"/>
                    <a:pt x="203" y="867"/>
                    <a:pt x="119" y="903"/>
                  </a:cubicBezTo>
                  <a:cubicBezTo>
                    <a:pt x="83" y="926"/>
                    <a:pt x="48" y="926"/>
                    <a:pt x="36" y="938"/>
                  </a:cubicBezTo>
                  <a:cubicBezTo>
                    <a:pt x="60" y="938"/>
                    <a:pt x="83" y="938"/>
                    <a:pt x="131" y="926"/>
                  </a:cubicBezTo>
                  <a:cubicBezTo>
                    <a:pt x="214" y="903"/>
                    <a:pt x="345" y="855"/>
                    <a:pt x="476" y="772"/>
                  </a:cubicBezTo>
                  <a:cubicBezTo>
                    <a:pt x="619" y="688"/>
                    <a:pt x="762" y="557"/>
                    <a:pt x="929" y="438"/>
                  </a:cubicBezTo>
                  <a:cubicBezTo>
                    <a:pt x="1084" y="319"/>
                    <a:pt x="1274" y="200"/>
                    <a:pt x="1488" y="164"/>
                  </a:cubicBezTo>
                  <a:cubicBezTo>
                    <a:pt x="1526" y="160"/>
                    <a:pt x="1565" y="158"/>
                    <a:pt x="1603" y="158"/>
                  </a:cubicBezTo>
                  <a:cubicBezTo>
                    <a:pt x="1781" y="158"/>
                    <a:pt x="1961" y="201"/>
                    <a:pt x="2108" y="260"/>
                  </a:cubicBezTo>
                  <a:cubicBezTo>
                    <a:pt x="2298" y="331"/>
                    <a:pt x="2465" y="426"/>
                    <a:pt x="2596" y="498"/>
                  </a:cubicBezTo>
                  <a:cubicBezTo>
                    <a:pt x="2739" y="569"/>
                    <a:pt x="2822" y="665"/>
                    <a:pt x="2893" y="712"/>
                  </a:cubicBezTo>
                  <a:cubicBezTo>
                    <a:pt x="2965" y="772"/>
                    <a:pt x="3012" y="795"/>
                    <a:pt x="3012" y="795"/>
                  </a:cubicBezTo>
                  <a:cubicBezTo>
                    <a:pt x="3012" y="795"/>
                    <a:pt x="2965" y="760"/>
                    <a:pt x="2905" y="700"/>
                  </a:cubicBezTo>
                  <a:cubicBezTo>
                    <a:pt x="2858" y="641"/>
                    <a:pt x="2774" y="522"/>
                    <a:pt x="2643" y="438"/>
                  </a:cubicBezTo>
                  <a:cubicBezTo>
                    <a:pt x="2512" y="343"/>
                    <a:pt x="2358" y="236"/>
                    <a:pt x="2167" y="141"/>
                  </a:cubicBezTo>
                  <a:cubicBezTo>
                    <a:pt x="2011" y="62"/>
                    <a:pt x="1814" y="0"/>
                    <a:pt x="1604" y="0"/>
                  </a:cubicBezTo>
                  <a:close/>
                  <a:moveTo>
                    <a:pt x="36" y="938"/>
                  </a:moveTo>
                  <a:cubicBezTo>
                    <a:pt x="12" y="938"/>
                    <a:pt x="0" y="950"/>
                    <a:pt x="0" y="950"/>
                  </a:cubicBezTo>
                  <a:cubicBezTo>
                    <a:pt x="0" y="950"/>
                    <a:pt x="12" y="950"/>
                    <a:pt x="36" y="9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2"/>
            <p:cNvSpPr/>
            <p:nvPr/>
          </p:nvSpPr>
          <p:spPr>
            <a:xfrm>
              <a:off x="4713375" y="1380950"/>
              <a:ext cx="73250" cy="8425"/>
            </a:xfrm>
            <a:custGeom>
              <a:avLst/>
              <a:gdLst/>
              <a:ahLst/>
              <a:cxnLst/>
              <a:rect l="l" t="t" r="r" b="b"/>
              <a:pathLst>
                <a:path w="2930" h="337" extrusionOk="0">
                  <a:moveTo>
                    <a:pt x="2810" y="1"/>
                  </a:moveTo>
                  <a:cubicBezTo>
                    <a:pt x="2739" y="1"/>
                    <a:pt x="2620" y="1"/>
                    <a:pt x="2489" y="13"/>
                  </a:cubicBezTo>
                  <a:cubicBezTo>
                    <a:pt x="2215" y="36"/>
                    <a:pt x="1858" y="132"/>
                    <a:pt x="1465" y="155"/>
                  </a:cubicBezTo>
                  <a:cubicBezTo>
                    <a:pt x="1195" y="187"/>
                    <a:pt x="946" y="198"/>
                    <a:pt x="733" y="198"/>
                  </a:cubicBezTo>
                  <a:cubicBezTo>
                    <a:pt x="626" y="198"/>
                    <a:pt x="528" y="195"/>
                    <a:pt x="441" y="191"/>
                  </a:cubicBezTo>
                  <a:cubicBezTo>
                    <a:pt x="298" y="179"/>
                    <a:pt x="191" y="167"/>
                    <a:pt x="120" y="167"/>
                  </a:cubicBezTo>
                  <a:cubicBezTo>
                    <a:pt x="48" y="155"/>
                    <a:pt x="1" y="155"/>
                    <a:pt x="0" y="155"/>
                  </a:cubicBezTo>
                  <a:lnTo>
                    <a:pt x="0" y="155"/>
                  </a:lnTo>
                  <a:cubicBezTo>
                    <a:pt x="0" y="155"/>
                    <a:pt x="48" y="167"/>
                    <a:pt x="120" y="191"/>
                  </a:cubicBezTo>
                  <a:cubicBezTo>
                    <a:pt x="191" y="215"/>
                    <a:pt x="298" y="239"/>
                    <a:pt x="429" y="263"/>
                  </a:cubicBezTo>
                  <a:cubicBezTo>
                    <a:pt x="619" y="306"/>
                    <a:pt x="865" y="336"/>
                    <a:pt x="1145" y="336"/>
                  </a:cubicBezTo>
                  <a:cubicBezTo>
                    <a:pt x="1251" y="336"/>
                    <a:pt x="1362" y="332"/>
                    <a:pt x="1477" y="322"/>
                  </a:cubicBezTo>
                  <a:cubicBezTo>
                    <a:pt x="1679" y="298"/>
                    <a:pt x="1882" y="263"/>
                    <a:pt x="2048" y="215"/>
                  </a:cubicBezTo>
                  <a:cubicBezTo>
                    <a:pt x="2227" y="167"/>
                    <a:pt x="2370" y="120"/>
                    <a:pt x="2501" y="84"/>
                  </a:cubicBezTo>
                  <a:cubicBezTo>
                    <a:pt x="2632" y="60"/>
                    <a:pt x="2739" y="36"/>
                    <a:pt x="2810" y="24"/>
                  </a:cubicBezTo>
                  <a:lnTo>
                    <a:pt x="2929" y="24"/>
                  </a:lnTo>
                  <a:cubicBezTo>
                    <a:pt x="2929" y="24"/>
                    <a:pt x="2882" y="13"/>
                    <a:pt x="2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2"/>
            <p:cNvSpPr/>
            <p:nvPr/>
          </p:nvSpPr>
          <p:spPr>
            <a:xfrm>
              <a:off x="4716950" y="1354725"/>
              <a:ext cx="69375" cy="16725"/>
            </a:xfrm>
            <a:custGeom>
              <a:avLst/>
              <a:gdLst/>
              <a:ahLst/>
              <a:cxnLst/>
              <a:rect l="l" t="t" r="r" b="b"/>
              <a:pathLst>
                <a:path w="2775" h="669" extrusionOk="0">
                  <a:moveTo>
                    <a:pt x="1353" y="1"/>
                  </a:moveTo>
                  <a:cubicBezTo>
                    <a:pt x="1137" y="1"/>
                    <a:pt x="952" y="68"/>
                    <a:pt x="798" y="145"/>
                  </a:cubicBezTo>
                  <a:cubicBezTo>
                    <a:pt x="631" y="228"/>
                    <a:pt x="500" y="323"/>
                    <a:pt x="381" y="395"/>
                  </a:cubicBezTo>
                  <a:cubicBezTo>
                    <a:pt x="155" y="550"/>
                    <a:pt x="0" y="621"/>
                    <a:pt x="0" y="621"/>
                  </a:cubicBezTo>
                  <a:cubicBezTo>
                    <a:pt x="0" y="621"/>
                    <a:pt x="167" y="585"/>
                    <a:pt x="417" y="466"/>
                  </a:cubicBezTo>
                  <a:cubicBezTo>
                    <a:pt x="548" y="407"/>
                    <a:pt x="691" y="335"/>
                    <a:pt x="858" y="264"/>
                  </a:cubicBezTo>
                  <a:cubicBezTo>
                    <a:pt x="999" y="210"/>
                    <a:pt x="1170" y="155"/>
                    <a:pt x="1344" y="155"/>
                  </a:cubicBezTo>
                  <a:cubicBezTo>
                    <a:pt x="1360" y="155"/>
                    <a:pt x="1377" y="156"/>
                    <a:pt x="1393" y="157"/>
                  </a:cubicBezTo>
                  <a:cubicBezTo>
                    <a:pt x="1584" y="157"/>
                    <a:pt x="1774" y="216"/>
                    <a:pt x="1941" y="276"/>
                  </a:cubicBezTo>
                  <a:cubicBezTo>
                    <a:pt x="2108" y="335"/>
                    <a:pt x="2263" y="407"/>
                    <a:pt x="2382" y="454"/>
                  </a:cubicBezTo>
                  <a:cubicBezTo>
                    <a:pt x="2501" y="514"/>
                    <a:pt x="2596" y="573"/>
                    <a:pt x="2667" y="609"/>
                  </a:cubicBezTo>
                  <a:cubicBezTo>
                    <a:pt x="2727" y="645"/>
                    <a:pt x="2775" y="669"/>
                    <a:pt x="2775" y="669"/>
                  </a:cubicBezTo>
                  <a:cubicBezTo>
                    <a:pt x="2775" y="669"/>
                    <a:pt x="2739" y="645"/>
                    <a:pt x="2679" y="585"/>
                  </a:cubicBezTo>
                  <a:cubicBezTo>
                    <a:pt x="2620" y="538"/>
                    <a:pt x="2536" y="466"/>
                    <a:pt x="2417" y="395"/>
                  </a:cubicBezTo>
                  <a:cubicBezTo>
                    <a:pt x="2310" y="311"/>
                    <a:pt x="2155" y="228"/>
                    <a:pt x="1989" y="157"/>
                  </a:cubicBezTo>
                  <a:cubicBezTo>
                    <a:pt x="1822" y="85"/>
                    <a:pt x="1632" y="2"/>
                    <a:pt x="1405" y="2"/>
                  </a:cubicBezTo>
                  <a:cubicBezTo>
                    <a:pt x="1388" y="1"/>
                    <a:pt x="1370" y="1"/>
                    <a:pt x="1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2"/>
            <p:cNvSpPr/>
            <p:nvPr/>
          </p:nvSpPr>
          <p:spPr>
            <a:xfrm>
              <a:off x="4777075" y="1383400"/>
              <a:ext cx="12525" cy="5175"/>
            </a:xfrm>
            <a:custGeom>
              <a:avLst/>
              <a:gdLst/>
              <a:ahLst/>
              <a:cxnLst/>
              <a:rect l="l" t="t" r="r" b="b"/>
              <a:pathLst>
                <a:path w="501" h="207" extrusionOk="0">
                  <a:moveTo>
                    <a:pt x="352" y="1"/>
                  </a:moveTo>
                  <a:cubicBezTo>
                    <a:pt x="310" y="1"/>
                    <a:pt x="262" y="6"/>
                    <a:pt x="215" y="22"/>
                  </a:cubicBezTo>
                  <a:cubicBezTo>
                    <a:pt x="72" y="81"/>
                    <a:pt x="0" y="200"/>
                    <a:pt x="0" y="200"/>
                  </a:cubicBezTo>
                  <a:cubicBezTo>
                    <a:pt x="0" y="200"/>
                    <a:pt x="33" y="206"/>
                    <a:pt x="84" y="206"/>
                  </a:cubicBezTo>
                  <a:cubicBezTo>
                    <a:pt x="134" y="206"/>
                    <a:pt x="203" y="200"/>
                    <a:pt x="274" y="177"/>
                  </a:cubicBezTo>
                  <a:cubicBezTo>
                    <a:pt x="405" y="129"/>
                    <a:pt x="500" y="22"/>
                    <a:pt x="500" y="22"/>
                  </a:cubicBezTo>
                  <a:cubicBezTo>
                    <a:pt x="500" y="22"/>
                    <a:pt x="437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2"/>
            <p:cNvSpPr/>
            <p:nvPr/>
          </p:nvSpPr>
          <p:spPr>
            <a:xfrm>
              <a:off x="4758925" y="1383625"/>
              <a:ext cx="37825" cy="29500"/>
            </a:xfrm>
            <a:custGeom>
              <a:avLst/>
              <a:gdLst/>
              <a:ahLst/>
              <a:cxnLst/>
              <a:rect l="l" t="t" r="r" b="b"/>
              <a:pathLst>
                <a:path w="1513" h="1180" extrusionOk="0">
                  <a:moveTo>
                    <a:pt x="1512" y="1"/>
                  </a:moveTo>
                  <a:cubicBezTo>
                    <a:pt x="1512" y="1"/>
                    <a:pt x="1417" y="60"/>
                    <a:pt x="1286" y="179"/>
                  </a:cubicBezTo>
                  <a:cubicBezTo>
                    <a:pt x="1155" y="298"/>
                    <a:pt x="976" y="465"/>
                    <a:pt x="774" y="632"/>
                  </a:cubicBezTo>
                  <a:cubicBezTo>
                    <a:pt x="584" y="810"/>
                    <a:pt x="393" y="953"/>
                    <a:pt x="238" y="1037"/>
                  </a:cubicBezTo>
                  <a:cubicBezTo>
                    <a:pt x="95" y="1132"/>
                    <a:pt x="0" y="1180"/>
                    <a:pt x="0" y="1180"/>
                  </a:cubicBezTo>
                  <a:cubicBezTo>
                    <a:pt x="0" y="1180"/>
                    <a:pt x="107" y="1168"/>
                    <a:pt x="274" y="1108"/>
                  </a:cubicBezTo>
                  <a:cubicBezTo>
                    <a:pt x="453" y="1049"/>
                    <a:pt x="667" y="930"/>
                    <a:pt x="881" y="751"/>
                  </a:cubicBezTo>
                  <a:cubicBezTo>
                    <a:pt x="1084" y="572"/>
                    <a:pt x="1238" y="382"/>
                    <a:pt x="1346" y="239"/>
                  </a:cubicBezTo>
                  <a:cubicBezTo>
                    <a:pt x="1453" y="96"/>
                    <a:pt x="1512" y="1"/>
                    <a:pt x="1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2"/>
            <p:cNvSpPr/>
            <p:nvPr/>
          </p:nvSpPr>
          <p:spPr>
            <a:xfrm>
              <a:off x="4889300" y="1363400"/>
              <a:ext cx="24425" cy="24425"/>
            </a:xfrm>
            <a:custGeom>
              <a:avLst/>
              <a:gdLst/>
              <a:ahLst/>
              <a:cxnLst/>
              <a:rect l="l" t="t" r="r" b="b"/>
              <a:pathLst>
                <a:path w="977" h="977" extrusionOk="0">
                  <a:moveTo>
                    <a:pt x="488" y="0"/>
                  </a:moveTo>
                  <a:cubicBezTo>
                    <a:pt x="214" y="0"/>
                    <a:pt x="0" y="215"/>
                    <a:pt x="0" y="488"/>
                  </a:cubicBezTo>
                  <a:cubicBezTo>
                    <a:pt x="0" y="762"/>
                    <a:pt x="214" y="977"/>
                    <a:pt x="488" y="977"/>
                  </a:cubicBezTo>
                  <a:cubicBezTo>
                    <a:pt x="762" y="977"/>
                    <a:pt x="976" y="762"/>
                    <a:pt x="976" y="488"/>
                  </a:cubicBezTo>
                  <a:cubicBezTo>
                    <a:pt x="976" y="215"/>
                    <a:pt x="762" y="0"/>
                    <a:pt x="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2"/>
            <p:cNvSpPr/>
            <p:nvPr/>
          </p:nvSpPr>
          <p:spPr>
            <a:xfrm>
              <a:off x="4896725" y="1370825"/>
              <a:ext cx="9550" cy="9550"/>
            </a:xfrm>
            <a:custGeom>
              <a:avLst/>
              <a:gdLst/>
              <a:ahLst/>
              <a:cxnLst/>
              <a:rect l="l" t="t" r="r" b="b"/>
              <a:pathLst>
                <a:path w="382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9"/>
                    <a:pt x="84" y="382"/>
                    <a:pt x="191" y="382"/>
                  </a:cubicBezTo>
                  <a:cubicBezTo>
                    <a:pt x="298" y="382"/>
                    <a:pt x="382" y="299"/>
                    <a:pt x="382" y="191"/>
                  </a:cubicBezTo>
                  <a:cubicBezTo>
                    <a:pt x="382" y="84"/>
                    <a:pt x="298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2"/>
            <p:cNvSpPr/>
            <p:nvPr/>
          </p:nvSpPr>
          <p:spPr>
            <a:xfrm>
              <a:off x="4888400" y="1362500"/>
              <a:ext cx="26225" cy="26225"/>
            </a:xfrm>
            <a:custGeom>
              <a:avLst/>
              <a:gdLst/>
              <a:ahLst/>
              <a:cxnLst/>
              <a:rect l="l" t="t" r="r" b="b"/>
              <a:pathLst>
                <a:path w="1049" h="1049" extrusionOk="0">
                  <a:moveTo>
                    <a:pt x="524" y="72"/>
                  </a:moveTo>
                  <a:cubicBezTo>
                    <a:pt x="774" y="72"/>
                    <a:pt x="977" y="274"/>
                    <a:pt x="977" y="524"/>
                  </a:cubicBezTo>
                  <a:cubicBezTo>
                    <a:pt x="977" y="774"/>
                    <a:pt x="774" y="977"/>
                    <a:pt x="524" y="977"/>
                  </a:cubicBezTo>
                  <a:cubicBezTo>
                    <a:pt x="274" y="977"/>
                    <a:pt x="72" y="774"/>
                    <a:pt x="72" y="524"/>
                  </a:cubicBezTo>
                  <a:cubicBezTo>
                    <a:pt x="72" y="274"/>
                    <a:pt x="274" y="72"/>
                    <a:pt x="524" y="72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9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810" y="1048"/>
                    <a:pt x="1048" y="810"/>
                    <a:pt x="1048" y="524"/>
                  </a:cubicBezTo>
                  <a:cubicBezTo>
                    <a:pt x="1048" y="239"/>
                    <a:pt x="810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2"/>
            <p:cNvSpPr/>
            <p:nvPr/>
          </p:nvSpPr>
          <p:spPr>
            <a:xfrm>
              <a:off x="4866675" y="1361675"/>
              <a:ext cx="75325" cy="23775"/>
            </a:xfrm>
            <a:custGeom>
              <a:avLst/>
              <a:gdLst/>
              <a:ahLst/>
              <a:cxnLst/>
              <a:rect l="l" t="t" r="r" b="b"/>
              <a:pathLst>
                <a:path w="3013" h="951" extrusionOk="0">
                  <a:moveTo>
                    <a:pt x="1398" y="0"/>
                  </a:moveTo>
                  <a:cubicBezTo>
                    <a:pt x="1190" y="0"/>
                    <a:pt x="1002" y="62"/>
                    <a:pt x="846" y="141"/>
                  </a:cubicBezTo>
                  <a:cubicBezTo>
                    <a:pt x="643" y="236"/>
                    <a:pt x="488" y="343"/>
                    <a:pt x="369" y="438"/>
                  </a:cubicBezTo>
                  <a:cubicBezTo>
                    <a:pt x="226" y="522"/>
                    <a:pt x="155" y="641"/>
                    <a:pt x="95" y="700"/>
                  </a:cubicBezTo>
                  <a:cubicBezTo>
                    <a:pt x="36" y="760"/>
                    <a:pt x="0" y="795"/>
                    <a:pt x="0" y="795"/>
                  </a:cubicBezTo>
                  <a:cubicBezTo>
                    <a:pt x="0" y="795"/>
                    <a:pt x="48" y="772"/>
                    <a:pt x="107" y="712"/>
                  </a:cubicBezTo>
                  <a:cubicBezTo>
                    <a:pt x="179" y="665"/>
                    <a:pt x="262" y="569"/>
                    <a:pt x="405" y="498"/>
                  </a:cubicBezTo>
                  <a:cubicBezTo>
                    <a:pt x="548" y="426"/>
                    <a:pt x="703" y="331"/>
                    <a:pt x="893" y="260"/>
                  </a:cubicBezTo>
                  <a:cubicBezTo>
                    <a:pt x="1050" y="201"/>
                    <a:pt x="1223" y="158"/>
                    <a:pt x="1399" y="158"/>
                  </a:cubicBezTo>
                  <a:cubicBezTo>
                    <a:pt x="1436" y="158"/>
                    <a:pt x="1474" y="160"/>
                    <a:pt x="1512" y="164"/>
                  </a:cubicBezTo>
                  <a:cubicBezTo>
                    <a:pt x="1727" y="200"/>
                    <a:pt x="1917" y="319"/>
                    <a:pt x="2084" y="438"/>
                  </a:cubicBezTo>
                  <a:cubicBezTo>
                    <a:pt x="2250" y="557"/>
                    <a:pt x="2393" y="688"/>
                    <a:pt x="2524" y="772"/>
                  </a:cubicBezTo>
                  <a:cubicBezTo>
                    <a:pt x="2667" y="855"/>
                    <a:pt x="2786" y="903"/>
                    <a:pt x="2870" y="926"/>
                  </a:cubicBezTo>
                  <a:cubicBezTo>
                    <a:pt x="2917" y="938"/>
                    <a:pt x="2953" y="938"/>
                    <a:pt x="2977" y="938"/>
                  </a:cubicBezTo>
                  <a:cubicBezTo>
                    <a:pt x="2953" y="926"/>
                    <a:pt x="2917" y="926"/>
                    <a:pt x="2882" y="903"/>
                  </a:cubicBezTo>
                  <a:cubicBezTo>
                    <a:pt x="2798" y="867"/>
                    <a:pt x="2691" y="807"/>
                    <a:pt x="2572" y="700"/>
                  </a:cubicBezTo>
                  <a:cubicBezTo>
                    <a:pt x="2453" y="605"/>
                    <a:pt x="2322" y="474"/>
                    <a:pt x="2167" y="331"/>
                  </a:cubicBezTo>
                  <a:cubicBezTo>
                    <a:pt x="2012" y="200"/>
                    <a:pt x="1798" y="45"/>
                    <a:pt x="1536" y="10"/>
                  </a:cubicBezTo>
                  <a:cubicBezTo>
                    <a:pt x="1489" y="3"/>
                    <a:pt x="1443" y="0"/>
                    <a:pt x="1398" y="0"/>
                  </a:cubicBezTo>
                  <a:close/>
                  <a:moveTo>
                    <a:pt x="2977" y="938"/>
                  </a:moveTo>
                  <a:cubicBezTo>
                    <a:pt x="3001" y="950"/>
                    <a:pt x="3012" y="950"/>
                    <a:pt x="3012" y="950"/>
                  </a:cubicBezTo>
                  <a:cubicBezTo>
                    <a:pt x="3012" y="950"/>
                    <a:pt x="3001" y="938"/>
                    <a:pt x="2977" y="9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2"/>
            <p:cNvSpPr/>
            <p:nvPr/>
          </p:nvSpPr>
          <p:spPr>
            <a:xfrm>
              <a:off x="4866675" y="1380950"/>
              <a:ext cx="72950" cy="8425"/>
            </a:xfrm>
            <a:custGeom>
              <a:avLst/>
              <a:gdLst/>
              <a:ahLst/>
              <a:cxnLst/>
              <a:rect l="l" t="t" r="r" b="b"/>
              <a:pathLst>
                <a:path w="2918" h="337" extrusionOk="0">
                  <a:moveTo>
                    <a:pt x="107" y="1"/>
                  </a:moveTo>
                  <a:cubicBezTo>
                    <a:pt x="36" y="13"/>
                    <a:pt x="0" y="24"/>
                    <a:pt x="0" y="24"/>
                  </a:cubicBezTo>
                  <a:lnTo>
                    <a:pt x="107" y="24"/>
                  </a:lnTo>
                  <a:cubicBezTo>
                    <a:pt x="191" y="36"/>
                    <a:pt x="298" y="60"/>
                    <a:pt x="417" y="84"/>
                  </a:cubicBezTo>
                  <a:cubicBezTo>
                    <a:pt x="548" y="120"/>
                    <a:pt x="703" y="167"/>
                    <a:pt x="869" y="215"/>
                  </a:cubicBezTo>
                  <a:cubicBezTo>
                    <a:pt x="1048" y="263"/>
                    <a:pt x="1238" y="298"/>
                    <a:pt x="1441" y="322"/>
                  </a:cubicBezTo>
                  <a:cubicBezTo>
                    <a:pt x="1556" y="332"/>
                    <a:pt x="1667" y="336"/>
                    <a:pt x="1773" y="336"/>
                  </a:cubicBezTo>
                  <a:cubicBezTo>
                    <a:pt x="2054" y="336"/>
                    <a:pt x="2302" y="306"/>
                    <a:pt x="2501" y="263"/>
                  </a:cubicBezTo>
                  <a:cubicBezTo>
                    <a:pt x="2631" y="239"/>
                    <a:pt x="2739" y="215"/>
                    <a:pt x="2810" y="191"/>
                  </a:cubicBezTo>
                  <a:cubicBezTo>
                    <a:pt x="2882" y="167"/>
                    <a:pt x="2917" y="155"/>
                    <a:pt x="2917" y="155"/>
                  </a:cubicBezTo>
                  <a:lnTo>
                    <a:pt x="2917" y="155"/>
                  </a:lnTo>
                  <a:cubicBezTo>
                    <a:pt x="2917" y="155"/>
                    <a:pt x="2881" y="155"/>
                    <a:pt x="2798" y="167"/>
                  </a:cubicBezTo>
                  <a:cubicBezTo>
                    <a:pt x="2727" y="167"/>
                    <a:pt x="2620" y="179"/>
                    <a:pt x="2489" y="191"/>
                  </a:cubicBezTo>
                  <a:cubicBezTo>
                    <a:pt x="2401" y="195"/>
                    <a:pt x="2302" y="198"/>
                    <a:pt x="2194" y="198"/>
                  </a:cubicBezTo>
                  <a:cubicBezTo>
                    <a:pt x="1977" y="198"/>
                    <a:pt x="1723" y="187"/>
                    <a:pt x="1453" y="155"/>
                  </a:cubicBezTo>
                  <a:cubicBezTo>
                    <a:pt x="1060" y="132"/>
                    <a:pt x="703" y="36"/>
                    <a:pt x="429" y="13"/>
                  </a:cubicBezTo>
                  <a:cubicBezTo>
                    <a:pt x="298" y="1"/>
                    <a:pt x="191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2"/>
            <p:cNvSpPr/>
            <p:nvPr/>
          </p:nvSpPr>
          <p:spPr>
            <a:xfrm>
              <a:off x="4866975" y="1354725"/>
              <a:ext cx="69075" cy="16725"/>
            </a:xfrm>
            <a:custGeom>
              <a:avLst/>
              <a:gdLst/>
              <a:ahLst/>
              <a:cxnLst/>
              <a:rect l="l" t="t" r="r" b="b"/>
              <a:pathLst>
                <a:path w="2763" h="669" extrusionOk="0">
                  <a:moveTo>
                    <a:pt x="1419" y="1"/>
                  </a:moveTo>
                  <a:cubicBezTo>
                    <a:pt x="1403" y="1"/>
                    <a:pt x="1386" y="1"/>
                    <a:pt x="1369" y="2"/>
                  </a:cubicBezTo>
                  <a:cubicBezTo>
                    <a:pt x="1143" y="2"/>
                    <a:pt x="941" y="85"/>
                    <a:pt x="774" y="157"/>
                  </a:cubicBezTo>
                  <a:cubicBezTo>
                    <a:pt x="607" y="228"/>
                    <a:pt x="464" y="311"/>
                    <a:pt x="345" y="395"/>
                  </a:cubicBezTo>
                  <a:cubicBezTo>
                    <a:pt x="238" y="466"/>
                    <a:pt x="143" y="538"/>
                    <a:pt x="83" y="597"/>
                  </a:cubicBezTo>
                  <a:cubicBezTo>
                    <a:pt x="24" y="645"/>
                    <a:pt x="0" y="669"/>
                    <a:pt x="0" y="669"/>
                  </a:cubicBezTo>
                  <a:cubicBezTo>
                    <a:pt x="0" y="669"/>
                    <a:pt x="36" y="645"/>
                    <a:pt x="95" y="609"/>
                  </a:cubicBezTo>
                  <a:cubicBezTo>
                    <a:pt x="167" y="573"/>
                    <a:pt x="262" y="514"/>
                    <a:pt x="381" y="466"/>
                  </a:cubicBezTo>
                  <a:cubicBezTo>
                    <a:pt x="512" y="407"/>
                    <a:pt x="655" y="335"/>
                    <a:pt x="822" y="276"/>
                  </a:cubicBezTo>
                  <a:cubicBezTo>
                    <a:pt x="988" y="216"/>
                    <a:pt x="1179" y="157"/>
                    <a:pt x="1369" y="157"/>
                  </a:cubicBezTo>
                  <a:cubicBezTo>
                    <a:pt x="1386" y="156"/>
                    <a:pt x="1403" y="155"/>
                    <a:pt x="1419" y="155"/>
                  </a:cubicBezTo>
                  <a:cubicBezTo>
                    <a:pt x="1593" y="155"/>
                    <a:pt x="1765" y="210"/>
                    <a:pt x="1917" y="264"/>
                  </a:cubicBezTo>
                  <a:cubicBezTo>
                    <a:pt x="2072" y="335"/>
                    <a:pt x="2215" y="407"/>
                    <a:pt x="2346" y="466"/>
                  </a:cubicBezTo>
                  <a:cubicBezTo>
                    <a:pt x="2596" y="585"/>
                    <a:pt x="2762" y="621"/>
                    <a:pt x="2762" y="621"/>
                  </a:cubicBezTo>
                  <a:cubicBezTo>
                    <a:pt x="2762" y="621"/>
                    <a:pt x="2608" y="550"/>
                    <a:pt x="2381" y="395"/>
                  </a:cubicBezTo>
                  <a:cubicBezTo>
                    <a:pt x="2274" y="323"/>
                    <a:pt x="2131" y="228"/>
                    <a:pt x="1965" y="145"/>
                  </a:cubicBezTo>
                  <a:cubicBezTo>
                    <a:pt x="1810" y="68"/>
                    <a:pt x="1625" y="1"/>
                    <a:pt x="14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2"/>
            <p:cNvSpPr/>
            <p:nvPr/>
          </p:nvSpPr>
          <p:spPr>
            <a:xfrm>
              <a:off x="4864275" y="1383225"/>
              <a:ext cx="9275" cy="3750"/>
            </a:xfrm>
            <a:custGeom>
              <a:avLst/>
              <a:gdLst/>
              <a:ahLst/>
              <a:cxnLst/>
              <a:rect l="l" t="t" r="r" b="b"/>
              <a:pathLst>
                <a:path w="371" h="150" extrusionOk="0">
                  <a:moveTo>
                    <a:pt x="112" y="1"/>
                  </a:moveTo>
                  <a:cubicBezTo>
                    <a:pt x="49" y="1"/>
                    <a:pt x="1" y="17"/>
                    <a:pt x="1" y="17"/>
                  </a:cubicBezTo>
                  <a:cubicBezTo>
                    <a:pt x="1" y="17"/>
                    <a:pt x="72" y="88"/>
                    <a:pt x="168" y="124"/>
                  </a:cubicBezTo>
                  <a:cubicBezTo>
                    <a:pt x="225" y="145"/>
                    <a:pt x="286" y="150"/>
                    <a:pt x="326" y="150"/>
                  </a:cubicBezTo>
                  <a:cubicBezTo>
                    <a:pt x="353" y="150"/>
                    <a:pt x="370" y="148"/>
                    <a:pt x="370" y="148"/>
                  </a:cubicBezTo>
                  <a:cubicBezTo>
                    <a:pt x="370" y="148"/>
                    <a:pt x="311" y="64"/>
                    <a:pt x="215" y="17"/>
                  </a:cubicBezTo>
                  <a:cubicBezTo>
                    <a:pt x="180" y="5"/>
                    <a:pt x="144" y="1"/>
                    <a:pt x="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2"/>
            <p:cNvSpPr/>
            <p:nvPr/>
          </p:nvSpPr>
          <p:spPr>
            <a:xfrm>
              <a:off x="4856550" y="1383625"/>
              <a:ext cx="37825" cy="29500"/>
            </a:xfrm>
            <a:custGeom>
              <a:avLst/>
              <a:gdLst/>
              <a:ahLst/>
              <a:cxnLst/>
              <a:rect l="l" t="t" r="r" b="b"/>
              <a:pathLst>
                <a:path w="1513" h="1180" extrusionOk="0">
                  <a:moveTo>
                    <a:pt x="0" y="1"/>
                  </a:moveTo>
                  <a:cubicBezTo>
                    <a:pt x="0" y="1"/>
                    <a:pt x="60" y="96"/>
                    <a:pt x="155" y="239"/>
                  </a:cubicBezTo>
                  <a:cubicBezTo>
                    <a:pt x="262" y="382"/>
                    <a:pt x="417" y="572"/>
                    <a:pt x="620" y="751"/>
                  </a:cubicBezTo>
                  <a:cubicBezTo>
                    <a:pt x="834" y="930"/>
                    <a:pt x="1060" y="1049"/>
                    <a:pt x="1227" y="1108"/>
                  </a:cubicBezTo>
                  <a:cubicBezTo>
                    <a:pt x="1405" y="1168"/>
                    <a:pt x="1512" y="1180"/>
                    <a:pt x="1512" y="1180"/>
                  </a:cubicBezTo>
                  <a:cubicBezTo>
                    <a:pt x="1512" y="1180"/>
                    <a:pt x="1405" y="1132"/>
                    <a:pt x="1262" y="1037"/>
                  </a:cubicBezTo>
                  <a:cubicBezTo>
                    <a:pt x="1120" y="953"/>
                    <a:pt x="929" y="810"/>
                    <a:pt x="727" y="632"/>
                  </a:cubicBezTo>
                  <a:cubicBezTo>
                    <a:pt x="524" y="465"/>
                    <a:pt x="346" y="298"/>
                    <a:pt x="215" y="179"/>
                  </a:cubicBezTo>
                  <a:cubicBezTo>
                    <a:pt x="84" y="60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2"/>
            <p:cNvSpPr/>
            <p:nvPr/>
          </p:nvSpPr>
          <p:spPr>
            <a:xfrm>
              <a:off x="4800000" y="1348200"/>
              <a:ext cx="17275" cy="68800"/>
            </a:xfrm>
            <a:custGeom>
              <a:avLst/>
              <a:gdLst/>
              <a:ahLst/>
              <a:cxnLst/>
              <a:rect l="l" t="t" r="r" b="b"/>
              <a:pathLst>
                <a:path w="691" h="2752" extrusionOk="0">
                  <a:moveTo>
                    <a:pt x="393" y="1"/>
                  </a:moveTo>
                  <a:cubicBezTo>
                    <a:pt x="393" y="1"/>
                    <a:pt x="393" y="13"/>
                    <a:pt x="393" y="25"/>
                  </a:cubicBezTo>
                  <a:cubicBezTo>
                    <a:pt x="393" y="49"/>
                    <a:pt x="393" y="72"/>
                    <a:pt x="405" y="108"/>
                  </a:cubicBezTo>
                  <a:cubicBezTo>
                    <a:pt x="405" y="191"/>
                    <a:pt x="429" y="287"/>
                    <a:pt x="453" y="418"/>
                  </a:cubicBezTo>
                  <a:cubicBezTo>
                    <a:pt x="500" y="680"/>
                    <a:pt x="536" y="1037"/>
                    <a:pt x="465" y="1418"/>
                  </a:cubicBezTo>
                  <a:cubicBezTo>
                    <a:pt x="441" y="1608"/>
                    <a:pt x="393" y="1787"/>
                    <a:pt x="334" y="1954"/>
                  </a:cubicBezTo>
                  <a:cubicBezTo>
                    <a:pt x="286" y="2108"/>
                    <a:pt x="226" y="2251"/>
                    <a:pt x="167" y="2370"/>
                  </a:cubicBezTo>
                  <a:cubicBezTo>
                    <a:pt x="48" y="2597"/>
                    <a:pt x="0" y="2751"/>
                    <a:pt x="0" y="2751"/>
                  </a:cubicBezTo>
                  <a:cubicBezTo>
                    <a:pt x="0" y="2751"/>
                    <a:pt x="84" y="2620"/>
                    <a:pt x="238" y="2406"/>
                  </a:cubicBezTo>
                  <a:cubicBezTo>
                    <a:pt x="393" y="2192"/>
                    <a:pt x="560" y="1846"/>
                    <a:pt x="619" y="1442"/>
                  </a:cubicBezTo>
                  <a:cubicBezTo>
                    <a:pt x="691" y="1025"/>
                    <a:pt x="607" y="644"/>
                    <a:pt x="524" y="406"/>
                  </a:cubicBezTo>
                  <a:cubicBezTo>
                    <a:pt x="488" y="275"/>
                    <a:pt x="453" y="180"/>
                    <a:pt x="429" y="108"/>
                  </a:cubicBezTo>
                  <a:cubicBezTo>
                    <a:pt x="405" y="37"/>
                    <a:pt x="393" y="1"/>
                    <a:pt x="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2"/>
            <p:cNvSpPr/>
            <p:nvPr/>
          </p:nvSpPr>
          <p:spPr>
            <a:xfrm>
              <a:off x="4876500" y="1402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4859225" y="1388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4838975" y="1348500"/>
              <a:ext cx="6275" cy="41700"/>
            </a:xfrm>
            <a:custGeom>
              <a:avLst/>
              <a:gdLst/>
              <a:ahLst/>
              <a:cxnLst/>
              <a:rect l="l" t="t" r="r" b="b"/>
              <a:pathLst>
                <a:path w="251" h="1668" extrusionOk="0">
                  <a:moveTo>
                    <a:pt x="251" y="1"/>
                  </a:moveTo>
                  <a:lnTo>
                    <a:pt x="251" y="1"/>
                  </a:lnTo>
                  <a:cubicBezTo>
                    <a:pt x="251" y="1"/>
                    <a:pt x="191" y="84"/>
                    <a:pt x="120" y="227"/>
                  </a:cubicBezTo>
                  <a:cubicBezTo>
                    <a:pt x="60" y="370"/>
                    <a:pt x="1" y="584"/>
                    <a:pt x="1" y="834"/>
                  </a:cubicBezTo>
                  <a:cubicBezTo>
                    <a:pt x="1" y="1084"/>
                    <a:pt x="60" y="1299"/>
                    <a:pt x="132" y="1442"/>
                  </a:cubicBezTo>
                  <a:cubicBezTo>
                    <a:pt x="191" y="1584"/>
                    <a:pt x="251" y="1668"/>
                    <a:pt x="251" y="1668"/>
                  </a:cubicBezTo>
                  <a:cubicBezTo>
                    <a:pt x="251" y="1668"/>
                    <a:pt x="227" y="1573"/>
                    <a:pt x="203" y="1418"/>
                  </a:cubicBezTo>
                  <a:cubicBezTo>
                    <a:pt x="180" y="1263"/>
                    <a:pt x="156" y="1061"/>
                    <a:pt x="156" y="834"/>
                  </a:cubicBezTo>
                  <a:cubicBezTo>
                    <a:pt x="156" y="608"/>
                    <a:pt x="180" y="394"/>
                    <a:pt x="203" y="251"/>
                  </a:cubicBezTo>
                  <a:cubicBezTo>
                    <a:pt x="227" y="96"/>
                    <a:pt x="251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2"/>
            <p:cNvSpPr/>
            <p:nvPr/>
          </p:nvSpPr>
          <p:spPr>
            <a:xfrm>
              <a:off x="4775000" y="1497400"/>
              <a:ext cx="59850" cy="29125"/>
            </a:xfrm>
            <a:custGeom>
              <a:avLst/>
              <a:gdLst/>
              <a:ahLst/>
              <a:cxnLst/>
              <a:rect l="l" t="t" r="r" b="b"/>
              <a:pathLst>
                <a:path w="2394" h="1165" extrusionOk="0">
                  <a:moveTo>
                    <a:pt x="1822" y="1"/>
                  </a:moveTo>
                  <a:cubicBezTo>
                    <a:pt x="1735" y="1"/>
                    <a:pt x="1640" y="18"/>
                    <a:pt x="1548" y="58"/>
                  </a:cubicBezTo>
                  <a:cubicBezTo>
                    <a:pt x="1381" y="117"/>
                    <a:pt x="1238" y="248"/>
                    <a:pt x="1107" y="391"/>
                  </a:cubicBezTo>
                  <a:cubicBezTo>
                    <a:pt x="845" y="665"/>
                    <a:pt x="572" y="855"/>
                    <a:pt x="357" y="974"/>
                  </a:cubicBezTo>
                  <a:cubicBezTo>
                    <a:pt x="250" y="1046"/>
                    <a:pt x="167" y="1081"/>
                    <a:pt x="95" y="1117"/>
                  </a:cubicBezTo>
                  <a:cubicBezTo>
                    <a:pt x="36" y="1141"/>
                    <a:pt x="0" y="1165"/>
                    <a:pt x="0" y="1165"/>
                  </a:cubicBezTo>
                  <a:cubicBezTo>
                    <a:pt x="0" y="1165"/>
                    <a:pt x="36" y="1153"/>
                    <a:pt x="107" y="1141"/>
                  </a:cubicBezTo>
                  <a:cubicBezTo>
                    <a:pt x="179" y="1117"/>
                    <a:pt x="274" y="1093"/>
                    <a:pt x="393" y="1046"/>
                  </a:cubicBezTo>
                  <a:cubicBezTo>
                    <a:pt x="631" y="962"/>
                    <a:pt x="953" y="784"/>
                    <a:pt x="1215" y="498"/>
                  </a:cubicBezTo>
                  <a:cubicBezTo>
                    <a:pt x="1345" y="367"/>
                    <a:pt x="1476" y="248"/>
                    <a:pt x="1607" y="177"/>
                  </a:cubicBezTo>
                  <a:cubicBezTo>
                    <a:pt x="1698" y="127"/>
                    <a:pt x="1794" y="101"/>
                    <a:pt x="1884" y="101"/>
                  </a:cubicBezTo>
                  <a:cubicBezTo>
                    <a:pt x="1924" y="101"/>
                    <a:pt x="1963" y="106"/>
                    <a:pt x="2000" y="117"/>
                  </a:cubicBezTo>
                  <a:cubicBezTo>
                    <a:pt x="2119" y="141"/>
                    <a:pt x="2215" y="165"/>
                    <a:pt x="2286" y="165"/>
                  </a:cubicBezTo>
                  <a:cubicBezTo>
                    <a:pt x="2358" y="165"/>
                    <a:pt x="2393" y="153"/>
                    <a:pt x="2393" y="153"/>
                  </a:cubicBezTo>
                  <a:cubicBezTo>
                    <a:pt x="2393" y="153"/>
                    <a:pt x="2358" y="153"/>
                    <a:pt x="2286" y="141"/>
                  </a:cubicBezTo>
                  <a:cubicBezTo>
                    <a:pt x="2227" y="129"/>
                    <a:pt x="2131" y="81"/>
                    <a:pt x="2012" y="34"/>
                  </a:cubicBezTo>
                  <a:cubicBezTo>
                    <a:pt x="1959" y="12"/>
                    <a:pt x="1893" y="1"/>
                    <a:pt x="1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2"/>
            <p:cNvSpPr/>
            <p:nvPr/>
          </p:nvSpPr>
          <p:spPr>
            <a:xfrm>
              <a:off x="4831250" y="1496750"/>
              <a:ext cx="56875" cy="26200"/>
            </a:xfrm>
            <a:custGeom>
              <a:avLst/>
              <a:gdLst/>
              <a:ahLst/>
              <a:cxnLst/>
              <a:rect l="l" t="t" r="r" b="b"/>
              <a:pathLst>
                <a:path w="2275" h="1048" extrusionOk="0">
                  <a:moveTo>
                    <a:pt x="429" y="0"/>
                  </a:moveTo>
                  <a:cubicBezTo>
                    <a:pt x="396" y="0"/>
                    <a:pt x="364" y="4"/>
                    <a:pt x="334" y="12"/>
                  </a:cubicBezTo>
                  <a:cubicBezTo>
                    <a:pt x="215" y="60"/>
                    <a:pt x="155" y="131"/>
                    <a:pt x="96" y="155"/>
                  </a:cubicBezTo>
                  <a:cubicBezTo>
                    <a:pt x="48" y="179"/>
                    <a:pt x="0" y="179"/>
                    <a:pt x="0" y="179"/>
                  </a:cubicBezTo>
                  <a:cubicBezTo>
                    <a:pt x="0" y="179"/>
                    <a:pt x="16" y="184"/>
                    <a:pt x="48" y="184"/>
                  </a:cubicBezTo>
                  <a:cubicBezTo>
                    <a:pt x="64" y="184"/>
                    <a:pt x="84" y="183"/>
                    <a:pt x="108" y="179"/>
                  </a:cubicBezTo>
                  <a:cubicBezTo>
                    <a:pt x="179" y="167"/>
                    <a:pt x="262" y="107"/>
                    <a:pt x="358" y="95"/>
                  </a:cubicBezTo>
                  <a:cubicBezTo>
                    <a:pt x="368" y="94"/>
                    <a:pt x="380" y="94"/>
                    <a:pt x="391" y="94"/>
                  </a:cubicBezTo>
                  <a:cubicBezTo>
                    <a:pt x="489" y="94"/>
                    <a:pt x="596" y="140"/>
                    <a:pt x="703" y="215"/>
                  </a:cubicBezTo>
                  <a:cubicBezTo>
                    <a:pt x="822" y="298"/>
                    <a:pt x="953" y="405"/>
                    <a:pt x="1084" y="524"/>
                  </a:cubicBezTo>
                  <a:cubicBezTo>
                    <a:pt x="1227" y="643"/>
                    <a:pt x="1358" y="750"/>
                    <a:pt x="1501" y="834"/>
                  </a:cubicBezTo>
                  <a:cubicBezTo>
                    <a:pt x="1632" y="929"/>
                    <a:pt x="1774" y="977"/>
                    <a:pt x="1893" y="1012"/>
                  </a:cubicBezTo>
                  <a:cubicBezTo>
                    <a:pt x="2013" y="1048"/>
                    <a:pt x="2108" y="1048"/>
                    <a:pt x="2167" y="1048"/>
                  </a:cubicBezTo>
                  <a:cubicBezTo>
                    <a:pt x="2239" y="1048"/>
                    <a:pt x="2274" y="1036"/>
                    <a:pt x="2274" y="1036"/>
                  </a:cubicBezTo>
                  <a:cubicBezTo>
                    <a:pt x="2274" y="1036"/>
                    <a:pt x="2239" y="1036"/>
                    <a:pt x="2167" y="1024"/>
                  </a:cubicBezTo>
                  <a:cubicBezTo>
                    <a:pt x="2108" y="1012"/>
                    <a:pt x="2013" y="988"/>
                    <a:pt x="1917" y="941"/>
                  </a:cubicBezTo>
                  <a:cubicBezTo>
                    <a:pt x="1810" y="893"/>
                    <a:pt x="1691" y="822"/>
                    <a:pt x="1572" y="726"/>
                  </a:cubicBezTo>
                  <a:cubicBezTo>
                    <a:pt x="1453" y="643"/>
                    <a:pt x="1334" y="524"/>
                    <a:pt x="1191" y="405"/>
                  </a:cubicBezTo>
                  <a:cubicBezTo>
                    <a:pt x="1048" y="286"/>
                    <a:pt x="917" y="179"/>
                    <a:pt x="774" y="107"/>
                  </a:cubicBezTo>
                  <a:cubicBezTo>
                    <a:pt x="664" y="43"/>
                    <a:pt x="540" y="0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2"/>
            <p:cNvSpPr/>
            <p:nvPr/>
          </p:nvSpPr>
          <p:spPr>
            <a:xfrm>
              <a:off x="4783325" y="1526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2"/>
            <p:cNvSpPr/>
            <p:nvPr/>
          </p:nvSpPr>
          <p:spPr>
            <a:xfrm>
              <a:off x="4783325" y="1516450"/>
              <a:ext cx="89625" cy="10075"/>
            </a:xfrm>
            <a:custGeom>
              <a:avLst/>
              <a:gdLst/>
              <a:ahLst/>
              <a:cxnLst/>
              <a:rect l="l" t="t" r="r" b="b"/>
              <a:pathLst>
                <a:path w="3585" h="403" extrusionOk="0">
                  <a:moveTo>
                    <a:pt x="2517" y="0"/>
                  </a:moveTo>
                  <a:cubicBezTo>
                    <a:pt x="2484" y="0"/>
                    <a:pt x="2451" y="3"/>
                    <a:pt x="2417" y="10"/>
                  </a:cubicBezTo>
                  <a:cubicBezTo>
                    <a:pt x="2310" y="34"/>
                    <a:pt x="2203" y="69"/>
                    <a:pt x="2108" y="81"/>
                  </a:cubicBezTo>
                  <a:cubicBezTo>
                    <a:pt x="2087" y="84"/>
                    <a:pt x="2066" y="85"/>
                    <a:pt x="2045" y="85"/>
                  </a:cubicBezTo>
                  <a:cubicBezTo>
                    <a:pt x="1955" y="85"/>
                    <a:pt x="1859" y="67"/>
                    <a:pt x="1763" y="58"/>
                  </a:cubicBezTo>
                  <a:cubicBezTo>
                    <a:pt x="1699" y="53"/>
                    <a:pt x="1636" y="51"/>
                    <a:pt x="1575" y="51"/>
                  </a:cubicBezTo>
                  <a:cubicBezTo>
                    <a:pt x="1140" y="51"/>
                    <a:pt x="760" y="153"/>
                    <a:pt x="489" y="236"/>
                  </a:cubicBezTo>
                  <a:cubicBezTo>
                    <a:pt x="179" y="331"/>
                    <a:pt x="0" y="403"/>
                    <a:pt x="0" y="403"/>
                  </a:cubicBezTo>
                  <a:cubicBezTo>
                    <a:pt x="0" y="403"/>
                    <a:pt x="191" y="367"/>
                    <a:pt x="512" y="308"/>
                  </a:cubicBezTo>
                  <a:cubicBezTo>
                    <a:pt x="757" y="270"/>
                    <a:pt x="1083" y="210"/>
                    <a:pt x="1445" y="210"/>
                  </a:cubicBezTo>
                  <a:cubicBezTo>
                    <a:pt x="1540" y="210"/>
                    <a:pt x="1639" y="214"/>
                    <a:pt x="1739" y="224"/>
                  </a:cubicBezTo>
                  <a:cubicBezTo>
                    <a:pt x="1844" y="224"/>
                    <a:pt x="1941" y="239"/>
                    <a:pt x="2042" y="239"/>
                  </a:cubicBezTo>
                  <a:cubicBezTo>
                    <a:pt x="2068" y="239"/>
                    <a:pt x="2094" y="239"/>
                    <a:pt x="2120" y="236"/>
                  </a:cubicBezTo>
                  <a:cubicBezTo>
                    <a:pt x="2251" y="212"/>
                    <a:pt x="2358" y="165"/>
                    <a:pt x="2453" y="141"/>
                  </a:cubicBezTo>
                  <a:cubicBezTo>
                    <a:pt x="2495" y="130"/>
                    <a:pt x="2544" y="125"/>
                    <a:pt x="2597" y="125"/>
                  </a:cubicBezTo>
                  <a:cubicBezTo>
                    <a:pt x="2772" y="125"/>
                    <a:pt x="2989" y="176"/>
                    <a:pt x="3108" y="212"/>
                  </a:cubicBezTo>
                  <a:cubicBezTo>
                    <a:pt x="3251" y="272"/>
                    <a:pt x="3394" y="308"/>
                    <a:pt x="3489" y="308"/>
                  </a:cubicBezTo>
                  <a:cubicBezTo>
                    <a:pt x="3537" y="296"/>
                    <a:pt x="3572" y="296"/>
                    <a:pt x="3584" y="284"/>
                  </a:cubicBezTo>
                  <a:lnTo>
                    <a:pt x="3489" y="284"/>
                  </a:lnTo>
                  <a:cubicBezTo>
                    <a:pt x="3394" y="272"/>
                    <a:pt x="3275" y="224"/>
                    <a:pt x="3144" y="141"/>
                  </a:cubicBezTo>
                  <a:cubicBezTo>
                    <a:pt x="3060" y="105"/>
                    <a:pt x="2846" y="69"/>
                    <a:pt x="2751" y="46"/>
                  </a:cubicBezTo>
                  <a:cubicBezTo>
                    <a:pt x="2682" y="20"/>
                    <a:pt x="2601" y="0"/>
                    <a:pt x="2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2"/>
            <p:cNvSpPr/>
            <p:nvPr/>
          </p:nvSpPr>
          <p:spPr>
            <a:xfrm>
              <a:off x="4779450" y="1530375"/>
              <a:ext cx="104200" cy="10475"/>
            </a:xfrm>
            <a:custGeom>
              <a:avLst/>
              <a:gdLst/>
              <a:ahLst/>
              <a:cxnLst/>
              <a:rect l="l" t="t" r="r" b="b"/>
              <a:pathLst>
                <a:path w="4168" h="419" extrusionOk="0">
                  <a:moveTo>
                    <a:pt x="4168" y="1"/>
                  </a:moveTo>
                  <a:lnTo>
                    <a:pt x="4168" y="1"/>
                  </a:lnTo>
                  <a:cubicBezTo>
                    <a:pt x="4168" y="1"/>
                    <a:pt x="4156" y="13"/>
                    <a:pt x="4144" y="24"/>
                  </a:cubicBezTo>
                  <a:cubicBezTo>
                    <a:pt x="4120" y="48"/>
                    <a:pt x="4085" y="72"/>
                    <a:pt x="4037" y="96"/>
                  </a:cubicBezTo>
                  <a:cubicBezTo>
                    <a:pt x="3942" y="155"/>
                    <a:pt x="3799" y="203"/>
                    <a:pt x="3608" y="203"/>
                  </a:cubicBezTo>
                  <a:cubicBezTo>
                    <a:pt x="3581" y="205"/>
                    <a:pt x="3553" y="205"/>
                    <a:pt x="3524" y="205"/>
                  </a:cubicBezTo>
                  <a:cubicBezTo>
                    <a:pt x="3352" y="205"/>
                    <a:pt x="3154" y="179"/>
                    <a:pt x="2930" y="179"/>
                  </a:cubicBezTo>
                  <a:cubicBezTo>
                    <a:pt x="2668" y="179"/>
                    <a:pt x="2382" y="203"/>
                    <a:pt x="2084" y="239"/>
                  </a:cubicBezTo>
                  <a:cubicBezTo>
                    <a:pt x="1851" y="258"/>
                    <a:pt x="1618" y="278"/>
                    <a:pt x="1404" y="278"/>
                  </a:cubicBezTo>
                  <a:cubicBezTo>
                    <a:pt x="1356" y="278"/>
                    <a:pt x="1309" y="277"/>
                    <a:pt x="1263" y="274"/>
                  </a:cubicBezTo>
                  <a:cubicBezTo>
                    <a:pt x="1013" y="263"/>
                    <a:pt x="786" y="215"/>
                    <a:pt x="608" y="155"/>
                  </a:cubicBezTo>
                  <a:cubicBezTo>
                    <a:pt x="429" y="96"/>
                    <a:pt x="275" y="48"/>
                    <a:pt x="167" y="24"/>
                  </a:cubicBezTo>
                  <a:cubicBezTo>
                    <a:pt x="60" y="13"/>
                    <a:pt x="1" y="13"/>
                    <a:pt x="1" y="13"/>
                  </a:cubicBezTo>
                  <a:lnTo>
                    <a:pt x="1" y="13"/>
                  </a:lnTo>
                  <a:cubicBezTo>
                    <a:pt x="1" y="13"/>
                    <a:pt x="60" y="13"/>
                    <a:pt x="155" y="48"/>
                  </a:cubicBezTo>
                  <a:cubicBezTo>
                    <a:pt x="263" y="84"/>
                    <a:pt x="405" y="155"/>
                    <a:pt x="584" y="239"/>
                  </a:cubicBezTo>
                  <a:cubicBezTo>
                    <a:pt x="763" y="310"/>
                    <a:pt x="989" y="382"/>
                    <a:pt x="1251" y="405"/>
                  </a:cubicBezTo>
                  <a:cubicBezTo>
                    <a:pt x="1351" y="415"/>
                    <a:pt x="1456" y="418"/>
                    <a:pt x="1564" y="418"/>
                  </a:cubicBezTo>
                  <a:cubicBezTo>
                    <a:pt x="1738" y="418"/>
                    <a:pt x="1920" y="408"/>
                    <a:pt x="2096" y="394"/>
                  </a:cubicBezTo>
                  <a:cubicBezTo>
                    <a:pt x="2394" y="358"/>
                    <a:pt x="2680" y="322"/>
                    <a:pt x="2930" y="310"/>
                  </a:cubicBezTo>
                  <a:cubicBezTo>
                    <a:pt x="3180" y="298"/>
                    <a:pt x="3418" y="310"/>
                    <a:pt x="3608" y="286"/>
                  </a:cubicBezTo>
                  <a:cubicBezTo>
                    <a:pt x="3811" y="263"/>
                    <a:pt x="3965" y="191"/>
                    <a:pt x="4049" y="120"/>
                  </a:cubicBezTo>
                  <a:cubicBezTo>
                    <a:pt x="4096" y="84"/>
                    <a:pt x="4120" y="60"/>
                    <a:pt x="4144" y="36"/>
                  </a:cubicBezTo>
                  <a:cubicBezTo>
                    <a:pt x="4156" y="13"/>
                    <a:pt x="4168" y="1"/>
                    <a:pt x="4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2"/>
            <p:cNvSpPr/>
            <p:nvPr/>
          </p:nvSpPr>
          <p:spPr>
            <a:xfrm>
              <a:off x="4770225" y="1520550"/>
              <a:ext cx="8350" cy="16700"/>
            </a:xfrm>
            <a:custGeom>
              <a:avLst/>
              <a:gdLst/>
              <a:ahLst/>
              <a:cxnLst/>
              <a:rect l="l" t="t" r="r" b="b"/>
              <a:pathLst>
                <a:path w="334" h="668" extrusionOk="0">
                  <a:moveTo>
                    <a:pt x="334" y="1"/>
                  </a:moveTo>
                  <a:cubicBezTo>
                    <a:pt x="334" y="1"/>
                    <a:pt x="298" y="13"/>
                    <a:pt x="227" y="48"/>
                  </a:cubicBezTo>
                  <a:cubicBezTo>
                    <a:pt x="167" y="96"/>
                    <a:pt x="96" y="167"/>
                    <a:pt x="48" y="275"/>
                  </a:cubicBezTo>
                  <a:cubicBezTo>
                    <a:pt x="12" y="370"/>
                    <a:pt x="1" y="477"/>
                    <a:pt x="24" y="548"/>
                  </a:cubicBezTo>
                  <a:cubicBezTo>
                    <a:pt x="36" y="620"/>
                    <a:pt x="48" y="667"/>
                    <a:pt x="48" y="667"/>
                  </a:cubicBezTo>
                  <a:cubicBezTo>
                    <a:pt x="48" y="667"/>
                    <a:pt x="120" y="513"/>
                    <a:pt x="203" y="334"/>
                  </a:cubicBezTo>
                  <a:cubicBezTo>
                    <a:pt x="274" y="155"/>
                    <a:pt x="334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2"/>
            <p:cNvSpPr/>
            <p:nvPr/>
          </p:nvSpPr>
          <p:spPr>
            <a:xfrm>
              <a:off x="4886025" y="1518775"/>
              <a:ext cx="8350" cy="16700"/>
            </a:xfrm>
            <a:custGeom>
              <a:avLst/>
              <a:gdLst/>
              <a:ahLst/>
              <a:cxnLst/>
              <a:rect l="l" t="t" r="r" b="b"/>
              <a:pathLst>
                <a:path w="334" h="668" extrusionOk="0">
                  <a:moveTo>
                    <a:pt x="0" y="0"/>
                  </a:moveTo>
                  <a:cubicBezTo>
                    <a:pt x="0" y="0"/>
                    <a:pt x="60" y="155"/>
                    <a:pt x="143" y="334"/>
                  </a:cubicBezTo>
                  <a:cubicBezTo>
                    <a:pt x="214" y="512"/>
                    <a:pt x="286" y="667"/>
                    <a:pt x="286" y="667"/>
                  </a:cubicBezTo>
                  <a:cubicBezTo>
                    <a:pt x="286" y="667"/>
                    <a:pt x="310" y="631"/>
                    <a:pt x="322" y="560"/>
                  </a:cubicBezTo>
                  <a:cubicBezTo>
                    <a:pt x="333" y="488"/>
                    <a:pt x="333" y="381"/>
                    <a:pt x="286" y="274"/>
                  </a:cubicBezTo>
                  <a:cubicBezTo>
                    <a:pt x="238" y="167"/>
                    <a:pt x="167" y="96"/>
                    <a:pt x="107" y="60"/>
                  </a:cubicBezTo>
                  <a:cubicBezTo>
                    <a:pt x="48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2"/>
            <p:cNvSpPr/>
            <p:nvPr/>
          </p:nvSpPr>
          <p:spPr>
            <a:xfrm>
              <a:off x="4818450" y="1413700"/>
              <a:ext cx="22650" cy="4200"/>
            </a:xfrm>
            <a:custGeom>
              <a:avLst/>
              <a:gdLst/>
              <a:ahLst/>
              <a:cxnLst/>
              <a:rect l="l" t="t" r="r" b="b"/>
              <a:pathLst>
                <a:path w="906" h="168" extrusionOk="0">
                  <a:moveTo>
                    <a:pt x="453" y="0"/>
                  </a:moveTo>
                  <a:cubicBezTo>
                    <a:pt x="322" y="0"/>
                    <a:pt x="203" y="36"/>
                    <a:pt x="119" y="84"/>
                  </a:cubicBezTo>
                  <a:cubicBezTo>
                    <a:pt x="48" y="119"/>
                    <a:pt x="0" y="155"/>
                    <a:pt x="0" y="155"/>
                  </a:cubicBezTo>
                  <a:lnTo>
                    <a:pt x="453" y="155"/>
                  </a:lnTo>
                  <a:cubicBezTo>
                    <a:pt x="572" y="155"/>
                    <a:pt x="679" y="155"/>
                    <a:pt x="762" y="167"/>
                  </a:cubicBezTo>
                  <a:lnTo>
                    <a:pt x="905" y="167"/>
                  </a:lnTo>
                  <a:cubicBezTo>
                    <a:pt x="905" y="167"/>
                    <a:pt x="870" y="131"/>
                    <a:pt x="786" y="84"/>
                  </a:cubicBezTo>
                  <a:cubicBezTo>
                    <a:pt x="715" y="48"/>
                    <a:pt x="596" y="0"/>
                    <a:pt x="4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2"/>
            <p:cNvSpPr/>
            <p:nvPr/>
          </p:nvSpPr>
          <p:spPr>
            <a:xfrm>
              <a:off x="4787200" y="1427975"/>
              <a:ext cx="14600" cy="34550"/>
            </a:xfrm>
            <a:custGeom>
              <a:avLst/>
              <a:gdLst/>
              <a:ahLst/>
              <a:cxnLst/>
              <a:rect l="l" t="t" r="r" b="b"/>
              <a:pathLst>
                <a:path w="584" h="1382" extrusionOk="0">
                  <a:moveTo>
                    <a:pt x="357" y="1"/>
                  </a:moveTo>
                  <a:cubicBezTo>
                    <a:pt x="357" y="1"/>
                    <a:pt x="334" y="13"/>
                    <a:pt x="298" y="37"/>
                  </a:cubicBezTo>
                  <a:cubicBezTo>
                    <a:pt x="274" y="60"/>
                    <a:pt x="226" y="108"/>
                    <a:pt x="179" y="168"/>
                  </a:cubicBezTo>
                  <a:cubicBezTo>
                    <a:pt x="84" y="299"/>
                    <a:pt x="0" y="513"/>
                    <a:pt x="36" y="763"/>
                  </a:cubicBezTo>
                  <a:cubicBezTo>
                    <a:pt x="72" y="1013"/>
                    <a:pt x="215" y="1203"/>
                    <a:pt x="346" y="1287"/>
                  </a:cubicBezTo>
                  <a:cubicBezTo>
                    <a:pt x="417" y="1334"/>
                    <a:pt x="476" y="1358"/>
                    <a:pt x="512" y="1370"/>
                  </a:cubicBezTo>
                  <a:cubicBezTo>
                    <a:pt x="560" y="1382"/>
                    <a:pt x="584" y="1382"/>
                    <a:pt x="584" y="1382"/>
                  </a:cubicBezTo>
                  <a:cubicBezTo>
                    <a:pt x="584" y="1382"/>
                    <a:pt x="560" y="1370"/>
                    <a:pt x="524" y="1346"/>
                  </a:cubicBezTo>
                  <a:cubicBezTo>
                    <a:pt x="488" y="1322"/>
                    <a:pt x="453" y="1287"/>
                    <a:pt x="405" y="1227"/>
                  </a:cubicBezTo>
                  <a:cubicBezTo>
                    <a:pt x="310" y="1120"/>
                    <a:pt x="215" y="953"/>
                    <a:pt x="191" y="739"/>
                  </a:cubicBezTo>
                  <a:cubicBezTo>
                    <a:pt x="167" y="537"/>
                    <a:pt x="203" y="346"/>
                    <a:pt x="250" y="215"/>
                  </a:cubicBezTo>
                  <a:cubicBezTo>
                    <a:pt x="274" y="144"/>
                    <a:pt x="298" y="84"/>
                    <a:pt x="322" y="48"/>
                  </a:cubicBezTo>
                  <a:cubicBezTo>
                    <a:pt x="345" y="13"/>
                    <a:pt x="357" y="1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2"/>
            <p:cNvSpPr/>
            <p:nvPr/>
          </p:nvSpPr>
          <p:spPr>
            <a:xfrm>
              <a:off x="4800875" y="1434225"/>
              <a:ext cx="19075" cy="23100"/>
            </a:xfrm>
            <a:custGeom>
              <a:avLst/>
              <a:gdLst/>
              <a:ahLst/>
              <a:cxnLst/>
              <a:rect l="l" t="t" r="r" b="b"/>
              <a:pathLst>
                <a:path w="763" h="924" extrusionOk="0">
                  <a:moveTo>
                    <a:pt x="310" y="1"/>
                  </a:moveTo>
                  <a:cubicBezTo>
                    <a:pt x="215" y="1"/>
                    <a:pt x="132" y="1"/>
                    <a:pt x="84" y="13"/>
                  </a:cubicBezTo>
                  <a:cubicBezTo>
                    <a:pt x="37" y="25"/>
                    <a:pt x="1" y="37"/>
                    <a:pt x="1" y="37"/>
                  </a:cubicBezTo>
                  <a:lnTo>
                    <a:pt x="84" y="37"/>
                  </a:lnTo>
                  <a:cubicBezTo>
                    <a:pt x="132" y="49"/>
                    <a:pt x="215" y="60"/>
                    <a:pt x="299" y="84"/>
                  </a:cubicBezTo>
                  <a:cubicBezTo>
                    <a:pt x="382" y="108"/>
                    <a:pt x="477" y="156"/>
                    <a:pt x="525" y="239"/>
                  </a:cubicBezTo>
                  <a:cubicBezTo>
                    <a:pt x="572" y="322"/>
                    <a:pt x="596" y="453"/>
                    <a:pt x="549" y="560"/>
                  </a:cubicBezTo>
                  <a:cubicBezTo>
                    <a:pt x="489" y="680"/>
                    <a:pt x="382" y="751"/>
                    <a:pt x="299" y="787"/>
                  </a:cubicBezTo>
                  <a:cubicBezTo>
                    <a:pt x="203" y="834"/>
                    <a:pt x="191" y="811"/>
                    <a:pt x="191" y="822"/>
                  </a:cubicBezTo>
                  <a:cubicBezTo>
                    <a:pt x="168" y="811"/>
                    <a:pt x="156" y="751"/>
                    <a:pt x="144" y="727"/>
                  </a:cubicBezTo>
                  <a:cubicBezTo>
                    <a:pt x="144" y="691"/>
                    <a:pt x="132" y="656"/>
                    <a:pt x="132" y="632"/>
                  </a:cubicBezTo>
                  <a:cubicBezTo>
                    <a:pt x="120" y="572"/>
                    <a:pt x="132" y="525"/>
                    <a:pt x="132" y="489"/>
                  </a:cubicBezTo>
                  <a:cubicBezTo>
                    <a:pt x="156" y="430"/>
                    <a:pt x="180" y="418"/>
                    <a:pt x="180" y="418"/>
                  </a:cubicBezTo>
                  <a:lnTo>
                    <a:pt x="180" y="418"/>
                  </a:lnTo>
                  <a:cubicBezTo>
                    <a:pt x="179" y="418"/>
                    <a:pt x="156" y="418"/>
                    <a:pt x="120" y="489"/>
                  </a:cubicBezTo>
                  <a:cubicBezTo>
                    <a:pt x="96" y="513"/>
                    <a:pt x="84" y="560"/>
                    <a:pt x="84" y="632"/>
                  </a:cubicBezTo>
                  <a:cubicBezTo>
                    <a:pt x="84" y="656"/>
                    <a:pt x="96" y="691"/>
                    <a:pt x="96" y="727"/>
                  </a:cubicBezTo>
                  <a:cubicBezTo>
                    <a:pt x="108" y="775"/>
                    <a:pt x="96" y="811"/>
                    <a:pt x="144" y="870"/>
                  </a:cubicBezTo>
                  <a:cubicBezTo>
                    <a:pt x="142" y="868"/>
                    <a:pt x="140" y="867"/>
                    <a:pt x="139" y="867"/>
                  </a:cubicBezTo>
                  <a:lnTo>
                    <a:pt x="139" y="867"/>
                  </a:lnTo>
                  <a:cubicBezTo>
                    <a:pt x="133" y="867"/>
                    <a:pt x="141" y="886"/>
                    <a:pt x="180" y="906"/>
                  </a:cubicBezTo>
                  <a:cubicBezTo>
                    <a:pt x="197" y="918"/>
                    <a:pt x="221" y="924"/>
                    <a:pt x="248" y="924"/>
                  </a:cubicBezTo>
                  <a:cubicBezTo>
                    <a:pt x="275" y="924"/>
                    <a:pt x="305" y="918"/>
                    <a:pt x="334" y="906"/>
                  </a:cubicBezTo>
                  <a:cubicBezTo>
                    <a:pt x="453" y="882"/>
                    <a:pt x="608" y="799"/>
                    <a:pt x="691" y="620"/>
                  </a:cubicBezTo>
                  <a:cubicBezTo>
                    <a:pt x="763" y="453"/>
                    <a:pt x="727" y="275"/>
                    <a:pt x="632" y="168"/>
                  </a:cubicBezTo>
                  <a:cubicBezTo>
                    <a:pt x="596" y="108"/>
                    <a:pt x="525" y="60"/>
                    <a:pt x="477" y="49"/>
                  </a:cubicBezTo>
                  <a:cubicBezTo>
                    <a:pt x="418" y="25"/>
                    <a:pt x="358" y="13"/>
                    <a:pt x="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2"/>
            <p:cNvSpPr/>
            <p:nvPr/>
          </p:nvSpPr>
          <p:spPr>
            <a:xfrm>
              <a:off x="4802375" y="1434825"/>
              <a:ext cx="14600" cy="20875"/>
            </a:xfrm>
            <a:custGeom>
              <a:avLst/>
              <a:gdLst/>
              <a:ahLst/>
              <a:cxnLst/>
              <a:rect l="l" t="t" r="r" b="b"/>
              <a:pathLst>
                <a:path w="584" h="835" extrusionOk="0">
                  <a:moveTo>
                    <a:pt x="84" y="1"/>
                  </a:moveTo>
                  <a:cubicBezTo>
                    <a:pt x="334" y="132"/>
                    <a:pt x="120" y="394"/>
                    <a:pt x="120" y="394"/>
                  </a:cubicBezTo>
                  <a:cubicBezTo>
                    <a:pt x="0" y="548"/>
                    <a:pt x="108" y="834"/>
                    <a:pt x="108" y="834"/>
                  </a:cubicBezTo>
                  <a:lnTo>
                    <a:pt x="274" y="810"/>
                  </a:lnTo>
                  <a:lnTo>
                    <a:pt x="453" y="727"/>
                  </a:lnTo>
                  <a:lnTo>
                    <a:pt x="560" y="584"/>
                  </a:lnTo>
                  <a:lnTo>
                    <a:pt x="584" y="310"/>
                  </a:lnTo>
                  <a:lnTo>
                    <a:pt x="501" y="84"/>
                  </a:lnTo>
                  <a:cubicBezTo>
                    <a:pt x="501" y="84"/>
                    <a:pt x="346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2"/>
            <p:cNvSpPr/>
            <p:nvPr/>
          </p:nvSpPr>
          <p:spPr>
            <a:xfrm>
              <a:off x="4840775" y="1434825"/>
              <a:ext cx="14300" cy="20875"/>
            </a:xfrm>
            <a:custGeom>
              <a:avLst/>
              <a:gdLst/>
              <a:ahLst/>
              <a:cxnLst/>
              <a:rect l="l" t="t" r="r" b="b"/>
              <a:pathLst>
                <a:path w="572" h="835" extrusionOk="0">
                  <a:moveTo>
                    <a:pt x="489" y="1"/>
                  </a:moveTo>
                  <a:cubicBezTo>
                    <a:pt x="227" y="1"/>
                    <a:pt x="72" y="84"/>
                    <a:pt x="72" y="84"/>
                  </a:cubicBezTo>
                  <a:lnTo>
                    <a:pt x="0" y="310"/>
                  </a:lnTo>
                  <a:lnTo>
                    <a:pt x="12" y="584"/>
                  </a:lnTo>
                  <a:lnTo>
                    <a:pt x="131" y="727"/>
                  </a:lnTo>
                  <a:lnTo>
                    <a:pt x="310" y="810"/>
                  </a:lnTo>
                  <a:lnTo>
                    <a:pt x="465" y="834"/>
                  </a:lnTo>
                  <a:cubicBezTo>
                    <a:pt x="465" y="834"/>
                    <a:pt x="572" y="548"/>
                    <a:pt x="465" y="394"/>
                  </a:cubicBezTo>
                  <a:cubicBezTo>
                    <a:pt x="465" y="394"/>
                    <a:pt x="238" y="132"/>
                    <a:pt x="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2"/>
            <p:cNvSpPr/>
            <p:nvPr/>
          </p:nvSpPr>
          <p:spPr>
            <a:xfrm>
              <a:off x="4855050" y="1427975"/>
              <a:ext cx="14625" cy="34550"/>
            </a:xfrm>
            <a:custGeom>
              <a:avLst/>
              <a:gdLst/>
              <a:ahLst/>
              <a:cxnLst/>
              <a:rect l="l" t="t" r="r" b="b"/>
              <a:pathLst>
                <a:path w="585" h="1382" extrusionOk="0">
                  <a:moveTo>
                    <a:pt x="227" y="1"/>
                  </a:moveTo>
                  <a:cubicBezTo>
                    <a:pt x="227" y="1"/>
                    <a:pt x="239" y="13"/>
                    <a:pt x="263" y="48"/>
                  </a:cubicBezTo>
                  <a:cubicBezTo>
                    <a:pt x="287" y="84"/>
                    <a:pt x="310" y="144"/>
                    <a:pt x="334" y="215"/>
                  </a:cubicBezTo>
                  <a:cubicBezTo>
                    <a:pt x="382" y="346"/>
                    <a:pt x="418" y="537"/>
                    <a:pt x="394" y="739"/>
                  </a:cubicBezTo>
                  <a:cubicBezTo>
                    <a:pt x="358" y="953"/>
                    <a:pt x="275" y="1120"/>
                    <a:pt x="179" y="1227"/>
                  </a:cubicBezTo>
                  <a:cubicBezTo>
                    <a:pt x="132" y="1287"/>
                    <a:pt x="96" y="1322"/>
                    <a:pt x="60" y="1346"/>
                  </a:cubicBezTo>
                  <a:cubicBezTo>
                    <a:pt x="25" y="1370"/>
                    <a:pt x="1" y="1382"/>
                    <a:pt x="1" y="1382"/>
                  </a:cubicBezTo>
                  <a:cubicBezTo>
                    <a:pt x="1" y="1382"/>
                    <a:pt x="25" y="1382"/>
                    <a:pt x="72" y="1370"/>
                  </a:cubicBezTo>
                  <a:cubicBezTo>
                    <a:pt x="108" y="1358"/>
                    <a:pt x="168" y="1334"/>
                    <a:pt x="239" y="1287"/>
                  </a:cubicBezTo>
                  <a:cubicBezTo>
                    <a:pt x="370" y="1203"/>
                    <a:pt x="513" y="1013"/>
                    <a:pt x="549" y="763"/>
                  </a:cubicBezTo>
                  <a:cubicBezTo>
                    <a:pt x="584" y="513"/>
                    <a:pt x="489" y="299"/>
                    <a:pt x="406" y="168"/>
                  </a:cubicBezTo>
                  <a:cubicBezTo>
                    <a:pt x="358" y="108"/>
                    <a:pt x="310" y="60"/>
                    <a:pt x="275" y="37"/>
                  </a:cubicBezTo>
                  <a:cubicBezTo>
                    <a:pt x="251" y="13"/>
                    <a:pt x="227" y="1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2"/>
            <p:cNvSpPr/>
            <p:nvPr/>
          </p:nvSpPr>
          <p:spPr>
            <a:xfrm>
              <a:off x="4836900" y="1434225"/>
              <a:ext cx="19075" cy="23150"/>
            </a:xfrm>
            <a:custGeom>
              <a:avLst/>
              <a:gdLst/>
              <a:ahLst/>
              <a:cxnLst/>
              <a:rect l="l" t="t" r="r" b="b"/>
              <a:pathLst>
                <a:path w="763" h="926" extrusionOk="0">
                  <a:moveTo>
                    <a:pt x="453" y="1"/>
                  </a:moveTo>
                  <a:cubicBezTo>
                    <a:pt x="405" y="13"/>
                    <a:pt x="346" y="25"/>
                    <a:pt x="286" y="49"/>
                  </a:cubicBezTo>
                  <a:cubicBezTo>
                    <a:pt x="239" y="60"/>
                    <a:pt x="167" y="108"/>
                    <a:pt x="132" y="168"/>
                  </a:cubicBezTo>
                  <a:cubicBezTo>
                    <a:pt x="36" y="275"/>
                    <a:pt x="1" y="453"/>
                    <a:pt x="72" y="620"/>
                  </a:cubicBezTo>
                  <a:cubicBezTo>
                    <a:pt x="155" y="799"/>
                    <a:pt x="310" y="882"/>
                    <a:pt x="429" y="918"/>
                  </a:cubicBezTo>
                  <a:cubicBezTo>
                    <a:pt x="454" y="923"/>
                    <a:pt x="479" y="925"/>
                    <a:pt x="501" y="925"/>
                  </a:cubicBezTo>
                  <a:cubicBezTo>
                    <a:pt x="534" y="925"/>
                    <a:pt x="563" y="920"/>
                    <a:pt x="584" y="906"/>
                  </a:cubicBezTo>
                  <a:cubicBezTo>
                    <a:pt x="623" y="886"/>
                    <a:pt x="630" y="867"/>
                    <a:pt x="625" y="867"/>
                  </a:cubicBezTo>
                  <a:lnTo>
                    <a:pt x="625" y="867"/>
                  </a:lnTo>
                  <a:cubicBezTo>
                    <a:pt x="624" y="867"/>
                    <a:pt x="622" y="868"/>
                    <a:pt x="620" y="870"/>
                  </a:cubicBezTo>
                  <a:cubicBezTo>
                    <a:pt x="667" y="811"/>
                    <a:pt x="655" y="775"/>
                    <a:pt x="667" y="727"/>
                  </a:cubicBezTo>
                  <a:cubicBezTo>
                    <a:pt x="667" y="691"/>
                    <a:pt x="679" y="656"/>
                    <a:pt x="679" y="632"/>
                  </a:cubicBezTo>
                  <a:cubicBezTo>
                    <a:pt x="679" y="560"/>
                    <a:pt x="667" y="513"/>
                    <a:pt x="644" y="489"/>
                  </a:cubicBezTo>
                  <a:cubicBezTo>
                    <a:pt x="608" y="418"/>
                    <a:pt x="584" y="418"/>
                    <a:pt x="584" y="418"/>
                  </a:cubicBezTo>
                  <a:lnTo>
                    <a:pt x="584" y="418"/>
                  </a:lnTo>
                  <a:cubicBezTo>
                    <a:pt x="584" y="418"/>
                    <a:pt x="608" y="430"/>
                    <a:pt x="632" y="489"/>
                  </a:cubicBezTo>
                  <a:cubicBezTo>
                    <a:pt x="632" y="525"/>
                    <a:pt x="644" y="572"/>
                    <a:pt x="632" y="632"/>
                  </a:cubicBezTo>
                  <a:cubicBezTo>
                    <a:pt x="632" y="656"/>
                    <a:pt x="620" y="691"/>
                    <a:pt x="620" y="727"/>
                  </a:cubicBezTo>
                  <a:cubicBezTo>
                    <a:pt x="608" y="763"/>
                    <a:pt x="596" y="811"/>
                    <a:pt x="572" y="822"/>
                  </a:cubicBezTo>
                  <a:cubicBezTo>
                    <a:pt x="572" y="811"/>
                    <a:pt x="560" y="834"/>
                    <a:pt x="465" y="787"/>
                  </a:cubicBezTo>
                  <a:cubicBezTo>
                    <a:pt x="382" y="751"/>
                    <a:pt x="274" y="680"/>
                    <a:pt x="215" y="560"/>
                  </a:cubicBezTo>
                  <a:cubicBezTo>
                    <a:pt x="167" y="453"/>
                    <a:pt x="179" y="322"/>
                    <a:pt x="239" y="239"/>
                  </a:cubicBezTo>
                  <a:cubicBezTo>
                    <a:pt x="286" y="156"/>
                    <a:pt x="382" y="108"/>
                    <a:pt x="465" y="84"/>
                  </a:cubicBezTo>
                  <a:cubicBezTo>
                    <a:pt x="548" y="60"/>
                    <a:pt x="632" y="49"/>
                    <a:pt x="679" y="37"/>
                  </a:cubicBezTo>
                  <a:lnTo>
                    <a:pt x="763" y="37"/>
                  </a:lnTo>
                  <a:cubicBezTo>
                    <a:pt x="763" y="37"/>
                    <a:pt x="727" y="25"/>
                    <a:pt x="679" y="13"/>
                  </a:cubicBezTo>
                  <a:cubicBezTo>
                    <a:pt x="632" y="1"/>
                    <a:pt x="548" y="1"/>
                    <a:pt x="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2"/>
            <p:cNvSpPr/>
            <p:nvPr/>
          </p:nvSpPr>
          <p:spPr>
            <a:xfrm>
              <a:off x="4741950" y="1436625"/>
              <a:ext cx="40200" cy="59250"/>
            </a:xfrm>
            <a:custGeom>
              <a:avLst/>
              <a:gdLst/>
              <a:ahLst/>
              <a:cxnLst/>
              <a:rect l="l" t="t" r="r" b="b"/>
              <a:pathLst>
                <a:path w="1608" h="2370" extrusionOk="0">
                  <a:moveTo>
                    <a:pt x="1608" y="0"/>
                  </a:moveTo>
                  <a:lnTo>
                    <a:pt x="1608" y="0"/>
                  </a:lnTo>
                  <a:cubicBezTo>
                    <a:pt x="1608" y="0"/>
                    <a:pt x="1465" y="95"/>
                    <a:pt x="1274" y="274"/>
                  </a:cubicBezTo>
                  <a:cubicBezTo>
                    <a:pt x="1072" y="441"/>
                    <a:pt x="810" y="703"/>
                    <a:pt x="584" y="1036"/>
                  </a:cubicBezTo>
                  <a:cubicBezTo>
                    <a:pt x="358" y="1381"/>
                    <a:pt x="203" y="1715"/>
                    <a:pt x="120" y="1965"/>
                  </a:cubicBezTo>
                  <a:cubicBezTo>
                    <a:pt x="24" y="2215"/>
                    <a:pt x="0" y="2369"/>
                    <a:pt x="0" y="2369"/>
                  </a:cubicBezTo>
                  <a:cubicBezTo>
                    <a:pt x="0" y="2369"/>
                    <a:pt x="84" y="2227"/>
                    <a:pt x="215" y="2012"/>
                  </a:cubicBezTo>
                  <a:cubicBezTo>
                    <a:pt x="346" y="1786"/>
                    <a:pt x="536" y="1488"/>
                    <a:pt x="762" y="1155"/>
                  </a:cubicBezTo>
                  <a:cubicBezTo>
                    <a:pt x="977" y="834"/>
                    <a:pt x="1191" y="548"/>
                    <a:pt x="1346" y="345"/>
                  </a:cubicBezTo>
                  <a:cubicBezTo>
                    <a:pt x="1513" y="131"/>
                    <a:pt x="1608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2"/>
            <p:cNvSpPr/>
            <p:nvPr/>
          </p:nvSpPr>
          <p:spPr>
            <a:xfrm>
              <a:off x="4875300" y="1448525"/>
              <a:ext cx="22650" cy="32775"/>
            </a:xfrm>
            <a:custGeom>
              <a:avLst/>
              <a:gdLst/>
              <a:ahLst/>
              <a:cxnLst/>
              <a:rect l="l" t="t" r="r" b="b"/>
              <a:pathLst>
                <a:path w="906" h="1311" extrusionOk="0">
                  <a:moveTo>
                    <a:pt x="0" y="0"/>
                  </a:moveTo>
                  <a:cubicBezTo>
                    <a:pt x="1" y="0"/>
                    <a:pt x="143" y="346"/>
                    <a:pt x="393" y="703"/>
                  </a:cubicBezTo>
                  <a:cubicBezTo>
                    <a:pt x="632" y="1060"/>
                    <a:pt x="905" y="1310"/>
                    <a:pt x="905" y="1310"/>
                  </a:cubicBezTo>
                  <a:cubicBezTo>
                    <a:pt x="905" y="1310"/>
                    <a:pt x="810" y="953"/>
                    <a:pt x="560" y="584"/>
                  </a:cubicBezTo>
                  <a:cubicBezTo>
                    <a:pt x="310" y="215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2"/>
            <p:cNvSpPr/>
            <p:nvPr/>
          </p:nvSpPr>
          <p:spPr>
            <a:xfrm>
              <a:off x="4816650" y="1554725"/>
              <a:ext cx="37850" cy="7525"/>
            </a:xfrm>
            <a:custGeom>
              <a:avLst/>
              <a:gdLst/>
              <a:ahLst/>
              <a:cxnLst/>
              <a:rect l="l" t="t" r="r" b="b"/>
              <a:pathLst>
                <a:path w="1514" h="301" extrusionOk="0">
                  <a:moveTo>
                    <a:pt x="827" y="1"/>
                  </a:moveTo>
                  <a:cubicBezTo>
                    <a:pt x="798" y="1"/>
                    <a:pt x="769" y="1"/>
                    <a:pt x="739" y="3"/>
                  </a:cubicBezTo>
                  <a:cubicBezTo>
                    <a:pt x="513" y="27"/>
                    <a:pt x="322" y="98"/>
                    <a:pt x="191" y="170"/>
                  </a:cubicBezTo>
                  <a:cubicBezTo>
                    <a:pt x="60" y="241"/>
                    <a:pt x="1" y="301"/>
                    <a:pt x="1" y="301"/>
                  </a:cubicBezTo>
                  <a:cubicBezTo>
                    <a:pt x="1" y="301"/>
                    <a:pt x="84" y="289"/>
                    <a:pt x="227" y="277"/>
                  </a:cubicBezTo>
                  <a:cubicBezTo>
                    <a:pt x="358" y="253"/>
                    <a:pt x="549" y="229"/>
                    <a:pt x="751" y="217"/>
                  </a:cubicBezTo>
                  <a:cubicBezTo>
                    <a:pt x="953" y="205"/>
                    <a:pt x="1144" y="182"/>
                    <a:pt x="1287" y="182"/>
                  </a:cubicBezTo>
                  <a:lnTo>
                    <a:pt x="1513" y="182"/>
                  </a:lnTo>
                  <a:cubicBezTo>
                    <a:pt x="1513" y="182"/>
                    <a:pt x="1442" y="122"/>
                    <a:pt x="1299" y="74"/>
                  </a:cubicBezTo>
                  <a:cubicBezTo>
                    <a:pt x="1185" y="33"/>
                    <a:pt x="1017" y="1"/>
                    <a:pt x="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2"/>
            <p:cNvSpPr/>
            <p:nvPr/>
          </p:nvSpPr>
          <p:spPr>
            <a:xfrm>
              <a:off x="4672900" y="1320825"/>
              <a:ext cx="22050" cy="29500"/>
            </a:xfrm>
            <a:custGeom>
              <a:avLst/>
              <a:gdLst/>
              <a:ahLst/>
              <a:cxnLst/>
              <a:rect l="l" t="t" r="r" b="b"/>
              <a:pathLst>
                <a:path w="882" h="1180" extrusionOk="0">
                  <a:moveTo>
                    <a:pt x="881" y="1"/>
                  </a:moveTo>
                  <a:cubicBezTo>
                    <a:pt x="881" y="1"/>
                    <a:pt x="798" y="48"/>
                    <a:pt x="691" y="132"/>
                  </a:cubicBezTo>
                  <a:cubicBezTo>
                    <a:pt x="572" y="227"/>
                    <a:pt x="429" y="358"/>
                    <a:pt x="310" y="536"/>
                  </a:cubicBezTo>
                  <a:cubicBezTo>
                    <a:pt x="84" y="858"/>
                    <a:pt x="0" y="1179"/>
                    <a:pt x="24" y="1179"/>
                  </a:cubicBezTo>
                  <a:lnTo>
                    <a:pt x="36" y="1179"/>
                  </a:lnTo>
                  <a:cubicBezTo>
                    <a:pt x="36" y="1180"/>
                    <a:pt x="37" y="1180"/>
                    <a:pt x="37" y="1180"/>
                  </a:cubicBezTo>
                  <a:cubicBezTo>
                    <a:pt x="59" y="1180"/>
                    <a:pt x="268" y="957"/>
                    <a:pt x="476" y="655"/>
                  </a:cubicBezTo>
                  <a:cubicBezTo>
                    <a:pt x="596" y="489"/>
                    <a:pt x="691" y="322"/>
                    <a:pt x="762" y="203"/>
                  </a:cubicBezTo>
                  <a:cubicBezTo>
                    <a:pt x="834" y="84"/>
                    <a:pt x="881" y="1"/>
                    <a:pt x="8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2"/>
            <p:cNvSpPr/>
            <p:nvPr/>
          </p:nvSpPr>
          <p:spPr>
            <a:xfrm>
              <a:off x="4666950" y="1312800"/>
              <a:ext cx="28600" cy="36800"/>
            </a:xfrm>
            <a:custGeom>
              <a:avLst/>
              <a:gdLst/>
              <a:ahLst/>
              <a:cxnLst/>
              <a:rect l="l" t="t" r="r" b="b"/>
              <a:pathLst>
                <a:path w="1144" h="1472" extrusionOk="0">
                  <a:moveTo>
                    <a:pt x="0" y="1451"/>
                  </a:moveTo>
                  <a:cubicBezTo>
                    <a:pt x="0" y="1451"/>
                    <a:pt x="0" y="1452"/>
                    <a:pt x="0" y="1453"/>
                  </a:cubicBezTo>
                  <a:cubicBezTo>
                    <a:pt x="0" y="1452"/>
                    <a:pt x="0" y="1452"/>
                    <a:pt x="0" y="1451"/>
                  </a:cubicBezTo>
                  <a:close/>
                  <a:moveTo>
                    <a:pt x="1143" y="0"/>
                  </a:moveTo>
                  <a:cubicBezTo>
                    <a:pt x="1143" y="0"/>
                    <a:pt x="1048" y="60"/>
                    <a:pt x="917" y="167"/>
                  </a:cubicBezTo>
                  <a:cubicBezTo>
                    <a:pt x="786" y="286"/>
                    <a:pt x="619" y="453"/>
                    <a:pt x="464" y="667"/>
                  </a:cubicBezTo>
                  <a:cubicBezTo>
                    <a:pt x="310" y="881"/>
                    <a:pt x="214" y="1096"/>
                    <a:pt x="143" y="1262"/>
                  </a:cubicBezTo>
                  <a:cubicBezTo>
                    <a:pt x="131" y="1298"/>
                    <a:pt x="107" y="1334"/>
                    <a:pt x="95" y="1369"/>
                  </a:cubicBezTo>
                  <a:cubicBezTo>
                    <a:pt x="95" y="1393"/>
                    <a:pt x="72" y="1417"/>
                    <a:pt x="60" y="1429"/>
                  </a:cubicBezTo>
                  <a:cubicBezTo>
                    <a:pt x="48" y="1447"/>
                    <a:pt x="33" y="1450"/>
                    <a:pt x="21" y="1450"/>
                  </a:cubicBezTo>
                  <a:cubicBezTo>
                    <a:pt x="15" y="1450"/>
                    <a:pt x="10" y="1449"/>
                    <a:pt x="6" y="1449"/>
                  </a:cubicBezTo>
                  <a:cubicBezTo>
                    <a:pt x="3" y="1449"/>
                    <a:pt x="1" y="1449"/>
                    <a:pt x="0" y="1451"/>
                  </a:cubicBezTo>
                  <a:lnTo>
                    <a:pt x="0" y="1451"/>
                  </a:lnTo>
                  <a:cubicBezTo>
                    <a:pt x="1" y="1451"/>
                    <a:pt x="1" y="1451"/>
                    <a:pt x="1" y="1451"/>
                  </a:cubicBezTo>
                  <a:cubicBezTo>
                    <a:pt x="5" y="1451"/>
                    <a:pt x="20" y="1471"/>
                    <a:pt x="51" y="1471"/>
                  </a:cubicBezTo>
                  <a:cubicBezTo>
                    <a:pt x="61" y="1471"/>
                    <a:pt x="71" y="1470"/>
                    <a:pt x="83" y="1465"/>
                  </a:cubicBezTo>
                  <a:cubicBezTo>
                    <a:pt x="107" y="1453"/>
                    <a:pt x="131" y="1429"/>
                    <a:pt x="155" y="1405"/>
                  </a:cubicBezTo>
                  <a:cubicBezTo>
                    <a:pt x="179" y="1369"/>
                    <a:pt x="203" y="1346"/>
                    <a:pt x="238" y="1310"/>
                  </a:cubicBezTo>
                  <a:cubicBezTo>
                    <a:pt x="345" y="1179"/>
                    <a:pt x="488" y="1000"/>
                    <a:pt x="643" y="786"/>
                  </a:cubicBezTo>
                  <a:cubicBezTo>
                    <a:pt x="786" y="584"/>
                    <a:pt x="917" y="381"/>
                    <a:pt x="1000" y="238"/>
                  </a:cubicBezTo>
                  <a:cubicBezTo>
                    <a:pt x="1095" y="95"/>
                    <a:pt x="1143" y="0"/>
                    <a:pt x="1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2"/>
            <p:cNvSpPr/>
            <p:nvPr/>
          </p:nvSpPr>
          <p:spPr>
            <a:xfrm>
              <a:off x="4671400" y="1305050"/>
              <a:ext cx="21175" cy="30400"/>
            </a:xfrm>
            <a:custGeom>
              <a:avLst/>
              <a:gdLst/>
              <a:ahLst/>
              <a:cxnLst/>
              <a:rect l="l" t="t" r="r" b="b"/>
              <a:pathLst>
                <a:path w="847" h="1216" extrusionOk="0">
                  <a:moveTo>
                    <a:pt x="846" y="1"/>
                  </a:moveTo>
                  <a:cubicBezTo>
                    <a:pt x="846" y="1"/>
                    <a:pt x="763" y="48"/>
                    <a:pt x="656" y="132"/>
                  </a:cubicBezTo>
                  <a:cubicBezTo>
                    <a:pt x="548" y="215"/>
                    <a:pt x="417" y="346"/>
                    <a:pt x="298" y="513"/>
                  </a:cubicBezTo>
                  <a:cubicBezTo>
                    <a:pt x="179" y="691"/>
                    <a:pt x="96" y="870"/>
                    <a:pt x="60" y="1001"/>
                  </a:cubicBezTo>
                  <a:cubicBezTo>
                    <a:pt x="13" y="1132"/>
                    <a:pt x="1" y="1215"/>
                    <a:pt x="1" y="1215"/>
                  </a:cubicBezTo>
                  <a:cubicBezTo>
                    <a:pt x="1" y="1215"/>
                    <a:pt x="60" y="1155"/>
                    <a:pt x="144" y="1048"/>
                  </a:cubicBezTo>
                  <a:cubicBezTo>
                    <a:pt x="239" y="941"/>
                    <a:pt x="346" y="798"/>
                    <a:pt x="465" y="632"/>
                  </a:cubicBezTo>
                  <a:cubicBezTo>
                    <a:pt x="584" y="477"/>
                    <a:pt x="667" y="310"/>
                    <a:pt x="739" y="191"/>
                  </a:cubicBezTo>
                  <a:cubicBezTo>
                    <a:pt x="810" y="84"/>
                    <a:pt x="846" y="1"/>
                    <a:pt x="8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2"/>
            <p:cNvSpPr/>
            <p:nvPr/>
          </p:nvSpPr>
          <p:spPr>
            <a:xfrm>
              <a:off x="4671400" y="1298500"/>
              <a:ext cx="21750" cy="25925"/>
            </a:xfrm>
            <a:custGeom>
              <a:avLst/>
              <a:gdLst/>
              <a:ahLst/>
              <a:cxnLst/>
              <a:rect l="l" t="t" r="r" b="b"/>
              <a:pathLst>
                <a:path w="870" h="1037" extrusionOk="0">
                  <a:moveTo>
                    <a:pt x="870" y="1"/>
                  </a:moveTo>
                  <a:cubicBezTo>
                    <a:pt x="870" y="1"/>
                    <a:pt x="596" y="167"/>
                    <a:pt x="358" y="453"/>
                  </a:cubicBezTo>
                  <a:cubicBezTo>
                    <a:pt x="120" y="739"/>
                    <a:pt x="1" y="1036"/>
                    <a:pt x="1" y="1036"/>
                  </a:cubicBezTo>
                  <a:cubicBezTo>
                    <a:pt x="1" y="1036"/>
                    <a:pt x="275" y="870"/>
                    <a:pt x="513" y="584"/>
                  </a:cubicBezTo>
                  <a:cubicBezTo>
                    <a:pt x="751" y="298"/>
                    <a:pt x="870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2"/>
            <p:cNvSpPr/>
            <p:nvPr/>
          </p:nvSpPr>
          <p:spPr>
            <a:xfrm>
              <a:off x="4675575" y="1293450"/>
              <a:ext cx="15800" cy="20250"/>
            </a:xfrm>
            <a:custGeom>
              <a:avLst/>
              <a:gdLst/>
              <a:ahLst/>
              <a:cxnLst/>
              <a:rect l="l" t="t" r="r" b="b"/>
              <a:pathLst>
                <a:path w="632" h="810" extrusionOk="0">
                  <a:moveTo>
                    <a:pt x="631" y="0"/>
                  </a:moveTo>
                  <a:cubicBezTo>
                    <a:pt x="631" y="0"/>
                    <a:pt x="572" y="12"/>
                    <a:pt x="477" y="60"/>
                  </a:cubicBezTo>
                  <a:cubicBezTo>
                    <a:pt x="393" y="107"/>
                    <a:pt x="274" y="191"/>
                    <a:pt x="179" y="310"/>
                  </a:cubicBezTo>
                  <a:cubicBezTo>
                    <a:pt x="96" y="429"/>
                    <a:pt x="48" y="560"/>
                    <a:pt x="24" y="655"/>
                  </a:cubicBezTo>
                  <a:cubicBezTo>
                    <a:pt x="0" y="750"/>
                    <a:pt x="0" y="810"/>
                    <a:pt x="0" y="810"/>
                  </a:cubicBezTo>
                  <a:cubicBezTo>
                    <a:pt x="0" y="810"/>
                    <a:pt x="48" y="774"/>
                    <a:pt x="108" y="703"/>
                  </a:cubicBezTo>
                  <a:cubicBezTo>
                    <a:pt x="179" y="631"/>
                    <a:pt x="262" y="536"/>
                    <a:pt x="346" y="429"/>
                  </a:cubicBezTo>
                  <a:cubicBezTo>
                    <a:pt x="429" y="322"/>
                    <a:pt x="500" y="215"/>
                    <a:pt x="548" y="131"/>
                  </a:cubicBezTo>
                  <a:cubicBezTo>
                    <a:pt x="596" y="48"/>
                    <a:pt x="631" y="0"/>
                    <a:pt x="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2"/>
            <p:cNvSpPr/>
            <p:nvPr/>
          </p:nvSpPr>
          <p:spPr>
            <a:xfrm>
              <a:off x="4938400" y="1286900"/>
              <a:ext cx="39925" cy="32175"/>
            </a:xfrm>
            <a:custGeom>
              <a:avLst/>
              <a:gdLst/>
              <a:ahLst/>
              <a:cxnLst/>
              <a:rect l="l" t="t" r="r" b="b"/>
              <a:pathLst>
                <a:path w="1597" h="1287" extrusionOk="0">
                  <a:moveTo>
                    <a:pt x="1" y="0"/>
                  </a:moveTo>
                  <a:cubicBezTo>
                    <a:pt x="1" y="0"/>
                    <a:pt x="84" y="72"/>
                    <a:pt x="227" y="191"/>
                  </a:cubicBezTo>
                  <a:cubicBezTo>
                    <a:pt x="370" y="310"/>
                    <a:pt x="572" y="477"/>
                    <a:pt x="786" y="655"/>
                  </a:cubicBezTo>
                  <a:cubicBezTo>
                    <a:pt x="1001" y="834"/>
                    <a:pt x="1203" y="989"/>
                    <a:pt x="1346" y="1096"/>
                  </a:cubicBezTo>
                  <a:cubicBezTo>
                    <a:pt x="1501" y="1215"/>
                    <a:pt x="1596" y="1286"/>
                    <a:pt x="1596" y="1286"/>
                  </a:cubicBezTo>
                  <a:cubicBezTo>
                    <a:pt x="1596" y="1286"/>
                    <a:pt x="1537" y="1179"/>
                    <a:pt x="1429" y="1024"/>
                  </a:cubicBezTo>
                  <a:cubicBezTo>
                    <a:pt x="1310" y="869"/>
                    <a:pt x="1144" y="667"/>
                    <a:pt x="917" y="488"/>
                  </a:cubicBezTo>
                  <a:cubicBezTo>
                    <a:pt x="691" y="310"/>
                    <a:pt x="465" y="179"/>
                    <a:pt x="286" y="107"/>
                  </a:cubicBezTo>
                  <a:cubicBezTo>
                    <a:pt x="108" y="2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2"/>
            <p:cNvSpPr/>
            <p:nvPr/>
          </p:nvSpPr>
          <p:spPr>
            <a:xfrm>
              <a:off x="4951200" y="1302075"/>
              <a:ext cx="21450" cy="18175"/>
            </a:xfrm>
            <a:custGeom>
              <a:avLst/>
              <a:gdLst/>
              <a:ahLst/>
              <a:cxnLst/>
              <a:rect l="l" t="t" r="r" b="b"/>
              <a:pathLst>
                <a:path w="858" h="727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48" y="48"/>
                    <a:pt x="108" y="131"/>
                  </a:cubicBezTo>
                  <a:cubicBezTo>
                    <a:pt x="179" y="215"/>
                    <a:pt x="274" y="310"/>
                    <a:pt x="393" y="405"/>
                  </a:cubicBezTo>
                  <a:cubicBezTo>
                    <a:pt x="501" y="512"/>
                    <a:pt x="620" y="584"/>
                    <a:pt x="715" y="643"/>
                  </a:cubicBezTo>
                  <a:cubicBezTo>
                    <a:pt x="798" y="703"/>
                    <a:pt x="858" y="727"/>
                    <a:pt x="858" y="727"/>
                  </a:cubicBezTo>
                  <a:cubicBezTo>
                    <a:pt x="858" y="727"/>
                    <a:pt x="834" y="667"/>
                    <a:pt x="786" y="572"/>
                  </a:cubicBezTo>
                  <a:cubicBezTo>
                    <a:pt x="739" y="477"/>
                    <a:pt x="655" y="358"/>
                    <a:pt x="524" y="251"/>
                  </a:cubicBezTo>
                  <a:cubicBezTo>
                    <a:pt x="405" y="143"/>
                    <a:pt x="274" y="84"/>
                    <a:pt x="167" y="48"/>
                  </a:cubicBezTo>
                  <a:cubicBezTo>
                    <a:pt x="72" y="1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2"/>
            <p:cNvSpPr/>
            <p:nvPr/>
          </p:nvSpPr>
          <p:spPr>
            <a:xfrm>
              <a:off x="4957150" y="1313100"/>
              <a:ext cx="15200" cy="14600"/>
            </a:xfrm>
            <a:custGeom>
              <a:avLst/>
              <a:gdLst/>
              <a:ahLst/>
              <a:cxnLst/>
              <a:rect l="l" t="t" r="r" b="b"/>
              <a:pathLst>
                <a:path w="608" h="584" extrusionOk="0">
                  <a:moveTo>
                    <a:pt x="1" y="0"/>
                  </a:moveTo>
                  <a:cubicBezTo>
                    <a:pt x="1" y="0"/>
                    <a:pt x="13" y="48"/>
                    <a:pt x="60" y="119"/>
                  </a:cubicBezTo>
                  <a:cubicBezTo>
                    <a:pt x="96" y="191"/>
                    <a:pt x="155" y="274"/>
                    <a:pt x="239" y="357"/>
                  </a:cubicBezTo>
                  <a:cubicBezTo>
                    <a:pt x="322" y="429"/>
                    <a:pt x="417" y="488"/>
                    <a:pt x="477" y="524"/>
                  </a:cubicBezTo>
                  <a:cubicBezTo>
                    <a:pt x="548" y="572"/>
                    <a:pt x="608" y="583"/>
                    <a:pt x="608" y="583"/>
                  </a:cubicBezTo>
                  <a:cubicBezTo>
                    <a:pt x="608" y="583"/>
                    <a:pt x="596" y="536"/>
                    <a:pt x="560" y="464"/>
                  </a:cubicBezTo>
                  <a:cubicBezTo>
                    <a:pt x="525" y="381"/>
                    <a:pt x="477" y="286"/>
                    <a:pt x="394" y="202"/>
                  </a:cubicBezTo>
                  <a:cubicBezTo>
                    <a:pt x="298" y="119"/>
                    <a:pt x="203" y="71"/>
                    <a:pt x="120" y="36"/>
                  </a:cubicBezTo>
                  <a:cubicBezTo>
                    <a:pt x="48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2"/>
            <p:cNvSpPr/>
            <p:nvPr/>
          </p:nvSpPr>
          <p:spPr>
            <a:xfrm>
              <a:off x="4959825" y="1323800"/>
              <a:ext cx="13125" cy="9275"/>
            </a:xfrm>
            <a:custGeom>
              <a:avLst/>
              <a:gdLst/>
              <a:ahLst/>
              <a:cxnLst/>
              <a:rect l="l" t="t" r="r" b="b"/>
              <a:pathLst>
                <a:path w="525" h="37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48" y="179"/>
                    <a:pt x="191" y="275"/>
                  </a:cubicBezTo>
                  <a:cubicBezTo>
                    <a:pt x="318" y="362"/>
                    <a:pt x="461" y="370"/>
                    <a:pt x="508" y="370"/>
                  </a:cubicBezTo>
                  <a:cubicBezTo>
                    <a:pt x="519" y="370"/>
                    <a:pt x="525" y="370"/>
                    <a:pt x="525" y="370"/>
                  </a:cubicBezTo>
                  <a:cubicBezTo>
                    <a:pt x="525" y="370"/>
                    <a:pt x="453" y="203"/>
                    <a:pt x="310" y="108"/>
                  </a:cubicBezTo>
                  <a:cubicBezTo>
                    <a:pt x="179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2"/>
            <p:cNvSpPr/>
            <p:nvPr/>
          </p:nvSpPr>
          <p:spPr>
            <a:xfrm>
              <a:off x="4734500" y="1163825"/>
              <a:ext cx="90525" cy="73100"/>
            </a:xfrm>
            <a:custGeom>
              <a:avLst/>
              <a:gdLst/>
              <a:ahLst/>
              <a:cxnLst/>
              <a:rect l="l" t="t" r="r" b="b"/>
              <a:pathLst>
                <a:path w="3621" h="2924" extrusionOk="0">
                  <a:moveTo>
                    <a:pt x="1004" y="0"/>
                  </a:moveTo>
                  <a:cubicBezTo>
                    <a:pt x="924" y="0"/>
                    <a:pt x="847" y="3"/>
                    <a:pt x="775" y="6"/>
                  </a:cubicBezTo>
                  <a:cubicBezTo>
                    <a:pt x="537" y="30"/>
                    <a:pt x="334" y="66"/>
                    <a:pt x="203" y="101"/>
                  </a:cubicBezTo>
                  <a:cubicBezTo>
                    <a:pt x="72" y="137"/>
                    <a:pt x="1" y="161"/>
                    <a:pt x="1" y="161"/>
                  </a:cubicBezTo>
                  <a:cubicBezTo>
                    <a:pt x="1" y="161"/>
                    <a:pt x="72" y="149"/>
                    <a:pt x="203" y="137"/>
                  </a:cubicBezTo>
                  <a:cubicBezTo>
                    <a:pt x="346" y="125"/>
                    <a:pt x="537" y="113"/>
                    <a:pt x="775" y="113"/>
                  </a:cubicBezTo>
                  <a:cubicBezTo>
                    <a:pt x="1251" y="125"/>
                    <a:pt x="1930" y="244"/>
                    <a:pt x="2513" y="661"/>
                  </a:cubicBezTo>
                  <a:cubicBezTo>
                    <a:pt x="2811" y="863"/>
                    <a:pt x="3037" y="1125"/>
                    <a:pt x="3192" y="1387"/>
                  </a:cubicBezTo>
                  <a:cubicBezTo>
                    <a:pt x="3358" y="1649"/>
                    <a:pt x="3454" y="1923"/>
                    <a:pt x="3501" y="2149"/>
                  </a:cubicBezTo>
                  <a:cubicBezTo>
                    <a:pt x="3537" y="2387"/>
                    <a:pt x="3537" y="2578"/>
                    <a:pt x="3525" y="2721"/>
                  </a:cubicBezTo>
                  <a:cubicBezTo>
                    <a:pt x="3525" y="2780"/>
                    <a:pt x="3513" y="2840"/>
                    <a:pt x="3501" y="2875"/>
                  </a:cubicBezTo>
                  <a:cubicBezTo>
                    <a:pt x="3501" y="2911"/>
                    <a:pt x="3501" y="2923"/>
                    <a:pt x="3501" y="2923"/>
                  </a:cubicBezTo>
                  <a:cubicBezTo>
                    <a:pt x="3501" y="2923"/>
                    <a:pt x="3501" y="2911"/>
                    <a:pt x="3513" y="2875"/>
                  </a:cubicBezTo>
                  <a:cubicBezTo>
                    <a:pt x="3525" y="2840"/>
                    <a:pt x="3549" y="2792"/>
                    <a:pt x="3561" y="2721"/>
                  </a:cubicBezTo>
                  <a:cubicBezTo>
                    <a:pt x="3597" y="2590"/>
                    <a:pt x="3620" y="2387"/>
                    <a:pt x="3597" y="2137"/>
                  </a:cubicBezTo>
                  <a:cubicBezTo>
                    <a:pt x="3585" y="1887"/>
                    <a:pt x="3501" y="1590"/>
                    <a:pt x="3346" y="1292"/>
                  </a:cubicBezTo>
                  <a:cubicBezTo>
                    <a:pt x="3192" y="1006"/>
                    <a:pt x="2954" y="709"/>
                    <a:pt x="2644" y="482"/>
                  </a:cubicBezTo>
                  <a:cubicBezTo>
                    <a:pt x="2323" y="268"/>
                    <a:pt x="1977" y="125"/>
                    <a:pt x="1644" y="66"/>
                  </a:cubicBezTo>
                  <a:cubicBezTo>
                    <a:pt x="1416" y="15"/>
                    <a:pt x="1199" y="0"/>
                    <a:pt x="10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2"/>
            <p:cNvSpPr/>
            <p:nvPr/>
          </p:nvSpPr>
          <p:spPr>
            <a:xfrm>
              <a:off x="4781825" y="1186000"/>
              <a:ext cx="36350" cy="62525"/>
            </a:xfrm>
            <a:custGeom>
              <a:avLst/>
              <a:gdLst/>
              <a:ahLst/>
              <a:cxnLst/>
              <a:rect l="l" t="t" r="r" b="b"/>
              <a:pathLst>
                <a:path w="1454" h="2501" extrusionOk="0">
                  <a:moveTo>
                    <a:pt x="1" y="0"/>
                  </a:moveTo>
                  <a:cubicBezTo>
                    <a:pt x="1" y="0"/>
                    <a:pt x="13" y="12"/>
                    <a:pt x="25" y="12"/>
                  </a:cubicBezTo>
                  <a:cubicBezTo>
                    <a:pt x="13" y="0"/>
                    <a:pt x="1" y="0"/>
                    <a:pt x="1" y="0"/>
                  </a:cubicBezTo>
                  <a:close/>
                  <a:moveTo>
                    <a:pt x="25" y="12"/>
                  </a:moveTo>
                  <a:cubicBezTo>
                    <a:pt x="49" y="24"/>
                    <a:pt x="72" y="36"/>
                    <a:pt x="108" y="48"/>
                  </a:cubicBezTo>
                  <a:cubicBezTo>
                    <a:pt x="180" y="83"/>
                    <a:pt x="275" y="143"/>
                    <a:pt x="370" y="226"/>
                  </a:cubicBezTo>
                  <a:cubicBezTo>
                    <a:pt x="584" y="405"/>
                    <a:pt x="811" y="691"/>
                    <a:pt x="965" y="1072"/>
                  </a:cubicBezTo>
                  <a:cubicBezTo>
                    <a:pt x="1049" y="1250"/>
                    <a:pt x="1120" y="1441"/>
                    <a:pt x="1180" y="1607"/>
                  </a:cubicBezTo>
                  <a:cubicBezTo>
                    <a:pt x="1239" y="1774"/>
                    <a:pt x="1299" y="1929"/>
                    <a:pt x="1334" y="2060"/>
                  </a:cubicBezTo>
                  <a:cubicBezTo>
                    <a:pt x="1382" y="2191"/>
                    <a:pt x="1394" y="2298"/>
                    <a:pt x="1406" y="2381"/>
                  </a:cubicBezTo>
                  <a:cubicBezTo>
                    <a:pt x="1406" y="2453"/>
                    <a:pt x="1406" y="2500"/>
                    <a:pt x="1406" y="2500"/>
                  </a:cubicBezTo>
                  <a:cubicBezTo>
                    <a:pt x="1406" y="2500"/>
                    <a:pt x="1430" y="2453"/>
                    <a:pt x="1442" y="2381"/>
                  </a:cubicBezTo>
                  <a:cubicBezTo>
                    <a:pt x="1453" y="2298"/>
                    <a:pt x="1453" y="2179"/>
                    <a:pt x="1442" y="2048"/>
                  </a:cubicBezTo>
                  <a:cubicBezTo>
                    <a:pt x="1430" y="1905"/>
                    <a:pt x="1394" y="1738"/>
                    <a:pt x="1346" y="1560"/>
                  </a:cubicBezTo>
                  <a:cubicBezTo>
                    <a:pt x="1311" y="1381"/>
                    <a:pt x="1251" y="1179"/>
                    <a:pt x="1156" y="976"/>
                  </a:cubicBezTo>
                  <a:cubicBezTo>
                    <a:pt x="1072" y="786"/>
                    <a:pt x="953" y="607"/>
                    <a:pt x="822" y="464"/>
                  </a:cubicBezTo>
                  <a:cubicBezTo>
                    <a:pt x="703" y="322"/>
                    <a:pt x="561" y="214"/>
                    <a:pt x="430" y="143"/>
                  </a:cubicBezTo>
                  <a:cubicBezTo>
                    <a:pt x="310" y="72"/>
                    <a:pt x="191" y="36"/>
                    <a:pt x="120" y="24"/>
                  </a:cubicBezTo>
                  <a:cubicBezTo>
                    <a:pt x="84" y="12"/>
                    <a:pt x="49" y="12"/>
                    <a:pt x="25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2"/>
            <p:cNvSpPr/>
            <p:nvPr/>
          </p:nvSpPr>
          <p:spPr>
            <a:xfrm>
              <a:off x="4764275" y="1143075"/>
              <a:ext cx="70275" cy="95025"/>
            </a:xfrm>
            <a:custGeom>
              <a:avLst/>
              <a:gdLst/>
              <a:ahLst/>
              <a:cxnLst/>
              <a:rect l="l" t="t" r="r" b="b"/>
              <a:pathLst>
                <a:path w="2811" h="3801" extrusionOk="0">
                  <a:moveTo>
                    <a:pt x="418" y="1"/>
                  </a:moveTo>
                  <a:cubicBezTo>
                    <a:pt x="340" y="1"/>
                    <a:pt x="272" y="3"/>
                    <a:pt x="215" y="3"/>
                  </a:cubicBezTo>
                  <a:cubicBezTo>
                    <a:pt x="84" y="15"/>
                    <a:pt x="0" y="38"/>
                    <a:pt x="0" y="38"/>
                  </a:cubicBezTo>
                  <a:cubicBezTo>
                    <a:pt x="0" y="38"/>
                    <a:pt x="37" y="33"/>
                    <a:pt x="101" y="33"/>
                  </a:cubicBezTo>
                  <a:cubicBezTo>
                    <a:pt x="133" y="33"/>
                    <a:pt x="171" y="34"/>
                    <a:pt x="215" y="38"/>
                  </a:cubicBezTo>
                  <a:cubicBezTo>
                    <a:pt x="358" y="50"/>
                    <a:pt x="560" y="74"/>
                    <a:pt x="798" y="122"/>
                  </a:cubicBezTo>
                  <a:cubicBezTo>
                    <a:pt x="1036" y="181"/>
                    <a:pt x="1322" y="276"/>
                    <a:pt x="1596" y="443"/>
                  </a:cubicBezTo>
                  <a:cubicBezTo>
                    <a:pt x="1870" y="610"/>
                    <a:pt x="2132" y="848"/>
                    <a:pt x="2322" y="1158"/>
                  </a:cubicBezTo>
                  <a:cubicBezTo>
                    <a:pt x="2513" y="1467"/>
                    <a:pt x="2596" y="1812"/>
                    <a:pt x="2632" y="2134"/>
                  </a:cubicBezTo>
                  <a:cubicBezTo>
                    <a:pt x="2656" y="2455"/>
                    <a:pt x="2656" y="2753"/>
                    <a:pt x="2644" y="3003"/>
                  </a:cubicBezTo>
                  <a:cubicBezTo>
                    <a:pt x="2644" y="3253"/>
                    <a:pt x="2632" y="3455"/>
                    <a:pt x="2596" y="3598"/>
                  </a:cubicBezTo>
                  <a:cubicBezTo>
                    <a:pt x="2578" y="3697"/>
                    <a:pt x="2547" y="3761"/>
                    <a:pt x="2532" y="3788"/>
                  </a:cubicBezTo>
                  <a:lnTo>
                    <a:pt x="2532" y="3788"/>
                  </a:lnTo>
                  <a:cubicBezTo>
                    <a:pt x="2538" y="3779"/>
                    <a:pt x="2548" y="3766"/>
                    <a:pt x="2560" y="3753"/>
                  </a:cubicBezTo>
                  <a:cubicBezTo>
                    <a:pt x="2584" y="3717"/>
                    <a:pt x="2608" y="3670"/>
                    <a:pt x="2632" y="3598"/>
                  </a:cubicBezTo>
                  <a:cubicBezTo>
                    <a:pt x="2691" y="3467"/>
                    <a:pt x="2727" y="3265"/>
                    <a:pt x="2751" y="3015"/>
                  </a:cubicBezTo>
                  <a:cubicBezTo>
                    <a:pt x="2787" y="2765"/>
                    <a:pt x="2810" y="2467"/>
                    <a:pt x="2798" y="2122"/>
                  </a:cubicBezTo>
                  <a:cubicBezTo>
                    <a:pt x="2787" y="1789"/>
                    <a:pt x="2715" y="1396"/>
                    <a:pt x="2501" y="1050"/>
                  </a:cubicBezTo>
                  <a:cubicBezTo>
                    <a:pt x="2286" y="705"/>
                    <a:pt x="1989" y="455"/>
                    <a:pt x="1679" y="288"/>
                  </a:cubicBezTo>
                  <a:cubicBezTo>
                    <a:pt x="1382" y="134"/>
                    <a:pt x="1072" y="50"/>
                    <a:pt x="822" y="26"/>
                  </a:cubicBezTo>
                  <a:cubicBezTo>
                    <a:pt x="672" y="5"/>
                    <a:pt x="535" y="1"/>
                    <a:pt x="418" y="1"/>
                  </a:cubicBezTo>
                  <a:close/>
                  <a:moveTo>
                    <a:pt x="2532" y="3788"/>
                  </a:moveTo>
                  <a:cubicBezTo>
                    <a:pt x="2527" y="3796"/>
                    <a:pt x="2525" y="3801"/>
                    <a:pt x="2525" y="3801"/>
                  </a:cubicBezTo>
                  <a:cubicBezTo>
                    <a:pt x="2525" y="3801"/>
                    <a:pt x="2528" y="3796"/>
                    <a:pt x="2532" y="37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2"/>
            <p:cNvSpPr/>
            <p:nvPr/>
          </p:nvSpPr>
          <p:spPr>
            <a:xfrm>
              <a:off x="4786600" y="1139075"/>
              <a:ext cx="58075" cy="56175"/>
            </a:xfrm>
            <a:custGeom>
              <a:avLst/>
              <a:gdLst/>
              <a:ahLst/>
              <a:cxnLst/>
              <a:rect l="l" t="t" r="r" b="b"/>
              <a:pathLst>
                <a:path w="2323" h="2247" extrusionOk="0">
                  <a:moveTo>
                    <a:pt x="284" y="0"/>
                  </a:moveTo>
                  <a:cubicBezTo>
                    <a:pt x="230" y="0"/>
                    <a:pt x="183" y="3"/>
                    <a:pt x="143" y="8"/>
                  </a:cubicBezTo>
                  <a:lnTo>
                    <a:pt x="0" y="8"/>
                  </a:lnTo>
                  <a:cubicBezTo>
                    <a:pt x="0" y="8"/>
                    <a:pt x="48" y="20"/>
                    <a:pt x="143" y="32"/>
                  </a:cubicBezTo>
                  <a:cubicBezTo>
                    <a:pt x="239" y="55"/>
                    <a:pt x="370" y="79"/>
                    <a:pt x="524" y="127"/>
                  </a:cubicBezTo>
                  <a:cubicBezTo>
                    <a:pt x="846" y="210"/>
                    <a:pt x="1274" y="377"/>
                    <a:pt x="1691" y="663"/>
                  </a:cubicBezTo>
                  <a:cubicBezTo>
                    <a:pt x="1894" y="806"/>
                    <a:pt x="2072" y="948"/>
                    <a:pt x="2132" y="1139"/>
                  </a:cubicBezTo>
                  <a:cubicBezTo>
                    <a:pt x="2155" y="1222"/>
                    <a:pt x="2167" y="1329"/>
                    <a:pt x="2167" y="1425"/>
                  </a:cubicBezTo>
                  <a:cubicBezTo>
                    <a:pt x="2179" y="1520"/>
                    <a:pt x="2179" y="1615"/>
                    <a:pt x="2179" y="1699"/>
                  </a:cubicBezTo>
                  <a:cubicBezTo>
                    <a:pt x="2191" y="2032"/>
                    <a:pt x="2179" y="2246"/>
                    <a:pt x="2179" y="2246"/>
                  </a:cubicBezTo>
                  <a:cubicBezTo>
                    <a:pt x="2179" y="2246"/>
                    <a:pt x="2239" y="2044"/>
                    <a:pt x="2286" y="1710"/>
                  </a:cubicBezTo>
                  <a:cubicBezTo>
                    <a:pt x="2298" y="1615"/>
                    <a:pt x="2310" y="1532"/>
                    <a:pt x="2310" y="1425"/>
                  </a:cubicBezTo>
                  <a:cubicBezTo>
                    <a:pt x="2322" y="1329"/>
                    <a:pt x="2322" y="1210"/>
                    <a:pt x="2298" y="1091"/>
                  </a:cubicBezTo>
                  <a:cubicBezTo>
                    <a:pt x="2275" y="960"/>
                    <a:pt x="2203" y="841"/>
                    <a:pt x="2108" y="746"/>
                  </a:cubicBezTo>
                  <a:cubicBezTo>
                    <a:pt x="2024" y="639"/>
                    <a:pt x="1917" y="567"/>
                    <a:pt x="1810" y="484"/>
                  </a:cubicBezTo>
                  <a:cubicBezTo>
                    <a:pt x="1370" y="186"/>
                    <a:pt x="893" y="55"/>
                    <a:pt x="548" y="20"/>
                  </a:cubicBezTo>
                  <a:cubicBezTo>
                    <a:pt x="450" y="6"/>
                    <a:pt x="361" y="0"/>
                    <a:pt x="2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2"/>
            <p:cNvSpPr/>
            <p:nvPr/>
          </p:nvSpPr>
          <p:spPr>
            <a:xfrm>
              <a:off x="4812800" y="1133300"/>
              <a:ext cx="47650" cy="57175"/>
            </a:xfrm>
            <a:custGeom>
              <a:avLst/>
              <a:gdLst/>
              <a:ahLst/>
              <a:cxnLst/>
              <a:rect l="l" t="t" r="r" b="b"/>
              <a:pathLst>
                <a:path w="1906" h="2287" extrusionOk="0">
                  <a:moveTo>
                    <a:pt x="0" y="1"/>
                  </a:moveTo>
                  <a:cubicBezTo>
                    <a:pt x="0" y="1"/>
                    <a:pt x="155" y="96"/>
                    <a:pt x="393" y="239"/>
                  </a:cubicBezTo>
                  <a:cubicBezTo>
                    <a:pt x="512" y="322"/>
                    <a:pt x="667" y="406"/>
                    <a:pt x="810" y="513"/>
                  </a:cubicBezTo>
                  <a:cubicBezTo>
                    <a:pt x="965" y="620"/>
                    <a:pt x="1131" y="739"/>
                    <a:pt x="1250" y="894"/>
                  </a:cubicBezTo>
                  <a:cubicBezTo>
                    <a:pt x="1500" y="1203"/>
                    <a:pt x="1584" y="1596"/>
                    <a:pt x="1703" y="1870"/>
                  </a:cubicBezTo>
                  <a:cubicBezTo>
                    <a:pt x="1750" y="2001"/>
                    <a:pt x="1798" y="2108"/>
                    <a:pt x="1834" y="2180"/>
                  </a:cubicBezTo>
                  <a:cubicBezTo>
                    <a:pt x="1881" y="2251"/>
                    <a:pt x="1905" y="2287"/>
                    <a:pt x="1905" y="2287"/>
                  </a:cubicBezTo>
                  <a:cubicBezTo>
                    <a:pt x="1905" y="2287"/>
                    <a:pt x="1846" y="2120"/>
                    <a:pt x="1798" y="1834"/>
                  </a:cubicBezTo>
                  <a:cubicBezTo>
                    <a:pt x="1774" y="1691"/>
                    <a:pt x="1750" y="1525"/>
                    <a:pt x="1703" y="1334"/>
                  </a:cubicBezTo>
                  <a:cubicBezTo>
                    <a:pt x="1643" y="1156"/>
                    <a:pt x="1572" y="941"/>
                    <a:pt x="1417" y="751"/>
                  </a:cubicBezTo>
                  <a:cubicBezTo>
                    <a:pt x="1262" y="572"/>
                    <a:pt x="1072" y="453"/>
                    <a:pt x="905" y="358"/>
                  </a:cubicBezTo>
                  <a:cubicBezTo>
                    <a:pt x="738" y="275"/>
                    <a:pt x="584" y="203"/>
                    <a:pt x="441" y="144"/>
                  </a:cubicBezTo>
                  <a:cubicBezTo>
                    <a:pt x="179" y="48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2"/>
            <p:cNvSpPr/>
            <p:nvPr/>
          </p:nvSpPr>
          <p:spPr>
            <a:xfrm>
              <a:off x="4842550" y="1197600"/>
              <a:ext cx="9550" cy="35750"/>
            </a:xfrm>
            <a:custGeom>
              <a:avLst/>
              <a:gdLst/>
              <a:ahLst/>
              <a:cxnLst/>
              <a:rect l="l" t="t" r="r" b="b"/>
              <a:pathLst>
                <a:path w="382" h="1430" extrusionOk="0">
                  <a:moveTo>
                    <a:pt x="346" y="0"/>
                  </a:moveTo>
                  <a:cubicBezTo>
                    <a:pt x="346" y="0"/>
                    <a:pt x="322" y="84"/>
                    <a:pt x="275" y="203"/>
                  </a:cubicBezTo>
                  <a:cubicBezTo>
                    <a:pt x="227" y="334"/>
                    <a:pt x="179" y="512"/>
                    <a:pt x="132" y="703"/>
                  </a:cubicBezTo>
                  <a:cubicBezTo>
                    <a:pt x="84" y="893"/>
                    <a:pt x="48" y="1072"/>
                    <a:pt x="37" y="1203"/>
                  </a:cubicBezTo>
                  <a:cubicBezTo>
                    <a:pt x="13" y="1346"/>
                    <a:pt x="1" y="1429"/>
                    <a:pt x="1" y="1429"/>
                  </a:cubicBezTo>
                  <a:cubicBezTo>
                    <a:pt x="1" y="1429"/>
                    <a:pt x="60" y="1358"/>
                    <a:pt x="132" y="1239"/>
                  </a:cubicBezTo>
                  <a:cubicBezTo>
                    <a:pt x="203" y="1120"/>
                    <a:pt x="287" y="953"/>
                    <a:pt x="334" y="751"/>
                  </a:cubicBezTo>
                  <a:cubicBezTo>
                    <a:pt x="382" y="548"/>
                    <a:pt x="382" y="358"/>
                    <a:pt x="382" y="227"/>
                  </a:cubicBezTo>
                  <a:cubicBezTo>
                    <a:pt x="370" y="84"/>
                    <a:pt x="346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2"/>
            <p:cNvSpPr/>
            <p:nvPr/>
          </p:nvSpPr>
          <p:spPr>
            <a:xfrm>
              <a:off x="4849700" y="1199375"/>
              <a:ext cx="14025" cy="38725"/>
            </a:xfrm>
            <a:custGeom>
              <a:avLst/>
              <a:gdLst/>
              <a:ahLst/>
              <a:cxnLst/>
              <a:rect l="l" t="t" r="r" b="b"/>
              <a:pathLst>
                <a:path w="561" h="1549" extrusionOk="0">
                  <a:moveTo>
                    <a:pt x="501" y="1"/>
                  </a:moveTo>
                  <a:cubicBezTo>
                    <a:pt x="501" y="1"/>
                    <a:pt x="477" y="84"/>
                    <a:pt x="441" y="239"/>
                  </a:cubicBezTo>
                  <a:cubicBezTo>
                    <a:pt x="393" y="382"/>
                    <a:pt x="334" y="572"/>
                    <a:pt x="274" y="775"/>
                  </a:cubicBezTo>
                  <a:cubicBezTo>
                    <a:pt x="203" y="989"/>
                    <a:pt x="143" y="1180"/>
                    <a:pt x="84" y="1311"/>
                  </a:cubicBezTo>
                  <a:cubicBezTo>
                    <a:pt x="36" y="1453"/>
                    <a:pt x="1" y="1549"/>
                    <a:pt x="1" y="1549"/>
                  </a:cubicBezTo>
                  <a:cubicBezTo>
                    <a:pt x="1" y="1549"/>
                    <a:pt x="84" y="1489"/>
                    <a:pt x="179" y="1370"/>
                  </a:cubicBezTo>
                  <a:cubicBezTo>
                    <a:pt x="274" y="1251"/>
                    <a:pt x="393" y="1072"/>
                    <a:pt x="477" y="846"/>
                  </a:cubicBezTo>
                  <a:cubicBezTo>
                    <a:pt x="548" y="620"/>
                    <a:pt x="560" y="394"/>
                    <a:pt x="548" y="251"/>
                  </a:cubicBezTo>
                  <a:cubicBezTo>
                    <a:pt x="524" y="96"/>
                    <a:pt x="501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2"/>
            <p:cNvSpPr/>
            <p:nvPr/>
          </p:nvSpPr>
          <p:spPr>
            <a:xfrm>
              <a:off x="4857150" y="1196400"/>
              <a:ext cx="14000" cy="41700"/>
            </a:xfrm>
            <a:custGeom>
              <a:avLst/>
              <a:gdLst/>
              <a:ahLst/>
              <a:cxnLst/>
              <a:rect l="l" t="t" r="r" b="b"/>
              <a:pathLst>
                <a:path w="560" h="1668" extrusionOk="0">
                  <a:moveTo>
                    <a:pt x="512" y="1"/>
                  </a:moveTo>
                  <a:cubicBezTo>
                    <a:pt x="512" y="1"/>
                    <a:pt x="488" y="96"/>
                    <a:pt x="441" y="251"/>
                  </a:cubicBezTo>
                  <a:cubicBezTo>
                    <a:pt x="405" y="406"/>
                    <a:pt x="345" y="608"/>
                    <a:pt x="274" y="834"/>
                  </a:cubicBezTo>
                  <a:cubicBezTo>
                    <a:pt x="215" y="1060"/>
                    <a:pt x="143" y="1263"/>
                    <a:pt x="95" y="1418"/>
                  </a:cubicBezTo>
                  <a:cubicBezTo>
                    <a:pt x="36" y="1572"/>
                    <a:pt x="0" y="1668"/>
                    <a:pt x="0" y="1668"/>
                  </a:cubicBezTo>
                  <a:cubicBezTo>
                    <a:pt x="0" y="1668"/>
                    <a:pt x="84" y="1596"/>
                    <a:pt x="179" y="1465"/>
                  </a:cubicBezTo>
                  <a:cubicBezTo>
                    <a:pt x="286" y="1334"/>
                    <a:pt x="405" y="1144"/>
                    <a:pt x="476" y="894"/>
                  </a:cubicBezTo>
                  <a:cubicBezTo>
                    <a:pt x="548" y="656"/>
                    <a:pt x="560" y="429"/>
                    <a:pt x="548" y="263"/>
                  </a:cubicBezTo>
                  <a:cubicBezTo>
                    <a:pt x="536" y="96"/>
                    <a:pt x="512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2"/>
            <p:cNvSpPr/>
            <p:nvPr/>
          </p:nvSpPr>
          <p:spPr>
            <a:xfrm>
              <a:off x="4859825" y="1205050"/>
              <a:ext cx="24725" cy="35425"/>
            </a:xfrm>
            <a:custGeom>
              <a:avLst/>
              <a:gdLst/>
              <a:ahLst/>
              <a:cxnLst/>
              <a:rect l="l" t="t" r="r" b="b"/>
              <a:pathLst>
                <a:path w="989" h="1417" extrusionOk="0">
                  <a:moveTo>
                    <a:pt x="989" y="0"/>
                  </a:moveTo>
                  <a:lnTo>
                    <a:pt x="989" y="0"/>
                  </a:lnTo>
                  <a:cubicBezTo>
                    <a:pt x="989" y="0"/>
                    <a:pt x="929" y="83"/>
                    <a:pt x="846" y="226"/>
                  </a:cubicBezTo>
                  <a:cubicBezTo>
                    <a:pt x="762" y="369"/>
                    <a:pt x="667" y="560"/>
                    <a:pt x="548" y="762"/>
                  </a:cubicBezTo>
                  <a:cubicBezTo>
                    <a:pt x="429" y="965"/>
                    <a:pt x="298" y="1131"/>
                    <a:pt x="191" y="1238"/>
                  </a:cubicBezTo>
                  <a:cubicBezTo>
                    <a:pt x="143" y="1298"/>
                    <a:pt x="96" y="1345"/>
                    <a:pt x="60" y="1369"/>
                  </a:cubicBezTo>
                  <a:cubicBezTo>
                    <a:pt x="24" y="1393"/>
                    <a:pt x="0" y="1417"/>
                    <a:pt x="0" y="1417"/>
                  </a:cubicBezTo>
                  <a:cubicBezTo>
                    <a:pt x="0" y="1417"/>
                    <a:pt x="24" y="1417"/>
                    <a:pt x="72" y="1405"/>
                  </a:cubicBezTo>
                  <a:cubicBezTo>
                    <a:pt x="119" y="1393"/>
                    <a:pt x="179" y="1369"/>
                    <a:pt x="250" y="1322"/>
                  </a:cubicBezTo>
                  <a:cubicBezTo>
                    <a:pt x="405" y="1250"/>
                    <a:pt x="596" y="1095"/>
                    <a:pt x="727" y="869"/>
                  </a:cubicBezTo>
                  <a:cubicBezTo>
                    <a:pt x="858" y="643"/>
                    <a:pt x="917" y="429"/>
                    <a:pt x="953" y="262"/>
                  </a:cubicBezTo>
                  <a:cubicBezTo>
                    <a:pt x="977" y="107"/>
                    <a:pt x="989" y="0"/>
                    <a:pt x="9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2"/>
            <p:cNvSpPr/>
            <p:nvPr/>
          </p:nvSpPr>
          <p:spPr>
            <a:xfrm>
              <a:off x="4865475" y="1211000"/>
              <a:ext cx="33075" cy="32450"/>
            </a:xfrm>
            <a:custGeom>
              <a:avLst/>
              <a:gdLst/>
              <a:ahLst/>
              <a:cxnLst/>
              <a:rect l="l" t="t" r="r" b="b"/>
              <a:pathLst>
                <a:path w="1323" h="1298" extrusionOk="0">
                  <a:moveTo>
                    <a:pt x="1322" y="0"/>
                  </a:moveTo>
                  <a:lnTo>
                    <a:pt x="1322" y="0"/>
                  </a:lnTo>
                  <a:cubicBezTo>
                    <a:pt x="1322" y="0"/>
                    <a:pt x="1251" y="84"/>
                    <a:pt x="1132" y="203"/>
                  </a:cubicBezTo>
                  <a:cubicBezTo>
                    <a:pt x="1025" y="334"/>
                    <a:pt x="870" y="500"/>
                    <a:pt x="691" y="679"/>
                  </a:cubicBezTo>
                  <a:cubicBezTo>
                    <a:pt x="513" y="846"/>
                    <a:pt x="346" y="1012"/>
                    <a:pt x="215" y="1119"/>
                  </a:cubicBezTo>
                  <a:cubicBezTo>
                    <a:pt x="84" y="1227"/>
                    <a:pt x="1" y="1298"/>
                    <a:pt x="1" y="1298"/>
                  </a:cubicBezTo>
                  <a:cubicBezTo>
                    <a:pt x="1" y="1298"/>
                    <a:pt x="108" y="1274"/>
                    <a:pt x="274" y="1203"/>
                  </a:cubicBezTo>
                  <a:cubicBezTo>
                    <a:pt x="429" y="1143"/>
                    <a:pt x="644" y="1012"/>
                    <a:pt x="834" y="822"/>
                  </a:cubicBezTo>
                  <a:cubicBezTo>
                    <a:pt x="1025" y="631"/>
                    <a:pt x="1155" y="429"/>
                    <a:pt x="1227" y="262"/>
                  </a:cubicBezTo>
                  <a:cubicBezTo>
                    <a:pt x="1298" y="107"/>
                    <a:pt x="1322" y="0"/>
                    <a:pt x="1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2"/>
            <p:cNvSpPr/>
            <p:nvPr/>
          </p:nvSpPr>
          <p:spPr>
            <a:xfrm>
              <a:off x="4876500" y="1215750"/>
              <a:ext cx="34250" cy="26225"/>
            </a:xfrm>
            <a:custGeom>
              <a:avLst/>
              <a:gdLst/>
              <a:ahLst/>
              <a:cxnLst/>
              <a:rect l="l" t="t" r="r" b="b"/>
              <a:pathLst>
                <a:path w="1370" h="1049" extrusionOk="0">
                  <a:moveTo>
                    <a:pt x="1369" y="1"/>
                  </a:moveTo>
                  <a:lnTo>
                    <a:pt x="1369" y="1"/>
                  </a:lnTo>
                  <a:cubicBezTo>
                    <a:pt x="1369" y="1"/>
                    <a:pt x="1298" y="60"/>
                    <a:pt x="1167" y="156"/>
                  </a:cubicBezTo>
                  <a:cubicBezTo>
                    <a:pt x="1048" y="263"/>
                    <a:pt x="881" y="394"/>
                    <a:pt x="691" y="537"/>
                  </a:cubicBezTo>
                  <a:cubicBezTo>
                    <a:pt x="512" y="679"/>
                    <a:pt x="333" y="810"/>
                    <a:pt x="214" y="906"/>
                  </a:cubicBezTo>
                  <a:cubicBezTo>
                    <a:pt x="83" y="989"/>
                    <a:pt x="0" y="1048"/>
                    <a:pt x="0" y="1048"/>
                  </a:cubicBezTo>
                  <a:cubicBezTo>
                    <a:pt x="0" y="1048"/>
                    <a:pt x="95" y="1048"/>
                    <a:pt x="262" y="989"/>
                  </a:cubicBezTo>
                  <a:cubicBezTo>
                    <a:pt x="417" y="953"/>
                    <a:pt x="619" y="858"/>
                    <a:pt x="822" y="703"/>
                  </a:cubicBezTo>
                  <a:cubicBezTo>
                    <a:pt x="1024" y="548"/>
                    <a:pt x="1167" y="370"/>
                    <a:pt x="1250" y="227"/>
                  </a:cubicBezTo>
                  <a:cubicBezTo>
                    <a:pt x="1334" y="96"/>
                    <a:pt x="1369" y="1"/>
                    <a:pt x="1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2"/>
            <p:cNvSpPr/>
            <p:nvPr/>
          </p:nvSpPr>
          <p:spPr>
            <a:xfrm>
              <a:off x="4883925" y="1229750"/>
              <a:ext cx="38125" cy="14750"/>
            </a:xfrm>
            <a:custGeom>
              <a:avLst/>
              <a:gdLst/>
              <a:ahLst/>
              <a:cxnLst/>
              <a:rect l="l" t="t" r="r" b="b"/>
              <a:pathLst>
                <a:path w="1525" h="590" extrusionOk="0">
                  <a:moveTo>
                    <a:pt x="1525" y="0"/>
                  </a:moveTo>
                  <a:cubicBezTo>
                    <a:pt x="1525" y="0"/>
                    <a:pt x="1429" y="36"/>
                    <a:pt x="1299" y="84"/>
                  </a:cubicBezTo>
                  <a:cubicBezTo>
                    <a:pt x="1156" y="131"/>
                    <a:pt x="965" y="203"/>
                    <a:pt x="763" y="274"/>
                  </a:cubicBezTo>
                  <a:cubicBezTo>
                    <a:pt x="548" y="357"/>
                    <a:pt x="370" y="429"/>
                    <a:pt x="227" y="488"/>
                  </a:cubicBezTo>
                  <a:cubicBezTo>
                    <a:pt x="96" y="548"/>
                    <a:pt x="1" y="584"/>
                    <a:pt x="1" y="584"/>
                  </a:cubicBezTo>
                  <a:cubicBezTo>
                    <a:pt x="1" y="584"/>
                    <a:pt x="43" y="589"/>
                    <a:pt x="117" y="589"/>
                  </a:cubicBezTo>
                  <a:cubicBezTo>
                    <a:pt x="154" y="589"/>
                    <a:pt x="199" y="588"/>
                    <a:pt x="251" y="584"/>
                  </a:cubicBezTo>
                  <a:cubicBezTo>
                    <a:pt x="406" y="584"/>
                    <a:pt x="620" y="560"/>
                    <a:pt x="834" y="477"/>
                  </a:cubicBezTo>
                  <a:cubicBezTo>
                    <a:pt x="1049" y="393"/>
                    <a:pt x="1227" y="274"/>
                    <a:pt x="1346" y="167"/>
                  </a:cubicBezTo>
                  <a:cubicBezTo>
                    <a:pt x="1465" y="72"/>
                    <a:pt x="1525" y="0"/>
                    <a:pt x="1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2"/>
            <p:cNvSpPr/>
            <p:nvPr/>
          </p:nvSpPr>
          <p:spPr>
            <a:xfrm>
              <a:off x="4903275" y="1224975"/>
              <a:ext cx="41100" cy="23025"/>
            </a:xfrm>
            <a:custGeom>
              <a:avLst/>
              <a:gdLst/>
              <a:ahLst/>
              <a:cxnLst/>
              <a:rect l="l" t="t" r="r" b="b"/>
              <a:pathLst>
                <a:path w="1644" h="921" extrusionOk="0">
                  <a:moveTo>
                    <a:pt x="1644" y="1"/>
                  </a:moveTo>
                  <a:lnTo>
                    <a:pt x="1644" y="1"/>
                  </a:lnTo>
                  <a:cubicBezTo>
                    <a:pt x="1644" y="1"/>
                    <a:pt x="1632" y="25"/>
                    <a:pt x="1596" y="72"/>
                  </a:cubicBezTo>
                  <a:cubicBezTo>
                    <a:pt x="1572" y="108"/>
                    <a:pt x="1525" y="168"/>
                    <a:pt x="1465" y="227"/>
                  </a:cubicBezTo>
                  <a:cubicBezTo>
                    <a:pt x="1334" y="346"/>
                    <a:pt x="1156" y="489"/>
                    <a:pt x="917" y="596"/>
                  </a:cubicBezTo>
                  <a:cubicBezTo>
                    <a:pt x="691" y="703"/>
                    <a:pt x="453" y="775"/>
                    <a:pt x="286" y="810"/>
                  </a:cubicBezTo>
                  <a:cubicBezTo>
                    <a:pt x="108" y="846"/>
                    <a:pt x="1" y="870"/>
                    <a:pt x="1" y="870"/>
                  </a:cubicBezTo>
                  <a:cubicBezTo>
                    <a:pt x="1" y="870"/>
                    <a:pt x="108" y="906"/>
                    <a:pt x="298" y="918"/>
                  </a:cubicBezTo>
                  <a:cubicBezTo>
                    <a:pt x="325" y="919"/>
                    <a:pt x="353" y="920"/>
                    <a:pt x="383" y="920"/>
                  </a:cubicBezTo>
                  <a:cubicBezTo>
                    <a:pt x="555" y="920"/>
                    <a:pt x="779" y="888"/>
                    <a:pt x="1013" y="787"/>
                  </a:cubicBezTo>
                  <a:cubicBezTo>
                    <a:pt x="1275" y="656"/>
                    <a:pt x="1465" y="453"/>
                    <a:pt x="1548" y="287"/>
                  </a:cubicBezTo>
                  <a:cubicBezTo>
                    <a:pt x="1596" y="203"/>
                    <a:pt x="1620" y="132"/>
                    <a:pt x="1632" y="84"/>
                  </a:cubicBezTo>
                  <a:cubicBezTo>
                    <a:pt x="1644" y="37"/>
                    <a:pt x="1644" y="1"/>
                    <a:pt x="1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2"/>
            <p:cNvSpPr/>
            <p:nvPr/>
          </p:nvSpPr>
          <p:spPr>
            <a:xfrm>
              <a:off x="4918450" y="1239875"/>
              <a:ext cx="36650" cy="16175"/>
            </a:xfrm>
            <a:custGeom>
              <a:avLst/>
              <a:gdLst/>
              <a:ahLst/>
              <a:cxnLst/>
              <a:rect l="l" t="t" r="r" b="b"/>
              <a:pathLst>
                <a:path w="1466" h="647" extrusionOk="0">
                  <a:moveTo>
                    <a:pt x="1442" y="0"/>
                  </a:moveTo>
                  <a:cubicBezTo>
                    <a:pt x="1442" y="0"/>
                    <a:pt x="1453" y="24"/>
                    <a:pt x="1430" y="48"/>
                  </a:cubicBezTo>
                  <a:cubicBezTo>
                    <a:pt x="1406" y="83"/>
                    <a:pt x="1358" y="119"/>
                    <a:pt x="1299" y="143"/>
                  </a:cubicBezTo>
                  <a:cubicBezTo>
                    <a:pt x="1168" y="203"/>
                    <a:pt x="977" y="286"/>
                    <a:pt x="775" y="357"/>
                  </a:cubicBezTo>
                  <a:cubicBezTo>
                    <a:pt x="572" y="429"/>
                    <a:pt x="382" y="500"/>
                    <a:pt x="239" y="548"/>
                  </a:cubicBezTo>
                  <a:cubicBezTo>
                    <a:pt x="96" y="584"/>
                    <a:pt x="1" y="619"/>
                    <a:pt x="1" y="619"/>
                  </a:cubicBezTo>
                  <a:cubicBezTo>
                    <a:pt x="1" y="619"/>
                    <a:pt x="96" y="643"/>
                    <a:pt x="251" y="643"/>
                  </a:cubicBezTo>
                  <a:cubicBezTo>
                    <a:pt x="282" y="645"/>
                    <a:pt x="315" y="647"/>
                    <a:pt x="351" y="647"/>
                  </a:cubicBezTo>
                  <a:cubicBezTo>
                    <a:pt x="492" y="647"/>
                    <a:pt x="665" y="624"/>
                    <a:pt x="846" y="548"/>
                  </a:cubicBezTo>
                  <a:cubicBezTo>
                    <a:pt x="1072" y="464"/>
                    <a:pt x="1239" y="345"/>
                    <a:pt x="1358" y="238"/>
                  </a:cubicBezTo>
                  <a:cubicBezTo>
                    <a:pt x="1418" y="179"/>
                    <a:pt x="1453" y="107"/>
                    <a:pt x="1453" y="60"/>
                  </a:cubicBezTo>
                  <a:cubicBezTo>
                    <a:pt x="1465" y="12"/>
                    <a:pt x="1442" y="0"/>
                    <a:pt x="1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2"/>
            <p:cNvSpPr/>
            <p:nvPr/>
          </p:nvSpPr>
          <p:spPr>
            <a:xfrm>
              <a:off x="4928875" y="1258625"/>
              <a:ext cx="31275" cy="7325"/>
            </a:xfrm>
            <a:custGeom>
              <a:avLst/>
              <a:gdLst/>
              <a:ahLst/>
              <a:cxnLst/>
              <a:rect l="l" t="t" r="r" b="b"/>
              <a:pathLst>
                <a:path w="1251" h="293" extrusionOk="0">
                  <a:moveTo>
                    <a:pt x="1251" y="0"/>
                  </a:moveTo>
                  <a:lnTo>
                    <a:pt x="1251" y="0"/>
                  </a:lnTo>
                  <a:cubicBezTo>
                    <a:pt x="1251" y="0"/>
                    <a:pt x="1179" y="12"/>
                    <a:pt x="1060" y="36"/>
                  </a:cubicBezTo>
                  <a:cubicBezTo>
                    <a:pt x="941" y="48"/>
                    <a:pt x="798" y="60"/>
                    <a:pt x="632" y="84"/>
                  </a:cubicBezTo>
                  <a:cubicBezTo>
                    <a:pt x="465" y="95"/>
                    <a:pt x="310" y="107"/>
                    <a:pt x="191" y="107"/>
                  </a:cubicBezTo>
                  <a:lnTo>
                    <a:pt x="1" y="107"/>
                  </a:lnTo>
                  <a:cubicBezTo>
                    <a:pt x="1" y="107"/>
                    <a:pt x="60" y="155"/>
                    <a:pt x="179" y="215"/>
                  </a:cubicBezTo>
                  <a:cubicBezTo>
                    <a:pt x="267" y="253"/>
                    <a:pt x="394" y="292"/>
                    <a:pt x="541" y="292"/>
                  </a:cubicBezTo>
                  <a:cubicBezTo>
                    <a:pt x="574" y="292"/>
                    <a:pt x="609" y="290"/>
                    <a:pt x="644" y="286"/>
                  </a:cubicBezTo>
                  <a:cubicBezTo>
                    <a:pt x="834" y="274"/>
                    <a:pt x="1001" y="203"/>
                    <a:pt x="1096" y="131"/>
                  </a:cubicBezTo>
                  <a:cubicBezTo>
                    <a:pt x="1203" y="60"/>
                    <a:pt x="1251" y="0"/>
                    <a:pt x="1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2"/>
            <p:cNvSpPr/>
            <p:nvPr/>
          </p:nvSpPr>
          <p:spPr>
            <a:xfrm>
              <a:off x="4933050" y="1268750"/>
              <a:ext cx="43775" cy="8250"/>
            </a:xfrm>
            <a:custGeom>
              <a:avLst/>
              <a:gdLst/>
              <a:ahLst/>
              <a:cxnLst/>
              <a:rect l="l" t="t" r="r" b="b"/>
              <a:pathLst>
                <a:path w="1751" h="330" extrusionOk="0">
                  <a:moveTo>
                    <a:pt x="0" y="0"/>
                  </a:moveTo>
                  <a:cubicBezTo>
                    <a:pt x="0" y="0"/>
                    <a:pt x="84" y="60"/>
                    <a:pt x="238" y="143"/>
                  </a:cubicBezTo>
                  <a:cubicBezTo>
                    <a:pt x="381" y="214"/>
                    <a:pt x="596" y="298"/>
                    <a:pt x="858" y="321"/>
                  </a:cubicBezTo>
                  <a:cubicBezTo>
                    <a:pt x="912" y="327"/>
                    <a:pt x="967" y="329"/>
                    <a:pt x="1020" y="329"/>
                  </a:cubicBezTo>
                  <a:cubicBezTo>
                    <a:pt x="1208" y="329"/>
                    <a:pt x="1380" y="299"/>
                    <a:pt x="1500" y="262"/>
                  </a:cubicBezTo>
                  <a:cubicBezTo>
                    <a:pt x="1667" y="214"/>
                    <a:pt x="1751" y="167"/>
                    <a:pt x="1751" y="167"/>
                  </a:cubicBezTo>
                  <a:cubicBezTo>
                    <a:pt x="1751" y="167"/>
                    <a:pt x="1655" y="167"/>
                    <a:pt x="1489" y="155"/>
                  </a:cubicBezTo>
                  <a:cubicBezTo>
                    <a:pt x="1334" y="155"/>
                    <a:pt x="1108" y="131"/>
                    <a:pt x="881" y="107"/>
                  </a:cubicBezTo>
                  <a:cubicBezTo>
                    <a:pt x="643" y="83"/>
                    <a:pt x="429" y="60"/>
                    <a:pt x="262" y="36"/>
                  </a:cubicBezTo>
                  <a:cubicBezTo>
                    <a:pt x="107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2"/>
            <p:cNvSpPr/>
            <p:nvPr/>
          </p:nvSpPr>
          <p:spPr>
            <a:xfrm>
              <a:off x="4941075" y="1276475"/>
              <a:ext cx="40500" cy="19075"/>
            </a:xfrm>
            <a:custGeom>
              <a:avLst/>
              <a:gdLst/>
              <a:ahLst/>
              <a:cxnLst/>
              <a:rect l="l" t="t" r="r" b="b"/>
              <a:pathLst>
                <a:path w="1620" h="76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72" y="72"/>
                    <a:pt x="203" y="179"/>
                  </a:cubicBezTo>
                  <a:cubicBezTo>
                    <a:pt x="334" y="286"/>
                    <a:pt x="525" y="417"/>
                    <a:pt x="751" y="524"/>
                  </a:cubicBezTo>
                  <a:cubicBezTo>
                    <a:pt x="977" y="632"/>
                    <a:pt x="1191" y="691"/>
                    <a:pt x="1358" y="727"/>
                  </a:cubicBezTo>
                  <a:cubicBezTo>
                    <a:pt x="1513" y="763"/>
                    <a:pt x="1620" y="763"/>
                    <a:pt x="1620" y="763"/>
                  </a:cubicBezTo>
                  <a:cubicBezTo>
                    <a:pt x="1620" y="763"/>
                    <a:pt x="1537" y="715"/>
                    <a:pt x="1394" y="632"/>
                  </a:cubicBezTo>
                  <a:cubicBezTo>
                    <a:pt x="1251" y="548"/>
                    <a:pt x="1060" y="441"/>
                    <a:pt x="834" y="334"/>
                  </a:cubicBezTo>
                  <a:cubicBezTo>
                    <a:pt x="620" y="227"/>
                    <a:pt x="406" y="143"/>
                    <a:pt x="251" y="96"/>
                  </a:cubicBezTo>
                  <a:cubicBezTo>
                    <a:pt x="108" y="3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2"/>
            <p:cNvSpPr/>
            <p:nvPr/>
          </p:nvSpPr>
          <p:spPr>
            <a:xfrm>
              <a:off x="4714575" y="1174650"/>
              <a:ext cx="92000" cy="61075"/>
            </a:xfrm>
            <a:custGeom>
              <a:avLst/>
              <a:gdLst/>
              <a:ahLst/>
              <a:cxnLst/>
              <a:rect l="l" t="t" r="r" b="b"/>
              <a:pathLst>
                <a:path w="3680" h="2443" extrusionOk="0">
                  <a:moveTo>
                    <a:pt x="794" y="1"/>
                  </a:moveTo>
                  <a:cubicBezTo>
                    <a:pt x="767" y="1"/>
                    <a:pt x="740" y="1"/>
                    <a:pt x="714" y="2"/>
                  </a:cubicBezTo>
                  <a:cubicBezTo>
                    <a:pt x="488" y="14"/>
                    <a:pt x="310" y="37"/>
                    <a:pt x="191" y="61"/>
                  </a:cubicBezTo>
                  <a:cubicBezTo>
                    <a:pt x="72" y="97"/>
                    <a:pt x="0" y="109"/>
                    <a:pt x="0" y="109"/>
                  </a:cubicBezTo>
                  <a:cubicBezTo>
                    <a:pt x="0" y="109"/>
                    <a:pt x="72" y="109"/>
                    <a:pt x="203" y="97"/>
                  </a:cubicBezTo>
                  <a:cubicBezTo>
                    <a:pt x="262" y="97"/>
                    <a:pt x="336" y="94"/>
                    <a:pt x="423" y="94"/>
                  </a:cubicBezTo>
                  <a:cubicBezTo>
                    <a:pt x="509" y="94"/>
                    <a:pt x="607" y="97"/>
                    <a:pt x="714" y="109"/>
                  </a:cubicBezTo>
                  <a:cubicBezTo>
                    <a:pt x="1143" y="145"/>
                    <a:pt x="1738" y="287"/>
                    <a:pt x="2286" y="633"/>
                  </a:cubicBezTo>
                  <a:cubicBezTo>
                    <a:pt x="2834" y="966"/>
                    <a:pt x="3227" y="1430"/>
                    <a:pt x="3453" y="1800"/>
                  </a:cubicBezTo>
                  <a:cubicBezTo>
                    <a:pt x="3572" y="1990"/>
                    <a:pt x="3620" y="2157"/>
                    <a:pt x="3608" y="2276"/>
                  </a:cubicBezTo>
                  <a:cubicBezTo>
                    <a:pt x="3596" y="2395"/>
                    <a:pt x="3548" y="2442"/>
                    <a:pt x="3548" y="2442"/>
                  </a:cubicBezTo>
                  <a:cubicBezTo>
                    <a:pt x="3548" y="2442"/>
                    <a:pt x="3608" y="2407"/>
                    <a:pt x="3643" y="2276"/>
                  </a:cubicBezTo>
                  <a:cubicBezTo>
                    <a:pt x="3679" y="2157"/>
                    <a:pt x="3643" y="1954"/>
                    <a:pt x="3548" y="1752"/>
                  </a:cubicBezTo>
                  <a:cubicBezTo>
                    <a:pt x="3370" y="1347"/>
                    <a:pt x="2989" y="823"/>
                    <a:pt x="2393" y="454"/>
                  </a:cubicBezTo>
                  <a:cubicBezTo>
                    <a:pt x="1833" y="96"/>
                    <a:pt x="1230" y="1"/>
                    <a:pt x="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2"/>
            <p:cNvSpPr/>
            <p:nvPr/>
          </p:nvSpPr>
          <p:spPr>
            <a:xfrm>
              <a:off x="4663375" y="1198425"/>
              <a:ext cx="129800" cy="41175"/>
            </a:xfrm>
            <a:custGeom>
              <a:avLst/>
              <a:gdLst/>
              <a:ahLst/>
              <a:cxnLst/>
              <a:rect l="l" t="t" r="r" b="b"/>
              <a:pathLst>
                <a:path w="5192" h="1647" extrusionOk="0">
                  <a:moveTo>
                    <a:pt x="2891" y="0"/>
                  </a:moveTo>
                  <a:cubicBezTo>
                    <a:pt x="2856" y="0"/>
                    <a:pt x="2821" y="1"/>
                    <a:pt x="2786" y="3"/>
                  </a:cubicBezTo>
                  <a:cubicBezTo>
                    <a:pt x="2572" y="15"/>
                    <a:pt x="2358" y="75"/>
                    <a:pt x="2167" y="146"/>
                  </a:cubicBezTo>
                  <a:cubicBezTo>
                    <a:pt x="1977" y="217"/>
                    <a:pt x="1798" y="301"/>
                    <a:pt x="1643" y="396"/>
                  </a:cubicBezTo>
                  <a:cubicBezTo>
                    <a:pt x="1322" y="575"/>
                    <a:pt x="1048" y="753"/>
                    <a:pt x="810" y="884"/>
                  </a:cubicBezTo>
                  <a:cubicBezTo>
                    <a:pt x="572" y="1015"/>
                    <a:pt x="369" y="1099"/>
                    <a:pt x="226" y="1146"/>
                  </a:cubicBezTo>
                  <a:cubicBezTo>
                    <a:pt x="155" y="1170"/>
                    <a:pt x="95" y="1170"/>
                    <a:pt x="60" y="1182"/>
                  </a:cubicBezTo>
                  <a:cubicBezTo>
                    <a:pt x="12" y="1194"/>
                    <a:pt x="0" y="1194"/>
                    <a:pt x="0" y="1194"/>
                  </a:cubicBezTo>
                  <a:lnTo>
                    <a:pt x="60" y="1194"/>
                  </a:lnTo>
                  <a:cubicBezTo>
                    <a:pt x="95" y="1194"/>
                    <a:pt x="155" y="1194"/>
                    <a:pt x="238" y="1170"/>
                  </a:cubicBezTo>
                  <a:cubicBezTo>
                    <a:pt x="381" y="1146"/>
                    <a:pt x="607" y="1087"/>
                    <a:pt x="857" y="979"/>
                  </a:cubicBezTo>
                  <a:cubicBezTo>
                    <a:pt x="1119" y="872"/>
                    <a:pt x="1405" y="706"/>
                    <a:pt x="1727" y="551"/>
                  </a:cubicBezTo>
                  <a:cubicBezTo>
                    <a:pt x="2048" y="396"/>
                    <a:pt x="2405" y="229"/>
                    <a:pt x="2798" y="217"/>
                  </a:cubicBezTo>
                  <a:cubicBezTo>
                    <a:pt x="2836" y="215"/>
                    <a:pt x="2874" y="214"/>
                    <a:pt x="2912" y="214"/>
                  </a:cubicBezTo>
                  <a:cubicBezTo>
                    <a:pt x="3274" y="214"/>
                    <a:pt x="3613" y="314"/>
                    <a:pt x="3894" y="444"/>
                  </a:cubicBezTo>
                  <a:cubicBezTo>
                    <a:pt x="4215" y="587"/>
                    <a:pt x="4477" y="777"/>
                    <a:pt x="4679" y="956"/>
                  </a:cubicBezTo>
                  <a:cubicBezTo>
                    <a:pt x="4882" y="1134"/>
                    <a:pt x="5037" y="1301"/>
                    <a:pt x="5108" y="1432"/>
                  </a:cubicBezTo>
                  <a:cubicBezTo>
                    <a:pt x="5144" y="1491"/>
                    <a:pt x="5168" y="1551"/>
                    <a:pt x="5179" y="1587"/>
                  </a:cubicBezTo>
                  <a:cubicBezTo>
                    <a:pt x="5191" y="1622"/>
                    <a:pt x="5191" y="1646"/>
                    <a:pt x="5191" y="1646"/>
                  </a:cubicBezTo>
                  <a:cubicBezTo>
                    <a:pt x="5191" y="1646"/>
                    <a:pt x="5191" y="1622"/>
                    <a:pt x="5191" y="1587"/>
                  </a:cubicBezTo>
                  <a:cubicBezTo>
                    <a:pt x="5179" y="1551"/>
                    <a:pt x="5168" y="1480"/>
                    <a:pt x="5144" y="1408"/>
                  </a:cubicBezTo>
                  <a:cubicBezTo>
                    <a:pt x="5072" y="1265"/>
                    <a:pt x="4941" y="1087"/>
                    <a:pt x="4751" y="884"/>
                  </a:cubicBezTo>
                  <a:cubicBezTo>
                    <a:pt x="4560" y="682"/>
                    <a:pt x="4310" y="456"/>
                    <a:pt x="3977" y="277"/>
                  </a:cubicBezTo>
                  <a:cubicBezTo>
                    <a:pt x="3670" y="124"/>
                    <a:pt x="3292" y="0"/>
                    <a:pt x="2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2"/>
            <p:cNvSpPr/>
            <p:nvPr/>
          </p:nvSpPr>
          <p:spPr>
            <a:xfrm>
              <a:off x="4687175" y="1217675"/>
              <a:ext cx="96475" cy="23700"/>
            </a:xfrm>
            <a:custGeom>
              <a:avLst/>
              <a:gdLst/>
              <a:ahLst/>
              <a:cxnLst/>
              <a:rect l="l" t="t" r="r" b="b"/>
              <a:pathLst>
                <a:path w="3859" h="948" extrusionOk="0">
                  <a:moveTo>
                    <a:pt x="3846" y="793"/>
                  </a:moveTo>
                  <a:cubicBezTo>
                    <a:pt x="3846" y="817"/>
                    <a:pt x="3858" y="829"/>
                    <a:pt x="3858" y="829"/>
                  </a:cubicBezTo>
                  <a:cubicBezTo>
                    <a:pt x="3858" y="829"/>
                    <a:pt x="3858" y="817"/>
                    <a:pt x="3846" y="793"/>
                  </a:cubicBezTo>
                  <a:close/>
                  <a:moveTo>
                    <a:pt x="2289" y="0"/>
                  </a:moveTo>
                  <a:cubicBezTo>
                    <a:pt x="2183" y="0"/>
                    <a:pt x="2075" y="6"/>
                    <a:pt x="1965" y="19"/>
                  </a:cubicBezTo>
                  <a:cubicBezTo>
                    <a:pt x="1346" y="90"/>
                    <a:pt x="846" y="352"/>
                    <a:pt x="513" y="567"/>
                  </a:cubicBezTo>
                  <a:cubicBezTo>
                    <a:pt x="346" y="674"/>
                    <a:pt x="215" y="769"/>
                    <a:pt x="132" y="840"/>
                  </a:cubicBezTo>
                  <a:cubicBezTo>
                    <a:pt x="48" y="912"/>
                    <a:pt x="1" y="948"/>
                    <a:pt x="1" y="948"/>
                  </a:cubicBezTo>
                  <a:cubicBezTo>
                    <a:pt x="1" y="948"/>
                    <a:pt x="60" y="924"/>
                    <a:pt x="156" y="864"/>
                  </a:cubicBezTo>
                  <a:cubicBezTo>
                    <a:pt x="251" y="817"/>
                    <a:pt x="394" y="745"/>
                    <a:pt x="560" y="662"/>
                  </a:cubicBezTo>
                  <a:cubicBezTo>
                    <a:pt x="918" y="495"/>
                    <a:pt x="1418" y="293"/>
                    <a:pt x="1989" y="233"/>
                  </a:cubicBezTo>
                  <a:cubicBezTo>
                    <a:pt x="2133" y="216"/>
                    <a:pt x="2275" y="207"/>
                    <a:pt x="2411" y="207"/>
                  </a:cubicBezTo>
                  <a:cubicBezTo>
                    <a:pt x="2826" y="207"/>
                    <a:pt x="3194" y="283"/>
                    <a:pt x="3454" y="400"/>
                  </a:cubicBezTo>
                  <a:cubicBezTo>
                    <a:pt x="3620" y="483"/>
                    <a:pt x="3727" y="590"/>
                    <a:pt x="3787" y="674"/>
                  </a:cubicBezTo>
                  <a:cubicBezTo>
                    <a:pt x="3811" y="721"/>
                    <a:pt x="3835" y="757"/>
                    <a:pt x="3846" y="793"/>
                  </a:cubicBezTo>
                  <a:cubicBezTo>
                    <a:pt x="3846" y="757"/>
                    <a:pt x="3835" y="721"/>
                    <a:pt x="3823" y="662"/>
                  </a:cubicBezTo>
                  <a:cubicBezTo>
                    <a:pt x="3775" y="555"/>
                    <a:pt x="3668" y="412"/>
                    <a:pt x="3501" y="305"/>
                  </a:cubicBezTo>
                  <a:cubicBezTo>
                    <a:pt x="3217" y="128"/>
                    <a:pt x="2780" y="0"/>
                    <a:pt x="2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2"/>
            <p:cNvSpPr/>
            <p:nvPr/>
          </p:nvSpPr>
          <p:spPr>
            <a:xfrm>
              <a:off x="4660975" y="1230875"/>
              <a:ext cx="107200" cy="33125"/>
            </a:xfrm>
            <a:custGeom>
              <a:avLst/>
              <a:gdLst/>
              <a:ahLst/>
              <a:cxnLst/>
              <a:rect l="l" t="t" r="r" b="b"/>
              <a:pathLst>
                <a:path w="4288" h="1325" extrusionOk="0">
                  <a:moveTo>
                    <a:pt x="3053" y="1"/>
                  </a:moveTo>
                  <a:cubicBezTo>
                    <a:pt x="3017" y="1"/>
                    <a:pt x="2980" y="1"/>
                    <a:pt x="2942" y="3"/>
                  </a:cubicBezTo>
                  <a:cubicBezTo>
                    <a:pt x="2656" y="27"/>
                    <a:pt x="2347" y="98"/>
                    <a:pt x="2049" y="229"/>
                  </a:cubicBezTo>
                  <a:cubicBezTo>
                    <a:pt x="1739" y="348"/>
                    <a:pt x="1477" y="503"/>
                    <a:pt x="1239" y="646"/>
                  </a:cubicBezTo>
                  <a:cubicBezTo>
                    <a:pt x="989" y="789"/>
                    <a:pt x="787" y="920"/>
                    <a:pt x="596" y="1027"/>
                  </a:cubicBezTo>
                  <a:cubicBezTo>
                    <a:pt x="418" y="1122"/>
                    <a:pt x="275" y="1205"/>
                    <a:pt x="168" y="1253"/>
                  </a:cubicBezTo>
                  <a:cubicBezTo>
                    <a:pt x="61" y="1301"/>
                    <a:pt x="1" y="1325"/>
                    <a:pt x="1" y="1325"/>
                  </a:cubicBezTo>
                  <a:cubicBezTo>
                    <a:pt x="1" y="1325"/>
                    <a:pt x="61" y="1313"/>
                    <a:pt x="180" y="1289"/>
                  </a:cubicBezTo>
                  <a:cubicBezTo>
                    <a:pt x="287" y="1253"/>
                    <a:pt x="453" y="1194"/>
                    <a:pt x="644" y="1122"/>
                  </a:cubicBezTo>
                  <a:cubicBezTo>
                    <a:pt x="1037" y="967"/>
                    <a:pt x="1549" y="670"/>
                    <a:pt x="2120" y="420"/>
                  </a:cubicBezTo>
                  <a:cubicBezTo>
                    <a:pt x="2418" y="301"/>
                    <a:pt x="2704" y="217"/>
                    <a:pt x="2966" y="182"/>
                  </a:cubicBezTo>
                  <a:cubicBezTo>
                    <a:pt x="3069" y="167"/>
                    <a:pt x="3170" y="161"/>
                    <a:pt x="3267" y="161"/>
                  </a:cubicBezTo>
                  <a:cubicBezTo>
                    <a:pt x="3416" y="161"/>
                    <a:pt x="3553" y="177"/>
                    <a:pt x="3668" y="205"/>
                  </a:cubicBezTo>
                  <a:cubicBezTo>
                    <a:pt x="3871" y="241"/>
                    <a:pt x="4025" y="312"/>
                    <a:pt x="4132" y="372"/>
                  </a:cubicBezTo>
                  <a:cubicBezTo>
                    <a:pt x="4180" y="396"/>
                    <a:pt x="4216" y="420"/>
                    <a:pt x="4240" y="432"/>
                  </a:cubicBezTo>
                  <a:cubicBezTo>
                    <a:pt x="4275" y="455"/>
                    <a:pt x="4287" y="467"/>
                    <a:pt x="4287" y="467"/>
                  </a:cubicBezTo>
                  <a:cubicBezTo>
                    <a:pt x="4287" y="467"/>
                    <a:pt x="4275" y="455"/>
                    <a:pt x="4252" y="432"/>
                  </a:cubicBezTo>
                  <a:cubicBezTo>
                    <a:pt x="4228" y="408"/>
                    <a:pt x="4192" y="372"/>
                    <a:pt x="4144" y="336"/>
                  </a:cubicBezTo>
                  <a:cubicBezTo>
                    <a:pt x="4049" y="265"/>
                    <a:pt x="3906" y="170"/>
                    <a:pt x="3704" y="98"/>
                  </a:cubicBezTo>
                  <a:cubicBezTo>
                    <a:pt x="3517" y="36"/>
                    <a:pt x="3302" y="1"/>
                    <a:pt x="30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2"/>
            <p:cNvSpPr/>
            <p:nvPr/>
          </p:nvSpPr>
          <p:spPr>
            <a:xfrm>
              <a:off x="4643425" y="1258550"/>
              <a:ext cx="85150" cy="24800"/>
            </a:xfrm>
            <a:custGeom>
              <a:avLst/>
              <a:gdLst/>
              <a:ahLst/>
              <a:cxnLst/>
              <a:rect l="l" t="t" r="r" b="b"/>
              <a:pathLst>
                <a:path w="3406" h="992" extrusionOk="0">
                  <a:moveTo>
                    <a:pt x="2648" y="0"/>
                  </a:moveTo>
                  <a:cubicBezTo>
                    <a:pt x="2545" y="0"/>
                    <a:pt x="2435" y="9"/>
                    <a:pt x="2322" y="27"/>
                  </a:cubicBezTo>
                  <a:cubicBezTo>
                    <a:pt x="2096" y="75"/>
                    <a:pt x="1858" y="194"/>
                    <a:pt x="1644" y="337"/>
                  </a:cubicBezTo>
                  <a:cubicBezTo>
                    <a:pt x="1429" y="479"/>
                    <a:pt x="1251" y="622"/>
                    <a:pt x="1060" y="706"/>
                  </a:cubicBezTo>
                  <a:cubicBezTo>
                    <a:pt x="870" y="801"/>
                    <a:pt x="691" y="849"/>
                    <a:pt x="524" y="884"/>
                  </a:cubicBezTo>
                  <a:cubicBezTo>
                    <a:pt x="370" y="920"/>
                    <a:pt x="239" y="920"/>
                    <a:pt x="143" y="920"/>
                  </a:cubicBezTo>
                  <a:cubicBezTo>
                    <a:pt x="112" y="924"/>
                    <a:pt x="85" y="925"/>
                    <a:pt x="64" y="925"/>
                  </a:cubicBezTo>
                  <a:cubicBezTo>
                    <a:pt x="22" y="925"/>
                    <a:pt x="1" y="920"/>
                    <a:pt x="1" y="920"/>
                  </a:cubicBezTo>
                  <a:lnTo>
                    <a:pt x="1" y="920"/>
                  </a:lnTo>
                  <a:cubicBezTo>
                    <a:pt x="1" y="920"/>
                    <a:pt x="48" y="944"/>
                    <a:pt x="143" y="956"/>
                  </a:cubicBezTo>
                  <a:cubicBezTo>
                    <a:pt x="239" y="980"/>
                    <a:pt x="370" y="991"/>
                    <a:pt x="536" y="991"/>
                  </a:cubicBezTo>
                  <a:cubicBezTo>
                    <a:pt x="715" y="980"/>
                    <a:pt x="917" y="956"/>
                    <a:pt x="1132" y="872"/>
                  </a:cubicBezTo>
                  <a:cubicBezTo>
                    <a:pt x="1346" y="789"/>
                    <a:pt x="1560" y="646"/>
                    <a:pt x="1763" y="503"/>
                  </a:cubicBezTo>
                  <a:cubicBezTo>
                    <a:pt x="1965" y="372"/>
                    <a:pt x="2167" y="265"/>
                    <a:pt x="2370" y="206"/>
                  </a:cubicBezTo>
                  <a:cubicBezTo>
                    <a:pt x="2572" y="146"/>
                    <a:pt x="2763" y="134"/>
                    <a:pt x="2918" y="134"/>
                  </a:cubicBezTo>
                  <a:cubicBezTo>
                    <a:pt x="3072" y="146"/>
                    <a:pt x="3203" y="182"/>
                    <a:pt x="3287" y="229"/>
                  </a:cubicBezTo>
                  <a:cubicBezTo>
                    <a:pt x="3358" y="265"/>
                    <a:pt x="3406" y="313"/>
                    <a:pt x="3406" y="313"/>
                  </a:cubicBezTo>
                  <a:cubicBezTo>
                    <a:pt x="3406" y="313"/>
                    <a:pt x="3370" y="265"/>
                    <a:pt x="3299" y="206"/>
                  </a:cubicBezTo>
                  <a:cubicBezTo>
                    <a:pt x="3227" y="134"/>
                    <a:pt x="3108" y="63"/>
                    <a:pt x="2929" y="27"/>
                  </a:cubicBezTo>
                  <a:cubicBezTo>
                    <a:pt x="2846" y="9"/>
                    <a:pt x="2751" y="0"/>
                    <a:pt x="2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2"/>
            <p:cNvSpPr/>
            <p:nvPr/>
          </p:nvSpPr>
          <p:spPr>
            <a:xfrm>
              <a:off x="4675275" y="1288675"/>
              <a:ext cx="25025" cy="23550"/>
            </a:xfrm>
            <a:custGeom>
              <a:avLst/>
              <a:gdLst/>
              <a:ahLst/>
              <a:cxnLst/>
              <a:rect l="l" t="t" r="r" b="b"/>
              <a:pathLst>
                <a:path w="1001" h="942" extrusionOk="0">
                  <a:moveTo>
                    <a:pt x="1001" y="1"/>
                  </a:moveTo>
                  <a:cubicBezTo>
                    <a:pt x="1001" y="1"/>
                    <a:pt x="917" y="13"/>
                    <a:pt x="798" y="48"/>
                  </a:cubicBezTo>
                  <a:cubicBezTo>
                    <a:pt x="667" y="96"/>
                    <a:pt x="501" y="179"/>
                    <a:pt x="358" y="310"/>
                  </a:cubicBezTo>
                  <a:cubicBezTo>
                    <a:pt x="203" y="453"/>
                    <a:pt x="108" y="620"/>
                    <a:pt x="60" y="739"/>
                  </a:cubicBezTo>
                  <a:cubicBezTo>
                    <a:pt x="12" y="858"/>
                    <a:pt x="0" y="941"/>
                    <a:pt x="0" y="941"/>
                  </a:cubicBezTo>
                  <a:cubicBezTo>
                    <a:pt x="0" y="941"/>
                    <a:pt x="227" y="727"/>
                    <a:pt x="501" y="465"/>
                  </a:cubicBezTo>
                  <a:cubicBezTo>
                    <a:pt x="774" y="215"/>
                    <a:pt x="1001" y="1"/>
                    <a:pt x="1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2"/>
            <p:cNvSpPr/>
            <p:nvPr/>
          </p:nvSpPr>
          <p:spPr>
            <a:xfrm>
              <a:off x="4654450" y="1274725"/>
              <a:ext cx="57450" cy="22025"/>
            </a:xfrm>
            <a:custGeom>
              <a:avLst/>
              <a:gdLst/>
              <a:ahLst/>
              <a:cxnLst/>
              <a:rect l="l" t="t" r="r" b="b"/>
              <a:pathLst>
                <a:path w="2298" h="881" extrusionOk="0">
                  <a:moveTo>
                    <a:pt x="1756" y="0"/>
                  </a:moveTo>
                  <a:cubicBezTo>
                    <a:pt x="1680" y="0"/>
                    <a:pt x="1598" y="9"/>
                    <a:pt x="1512" y="35"/>
                  </a:cubicBezTo>
                  <a:cubicBezTo>
                    <a:pt x="1345" y="71"/>
                    <a:pt x="1191" y="178"/>
                    <a:pt x="1060" y="273"/>
                  </a:cubicBezTo>
                  <a:cubicBezTo>
                    <a:pt x="786" y="487"/>
                    <a:pt x="548" y="666"/>
                    <a:pt x="345" y="749"/>
                  </a:cubicBezTo>
                  <a:cubicBezTo>
                    <a:pt x="250" y="797"/>
                    <a:pt x="155" y="833"/>
                    <a:pt x="95" y="844"/>
                  </a:cubicBezTo>
                  <a:cubicBezTo>
                    <a:pt x="36" y="868"/>
                    <a:pt x="0" y="868"/>
                    <a:pt x="0" y="868"/>
                  </a:cubicBezTo>
                  <a:cubicBezTo>
                    <a:pt x="0" y="868"/>
                    <a:pt x="36" y="880"/>
                    <a:pt x="107" y="880"/>
                  </a:cubicBezTo>
                  <a:cubicBezTo>
                    <a:pt x="167" y="880"/>
                    <a:pt x="262" y="880"/>
                    <a:pt x="381" y="856"/>
                  </a:cubicBezTo>
                  <a:cubicBezTo>
                    <a:pt x="607" y="809"/>
                    <a:pt x="917" y="666"/>
                    <a:pt x="1191" y="452"/>
                  </a:cubicBezTo>
                  <a:cubicBezTo>
                    <a:pt x="1322" y="344"/>
                    <a:pt x="1441" y="249"/>
                    <a:pt x="1560" y="202"/>
                  </a:cubicBezTo>
                  <a:cubicBezTo>
                    <a:pt x="1691" y="142"/>
                    <a:pt x="1822" y="130"/>
                    <a:pt x="1929" y="118"/>
                  </a:cubicBezTo>
                  <a:cubicBezTo>
                    <a:pt x="2036" y="106"/>
                    <a:pt x="2131" y="106"/>
                    <a:pt x="2191" y="94"/>
                  </a:cubicBezTo>
                  <a:lnTo>
                    <a:pt x="2298" y="94"/>
                  </a:lnTo>
                  <a:cubicBezTo>
                    <a:pt x="2298" y="94"/>
                    <a:pt x="2262" y="82"/>
                    <a:pt x="2203" y="71"/>
                  </a:cubicBezTo>
                  <a:cubicBezTo>
                    <a:pt x="2131" y="47"/>
                    <a:pt x="2048" y="23"/>
                    <a:pt x="1929" y="11"/>
                  </a:cubicBezTo>
                  <a:cubicBezTo>
                    <a:pt x="1876" y="6"/>
                    <a:pt x="1818" y="0"/>
                    <a:pt x="1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2"/>
            <p:cNvSpPr/>
            <p:nvPr/>
          </p:nvSpPr>
          <p:spPr>
            <a:xfrm>
              <a:off x="4852975" y="1133300"/>
              <a:ext cx="32475" cy="59275"/>
            </a:xfrm>
            <a:custGeom>
              <a:avLst/>
              <a:gdLst/>
              <a:ahLst/>
              <a:cxnLst/>
              <a:rect l="l" t="t" r="r" b="b"/>
              <a:pathLst>
                <a:path w="1299" h="2371" extrusionOk="0">
                  <a:moveTo>
                    <a:pt x="1" y="1"/>
                  </a:moveTo>
                  <a:cubicBezTo>
                    <a:pt x="1" y="1"/>
                    <a:pt x="108" y="120"/>
                    <a:pt x="274" y="310"/>
                  </a:cubicBezTo>
                  <a:cubicBezTo>
                    <a:pt x="441" y="501"/>
                    <a:pt x="667" y="763"/>
                    <a:pt x="846" y="1084"/>
                  </a:cubicBezTo>
                  <a:cubicBezTo>
                    <a:pt x="1036" y="1394"/>
                    <a:pt x="1132" y="1715"/>
                    <a:pt x="1167" y="1965"/>
                  </a:cubicBezTo>
                  <a:cubicBezTo>
                    <a:pt x="1179" y="2084"/>
                    <a:pt x="1179" y="2191"/>
                    <a:pt x="1179" y="2263"/>
                  </a:cubicBezTo>
                  <a:cubicBezTo>
                    <a:pt x="1167" y="2334"/>
                    <a:pt x="1167" y="2370"/>
                    <a:pt x="1167" y="2370"/>
                  </a:cubicBezTo>
                  <a:cubicBezTo>
                    <a:pt x="1167" y="2370"/>
                    <a:pt x="1179" y="2334"/>
                    <a:pt x="1203" y="2263"/>
                  </a:cubicBezTo>
                  <a:cubicBezTo>
                    <a:pt x="1227" y="2203"/>
                    <a:pt x="1263" y="2096"/>
                    <a:pt x="1263" y="1965"/>
                  </a:cubicBezTo>
                  <a:cubicBezTo>
                    <a:pt x="1298" y="1703"/>
                    <a:pt x="1239" y="1322"/>
                    <a:pt x="1036" y="977"/>
                  </a:cubicBezTo>
                  <a:cubicBezTo>
                    <a:pt x="822" y="620"/>
                    <a:pt x="548" y="382"/>
                    <a:pt x="346" y="227"/>
                  </a:cubicBezTo>
                  <a:cubicBezTo>
                    <a:pt x="143" y="7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2"/>
            <p:cNvSpPr/>
            <p:nvPr/>
          </p:nvSpPr>
          <p:spPr>
            <a:xfrm>
              <a:off x="4886025" y="1147300"/>
              <a:ext cx="9825" cy="52100"/>
            </a:xfrm>
            <a:custGeom>
              <a:avLst/>
              <a:gdLst/>
              <a:ahLst/>
              <a:cxnLst/>
              <a:rect l="l" t="t" r="r" b="b"/>
              <a:pathLst>
                <a:path w="393" h="2084" extrusionOk="0">
                  <a:moveTo>
                    <a:pt x="0" y="0"/>
                  </a:moveTo>
                  <a:cubicBezTo>
                    <a:pt x="0" y="0"/>
                    <a:pt x="0" y="119"/>
                    <a:pt x="24" y="322"/>
                  </a:cubicBezTo>
                  <a:cubicBezTo>
                    <a:pt x="36" y="512"/>
                    <a:pt x="95" y="774"/>
                    <a:pt x="143" y="1060"/>
                  </a:cubicBezTo>
                  <a:cubicBezTo>
                    <a:pt x="191" y="1334"/>
                    <a:pt x="203" y="1596"/>
                    <a:pt x="191" y="1786"/>
                  </a:cubicBezTo>
                  <a:cubicBezTo>
                    <a:pt x="179" y="1881"/>
                    <a:pt x="167" y="1953"/>
                    <a:pt x="167" y="2012"/>
                  </a:cubicBezTo>
                  <a:cubicBezTo>
                    <a:pt x="155" y="2060"/>
                    <a:pt x="143" y="2084"/>
                    <a:pt x="143" y="2084"/>
                  </a:cubicBezTo>
                  <a:cubicBezTo>
                    <a:pt x="143" y="2084"/>
                    <a:pt x="167" y="2060"/>
                    <a:pt x="191" y="2024"/>
                  </a:cubicBezTo>
                  <a:cubicBezTo>
                    <a:pt x="226" y="1977"/>
                    <a:pt x="262" y="1905"/>
                    <a:pt x="298" y="1810"/>
                  </a:cubicBezTo>
                  <a:cubicBezTo>
                    <a:pt x="369" y="1620"/>
                    <a:pt x="393" y="1322"/>
                    <a:pt x="345" y="1024"/>
                  </a:cubicBezTo>
                  <a:cubicBezTo>
                    <a:pt x="298" y="727"/>
                    <a:pt x="191" y="477"/>
                    <a:pt x="119" y="298"/>
                  </a:cubicBezTo>
                  <a:cubicBezTo>
                    <a:pt x="48" y="10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2"/>
            <p:cNvSpPr/>
            <p:nvPr/>
          </p:nvSpPr>
          <p:spPr>
            <a:xfrm>
              <a:off x="4899700" y="1172600"/>
              <a:ext cx="6875" cy="32475"/>
            </a:xfrm>
            <a:custGeom>
              <a:avLst/>
              <a:gdLst/>
              <a:ahLst/>
              <a:cxnLst/>
              <a:rect l="l" t="t" r="r" b="b"/>
              <a:pathLst>
                <a:path w="275" h="1299" extrusionOk="0">
                  <a:moveTo>
                    <a:pt x="120" y="0"/>
                  </a:moveTo>
                  <a:cubicBezTo>
                    <a:pt x="120" y="0"/>
                    <a:pt x="37" y="310"/>
                    <a:pt x="60" y="691"/>
                  </a:cubicBezTo>
                  <a:cubicBezTo>
                    <a:pt x="60" y="786"/>
                    <a:pt x="72" y="869"/>
                    <a:pt x="84" y="953"/>
                  </a:cubicBezTo>
                  <a:cubicBezTo>
                    <a:pt x="96" y="1036"/>
                    <a:pt x="108" y="1096"/>
                    <a:pt x="96" y="1143"/>
                  </a:cubicBezTo>
                  <a:cubicBezTo>
                    <a:pt x="96" y="1191"/>
                    <a:pt x="72" y="1239"/>
                    <a:pt x="48" y="1262"/>
                  </a:cubicBezTo>
                  <a:cubicBezTo>
                    <a:pt x="25" y="1286"/>
                    <a:pt x="1" y="1298"/>
                    <a:pt x="1" y="1298"/>
                  </a:cubicBezTo>
                  <a:cubicBezTo>
                    <a:pt x="1" y="1298"/>
                    <a:pt x="25" y="1298"/>
                    <a:pt x="60" y="1286"/>
                  </a:cubicBezTo>
                  <a:cubicBezTo>
                    <a:pt x="96" y="1286"/>
                    <a:pt x="156" y="1250"/>
                    <a:pt x="191" y="1191"/>
                  </a:cubicBezTo>
                  <a:cubicBezTo>
                    <a:pt x="239" y="1120"/>
                    <a:pt x="263" y="1036"/>
                    <a:pt x="263" y="953"/>
                  </a:cubicBezTo>
                  <a:cubicBezTo>
                    <a:pt x="275" y="858"/>
                    <a:pt x="275" y="774"/>
                    <a:pt x="263" y="679"/>
                  </a:cubicBezTo>
                  <a:cubicBezTo>
                    <a:pt x="251" y="298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2"/>
            <p:cNvSpPr/>
            <p:nvPr/>
          </p:nvSpPr>
          <p:spPr>
            <a:xfrm>
              <a:off x="4905075" y="1187775"/>
              <a:ext cx="10125" cy="23850"/>
            </a:xfrm>
            <a:custGeom>
              <a:avLst/>
              <a:gdLst/>
              <a:ahLst/>
              <a:cxnLst/>
              <a:rect l="l" t="t" r="r" b="b"/>
              <a:pathLst>
                <a:path w="405" h="954" extrusionOk="0">
                  <a:moveTo>
                    <a:pt x="262" y="1"/>
                  </a:moveTo>
                  <a:cubicBezTo>
                    <a:pt x="262" y="1"/>
                    <a:pt x="250" y="60"/>
                    <a:pt x="226" y="155"/>
                  </a:cubicBezTo>
                  <a:cubicBezTo>
                    <a:pt x="214" y="251"/>
                    <a:pt x="191" y="370"/>
                    <a:pt x="167" y="501"/>
                  </a:cubicBezTo>
                  <a:cubicBezTo>
                    <a:pt x="143" y="632"/>
                    <a:pt x="119" y="739"/>
                    <a:pt x="83" y="822"/>
                  </a:cubicBezTo>
                  <a:cubicBezTo>
                    <a:pt x="36" y="905"/>
                    <a:pt x="0" y="953"/>
                    <a:pt x="0" y="953"/>
                  </a:cubicBezTo>
                  <a:cubicBezTo>
                    <a:pt x="0" y="953"/>
                    <a:pt x="12" y="953"/>
                    <a:pt x="48" y="941"/>
                  </a:cubicBezTo>
                  <a:cubicBezTo>
                    <a:pt x="72" y="941"/>
                    <a:pt x="107" y="917"/>
                    <a:pt x="155" y="894"/>
                  </a:cubicBezTo>
                  <a:cubicBezTo>
                    <a:pt x="250" y="834"/>
                    <a:pt x="345" y="703"/>
                    <a:pt x="381" y="536"/>
                  </a:cubicBezTo>
                  <a:cubicBezTo>
                    <a:pt x="405" y="382"/>
                    <a:pt x="369" y="239"/>
                    <a:pt x="333" y="143"/>
                  </a:cubicBezTo>
                  <a:cubicBezTo>
                    <a:pt x="298" y="48"/>
                    <a:pt x="262" y="1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2"/>
            <p:cNvSpPr/>
            <p:nvPr/>
          </p:nvSpPr>
          <p:spPr>
            <a:xfrm>
              <a:off x="4906550" y="1203250"/>
              <a:ext cx="19675" cy="25625"/>
            </a:xfrm>
            <a:custGeom>
              <a:avLst/>
              <a:gdLst/>
              <a:ahLst/>
              <a:cxnLst/>
              <a:rect l="l" t="t" r="r" b="b"/>
              <a:pathLst>
                <a:path w="787" h="1025" extrusionOk="0">
                  <a:moveTo>
                    <a:pt x="783" y="24"/>
                  </a:moveTo>
                  <a:cubicBezTo>
                    <a:pt x="786" y="31"/>
                    <a:pt x="786" y="36"/>
                    <a:pt x="786" y="36"/>
                  </a:cubicBezTo>
                  <a:cubicBezTo>
                    <a:pt x="786" y="36"/>
                    <a:pt x="786" y="24"/>
                    <a:pt x="786" y="24"/>
                  </a:cubicBezTo>
                  <a:cubicBezTo>
                    <a:pt x="785" y="24"/>
                    <a:pt x="784" y="24"/>
                    <a:pt x="783" y="24"/>
                  </a:cubicBezTo>
                  <a:close/>
                  <a:moveTo>
                    <a:pt x="739" y="1"/>
                  </a:moveTo>
                  <a:cubicBezTo>
                    <a:pt x="715" y="1"/>
                    <a:pt x="691" y="36"/>
                    <a:pt x="679" y="48"/>
                  </a:cubicBezTo>
                  <a:cubicBezTo>
                    <a:pt x="667" y="72"/>
                    <a:pt x="644" y="84"/>
                    <a:pt x="632" y="108"/>
                  </a:cubicBezTo>
                  <a:cubicBezTo>
                    <a:pt x="560" y="203"/>
                    <a:pt x="453" y="334"/>
                    <a:pt x="358" y="477"/>
                  </a:cubicBezTo>
                  <a:cubicBezTo>
                    <a:pt x="251" y="620"/>
                    <a:pt x="167" y="751"/>
                    <a:pt x="108" y="858"/>
                  </a:cubicBezTo>
                  <a:cubicBezTo>
                    <a:pt x="36" y="953"/>
                    <a:pt x="1" y="1025"/>
                    <a:pt x="1" y="1025"/>
                  </a:cubicBezTo>
                  <a:cubicBezTo>
                    <a:pt x="1" y="1025"/>
                    <a:pt x="72" y="1001"/>
                    <a:pt x="179" y="929"/>
                  </a:cubicBezTo>
                  <a:cubicBezTo>
                    <a:pt x="286" y="858"/>
                    <a:pt x="417" y="751"/>
                    <a:pt x="525" y="596"/>
                  </a:cubicBezTo>
                  <a:cubicBezTo>
                    <a:pt x="632" y="441"/>
                    <a:pt x="691" y="275"/>
                    <a:pt x="727" y="155"/>
                  </a:cubicBezTo>
                  <a:cubicBezTo>
                    <a:pt x="739" y="96"/>
                    <a:pt x="739" y="48"/>
                    <a:pt x="751" y="24"/>
                  </a:cubicBezTo>
                  <a:cubicBezTo>
                    <a:pt x="755" y="21"/>
                    <a:pt x="759" y="19"/>
                    <a:pt x="763" y="19"/>
                  </a:cubicBezTo>
                  <a:cubicBezTo>
                    <a:pt x="769" y="19"/>
                    <a:pt x="776" y="23"/>
                    <a:pt x="783" y="24"/>
                  </a:cubicBezTo>
                  <a:lnTo>
                    <a:pt x="783" y="24"/>
                  </a:lnTo>
                  <a:cubicBezTo>
                    <a:pt x="781" y="21"/>
                    <a:pt x="779" y="17"/>
                    <a:pt x="775" y="13"/>
                  </a:cubicBezTo>
                  <a:cubicBezTo>
                    <a:pt x="775" y="13"/>
                    <a:pt x="751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2"/>
            <p:cNvSpPr/>
            <p:nvPr/>
          </p:nvSpPr>
          <p:spPr>
            <a:xfrm>
              <a:off x="4919050" y="1215150"/>
              <a:ext cx="8375" cy="12825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322" y="1"/>
                  </a:moveTo>
                  <a:cubicBezTo>
                    <a:pt x="322" y="1"/>
                    <a:pt x="286" y="25"/>
                    <a:pt x="239" y="60"/>
                  </a:cubicBezTo>
                  <a:cubicBezTo>
                    <a:pt x="191" y="96"/>
                    <a:pt x="144" y="144"/>
                    <a:pt x="96" y="215"/>
                  </a:cubicBezTo>
                  <a:cubicBezTo>
                    <a:pt x="60" y="287"/>
                    <a:pt x="36" y="358"/>
                    <a:pt x="25" y="418"/>
                  </a:cubicBezTo>
                  <a:cubicBezTo>
                    <a:pt x="13" y="477"/>
                    <a:pt x="1" y="513"/>
                    <a:pt x="1" y="513"/>
                  </a:cubicBezTo>
                  <a:cubicBezTo>
                    <a:pt x="1" y="513"/>
                    <a:pt x="48" y="513"/>
                    <a:pt x="108" y="477"/>
                  </a:cubicBezTo>
                  <a:cubicBezTo>
                    <a:pt x="155" y="453"/>
                    <a:pt x="227" y="406"/>
                    <a:pt x="275" y="322"/>
                  </a:cubicBezTo>
                  <a:cubicBezTo>
                    <a:pt x="322" y="251"/>
                    <a:pt x="334" y="168"/>
                    <a:pt x="334" y="96"/>
                  </a:cubicBezTo>
                  <a:cubicBezTo>
                    <a:pt x="334" y="37"/>
                    <a:pt x="322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2"/>
            <p:cNvSpPr/>
            <p:nvPr/>
          </p:nvSpPr>
          <p:spPr>
            <a:xfrm>
              <a:off x="4925300" y="1222300"/>
              <a:ext cx="10150" cy="10450"/>
            </a:xfrm>
            <a:custGeom>
              <a:avLst/>
              <a:gdLst/>
              <a:ahLst/>
              <a:cxnLst/>
              <a:rect l="l" t="t" r="r" b="b"/>
              <a:pathLst>
                <a:path w="406" h="418" extrusionOk="0">
                  <a:moveTo>
                    <a:pt x="406" y="1"/>
                  </a:moveTo>
                  <a:cubicBezTo>
                    <a:pt x="405" y="1"/>
                    <a:pt x="251" y="13"/>
                    <a:pt x="132" y="132"/>
                  </a:cubicBezTo>
                  <a:cubicBezTo>
                    <a:pt x="25" y="251"/>
                    <a:pt x="1" y="417"/>
                    <a:pt x="1" y="417"/>
                  </a:cubicBezTo>
                  <a:cubicBezTo>
                    <a:pt x="1" y="417"/>
                    <a:pt x="167" y="394"/>
                    <a:pt x="286" y="275"/>
                  </a:cubicBezTo>
                  <a:cubicBezTo>
                    <a:pt x="394" y="167"/>
                    <a:pt x="406" y="1"/>
                    <a:pt x="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2"/>
            <p:cNvSpPr/>
            <p:nvPr/>
          </p:nvSpPr>
          <p:spPr>
            <a:xfrm>
              <a:off x="4670225" y="1401200"/>
              <a:ext cx="5375" cy="68475"/>
            </a:xfrm>
            <a:custGeom>
              <a:avLst/>
              <a:gdLst/>
              <a:ahLst/>
              <a:cxnLst/>
              <a:rect l="l" t="t" r="r" b="b"/>
              <a:pathLst>
                <a:path w="215" h="2739" extrusionOk="0">
                  <a:moveTo>
                    <a:pt x="191" y="0"/>
                  </a:moveTo>
                  <a:cubicBezTo>
                    <a:pt x="191" y="0"/>
                    <a:pt x="143" y="155"/>
                    <a:pt x="95" y="393"/>
                  </a:cubicBezTo>
                  <a:cubicBezTo>
                    <a:pt x="48" y="643"/>
                    <a:pt x="0" y="989"/>
                    <a:pt x="0" y="1370"/>
                  </a:cubicBezTo>
                  <a:cubicBezTo>
                    <a:pt x="0" y="1751"/>
                    <a:pt x="48" y="2096"/>
                    <a:pt x="95" y="2346"/>
                  </a:cubicBezTo>
                  <a:cubicBezTo>
                    <a:pt x="131" y="2596"/>
                    <a:pt x="179" y="2739"/>
                    <a:pt x="179" y="2739"/>
                  </a:cubicBezTo>
                  <a:cubicBezTo>
                    <a:pt x="179" y="2739"/>
                    <a:pt x="191" y="2584"/>
                    <a:pt x="191" y="2334"/>
                  </a:cubicBezTo>
                  <a:cubicBezTo>
                    <a:pt x="202" y="2096"/>
                    <a:pt x="214" y="1751"/>
                    <a:pt x="214" y="1370"/>
                  </a:cubicBezTo>
                  <a:cubicBezTo>
                    <a:pt x="214" y="1000"/>
                    <a:pt x="202" y="655"/>
                    <a:pt x="202" y="405"/>
                  </a:cubicBezTo>
                  <a:cubicBezTo>
                    <a:pt x="191" y="155"/>
                    <a:pt x="191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2"/>
            <p:cNvSpPr/>
            <p:nvPr/>
          </p:nvSpPr>
          <p:spPr>
            <a:xfrm>
              <a:off x="4953875" y="1479175"/>
              <a:ext cx="16400" cy="58075"/>
            </a:xfrm>
            <a:custGeom>
              <a:avLst/>
              <a:gdLst/>
              <a:ahLst/>
              <a:cxnLst/>
              <a:rect l="l" t="t" r="r" b="b"/>
              <a:pathLst>
                <a:path w="656" h="2323" extrusionOk="0">
                  <a:moveTo>
                    <a:pt x="656" y="1"/>
                  </a:moveTo>
                  <a:lnTo>
                    <a:pt x="656" y="1"/>
                  </a:lnTo>
                  <a:cubicBezTo>
                    <a:pt x="656" y="1"/>
                    <a:pt x="620" y="132"/>
                    <a:pt x="572" y="346"/>
                  </a:cubicBezTo>
                  <a:cubicBezTo>
                    <a:pt x="525" y="560"/>
                    <a:pt x="453" y="858"/>
                    <a:pt x="370" y="1168"/>
                  </a:cubicBezTo>
                  <a:cubicBezTo>
                    <a:pt x="275" y="1489"/>
                    <a:pt x="191" y="1775"/>
                    <a:pt x="120" y="1989"/>
                  </a:cubicBezTo>
                  <a:cubicBezTo>
                    <a:pt x="48" y="2191"/>
                    <a:pt x="1" y="2322"/>
                    <a:pt x="1" y="2322"/>
                  </a:cubicBezTo>
                  <a:cubicBezTo>
                    <a:pt x="1" y="2322"/>
                    <a:pt x="72" y="2203"/>
                    <a:pt x="167" y="2001"/>
                  </a:cubicBezTo>
                  <a:cubicBezTo>
                    <a:pt x="263" y="1810"/>
                    <a:pt x="370" y="1525"/>
                    <a:pt x="465" y="1203"/>
                  </a:cubicBezTo>
                  <a:cubicBezTo>
                    <a:pt x="560" y="882"/>
                    <a:pt x="608" y="572"/>
                    <a:pt x="632" y="358"/>
                  </a:cubicBezTo>
                  <a:cubicBezTo>
                    <a:pt x="644" y="144"/>
                    <a:pt x="656" y="1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2"/>
            <p:cNvSpPr/>
            <p:nvPr/>
          </p:nvSpPr>
          <p:spPr>
            <a:xfrm>
              <a:off x="4951800" y="1485125"/>
              <a:ext cx="11625" cy="38425"/>
            </a:xfrm>
            <a:custGeom>
              <a:avLst/>
              <a:gdLst/>
              <a:ahLst/>
              <a:cxnLst/>
              <a:rect l="l" t="t" r="r" b="b"/>
              <a:pathLst>
                <a:path w="465" h="1537" extrusionOk="0">
                  <a:moveTo>
                    <a:pt x="465" y="1"/>
                  </a:moveTo>
                  <a:lnTo>
                    <a:pt x="465" y="1"/>
                  </a:lnTo>
                  <a:cubicBezTo>
                    <a:pt x="465" y="1"/>
                    <a:pt x="369" y="346"/>
                    <a:pt x="250" y="775"/>
                  </a:cubicBezTo>
                  <a:cubicBezTo>
                    <a:pt x="119" y="1191"/>
                    <a:pt x="0" y="1537"/>
                    <a:pt x="0" y="1537"/>
                  </a:cubicBezTo>
                  <a:cubicBezTo>
                    <a:pt x="0" y="1537"/>
                    <a:pt x="60" y="1465"/>
                    <a:pt x="131" y="1334"/>
                  </a:cubicBezTo>
                  <a:cubicBezTo>
                    <a:pt x="191" y="1203"/>
                    <a:pt x="286" y="1013"/>
                    <a:pt x="346" y="799"/>
                  </a:cubicBezTo>
                  <a:cubicBezTo>
                    <a:pt x="405" y="584"/>
                    <a:pt x="441" y="382"/>
                    <a:pt x="453" y="239"/>
                  </a:cubicBezTo>
                  <a:cubicBezTo>
                    <a:pt x="465" y="84"/>
                    <a:pt x="465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2"/>
            <p:cNvSpPr/>
            <p:nvPr/>
          </p:nvSpPr>
          <p:spPr>
            <a:xfrm>
              <a:off x="4950900" y="1493475"/>
              <a:ext cx="5375" cy="17575"/>
            </a:xfrm>
            <a:custGeom>
              <a:avLst/>
              <a:gdLst/>
              <a:ahLst/>
              <a:cxnLst/>
              <a:rect l="l" t="t" r="r" b="b"/>
              <a:pathLst>
                <a:path w="215" h="703" extrusionOk="0">
                  <a:moveTo>
                    <a:pt x="215" y="0"/>
                  </a:moveTo>
                  <a:cubicBezTo>
                    <a:pt x="215" y="0"/>
                    <a:pt x="120" y="143"/>
                    <a:pt x="60" y="334"/>
                  </a:cubicBezTo>
                  <a:cubicBezTo>
                    <a:pt x="1" y="524"/>
                    <a:pt x="1" y="703"/>
                    <a:pt x="1" y="703"/>
                  </a:cubicBezTo>
                  <a:cubicBezTo>
                    <a:pt x="1" y="703"/>
                    <a:pt x="96" y="560"/>
                    <a:pt x="155" y="369"/>
                  </a:cubicBezTo>
                  <a:cubicBezTo>
                    <a:pt x="215" y="179"/>
                    <a:pt x="215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2"/>
            <p:cNvSpPr/>
            <p:nvPr/>
          </p:nvSpPr>
          <p:spPr>
            <a:xfrm>
              <a:off x="4646700" y="1314875"/>
              <a:ext cx="23825" cy="53600"/>
            </a:xfrm>
            <a:custGeom>
              <a:avLst/>
              <a:gdLst/>
              <a:ahLst/>
              <a:cxnLst/>
              <a:rect l="l" t="t" r="r" b="b"/>
              <a:pathLst>
                <a:path w="953" h="2144" extrusionOk="0">
                  <a:moveTo>
                    <a:pt x="929" y="0"/>
                  </a:moveTo>
                  <a:cubicBezTo>
                    <a:pt x="929" y="0"/>
                    <a:pt x="929" y="36"/>
                    <a:pt x="929" y="96"/>
                  </a:cubicBezTo>
                  <a:cubicBezTo>
                    <a:pt x="917" y="155"/>
                    <a:pt x="905" y="239"/>
                    <a:pt x="882" y="346"/>
                  </a:cubicBezTo>
                  <a:cubicBezTo>
                    <a:pt x="858" y="453"/>
                    <a:pt x="798" y="572"/>
                    <a:pt x="715" y="679"/>
                  </a:cubicBezTo>
                  <a:cubicBezTo>
                    <a:pt x="632" y="774"/>
                    <a:pt x="489" y="858"/>
                    <a:pt x="358" y="989"/>
                  </a:cubicBezTo>
                  <a:cubicBezTo>
                    <a:pt x="239" y="1108"/>
                    <a:pt x="155" y="1263"/>
                    <a:pt x="108" y="1405"/>
                  </a:cubicBezTo>
                  <a:cubicBezTo>
                    <a:pt x="60" y="1548"/>
                    <a:pt x="36" y="1679"/>
                    <a:pt x="24" y="1786"/>
                  </a:cubicBezTo>
                  <a:cubicBezTo>
                    <a:pt x="0" y="2013"/>
                    <a:pt x="0" y="2144"/>
                    <a:pt x="0" y="2144"/>
                  </a:cubicBezTo>
                  <a:cubicBezTo>
                    <a:pt x="0" y="2144"/>
                    <a:pt x="24" y="2013"/>
                    <a:pt x="72" y="1798"/>
                  </a:cubicBezTo>
                  <a:cubicBezTo>
                    <a:pt x="131" y="1584"/>
                    <a:pt x="203" y="1286"/>
                    <a:pt x="441" y="1060"/>
                  </a:cubicBezTo>
                  <a:cubicBezTo>
                    <a:pt x="548" y="953"/>
                    <a:pt x="691" y="858"/>
                    <a:pt x="786" y="727"/>
                  </a:cubicBezTo>
                  <a:cubicBezTo>
                    <a:pt x="882" y="608"/>
                    <a:pt x="917" y="465"/>
                    <a:pt x="929" y="358"/>
                  </a:cubicBezTo>
                  <a:cubicBezTo>
                    <a:pt x="953" y="251"/>
                    <a:pt x="941" y="155"/>
                    <a:pt x="941" y="96"/>
                  </a:cubicBezTo>
                  <a:cubicBezTo>
                    <a:pt x="929" y="24"/>
                    <a:pt x="929" y="0"/>
                    <a:pt x="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2"/>
            <p:cNvSpPr/>
            <p:nvPr/>
          </p:nvSpPr>
          <p:spPr>
            <a:xfrm>
              <a:off x="4642825" y="1337500"/>
              <a:ext cx="24425" cy="47350"/>
            </a:xfrm>
            <a:custGeom>
              <a:avLst/>
              <a:gdLst/>
              <a:ahLst/>
              <a:cxnLst/>
              <a:rect l="l" t="t" r="r" b="b"/>
              <a:pathLst>
                <a:path w="977" h="1894" extrusionOk="0">
                  <a:moveTo>
                    <a:pt x="977" y="0"/>
                  </a:moveTo>
                  <a:lnTo>
                    <a:pt x="977" y="0"/>
                  </a:lnTo>
                  <a:cubicBezTo>
                    <a:pt x="977" y="0"/>
                    <a:pt x="894" y="84"/>
                    <a:pt x="763" y="238"/>
                  </a:cubicBezTo>
                  <a:cubicBezTo>
                    <a:pt x="644" y="381"/>
                    <a:pt x="477" y="608"/>
                    <a:pt x="346" y="870"/>
                  </a:cubicBezTo>
                  <a:cubicBezTo>
                    <a:pt x="203" y="1143"/>
                    <a:pt x="120" y="1393"/>
                    <a:pt x="72" y="1584"/>
                  </a:cubicBezTo>
                  <a:cubicBezTo>
                    <a:pt x="13" y="1774"/>
                    <a:pt x="1" y="1893"/>
                    <a:pt x="1" y="1893"/>
                  </a:cubicBezTo>
                  <a:cubicBezTo>
                    <a:pt x="1" y="1893"/>
                    <a:pt x="48" y="1786"/>
                    <a:pt x="120" y="1608"/>
                  </a:cubicBezTo>
                  <a:cubicBezTo>
                    <a:pt x="191" y="1417"/>
                    <a:pt x="298" y="1179"/>
                    <a:pt x="441" y="917"/>
                  </a:cubicBezTo>
                  <a:cubicBezTo>
                    <a:pt x="572" y="655"/>
                    <a:pt x="703" y="429"/>
                    <a:pt x="810" y="262"/>
                  </a:cubicBezTo>
                  <a:cubicBezTo>
                    <a:pt x="917" y="108"/>
                    <a:pt x="977" y="0"/>
                    <a:pt x="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2"/>
            <p:cNvSpPr/>
            <p:nvPr/>
          </p:nvSpPr>
          <p:spPr>
            <a:xfrm>
              <a:off x="4647900" y="1352675"/>
              <a:ext cx="16100" cy="42900"/>
            </a:xfrm>
            <a:custGeom>
              <a:avLst/>
              <a:gdLst/>
              <a:ahLst/>
              <a:cxnLst/>
              <a:rect l="l" t="t" r="r" b="b"/>
              <a:pathLst>
                <a:path w="644" h="1716" extrusionOk="0">
                  <a:moveTo>
                    <a:pt x="643" y="1"/>
                  </a:moveTo>
                  <a:cubicBezTo>
                    <a:pt x="643" y="1"/>
                    <a:pt x="572" y="84"/>
                    <a:pt x="488" y="227"/>
                  </a:cubicBezTo>
                  <a:cubicBezTo>
                    <a:pt x="405" y="370"/>
                    <a:pt x="298" y="572"/>
                    <a:pt x="203" y="810"/>
                  </a:cubicBezTo>
                  <a:cubicBezTo>
                    <a:pt x="107" y="1048"/>
                    <a:pt x="60" y="1275"/>
                    <a:pt x="36" y="1441"/>
                  </a:cubicBezTo>
                  <a:cubicBezTo>
                    <a:pt x="0" y="1608"/>
                    <a:pt x="0" y="1715"/>
                    <a:pt x="0" y="1715"/>
                  </a:cubicBezTo>
                  <a:cubicBezTo>
                    <a:pt x="0" y="1715"/>
                    <a:pt x="36" y="1608"/>
                    <a:pt x="83" y="1453"/>
                  </a:cubicBezTo>
                  <a:cubicBezTo>
                    <a:pt x="131" y="1298"/>
                    <a:pt x="214" y="1084"/>
                    <a:pt x="298" y="846"/>
                  </a:cubicBezTo>
                  <a:cubicBezTo>
                    <a:pt x="393" y="608"/>
                    <a:pt x="476" y="405"/>
                    <a:pt x="536" y="251"/>
                  </a:cubicBezTo>
                  <a:cubicBezTo>
                    <a:pt x="595" y="96"/>
                    <a:pt x="643" y="1"/>
                    <a:pt x="6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2"/>
            <p:cNvSpPr/>
            <p:nvPr/>
          </p:nvSpPr>
          <p:spPr>
            <a:xfrm>
              <a:off x="4648200" y="1364275"/>
              <a:ext cx="15800" cy="49750"/>
            </a:xfrm>
            <a:custGeom>
              <a:avLst/>
              <a:gdLst/>
              <a:ahLst/>
              <a:cxnLst/>
              <a:rect l="l" t="t" r="r" b="b"/>
              <a:pathLst>
                <a:path w="632" h="1990" extrusionOk="0">
                  <a:moveTo>
                    <a:pt x="631" y="1"/>
                  </a:moveTo>
                  <a:cubicBezTo>
                    <a:pt x="631" y="1"/>
                    <a:pt x="571" y="96"/>
                    <a:pt x="476" y="263"/>
                  </a:cubicBezTo>
                  <a:cubicBezTo>
                    <a:pt x="381" y="430"/>
                    <a:pt x="262" y="668"/>
                    <a:pt x="167" y="942"/>
                  </a:cubicBezTo>
                  <a:cubicBezTo>
                    <a:pt x="83" y="1227"/>
                    <a:pt x="36" y="1489"/>
                    <a:pt x="12" y="1680"/>
                  </a:cubicBezTo>
                  <a:cubicBezTo>
                    <a:pt x="0" y="1870"/>
                    <a:pt x="0" y="1989"/>
                    <a:pt x="0" y="1989"/>
                  </a:cubicBezTo>
                  <a:cubicBezTo>
                    <a:pt x="0" y="1989"/>
                    <a:pt x="24" y="1870"/>
                    <a:pt x="71" y="1680"/>
                  </a:cubicBezTo>
                  <a:cubicBezTo>
                    <a:pt x="107" y="1501"/>
                    <a:pt x="179" y="1251"/>
                    <a:pt x="274" y="977"/>
                  </a:cubicBezTo>
                  <a:cubicBezTo>
                    <a:pt x="357" y="703"/>
                    <a:pt x="452" y="465"/>
                    <a:pt x="524" y="287"/>
                  </a:cubicBezTo>
                  <a:lnTo>
                    <a:pt x="6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2"/>
            <p:cNvSpPr/>
            <p:nvPr/>
          </p:nvSpPr>
          <p:spPr>
            <a:xfrm>
              <a:off x="4640750" y="1395250"/>
              <a:ext cx="22350" cy="40200"/>
            </a:xfrm>
            <a:custGeom>
              <a:avLst/>
              <a:gdLst/>
              <a:ahLst/>
              <a:cxnLst/>
              <a:rect l="l" t="t" r="r" b="b"/>
              <a:pathLst>
                <a:path w="894" h="1608" extrusionOk="0">
                  <a:moveTo>
                    <a:pt x="893" y="0"/>
                  </a:moveTo>
                  <a:cubicBezTo>
                    <a:pt x="893" y="0"/>
                    <a:pt x="858" y="0"/>
                    <a:pt x="822" y="24"/>
                  </a:cubicBezTo>
                  <a:cubicBezTo>
                    <a:pt x="774" y="48"/>
                    <a:pt x="715" y="84"/>
                    <a:pt x="667" y="167"/>
                  </a:cubicBezTo>
                  <a:cubicBezTo>
                    <a:pt x="608" y="238"/>
                    <a:pt x="572" y="334"/>
                    <a:pt x="548" y="453"/>
                  </a:cubicBezTo>
                  <a:cubicBezTo>
                    <a:pt x="512" y="560"/>
                    <a:pt x="500" y="691"/>
                    <a:pt x="465" y="810"/>
                  </a:cubicBezTo>
                  <a:cubicBezTo>
                    <a:pt x="393" y="1048"/>
                    <a:pt x="250" y="1227"/>
                    <a:pt x="143" y="1357"/>
                  </a:cubicBezTo>
                  <a:cubicBezTo>
                    <a:pt x="84" y="1429"/>
                    <a:pt x="48" y="1488"/>
                    <a:pt x="24" y="1536"/>
                  </a:cubicBezTo>
                  <a:cubicBezTo>
                    <a:pt x="12" y="1584"/>
                    <a:pt x="0" y="1608"/>
                    <a:pt x="0" y="1608"/>
                  </a:cubicBezTo>
                  <a:cubicBezTo>
                    <a:pt x="0" y="1608"/>
                    <a:pt x="48" y="1512"/>
                    <a:pt x="179" y="1393"/>
                  </a:cubicBezTo>
                  <a:cubicBezTo>
                    <a:pt x="238" y="1346"/>
                    <a:pt x="322" y="1274"/>
                    <a:pt x="393" y="1179"/>
                  </a:cubicBezTo>
                  <a:cubicBezTo>
                    <a:pt x="453" y="1084"/>
                    <a:pt x="524" y="965"/>
                    <a:pt x="560" y="834"/>
                  </a:cubicBezTo>
                  <a:cubicBezTo>
                    <a:pt x="608" y="703"/>
                    <a:pt x="619" y="572"/>
                    <a:pt x="631" y="465"/>
                  </a:cubicBezTo>
                  <a:cubicBezTo>
                    <a:pt x="643" y="357"/>
                    <a:pt x="667" y="262"/>
                    <a:pt x="703" y="191"/>
                  </a:cubicBezTo>
                  <a:cubicBezTo>
                    <a:pt x="739" y="119"/>
                    <a:pt x="786" y="72"/>
                    <a:pt x="822" y="36"/>
                  </a:cubicBezTo>
                  <a:cubicBezTo>
                    <a:pt x="870" y="12"/>
                    <a:pt x="893" y="0"/>
                    <a:pt x="8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2"/>
            <p:cNvSpPr/>
            <p:nvPr/>
          </p:nvSpPr>
          <p:spPr>
            <a:xfrm>
              <a:off x="4648775" y="1414875"/>
              <a:ext cx="14025" cy="30700"/>
            </a:xfrm>
            <a:custGeom>
              <a:avLst/>
              <a:gdLst/>
              <a:ahLst/>
              <a:cxnLst/>
              <a:rect l="l" t="t" r="r" b="b"/>
              <a:pathLst>
                <a:path w="561" h="1228" extrusionOk="0">
                  <a:moveTo>
                    <a:pt x="560" y="1"/>
                  </a:moveTo>
                  <a:lnTo>
                    <a:pt x="560" y="1"/>
                  </a:lnTo>
                  <a:cubicBezTo>
                    <a:pt x="560" y="1"/>
                    <a:pt x="418" y="263"/>
                    <a:pt x="263" y="608"/>
                  </a:cubicBezTo>
                  <a:cubicBezTo>
                    <a:pt x="108" y="942"/>
                    <a:pt x="1" y="1227"/>
                    <a:pt x="1" y="1227"/>
                  </a:cubicBezTo>
                  <a:cubicBezTo>
                    <a:pt x="1" y="1227"/>
                    <a:pt x="203" y="989"/>
                    <a:pt x="358" y="644"/>
                  </a:cubicBezTo>
                  <a:cubicBezTo>
                    <a:pt x="513" y="299"/>
                    <a:pt x="560" y="1"/>
                    <a:pt x="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2"/>
            <p:cNvSpPr/>
            <p:nvPr/>
          </p:nvSpPr>
          <p:spPr>
            <a:xfrm>
              <a:off x="4653850" y="1431850"/>
              <a:ext cx="9550" cy="20575"/>
            </a:xfrm>
            <a:custGeom>
              <a:avLst/>
              <a:gdLst/>
              <a:ahLst/>
              <a:cxnLst/>
              <a:rect l="l" t="t" r="r" b="b"/>
              <a:pathLst>
                <a:path w="382" h="823" extrusionOk="0">
                  <a:moveTo>
                    <a:pt x="381" y="1"/>
                  </a:moveTo>
                  <a:cubicBezTo>
                    <a:pt x="381" y="1"/>
                    <a:pt x="250" y="167"/>
                    <a:pt x="143" y="394"/>
                  </a:cubicBezTo>
                  <a:cubicBezTo>
                    <a:pt x="36" y="620"/>
                    <a:pt x="0" y="822"/>
                    <a:pt x="0" y="822"/>
                  </a:cubicBezTo>
                  <a:cubicBezTo>
                    <a:pt x="0" y="822"/>
                    <a:pt x="131" y="655"/>
                    <a:pt x="238" y="429"/>
                  </a:cubicBezTo>
                  <a:cubicBezTo>
                    <a:pt x="345" y="203"/>
                    <a:pt x="381" y="1"/>
                    <a:pt x="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2"/>
            <p:cNvSpPr/>
            <p:nvPr/>
          </p:nvSpPr>
          <p:spPr>
            <a:xfrm>
              <a:off x="4649375" y="1443450"/>
              <a:ext cx="14025" cy="19075"/>
            </a:xfrm>
            <a:custGeom>
              <a:avLst/>
              <a:gdLst/>
              <a:ahLst/>
              <a:cxnLst/>
              <a:rect l="l" t="t" r="r" b="b"/>
              <a:pathLst>
                <a:path w="561" h="763" extrusionOk="0">
                  <a:moveTo>
                    <a:pt x="560" y="1"/>
                  </a:moveTo>
                  <a:lnTo>
                    <a:pt x="560" y="1"/>
                  </a:lnTo>
                  <a:cubicBezTo>
                    <a:pt x="560" y="1"/>
                    <a:pt x="536" y="49"/>
                    <a:pt x="489" y="120"/>
                  </a:cubicBezTo>
                  <a:cubicBezTo>
                    <a:pt x="453" y="203"/>
                    <a:pt x="394" y="299"/>
                    <a:pt x="310" y="406"/>
                  </a:cubicBezTo>
                  <a:cubicBezTo>
                    <a:pt x="239" y="513"/>
                    <a:pt x="167" y="596"/>
                    <a:pt x="108" y="656"/>
                  </a:cubicBezTo>
                  <a:cubicBezTo>
                    <a:pt x="48" y="727"/>
                    <a:pt x="1" y="763"/>
                    <a:pt x="1" y="763"/>
                  </a:cubicBezTo>
                  <a:cubicBezTo>
                    <a:pt x="1" y="763"/>
                    <a:pt x="60" y="751"/>
                    <a:pt x="132" y="703"/>
                  </a:cubicBezTo>
                  <a:cubicBezTo>
                    <a:pt x="215" y="656"/>
                    <a:pt x="310" y="584"/>
                    <a:pt x="394" y="465"/>
                  </a:cubicBezTo>
                  <a:cubicBezTo>
                    <a:pt x="477" y="346"/>
                    <a:pt x="525" y="227"/>
                    <a:pt x="536" y="144"/>
                  </a:cubicBezTo>
                  <a:cubicBezTo>
                    <a:pt x="560" y="49"/>
                    <a:pt x="560" y="1"/>
                    <a:pt x="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2"/>
            <p:cNvSpPr/>
            <p:nvPr/>
          </p:nvSpPr>
          <p:spPr>
            <a:xfrm>
              <a:off x="4975900" y="1346725"/>
              <a:ext cx="19375" cy="28900"/>
            </a:xfrm>
            <a:custGeom>
              <a:avLst/>
              <a:gdLst/>
              <a:ahLst/>
              <a:cxnLst/>
              <a:rect l="l" t="t" r="r" b="b"/>
              <a:pathLst>
                <a:path w="775" h="1156" extrusionOk="0">
                  <a:moveTo>
                    <a:pt x="1" y="0"/>
                  </a:moveTo>
                  <a:cubicBezTo>
                    <a:pt x="1" y="1"/>
                    <a:pt x="132" y="286"/>
                    <a:pt x="346" y="608"/>
                  </a:cubicBezTo>
                  <a:cubicBezTo>
                    <a:pt x="560" y="929"/>
                    <a:pt x="775" y="1155"/>
                    <a:pt x="775" y="1155"/>
                  </a:cubicBezTo>
                  <a:cubicBezTo>
                    <a:pt x="775" y="1155"/>
                    <a:pt x="644" y="870"/>
                    <a:pt x="429" y="548"/>
                  </a:cubicBezTo>
                  <a:cubicBezTo>
                    <a:pt x="215" y="227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2"/>
            <p:cNvSpPr/>
            <p:nvPr/>
          </p:nvSpPr>
          <p:spPr>
            <a:xfrm>
              <a:off x="4976800" y="1365175"/>
              <a:ext cx="17875" cy="23550"/>
            </a:xfrm>
            <a:custGeom>
              <a:avLst/>
              <a:gdLst/>
              <a:ahLst/>
              <a:cxnLst/>
              <a:rect l="l" t="t" r="r" b="b"/>
              <a:pathLst>
                <a:path w="715" h="942" extrusionOk="0">
                  <a:moveTo>
                    <a:pt x="1" y="1"/>
                  </a:moveTo>
                  <a:cubicBezTo>
                    <a:pt x="1" y="1"/>
                    <a:pt x="60" y="36"/>
                    <a:pt x="131" y="120"/>
                  </a:cubicBezTo>
                  <a:cubicBezTo>
                    <a:pt x="215" y="191"/>
                    <a:pt x="310" y="310"/>
                    <a:pt x="393" y="441"/>
                  </a:cubicBezTo>
                  <a:cubicBezTo>
                    <a:pt x="429" y="513"/>
                    <a:pt x="465" y="584"/>
                    <a:pt x="489" y="644"/>
                  </a:cubicBezTo>
                  <a:cubicBezTo>
                    <a:pt x="512" y="715"/>
                    <a:pt x="536" y="775"/>
                    <a:pt x="572" y="822"/>
                  </a:cubicBezTo>
                  <a:cubicBezTo>
                    <a:pt x="596" y="882"/>
                    <a:pt x="632" y="917"/>
                    <a:pt x="667" y="929"/>
                  </a:cubicBezTo>
                  <a:cubicBezTo>
                    <a:pt x="691" y="941"/>
                    <a:pt x="715" y="941"/>
                    <a:pt x="715" y="941"/>
                  </a:cubicBezTo>
                  <a:cubicBezTo>
                    <a:pt x="715" y="941"/>
                    <a:pt x="643" y="906"/>
                    <a:pt x="620" y="810"/>
                  </a:cubicBezTo>
                  <a:cubicBezTo>
                    <a:pt x="608" y="751"/>
                    <a:pt x="596" y="691"/>
                    <a:pt x="572" y="620"/>
                  </a:cubicBezTo>
                  <a:cubicBezTo>
                    <a:pt x="560" y="548"/>
                    <a:pt x="524" y="465"/>
                    <a:pt x="477" y="394"/>
                  </a:cubicBezTo>
                  <a:cubicBezTo>
                    <a:pt x="393" y="239"/>
                    <a:pt x="262" y="132"/>
                    <a:pt x="167" y="72"/>
                  </a:cubicBezTo>
                  <a:cubicBezTo>
                    <a:pt x="72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2"/>
            <p:cNvSpPr/>
            <p:nvPr/>
          </p:nvSpPr>
          <p:spPr>
            <a:xfrm>
              <a:off x="4981575" y="1383325"/>
              <a:ext cx="14000" cy="20275"/>
            </a:xfrm>
            <a:custGeom>
              <a:avLst/>
              <a:gdLst/>
              <a:ahLst/>
              <a:cxnLst/>
              <a:rect l="l" t="t" r="r" b="b"/>
              <a:pathLst>
                <a:path w="560" h="811" extrusionOk="0">
                  <a:moveTo>
                    <a:pt x="0" y="1"/>
                  </a:moveTo>
                  <a:cubicBezTo>
                    <a:pt x="0" y="1"/>
                    <a:pt x="95" y="203"/>
                    <a:pt x="250" y="430"/>
                  </a:cubicBezTo>
                  <a:cubicBezTo>
                    <a:pt x="405" y="644"/>
                    <a:pt x="560" y="811"/>
                    <a:pt x="560" y="811"/>
                  </a:cubicBezTo>
                  <a:cubicBezTo>
                    <a:pt x="560" y="811"/>
                    <a:pt x="500" y="596"/>
                    <a:pt x="333" y="370"/>
                  </a:cubicBezTo>
                  <a:cubicBezTo>
                    <a:pt x="179" y="13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2"/>
            <p:cNvSpPr/>
            <p:nvPr/>
          </p:nvSpPr>
          <p:spPr>
            <a:xfrm>
              <a:off x="4984825" y="1401800"/>
              <a:ext cx="8375" cy="18475"/>
            </a:xfrm>
            <a:custGeom>
              <a:avLst/>
              <a:gdLst/>
              <a:ahLst/>
              <a:cxnLst/>
              <a:rect l="l" t="t" r="r" b="b"/>
              <a:pathLst>
                <a:path w="335" h="739" extrusionOk="0">
                  <a:moveTo>
                    <a:pt x="1" y="0"/>
                  </a:moveTo>
                  <a:cubicBezTo>
                    <a:pt x="1" y="0"/>
                    <a:pt x="49" y="179"/>
                    <a:pt x="144" y="381"/>
                  </a:cubicBezTo>
                  <a:cubicBezTo>
                    <a:pt x="227" y="584"/>
                    <a:pt x="334" y="738"/>
                    <a:pt x="334" y="738"/>
                  </a:cubicBezTo>
                  <a:cubicBezTo>
                    <a:pt x="334" y="738"/>
                    <a:pt x="334" y="548"/>
                    <a:pt x="239" y="333"/>
                  </a:cubicBezTo>
                  <a:cubicBezTo>
                    <a:pt x="132" y="131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2"/>
            <p:cNvSpPr/>
            <p:nvPr/>
          </p:nvSpPr>
          <p:spPr>
            <a:xfrm>
              <a:off x="4983050" y="1411325"/>
              <a:ext cx="11925" cy="20550"/>
            </a:xfrm>
            <a:custGeom>
              <a:avLst/>
              <a:gdLst/>
              <a:ahLst/>
              <a:cxnLst/>
              <a:rect l="l" t="t" r="r" b="b"/>
              <a:pathLst>
                <a:path w="477" h="822" extrusionOk="0">
                  <a:moveTo>
                    <a:pt x="1" y="0"/>
                  </a:moveTo>
                  <a:cubicBezTo>
                    <a:pt x="1" y="0"/>
                    <a:pt x="12" y="48"/>
                    <a:pt x="36" y="131"/>
                  </a:cubicBezTo>
                  <a:cubicBezTo>
                    <a:pt x="60" y="226"/>
                    <a:pt x="96" y="333"/>
                    <a:pt x="167" y="453"/>
                  </a:cubicBezTo>
                  <a:cubicBezTo>
                    <a:pt x="227" y="572"/>
                    <a:pt x="310" y="667"/>
                    <a:pt x="370" y="726"/>
                  </a:cubicBezTo>
                  <a:cubicBezTo>
                    <a:pt x="429" y="798"/>
                    <a:pt x="477" y="822"/>
                    <a:pt x="477" y="822"/>
                  </a:cubicBezTo>
                  <a:cubicBezTo>
                    <a:pt x="477" y="822"/>
                    <a:pt x="382" y="631"/>
                    <a:pt x="251" y="405"/>
                  </a:cubicBezTo>
                  <a:cubicBezTo>
                    <a:pt x="132" y="17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2"/>
            <p:cNvSpPr/>
            <p:nvPr/>
          </p:nvSpPr>
          <p:spPr>
            <a:xfrm>
              <a:off x="4983350" y="1439300"/>
              <a:ext cx="11325" cy="19975"/>
            </a:xfrm>
            <a:custGeom>
              <a:avLst/>
              <a:gdLst/>
              <a:ahLst/>
              <a:cxnLst/>
              <a:rect l="l" t="t" r="r" b="b"/>
              <a:pathLst>
                <a:path w="453" h="799" extrusionOk="0">
                  <a:moveTo>
                    <a:pt x="12" y="0"/>
                  </a:moveTo>
                  <a:cubicBezTo>
                    <a:pt x="12" y="0"/>
                    <a:pt x="0" y="48"/>
                    <a:pt x="0" y="143"/>
                  </a:cubicBezTo>
                  <a:cubicBezTo>
                    <a:pt x="0" y="227"/>
                    <a:pt x="12" y="357"/>
                    <a:pt x="84" y="477"/>
                  </a:cubicBezTo>
                  <a:cubicBezTo>
                    <a:pt x="155" y="596"/>
                    <a:pt x="250" y="691"/>
                    <a:pt x="322" y="738"/>
                  </a:cubicBezTo>
                  <a:cubicBezTo>
                    <a:pt x="393" y="786"/>
                    <a:pt x="453" y="798"/>
                    <a:pt x="453" y="798"/>
                  </a:cubicBezTo>
                  <a:cubicBezTo>
                    <a:pt x="453" y="798"/>
                    <a:pt x="405" y="762"/>
                    <a:pt x="358" y="691"/>
                  </a:cubicBezTo>
                  <a:cubicBezTo>
                    <a:pt x="298" y="631"/>
                    <a:pt x="239" y="536"/>
                    <a:pt x="179" y="429"/>
                  </a:cubicBezTo>
                  <a:cubicBezTo>
                    <a:pt x="120" y="322"/>
                    <a:pt x="72" y="215"/>
                    <a:pt x="48" y="131"/>
                  </a:cubicBezTo>
                  <a:cubicBezTo>
                    <a:pt x="24" y="48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2"/>
            <p:cNvSpPr/>
            <p:nvPr/>
          </p:nvSpPr>
          <p:spPr>
            <a:xfrm>
              <a:off x="4825600" y="1111275"/>
              <a:ext cx="53600" cy="49725"/>
            </a:xfrm>
            <a:custGeom>
              <a:avLst/>
              <a:gdLst/>
              <a:ahLst/>
              <a:cxnLst/>
              <a:rect l="l" t="t" r="r" b="b"/>
              <a:pathLst>
                <a:path w="2144" h="1989" extrusionOk="0">
                  <a:moveTo>
                    <a:pt x="0" y="1"/>
                  </a:moveTo>
                  <a:cubicBezTo>
                    <a:pt x="0" y="1"/>
                    <a:pt x="12" y="36"/>
                    <a:pt x="60" y="108"/>
                  </a:cubicBezTo>
                  <a:cubicBezTo>
                    <a:pt x="95" y="167"/>
                    <a:pt x="155" y="274"/>
                    <a:pt x="238" y="382"/>
                  </a:cubicBezTo>
                  <a:cubicBezTo>
                    <a:pt x="334" y="489"/>
                    <a:pt x="453" y="608"/>
                    <a:pt x="607" y="715"/>
                  </a:cubicBezTo>
                  <a:cubicBezTo>
                    <a:pt x="774" y="834"/>
                    <a:pt x="976" y="906"/>
                    <a:pt x="1155" y="977"/>
                  </a:cubicBezTo>
                  <a:cubicBezTo>
                    <a:pt x="1524" y="1120"/>
                    <a:pt x="1798" y="1382"/>
                    <a:pt x="1953" y="1596"/>
                  </a:cubicBezTo>
                  <a:cubicBezTo>
                    <a:pt x="2036" y="1703"/>
                    <a:pt x="2084" y="1798"/>
                    <a:pt x="2096" y="1870"/>
                  </a:cubicBezTo>
                  <a:cubicBezTo>
                    <a:pt x="2096" y="1906"/>
                    <a:pt x="2096" y="1941"/>
                    <a:pt x="2096" y="1953"/>
                  </a:cubicBezTo>
                  <a:cubicBezTo>
                    <a:pt x="2096" y="1977"/>
                    <a:pt x="2084" y="1989"/>
                    <a:pt x="2084" y="1989"/>
                  </a:cubicBezTo>
                  <a:cubicBezTo>
                    <a:pt x="2084" y="1989"/>
                    <a:pt x="2096" y="1977"/>
                    <a:pt x="2108" y="1965"/>
                  </a:cubicBezTo>
                  <a:cubicBezTo>
                    <a:pt x="2119" y="1941"/>
                    <a:pt x="2119" y="1918"/>
                    <a:pt x="2131" y="1870"/>
                  </a:cubicBezTo>
                  <a:cubicBezTo>
                    <a:pt x="2143" y="1787"/>
                    <a:pt x="2108" y="1668"/>
                    <a:pt x="2048" y="1537"/>
                  </a:cubicBezTo>
                  <a:cubicBezTo>
                    <a:pt x="1929" y="1287"/>
                    <a:pt x="1667" y="941"/>
                    <a:pt x="1238" y="775"/>
                  </a:cubicBezTo>
                  <a:cubicBezTo>
                    <a:pt x="1036" y="703"/>
                    <a:pt x="857" y="655"/>
                    <a:pt x="703" y="572"/>
                  </a:cubicBezTo>
                  <a:cubicBezTo>
                    <a:pt x="548" y="489"/>
                    <a:pt x="417" y="394"/>
                    <a:pt x="322" y="310"/>
                  </a:cubicBezTo>
                  <a:cubicBezTo>
                    <a:pt x="214" y="215"/>
                    <a:pt x="131" y="144"/>
                    <a:pt x="83" y="84"/>
                  </a:cubicBezTo>
                  <a:cubicBezTo>
                    <a:pt x="24" y="2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2"/>
            <p:cNvSpPr/>
            <p:nvPr/>
          </p:nvSpPr>
          <p:spPr>
            <a:xfrm>
              <a:off x="4761300" y="1125850"/>
              <a:ext cx="68775" cy="12550"/>
            </a:xfrm>
            <a:custGeom>
              <a:avLst/>
              <a:gdLst/>
              <a:ahLst/>
              <a:cxnLst/>
              <a:rect l="l" t="t" r="r" b="b"/>
              <a:pathLst>
                <a:path w="2751" h="502" extrusionOk="0">
                  <a:moveTo>
                    <a:pt x="1457" y="0"/>
                  </a:moveTo>
                  <a:cubicBezTo>
                    <a:pt x="1436" y="0"/>
                    <a:pt x="1415" y="0"/>
                    <a:pt x="1393" y="1"/>
                  </a:cubicBezTo>
                  <a:cubicBezTo>
                    <a:pt x="989" y="25"/>
                    <a:pt x="631" y="132"/>
                    <a:pt x="393" y="227"/>
                  </a:cubicBezTo>
                  <a:cubicBezTo>
                    <a:pt x="143" y="311"/>
                    <a:pt x="0" y="382"/>
                    <a:pt x="0" y="382"/>
                  </a:cubicBezTo>
                  <a:cubicBezTo>
                    <a:pt x="0" y="382"/>
                    <a:pt x="155" y="358"/>
                    <a:pt x="417" y="323"/>
                  </a:cubicBezTo>
                  <a:cubicBezTo>
                    <a:pt x="667" y="287"/>
                    <a:pt x="1024" y="227"/>
                    <a:pt x="1405" y="215"/>
                  </a:cubicBezTo>
                  <a:cubicBezTo>
                    <a:pt x="1444" y="214"/>
                    <a:pt x="1483" y="214"/>
                    <a:pt x="1521" y="214"/>
                  </a:cubicBezTo>
                  <a:cubicBezTo>
                    <a:pt x="1856" y="214"/>
                    <a:pt x="2156" y="260"/>
                    <a:pt x="2370" y="334"/>
                  </a:cubicBezTo>
                  <a:cubicBezTo>
                    <a:pt x="2489" y="370"/>
                    <a:pt x="2584" y="418"/>
                    <a:pt x="2655" y="442"/>
                  </a:cubicBezTo>
                  <a:cubicBezTo>
                    <a:pt x="2715" y="477"/>
                    <a:pt x="2751" y="501"/>
                    <a:pt x="2751" y="501"/>
                  </a:cubicBezTo>
                  <a:cubicBezTo>
                    <a:pt x="2751" y="501"/>
                    <a:pt x="2727" y="465"/>
                    <a:pt x="2667" y="418"/>
                  </a:cubicBezTo>
                  <a:cubicBezTo>
                    <a:pt x="2620" y="370"/>
                    <a:pt x="2525" y="299"/>
                    <a:pt x="2417" y="239"/>
                  </a:cubicBezTo>
                  <a:cubicBezTo>
                    <a:pt x="2191" y="104"/>
                    <a:pt x="1847" y="0"/>
                    <a:pt x="1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2"/>
            <p:cNvSpPr/>
            <p:nvPr/>
          </p:nvSpPr>
          <p:spPr>
            <a:xfrm>
              <a:off x="4695825" y="1139900"/>
              <a:ext cx="83650" cy="19625"/>
            </a:xfrm>
            <a:custGeom>
              <a:avLst/>
              <a:gdLst/>
              <a:ahLst/>
              <a:cxnLst/>
              <a:rect l="l" t="t" r="r" b="b"/>
              <a:pathLst>
                <a:path w="3346" h="785" extrusionOk="0">
                  <a:moveTo>
                    <a:pt x="2167" y="1"/>
                  </a:moveTo>
                  <a:cubicBezTo>
                    <a:pt x="1984" y="1"/>
                    <a:pt x="1788" y="7"/>
                    <a:pt x="1584" y="22"/>
                  </a:cubicBezTo>
                  <a:cubicBezTo>
                    <a:pt x="1334" y="46"/>
                    <a:pt x="1095" y="82"/>
                    <a:pt x="881" y="142"/>
                  </a:cubicBezTo>
                  <a:cubicBezTo>
                    <a:pt x="679" y="213"/>
                    <a:pt x="500" y="296"/>
                    <a:pt x="357" y="392"/>
                  </a:cubicBezTo>
                  <a:cubicBezTo>
                    <a:pt x="226" y="487"/>
                    <a:pt x="131" y="594"/>
                    <a:pt x="83" y="665"/>
                  </a:cubicBezTo>
                  <a:cubicBezTo>
                    <a:pt x="24" y="737"/>
                    <a:pt x="0" y="784"/>
                    <a:pt x="0" y="784"/>
                  </a:cubicBezTo>
                  <a:cubicBezTo>
                    <a:pt x="0" y="784"/>
                    <a:pt x="36" y="749"/>
                    <a:pt x="107" y="689"/>
                  </a:cubicBezTo>
                  <a:cubicBezTo>
                    <a:pt x="179" y="630"/>
                    <a:pt x="274" y="558"/>
                    <a:pt x="417" y="487"/>
                  </a:cubicBezTo>
                  <a:cubicBezTo>
                    <a:pt x="560" y="415"/>
                    <a:pt x="726" y="356"/>
                    <a:pt x="929" y="320"/>
                  </a:cubicBezTo>
                  <a:cubicBezTo>
                    <a:pt x="1131" y="272"/>
                    <a:pt x="1357" y="249"/>
                    <a:pt x="1595" y="237"/>
                  </a:cubicBezTo>
                  <a:cubicBezTo>
                    <a:pt x="2084" y="201"/>
                    <a:pt x="2512" y="153"/>
                    <a:pt x="2834" y="142"/>
                  </a:cubicBezTo>
                  <a:cubicBezTo>
                    <a:pt x="3155" y="118"/>
                    <a:pt x="3346" y="118"/>
                    <a:pt x="3346" y="118"/>
                  </a:cubicBezTo>
                  <a:cubicBezTo>
                    <a:pt x="3346" y="118"/>
                    <a:pt x="3155" y="58"/>
                    <a:pt x="2834" y="34"/>
                  </a:cubicBezTo>
                  <a:cubicBezTo>
                    <a:pt x="2647" y="14"/>
                    <a:pt x="2420" y="1"/>
                    <a:pt x="2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2"/>
            <p:cNvSpPr/>
            <p:nvPr/>
          </p:nvSpPr>
          <p:spPr>
            <a:xfrm>
              <a:off x="4656225" y="1148775"/>
              <a:ext cx="88425" cy="49450"/>
            </a:xfrm>
            <a:custGeom>
              <a:avLst/>
              <a:gdLst/>
              <a:ahLst/>
              <a:cxnLst/>
              <a:rect l="l" t="t" r="r" b="b"/>
              <a:pathLst>
                <a:path w="3537" h="1978" extrusionOk="0">
                  <a:moveTo>
                    <a:pt x="3537" y="1"/>
                  </a:moveTo>
                  <a:cubicBezTo>
                    <a:pt x="3537" y="1"/>
                    <a:pt x="3477" y="13"/>
                    <a:pt x="3382" y="25"/>
                  </a:cubicBezTo>
                  <a:cubicBezTo>
                    <a:pt x="3275" y="37"/>
                    <a:pt x="3120" y="60"/>
                    <a:pt x="2941" y="108"/>
                  </a:cubicBezTo>
                  <a:cubicBezTo>
                    <a:pt x="2751" y="144"/>
                    <a:pt x="2537" y="203"/>
                    <a:pt x="2298" y="298"/>
                  </a:cubicBezTo>
                  <a:cubicBezTo>
                    <a:pt x="2072" y="394"/>
                    <a:pt x="1822" y="537"/>
                    <a:pt x="1596" y="727"/>
                  </a:cubicBezTo>
                  <a:cubicBezTo>
                    <a:pt x="1370" y="918"/>
                    <a:pt x="1191" y="1108"/>
                    <a:pt x="1013" y="1275"/>
                  </a:cubicBezTo>
                  <a:cubicBezTo>
                    <a:pt x="834" y="1453"/>
                    <a:pt x="679" y="1596"/>
                    <a:pt x="524" y="1703"/>
                  </a:cubicBezTo>
                  <a:cubicBezTo>
                    <a:pt x="381" y="1811"/>
                    <a:pt x="239" y="1870"/>
                    <a:pt x="143" y="1918"/>
                  </a:cubicBezTo>
                  <a:cubicBezTo>
                    <a:pt x="48" y="1953"/>
                    <a:pt x="0" y="1977"/>
                    <a:pt x="0" y="1977"/>
                  </a:cubicBezTo>
                  <a:cubicBezTo>
                    <a:pt x="0" y="1977"/>
                    <a:pt x="48" y="1965"/>
                    <a:pt x="155" y="1953"/>
                  </a:cubicBezTo>
                  <a:cubicBezTo>
                    <a:pt x="262" y="1930"/>
                    <a:pt x="405" y="1882"/>
                    <a:pt x="584" y="1799"/>
                  </a:cubicBezTo>
                  <a:cubicBezTo>
                    <a:pt x="751" y="1703"/>
                    <a:pt x="941" y="1572"/>
                    <a:pt x="1132" y="1418"/>
                  </a:cubicBezTo>
                  <a:cubicBezTo>
                    <a:pt x="1322" y="1251"/>
                    <a:pt x="1513" y="1072"/>
                    <a:pt x="1727" y="894"/>
                  </a:cubicBezTo>
                  <a:cubicBezTo>
                    <a:pt x="2144" y="525"/>
                    <a:pt x="2620" y="334"/>
                    <a:pt x="2965" y="203"/>
                  </a:cubicBezTo>
                  <a:cubicBezTo>
                    <a:pt x="3322" y="84"/>
                    <a:pt x="3537" y="1"/>
                    <a:pt x="3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2"/>
            <p:cNvSpPr/>
            <p:nvPr/>
          </p:nvSpPr>
          <p:spPr>
            <a:xfrm>
              <a:off x="4641050" y="1192825"/>
              <a:ext cx="39600" cy="39025"/>
            </a:xfrm>
            <a:custGeom>
              <a:avLst/>
              <a:gdLst/>
              <a:ahLst/>
              <a:cxnLst/>
              <a:rect l="l" t="t" r="r" b="b"/>
              <a:pathLst>
                <a:path w="1584" h="1561" extrusionOk="0">
                  <a:moveTo>
                    <a:pt x="1584" y="1"/>
                  </a:moveTo>
                  <a:lnTo>
                    <a:pt x="1584" y="1"/>
                  </a:lnTo>
                  <a:cubicBezTo>
                    <a:pt x="1584" y="1"/>
                    <a:pt x="1488" y="84"/>
                    <a:pt x="1346" y="239"/>
                  </a:cubicBezTo>
                  <a:cubicBezTo>
                    <a:pt x="1203" y="382"/>
                    <a:pt x="1024" y="596"/>
                    <a:pt x="810" y="811"/>
                  </a:cubicBezTo>
                  <a:cubicBezTo>
                    <a:pt x="607" y="1037"/>
                    <a:pt x="417" y="1227"/>
                    <a:pt x="262" y="1358"/>
                  </a:cubicBezTo>
                  <a:cubicBezTo>
                    <a:pt x="179" y="1430"/>
                    <a:pt x="119" y="1477"/>
                    <a:pt x="72" y="1513"/>
                  </a:cubicBezTo>
                  <a:cubicBezTo>
                    <a:pt x="24" y="1549"/>
                    <a:pt x="0" y="1561"/>
                    <a:pt x="0" y="1561"/>
                  </a:cubicBezTo>
                  <a:cubicBezTo>
                    <a:pt x="0" y="1561"/>
                    <a:pt x="36" y="1549"/>
                    <a:pt x="84" y="1537"/>
                  </a:cubicBezTo>
                  <a:cubicBezTo>
                    <a:pt x="143" y="1525"/>
                    <a:pt x="226" y="1489"/>
                    <a:pt x="322" y="1454"/>
                  </a:cubicBezTo>
                  <a:cubicBezTo>
                    <a:pt x="512" y="1358"/>
                    <a:pt x="750" y="1192"/>
                    <a:pt x="965" y="953"/>
                  </a:cubicBezTo>
                  <a:cubicBezTo>
                    <a:pt x="1191" y="727"/>
                    <a:pt x="1334" y="477"/>
                    <a:pt x="1429" y="299"/>
                  </a:cubicBezTo>
                  <a:cubicBezTo>
                    <a:pt x="1536" y="120"/>
                    <a:pt x="1584" y="1"/>
                    <a:pt x="1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2"/>
            <p:cNvSpPr/>
            <p:nvPr/>
          </p:nvSpPr>
          <p:spPr>
            <a:xfrm>
              <a:off x="4619025" y="1232425"/>
              <a:ext cx="42875" cy="70275"/>
            </a:xfrm>
            <a:custGeom>
              <a:avLst/>
              <a:gdLst/>
              <a:ahLst/>
              <a:cxnLst/>
              <a:rect l="l" t="t" r="r" b="b"/>
              <a:pathLst>
                <a:path w="1715" h="2811" extrusionOk="0">
                  <a:moveTo>
                    <a:pt x="1715" y="0"/>
                  </a:moveTo>
                  <a:lnTo>
                    <a:pt x="1715" y="0"/>
                  </a:lnTo>
                  <a:cubicBezTo>
                    <a:pt x="1715" y="1"/>
                    <a:pt x="1679" y="36"/>
                    <a:pt x="1631" y="108"/>
                  </a:cubicBezTo>
                  <a:cubicBezTo>
                    <a:pt x="1572" y="179"/>
                    <a:pt x="1512" y="286"/>
                    <a:pt x="1453" y="441"/>
                  </a:cubicBezTo>
                  <a:cubicBezTo>
                    <a:pt x="1393" y="584"/>
                    <a:pt x="1346" y="762"/>
                    <a:pt x="1286" y="953"/>
                  </a:cubicBezTo>
                  <a:cubicBezTo>
                    <a:pt x="1227" y="1143"/>
                    <a:pt x="1143" y="1334"/>
                    <a:pt x="1012" y="1489"/>
                  </a:cubicBezTo>
                  <a:cubicBezTo>
                    <a:pt x="941" y="1560"/>
                    <a:pt x="857" y="1620"/>
                    <a:pt x="762" y="1679"/>
                  </a:cubicBezTo>
                  <a:cubicBezTo>
                    <a:pt x="667" y="1739"/>
                    <a:pt x="572" y="1810"/>
                    <a:pt x="500" y="1882"/>
                  </a:cubicBezTo>
                  <a:cubicBezTo>
                    <a:pt x="345" y="2036"/>
                    <a:pt x="226" y="2191"/>
                    <a:pt x="155" y="2334"/>
                  </a:cubicBezTo>
                  <a:cubicBezTo>
                    <a:pt x="84" y="2477"/>
                    <a:pt x="48" y="2596"/>
                    <a:pt x="24" y="2679"/>
                  </a:cubicBezTo>
                  <a:cubicBezTo>
                    <a:pt x="0" y="2763"/>
                    <a:pt x="0" y="2810"/>
                    <a:pt x="0" y="2810"/>
                  </a:cubicBezTo>
                  <a:cubicBezTo>
                    <a:pt x="0" y="2810"/>
                    <a:pt x="12" y="2763"/>
                    <a:pt x="60" y="2691"/>
                  </a:cubicBezTo>
                  <a:cubicBezTo>
                    <a:pt x="95" y="2620"/>
                    <a:pt x="155" y="2513"/>
                    <a:pt x="250" y="2394"/>
                  </a:cubicBezTo>
                  <a:cubicBezTo>
                    <a:pt x="334" y="2275"/>
                    <a:pt x="465" y="2144"/>
                    <a:pt x="607" y="2025"/>
                  </a:cubicBezTo>
                  <a:cubicBezTo>
                    <a:pt x="691" y="1965"/>
                    <a:pt x="774" y="1905"/>
                    <a:pt x="869" y="1858"/>
                  </a:cubicBezTo>
                  <a:cubicBezTo>
                    <a:pt x="965" y="1798"/>
                    <a:pt x="1072" y="1727"/>
                    <a:pt x="1155" y="1632"/>
                  </a:cubicBezTo>
                  <a:cubicBezTo>
                    <a:pt x="1346" y="1441"/>
                    <a:pt x="1417" y="1191"/>
                    <a:pt x="1453" y="1001"/>
                  </a:cubicBezTo>
                  <a:cubicBezTo>
                    <a:pt x="1500" y="798"/>
                    <a:pt x="1524" y="620"/>
                    <a:pt x="1560" y="465"/>
                  </a:cubicBezTo>
                  <a:cubicBezTo>
                    <a:pt x="1584" y="322"/>
                    <a:pt x="1619" y="203"/>
                    <a:pt x="1655" y="120"/>
                  </a:cubicBezTo>
                  <a:cubicBezTo>
                    <a:pt x="1691" y="48"/>
                    <a:pt x="1715" y="1"/>
                    <a:pt x="1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2"/>
            <p:cNvSpPr/>
            <p:nvPr/>
          </p:nvSpPr>
          <p:spPr>
            <a:xfrm>
              <a:off x="4904175" y="1143425"/>
              <a:ext cx="38125" cy="71175"/>
            </a:xfrm>
            <a:custGeom>
              <a:avLst/>
              <a:gdLst/>
              <a:ahLst/>
              <a:cxnLst/>
              <a:rect l="l" t="t" r="r" b="b"/>
              <a:pathLst>
                <a:path w="1525" h="2847" extrusionOk="0">
                  <a:moveTo>
                    <a:pt x="0" y="1"/>
                  </a:moveTo>
                  <a:cubicBezTo>
                    <a:pt x="0" y="1"/>
                    <a:pt x="96" y="155"/>
                    <a:pt x="262" y="405"/>
                  </a:cubicBezTo>
                  <a:cubicBezTo>
                    <a:pt x="417" y="655"/>
                    <a:pt x="620" y="1001"/>
                    <a:pt x="846" y="1382"/>
                  </a:cubicBezTo>
                  <a:cubicBezTo>
                    <a:pt x="953" y="1584"/>
                    <a:pt x="1060" y="1763"/>
                    <a:pt x="1155" y="1941"/>
                  </a:cubicBezTo>
                  <a:cubicBezTo>
                    <a:pt x="1251" y="2108"/>
                    <a:pt x="1334" y="2263"/>
                    <a:pt x="1382" y="2394"/>
                  </a:cubicBezTo>
                  <a:cubicBezTo>
                    <a:pt x="1441" y="2525"/>
                    <a:pt x="1465" y="2644"/>
                    <a:pt x="1477" y="2715"/>
                  </a:cubicBezTo>
                  <a:cubicBezTo>
                    <a:pt x="1489" y="2798"/>
                    <a:pt x="1489" y="2846"/>
                    <a:pt x="1489" y="2846"/>
                  </a:cubicBezTo>
                  <a:cubicBezTo>
                    <a:pt x="1489" y="2846"/>
                    <a:pt x="1501" y="2810"/>
                    <a:pt x="1512" y="2715"/>
                  </a:cubicBezTo>
                  <a:cubicBezTo>
                    <a:pt x="1524" y="2632"/>
                    <a:pt x="1524" y="2513"/>
                    <a:pt x="1489" y="2358"/>
                  </a:cubicBezTo>
                  <a:cubicBezTo>
                    <a:pt x="1453" y="2215"/>
                    <a:pt x="1393" y="2036"/>
                    <a:pt x="1310" y="1858"/>
                  </a:cubicBezTo>
                  <a:cubicBezTo>
                    <a:pt x="1239" y="1679"/>
                    <a:pt x="1143" y="1477"/>
                    <a:pt x="1024" y="1286"/>
                  </a:cubicBezTo>
                  <a:cubicBezTo>
                    <a:pt x="798" y="882"/>
                    <a:pt x="536" y="560"/>
                    <a:pt x="346" y="334"/>
                  </a:cubicBezTo>
                  <a:cubicBezTo>
                    <a:pt x="143" y="120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2"/>
            <p:cNvSpPr/>
            <p:nvPr/>
          </p:nvSpPr>
          <p:spPr>
            <a:xfrm>
              <a:off x="4940200" y="1183600"/>
              <a:ext cx="13100" cy="50050"/>
            </a:xfrm>
            <a:custGeom>
              <a:avLst/>
              <a:gdLst/>
              <a:ahLst/>
              <a:cxnLst/>
              <a:rect l="l" t="t" r="r" b="b"/>
              <a:pathLst>
                <a:path w="524" h="2002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6" y="108"/>
                    <a:pt x="95" y="287"/>
                  </a:cubicBezTo>
                  <a:cubicBezTo>
                    <a:pt x="155" y="465"/>
                    <a:pt x="214" y="715"/>
                    <a:pt x="262" y="989"/>
                  </a:cubicBezTo>
                  <a:cubicBezTo>
                    <a:pt x="322" y="1263"/>
                    <a:pt x="345" y="1513"/>
                    <a:pt x="369" y="1692"/>
                  </a:cubicBezTo>
                  <a:cubicBezTo>
                    <a:pt x="381" y="1882"/>
                    <a:pt x="381" y="2001"/>
                    <a:pt x="381" y="2001"/>
                  </a:cubicBezTo>
                  <a:cubicBezTo>
                    <a:pt x="381" y="2001"/>
                    <a:pt x="393" y="1977"/>
                    <a:pt x="405" y="1930"/>
                  </a:cubicBezTo>
                  <a:cubicBezTo>
                    <a:pt x="429" y="1870"/>
                    <a:pt x="452" y="1799"/>
                    <a:pt x="464" y="1703"/>
                  </a:cubicBezTo>
                  <a:cubicBezTo>
                    <a:pt x="512" y="1513"/>
                    <a:pt x="524" y="1239"/>
                    <a:pt x="476" y="953"/>
                  </a:cubicBezTo>
                  <a:cubicBezTo>
                    <a:pt x="417" y="656"/>
                    <a:pt x="298" y="406"/>
                    <a:pt x="191" y="251"/>
                  </a:cubicBezTo>
                  <a:cubicBezTo>
                    <a:pt x="143" y="168"/>
                    <a:pt x="95" y="108"/>
                    <a:pt x="60" y="60"/>
                  </a:cubicBezTo>
                  <a:cubicBezTo>
                    <a:pt x="24" y="2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2"/>
            <p:cNvSpPr/>
            <p:nvPr/>
          </p:nvSpPr>
          <p:spPr>
            <a:xfrm>
              <a:off x="4955075" y="1191050"/>
              <a:ext cx="18175" cy="64625"/>
            </a:xfrm>
            <a:custGeom>
              <a:avLst/>
              <a:gdLst/>
              <a:ahLst/>
              <a:cxnLst/>
              <a:rect l="l" t="t" r="r" b="b"/>
              <a:pathLst>
                <a:path w="727" h="2585" extrusionOk="0">
                  <a:moveTo>
                    <a:pt x="0" y="1"/>
                  </a:moveTo>
                  <a:cubicBezTo>
                    <a:pt x="0" y="1"/>
                    <a:pt x="24" y="143"/>
                    <a:pt x="72" y="393"/>
                  </a:cubicBezTo>
                  <a:cubicBezTo>
                    <a:pt x="119" y="632"/>
                    <a:pt x="167" y="965"/>
                    <a:pt x="203" y="1334"/>
                  </a:cubicBezTo>
                  <a:cubicBezTo>
                    <a:pt x="215" y="1525"/>
                    <a:pt x="227" y="1703"/>
                    <a:pt x="262" y="1870"/>
                  </a:cubicBezTo>
                  <a:cubicBezTo>
                    <a:pt x="286" y="2036"/>
                    <a:pt x="346" y="2191"/>
                    <a:pt x="417" y="2298"/>
                  </a:cubicBezTo>
                  <a:cubicBezTo>
                    <a:pt x="489" y="2406"/>
                    <a:pt x="572" y="2489"/>
                    <a:pt x="631" y="2525"/>
                  </a:cubicBezTo>
                  <a:cubicBezTo>
                    <a:pt x="691" y="2560"/>
                    <a:pt x="727" y="2584"/>
                    <a:pt x="727" y="2584"/>
                  </a:cubicBezTo>
                  <a:cubicBezTo>
                    <a:pt x="727" y="2584"/>
                    <a:pt x="691" y="2548"/>
                    <a:pt x="655" y="2501"/>
                  </a:cubicBezTo>
                  <a:cubicBezTo>
                    <a:pt x="608" y="2441"/>
                    <a:pt x="560" y="2358"/>
                    <a:pt x="512" y="2251"/>
                  </a:cubicBezTo>
                  <a:cubicBezTo>
                    <a:pt x="477" y="2144"/>
                    <a:pt x="441" y="2001"/>
                    <a:pt x="429" y="1846"/>
                  </a:cubicBezTo>
                  <a:cubicBezTo>
                    <a:pt x="417" y="1691"/>
                    <a:pt x="417" y="1513"/>
                    <a:pt x="405" y="1322"/>
                  </a:cubicBezTo>
                  <a:cubicBezTo>
                    <a:pt x="369" y="929"/>
                    <a:pt x="274" y="596"/>
                    <a:pt x="179" y="358"/>
                  </a:cubicBezTo>
                  <a:cubicBezTo>
                    <a:pt x="84" y="13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2"/>
            <p:cNvSpPr/>
            <p:nvPr/>
          </p:nvSpPr>
          <p:spPr>
            <a:xfrm>
              <a:off x="4692825" y="1615800"/>
              <a:ext cx="15225" cy="101525"/>
            </a:xfrm>
            <a:custGeom>
              <a:avLst/>
              <a:gdLst/>
              <a:ahLst/>
              <a:cxnLst/>
              <a:rect l="l" t="t" r="r" b="b"/>
              <a:pathLst>
                <a:path w="609" h="4061" extrusionOk="0">
                  <a:moveTo>
                    <a:pt x="1" y="1"/>
                  </a:moveTo>
                  <a:cubicBezTo>
                    <a:pt x="1" y="2"/>
                    <a:pt x="25" y="61"/>
                    <a:pt x="49" y="155"/>
                  </a:cubicBezTo>
                  <a:cubicBezTo>
                    <a:pt x="72" y="263"/>
                    <a:pt x="120" y="405"/>
                    <a:pt x="156" y="584"/>
                  </a:cubicBezTo>
                  <a:cubicBezTo>
                    <a:pt x="251" y="953"/>
                    <a:pt x="346" y="1453"/>
                    <a:pt x="418" y="2013"/>
                  </a:cubicBezTo>
                  <a:cubicBezTo>
                    <a:pt x="489" y="2572"/>
                    <a:pt x="525" y="3084"/>
                    <a:pt x="537" y="3465"/>
                  </a:cubicBezTo>
                  <a:cubicBezTo>
                    <a:pt x="537" y="3644"/>
                    <a:pt x="537" y="3799"/>
                    <a:pt x="537" y="3906"/>
                  </a:cubicBezTo>
                  <a:cubicBezTo>
                    <a:pt x="537" y="4001"/>
                    <a:pt x="537" y="4061"/>
                    <a:pt x="537" y="4061"/>
                  </a:cubicBezTo>
                  <a:cubicBezTo>
                    <a:pt x="537" y="4061"/>
                    <a:pt x="549" y="4001"/>
                    <a:pt x="561" y="3906"/>
                  </a:cubicBezTo>
                  <a:cubicBezTo>
                    <a:pt x="572" y="3799"/>
                    <a:pt x="584" y="3644"/>
                    <a:pt x="584" y="3465"/>
                  </a:cubicBezTo>
                  <a:cubicBezTo>
                    <a:pt x="608" y="3084"/>
                    <a:pt x="596" y="2572"/>
                    <a:pt x="525" y="2001"/>
                  </a:cubicBezTo>
                  <a:cubicBezTo>
                    <a:pt x="453" y="1429"/>
                    <a:pt x="322" y="929"/>
                    <a:pt x="203" y="572"/>
                  </a:cubicBezTo>
                  <a:cubicBezTo>
                    <a:pt x="156" y="394"/>
                    <a:pt x="96" y="251"/>
                    <a:pt x="60" y="155"/>
                  </a:cubicBezTo>
                  <a:cubicBezTo>
                    <a:pt x="25" y="61"/>
                    <a:pt x="2" y="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2"/>
            <p:cNvSpPr/>
            <p:nvPr/>
          </p:nvSpPr>
          <p:spPr>
            <a:xfrm>
              <a:off x="4706225" y="1643200"/>
              <a:ext cx="9550" cy="50325"/>
            </a:xfrm>
            <a:custGeom>
              <a:avLst/>
              <a:gdLst/>
              <a:ahLst/>
              <a:cxnLst/>
              <a:rect l="l" t="t" r="r" b="b"/>
              <a:pathLst>
                <a:path w="382" h="2013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6" y="119"/>
                    <a:pt x="84" y="298"/>
                  </a:cubicBezTo>
                  <a:cubicBezTo>
                    <a:pt x="120" y="476"/>
                    <a:pt x="179" y="726"/>
                    <a:pt x="227" y="1000"/>
                  </a:cubicBezTo>
                  <a:cubicBezTo>
                    <a:pt x="275" y="1274"/>
                    <a:pt x="310" y="1524"/>
                    <a:pt x="322" y="1715"/>
                  </a:cubicBezTo>
                  <a:cubicBezTo>
                    <a:pt x="334" y="1893"/>
                    <a:pt x="346" y="2012"/>
                    <a:pt x="346" y="2012"/>
                  </a:cubicBezTo>
                  <a:cubicBezTo>
                    <a:pt x="346" y="2012"/>
                    <a:pt x="370" y="1893"/>
                    <a:pt x="382" y="1715"/>
                  </a:cubicBezTo>
                  <a:cubicBezTo>
                    <a:pt x="382" y="1524"/>
                    <a:pt x="382" y="1262"/>
                    <a:pt x="334" y="976"/>
                  </a:cubicBezTo>
                  <a:cubicBezTo>
                    <a:pt x="286" y="703"/>
                    <a:pt x="203" y="452"/>
                    <a:pt x="132" y="274"/>
                  </a:cubicBezTo>
                  <a:cubicBezTo>
                    <a:pt x="60" y="10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2"/>
            <p:cNvSpPr/>
            <p:nvPr/>
          </p:nvSpPr>
          <p:spPr>
            <a:xfrm>
              <a:off x="4716650" y="1655700"/>
              <a:ext cx="5975" cy="22925"/>
            </a:xfrm>
            <a:custGeom>
              <a:avLst/>
              <a:gdLst/>
              <a:ahLst/>
              <a:cxnLst/>
              <a:rect l="l" t="t" r="r" b="b"/>
              <a:pathLst>
                <a:path w="239" h="917" extrusionOk="0">
                  <a:moveTo>
                    <a:pt x="0" y="0"/>
                  </a:moveTo>
                  <a:cubicBezTo>
                    <a:pt x="0" y="0"/>
                    <a:pt x="12" y="214"/>
                    <a:pt x="72" y="464"/>
                  </a:cubicBezTo>
                  <a:cubicBezTo>
                    <a:pt x="131" y="714"/>
                    <a:pt x="203" y="917"/>
                    <a:pt x="203" y="917"/>
                  </a:cubicBezTo>
                  <a:cubicBezTo>
                    <a:pt x="203" y="917"/>
                    <a:pt x="239" y="703"/>
                    <a:pt x="179" y="441"/>
                  </a:cubicBezTo>
                  <a:cubicBezTo>
                    <a:pt x="120" y="191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2"/>
            <p:cNvSpPr/>
            <p:nvPr/>
          </p:nvSpPr>
          <p:spPr>
            <a:xfrm>
              <a:off x="4683900" y="1892400"/>
              <a:ext cx="178025" cy="41725"/>
            </a:xfrm>
            <a:custGeom>
              <a:avLst/>
              <a:gdLst/>
              <a:ahLst/>
              <a:cxnLst/>
              <a:rect l="l" t="t" r="r" b="b"/>
              <a:pathLst>
                <a:path w="7121" h="1669" extrusionOk="0">
                  <a:moveTo>
                    <a:pt x="7121" y="1605"/>
                  </a:moveTo>
                  <a:cubicBezTo>
                    <a:pt x="7121" y="1605"/>
                    <a:pt x="7097" y="1605"/>
                    <a:pt x="7049" y="1617"/>
                  </a:cubicBezTo>
                  <a:cubicBezTo>
                    <a:pt x="7097" y="1617"/>
                    <a:pt x="7121" y="1605"/>
                    <a:pt x="7121" y="1605"/>
                  </a:cubicBezTo>
                  <a:close/>
                  <a:moveTo>
                    <a:pt x="633" y="1"/>
                  </a:moveTo>
                  <a:cubicBezTo>
                    <a:pt x="501" y="1"/>
                    <a:pt x="388" y="4"/>
                    <a:pt x="298" y="9"/>
                  </a:cubicBezTo>
                  <a:cubicBezTo>
                    <a:pt x="108" y="9"/>
                    <a:pt x="1" y="21"/>
                    <a:pt x="1" y="21"/>
                  </a:cubicBezTo>
                  <a:cubicBezTo>
                    <a:pt x="1" y="21"/>
                    <a:pt x="108" y="33"/>
                    <a:pt x="298" y="45"/>
                  </a:cubicBezTo>
                  <a:cubicBezTo>
                    <a:pt x="477" y="45"/>
                    <a:pt x="751" y="69"/>
                    <a:pt x="1072" y="117"/>
                  </a:cubicBezTo>
                  <a:cubicBezTo>
                    <a:pt x="1739" y="200"/>
                    <a:pt x="2632" y="390"/>
                    <a:pt x="3573" y="760"/>
                  </a:cubicBezTo>
                  <a:cubicBezTo>
                    <a:pt x="4049" y="938"/>
                    <a:pt x="4489" y="1141"/>
                    <a:pt x="4894" y="1295"/>
                  </a:cubicBezTo>
                  <a:cubicBezTo>
                    <a:pt x="5311" y="1450"/>
                    <a:pt x="5704" y="1569"/>
                    <a:pt x="6037" y="1629"/>
                  </a:cubicBezTo>
                  <a:cubicBezTo>
                    <a:pt x="6233" y="1657"/>
                    <a:pt x="6407" y="1668"/>
                    <a:pt x="6557" y="1668"/>
                  </a:cubicBezTo>
                  <a:cubicBezTo>
                    <a:pt x="6663" y="1668"/>
                    <a:pt x="6756" y="1662"/>
                    <a:pt x="6835" y="1653"/>
                  </a:cubicBezTo>
                  <a:cubicBezTo>
                    <a:pt x="6930" y="1653"/>
                    <a:pt x="7002" y="1629"/>
                    <a:pt x="7049" y="1617"/>
                  </a:cubicBezTo>
                  <a:cubicBezTo>
                    <a:pt x="7010" y="1617"/>
                    <a:pt x="6965" y="1622"/>
                    <a:pt x="6914" y="1622"/>
                  </a:cubicBezTo>
                  <a:cubicBezTo>
                    <a:pt x="6889" y="1622"/>
                    <a:pt x="6863" y="1621"/>
                    <a:pt x="6835" y="1617"/>
                  </a:cubicBezTo>
                  <a:cubicBezTo>
                    <a:pt x="6811" y="1618"/>
                    <a:pt x="6785" y="1619"/>
                    <a:pt x="6758" y="1619"/>
                  </a:cubicBezTo>
                  <a:cubicBezTo>
                    <a:pt x="6574" y="1619"/>
                    <a:pt x="6331" y="1584"/>
                    <a:pt x="6061" y="1522"/>
                  </a:cubicBezTo>
                  <a:cubicBezTo>
                    <a:pt x="5740" y="1438"/>
                    <a:pt x="5370" y="1307"/>
                    <a:pt x="4966" y="1129"/>
                  </a:cubicBezTo>
                  <a:cubicBezTo>
                    <a:pt x="4561" y="962"/>
                    <a:pt x="4132" y="748"/>
                    <a:pt x="3644" y="557"/>
                  </a:cubicBezTo>
                  <a:cubicBezTo>
                    <a:pt x="2692" y="188"/>
                    <a:pt x="1751" y="45"/>
                    <a:pt x="1084" y="9"/>
                  </a:cubicBezTo>
                  <a:cubicBezTo>
                    <a:pt x="918" y="4"/>
                    <a:pt x="766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2"/>
            <p:cNvSpPr/>
            <p:nvPr/>
          </p:nvSpPr>
          <p:spPr>
            <a:xfrm>
              <a:off x="4863400" y="1870900"/>
              <a:ext cx="106275" cy="56275"/>
            </a:xfrm>
            <a:custGeom>
              <a:avLst/>
              <a:gdLst/>
              <a:ahLst/>
              <a:cxnLst/>
              <a:rect l="l" t="t" r="r" b="b"/>
              <a:pathLst>
                <a:path w="4251" h="2251" extrusionOk="0">
                  <a:moveTo>
                    <a:pt x="4251" y="0"/>
                  </a:moveTo>
                  <a:cubicBezTo>
                    <a:pt x="4251" y="0"/>
                    <a:pt x="4239" y="12"/>
                    <a:pt x="4215" y="36"/>
                  </a:cubicBezTo>
                  <a:cubicBezTo>
                    <a:pt x="4191" y="60"/>
                    <a:pt x="4156" y="84"/>
                    <a:pt x="4108" y="119"/>
                  </a:cubicBezTo>
                  <a:cubicBezTo>
                    <a:pt x="4001" y="191"/>
                    <a:pt x="3834" y="250"/>
                    <a:pt x="3620" y="298"/>
                  </a:cubicBezTo>
                  <a:cubicBezTo>
                    <a:pt x="3405" y="346"/>
                    <a:pt x="3143" y="369"/>
                    <a:pt x="2858" y="429"/>
                  </a:cubicBezTo>
                  <a:cubicBezTo>
                    <a:pt x="2560" y="488"/>
                    <a:pt x="2251" y="596"/>
                    <a:pt x="1929" y="727"/>
                  </a:cubicBezTo>
                  <a:cubicBezTo>
                    <a:pt x="1298" y="1012"/>
                    <a:pt x="798" y="1393"/>
                    <a:pt x="476" y="1703"/>
                  </a:cubicBezTo>
                  <a:cubicBezTo>
                    <a:pt x="310" y="1870"/>
                    <a:pt x="191" y="2001"/>
                    <a:pt x="119" y="2096"/>
                  </a:cubicBezTo>
                  <a:cubicBezTo>
                    <a:pt x="36" y="2191"/>
                    <a:pt x="0" y="2251"/>
                    <a:pt x="0" y="2251"/>
                  </a:cubicBezTo>
                  <a:cubicBezTo>
                    <a:pt x="0" y="2251"/>
                    <a:pt x="48" y="2203"/>
                    <a:pt x="143" y="2120"/>
                  </a:cubicBezTo>
                  <a:cubicBezTo>
                    <a:pt x="238" y="2036"/>
                    <a:pt x="369" y="1917"/>
                    <a:pt x="548" y="1786"/>
                  </a:cubicBezTo>
                  <a:cubicBezTo>
                    <a:pt x="893" y="1524"/>
                    <a:pt x="1405" y="1191"/>
                    <a:pt x="2012" y="929"/>
                  </a:cubicBezTo>
                  <a:cubicBezTo>
                    <a:pt x="2322" y="786"/>
                    <a:pt x="2620" y="679"/>
                    <a:pt x="2893" y="608"/>
                  </a:cubicBezTo>
                  <a:cubicBezTo>
                    <a:pt x="3167" y="524"/>
                    <a:pt x="3441" y="477"/>
                    <a:pt x="3655" y="393"/>
                  </a:cubicBezTo>
                  <a:cubicBezTo>
                    <a:pt x="3870" y="322"/>
                    <a:pt x="4025" y="227"/>
                    <a:pt x="4120" y="143"/>
                  </a:cubicBezTo>
                  <a:cubicBezTo>
                    <a:pt x="4167" y="107"/>
                    <a:pt x="4203" y="72"/>
                    <a:pt x="4227" y="48"/>
                  </a:cubicBezTo>
                  <a:cubicBezTo>
                    <a:pt x="4251" y="24"/>
                    <a:pt x="4251" y="0"/>
                    <a:pt x="4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2"/>
            <p:cNvSpPr/>
            <p:nvPr/>
          </p:nvSpPr>
          <p:spPr>
            <a:xfrm>
              <a:off x="4726175" y="1722375"/>
              <a:ext cx="103300" cy="147050"/>
            </a:xfrm>
            <a:custGeom>
              <a:avLst/>
              <a:gdLst/>
              <a:ahLst/>
              <a:cxnLst/>
              <a:rect l="l" t="t" r="r" b="b"/>
              <a:pathLst>
                <a:path w="4132" h="5882" extrusionOk="0">
                  <a:moveTo>
                    <a:pt x="0" y="0"/>
                  </a:moveTo>
                  <a:cubicBezTo>
                    <a:pt x="0" y="0"/>
                    <a:pt x="24" y="96"/>
                    <a:pt x="60" y="286"/>
                  </a:cubicBezTo>
                  <a:cubicBezTo>
                    <a:pt x="72" y="369"/>
                    <a:pt x="96" y="488"/>
                    <a:pt x="131" y="619"/>
                  </a:cubicBezTo>
                  <a:cubicBezTo>
                    <a:pt x="155" y="750"/>
                    <a:pt x="191" y="893"/>
                    <a:pt x="239" y="1048"/>
                  </a:cubicBezTo>
                  <a:cubicBezTo>
                    <a:pt x="286" y="1215"/>
                    <a:pt x="346" y="1393"/>
                    <a:pt x="417" y="1572"/>
                  </a:cubicBezTo>
                  <a:cubicBezTo>
                    <a:pt x="489" y="1762"/>
                    <a:pt x="572" y="1953"/>
                    <a:pt x="655" y="2155"/>
                  </a:cubicBezTo>
                  <a:cubicBezTo>
                    <a:pt x="846" y="2560"/>
                    <a:pt x="1084" y="2989"/>
                    <a:pt x="1382" y="3417"/>
                  </a:cubicBezTo>
                  <a:cubicBezTo>
                    <a:pt x="1679" y="3834"/>
                    <a:pt x="2001" y="4215"/>
                    <a:pt x="2322" y="4524"/>
                  </a:cubicBezTo>
                  <a:cubicBezTo>
                    <a:pt x="2477" y="4679"/>
                    <a:pt x="2632" y="4834"/>
                    <a:pt x="2787" y="4953"/>
                  </a:cubicBezTo>
                  <a:cubicBezTo>
                    <a:pt x="2929" y="5084"/>
                    <a:pt x="3084" y="5191"/>
                    <a:pt x="3215" y="5298"/>
                  </a:cubicBezTo>
                  <a:cubicBezTo>
                    <a:pt x="3346" y="5406"/>
                    <a:pt x="3477" y="5477"/>
                    <a:pt x="3584" y="5560"/>
                  </a:cubicBezTo>
                  <a:cubicBezTo>
                    <a:pt x="3691" y="5632"/>
                    <a:pt x="3799" y="5691"/>
                    <a:pt x="3882" y="5739"/>
                  </a:cubicBezTo>
                  <a:cubicBezTo>
                    <a:pt x="4037" y="5834"/>
                    <a:pt x="4132" y="5882"/>
                    <a:pt x="4132" y="5882"/>
                  </a:cubicBezTo>
                  <a:cubicBezTo>
                    <a:pt x="4132" y="5882"/>
                    <a:pt x="4049" y="5822"/>
                    <a:pt x="3894" y="5715"/>
                  </a:cubicBezTo>
                  <a:cubicBezTo>
                    <a:pt x="3822" y="5656"/>
                    <a:pt x="3727" y="5584"/>
                    <a:pt x="3620" y="5501"/>
                  </a:cubicBezTo>
                  <a:cubicBezTo>
                    <a:pt x="3525" y="5417"/>
                    <a:pt x="3406" y="5334"/>
                    <a:pt x="3275" y="5215"/>
                  </a:cubicBezTo>
                  <a:cubicBezTo>
                    <a:pt x="3156" y="5108"/>
                    <a:pt x="3025" y="4989"/>
                    <a:pt x="2882" y="4846"/>
                  </a:cubicBezTo>
                  <a:cubicBezTo>
                    <a:pt x="2739" y="4715"/>
                    <a:pt x="2596" y="4560"/>
                    <a:pt x="2441" y="4405"/>
                  </a:cubicBezTo>
                  <a:cubicBezTo>
                    <a:pt x="2155" y="4084"/>
                    <a:pt x="1846" y="3703"/>
                    <a:pt x="1560" y="3298"/>
                  </a:cubicBezTo>
                  <a:cubicBezTo>
                    <a:pt x="1274" y="2881"/>
                    <a:pt x="1024" y="2465"/>
                    <a:pt x="822" y="2084"/>
                  </a:cubicBezTo>
                  <a:cubicBezTo>
                    <a:pt x="727" y="1881"/>
                    <a:pt x="631" y="1703"/>
                    <a:pt x="548" y="1524"/>
                  </a:cubicBezTo>
                  <a:cubicBezTo>
                    <a:pt x="465" y="1346"/>
                    <a:pt x="405" y="1179"/>
                    <a:pt x="346" y="1024"/>
                  </a:cubicBezTo>
                  <a:cubicBezTo>
                    <a:pt x="274" y="869"/>
                    <a:pt x="239" y="726"/>
                    <a:pt x="191" y="595"/>
                  </a:cubicBezTo>
                  <a:cubicBezTo>
                    <a:pt x="143" y="476"/>
                    <a:pt x="120" y="369"/>
                    <a:pt x="84" y="274"/>
                  </a:cubicBezTo>
                  <a:cubicBezTo>
                    <a:pt x="36" y="95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2"/>
            <p:cNvSpPr/>
            <p:nvPr/>
          </p:nvSpPr>
          <p:spPr>
            <a:xfrm>
              <a:off x="4849400" y="1725650"/>
              <a:ext cx="51525" cy="150325"/>
            </a:xfrm>
            <a:custGeom>
              <a:avLst/>
              <a:gdLst/>
              <a:ahLst/>
              <a:cxnLst/>
              <a:rect l="l" t="t" r="r" b="b"/>
              <a:pathLst>
                <a:path w="2061" h="6013" extrusionOk="0">
                  <a:moveTo>
                    <a:pt x="2060" y="0"/>
                  </a:moveTo>
                  <a:cubicBezTo>
                    <a:pt x="2060" y="0"/>
                    <a:pt x="2048" y="95"/>
                    <a:pt x="2013" y="250"/>
                  </a:cubicBezTo>
                  <a:cubicBezTo>
                    <a:pt x="1989" y="405"/>
                    <a:pt x="1929" y="643"/>
                    <a:pt x="1870" y="917"/>
                  </a:cubicBezTo>
                  <a:cubicBezTo>
                    <a:pt x="1739" y="1476"/>
                    <a:pt x="1537" y="2250"/>
                    <a:pt x="1251" y="3084"/>
                  </a:cubicBezTo>
                  <a:cubicBezTo>
                    <a:pt x="965" y="3905"/>
                    <a:pt x="655" y="4644"/>
                    <a:pt x="417" y="5167"/>
                  </a:cubicBezTo>
                  <a:cubicBezTo>
                    <a:pt x="286" y="5429"/>
                    <a:pt x="191" y="5644"/>
                    <a:pt x="120" y="5787"/>
                  </a:cubicBezTo>
                  <a:cubicBezTo>
                    <a:pt x="36" y="5929"/>
                    <a:pt x="1" y="6013"/>
                    <a:pt x="1" y="6013"/>
                  </a:cubicBezTo>
                  <a:cubicBezTo>
                    <a:pt x="1" y="6013"/>
                    <a:pt x="48" y="5929"/>
                    <a:pt x="144" y="5798"/>
                  </a:cubicBezTo>
                  <a:cubicBezTo>
                    <a:pt x="239" y="5667"/>
                    <a:pt x="358" y="5465"/>
                    <a:pt x="501" y="5215"/>
                  </a:cubicBezTo>
                  <a:cubicBezTo>
                    <a:pt x="798" y="4715"/>
                    <a:pt x="1156" y="3989"/>
                    <a:pt x="1453" y="3143"/>
                  </a:cubicBezTo>
                  <a:cubicBezTo>
                    <a:pt x="1739" y="2310"/>
                    <a:pt x="1894" y="1512"/>
                    <a:pt x="1977" y="941"/>
                  </a:cubicBezTo>
                  <a:cubicBezTo>
                    <a:pt x="2013" y="655"/>
                    <a:pt x="2037" y="417"/>
                    <a:pt x="2049" y="250"/>
                  </a:cubicBezTo>
                  <a:cubicBezTo>
                    <a:pt x="2060" y="95"/>
                    <a:pt x="2060" y="0"/>
                    <a:pt x="2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2"/>
            <p:cNvSpPr/>
            <p:nvPr/>
          </p:nvSpPr>
          <p:spPr>
            <a:xfrm>
              <a:off x="4873525" y="1777425"/>
              <a:ext cx="28300" cy="75925"/>
            </a:xfrm>
            <a:custGeom>
              <a:avLst/>
              <a:gdLst/>
              <a:ahLst/>
              <a:cxnLst/>
              <a:rect l="l" t="t" r="r" b="b"/>
              <a:pathLst>
                <a:path w="1132" h="3037" extrusionOk="0">
                  <a:moveTo>
                    <a:pt x="1131" y="1"/>
                  </a:moveTo>
                  <a:cubicBezTo>
                    <a:pt x="1131" y="1"/>
                    <a:pt x="1095" y="180"/>
                    <a:pt x="1012" y="453"/>
                  </a:cubicBezTo>
                  <a:cubicBezTo>
                    <a:pt x="941" y="739"/>
                    <a:pt x="822" y="1132"/>
                    <a:pt x="667" y="1549"/>
                  </a:cubicBezTo>
                  <a:cubicBezTo>
                    <a:pt x="500" y="1965"/>
                    <a:pt x="345" y="2346"/>
                    <a:pt x="214" y="2608"/>
                  </a:cubicBezTo>
                  <a:cubicBezTo>
                    <a:pt x="83" y="2870"/>
                    <a:pt x="0" y="3037"/>
                    <a:pt x="0" y="3037"/>
                  </a:cubicBezTo>
                  <a:cubicBezTo>
                    <a:pt x="0" y="3037"/>
                    <a:pt x="107" y="2894"/>
                    <a:pt x="262" y="2632"/>
                  </a:cubicBezTo>
                  <a:cubicBezTo>
                    <a:pt x="417" y="2382"/>
                    <a:pt x="595" y="2013"/>
                    <a:pt x="762" y="1584"/>
                  </a:cubicBezTo>
                  <a:cubicBezTo>
                    <a:pt x="917" y="1168"/>
                    <a:pt x="1012" y="763"/>
                    <a:pt x="1060" y="465"/>
                  </a:cubicBezTo>
                  <a:cubicBezTo>
                    <a:pt x="1119" y="180"/>
                    <a:pt x="1131" y="1"/>
                    <a:pt x="1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2"/>
            <p:cNvSpPr/>
            <p:nvPr/>
          </p:nvSpPr>
          <p:spPr>
            <a:xfrm>
              <a:off x="4894350" y="1805400"/>
              <a:ext cx="9850" cy="29200"/>
            </a:xfrm>
            <a:custGeom>
              <a:avLst/>
              <a:gdLst/>
              <a:ahLst/>
              <a:cxnLst/>
              <a:rect l="l" t="t" r="r" b="b"/>
              <a:pathLst>
                <a:path w="394" h="1168" extrusionOk="0">
                  <a:moveTo>
                    <a:pt x="393" y="1"/>
                  </a:moveTo>
                  <a:cubicBezTo>
                    <a:pt x="393" y="1"/>
                    <a:pt x="250" y="251"/>
                    <a:pt x="143" y="572"/>
                  </a:cubicBezTo>
                  <a:cubicBezTo>
                    <a:pt x="48" y="894"/>
                    <a:pt x="0" y="1168"/>
                    <a:pt x="0" y="1168"/>
                  </a:cubicBezTo>
                  <a:cubicBezTo>
                    <a:pt x="0" y="1168"/>
                    <a:pt x="143" y="918"/>
                    <a:pt x="251" y="596"/>
                  </a:cubicBezTo>
                  <a:cubicBezTo>
                    <a:pt x="358" y="275"/>
                    <a:pt x="393" y="1"/>
                    <a:pt x="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2"/>
            <p:cNvSpPr/>
            <p:nvPr/>
          </p:nvSpPr>
          <p:spPr>
            <a:xfrm>
              <a:off x="4903275" y="1812250"/>
              <a:ext cx="5100" cy="24750"/>
            </a:xfrm>
            <a:custGeom>
              <a:avLst/>
              <a:gdLst/>
              <a:ahLst/>
              <a:cxnLst/>
              <a:rect l="l" t="t" r="r" b="b"/>
              <a:pathLst>
                <a:path w="204" h="990" extrusionOk="0">
                  <a:moveTo>
                    <a:pt x="167" y="1"/>
                  </a:moveTo>
                  <a:lnTo>
                    <a:pt x="167" y="1"/>
                  </a:lnTo>
                  <a:cubicBezTo>
                    <a:pt x="167" y="1"/>
                    <a:pt x="96" y="227"/>
                    <a:pt x="48" y="489"/>
                  </a:cubicBezTo>
                  <a:cubicBezTo>
                    <a:pt x="13" y="763"/>
                    <a:pt x="1" y="989"/>
                    <a:pt x="1" y="989"/>
                  </a:cubicBezTo>
                  <a:cubicBezTo>
                    <a:pt x="1" y="989"/>
                    <a:pt x="108" y="787"/>
                    <a:pt x="155" y="513"/>
                  </a:cubicBezTo>
                  <a:cubicBezTo>
                    <a:pt x="203" y="239"/>
                    <a:pt x="167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2"/>
            <p:cNvSpPr/>
            <p:nvPr/>
          </p:nvSpPr>
          <p:spPr>
            <a:xfrm>
              <a:off x="4910125" y="1821775"/>
              <a:ext cx="4200" cy="10450"/>
            </a:xfrm>
            <a:custGeom>
              <a:avLst/>
              <a:gdLst/>
              <a:ahLst/>
              <a:cxnLst/>
              <a:rect l="l" t="t" r="r" b="b"/>
              <a:pathLst>
                <a:path w="168" h="418" extrusionOk="0">
                  <a:moveTo>
                    <a:pt x="131" y="1"/>
                  </a:moveTo>
                  <a:cubicBezTo>
                    <a:pt x="131" y="1"/>
                    <a:pt x="60" y="84"/>
                    <a:pt x="36" y="203"/>
                  </a:cubicBezTo>
                  <a:cubicBezTo>
                    <a:pt x="1" y="310"/>
                    <a:pt x="36" y="418"/>
                    <a:pt x="36" y="418"/>
                  </a:cubicBezTo>
                  <a:cubicBezTo>
                    <a:pt x="36" y="418"/>
                    <a:pt x="108" y="334"/>
                    <a:pt x="131" y="227"/>
                  </a:cubicBezTo>
                  <a:cubicBezTo>
                    <a:pt x="167" y="108"/>
                    <a:pt x="131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2"/>
            <p:cNvSpPr/>
            <p:nvPr/>
          </p:nvSpPr>
          <p:spPr>
            <a:xfrm>
              <a:off x="4980075" y="1483900"/>
              <a:ext cx="35750" cy="63175"/>
            </a:xfrm>
            <a:custGeom>
              <a:avLst/>
              <a:gdLst/>
              <a:ahLst/>
              <a:cxnLst/>
              <a:rect l="l" t="t" r="r" b="b"/>
              <a:pathLst>
                <a:path w="1430" h="2527" extrusionOk="0">
                  <a:moveTo>
                    <a:pt x="1034" y="0"/>
                  </a:moveTo>
                  <a:cubicBezTo>
                    <a:pt x="1023" y="0"/>
                    <a:pt x="1012" y="1"/>
                    <a:pt x="1001" y="2"/>
                  </a:cubicBezTo>
                  <a:cubicBezTo>
                    <a:pt x="882" y="2"/>
                    <a:pt x="762" y="50"/>
                    <a:pt x="667" y="133"/>
                  </a:cubicBezTo>
                  <a:cubicBezTo>
                    <a:pt x="572" y="217"/>
                    <a:pt x="501" y="324"/>
                    <a:pt x="453" y="443"/>
                  </a:cubicBezTo>
                  <a:cubicBezTo>
                    <a:pt x="405" y="562"/>
                    <a:pt x="370" y="681"/>
                    <a:pt x="334" y="800"/>
                  </a:cubicBezTo>
                  <a:cubicBezTo>
                    <a:pt x="310" y="919"/>
                    <a:pt x="274" y="1050"/>
                    <a:pt x="274" y="1181"/>
                  </a:cubicBezTo>
                  <a:cubicBezTo>
                    <a:pt x="262" y="1300"/>
                    <a:pt x="274" y="1431"/>
                    <a:pt x="286" y="1526"/>
                  </a:cubicBezTo>
                  <a:cubicBezTo>
                    <a:pt x="298" y="1633"/>
                    <a:pt x="310" y="1729"/>
                    <a:pt x="298" y="1824"/>
                  </a:cubicBezTo>
                  <a:cubicBezTo>
                    <a:pt x="298" y="1907"/>
                    <a:pt x="274" y="1991"/>
                    <a:pt x="239" y="2062"/>
                  </a:cubicBezTo>
                  <a:cubicBezTo>
                    <a:pt x="179" y="2205"/>
                    <a:pt x="108" y="2312"/>
                    <a:pt x="60" y="2395"/>
                  </a:cubicBezTo>
                  <a:cubicBezTo>
                    <a:pt x="24" y="2479"/>
                    <a:pt x="0" y="2526"/>
                    <a:pt x="0" y="2526"/>
                  </a:cubicBezTo>
                  <a:cubicBezTo>
                    <a:pt x="0" y="2526"/>
                    <a:pt x="36" y="2491"/>
                    <a:pt x="96" y="2419"/>
                  </a:cubicBezTo>
                  <a:cubicBezTo>
                    <a:pt x="155" y="2348"/>
                    <a:pt x="239" y="2253"/>
                    <a:pt x="334" y="2110"/>
                  </a:cubicBezTo>
                  <a:cubicBezTo>
                    <a:pt x="381" y="2038"/>
                    <a:pt x="429" y="1943"/>
                    <a:pt x="441" y="1836"/>
                  </a:cubicBezTo>
                  <a:cubicBezTo>
                    <a:pt x="465" y="1741"/>
                    <a:pt x="465" y="1621"/>
                    <a:pt x="465" y="1514"/>
                  </a:cubicBezTo>
                  <a:cubicBezTo>
                    <a:pt x="441" y="1300"/>
                    <a:pt x="477" y="1098"/>
                    <a:pt x="536" y="859"/>
                  </a:cubicBezTo>
                  <a:cubicBezTo>
                    <a:pt x="608" y="621"/>
                    <a:pt x="667" y="395"/>
                    <a:pt x="786" y="264"/>
                  </a:cubicBezTo>
                  <a:cubicBezTo>
                    <a:pt x="870" y="181"/>
                    <a:pt x="977" y="136"/>
                    <a:pt x="1072" y="136"/>
                  </a:cubicBezTo>
                  <a:cubicBezTo>
                    <a:pt x="1126" y="136"/>
                    <a:pt x="1176" y="151"/>
                    <a:pt x="1215" y="181"/>
                  </a:cubicBezTo>
                  <a:cubicBezTo>
                    <a:pt x="1334" y="264"/>
                    <a:pt x="1370" y="407"/>
                    <a:pt x="1394" y="490"/>
                  </a:cubicBezTo>
                  <a:cubicBezTo>
                    <a:pt x="1417" y="574"/>
                    <a:pt x="1417" y="621"/>
                    <a:pt x="1417" y="621"/>
                  </a:cubicBezTo>
                  <a:cubicBezTo>
                    <a:pt x="1417" y="621"/>
                    <a:pt x="1429" y="574"/>
                    <a:pt x="1429" y="478"/>
                  </a:cubicBezTo>
                  <a:cubicBezTo>
                    <a:pt x="1417" y="443"/>
                    <a:pt x="1417" y="383"/>
                    <a:pt x="1405" y="312"/>
                  </a:cubicBezTo>
                  <a:cubicBezTo>
                    <a:pt x="1382" y="252"/>
                    <a:pt x="1358" y="169"/>
                    <a:pt x="1286" y="97"/>
                  </a:cubicBezTo>
                  <a:cubicBezTo>
                    <a:pt x="1222" y="44"/>
                    <a:pt x="1130" y="0"/>
                    <a:pt x="10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2"/>
            <p:cNvSpPr/>
            <p:nvPr/>
          </p:nvSpPr>
          <p:spPr>
            <a:xfrm>
              <a:off x="4985725" y="1500325"/>
              <a:ext cx="25625" cy="66975"/>
            </a:xfrm>
            <a:custGeom>
              <a:avLst/>
              <a:gdLst/>
              <a:ahLst/>
              <a:cxnLst/>
              <a:rect l="l" t="t" r="r" b="b"/>
              <a:pathLst>
                <a:path w="1025" h="2679" extrusionOk="0">
                  <a:moveTo>
                    <a:pt x="703" y="0"/>
                  </a:moveTo>
                  <a:cubicBezTo>
                    <a:pt x="703" y="0"/>
                    <a:pt x="739" y="24"/>
                    <a:pt x="775" y="83"/>
                  </a:cubicBezTo>
                  <a:cubicBezTo>
                    <a:pt x="810" y="143"/>
                    <a:pt x="846" y="250"/>
                    <a:pt x="846" y="381"/>
                  </a:cubicBezTo>
                  <a:cubicBezTo>
                    <a:pt x="858" y="643"/>
                    <a:pt x="810" y="1012"/>
                    <a:pt x="644" y="1357"/>
                  </a:cubicBezTo>
                  <a:cubicBezTo>
                    <a:pt x="560" y="1536"/>
                    <a:pt x="429" y="1703"/>
                    <a:pt x="382" y="1905"/>
                  </a:cubicBezTo>
                  <a:cubicBezTo>
                    <a:pt x="370" y="2012"/>
                    <a:pt x="370" y="2084"/>
                    <a:pt x="346" y="2155"/>
                  </a:cubicBezTo>
                  <a:cubicBezTo>
                    <a:pt x="334" y="2227"/>
                    <a:pt x="298" y="2286"/>
                    <a:pt x="275" y="2346"/>
                  </a:cubicBezTo>
                  <a:cubicBezTo>
                    <a:pt x="203" y="2453"/>
                    <a:pt x="132" y="2536"/>
                    <a:pt x="72" y="2596"/>
                  </a:cubicBezTo>
                  <a:cubicBezTo>
                    <a:pt x="25" y="2655"/>
                    <a:pt x="1" y="2679"/>
                    <a:pt x="1" y="2679"/>
                  </a:cubicBezTo>
                  <a:cubicBezTo>
                    <a:pt x="1" y="2679"/>
                    <a:pt x="36" y="2655"/>
                    <a:pt x="96" y="2619"/>
                  </a:cubicBezTo>
                  <a:cubicBezTo>
                    <a:pt x="167" y="2572"/>
                    <a:pt x="251" y="2512"/>
                    <a:pt x="358" y="2405"/>
                  </a:cubicBezTo>
                  <a:cubicBezTo>
                    <a:pt x="406" y="2346"/>
                    <a:pt x="453" y="2286"/>
                    <a:pt x="489" y="2203"/>
                  </a:cubicBezTo>
                  <a:cubicBezTo>
                    <a:pt x="525" y="2119"/>
                    <a:pt x="536" y="2024"/>
                    <a:pt x="560" y="1953"/>
                  </a:cubicBezTo>
                  <a:cubicBezTo>
                    <a:pt x="596" y="1798"/>
                    <a:pt x="739" y="1655"/>
                    <a:pt x="834" y="1453"/>
                  </a:cubicBezTo>
                  <a:cubicBezTo>
                    <a:pt x="1025" y="1048"/>
                    <a:pt x="1025" y="631"/>
                    <a:pt x="953" y="357"/>
                  </a:cubicBezTo>
                  <a:cubicBezTo>
                    <a:pt x="917" y="226"/>
                    <a:pt x="858" y="119"/>
                    <a:pt x="798" y="60"/>
                  </a:cubicBezTo>
                  <a:cubicBezTo>
                    <a:pt x="775" y="36"/>
                    <a:pt x="751" y="24"/>
                    <a:pt x="727" y="12"/>
                  </a:cubicBezTo>
                  <a:cubicBezTo>
                    <a:pt x="715" y="0"/>
                    <a:pt x="703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2"/>
            <p:cNvSpPr/>
            <p:nvPr/>
          </p:nvSpPr>
          <p:spPr>
            <a:xfrm>
              <a:off x="4992275" y="1513400"/>
              <a:ext cx="10150" cy="32175"/>
            </a:xfrm>
            <a:custGeom>
              <a:avLst/>
              <a:gdLst/>
              <a:ahLst/>
              <a:cxnLst/>
              <a:rect l="l" t="t" r="r" b="b"/>
              <a:pathLst>
                <a:path w="406" h="1287" extrusionOk="0">
                  <a:moveTo>
                    <a:pt x="84" y="1"/>
                  </a:moveTo>
                  <a:cubicBezTo>
                    <a:pt x="84" y="1"/>
                    <a:pt x="108" y="84"/>
                    <a:pt x="132" y="203"/>
                  </a:cubicBezTo>
                  <a:cubicBezTo>
                    <a:pt x="144" y="275"/>
                    <a:pt x="155" y="346"/>
                    <a:pt x="167" y="418"/>
                  </a:cubicBezTo>
                  <a:cubicBezTo>
                    <a:pt x="179" y="501"/>
                    <a:pt x="191" y="584"/>
                    <a:pt x="191" y="668"/>
                  </a:cubicBezTo>
                  <a:cubicBezTo>
                    <a:pt x="191" y="811"/>
                    <a:pt x="96" y="953"/>
                    <a:pt x="48" y="1084"/>
                  </a:cubicBezTo>
                  <a:cubicBezTo>
                    <a:pt x="24" y="1144"/>
                    <a:pt x="1" y="1192"/>
                    <a:pt x="1" y="1227"/>
                  </a:cubicBezTo>
                  <a:cubicBezTo>
                    <a:pt x="1" y="1275"/>
                    <a:pt x="1" y="1287"/>
                    <a:pt x="1" y="1287"/>
                  </a:cubicBezTo>
                  <a:cubicBezTo>
                    <a:pt x="1" y="1287"/>
                    <a:pt x="36" y="1227"/>
                    <a:pt x="132" y="1132"/>
                  </a:cubicBezTo>
                  <a:cubicBezTo>
                    <a:pt x="179" y="1096"/>
                    <a:pt x="239" y="1037"/>
                    <a:pt x="286" y="965"/>
                  </a:cubicBezTo>
                  <a:cubicBezTo>
                    <a:pt x="346" y="894"/>
                    <a:pt x="405" y="787"/>
                    <a:pt x="405" y="668"/>
                  </a:cubicBezTo>
                  <a:cubicBezTo>
                    <a:pt x="405" y="549"/>
                    <a:pt x="370" y="453"/>
                    <a:pt x="334" y="370"/>
                  </a:cubicBezTo>
                  <a:cubicBezTo>
                    <a:pt x="298" y="287"/>
                    <a:pt x="263" y="227"/>
                    <a:pt x="227" y="168"/>
                  </a:cubicBezTo>
                  <a:cubicBezTo>
                    <a:pt x="155" y="61"/>
                    <a:pt x="84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2"/>
            <p:cNvSpPr/>
            <p:nvPr/>
          </p:nvSpPr>
          <p:spPr>
            <a:xfrm>
              <a:off x="4633300" y="1483900"/>
              <a:ext cx="35750" cy="63175"/>
            </a:xfrm>
            <a:custGeom>
              <a:avLst/>
              <a:gdLst/>
              <a:ahLst/>
              <a:cxnLst/>
              <a:rect l="l" t="t" r="r" b="b"/>
              <a:pathLst>
                <a:path w="1430" h="2527" extrusionOk="0">
                  <a:moveTo>
                    <a:pt x="404" y="0"/>
                  </a:moveTo>
                  <a:cubicBezTo>
                    <a:pt x="300" y="0"/>
                    <a:pt x="208" y="44"/>
                    <a:pt x="144" y="97"/>
                  </a:cubicBezTo>
                  <a:cubicBezTo>
                    <a:pt x="72" y="169"/>
                    <a:pt x="48" y="252"/>
                    <a:pt x="25" y="312"/>
                  </a:cubicBezTo>
                  <a:cubicBezTo>
                    <a:pt x="13" y="383"/>
                    <a:pt x="13" y="443"/>
                    <a:pt x="13" y="478"/>
                  </a:cubicBezTo>
                  <a:cubicBezTo>
                    <a:pt x="1" y="574"/>
                    <a:pt x="13" y="621"/>
                    <a:pt x="13" y="621"/>
                  </a:cubicBezTo>
                  <a:cubicBezTo>
                    <a:pt x="13" y="621"/>
                    <a:pt x="25" y="574"/>
                    <a:pt x="36" y="490"/>
                  </a:cubicBezTo>
                  <a:cubicBezTo>
                    <a:pt x="60" y="407"/>
                    <a:pt x="96" y="264"/>
                    <a:pt x="215" y="181"/>
                  </a:cubicBezTo>
                  <a:cubicBezTo>
                    <a:pt x="254" y="151"/>
                    <a:pt x="304" y="136"/>
                    <a:pt x="358" y="136"/>
                  </a:cubicBezTo>
                  <a:cubicBezTo>
                    <a:pt x="453" y="136"/>
                    <a:pt x="560" y="181"/>
                    <a:pt x="644" y="264"/>
                  </a:cubicBezTo>
                  <a:cubicBezTo>
                    <a:pt x="775" y="395"/>
                    <a:pt x="822" y="621"/>
                    <a:pt x="894" y="859"/>
                  </a:cubicBezTo>
                  <a:cubicBezTo>
                    <a:pt x="953" y="1098"/>
                    <a:pt x="989" y="1300"/>
                    <a:pt x="977" y="1514"/>
                  </a:cubicBezTo>
                  <a:cubicBezTo>
                    <a:pt x="965" y="1621"/>
                    <a:pt x="965" y="1741"/>
                    <a:pt x="989" y="1836"/>
                  </a:cubicBezTo>
                  <a:cubicBezTo>
                    <a:pt x="1013" y="1943"/>
                    <a:pt x="1048" y="2038"/>
                    <a:pt x="1096" y="2110"/>
                  </a:cubicBezTo>
                  <a:cubicBezTo>
                    <a:pt x="1191" y="2253"/>
                    <a:pt x="1287" y="2348"/>
                    <a:pt x="1346" y="2419"/>
                  </a:cubicBezTo>
                  <a:cubicBezTo>
                    <a:pt x="1406" y="2491"/>
                    <a:pt x="1429" y="2526"/>
                    <a:pt x="1429" y="2526"/>
                  </a:cubicBezTo>
                  <a:cubicBezTo>
                    <a:pt x="1429" y="2526"/>
                    <a:pt x="1406" y="2479"/>
                    <a:pt x="1370" y="2395"/>
                  </a:cubicBezTo>
                  <a:cubicBezTo>
                    <a:pt x="1322" y="2312"/>
                    <a:pt x="1251" y="2205"/>
                    <a:pt x="1191" y="2062"/>
                  </a:cubicBezTo>
                  <a:cubicBezTo>
                    <a:pt x="1156" y="1991"/>
                    <a:pt x="1132" y="1907"/>
                    <a:pt x="1132" y="1824"/>
                  </a:cubicBezTo>
                  <a:cubicBezTo>
                    <a:pt x="1120" y="1729"/>
                    <a:pt x="1132" y="1633"/>
                    <a:pt x="1144" y="1526"/>
                  </a:cubicBezTo>
                  <a:cubicBezTo>
                    <a:pt x="1168" y="1431"/>
                    <a:pt x="1179" y="1300"/>
                    <a:pt x="1168" y="1181"/>
                  </a:cubicBezTo>
                  <a:cubicBezTo>
                    <a:pt x="1156" y="1050"/>
                    <a:pt x="1132" y="931"/>
                    <a:pt x="1096" y="800"/>
                  </a:cubicBezTo>
                  <a:cubicBezTo>
                    <a:pt x="1060" y="681"/>
                    <a:pt x="1025" y="562"/>
                    <a:pt x="977" y="443"/>
                  </a:cubicBezTo>
                  <a:cubicBezTo>
                    <a:pt x="929" y="324"/>
                    <a:pt x="858" y="217"/>
                    <a:pt x="763" y="133"/>
                  </a:cubicBezTo>
                  <a:cubicBezTo>
                    <a:pt x="667" y="50"/>
                    <a:pt x="548" y="2"/>
                    <a:pt x="441" y="2"/>
                  </a:cubicBezTo>
                  <a:cubicBezTo>
                    <a:pt x="429" y="1"/>
                    <a:pt x="417" y="0"/>
                    <a:pt x="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2"/>
            <p:cNvSpPr/>
            <p:nvPr/>
          </p:nvSpPr>
          <p:spPr>
            <a:xfrm>
              <a:off x="4637775" y="1500025"/>
              <a:ext cx="25625" cy="67275"/>
            </a:xfrm>
            <a:custGeom>
              <a:avLst/>
              <a:gdLst/>
              <a:ahLst/>
              <a:cxnLst/>
              <a:rect l="l" t="t" r="r" b="b"/>
              <a:pathLst>
                <a:path w="1025" h="2691" extrusionOk="0">
                  <a:moveTo>
                    <a:pt x="322" y="0"/>
                  </a:moveTo>
                  <a:lnTo>
                    <a:pt x="322" y="0"/>
                  </a:lnTo>
                  <a:cubicBezTo>
                    <a:pt x="322" y="0"/>
                    <a:pt x="314" y="8"/>
                    <a:pt x="303" y="21"/>
                  </a:cubicBezTo>
                  <a:lnTo>
                    <a:pt x="303" y="21"/>
                  </a:lnTo>
                  <a:cubicBezTo>
                    <a:pt x="322" y="10"/>
                    <a:pt x="322" y="0"/>
                    <a:pt x="322" y="0"/>
                  </a:cubicBezTo>
                  <a:close/>
                  <a:moveTo>
                    <a:pt x="303" y="21"/>
                  </a:moveTo>
                  <a:cubicBezTo>
                    <a:pt x="301" y="22"/>
                    <a:pt x="300" y="23"/>
                    <a:pt x="298" y="24"/>
                  </a:cubicBezTo>
                  <a:cubicBezTo>
                    <a:pt x="286" y="24"/>
                    <a:pt x="250" y="48"/>
                    <a:pt x="227" y="72"/>
                  </a:cubicBezTo>
                  <a:cubicBezTo>
                    <a:pt x="167" y="131"/>
                    <a:pt x="107" y="238"/>
                    <a:pt x="72" y="369"/>
                  </a:cubicBezTo>
                  <a:cubicBezTo>
                    <a:pt x="12" y="643"/>
                    <a:pt x="0" y="1060"/>
                    <a:pt x="203" y="1465"/>
                  </a:cubicBezTo>
                  <a:cubicBezTo>
                    <a:pt x="298" y="1667"/>
                    <a:pt x="429" y="1810"/>
                    <a:pt x="477" y="1965"/>
                  </a:cubicBezTo>
                  <a:cubicBezTo>
                    <a:pt x="500" y="2036"/>
                    <a:pt x="500" y="2131"/>
                    <a:pt x="548" y="2215"/>
                  </a:cubicBezTo>
                  <a:cubicBezTo>
                    <a:pt x="572" y="2298"/>
                    <a:pt x="631" y="2358"/>
                    <a:pt x="679" y="2417"/>
                  </a:cubicBezTo>
                  <a:cubicBezTo>
                    <a:pt x="774" y="2524"/>
                    <a:pt x="869" y="2584"/>
                    <a:pt x="929" y="2631"/>
                  </a:cubicBezTo>
                  <a:cubicBezTo>
                    <a:pt x="989" y="2667"/>
                    <a:pt x="1024" y="2691"/>
                    <a:pt x="1024" y="2691"/>
                  </a:cubicBezTo>
                  <a:cubicBezTo>
                    <a:pt x="1024" y="2691"/>
                    <a:pt x="1000" y="2667"/>
                    <a:pt x="953" y="2608"/>
                  </a:cubicBezTo>
                  <a:cubicBezTo>
                    <a:pt x="905" y="2548"/>
                    <a:pt x="822" y="2465"/>
                    <a:pt x="762" y="2358"/>
                  </a:cubicBezTo>
                  <a:cubicBezTo>
                    <a:pt x="727" y="2298"/>
                    <a:pt x="691" y="2239"/>
                    <a:pt x="679" y="2167"/>
                  </a:cubicBezTo>
                  <a:cubicBezTo>
                    <a:pt x="655" y="2096"/>
                    <a:pt x="667" y="2024"/>
                    <a:pt x="643" y="1917"/>
                  </a:cubicBezTo>
                  <a:cubicBezTo>
                    <a:pt x="596" y="1715"/>
                    <a:pt x="465" y="1548"/>
                    <a:pt x="381" y="1369"/>
                  </a:cubicBezTo>
                  <a:cubicBezTo>
                    <a:pt x="215" y="1024"/>
                    <a:pt x="167" y="655"/>
                    <a:pt x="179" y="393"/>
                  </a:cubicBezTo>
                  <a:cubicBezTo>
                    <a:pt x="179" y="262"/>
                    <a:pt x="215" y="155"/>
                    <a:pt x="250" y="95"/>
                  </a:cubicBezTo>
                  <a:cubicBezTo>
                    <a:pt x="270" y="63"/>
                    <a:pt x="289" y="38"/>
                    <a:pt x="303" y="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2"/>
            <p:cNvSpPr/>
            <p:nvPr/>
          </p:nvSpPr>
          <p:spPr>
            <a:xfrm>
              <a:off x="4647000" y="1513400"/>
              <a:ext cx="10150" cy="32175"/>
            </a:xfrm>
            <a:custGeom>
              <a:avLst/>
              <a:gdLst/>
              <a:ahLst/>
              <a:cxnLst/>
              <a:rect l="l" t="t" r="r" b="b"/>
              <a:pathLst>
                <a:path w="406" h="1287" extrusionOk="0">
                  <a:moveTo>
                    <a:pt x="310" y="1"/>
                  </a:moveTo>
                  <a:lnTo>
                    <a:pt x="310" y="1"/>
                  </a:lnTo>
                  <a:cubicBezTo>
                    <a:pt x="310" y="1"/>
                    <a:pt x="250" y="61"/>
                    <a:pt x="167" y="168"/>
                  </a:cubicBezTo>
                  <a:cubicBezTo>
                    <a:pt x="131" y="227"/>
                    <a:pt x="96" y="287"/>
                    <a:pt x="60" y="370"/>
                  </a:cubicBezTo>
                  <a:cubicBezTo>
                    <a:pt x="24" y="453"/>
                    <a:pt x="0" y="549"/>
                    <a:pt x="0" y="668"/>
                  </a:cubicBezTo>
                  <a:cubicBezTo>
                    <a:pt x="0" y="787"/>
                    <a:pt x="48" y="894"/>
                    <a:pt x="108" y="965"/>
                  </a:cubicBezTo>
                  <a:cubicBezTo>
                    <a:pt x="167" y="1037"/>
                    <a:pt x="215" y="1096"/>
                    <a:pt x="262" y="1132"/>
                  </a:cubicBezTo>
                  <a:cubicBezTo>
                    <a:pt x="358" y="1227"/>
                    <a:pt x="405" y="1287"/>
                    <a:pt x="405" y="1287"/>
                  </a:cubicBezTo>
                  <a:cubicBezTo>
                    <a:pt x="405" y="1287"/>
                    <a:pt x="405" y="1275"/>
                    <a:pt x="393" y="1227"/>
                  </a:cubicBezTo>
                  <a:cubicBezTo>
                    <a:pt x="393" y="1192"/>
                    <a:pt x="381" y="1144"/>
                    <a:pt x="346" y="1084"/>
                  </a:cubicBezTo>
                  <a:cubicBezTo>
                    <a:pt x="298" y="953"/>
                    <a:pt x="203" y="811"/>
                    <a:pt x="203" y="668"/>
                  </a:cubicBezTo>
                  <a:cubicBezTo>
                    <a:pt x="203" y="584"/>
                    <a:pt x="215" y="501"/>
                    <a:pt x="227" y="418"/>
                  </a:cubicBezTo>
                  <a:cubicBezTo>
                    <a:pt x="239" y="346"/>
                    <a:pt x="250" y="275"/>
                    <a:pt x="262" y="203"/>
                  </a:cubicBezTo>
                  <a:cubicBezTo>
                    <a:pt x="298" y="84"/>
                    <a:pt x="310" y="1"/>
                    <a:pt x="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2"/>
            <p:cNvSpPr/>
            <p:nvPr/>
          </p:nvSpPr>
          <p:spPr>
            <a:xfrm>
              <a:off x="4914900" y="1588725"/>
              <a:ext cx="28300" cy="29200"/>
            </a:xfrm>
            <a:custGeom>
              <a:avLst/>
              <a:gdLst/>
              <a:ahLst/>
              <a:cxnLst/>
              <a:rect l="l" t="t" r="r" b="b"/>
              <a:pathLst>
                <a:path w="1132" h="1168" extrusionOk="0">
                  <a:moveTo>
                    <a:pt x="1131" y="0"/>
                  </a:moveTo>
                  <a:lnTo>
                    <a:pt x="1131" y="0"/>
                  </a:lnTo>
                  <a:cubicBezTo>
                    <a:pt x="1131" y="0"/>
                    <a:pt x="1083" y="84"/>
                    <a:pt x="1000" y="215"/>
                  </a:cubicBezTo>
                  <a:cubicBezTo>
                    <a:pt x="929" y="334"/>
                    <a:pt x="798" y="500"/>
                    <a:pt x="643" y="667"/>
                  </a:cubicBezTo>
                  <a:cubicBezTo>
                    <a:pt x="488" y="822"/>
                    <a:pt x="333" y="953"/>
                    <a:pt x="202" y="1036"/>
                  </a:cubicBezTo>
                  <a:cubicBezTo>
                    <a:pt x="83" y="1119"/>
                    <a:pt x="0" y="1167"/>
                    <a:pt x="0" y="1167"/>
                  </a:cubicBezTo>
                  <a:cubicBezTo>
                    <a:pt x="0" y="1167"/>
                    <a:pt x="95" y="1143"/>
                    <a:pt x="238" y="1084"/>
                  </a:cubicBezTo>
                  <a:cubicBezTo>
                    <a:pt x="369" y="1012"/>
                    <a:pt x="560" y="905"/>
                    <a:pt x="714" y="738"/>
                  </a:cubicBezTo>
                  <a:cubicBezTo>
                    <a:pt x="881" y="572"/>
                    <a:pt x="988" y="381"/>
                    <a:pt x="1048" y="238"/>
                  </a:cubicBezTo>
                  <a:cubicBezTo>
                    <a:pt x="1107" y="96"/>
                    <a:pt x="1131" y="0"/>
                    <a:pt x="1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2"/>
            <p:cNvSpPr/>
            <p:nvPr/>
          </p:nvSpPr>
          <p:spPr>
            <a:xfrm>
              <a:off x="4882750" y="1389300"/>
              <a:ext cx="44375" cy="9250"/>
            </a:xfrm>
            <a:custGeom>
              <a:avLst/>
              <a:gdLst/>
              <a:ahLst/>
              <a:cxnLst/>
              <a:rect l="l" t="t" r="r" b="b"/>
              <a:pathLst>
                <a:path w="1775" h="370" extrusionOk="0">
                  <a:moveTo>
                    <a:pt x="0" y="0"/>
                  </a:moveTo>
                  <a:cubicBezTo>
                    <a:pt x="0" y="0"/>
                    <a:pt x="95" y="48"/>
                    <a:pt x="250" y="119"/>
                  </a:cubicBezTo>
                  <a:cubicBezTo>
                    <a:pt x="393" y="179"/>
                    <a:pt x="619" y="250"/>
                    <a:pt x="869" y="298"/>
                  </a:cubicBezTo>
                  <a:cubicBezTo>
                    <a:pt x="1119" y="357"/>
                    <a:pt x="1346" y="369"/>
                    <a:pt x="1512" y="369"/>
                  </a:cubicBezTo>
                  <a:cubicBezTo>
                    <a:pt x="1679" y="357"/>
                    <a:pt x="1774" y="345"/>
                    <a:pt x="1774" y="345"/>
                  </a:cubicBezTo>
                  <a:cubicBezTo>
                    <a:pt x="1774" y="345"/>
                    <a:pt x="1679" y="333"/>
                    <a:pt x="1512" y="310"/>
                  </a:cubicBezTo>
                  <a:cubicBezTo>
                    <a:pt x="1357" y="286"/>
                    <a:pt x="1131" y="250"/>
                    <a:pt x="881" y="202"/>
                  </a:cubicBezTo>
                  <a:cubicBezTo>
                    <a:pt x="643" y="155"/>
                    <a:pt x="417" y="107"/>
                    <a:pt x="262" y="60"/>
                  </a:cubicBezTo>
                  <a:cubicBezTo>
                    <a:pt x="107" y="2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2"/>
            <p:cNvSpPr/>
            <p:nvPr/>
          </p:nvSpPr>
          <p:spPr>
            <a:xfrm>
              <a:off x="4896725" y="1398825"/>
              <a:ext cx="21450" cy="5500"/>
            </a:xfrm>
            <a:custGeom>
              <a:avLst/>
              <a:gdLst/>
              <a:ahLst/>
              <a:cxnLst/>
              <a:rect l="l" t="t" r="r" b="b"/>
              <a:pathLst>
                <a:path w="858" h="220" extrusionOk="0">
                  <a:moveTo>
                    <a:pt x="1" y="0"/>
                  </a:moveTo>
                  <a:cubicBezTo>
                    <a:pt x="1" y="0"/>
                    <a:pt x="167" y="119"/>
                    <a:pt x="406" y="179"/>
                  </a:cubicBezTo>
                  <a:cubicBezTo>
                    <a:pt x="538" y="212"/>
                    <a:pt x="663" y="219"/>
                    <a:pt x="748" y="219"/>
                  </a:cubicBezTo>
                  <a:cubicBezTo>
                    <a:pt x="816" y="219"/>
                    <a:pt x="858" y="214"/>
                    <a:pt x="858" y="214"/>
                  </a:cubicBezTo>
                  <a:cubicBezTo>
                    <a:pt x="858" y="214"/>
                    <a:pt x="667" y="131"/>
                    <a:pt x="429" y="83"/>
                  </a:cubicBezTo>
                  <a:cubicBezTo>
                    <a:pt x="203" y="2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2"/>
            <p:cNvSpPr/>
            <p:nvPr/>
          </p:nvSpPr>
          <p:spPr>
            <a:xfrm>
              <a:off x="4740175" y="1394350"/>
              <a:ext cx="35125" cy="8650"/>
            </a:xfrm>
            <a:custGeom>
              <a:avLst/>
              <a:gdLst/>
              <a:ahLst/>
              <a:cxnLst/>
              <a:rect l="l" t="t" r="r" b="b"/>
              <a:pathLst>
                <a:path w="1405" h="346" extrusionOk="0">
                  <a:moveTo>
                    <a:pt x="1405" y="0"/>
                  </a:moveTo>
                  <a:lnTo>
                    <a:pt x="1405" y="0"/>
                  </a:lnTo>
                  <a:cubicBezTo>
                    <a:pt x="1405" y="0"/>
                    <a:pt x="1083" y="72"/>
                    <a:pt x="703" y="167"/>
                  </a:cubicBezTo>
                  <a:cubicBezTo>
                    <a:pt x="322" y="262"/>
                    <a:pt x="0" y="334"/>
                    <a:pt x="0" y="334"/>
                  </a:cubicBezTo>
                  <a:cubicBezTo>
                    <a:pt x="0" y="334"/>
                    <a:pt x="83" y="346"/>
                    <a:pt x="214" y="346"/>
                  </a:cubicBezTo>
                  <a:cubicBezTo>
                    <a:pt x="357" y="334"/>
                    <a:pt x="536" y="322"/>
                    <a:pt x="726" y="274"/>
                  </a:cubicBezTo>
                  <a:cubicBezTo>
                    <a:pt x="929" y="227"/>
                    <a:pt x="1095" y="155"/>
                    <a:pt x="1214" y="96"/>
                  </a:cubicBezTo>
                  <a:cubicBezTo>
                    <a:pt x="1334" y="36"/>
                    <a:pt x="1405" y="0"/>
                    <a:pt x="14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2"/>
            <p:cNvSpPr/>
            <p:nvPr/>
          </p:nvSpPr>
          <p:spPr>
            <a:xfrm>
              <a:off x="4708900" y="1378275"/>
              <a:ext cx="15500" cy="4200"/>
            </a:xfrm>
            <a:custGeom>
              <a:avLst/>
              <a:gdLst/>
              <a:ahLst/>
              <a:cxnLst/>
              <a:rect l="l" t="t" r="r" b="b"/>
              <a:pathLst>
                <a:path w="620" h="168" extrusionOk="0">
                  <a:moveTo>
                    <a:pt x="620" y="1"/>
                  </a:moveTo>
                  <a:cubicBezTo>
                    <a:pt x="620" y="1"/>
                    <a:pt x="489" y="60"/>
                    <a:pt x="310" y="96"/>
                  </a:cubicBezTo>
                  <a:cubicBezTo>
                    <a:pt x="144" y="143"/>
                    <a:pt x="1" y="155"/>
                    <a:pt x="1" y="155"/>
                  </a:cubicBezTo>
                  <a:cubicBezTo>
                    <a:pt x="1" y="155"/>
                    <a:pt x="37" y="155"/>
                    <a:pt x="96" y="167"/>
                  </a:cubicBezTo>
                  <a:cubicBezTo>
                    <a:pt x="156" y="167"/>
                    <a:pt x="239" y="167"/>
                    <a:pt x="322" y="143"/>
                  </a:cubicBezTo>
                  <a:cubicBezTo>
                    <a:pt x="418" y="131"/>
                    <a:pt x="489" y="96"/>
                    <a:pt x="537" y="60"/>
                  </a:cubicBezTo>
                  <a:cubicBezTo>
                    <a:pt x="596" y="24"/>
                    <a:pt x="620" y="1"/>
                    <a:pt x="6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2"/>
            <p:cNvSpPr/>
            <p:nvPr/>
          </p:nvSpPr>
          <p:spPr>
            <a:xfrm>
              <a:off x="4712775" y="1374400"/>
              <a:ext cx="17600" cy="4525"/>
            </a:xfrm>
            <a:custGeom>
              <a:avLst/>
              <a:gdLst/>
              <a:ahLst/>
              <a:cxnLst/>
              <a:rect l="l" t="t" r="r" b="b"/>
              <a:pathLst>
                <a:path w="704" h="181" extrusionOk="0">
                  <a:moveTo>
                    <a:pt x="703" y="1"/>
                  </a:moveTo>
                  <a:lnTo>
                    <a:pt x="703" y="1"/>
                  </a:lnTo>
                  <a:cubicBezTo>
                    <a:pt x="703" y="1"/>
                    <a:pt x="536" y="36"/>
                    <a:pt x="358" y="96"/>
                  </a:cubicBezTo>
                  <a:cubicBezTo>
                    <a:pt x="167" y="132"/>
                    <a:pt x="1" y="179"/>
                    <a:pt x="1" y="179"/>
                  </a:cubicBezTo>
                  <a:cubicBezTo>
                    <a:pt x="1" y="179"/>
                    <a:pt x="19" y="181"/>
                    <a:pt x="51" y="181"/>
                  </a:cubicBezTo>
                  <a:cubicBezTo>
                    <a:pt x="116" y="181"/>
                    <a:pt x="235" y="175"/>
                    <a:pt x="370" y="144"/>
                  </a:cubicBezTo>
                  <a:cubicBezTo>
                    <a:pt x="560" y="96"/>
                    <a:pt x="703" y="1"/>
                    <a:pt x="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2"/>
            <p:cNvSpPr/>
            <p:nvPr/>
          </p:nvSpPr>
          <p:spPr>
            <a:xfrm>
              <a:off x="4719325" y="1370825"/>
              <a:ext cx="13125" cy="3200"/>
            </a:xfrm>
            <a:custGeom>
              <a:avLst/>
              <a:gdLst/>
              <a:ahLst/>
              <a:cxnLst/>
              <a:rect l="l" t="t" r="r" b="b"/>
              <a:pathLst>
                <a:path w="525" h="128" extrusionOk="0">
                  <a:moveTo>
                    <a:pt x="524" y="1"/>
                  </a:moveTo>
                  <a:cubicBezTo>
                    <a:pt x="524" y="1"/>
                    <a:pt x="393" y="25"/>
                    <a:pt x="263" y="60"/>
                  </a:cubicBezTo>
                  <a:cubicBezTo>
                    <a:pt x="120" y="84"/>
                    <a:pt x="1" y="120"/>
                    <a:pt x="1" y="120"/>
                  </a:cubicBezTo>
                  <a:cubicBezTo>
                    <a:pt x="1" y="120"/>
                    <a:pt x="39" y="128"/>
                    <a:pt x="102" y="128"/>
                  </a:cubicBezTo>
                  <a:cubicBezTo>
                    <a:pt x="148" y="128"/>
                    <a:pt x="208" y="123"/>
                    <a:pt x="274" y="108"/>
                  </a:cubicBezTo>
                  <a:cubicBezTo>
                    <a:pt x="417" y="72"/>
                    <a:pt x="524" y="1"/>
                    <a:pt x="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2"/>
            <p:cNvSpPr/>
            <p:nvPr/>
          </p:nvSpPr>
          <p:spPr>
            <a:xfrm>
              <a:off x="4915475" y="1367850"/>
              <a:ext cx="14925" cy="4925"/>
            </a:xfrm>
            <a:custGeom>
              <a:avLst/>
              <a:gdLst/>
              <a:ahLst/>
              <a:cxnLst/>
              <a:rect l="l" t="t" r="r" b="b"/>
              <a:pathLst>
                <a:path w="597" h="197" extrusionOk="0">
                  <a:moveTo>
                    <a:pt x="1" y="1"/>
                  </a:moveTo>
                  <a:cubicBezTo>
                    <a:pt x="1" y="1"/>
                    <a:pt x="25" y="37"/>
                    <a:pt x="72" y="72"/>
                  </a:cubicBezTo>
                  <a:cubicBezTo>
                    <a:pt x="108" y="108"/>
                    <a:pt x="179" y="156"/>
                    <a:pt x="275" y="179"/>
                  </a:cubicBezTo>
                  <a:cubicBezTo>
                    <a:pt x="334" y="188"/>
                    <a:pt x="393" y="196"/>
                    <a:pt x="443" y="196"/>
                  </a:cubicBezTo>
                  <a:cubicBezTo>
                    <a:pt x="464" y="196"/>
                    <a:pt x="483" y="195"/>
                    <a:pt x="501" y="191"/>
                  </a:cubicBezTo>
                  <a:lnTo>
                    <a:pt x="596" y="191"/>
                  </a:lnTo>
                  <a:cubicBezTo>
                    <a:pt x="596" y="191"/>
                    <a:pt x="549" y="179"/>
                    <a:pt x="501" y="167"/>
                  </a:cubicBezTo>
                  <a:cubicBezTo>
                    <a:pt x="441" y="156"/>
                    <a:pt x="370" y="144"/>
                    <a:pt x="287" y="120"/>
                  </a:cubicBezTo>
                  <a:cubicBezTo>
                    <a:pt x="203" y="108"/>
                    <a:pt x="132" y="72"/>
                    <a:pt x="84" y="48"/>
                  </a:cubicBezTo>
                  <a:cubicBezTo>
                    <a:pt x="37" y="25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2"/>
            <p:cNvSpPr/>
            <p:nvPr/>
          </p:nvSpPr>
          <p:spPr>
            <a:xfrm>
              <a:off x="4924425" y="1373525"/>
              <a:ext cx="12225" cy="3425"/>
            </a:xfrm>
            <a:custGeom>
              <a:avLst/>
              <a:gdLst/>
              <a:ahLst/>
              <a:cxnLst/>
              <a:rect l="l" t="t" r="r" b="b"/>
              <a:pathLst>
                <a:path w="489" h="137" extrusionOk="0">
                  <a:moveTo>
                    <a:pt x="0" y="0"/>
                  </a:moveTo>
                  <a:cubicBezTo>
                    <a:pt x="0" y="0"/>
                    <a:pt x="24" y="24"/>
                    <a:pt x="60" y="60"/>
                  </a:cubicBezTo>
                  <a:cubicBezTo>
                    <a:pt x="95" y="83"/>
                    <a:pt x="155" y="119"/>
                    <a:pt x="226" y="131"/>
                  </a:cubicBezTo>
                  <a:cubicBezTo>
                    <a:pt x="250" y="135"/>
                    <a:pt x="274" y="136"/>
                    <a:pt x="297" y="136"/>
                  </a:cubicBezTo>
                  <a:cubicBezTo>
                    <a:pt x="343" y="136"/>
                    <a:pt x="385" y="131"/>
                    <a:pt x="417" y="131"/>
                  </a:cubicBezTo>
                  <a:cubicBezTo>
                    <a:pt x="452" y="119"/>
                    <a:pt x="488" y="107"/>
                    <a:pt x="488" y="107"/>
                  </a:cubicBezTo>
                  <a:cubicBezTo>
                    <a:pt x="488" y="107"/>
                    <a:pt x="452" y="107"/>
                    <a:pt x="417" y="95"/>
                  </a:cubicBezTo>
                  <a:cubicBezTo>
                    <a:pt x="357" y="95"/>
                    <a:pt x="298" y="83"/>
                    <a:pt x="238" y="71"/>
                  </a:cubicBezTo>
                  <a:cubicBezTo>
                    <a:pt x="167" y="60"/>
                    <a:pt x="119" y="48"/>
                    <a:pt x="71" y="36"/>
                  </a:cubicBezTo>
                  <a:cubicBezTo>
                    <a:pt x="36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2"/>
            <p:cNvSpPr/>
            <p:nvPr/>
          </p:nvSpPr>
          <p:spPr>
            <a:xfrm>
              <a:off x="4927675" y="1377375"/>
              <a:ext cx="10450" cy="3200"/>
            </a:xfrm>
            <a:custGeom>
              <a:avLst/>
              <a:gdLst/>
              <a:ahLst/>
              <a:cxnLst/>
              <a:rect l="l" t="t" r="r" b="b"/>
              <a:pathLst>
                <a:path w="418" h="128" extrusionOk="0">
                  <a:moveTo>
                    <a:pt x="1" y="1"/>
                  </a:moveTo>
                  <a:cubicBezTo>
                    <a:pt x="1" y="1"/>
                    <a:pt x="13" y="25"/>
                    <a:pt x="49" y="48"/>
                  </a:cubicBezTo>
                  <a:cubicBezTo>
                    <a:pt x="84" y="72"/>
                    <a:pt x="132" y="96"/>
                    <a:pt x="191" y="108"/>
                  </a:cubicBezTo>
                  <a:cubicBezTo>
                    <a:pt x="226" y="122"/>
                    <a:pt x="261" y="128"/>
                    <a:pt x="294" y="128"/>
                  </a:cubicBezTo>
                  <a:cubicBezTo>
                    <a:pt x="317" y="128"/>
                    <a:pt x="338" y="125"/>
                    <a:pt x="358" y="120"/>
                  </a:cubicBezTo>
                  <a:cubicBezTo>
                    <a:pt x="394" y="108"/>
                    <a:pt x="418" y="108"/>
                    <a:pt x="418" y="108"/>
                  </a:cubicBezTo>
                  <a:cubicBezTo>
                    <a:pt x="418" y="108"/>
                    <a:pt x="322" y="84"/>
                    <a:pt x="203" y="60"/>
                  </a:cubicBezTo>
                  <a:cubicBezTo>
                    <a:pt x="96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2"/>
            <p:cNvSpPr/>
            <p:nvPr/>
          </p:nvSpPr>
          <p:spPr>
            <a:xfrm>
              <a:off x="4991375" y="1802125"/>
              <a:ext cx="312275" cy="170900"/>
            </a:xfrm>
            <a:custGeom>
              <a:avLst/>
              <a:gdLst/>
              <a:ahLst/>
              <a:cxnLst/>
              <a:rect l="l" t="t" r="r" b="b"/>
              <a:pathLst>
                <a:path w="12491" h="6836" extrusionOk="0">
                  <a:moveTo>
                    <a:pt x="120" y="1"/>
                  </a:moveTo>
                  <a:lnTo>
                    <a:pt x="1" y="263"/>
                  </a:lnTo>
                  <a:cubicBezTo>
                    <a:pt x="25" y="263"/>
                    <a:pt x="430" y="442"/>
                    <a:pt x="1227" y="668"/>
                  </a:cubicBezTo>
                  <a:cubicBezTo>
                    <a:pt x="2061" y="894"/>
                    <a:pt x="7276" y="2073"/>
                    <a:pt x="8526" y="2192"/>
                  </a:cubicBezTo>
                  <a:cubicBezTo>
                    <a:pt x="9645" y="2299"/>
                    <a:pt x="10538" y="2894"/>
                    <a:pt x="10669" y="2989"/>
                  </a:cubicBezTo>
                  <a:cubicBezTo>
                    <a:pt x="10812" y="3180"/>
                    <a:pt x="12181" y="5085"/>
                    <a:pt x="12205" y="6835"/>
                  </a:cubicBezTo>
                  <a:lnTo>
                    <a:pt x="12491" y="6835"/>
                  </a:lnTo>
                  <a:cubicBezTo>
                    <a:pt x="12455" y="4906"/>
                    <a:pt x="10943" y="2882"/>
                    <a:pt x="10871" y="2799"/>
                  </a:cubicBezTo>
                  <a:lnTo>
                    <a:pt x="10848" y="2775"/>
                  </a:lnTo>
                  <a:cubicBezTo>
                    <a:pt x="10812" y="2739"/>
                    <a:pt x="9835" y="2025"/>
                    <a:pt x="8550" y="1906"/>
                  </a:cubicBezTo>
                  <a:cubicBezTo>
                    <a:pt x="7311" y="1799"/>
                    <a:pt x="2132" y="620"/>
                    <a:pt x="1311" y="394"/>
                  </a:cubicBezTo>
                  <a:cubicBezTo>
                    <a:pt x="525" y="180"/>
                    <a:pt x="120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2"/>
            <p:cNvSpPr/>
            <p:nvPr/>
          </p:nvSpPr>
          <p:spPr>
            <a:xfrm>
              <a:off x="5246175" y="1862275"/>
              <a:ext cx="148250" cy="265225"/>
            </a:xfrm>
            <a:custGeom>
              <a:avLst/>
              <a:gdLst/>
              <a:ahLst/>
              <a:cxnLst/>
              <a:rect l="l" t="t" r="r" b="b"/>
              <a:pathLst>
                <a:path w="5930" h="10609" extrusionOk="0">
                  <a:moveTo>
                    <a:pt x="1" y="0"/>
                  </a:moveTo>
                  <a:lnTo>
                    <a:pt x="1" y="274"/>
                  </a:lnTo>
                  <a:cubicBezTo>
                    <a:pt x="13" y="274"/>
                    <a:pt x="1227" y="286"/>
                    <a:pt x="1715" y="1143"/>
                  </a:cubicBezTo>
                  <a:cubicBezTo>
                    <a:pt x="1953" y="1560"/>
                    <a:pt x="2132" y="2310"/>
                    <a:pt x="2310" y="3036"/>
                  </a:cubicBezTo>
                  <a:cubicBezTo>
                    <a:pt x="2537" y="3977"/>
                    <a:pt x="2727" y="4786"/>
                    <a:pt x="3061" y="5048"/>
                  </a:cubicBezTo>
                  <a:cubicBezTo>
                    <a:pt x="3561" y="5453"/>
                    <a:pt x="4561" y="7156"/>
                    <a:pt x="4870" y="7870"/>
                  </a:cubicBezTo>
                  <a:cubicBezTo>
                    <a:pt x="4989" y="8144"/>
                    <a:pt x="5156" y="8358"/>
                    <a:pt x="5287" y="8549"/>
                  </a:cubicBezTo>
                  <a:cubicBezTo>
                    <a:pt x="5501" y="8823"/>
                    <a:pt x="5609" y="8977"/>
                    <a:pt x="5537" y="9156"/>
                  </a:cubicBezTo>
                  <a:cubicBezTo>
                    <a:pt x="5454" y="9370"/>
                    <a:pt x="5323" y="9585"/>
                    <a:pt x="5180" y="9811"/>
                  </a:cubicBezTo>
                  <a:cubicBezTo>
                    <a:pt x="5037" y="10025"/>
                    <a:pt x="4894" y="10251"/>
                    <a:pt x="4787" y="10489"/>
                  </a:cubicBezTo>
                  <a:lnTo>
                    <a:pt x="5049" y="10608"/>
                  </a:lnTo>
                  <a:cubicBezTo>
                    <a:pt x="5144" y="10382"/>
                    <a:pt x="5275" y="10168"/>
                    <a:pt x="5418" y="9966"/>
                  </a:cubicBezTo>
                  <a:cubicBezTo>
                    <a:pt x="5561" y="9716"/>
                    <a:pt x="5716" y="9489"/>
                    <a:pt x="5799" y="9251"/>
                  </a:cubicBezTo>
                  <a:cubicBezTo>
                    <a:pt x="5930" y="8918"/>
                    <a:pt x="5728" y="8656"/>
                    <a:pt x="5513" y="8382"/>
                  </a:cubicBezTo>
                  <a:cubicBezTo>
                    <a:pt x="5382" y="8203"/>
                    <a:pt x="5239" y="8001"/>
                    <a:pt x="5132" y="7751"/>
                  </a:cubicBezTo>
                  <a:cubicBezTo>
                    <a:pt x="4847" y="7108"/>
                    <a:pt x="3811" y="5286"/>
                    <a:pt x="3239" y="4834"/>
                  </a:cubicBezTo>
                  <a:cubicBezTo>
                    <a:pt x="2977" y="4632"/>
                    <a:pt x="2763" y="3739"/>
                    <a:pt x="2572" y="2965"/>
                  </a:cubicBezTo>
                  <a:cubicBezTo>
                    <a:pt x="2394" y="2227"/>
                    <a:pt x="2215" y="1453"/>
                    <a:pt x="1953" y="1012"/>
                  </a:cubicBezTo>
                  <a:cubicBezTo>
                    <a:pt x="1382" y="12"/>
                    <a:pt x="60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2"/>
            <p:cNvSpPr/>
            <p:nvPr/>
          </p:nvSpPr>
          <p:spPr>
            <a:xfrm>
              <a:off x="5290225" y="2112000"/>
              <a:ext cx="348000" cy="421200"/>
            </a:xfrm>
            <a:custGeom>
              <a:avLst/>
              <a:gdLst/>
              <a:ahLst/>
              <a:cxnLst/>
              <a:rect l="l" t="t" r="r" b="b"/>
              <a:pathLst>
                <a:path w="13920" h="16848" extrusionOk="0">
                  <a:moveTo>
                    <a:pt x="3549" y="0"/>
                  </a:moveTo>
                  <a:lnTo>
                    <a:pt x="3299" y="131"/>
                  </a:lnTo>
                  <a:cubicBezTo>
                    <a:pt x="3311" y="143"/>
                    <a:pt x="3477" y="489"/>
                    <a:pt x="4061" y="989"/>
                  </a:cubicBezTo>
                  <a:cubicBezTo>
                    <a:pt x="4620" y="1465"/>
                    <a:pt x="6323" y="2953"/>
                    <a:pt x="6335" y="2965"/>
                  </a:cubicBezTo>
                  <a:lnTo>
                    <a:pt x="6371" y="2989"/>
                  </a:lnTo>
                  <a:lnTo>
                    <a:pt x="6406" y="3001"/>
                  </a:lnTo>
                  <a:cubicBezTo>
                    <a:pt x="6418" y="3001"/>
                    <a:pt x="7668" y="3251"/>
                    <a:pt x="8323" y="4179"/>
                  </a:cubicBezTo>
                  <a:cubicBezTo>
                    <a:pt x="9073" y="5239"/>
                    <a:pt x="9526" y="5727"/>
                    <a:pt x="10062" y="6013"/>
                  </a:cubicBezTo>
                  <a:cubicBezTo>
                    <a:pt x="10633" y="6323"/>
                    <a:pt x="10919" y="6644"/>
                    <a:pt x="10955" y="6811"/>
                  </a:cubicBezTo>
                  <a:cubicBezTo>
                    <a:pt x="11014" y="7061"/>
                    <a:pt x="11895" y="7918"/>
                    <a:pt x="12276" y="8287"/>
                  </a:cubicBezTo>
                  <a:cubicBezTo>
                    <a:pt x="12383" y="8466"/>
                    <a:pt x="13610" y="10406"/>
                    <a:pt x="13264" y="12014"/>
                  </a:cubicBezTo>
                  <a:cubicBezTo>
                    <a:pt x="12967" y="13383"/>
                    <a:pt x="12407" y="14431"/>
                    <a:pt x="12038" y="15121"/>
                  </a:cubicBezTo>
                  <a:cubicBezTo>
                    <a:pt x="11943" y="15288"/>
                    <a:pt x="11859" y="15443"/>
                    <a:pt x="11800" y="15574"/>
                  </a:cubicBezTo>
                  <a:cubicBezTo>
                    <a:pt x="11514" y="16169"/>
                    <a:pt x="11359" y="16336"/>
                    <a:pt x="10693" y="16490"/>
                  </a:cubicBezTo>
                  <a:cubicBezTo>
                    <a:pt x="10465" y="16542"/>
                    <a:pt x="10069" y="16564"/>
                    <a:pt x="9617" y="16564"/>
                  </a:cubicBezTo>
                  <a:cubicBezTo>
                    <a:pt x="8699" y="16564"/>
                    <a:pt x="7548" y="16471"/>
                    <a:pt x="7085" y="16336"/>
                  </a:cubicBezTo>
                  <a:cubicBezTo>
                    <a:pt x="6418" y="16121"/>
                    <a:pt x="4918" y="15074"/>
                    <a:pt x="4906" y="15062"/>
                  </a:cubicBezTo>
                  <a:lnTo>
                    <a:pt x="4870" y="15038"/>
                  </a:lnTo>
                  <a:lnTo>
                    <a:pt x="3489" y="14990"/>
                  </a:lnTo>
                  <a:cubicBezTo>
                    <a:pt x="3108" y="14597"/>
                    <a:pt x="96" y="11311"/>
                    <a:pt x="537" y="7870"/>
                  </a:cubicBezTo>
                  <a:lnTo>
                    <a:pt x="251" y="7835"/>
                  </a:lnTo>
                  <a:lnTo>
                    <a:pt x="251" y="7835"/>
                  </a:lnTo>
                  <a:cubicBezTo>
                    <a:pt x="1" y="9811"/>
                    <a:pt x="846" y="11716"/>
                    <a:pt x="1608" y="12966"/>
                  </a:cubicBezTo>
                  <a:cubicBezTo>
                    <a:pt x="2430" y="14312"/>
                    <a:pt x="3287" y="15181"/>
                    <a:pt x="3323" y="15217"/>
                  </a:cubicBezTo>
                  <a:lnTo>
                    <a:pt x="3370" y="15264"/>
                  </a:lnTo>
                  <a:lnTo>
                    <a:pt x="4775" y="15312"/>
                  </a:lnTo>
                  <a:cubicBezTo>
                    <a:pt x="5013" y="15478"/>
                    <a:pt x="6347" y="16395"/>
                    <a:pt x="7002" y="16598"/>
                  </a:cubicBezTo>
                  <a:cubicBezTo>
                    <a:pt x="7490" y="16752"/>
                    <a:pt x="8645" y="16848"/>
                    <a:pt x="9585" y="16848"/>
                  </a:cubicBezTo>
                  <a:cubicBezTo>
                    <a:pt x="10073" y="16848"/>
                    <a:pt x="10502" y="16812"/>
                    <a:pt x="10752" y="16764"/>
                  </a:cubicBezTo>
                  <a:cubicBezTo>
                    <a:pt x="11514" y="16598"/>
                    <a:pt x="11740" y="16360"/>
                    <a:pt x="12050" y="15693"/>
                  </a:cubicBezTo>
                  <a:cubicBezTo>
                    <a:pt x="12109" y="15574"/>
                    <a:pt x="12193" y="15419"/>
                    <a:pt x="12288" y="15252"/>
                  </a:cubicBezTo>
                  <a:cubicBezTo>
                    <a:pt x="12669" y="14550"/>
                    <a:pt x="13241" y="13478"/>
                    <a:pt x="13538" y="12073"/>
                  </a:cubicBezTo>
                  <a:cubicBezTo>
                    <a:pt x="13919" y="10287"/>
                    <a:pt x="12562" y="8216"/>
                    <a:pt x="12502" y="8120"/>
                  </a:cubicBezTo>
                  <a:lnTo>
                    <a:pt x="12479" y="8097"/>
                  </a:lnTo>
                  <a:cubicBezTo>
                    <a:pt x="11919" y="7561"/>
                    <a:pt x="11276" y="6894"/>
                    <a:pt x="11228" y="6751"/>
                  </a:cubicBezTo>
                  <a:cubicBezTo>
                    <a:pt x="11157" y="6406"/>
                    <a:pt x="10645" y="6025"/>
                    <a:pt x="10204" y="5775"/>
                  </a:cubicBezTo>
                  <a:cubicBezTo>
                    <a:pt x="9704" y="5501"/>
                    <a:pt x="9276" y="5037"/>
                    <a:pt x="8561" y="4013"/>
                  </a:cubicBezTo>
                  <a:cubicBezTo>
                    <a:pt x="7895" y="3072"/>
                    <a:pt x="6728" y="2786"/>
                    <a:pt x="6490" y="2739"/>
                  </a:cubicBezTo>
                  <a:cubicBezTo>
                    <a:pt x="6263" y="2536"/>
                    <a:pt x="4763" y="1215"/>
                    <a:pt x="4239" y="774"/>
                  </a:cubicBezTo>
                  <a:cubicBezTo>
                    <a:pt x="3716" y="322"/>
                    <a:pt x="3549" y="12"/>
                    <a:pt x="3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2"/>
            <p:cNvSpPr/>
            <p:nvPr/>
          </p:nvSpPr>
          <p:spPr>
            <a:xfrm>
              <a:off x="5100325" y="2039900"/>
              <a:ext cx="331925" cy="451925"/>
            </a:xfrm>
            <a:custGeom>
              <a:avLst/>
              <a:gdLst/>
              <a:ahLst/>
              <a:cxnLst/>
              <a:rect l="l" t="t" r="r" b="b"/>
              <a:pathLst>
                <a:path w="13277" h="18077" extrusionOk="0">
                  <a:moveTo>
                    <a:pt x="2184" y="1"/>
                  </a:moveTo>
                  <a:cubicBezTo>
                    <a:pt x="1480" y="1"/>
                    <a:pt x="789" y="347"/>
                    <a:pt x="596" y="813"/>
                  </a:cubicBezTo>
                  <a:cubicBezTo>
                    <a:pt x="417" y="1206"/>
                    <a:pt x="620" y="1789"/>
                    <a:pt x="715" y="2015"/>
                  </a:cubicBezTo>
                  <a:cubicBezTo>
                    <a:pt x="608" y="2134"/>
                    <a:pt x="370" y="2396"/>
                    <a:pt x="251" y="2658"/>
                  </a:cubicBezTo>
                  <a:cubicBezTo>
                    <a:pt x="72" y="3003"/>
                    <a:pt x="84" y="3480"/>
                    <a:pt x="429" y="3777"/>
                  </a:cubicBezTo>
                  <a:cubicBezTo>
                    <a:pt x="358" y="3896"/>
                    <a:pt x="239" y="4123"/>
                    <a:pt x="143" y="4385"/>
                  </a:cubicBezTo>
                  <a:cubicBezTo>
                    <a:pt x="1" y="4777"/>
                    <a:pt x="167" y="5278"/>
                    <a:pt x="441" y="5587"/>
                  </a:cubicBezTo>
                  <a:cubicBezTo>
                    <a:pt x="298" y="5730"/>
                    <a:pt x="84" y="6004"/>
                    <a:pt x="96" y="6361"/>
                  </a:cubicBezTo>
                  <a:cubicBezTo>
                    <a:pt x="96" y="6873"/>
                    <a:pt x="548" y="7492"/>
                    <a:pt x="953" y="7528"/>
                  </a:cubicBezTo>
                  <a:cubicBezTo>
                    <a:pt x="1227" y="7552"/>
                    <a:pt x="1501" y="7599"/>
                    <a:pt x="2037" y="7980"/>
                  </a:cubicBezTo>
                  <a:cubicBezTo>
                    <a:pt x="2215" y="8111"/>
                    <a:pt x="2477" y="8385"/>
                    <a:pt x="2787" y="8707"/>
                  </a:cubicBezTo>
                  <a:cubicBezTo>
                    <a:pt x="3406" y="9361"/>
                    <a:pt x="4192" y="10183"/>
                    <a:pt x="4906" y="10445"/>
                  </a:cubicBezTo>
                  <a:cubicBezTo>
                    <a:pt x="5834" y="10775"/>
                    <a:pt x="6423" y="10855"/>
                    <a:pt x="7105" y="10855"/>
                  </a:cubicBezTo>
                  <a:cubicBezTo>
                    <a:pt x="7211" y="10855"/>
                    <a:pt x="7319" y="10853"/>
                    <a:pt x="7430" y="10850"/>
                  </a:cubicBezTo>
                  <a:cubicBezTo>
                    <a:pt x="7447" y="10849"/>
                    <a:pt x="7464" y="10849"/>
                    <a:pt x="7481" y="10849"/>
                  </a:cubicBezTo>
                  <a:cubicBezTo>
                    <a:pt x="8312" y="10849"/>
                    <a:pt x="9490" y="11411"/>
                    <a:pt x="10049" y="12076"/>
                  </a:cubicBezTo>
                  <a:lnTo>
                    <a:pt x="10264" y="11885"/>
                  </a:lnTo>
                  <a:cubicBezTo>
                    <a:pt x="9662" y="11168"/>
                    <a:pt x="8408" y="10574"/>
                    <a:pt x="7496" y="10574"/>
                  </a:cubicBezTo>
                  <a:cubicBezTo>
                    <a:pt x="7470" y="10574"/>
                    <a:pt x="7444" y="10575"/>
                    <a:pt x="7418" y="10576"/>
                  </a:cubicBezTo>
                  <a:cubicBezTo>
                    <a:pt x="7319" y="10579"/>
                    <a:pt x="7223" y="10580"/>
                    <a:pt x="7130" y="10580"/>
                  </a:cubicBezTo>
                  <a:cubicBezTo>
                    <a:pt x="6462" y="10580"/>
                    <a:pt x="5910" y="10495"/>
                    <a:pt x="5001" y="10171"/>
                  </a:cubicBezTo>
                  <a:cubicBezTo>
                    <a:pt x="4346" y="9945"/>
                    <a:pt x="3596" y="9147"/>
                    <a:pt x="2989" y="8516"/>
                  </a:cubicBezTo>
                  <a:cubicBezTo>
                    <a:pt x="2668" y="8183"/>
                    <a:pt x="2394" y="7897"/>
                    <a:pt x="2191" y="7754"/>
                  </a:cubicBezTo>
                  <a:cubicBezTo>
                    <a:pt x="1608" y="7337"/>
                    <a:pt x="1286" y="7278"/>
                    <a:pt x="977" y="7242"/>
                  </a:cubicBezTo>
                  <a:cubicBezTo>
                    <a:pt x="763" y="7230"/>
                    <a:pt x="382" y="6766"/>
                    <a:pt x="370" y="6361"/>
                  </a:cubicBezTo>
                  <a:cubicBezTo>
                    <a:pt x="370" y="5980"/>
                    <a:pt x="727" y="5694"/>
                    <a:pt x="727" y="5694"/>
                  </a:cubicBezTo>
                  <a:lnTo>
                    <a:pt x="858" y="5599"/>
                  </a:lnTo>
                  <a:lnTo>
                    <a:pt x="739" y="5480"/>
                  </a:lnTo>
                  <a:cubicBezTo>
                    <a:pt x="513" y="5289"/>
                    <a:pt x="286" y="4825"/>
                    <a:pt x="405" y="4480"/>
                  </a:cubicBezTo>
                  <a:cubicBezTo>
                    <a:pt x="548" y="4099"/>
                    <a:pt x="727" y="3813"/>
                    <a:pt x="727" y="3813"/>
                  </a:cubicBezTo>
                  <a:lnTo>
                    <a:pt x="810" y="3694"/>
                  </a:lnTo>
                  <a:lnTo>
                    <a:pt x="691" y="3623"/>
                  </a:lnTo>
                  <a:cubicBezTo>
                    <a:pt x="382" y="3420"/>
                    <a:pt x="358" y="3051"/>
                    <a:pt x="501" y="2777"/>
                  </a:cubicBezTo>
                  <a:cubicBezTo>
                    <a:pt x="644" y="2480"/>
                    <a:pt x="977" y="2146"/>
                    <a:pt x="977" y="2146"/>
                  </a:cubicBezTo>
                  <a:lnTo>
                    <a:pt x="1048" y="2075"/>
                  </a:lnTo>
                  <a:lnTo>
                    <a:pt x="1013" y="1991"/>
                  </a:lnTo>
                  <a:cubicBezTo>
                    <a:pt x="917" y="1789"/>
                    <a:pt x="715" y="1229"/>
                    <a:pt x="846" y="920"/>
                  </a:cubicBezTo>
                  <a:cubicBezTo>
                    <a:pt x="1006" y="565"/>
                    <a:pt x="1619" y="276"/>
                    <a:pt x="2206" y="276"/>
                  </a:cubicBezTo>
                  <a:cubicBezTo>
                    <a:pt x="2229" y="276"/>
                    <a:pt x="2252" y="276"/>
                    <a:pt x="2275" y="277"/>
                  </a:cubicBezTo>
                  <a:cubicBezTo>
                    <a:pt x="2906" y="301"/>
                    <a:pt x="4894" y="956"/>
                    <a:pt x="5418" y="1158"/>
                  </a:cubicBezTo>
                  <a:cubicBezTo>
                    <a:pt x="5835" y="1325"/>
                    <a:pt x="8014" y="2753"/>
                    <a:pt x="8645" y="3884"/>
                  </a:cubicBezTo>
                  <a:cubicBezTo>
                    <a:pt x="9299" y="5063"/>
                    <a:pt x="10442" y="5730"/>
                    <a:pt x="10490" y="5766"/>
                  </a:cubicBezTo>
                  <a:lnTo>
                    <a:pt x="10526" y="5778"/>
                  </a:lnTo>
                  <a:cubicBezTo>
                    <a:pt x="10550" y="5778"/>
                    <a:pt x="12324" y="6266"/>
                    <a:pt x="12657" y="8635"/>
                  </a:cubicBezTo>
                  <a:cubicBezTo>
                    <a:pt x="13002" y="11100"/>
                    <a:pt x="12919" y="13576"/>
                    <a:pt x="12657" y="14457"/>
                  </a:cubicBezTo>
                  <a:cubicBezTo>
                    <a:pt x="12419" y="15231"/>
                    <a:pt x="11204" y="17398"/>
                    <a:pt x="10954" y="17827"/>
                  </a:cubicBezTo>
                  <a:lnTo>
                    <a:pt x="10895" y="17934"/>
                  </a:lnTo>
                  <a:lnTo>
                    <a:pt x="11145" y="18077"/>
                  </a:lnTo>
                  <a:lnTo>
                    <a:pt x="11204" y="17970"/>
                  </a:lnTo>
                  <a:cubicBezTo>
                    <a:pt x="11550" y="17362"/>
                    <a:pt x="12693" y="15314"/>
                    <a:pt x="12931" y="14529"/>
                  </a:cubicBezTo>
                  <a:cubicBezTo>
                    <a:pt x="13205" y="13624"/>
                    <a:pt x="13276" y="11100"/>
                    <a:pt x="12931" y="8599"/>
                  </a:cubicBezTo>
                  <a:cubicBezTo>
                    <a:pt x="12597" y="6182"/>
                    <a:pt x="10835" y="5575"/>
                    <a:pt x="10621" y="5516"/>
                  </a:cubicBezTo>
                  <a:cubicBezTo>
                    <a:pt x="10490" y="5432"/>
                    <a:pt x="9466" y="4789"/>
                    <a:pt x="8883" y="3754"/>
                  </a:cubicBezTo>
                  <a:cubicBezTo>
                    <a:pt x="8216" y="2539"/>
                    <a:pt x="5978" y="1075"/>
                    <a:pt x="5513" y="896"/>
                  </a:cubicBezTo>
                  <a:cubicBezTo>
                    <a:pt x="5085" y="729"/>
                    <a:pt x="2989" y="27"/>
                    <a:pt x="2287" y="3"/>
                  </a:cubicBezTo>
                  <a:cubicBezTo>
                    <a:pt x="2253" y="1"/>
                    <a:pt x="2218" y="1"/>
                    <a:pt x="2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2"/>
            <p:cNvSpPr/>
            <p:nvPr/>
          </p:nvSpPr>
          <p:spPr>
            <a:xfrm>
              <a:off x="5307500" y="2182850"/>
              <a:ext cx="101825" cy="161050"/>
            </a:xfrm>
            <a:custGeom>
              <a:avLst/>
              <a:gdLst/>
              <a:ahLst/>
              <a:cxnLst/>
              <a:rect l="l" t="t" r="r" b="b"/>
              <a:pathLst>
                <a:path w="4073" h="6442" extrusionOk="0">
                  <a:moveTo>
                    <a:pt x="2798" y="0"/>
                  </a:moveTo>
                  <a:lnTo>
                    <a:pt x="2596" y="191"/>
                  </a:lnTo>
                  <a:cubicBezTo>
                    <a:pt x="2858" y="464"/>
                    <a:pt x="3537" y="1274"/>
                    <a:pt x="3644" y="1726"/>
                  </a:cubicBezTo>
                  <a:cubicBezTo>
                    <a:pt x="3763" y="2250"/>
                    <a:pt x="3703" y="3405"/>
                    <a:pt x="3513" y="4453"/>
                  </a:cubicBezTo>
                  <a:cubicBezTo>
                    <a:pt x="3346" y="5310"/>
                    <a:pt x="2596" y="5894"/>
                    <a:pt x="2477" y="5977"/>
                  </a:cubicBezTo>
                  <a:cubicBezTo>
                    <a:pt x="2268" y="6041"/>
                    <a:pt x="1803" y="6160"/>
                    <a:pt x="1425" y="6160"/>
                  </a:cubicBezTo>
                  <a:cubicBezTo>
                    <a:pt x="1307" y="6160"/>
                    <a:pt x="1198" y="6148"/>
                    <a:pt x="1108" y="6120"/>
                  </a:cubicBezTo>
                  <a:cubicBezTo>
                    <a:pt x="739" y="6001"/>
                    <a:pt x="369" y="5346"/>
                    <a:pt x="262" y="5096"/>
                  </a:cubicBezTo>
                  <a:lnTo>
                    <a:pt x="0" y="5215"/>
                  </a:lnTo>
                  <a:cubicBezTo>
                    <a:pt x="48" y="5310"/>
                    <a:pt x="477" y="6215"/>
                    <a:pt x="1024" y="6382"/>
                  </a:cubicBezTo>
                  <a:cubicBezTo>
                    <a:pt x="1143" y="6429"/>
                    <a:pt x="1286" y="6441"/>
                    <a:pt x="1429" y="6441"/>
                  </a:cubicBezTo>
                  <a:cubicBezTo>
                    <a:pt x="1953" y="6441"/>
                    <a:pt x="2560" y="6251"/>
                    <a:pt x="2584" y="6239"/>
                  </a:cubicBezTo>
                  <a:lnTo>
                    <a:pt x="2632" y="6215"/>
                  </a:lnTo>
                  <a:cubicBezTo>
                    <a:pt x="2667" y="6191"/>
                    <a:pt x="3584" y="5548"/>
                    <a:pt x="3787" y="4513"/>
                  </a:cubicBezTo>
                  <a:cubicBezTo>
                    <a:pt x="3953" y="3608"/>
                    <a:pt x="4072" y="2334"/>
                    <a:pt x="3918" y="1667"/>
                  </a:cubicBezTo>
                  <a:cubicBezTo>
                    <a:pt x="3775" y="1036"/>
                    <a:pt x="2846" y="48"/>
                    <a:pt x="27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2"/>
            <p:cNvSpPr/>
            <p:nvPr/>
          </p:nvSpPr>
          <p:spPr>
            <a:xfrm>
              <a:off x="5309875" y="2336725"/>
              <a:ext cx="109850" cy="73850"/>
            </a:xfrm>
            <a:custGeom>
              <a:avLst/>
              <a:gdLst/>
              <a:ahLst/>
              <a:cxnLst/>
              <a:rect l="l" t="t" r="r" b="b"/>
              <a:pathLst>
                <a:path w="4394" h="2954" extrusionOk="0">
                  <a:moveTo>
                    <a:pt x="1537" y="1"/>
                  </a:moveTo>
                  <a:lnTo>
                    <a:pt x="1" y="632"/>
                  </a:lnTo>
                  <a:lnTo>
                    <a:pt x="227" y="774"/>
                  </a:lnTo>
                  <a:cubicBezTo>
                    <a:pt x="334" y="846"/>
                    <a:pt x="2822" y="2418"/>
                    <a:pt x="4287" y="2953"/>
                  </a:cubicBezTo>
                  <a:lnTo>
                    <a:pt x="4394" y="2691"/>
                  </a:lnTo>
                  <a:cubicBezTo>
                    <a:pt x="3203" y="2251"/>
                    <a:pt x="1275" y="1096"/>
                    <a:pt x="608" y="691"/>
                  </a:cubicBezTo>
                  <a:lnTo>
                    <a:pt x="1644" y="263"/>
                  </a:lnTo>
                  <a:lnTo>
                    <a:pt x="15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2"/>
            <p:cNvSpPr/>
            <p:nvPr/>
          </p:nvSpPr>
          <p:spPr>
            <a:xfrm>
              <a:off x="5306600" y="2317375"/>
              <a:ext cx="21150" cy="35150"/>
            </a:xfrm>
            <a:custGeom>
              <a:avLst/>
              <a:gdLst/>
              <a:ahLst/>
              <a:cxnLst/>
              <a:rect l="l" t="t" r="r" b="b"/>
              <a:pathLst>
                <a:path w="846" h="1406" extrusionOk="0">
                  <a:moveTo>
                    <a:pt x="167" y="1"/>
                  </a:moveTo>
                  <a:cubicBezTo>
                    <a:pt x="155" y="24"/>
                    <a:pt x="1" y="679"/>
                    <a:pt x="644" y="1406"/>
                  </a:cubicBezTo>
                  <a:lnTo>
                    <a:pt x="846" y="1215"/>
                  </a:lnTo>
                  <a:cubicBezTo>
                    <a:pt x="322" y="608"/>
                    <a:pt x="429" y="84"/>
                    <a:pt x="441" y="60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2"/>
            <p:cNvSpPr/>
            <p:nvPr/>
          </p:nvSpPr>
          <p:spPr>
            <a:xfrm>
              <a:off x="5137825" y="1970150"/>
              <a:ext cx="99450" cy="96625"/>
            </a:xfrm>
            <a:custGeom>
              <a:avLst/>
              <a:gdLst/>
              <a:ahLst/>
              <a:cxnLst/>
              <a:rect l="l" t="t" r="r" b="b"/>
              <a:pathLst>
                <a:path w="3978" h="3865" extrusionOk="0">
                  <a:moveTo>
                    <a:pt x="764" y="1"/>
                  </a:moveTo>
                  <a:cubicBezTo>
                    <a:pt x="684" y="1"/>
                    <a:pt x="586" y="24"/>
                    <a:pt x="465" y="78"/>
                  </a:cubicBezTo>
                  <a:cubicBezTo>
                    <a:pt x="1" y="293"/>
                    <a:pt x="1" y="924"/>
                    <a:pt x="1" y="948"/>
                  </a:cubicBezTo>
                  <a:lnTo>
                    <a:pt x="275" y="948"/>
                  </a:lnTo>
                  <a:cubicBezTo>
                    <a:pt x="275" y="948"/>
                    <a:pt x="287" y="471"/>
                    <a:pt x="584" y="340"/>
                  </a:cubicBezTo>
                  <a:cubicBezTo>
                    <a:pt x="665" y="305"/>
                    <a:pt x="715" y="282"/>
                    <a:pt x="755" y="282"/>
                  </a:cubicBezTo>
                  <a:cubicBezTo>
                    <a:pt x="820" y="282"/>
                    <a:pt x="857" y="344"/>
                    <a:pt x="953" y="507"/>
                  </a:cubicBezTo>
                  <a:cubicBezTo>
                    <a:pt x="977" y="555"/>
                    <a:pt x="1001" y="602"/>
                    <a:pt x="1037" y="650"/>
                  </a:cubicBezTo>
                  <a:cubicBezTo>
                    <a:pt x="1310" y="1114"/>
                    <a:pt x="2418" y="2102"/>
                    <a:pt x="2465" y="2138"/>
                  </a:cubicBezTo>
                  <a:cubicBezTo>
                    <a:pt x="2608" y="2269"/>
                    <a:pt x="2715" y="2448"/>
                    <a:pt x="2823" y="2638"/>
                  </a:cubicBezTo>
                  <a:cubicBezTo>
                    <a:pt x="2930" y="2817"/>
                    <a:pt x="3037" y="3007"/>
                    <a:pt x="3192" y="3174"/>
                  </a:cubicBezTo>
                  <a:cubicBezTo>
                    <a:pt x="3477" y="3484"/>
                    <a:pt x="3751" y="3865"/>
                    <a:pt x="3751" y="3865"/>
                  </a:cubicBezTo>
                  <a:lnTo>
                    <a:pt x="3977" y="3698"/>
                  </a:lnTo>
                  <a:cubicBezTo>
                    <a:pt x="3966" y="3686"/>
                    <a:pt x="3692" y="3305"/>
                    <a:pt x="3394" y="2984"/>
                  </a:cubicBezTo>
                  <a:cubicBezTo>
                    <a:pt x="3263" y="2841"/>
                    <a:pt x="3168" y="2674"/>
                    <a:pt x="3073" y="2495"/>
                  </a:cubicBezTo>
                  <a:cubicBezTo>
                    <a:pt x="2954" y="2293"/>
                    <a:pt x="2823" y="2079"/>
                    <a:pt x="2644" y="1924"/>
                  </a:cubicBezTo>
                  <a:cubicBezTo>
                    <a:pt x="2203" y="1531"/>
                    <a:pt x="1465" y="829"/>
                    <a:pt x="1275" y="507"/>
                  </a:cubicBezTo>
                  <a:cubicBezTo>
                    <a:pt x="1251" y="459"/>
                    <a:pt x="1215" y="412"/>
                    <a:pt x="1191" y="376"/>
                  </a:cubicBezTo>
                  <a:cubicBezTo>
                    <a:pt x="1078" y="176"/>
                    <a:pt x="984" y="1"/>
                    <a:pt x="7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2"/>
            <p:cNvSpPr/>
            <p:nvPr/>
          </p:nvSpPr>
          <p:spPr>
            <a:xfrm>
              <a:off x="5153025" y="2246525"/>
              <a:ext cx="18475" cy="447425"/>
            </a:xfrm>
            <a:custGeom>
              <a:avLst/>
              <a:gdLst/>
              <a:ahLst/>
              <a:cxnLst/>
              <a:rect l="l" t="t" r="r" b="b"/>
              <a:pathLst>
                <a:path w="739" h="17897" extrusionOk="0">
                  <a:moveTo>
                    <a:pt x="595" y="1"/>
                  </a:moveTo>
                  <a:lnTo>
                    <a:pt x="310" y="13"/>
                  </a:lnTo>
                  <a:cubicBezTo>
                    <a:pt x="310" y="49"/>
                    <a:pt x="452" y="4204"/>
                    <a:pt x="310" y="6823"/>
                  </a:cubicBezTo>
                  <a:cubicBezTo>
                    <a:pt x="167" y="9466"/>
                    <a:pt x="0" y="17801"/>
                    <a:pt x="0" y="17884"/>
                  </a:cubicBezTo>
                  <a:lnTo>
                    <a:pt x="274" y="17896"/>
                  </a:lnTo>
                  <a:cubicBezTo>
                    <a:pt x="274" y="17813"/>
                    <a:pt x="441" y="9478"/>
                    <a:pt x="595" y="6847"/>
                  </a:cubicBezTo>
                  <a:cubicBezTo>
                    <a:pt x="738" y="4204"/>
                    <a:pt x="595" y="37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2"/>
            <p:cNvSpPr/>
            <p:nvPr/>
          </p:nvSpPr>
          <p:spPr>
            <a:xfrm>
              <a:off x="5299450" y="2395075"/>
              <a:ext cx="17600" cy="298875"/>
            </a:xfrm>
            <a:custGeom>
              <a:avLst/>
              <a:gdLst/>
              <a:ahLst/>
              <a:cxnLst/>
              <a:rect l="l" t="t" r="r" b="b"/>
              <a:pathLst>
                <a:path w="704" h="11955" extrusionOk="0">
                  <a:moveTo>
                    <a:pt x="430" y="0"/>
                  </a:moveTo>
                  <a:cubicBezTo>
                    <a:pt x="430" y="24"/>
                    <a:pt x="1" y="2512"/>
                    <a:pt x="120" y="5084"/>
                  </a:cubicBezTo>
                  <a:cubicBezTo>
                    <a:pt x="251" y="7632"/>
                    <a:pt x="310" y="11906"/>
                    <a:pt x="310" y="11954"/>
                  </a:cubicBezTo>
                  <a:lnTo>
                    <a:pt x="596" y="11942"/>
                  </a:lnTo>
                  <a:cubicBezTo>
                    <a:pt x="596" y="11906"/>
                    <a:pt x="525" y="7620"/>
                    <a:pt x="406" y="5072"/>
                  </a:cubicBezTo>
                  <a:cubicBezTo>
                    <a:pt x="287" y="2536"/>
                    <a:pt x="703" y="72"/>
                    <a:pt x="703" y="48"/>
                  </a:cubicBezTo>
                  <a:lnTo>
                    <a:pt x="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2"/>
            <p:cNvSpPr/>
            <p:nvPr/>
          </p:nvSpPr>
          <p:spPr>
            <a:xfrm>
              <a:off x="4927400" y="2223925"/>
              <a:ext cx="208375" cy="343500"/>
            </a:xfrm>
            <a:custGeom>
              <a:avLst/>
              <a:gdLst/>
              <a:ahLst/>
              <a:cxnLst/>
              <a:rect l="l" t="t" r="r" b="b"/>
              <a:pathLst>
                <a:path w="8335" h="13740" extrusionOk="0">
                  <a:moveTo>
                    <a:pt x="8096" y="0"/>
                  </a:moveTo>
                  <a:cubicBezTo>
                    <a:pt x="8096" y="12"/>
                    <a:pt x="7572" y="822"/>
                    <a:pt x="6168" y="1762"/>
                  </a:cubicBezTo>
                  <a:cubicBezTo>
                    <a:pt x="4763" y="2691"/>
                    <a:pt x="2488" y="5310"/>
                    <a:pt x="1631" y="6287"/>
                  </a:cubicBezTo>
                  <a:lnTo>
                    <a:pt x="1536" y="6394"/>
                  </a:lnTo>
                  <a:cubicBezTo>
                    <a:pt x="774" y="7275"/>
                    <a:pt x="500" y="7644"/>
                    <a:pt x="429" y="8132"/>
                  </a:cubicBezTo>
                  <a:cubicBezTo>
                    <a:pt x="381" y="8489"/>
                    <a:pt x="119" y="10347"/>
                    <a:pt x="143" y="11382"/>
                  </a:cubicBezTo>
                  <a:cubicBezTo>
                    <a:pt x="167" y="12347"/>
                    <a:pt x="0" y="13692"/>
                    <a:pt x="0" y="13704"/>
                  </a:cubicBezTo>
                  <a:lnTo>
                    <a:pt x="274" y="13740"/>
                  </a:lnTo>
                  <a:cubicBezTo>
                    <a:pt x="286" y="13680"/>
                    <a:pt x="453" y="12359"/>
                    <a:pt x="429" y="11371"/>
                  </a:cubicBezTo>
                  <a:cubicBezTo>
                    <a:pt x="405" y="10359"/>
                    <a:pt x="655" y="8525"/>
                    <a:pt x="714" y="8168"/>
                  </a:cubicBezTo>
                  <a:cubicBezTo>
                    <a:pt x="774" y="7751"/>
                    <a:pt x="1024" y="7406"/>
                    <a:pt x="1750" y="6572"/>
                  </a:cubicBezTo>
                  <a:lnTo>
                    <a:pt x="1834" y="6477"/>
                  </a:lnTo>
                  <a:cubicBezTo>
                    <a:pt x="2691" y="5501"/>
                    <a:pt x="4953" y="2905"/>
                    <a:pt x="6322" y="1988"/>
                  </a:cubicBezTo>
                  <a:cubicBezTo>
                    <a:pt x="7775" y="1024"/>
                    <a:pt x="8311" y="191"/>
                    <a:pt x="8334" y="155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2"/>
            <p:cNvSpPr/>
            <p:nvPr/>
          </p:nvSpPr>
          <p:spPr>
            <a:xfrm>
              <a:off x="4939900" y="2241775"/>
              <a:ext cx="224150" cy="239625"/>
            </a:xfrm>
            <a:custGeom>
              <a:avLst/>
              <a:gdLst/>
              <a:ahLst/>
              <a:cxnLst/>
              <a:rect l="l" t="t" r="r" b="b"/>
              <a:pathLst>
                <a:path w="8966" h="9585" extrusionOk="0">
                  <a:moveTo>
                    <a:pt x="8727" y="0"/>
                  </a:moveTo>
                  <a:cubicBezTo>
                    <a:pt x="8727" y="12"/>
                    <a:pt x="8049" y="1048"/>
                    <a:pt x="6310" y="2489"/>
                  </a:cubicBezTo>
                  <a:cubicBezTo>
                    <a:pt x="5191" y="3418"/>
                    <a:pt x="4203" y="4132"/>
                    <a:pt x="3405" y="4692"/>
                  </a:cubicBezTo>
                  <a:cubicBezTo>
                    <a:pt x="2941" y="5037"/>
                    <a:pt x="2572" y="5299"/>
                    <a:pt x="2298" y="5513"/>
                  </a:cubicBezTo>
                  <a:cubicBezTo>
                    <a:pt x="2131" y="5656"/>
                    <a:pt x="1977" y="5763"/>
                    <a:pt x="1834" y="5870"/>
                  </a:cubicBezTo>
                  <a:cubicBezTo>
                    <a:pt x="1322" y="6263"/>
                    <a:pt x="917" y="6561"/>
                    <a:pt x="667" y="7120"/>
                  </a:cubicBezTo>
                  <a:cubicBezTo>
                    <a:pt x="357" y="7811"/>
                    <a:pt x="12" y="9466"/>
                    <a:pt x="0" y="9525"/>
                  </a:cubicBezTo>
                  <a:lnTo>
                    <a:pt x="274" y="9585"/>
                  </a:lnTo>
                  <a:cubicBezTo>
                    <a:pt x="274" y="9573"/>
                    <a:pt x="619" y="7894"/>
                    <a:pt x="917" y="7239"/>
                  </a:cubicBezTo>
                  <a:cubicBezTo>
                    <a:pt x="1143" y="6751"/>
                    <a:pt x="1512" y="6477"/>
                    <a:pt x="2000" y="6096"/>
                  </a:cubicBezTo>
                  <a:cubicBezTo>
                    <a:pt x="2143" y="5989"/>
                    <a:pt x="2298" y="5870"/>
                    <a:pt x="2465" y="5739"/>
                  </a:cubicBezTo>
                  <a:cubicBezTo>
                    <a:pt x="2739" y="5525"/>
                    <a:pt x="3108" y="5263"/>
                    <a:pt x="3572" y="4930"/>
                  </a:cubicBezTo>
                  <a:cubicBezTo>
                    <a:pt x="4370" y="4346"/>
                    <a:pt x="5358" y="3644"/>
                    <a:pt x="6489" y="2715"/>
                  </a:cubicBezTo>
                  <a:cubicBezTo>
                    <a:pt x="8263" y="1239"/>
                    <a:pt x="8942" y="191"/>
                    <a:pt x="8966" y="143"/>
                  </a:cubicBezTo>
                  <a:lnTo>
                    <a:pt x="8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2"/>
            <p:cNvSpPr/>
            <p:nvPr/>
          </p:nvSpPr>
          <p:spPr>
            <a:xfrm>
              <a:off x="4708600" y="2260525"/>
              <a:ext cx="237575" cy="162550"/>
            </a:xfrm>
            <a:custGeom>
              <a:avLst/>
              <a:gdLst/>
              <a:ahLst/>
              <a:cxnLst/>
              <a:rect l="l" t="t" r="r" b="b"/>
              <a:pathLst>
                <a:path w="9503" h="6502" extrusionOk="0">
                  <a:moveTo>
                    <a:pt x="203" y="1"/>
                  </a:moveTo>
                  <a:lnTo>
                    <a:pt x="1" y="191"/>
                  </a:lnTo>
                  <a:cubicBezTo>
                    <a:pt x="37" y="227"/>
                    <a:pt x="370" y="548"/>
                    <a:pt x="1489" y="751"/>
                  </a:cubicBezTo>
                  <a:cubicBezTo>
                    <a:pt x="2549" y="941"/>
                    <a:pt x="5561" y="2787"/>
                    <a:pt x="6776" y="3692"/>
                  </a:cubicBezTo>
                  <a:cubicBezTo>
                    <a:pt x="7966" y="4573"/>
                    <a:pt x="9264" y="6478"/>
                    <a:pt x="9276" y="6501"/>
                  </a:cubicBezTo>
                  <a:lnTo>
                    <a:pt x="9502" y="6347"/>
                  </a:lnTo>
                  <a:cubicBezTo>
                    <a:pt x="9455" y="6263"/>
                    <a:pt x="8169" y="4382"/>
                    <a:pt x="6942" y="3465"/>
                  </a:cubicBezTo>
                  <a:cubicBezTo>
                    <a:pt x="5680" y="2525"/>
                    <a:pt x="2656" y="667"/>
                    <a:pt x="1537" y="465"/>
                  </a:cubicBezTo>
                  <a:cubicBezTo>
                    <a:pt x="513" y="286"/>
                    <a:pt x="203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2"/>
            <p:cNvSpPr/>
            <p:nvPr/>
          </p:nvSpPr>
          <p:spPr>
            <a:xfrm>
              <a:off x="4660100" y="2290000"/>
              <a:ext cx="44975" cy="299750"/>
            </a:xfrm>
            <a:custGeom>
              <a:avLst/>
              <a:gdLst/>
              <a:ahLst/>
              <a:cxnLst/>
              <a:rect l="l" t="t" r="r" b="b"/>
              <a:pathLst>
                <a:path w="1799" h="11990" extrusionOk="0">
                  <a:moveTo>
                    <a:pt x="274" y="0"/>
                  </a:moveTo>
                  <a:lnTo>
                    <a:pt x="0" y="72"/>
                  </a:lnTo>
                  <a:cubicBezTo>
                    <a:pt x="12" y="119"/>
                    <a:pt x="1024" y="4144"/>
                    <a:pt x="1274" y="6680"/>
                  </a:cubicBezTo>
                  <a:cubicBezTo>
                    <a:pt x="1524" y="9216"/>
                    <a:pt x="1548" y="11966"/>
                    <a:pt x="1548" y="11990"/>
                  </a:cubicBezTo>
                  <a:cubicBezTo>
                    <a:pt x="1548" y="11990"/>
                    <a:pt x="1798" y="9204"/>
                    <a:pt x="1548" y="6656"/>
                  </a:cubicBezTo>
                  <a:cubicBezTo>
                    <a:pt x="1298" y="4096"/>
                    <a:pt x="286" y="48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2"/>
            <p:cNvSpPr/>
            <p:nvPr/>
          </p:nvSpPr>
          <p:spPr>
            <a:xfrm>
              <a:off x="5157775" y="2298925"/>
              <a:ext cx="76825" cy="262550"/>
            </a:xfrm>
            <a:custGeom>
              <a:avLst/>
              <a:gdLst/>
              <a:ahLst/>
              <a:cxnLst/>
              <a:rect l="l" t="t" r="r" b="b"/>
              <a:pathLst>
                <a:path w="3073" h="10502" extrusionOk="0">
                  <a:moveTo>
                    <a:pt x="2965" y="0"/>
                  </a:moveTo>
                  <a:lnTo>
                    <a:pt x="2691" y="12"/>
                  </a:lnTo>
                  <a:cubicBezTo>
                    <a:pt x="2691" y="48"/>
                    <a:pt x="2787" y="3799"/>
                    <a:pt x="1632" y="6227"/>
                  </a:cubicBezTo>
                  <a:cubicBezTo>
                    <a:pt x="453" y="8692"/>
                    <a:pt x="1" y="10418"/>
                    <a:pt x="1" y="10430"/>
                  </a:cubicBezTo>
                  <a:lnTo>
                    <a:pt x="274" y="10502"/>
                  </a:lnTo>
                  <a:cubicBezTo>
                    <a:pt x="274" y="10490"/>
                    <a:pt x="715" y="8787"/>
                    <a:pt x="1882" y="6346"/>
                  </a:cubicBezTo>
                  <a:cubicBezTo>
                    <a:pt x="3072" y="3858"/>
                    <a:pt x="2977" y="155"/>
                    <a:pt x="2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2"/>
            <p:cNvSpPr/>
            <p:nvPr/>
          </p:nvSpPr>
          <p:spPr>
            <a:xfrm>
              <a:off x="4600275" y="2339400"/>
              <a:ext cx="99425" cy="228925"/>
            </a:xfrm>
            <a:custGeom>
              <a:avLst/>
              <a:gdLst/>
              <a:ahLst/>
              <a:cxnLst/>
              <a:rect l="l" t="t" r="r" b="b"/>
              <a:pathLst>
                <a:path w="3977" h="9157" extrusionOk="0">
                  <a:moveTo>
                    <a:pt x="274" y="1"/>
                  </a:moveTo>
                  <a:lnTo>
                    <a:pt x="0" y="72"/>
                  </a:lnTo>
                  <a:cubicBezTo>
                    <a:pt x="48" y="227"/>
                    <a:pt x="1048" y="3811"/>
                    <a:pt x="2108" y="5585"/>
                  </a:cubicBezTo>
                  <a:cubicBezTo>
                    <a:pt x="3155" y="7335"/>
                    <a:pt x="3929" y="9145"/>
                    <a:pt x="3929" y="9157"/>
                  </a:cubicBezTo>
                  <a:lnTo>
                    <a:pt x="3977" y="8585"/>
                  </a:lnTo>
                  <a:cubicBezTo>
                    <a:pt x="3977" y="8561"/>
                    <a:pt x="3405" y="7216"/>
                    <a:pt x="2346" y="5442"/>
                  </a:cubicBezTo>
                  <a:cubicBezTo>
                    <a:pt x="1310" y="3692"/>
                    <a:pt x="286" y="36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2"/>
            <p:cNvSpPr/>
            <p:nvPr/>
          </p:nvSpPr>
          <p:spPr>
            <a:xfrm>
              <a:off x="4313625" y="1823500"/>
              <a:ext cx="300950" cy="311150"/>
            </a:xfrm>
            <a:custGeom>
              <a:avLst/>
              <a:gdLst/>
              <a:ahLst/>
              <a:cxnLst/>
              <a:rect l="l" t="t" r="r" b="b"/>
              <a:pathLst>
                <a:path w="12038" h="12446" extrusionOk="0">
                  <a:moveTo>
                    <a:pt x="11938" y="0"/>
                  </a:moveTo>
                  <a:cubicBezTo>
                    <a:pt x="11752" y="0"/>
                    <a:pt x="11320" y="28"/>
                    <a:pt x="10752" y="253"/>
                  </a:cubicBezTo>
                  <a:cubicBezTo>
                    <a:pt x="10567" y="332"/>
                    <a:pt x="10398" y="357"/>
                    <a:pt x="10236" y="357"/>
                  </a:cubicBezTo>
                  <a:cubicBezTo>
                    <a:pt x="10106" y="357"/>
                    <a:pt x="9981" y="341"/>
                    <a:pt x="9859" y="325"/>
                  </a:cubicBezTo>
                  <a:cubicBezTo>
                    <a:pt x="9734" y="310"/>
                    <a:pt x="9609" y="295"/>
                    <a:pt x="9482" y="295"/>
                  </a:cubicBezTo>
                  <a:cubicBezTo>
                    <a:pt x="9307" y="295"/>
                    <a:pt x="9128" y="323"/>
                    <a:pt x="8942" y="420"/>
                  </a:cubicBezTo>
                  <a:cubicBezTo>
                    <a:pt x="8585" y="599"/>
                    <a:pt x="7454" y="849"/>
                    <a:pt x="6454" y="1075"/>
                  </a:cubicBezTo>
                  <a:cubicBezTo>
                    <a:pt x="5918" y="1194"/>
                    <a:pt x="5418" y="1301"/>
                    <a:pt x="5061" y="1396"/>
                  </a:cubicBezTo>
                  <a:cubicBezTo>
                    <a:pt x="4775" y="1468"/>
                    <a:pt x="4322" y="1563"/>
                    <a:pt x="3798" y="1670"/>
                  </a:cubicBezTo>
                  <a:cubicBezTo>
                    <a:pt x="1989" y="2039"/>
                    <a:pt x="572" y="2349"/>
                    <a:pt x="298" y="2730"/>
                  </a:cubicBezTo>
                  <a:cubicBezTo>
                    <a:pt x="0" y="3158"/>
                    <a:pt x="250" y="4242"/>
                    <a:pt x="560" y="5611"/>
                  </a:cubicBezTo>
                  <a:cubicBezTo>
                    <a:pt x="667" y="6040"/>
                    <a:pt x="774" y="6492"/>
                    <a:pt x="858" y="6921"/>
                  </a:cubicBezTo>
                  <a:cubicBezTo>
                    <a:pt x="1179" y="8576"/>
                    <a:pt x="1453" y="12398"/>
                    <a:pt x="1465" y="12445"/>
                  </a:cubicBezTo>
                  <a:lnTo>
                    <a:pt x="1739" y="12421"/>
                  </a:lnTo>
                  <a:cubicBezTo>
                    <a:pt x="1739" y="12386"/>
                    <a:pt x="1465" y="8540"/>
                    <a:pt x="1131" y="6861"/>
                  </a:cubicBezTo>
                  <a:cubicBezTo>
                    <a:pt x="1048" y="6433"/>
                    <a:pt x="941" y="5980"/>
                    <a:pt x="834" y="5552"/>
                  </a:cubicBezTo>
                  <a:cubicBezTo>
                    <a:pt x="572" y="4409"/>
                    <a:pt x="298" y="3218"/>
                    <a:pt x="536" y="2896"/>
                  </a:cubicBezTo>
                  <a:cubicBezTo>
                    <a:pt x="762" y="2563"/>
                    <a:pt x="2691" y="2182"/>
                    <a:pt x="3858" y="1944"/>
                  </a:cubicBezTo>
                  <a:cubicBezTo>
                    <a:pt x="4382" y="1837"/>
                    <a:pt x="4834" y="1742"/>
                    <a:pt x="5132" y="1670"/>
                  </a:cubicBezTo>
                  <a:cubicBezTo>
                    <a:pt x="5477" y="1575"/>
                    <a:pt x="5989" y="1468"/>
                    <a:pt x="6525" y="1349"/>
                  </a:cubicBezTo>
                  <a:cubicBezTo>
                    <a:pt x="7585" y="1111"/>
                    <a:pt x="8680" y="860"/>
                    <a:pt x="9073" y="670"/>
                  </a:cubicBezTo>
                  <a:cubicBezTo>
                    <a:pt x="9214" y="596"/>
                    <a:pt x="9347" y="575"/>
                    <a:pt x="9485" y="575"/>
                  </a:cubicBezTo>
                  <a:cubicBezTo>
                    <a:pt x="9592" y="575"/>
                    <a:pt x="9703" y="588"/>
                    <a:pt x="9823" y="599"/>
                  </a:cubicBezTo>
                  <a:cubicBezTo>
                    <a:pt x="9958" y="615"/>
                    <a:pt x="10100" y="633"/>
                    <a:pt x="10253" y="633"/>
                  </a:cubicBezTo>
                  <a:cubicBezTo>
                    <a:pt x="10438" y="633"/>
                    <a:pt x="10638" y="606"/>
                    <a:pt x="10859" y="515"/>
                  </a:cubicBezTo>
                  <a:cubicBezTo>
                    <a:pt x="11397" y="298"/>
                    <a:pt x="11808" y="276"/>
                    <a:pt x="11955" y="276"/>
                  </a:cubicBezTo>
                  <a:cubicBezTo>
                    <a:pt x="11993" y="276"/>
                    <a:pt x="12014" y="277"/>
                    <a:pt x="12014" y="277"/>
                  </a:cubicBezTo>
                  <a:lnTo>
                    <a:pt x="12038" y="3"/>
                  </a:lnTo>
                  <a:cubicBezTo>
                    <a:pt x="12032" y="3"/>
                    <a:pt x="11997" y="0"/>
                    <a:pt x="11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2"/>
            <p:cNvSpPr/>
            <p:nvPr/>
          </p:nvSpPr>
          <p:spPr>
            <a:xfrm>
              <a:off x="3982925" y="1895600"/>
              <a:ext cx="518550" cy="744450"/>
            </a:xfrm>
            <a:custGeom>
              <a:avLst/>
              <a:gdLst/>
              <a:ahLst/>
              <a:cxnLst/>
              <a:rect l="l" t="t" r="r" b="b"/>
              <a:pathLst>
                <a:path w="20742" h="29778" extrusionOk="0">
                  <a:moveTo>
                    <a:pt x="13538" y="1"/>
                  </a:moveTo>
                  <a:cubicBezTo>
                    <a:pt x="13514" y="1"/>
                    <a:pt x="12705" y="120"/>
                    <a:pt x="12240" y="1786"/>
                  </a:cubicBezTo>
                  <a:cubicBezTo>
                    <a:pt x="11788" y="3358"/>
                    <a:pt x="11550" y="3882"/>
                    <a:pt x="11145" y="4751"/>
                  </a:cubicBezTo>
                  <a:cubicBezTo>
                    <a:pt x="11050" y="4954"/>
                    <a:pt x="10978" y="5096"/>
                    <a:pt x="10907" y="5215"/>
                  </a:cubicBezTo>
                  <a:cubicBezTo>
                    <a:pt x="10680" y="5608"/>
                    <a:pt x="10573" y="5811"/>
                    <a:pt x="10502" y="7085"/>
                  </a:cubicBezTo>
                  <a:cubicBezTo>
                    <a:pt x="10478" y="7406"/>
                    <a:pt x="10478" y="7716"/>
                    <a:pt x="10466" y="8013"/>
                  </a:cubicBezTo>
                  <a:cubicBezTo>
                    <a:pt x="10442" y="9133"/>
                    <a:pt x="10419" y="9942"/>
                    <a:pt x="9811" y="10240"/>
                  </a:cubicBezTo>
                  <a:cubicBezTo>
                    <a:pt x="9561" y="10371"/>
                    <a:pt x="9347" y="10430"/>
                    <a:pt x="9145" y="10490"/>
                  </a:cubicBezTo>
                  <a:cubicBezTo>
                    <a:pt x="8668" y="10609"/>
                    <a:pt x="8263" y="10728"/>
                    <a:pt x="7668" y="11561"/>
                  </a:cubicBezTo>
                  <a:cubicBezTo>
                    <a:pt x="6918" y="12621"/>
                    <a:pt x="6644" y="13645"/>
                    <a:pt x="6597" y="13859"/>
                  </a:cubicBezTo>
                  <a:cubicBezTo>
                    <a:pt x="6406" y="14074"/>
                    <a:pt x="5073" y="15645"/>
                    <a:pt x="4370" y="16372"/>
                  </a:cubicBezTo>
                  <a:cubicBezTo>
                    <a:pt x="4084" y="16681"/>
                    <a:pt x="3727" y="16919"/>
                    <a:pt x="3382" y="17157"/>
                  </a:cubicBezTo>
                  <a:cubicBezTo>
                    <a:pt x="2846" y="17527"/>
                    <a:pt x="2334" y="17872"/>
                    <a:pt x="2096" y="18419"/>
                  </a:cubicBezTo>
                  <a:cubicBezTo>
                    <a:pt x="1775" y="19181"/>
                    <a:pt x="1679" y="19836"/>
                    <a:pt x="1667" y="19991"/>
                  </a:cubicBezTo>
                  <a:cubicBezTo>
                    <a:pt x="1477" y="20289"/>
                    <a:pt x="1" y="22706"/>
                    <a:pt x="120" y="24492"/>
                  </a:cubicBezTo>
                  <a:cubicBezTo>
                    <a:pt x="227" y="26289"/>
                    <a:pt x="489" y="26932"/>
                    <a:pt x="1024" y="27694"/>
                  </a:cubicBezTo>
                  <a:cubicBezTo>
                    <a:pt x="1120" y="27849"/>
                    <a:pt x="1227" y="28016"/>
                    <a:pt x="1334" y="28194"/>
                  </a:cubicBezTo>
                  <a:cubicBezTo>
                    <a:pt x="1739" y="28861"/>
                    <a:pt x="2203" y="29611"/>
                    <a:pt x="2929" y="29742"/>
                  </a:cubicBezTo>
                  <a:cubicBezTo>
                    <a:pt x="3049" y="29766"/>
                    <a:pt x="3191" y="29778"/>
                    <a:pt x="3358" y="29778"/>
                  </a:cubicBezTo>
                  <a:cubicBezTo>
                    <a:pt x="4334" y="29778"/>
                    <a:pt x="5918" y="29433"/>
                    <a:pt x="6144" y="29385"/>
                  </a:cubicBezTo>
                  <a:cubicBezTo>
                    <a:pt x="6226" y="29398"/>
                    <a:pt x="6462" y="29430"/>
                    <a:pt x="6789" y="29430"/>
                  </a:cubicBezTo>
                  <a:cubicBezTo>
                    <a:pt x="7365" y="29430"/>
                    <a:pt x="8225" y="29332"/>
                    <a:pt x="9037" y="28861"/>
                  </a:cubicBezTo>
                  <a:cubicBezTo>
                    <a:pt x="10311" y="28135"/>
                    <a:pt x="12883" y="27492"/>
                    <a:pt x="13038" y="27444"/>
                  </a:cubicBezTo>
                  <a:lnTo>
                    <a:pt x="18372" y="26694"/>
                  </a:lnTo>
                  <a:lnTo>
                    <a:pt x="20741" y="25837"/>
                  </a:lnTo>
                  <a:lnTo>
                    <a:pt x="20658" y="25694"/>
                  </a:lnTo>
                  <a:cubicBezTo>
                    <a:pt x="20646" y="25682"/>
                    <a:pt x="19634" y="23765"/>
                    <a:pt x="19312" y="22289"/>
                  </a:cubicBezTo>
                  <a:cubicBezTo>
                    <a:pt x="19217" y="21884"/>
                    <a:pt x="19062" y="21301"/>
                    <a:pt x="18896" y="20646"/>
                  </a:cubicBezTo>
                  <a:cubicBezTo>
                    <a:pt x="18455" y="18955"/>
                    <a:pt x="17848" y="16645"/>
                    <a:pt x="17919" y="15717"/>
                  </a:cubicBezTo>
                  <a:cubicBezTo>
                    <a:pt x="18003" y="14490"/>
                    <a:pt x="18777" y="13657"/>
                    <a:pt x="18789" y="13657"/>
                  </a:cubicBezTo>
                  <a:lnTo>
                    <a:pt x="19134" y="13288"/>
                  </a:lnTo>
                  <a:lnTo>
                    <a:pt x="18646" y="13419"/>
                  </a:lnTo>
                  <a:cubicBezTo>
                    <a:pt x="18622" y="13431"/>
                    <a:pt x="16038" y="14121"/>
                    <a:pt x="14562" y="14717"/>
                  </a:cubicBezTo>
                  <a:cubicBezTo>
                    <a:pt x="13074" y="15312"/>
                    <a:pt x="11752" y="16253"/>
                    <a:pt x="11740" y="16264"/>
                  </a:cubicBezTo>
                  <a:cubicBezTo>
                    <a:pt x="11728" y="16276"/>
                    <a:pt x="10549" y="17086"/>
                    <a:pt x="10323" y="17229"/>
                  </a:cubicBezTo>
                  <a:cubicBezTo>
                    <a:pt x="10309" y="17236"/>
                    <a:pt x="10283" y="17239"/>
                    <a:pt x="10250" y="17239"/>
                  </a:cubicBezTo>
                  <a:cubicBezTo>
                    <a:pt x="10169" y="17239"/>
                    <a:pt x="10047" y="17222"/>
                    <a:pt x="9954" y="17205"/>
                  </a:cubicBezTo>
                  <a:cubicBezTo>
                    <a:pt x="9788" y="17175"/>
                    <a:pt x="9588" y="17140"/>
                    <a:pt x="9377" y="17140"/>
                  </a:cubicBezTo>
                  <a:cubicBezTo>
                    <a:pt x="9089" y="17140"/>
                    <a:pt x="8781" y="17205"/>
                    <a:pt x="8514" y="17431"/>
                  </a:cubicBezTo>
                  <a:cubicBezTo>
                    <a:pt x="7882" y="17967"/>
                    <a:pt x="5894" y="19539"/>
                    <a:pt x="5870" y="19551"/>
                  </a:cubicBezTo>
                  <a:lnTo>
                    <a:pt x="6049" y="19765"/>
                  </a:lnTo>
                  <a:cubicBezTo>
                    <a:pt x="6073" y="19753"/>
                    <a:pt x="8061" y="18181"/>
                    <a:pt x="8692" y="17646"/>
                  </a:cubicBezTo>
                  <a:cubicBezTo>
                    <a:pt x="8899" y="17472"/>
                    <a:pt x="9136" y="17422"/>
                    <a:pt x="9371" y="17422"/>
                  </a:cubicBezTo>
                  <a:cubicBezTo>
                    <a:pt x="9556" y="17422"/>
                    <a:pt x="9739" y="17453"/>
                    <a:pt x="9907" y="17479"/>
                  </a:cubicBezTo>
                  <a:cubicBezTo>
                    <a:pt x="10031" y="17504"/>
                    <a:pt x="10142" y="17522"/>
                    <a:pt x="10239" y="17522"/>
                  </a:cubicBezTo>
                  <a:cubicBezTo>
                    <a:pt x="10327" y="17522"/>
                    <a:pt x="10404" y="17507"/>
                    <a:pt x="10466" y="17467"/>
                  </a:cubicBezTo>
                  <a:cubicBezTo>
                    <a:pt x="10704" y="17324"/>
                    <a:pt x="11859" y="16526"/>
                    <a:pt x="11907" y="16491"/>
                  </a:cubicBezTo>
                  <a:cubicBezTo>
                    <a:pt x="11919" y="16491"/>
                    <a:pt x="13216" y="15550"/>
                    <a:pt x="14669" y="14979"/>
                  </a:cubicBezTo>
                  <a:cubicBezTo>
                    <a:pt x="15776" y="14538"/>
                    <a:pt x="17527" y="14026"/>
                    <a:pt x="18312" y="13800"/>
                  </a:cubicBezTo>
                  <a:lnTo>
                    <a:pt x="18312" y="13800"/>
                  </a:lnTo>
                  <a:cubicBezTo>
                    <a:pt x="18050" y="14181"/>
                    <a:pt x="17693" y="14848"/>
                    <a:pt x="17634" y="15705"/>
                  </a:cubicBezTo>
                  <a:cubicBezTo>
                    <a:pt x="17562" y="16681"/>
                    <a:pt x="18146" y="18920"/>
                    <a:pt x="18622" y="20717"/>
                  </a:cubicBezTo>
                  <a:cubicBezTo>
                    <a:pt x="18801" y="21372"/>
                    <a:pt x="18943" y="21944"/>
                    <a:pt x="19039" y="22349"/>
                  </a:cubicBezTo>
                  <a:cubicBezTo>
                    <a:pt x="19324" y="23646"/>
                    <a:pt x="20098" y="25206"/>
                    <a:pt x="20336" y="25682"/>
                  </a:cubicBezTo>
                  <a:lnTo>
                    <a:pt x="18312" y="26420"/>
                  </a:lnTo>
                  <a:lnTo>
                    <a:pt x="12990" y="27171"/>
                  </a:lnTo>
                  <a:lnTo>
                    <a:pt x="12978" y="27171"/>
                  </a:lnTo>
                  <a:cubicBezTo>
                    <a:pt x="12859" y="27206"/>
                    <a:pt x="10240" y="27861"/>
                    <a:pt x="8895" y="28623"/>
                  </a:cubicBezTo>
                  <a:cubicBezTo>
                    <a:pt x="8140" y="29053"/>
                    <a:pt x="7327" y="29141"/>
                    <a:pt x="6787" y="29141"/>
                  </a:cubicBezTo>
                  <a:cubicBezTo>
                    <a:pt x="6415" y="29141"/>
                    <a:pt x="6173" y="29099"/>
                    <a:pt x="6168" y="29099"/>
                  </a:cubicBezTo>
                  <a:lnTo>
                    <a:pt x="6108" y="29099"/>
                  </a:lnTo>
                  <a:cubicBezTo>
                    <a:pt x="6088" y="29110"/>
                    <a:pt x="4359" y="29498"/>
                    <a:pt x="3367" y="29498"/>
                  </a:cubicBezTo>
                  <a:cubicBezTo>
                    <a:pt x="3218" y="29498"/>
                    <a:pt x="3085" y="29489"/>
                    <a:pt x="2977" y="29468"/>
                  </a:cubicBezTo>
                  <a:cubicBezTo>
                    <a:pt x="2382" y="29361"/>
                    <a:pt x="1953" y="28659"/>
                    <a:pt x="1572" y="28052"/>
                  </a:cubicBezTo>
                  <a:cubicBezTo>
                    <a:pt x="1465" y="27861"/>
                    <a:pt x="1358" y="27694"/>
                    <a:pt x="1251" y="27540"/>
                  </a:cubicBezTo>
                  <a:cubicBezTo>
                    <a:pt x="798" y="26885"/>
                    <a:pt x="513" y="26361"/>
                    <a:pt x="393" y="24480"/>
                  </a:cubicBezTo>
                  <a:cubicBezTo>
                    <a:pt x="274" y="22694"/>
                    <a:pt x="1906" y="20134"/>
                    <a:pt x="1917" y="20110"/>
                  </a:cubicBezTo>
                  <a:lnTo>
                    <a:pt x="1941" y="20086"/>
                  </a:lnTo>
                  <a:lnTo>
                    <a:pt x="1941" y="20051"/>
                  </a:lnTo>
                  <a:cubicBezTo>
                    <a:pt x="1941" y="20039"/>
                    <a:pt x="2001" y="19348"/>
                    <a:pt x="2358" y="18527"/>
                  </a:cubicBezTo>
                  <a:cubicBezTo>
                    <a:pt x="2560" y="18062"/>
                    <a:pt x="3037" y="17729"/>
                    <a:pt x="3537" y="17396"/>
                  </a:cubicBezTo>
                  <a:cubicBezTo>
                    <a:pt x="3894" y="17146"/>
                    <a:pt x="4263" y="16895"/>
                    <a:pt x="4573" y="16574"/>
                  </a:cubicBezTo>
                  <a:cubicBezTo>
                    <a:pt x="5335" y="15788"/>
                    <a:pt x="6811" y="14026"/>
                    <a:pt x="6823" y="14014"/>
                  </a:cubicBezTo>
                  <a:lnTo>
                    <a:pt x="6847" y="13978"/>
                  </a:lnTo>
                  <a:lnTo>
                    <a:pt x="6859" y="13955"/>
                  </a:lnTo>
                  <a:cubicBezTo>
                    <a:pt x="6859" y="13943"/>
                    <a:pt x="7109" y="12835"/>
                    <a:pt x="7894" y="11728"/>
                  </a:cubicBezTo>
                  <a:cubicBezTo>
                    <a:pt x="8430" y="10966"/>
                    <a:pt x="8775" y="10871"/>
                    <a:pt x="9216" y="10752"/>
                  </a:cubicBezTo>
                  <a:cubicBezTo>
                    <a:pt x="9430" y="10692"/>
                    <a:pt x="9668" y="10633"/>
                    <a:pt x="9942" y="10490"/>
                  </a:cubicBezTo>
                  <a:cubicBezTo>
                    <a:pt x="10692" y="10121"/>
                    <a:pt x="10716" y="9192"/>
                    <a:pt x="10752" y="8025"/>
                  </a:cubicBezTo>
                  <a:cubicBezTo>
                    <a:pt x="10752" y="7728"/>
                    <a:pt x="10764" y="7418"/>
                    <a:pt x="10776" y="7097"/>
                  </a:cubicBezTo>
                  <a:cubicBezTo>
                    <a:pt x="10847" y="5894"/>
                    <a:pt x="10942" y="5727"/>
                    <a:pt x="11145" y="5358"/>
                  </a:cubicBezTo>
                  <a:cubicBezTo>
                    <a:pt x="11216" y="5239"/>
                    <a:pt x="11300" y="5084"/>
                    <a:pt x="11407" y="4870"/>
                  </a:cubicBezTo>
                  <a:cubicBezTo>
                    <a:pt x="11800" y="4013"/>
                    <a:pt x="12050" y="3441"/>
                    <a:pt x="12502" y="1858"/>
                  </a:cubicBezTo>
                  <a:cubicBezTo>
                    <a:pt x="12919" y="393"/>
                    <a:pt x="13574" y="274"/>
                    <a:pt x="13574" y="274"/>
                  </a:cubicBezTo>
                  <a:lnTo>
                    <a:pt x="135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2"/>
            <p:cNvSpPr/>
            <p:nvPr/>
          </p:nvSpPr>
          <p:spPr>
            <a:xfrm>
              <a:off x="4493100" y="2367675"/>
              <a:ext cx="43800" cy="173275"/>
            </a:xfrm>
            <a:custGeom>
              <a:avLst/>
              <a:gdLst/>
              <a:ahLst/>
              <a:cxnLst/>
              <a:rect l="l" t="t" r="r" b="b"/>
              <a:pathLst>
                <a:path w="1752" h="6931" extrusionOk="0">
                  <a:moveTo>
                    <a:pt x="656" y="1"/>
                  </a:moveTo>
                  <a:lnTo>
                    <a:pt x="394" y="96"/>
                  </a:lnTo>
                  <a:cubicBezTo>
                    <a:pt x="1453" y="3430"/>
                    <a:pt x="13" y="6787"/>
                    <a:pt x="1" y="6823"/>
                  </a:cubicBezTo>
                  <a:lnTo>
                    <a:pt x="263" y="6930"/>
                  </a:lnTo>
                  <a:cubicBezTo>
                    <a:pt x="275" y="6906"/>
                    <a:pt x="1751" y="3442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2"/>
            <p:cNvSpPr/>
            <p:nvPr/>
          </p:nvSpPr>
          <p:spPr>
            <a:xfrm>
              <a:off x="4443700" y="2037550"/>
              <a:ext cx="288750" cy="349200"/>
            </a:xfrm>
            <a:custGeom>
              <a:avLst/>
              <a:gdLst/>
              <a:ahLst/>
              <a:cxnLst/>
              <a:rect l="l" t="t" r="r" b="b"/>
              <a:pathLst>
                <a:path w="11550" h="13968" extrusionOk="0">
                  <a:moveTo>
                    <a:pt x="5778" y="1"/>
                  </a:moveTo>
                  <a:cubicBezTo>
                    <a:pt x="5428" y="1"/>
                    <a:pt x="5103" y="122"/>
                    <a:pt x="4882" y="264"/>
                  </a:cubicBezTo>
                  <a:cubicBezTo>
                    <a:pt x="4727" y="359"/>
                    <a:pt x="4430" y="621"/>
                    <a:pt x="4096" y="930"/>
                  </a:cubicBezTo>
                  <a:cubicBezTo>
                    <a:pt x="3703" y="1276"/>
                    <a:pt x="3263" y="1681"/>
                    <a:pt x="3001" y="1835"/>
                  </a:cubicBezTo>
                  <a:cubicBezTo>
                    <a:pt x="2941" y="1871"/>
                    <a:pt x="2882" y="1907"/>
                    <a:pt x="2822" y="1943"/>
                  </a:cubicBezTo>
                  <a:cubicBezTo>
                    <a:pt x="2429" y="2181"/>
                    <a:pt x="2144" y="2347"/>
                    <a:pt x="2084" y="3038"/>
                  </a:cubicBezTo>
                  <a:cubicBezTo>
                    <a:pt x="2060" y="3371"/>
                    <a:pt x="1882" y="3788"/>
                    <a:pt x="1715" y="4193"/>
                  </a:cubicBezTo>
                  <a:cubicBezTo>
                    <a:pt x="1548" y="4586"/>
                    <a:pt x="1370" y="4979"/>
                    <a:pt x="1334" y="5336"/>
                  </a:cubicBezTo>
                  <a:cubicBezTo>
                    <a:pt x="1322" y="5407"/>
                    <a:pt x="1310" y="5467"/>
                    <a:pt x="1298" y="5550"/>
                  </a:cubicBezTo>
                  <a:cubicBezTo>
                    <a:pt x="1215" y="6276"/>
                    <a:pt x="1072" y="7503"/>
                    <a:pt x="215" y="7741"/>
                  </a:cubicBezTo>
                  <a:lnTo>
                    <a:pt x="286" y="8015"/>
                  </a:lnTo>
                  <a:cubicBezTo>
                    <a:pt x="1334" y="7717"/>
                    <a:pt x="1489" y="6384"/>
                    <a:pt x="1584" y="5574"/>
                  </a:cubicBezTo>
                  <a:cubicBezTo>
                    <a:pt x="1596" y="5502"/>
                    <a:pt x="1596" y="5443"/>
                    <a:pt x="1608" y="5372"/>
                  </a:cubicBezTo>
                  <a:cubicBezTo>
                    <a:pt x="1643" y="5062"/>
                    <a:pt x="1810" y="4669"/>
                    <a:pt x="1965" y="4300"/>
                  </a:cubicBezTo>
                  <a:cubicBezTo>
                    <a:pt x="2144" y="3883"/>
                    <a:pt x="2334" y="3443"/>
                    <a:pt x="2370" y="3062"/>
                  </a:cubicBezTo>
                  <a:cubicBezTo>
                    <a:pt x="2417" y="2514"/>
                    <a:pt x="2596" y="2407"/>
                    <a:pt x="2965" y="2181"/>
                  </a:cubicBezTo>
                  <a:cubicBezTo>
                    <a:pt x="3025" y="2157"/>
                    <a:pt x="3084" y="2121"/>
                    <a:pt x="3156" y="2073"/>
                  </a:cubicBezTo>
                  <a:cubicBezTo>
                    <a:pt x="3429" y="1907"/>
                    <a:pt x="3882" y="1502"/>
                    <a:pt x="4275" y="1133"/>
                  </a:cubicBezTo>
                  <a:cubicBezTo>
                    <a:pt x="4596" y="859"/>
                    <a:pt x="4894" y="585"/>
                    <a:pt x="5037" y="502"/>
                  </a:cubicBezTo>
                  <a:cubicBezTo>
                    <a:pt x="5222" y="381"/>
                    <a:pt x="5499" y="277"/>
                    <a:pt x="5792" y="277"/>
                  </a:cubicBezTo>
                  <a:cubicBezTo>
                    <a:pt x="5932" y="277"/>
                    <a:pt x="6076" y="301"/>
                    <a:pt x="6215" y="359"/>
                  </a:cubicBezTo>
                  <a:cubicBezTo>
                    <a:pt x="6299" y="395"/>
                    <a:pt x="6382" y="442"/>
                    <a:pt x="6466" y="478"/>
                  </a:cubicBezTo>
                  <a:cubicBezTo>
                    <a:pt x="6823" y="633"/>
                    <a:pt x="7156" y="788"/>
                    <a:pt x="7656" y="788"/>
                  </a:cubicBezTo>
                  <a:cubicBezTo>
                    <a:pt x="7835" y="788"/>
                    <a:pt x="8001" y="752"/>
                    <a:pt x="8156" y="728"/>
                  </a:cubicBezTo>
                  <a:cubicBezTo>
                    <a:pt x="8270" y="707"/>
                    <a:pt x="8381" y="690"/>
                    <a:pt x="8466" y="690"/>
                  </a:cubicBezTo>
                  <a:cubicBezTo>
                    <a:pt x="8522" y="690"/>
                    <a:pt x="8568" y="697"/>
                    <a:pt x="8597" y="716"/>
                  </a:cubicBezTo>
                  <a:cubicBezTo>
                    <a:pt x="8632" y="752"/>
                    <a:pt x="8656" y="835"/>
                    <a:pt x="8656" y="954"/>
                  </a:cubicBezTo>
                  <a:cubicBezTo>
                    <a:pt x="8668" y="1514"/>
                    <a:pt x="7990" y="1764"/>
                    <a:pt x="7990" y="1764"/>
                  </a:cubicBezTo>
                  <a:lnTo>
                    <a:pt x="7216" y="2038"/>
                  </a:lnTo>
                  <a:lnTo>
                    <a:pt x="8918" y="2038"/>
                  </a:lnTo>
                  <a:cubicBezTo>
                    <a:pt x="9394" y="2216"/>
                    <a:pt x="9680" y="2466"/>
                    <a:pt x="9752" y="2752"/>
                  </a:cubicBezTo>
                  <a:cubicBezTo>
                    <a:pt x="9859" y="3205"/>
                    <a:pt x="9466" y="3645"/>
                    <a:pt x="9466" y="3657"/>
                  </a:cubicBezTo>
                  <a:lnTo>
                    <a:pt x="9347" y="3776"/>
                  </a:lnTo>
                  <a:lnTo>
                    <a:pt x="9490" y="3871"/>
                  </a:lnTo>
                  <a:cubicBezTo>
                    <a:pt x="9823" y="4074"/>
                    <a:pt x="10025" y="4324"/>
                    <a:pt x="10073" y="4586"/>
                  </a:cubicBezTo>
                  <a:cubicBezTo>
                    <a:pt x="10156" y="4943"/>
                    <a:pt x="9954" y="5241"/>
                    <a:pt x="9942" y="5252"/>
                  </a:cubicBezTo>
                  <a:lnTo>
                    <a:pt x="9847" y="5383"/>
                  </a:lnTo>
                  <a:lnTo>
                    <a:pt x="10002" y="5455"/>
                  </a:lnTo>
                  <a:cubicBezTo>
                    <a:pt x="11014" y="5931"/>
                    <a:pt x="10585" y="6991"/>
                    <a:pt x="10573" y="7038"/>
                  </a:cubicBezTo>
                  <a:lnTo>
                    <a:pt x="10514" y="7181"/>
                  </a:lnTo>
                  <a:lnTo>
                    <a:pt x="10668" y="7229"/>
                  </a:lnTo>
                  <a:cubicBezTo>
                    <a:pt x="10668" y="7229"/>
                    <a:pt x="11085" y="7336"/>
                    <a:pt x="11204" y="7598"/>
                  </a:cubicBezTo>
                  <a:cubicBezTo>
                    <a:pt x="11252" y="7705"/>
                    <a:pt x="11252" y="7824"/>
                    <a:pt x="11180" y="7967"/>
                  </a:cubicBezTo>
                  <a:cubicBezTo>
                    <a:pt x="10907" y="8539"/>
                    <a:pt x="10561" y="8931"/>
                    <a:pt x="10466" y="9039"/>
                  </a:cubicBezTo>
                  <a:cubicBezTo>
                    <a:pt x="10311" y="9074"/>
                    <a:pt x="9775" y="9205"/>
                    <a:pt x="9454" y="9360"/>
                  </a:cubicBezTo>
                  <a:cubicBezTo>
                    <a:pt x="9192" y="9491"/>
                    <a:pt x="8799" y="9920"/>
                    <a:pt x="8263" y="10515"/>
                  </a:cubicBezTo>
                  <a:cubicBezTo>
                    <a:pt x="8001" y="10789"/>
                    <a:pt x="7716" y="11110"/>
                    <a:pt x="7406" y="11420"/>
                  </a:cubicBezTo>
                  <a:cubicBezTo>
                    <a:pt x="6847" y="12015"/>
                    <a:pt x="5906" y="12218"/>
                    <a:pt x="4906" y="12432"/>
                  </a:cubicBezTo>
                  <a:cubicBezTo>
                    <a:pt x="4382" y="12551"/>
                    <a:pt x="3846" y="12670"/>
                    <a:pt x="3334" y="12849"/>
                  </a:cubicBezTo>
                  <a:cubicBezTo>
                    <a:pt x="1905" y="13361"/>
                    <a:pt x="24" y="13694"/>
                    <a:pt x="0" y="13694"/>
                  </a:cubicBezTo>
                  <a:lnTo>
                    <a:pt x="48" y="13968"/>
                  </a:lnTo>
                  <a:cubicBezTo>
                    <a:pt x="72" y="13968"/>
                    <a:pt x="1977" y="13634"/>
                    <a:pt x="3429" y="13111"/>
                  </a:cubicBezTo>
                  <a:cubicBezTo>
                    <a:pt x="3918" y="12944"/>
                    <a:pt x="4453" y="12825"/>
                    <a:pt x="4965" y="12706"/>
                  </a:cubicBezTo>
                  <a:cubicBezTo>
                    <a:pt x="6001" y="12480"/>
                    <a:pt x="6977" y="12265"/>
                    <a:pt x="7609" y="11622"/>
                  </a:cubicBezTo>
                  <a:cubicBezTo>
                    <a:pt x="7918" y="11301"/>
                    <a:pt x="8216" y="10979"/>
                    <a:pt x="8466" y="10706"/>
                  </a:cubicBezTo>
                  <a:cubicBezTo>
                    <a:pt x="8942" y="10170"/>
                    <a:pt x="9359" y="9717"/>
                    <a:pt x="9573" y="9610"/>
                  </a:cubicBezTo>
                  <a:cubicBezTo>
                    <a:pt x="9918" y="9443"/>
                    <a:pt x="10561" y="9301"/>
                    <a:pt x="10561" y="9301"/>
                  </a:cubicBezTo>
                  <a:lnTo>
                    <a:pt x="10609" y="9301"/>
                  </a:lnTo>
                  <a:lnTo>
                    <a:pt x="10633" y="9265"/>
                  </a:lnTo>
                  <a:cubicBezTo>
                    <a:pt x="10657" y="9241"/>
                    <a:pt x="11085" y="8801"/>
                    <a:pt x="11430" y="8086"/>
                  </a:cubicBezTo>
                  <a:cubicBezTo>
                    <a:pt x="11538" y="7872"/>
                    <a:pt x="11549" y="7669"/>
                    <a:pt x="11454" y="7479"/>
                  </a:cubicBezTo>
                  <a:cubicBezTo>
                    <a:pt x="11335" y="7217"/>
                    <a:pt x="11049" y="7074"/>
                    <a:pt x="10883" y="7003"/>
                  </a:cubicBezTo>
                  <a:cubicBezTo>
                    <a:pt x="10978" y="6657"/>
                    <a:pt x="11121" y="5764"/>
                    <a:pt x="10252" y="5264"/>
                  </a:cubicBezTo>
                  <a:cubicBezTo>
                    <a:pt x="10323" y="5110"/>
                    <a:pt x="10418" y="4848"/>
                    <a:pt x="10359" y="4538"/>
                  </a:cubicBezTo>
                  <a:cubicBezTo>
                    <a:pt x="10287" y="4229"/>
                    <a:pt x="10097" y="3955"/>
                    <a:pt x="9775" y="3717"/>
                  </a:cubicBezTo>
                  <a:cubicBezTo>
                    <a:pt x="9906" y="3514"/>
                    <a:pt x="10133" y="3121"/>
                    <a:pt x="10025" y="2693"/>
                  </a:cubicBezTo>
                  <a:cubicBezTo>
                    <a:pt x="9930" y="2300"/>
                    <a:pt x="9573" y="1978"/>
                    <a:pt x="8990" y="1764"/>
                  </a:cubicBezTo>
                  <a:lnTo>
                    <a:pt x="8966" y="1752"/>
                  </a:lnTo>
                  <a:lnTo>
                    <a:pt x="8537" y="1752"/>
                  </a:lnTo>
                  <a:cubicBezTo>
                    <a:pt x="8752" y="1585"/>
                    <a:pt x="8942" y="1323"/>
                    <a:pt x="8930" y="954"/>
                  </a:cubicBezTo>
                  <a:cubicBezTo>
                    <a:pt x="8930" y="740"/>
                    <a:pt x="8882" y="597"/>
                    <a:pt x="8775" y="502"/>
                  </a:cubicBezTo>
                  <a:cubicBezTo>
                    <a:pt x="8689" y="434"/>
                    <a:pt x="8581" y="411"/>
                    <a:pt x="8462" y="411"/>
                  </a:cubicBezTo>
                  <a:cubicBezTo>
                    <a:pt x="8350" y="411"/>
                    <a:pt x="8229" y="431"/>
                    <a:pt x="8109" y="454"/>
                  </a:cubicBezTo>
                  <a:cubicBezTo>
                    <a:pt x="7966" y="478"/>
                    <a:pt x="7811" y="502"/>
                    <a:pt x="7656" y="502"/>
                  </a:cubicBezTo>
                  <a:cubicBezTo>
                    <a:pt x="7216" y="502"/>
                    <a:pt x="6918" y="371"/>
                    <a:pt x="6585" y="216"/>
                  </a:cubicBezTo>
                  <a:cubicBezTo>
                    <a:pt x="6501" y="180"/>
                    <a:pt x="6406" y="145"/>
                    <a:pt x="6323" y="109"/>
                  </a:cubicBezTo>
                  <a:cubicBezTo>
                    <a:pt x="6141" y="32"/>
                    <a:pt x="5956" y="1"/>
                    <a:pt x="5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2"/>
            <p:cNvSpPr/>
            <p:nvPr/>
          </p:nvSpPr>
          <p:spPr>
            <a:xfrm>
              <a:off x="4407375" y="2563250"/>
              <a:ext cx="19675" cy="130100"/>
            </a:xfrm>
            <a:custGeom>
              <a:avLst/>
              <a:gdLst/>
              <a:ahLst/>
              <a:cxnLst/>
              <a:rect l="l" t="t" r="r" b="b"/>
              <a:pathLst>
                <a:path w="787" h="5204" extrusionOk="0">
                  <a:moveTo>
                    <a:pt x="275" y="0"/>
                  </a:moveTo>
                  <a:lnTo>
                    <a:pt x="1" y="48"/>
                  </a:lnTo>
                  <a:cubicBezTo>
                    <a:pt x="1" y="72"/>
                    <a:pt x="358" y="3132"/>
                    <a:pt x="215" y="5203"/>
                  </a:cubicBezTo>
                  <a:lnTo>
                    <a:pt x="644" y="5203"/>
                  </a:lnTo>
                  <a:cubicBezTo>
                    <a:pt x="787" y="3096"/>
                    <a:pt x="275" y="36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2"/>
            <p:cNvSpPr/>
            <p:nvPr/>
          </p:nvSpPr>
          <p:spPr>
            <a:xfrm>
              <a:off x="4663075" y="1905025"/>
              <a:ext cx="87825" cy="9950"/>
            </a:xfrm>
            <a:custGeom>
              <a:avLst/>
              <a:gdLst/>
              <a:ahLst/>
              <a:cxnLst/>
              <a:rect l="l" t="t" r="r" b="b"/>
              <a:pathLst>
                <a:path w="3513" h="398" extrusionOk="0">
                  <a:moveTo>
                    <a:pt x="2331" y="1"/>
                  </a:moveTo>
                  <a:cubicBezTo>
                    <a:pt x="2145" y="1"/>
                    <a:pt x="1945" y="8"/>
                    <a:pt x="1739" y="28"/>
                  </a:cubicBezTo>
                  <a:cubicBezTo>
                    <a:pt x="1250" y="64"/>
                    <a:pt x="810" y="159"/>
                    <a:pt x="500" y="243"/>
                  </a:cubicBezTo>
                  <a:cubicBezTo>
                    <a:pt x="191" y="338"/>
                    <a:pt x="0" y="397"/>
                    <a:pt x="0" y="397"/>
                  </a:cubicBezTo>
                  <a:cubicBezTo>
                    <a:pt x="0" y="397"/>
                    <a:pt x="191" y="386"/>
                    <a:pt x="512" y="350"/>
                  </a:cubicBezTo>
                  <a:cubicBezTo>
                    <a:pt x="834" y="314"/>
                    <a:pt x="1274" y="278"/>
                    <a:pt x="1762" y="231"/>
                  </a:cubicBezTo>
                  <a:cubicBezTo>
                    <a:pt x="2239" y="195"/>
                    <a:pt x="2679" y="159"/>
                    <a:pt x="3001" y="136"/>
                  </a:cubicBezTo>
                  <a:cubicBezTo>
                    <a:pt x="3322" y="112"/>
                    <a:pt x="3513" y="100"/>
                    <a:pt x="3513" y="100"/>
                  </a:cubicBezTo>
                  <a:cubicBezTo>
                    <a:pt x="3513" y="100"/>
                    <a:pt x="3322" y="52"/>
                    <a:pt x="3001" y="28"/>
                  </a:cubicBezTo>
                  <a:cubicBezTo>
                    <a:pt x="2815" y="15"/>
                    <a:pt x="2586" y="1"/>
                    <a:pt x="2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2"/>
            <p:cNvSpPr/>
            <p:nvPr/>
          </p:nvSpPr>
          <p:spPr>
            <a:xfrm>
              <a:off x="4683300" y="1908550"/>
              <a:ext cx="75950" cy="10600"/>
            </a:xfrm>
            <a:custGeom>
              <a:avLst/>
              <a:gdLst/>
              <a:ahLst/>
              <a:cxnLst/>
              <a:rect l="l" t="t" r="r" b="b"/>
              <a:pathLst>
                <a:path w="3038" h="424" extrusionOk="0">
                  <a:moveTo>
                    <a:pt x="1111" y="1"/>
                  </a:moveTo>
                  <a:cubicBezTo>
                    <a:pt x="854" y="1"/>
                    <a:pt x="628" y="19"/>
                    <a:pt x="441" y="42"/>
                  </a:cubicBezTo>
                  <a:cubicBezTo>
                    <a:pt x="168" y="90"/>
                    <a:pt x="1" y="137"/>
                    <a:pt x="1" y="137"/>
                  </a:cubicBezTo>
                  <a:cubicBezTo>
                    <a:pt x="1" y="137"/>
                    <a:pt x="168" y="137"/>
                    <a:pt x="453" y="149"/>
                  </a:cubicBezTo>
                  <a:cubicBezTo>
                    <a:pt x="727" y="161"/>
                    <a:pt x="1108" y="185"/>
                    <a:pt x="1525" y="233"/>
                  </a:cubicBezTo>
                  <a:cubicBezTo>
                    <a:pt x="1942" y="268"/>
                    <a:pt x="2323" y="316"/>
                    <a:pt x="2597" y="352"/>
                  </a:cubicBezTo>
                  <a:cubicBezTo>
                    <a:pt x="2870" y="399"/>
                    <a:pt x="3037" y="423"/>
                    <a:pt x="3037" y="423"/>
                  </a:cubicBezTo>
                  <a:cubicBezTo>
                    <a:pt x="3037" y="423"/>
                    <a:pt x="2882" y="340"/>
                    <a:pt x="2620" y="256"/>
                  </a:cubicBezTo>
                  <a:cubicBezTo>
                    <a:pt x="2358" y="161"/>
                    <a:pt x="1977" y="54"/>
                    <a:pt x="1549" y="18"/>
                  </a:cubicBezTo>
                  <a:cubicBezTo>
                    <a:pt x="1395" y="6"/>
                    <a:pt x="1249" y="1"/>
                    <a:pt x="1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2"/>
            <p:cNvSpPr/>
            <p:nvPr/>
          </p:nvSpPr>
          <p:spPr>
            <a:xfrm>
              <a:off x="4666950" y="1927050"/>
              <a:ext cx="81275" cy="14425"/>
            </a:xfrm>
            <a:custGeom>
              <a:avLst/>
              <a:gdLst/>
              <a:ahLst/>
              <a:cxnLst/>
              <a:rect l="l" t="t" r="r" b="b"/>
              <a:pathLst>
                <a:path w="3251" h="577" extrusionOk="0">
                  <a:moveTo>
                    <a:pt x="2554" y="1"/>
                  </a:moveTo>
                  <a:cubicBezTo>
                    <a:pt x="2283" y="1"/>
                    <a:pt x="1948" y="20"/>
                    <a:pt x="1584" y="76"/>
                  </a:cubicBezTo>
                  <a:cubicBezTo>
                    <a:pt x="1131" y="147"/>
                    <a:pt x="726" y="278"/>
                    <a:pt x="453" y="386"/>
                  </a:cubicBezTo>
                  <a:cubicBezTo>
                    <a:pt x="167" y="481"/>
                    <a:pt x="0" y="576"/>
                    <a:pt x="0" y="576"/>
                  </a:cubicBezTo>
                  <a:cubicBezTo>
                    <a:pt x="0" y="576"/>
                    <a:pt x="179" y="540"/>
                    <a:pt x="476" y="481"/>
                  </a:cubicBezTo>
                  <a:cubicBezTo>
                    <a:pt x="774" y="421"/>
                    <a:pt x="1179" y="350"/>
                    <a:pt x="1619" y="278"/>
                  </a:cubicBezTo>
                  <a:cubicBezTo>
                    <a:pt x="2072" y="207"/>
                    <a:pt x="2477" y="147"/>
                    <a:pt x="2774" y="100"/>
                  </a:cubicBezTo>
                  <a:cubicBezTo>
                    <a:pt x="3072" y="64"/>
                    <a:pt x="3251" y="40"/>
                    <a:pt x="3251" y="40"/>
                  </a:cubicBezTo>
                  <a:cubicBezTo>
                    <a:pt x="3251" y="40"/>
                    <a:pt x="3072" y="5"/>
                    <a:pt x="2762" y="5"/>
                  </a:cubicBezTo>
                  <a:cubicBezTo>
                    <a:pt x="2698" y="2"/>
                    <a:pt x="2629" y="1"/>
                    <a:pt x="2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2"/>
            <p:cNvSpPr/>
            <p:nvPr/>
          </p:nvSpPr>
          <p:spPr>
            <a:xfrm>
              <a:off x="4666950" y="1940200"/>
              <a:ext cx="51500" cy="9600"/>
            </a:xfrm>
            <a:custGeom>
              <a:avLst/>
              <a:gdLst/>
              <a:ahLst/>
              <a:cxnLst/>
              <a:rect l="l" t="t" r="r" b="b"/>
              <a:pathLst>
                <a:path w="2060" h="384" extrusionOk="0">
                  <a:moveTo>
                    <a:pt x="1936" y="0"/>
                  </a:moveTo>
                  <a:cubicBezTo>
                    <a:pt x="1758" y="0"/>
                    <a:pt x="1408" y="12"/>
                    <a:pt x="1012" y="86"/>
                  </a:cubicBezTo>
                  <a:cubicBezTo>
                    <a:pt x="441" y="193"/>
                    <a:pt x="0" y="383"/>
                    <a:pt x="0" y="383"/>
                  </a:cubicBezTo>
                  <a:cubicBezTo>
                    <a:pt x="0" y="383"/>
                    <a:pt x="16" y="384"/>
                    <a:pt x="45" y="384"/>
                  </a:cubicBezTo>
                  <a:cubicBezTo>
                    <a:pt x="176" y="384"/>
                    <a:pt x="580" y="376"/>
                    <a:pt x="1048" y="288"/>
                  </a:cubicBezTo>
                  <a:cubicBezTo>
                    <a:pt x="1619" y="193"/>
                    <a:pt x="2060" y="2"/>
                    <a:pt x="2060" y="2"/>
                  </a:cubicBezTo>
                  <a:cubicBezTo>
                    <a:pt x="2060" y="2"/>
                    <a:pt x="2015" y="0"/>
                    <a:pt x="1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2"/>
            <p:cNvSpPr/>
            <p:nvPr/>
          </p:nvSpPr>
          <p:spPr>
            <a:xfrm>
              <a:off x="4668125" y="1955100"/>
              <a:ext cx="35450" cy="6425"/>
            </a:xfrm>
            <a:custGeom>
              <a:avLst/>
              <a:gdLst/>
              <a:ahLst/>
              <a:cxnLst/>
              <a:rect l="l" t="t" r="r" b="b"/>
              <a:pathLst>
                <a:path w="1418" h="257" extrusionOk="0">
                  <a:moveTo>
                    <a:pt x="1119" y="1"/>
                  </a:moveTo>
                  <a:cubicBezTo>
                    <a:pt x="1000" y="1"/>
                    <a:pt x="856" y="7"/>
                    <a:pt x="703" y="26"/>
                  </a:cubicBezTo>
                  <a:cubicBezTo>
                    <a:pt x="310" y="85"/>
                    <a:pt x="1" y="216"/>
                    <a:pt x="1" y="216"/>
                  </a:cubicBezTo>
                  <a:cubicBezTo>
                    <a:pt x="1" y="216"/>
                    <a:pt x="188" y="256"/>
                    <a:pt x="448" y="256"/>
                  </a:cubicBezTo>
                  <a:cubicBezTo>
                    <a:pt x="534" y="256"/>
                    <a:pt x="629" y="252"/>
                    <a:pt x="727" y="240"/>
                  </a:cubicBezTo>
                  <a:cubicBezTo>
                    <a:pt x="1120" y="180"/>
                    <a:pt x="1418" y="14"/>
                    <a:pt x="1418" y="14"/>
                  </a:cubicBezTo>
                  <a:cubicBezTo>
                    <a:pt x="1418" y="14"/>
                    <a:pt x="1298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2"/>
            <p:cNvSpPr/>
            <p:nvPr/>
          </p:nvSpPr>
          <p:spPr>
            <a:xfrm>
              <a:off x="4664250" y="1968400"/>
              <a:ext cx="28325" cy="5625"/>
            </a:xfrm>
            <a:custGeom>
              <a:avLst/>
              <a:gdLst/>
              <a:ahLst/>
              <a:cxnLst/>
              <a:rect l="l" t="t" r="r" b="b"/>
              <a:pathLst>
                <a:path w="1133" h="225" extrusionOk="0">
                  <a:moveTo>
                    <a:pt x="690" y="1"/>
                  </a:moveTo>
                  <a:cubicBezTo>
                    <a:pt x="648" y="1"/>
                    <a:pt x="605" y="2"/>
                    <a:pt x="561" y="6"/>
                  </a:cubicBezTo>
                  <a:cubicBezTo>
                    <a:pt x="239" y="41"/>
                    <a:pt x="1" y="172"/>
                    <a:pt x="1" y="172"/>
                  </a:cubicBezTo>
                  <a:cubicBezTo>
                    <a:pt x="1" y="172"/>
                    <a:pt x="193" y="225"/>
                    <a:pt x="443" y="225"/>
                  </a:cubicBezTo>
                  <a:cubicBezTo>
                    <a:pt x="485" y="225"/>
                    <a:pt x="528" y="223"/>
                    <a:pt x="572" y="220"/>
                  </a:cubicBezTo>
                  <a:cubicBezTo>
                    <a:pt x="894" y="184"/>
                    <a:pt x="1132" y="53"/>
                    <a:pt x="1132" y="53"/>
                  </a:cubicBezTo>
                  <a:cubicBezTo>
                    <a:pt x="1132" y="53"/>
                    <a:pt x="940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2"/>
            <p:cNvSpPr/>
            <p:nvPr/>
          </p:nvSpPr>
          <p:spPr>
            <a:xfrm>
              <a:off x="4657725" y="1998300"/>
              <a:ext cx="163725" cy="30975"/>
            </a:xfrm>
            <a:custGeom>
              <a:avLst/>
              <a:gdLst/>
              <a:ahLst/>
              <a:cxnLst/>
              <a:rect l="l" t="t" r="r" b="b"/>
              <a:pathLst>
                <a:path w="6549" h="1239" extrusionOk="0">
                  <a:moveTo>
                    <a:pt x="6287" y="0"/>
                  </a:moveTo>
                  <a:cubicBezTo>
                    <a:pt x="6120" y="0"/>
                    <a:pt x="5870" y="0"/>
                    <a:pt x="5572" y="12"/>
                  </a:cubicBezTo>
                  <a:cubicBezTo>
                    <a:pt x="4965" y="36"/>
                    <a:pt x="4131" y="119"/>
                    <a:pt x="3215" y="286"/>
                  </a:cubicBezTo>
                  <a:cubicBezTo>
                    <a:pt x="2298" y="453"/>
                    <a:pt x="1488" y="691"/>
                    <a:pt x="917" y="893"/>
                  </a:cubicBezTo>
                  <a:cubicBezTo>
                    <a:pt x="631" y="988"/>
                    <a:pt x="405" y="1072"/>
                    <a:pt x="250" y="1131"/>
                  </a:cubicBezTo>
                  <a:cubicBezTo>
                    <a:pt x="83" y="1203"/>
                    <a:pt x="0" y="1238"/>
                    <a:pt x="0" y="1238"/>
                  </a:cubicBezTo>
                  <a:cubicBezTo>
                    <a:pt x="0" y="1238"/>
                    <a:pt x="95" y="1215"/>
                    <a:pt x="250" y="1167"/>
                  </a:cubicBezTo>
                  <a:cubicBezTo>
                    <a:pt x="417" y="1119"/>
                    <a:pt x="655" y="1060"/>
                    <a:pt x="953" y="988"/>
                  </a:cubicBezTo>
                  <a:cubicBezTo>
                    <a:pt x="1536" y="846"/>
                    <a:pt x="2346" y="667"/>
                    <a:pt x="3250" y="488"/>
                  </a:cubicBezTo>
                  <a:cubicBezTo>
                    <a:pt x="4155" y="322"/>
                    <a:pt x="4977" y="191"/>
                    <a:pt x="5584" y="119"/>
                  </a:cubicBezTo>
                  <a:cubicBezTo>
                    <a:pt x="5882" y="84"/>
                    <a:pt x="6120" y="48"/>
                    <a:pt x="6287" y="36"/>
                  </a:cubicBezTo>
                  <a:cubicBezTo>
                    <a:pt x="6465" y="12"/>
                    <a:pt x="6548" y="0"/>
                    <a:pt x="6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2"/>
            <p:cNvSpPr/>
            <p:nvPr/>
          </p:nvSpPr>
          <p:spPr>
            <a:xfrm>
              <a:off x="4646700" y="2026275"/>
              <a:ext cx="96175" cy="14300"/>
            </a:xfrm>
            <a:custGeom>
              <a:avLst/>
              <a:gdLst/>
              <a:ahLst/>
              <a:cxnLst/>
              <a:rect l="l" t="t" r="r" b="b"/>
              <a:pathLst>
                <a:path w="3847" h="572" extrusionOk="0">
                  <a:moveTo>
                    <a:pt x="3275" y="0"/>
                  </a:moveTo>
                  <a:cubicBezTo>
                    <a:pt x="2918" y="12"/>
                    <a:pt x="2429" y="36"/>
                    <a:pt x="1894" y="108"/>
                  </a:cubicBezTo>
                  <a:cubicBezTo>
                    <a:pt x="1358" y="191"/>
                    <a:pt x="882" y="310"/>
                    <a:pt x="548" y="405"/>
                  </a:cubicBezTo>
                  <a:cubicBezTo>
                    <a:pt x="203" y="500"/>
                    <a:pt x="0" y="572"/>
                    <a:pt x="0" y="572"/>
                  </a:cubicBezTo>
                  <a:cubicBezTo>
                    <a:pt x="0" y="572"/>
                    <a:pt x="215" y="548"/>
                    <a:pt x="560" y="500"/>
                  </a:cubicBezTo>
                  <a:cubicBezTo>
                    <a:pt x="917" y="465"/>
                    <a:pt x="1394" y="393"/>
                    <a:pt x="1929" y="322"/>
                  </a:cubicBezTo>
                  <a:cubicBezTo>
                    <a:pt x="2453" y="238"/>
                    <a:pt x="2929" y="167"/>
                    <a:pt x="3287" y="108"/>
                  </a:cubicBezTo>
                  <a:cubicBezTo>
                    <a:pt x="3632" y="48"/>
                    <a:pt x="3846" y="12"/>
                    <a:pt x="3846" y="12"/>
                  </a:cubicBezTo>
                  <a:cubicBezTo>
                    <a:pt x="3846" y="12"/>
                    <a:pt x="3632" y="0"/>
                    <a:pt x="3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2"/>
            <p:cNvSpPr/>
            <p:nvPr/>
          </p:nvSpPr>
          <p:spPr>
            <a:xfrm>
              <a:off x="4650575" y="2036900"/>
              <a:ext cx="78600" cy="5200"/>
            </a:xfrm>
            <a:custGeom>
              <a:avLst/>
              <a:gdLst/>
              <a:ahLst/>
              <a:cxnLst/>
              <a:rect l="l" t="t" r="r" b="b"/>
              <a:pathLst>
                <a:path w="3144" h="208" extrusionOk="0">
                  <a:moveTo>
                    <a:pt x="1855" y="0"/>
                  </a:moveTo>
                  <a:cubicBezTo>
                    <a:pt x="1763" y="0"/>
                    <a:pt x="1668" y="1"/>
                    <a:pt x="1572" y="4"/>
                  </a:cubicBezTo>
                  <a:cubicBezTo>
                    <a:pt x="703" y="16"/>
                    <a:pt x="0" y="135"/>
                    <a:pt x="0" y="135"/>
                  </a:cubicBezTo>
                  <a:cubicBezTo>
                    <a:pt x="0" y="135"/>
                    <a:pt x="612" y="208"/>
                    <a:pt x="1400" y="208"/>
                  </a:cubicBezTo>
                  <a:cubicBezTo>
                    <a:pt x="1457" y="208"/>
                    <a:pt x="1514" y="207"/>
                    <a:pt x="1572" y="206"/>
                  </a:cubicBezTo>
                  <a:cubicBezTo>
                    <a:pt x="2441" y="194"/>
                    <a:pt x="3144" y="75"/>
                    <a:pt x="3144" y="75"/>
                  </a:cubicBezTo>
                  <a:cubicBezTo>
                    <a:pt x="3144" y="75"/>
                    <a:pt x="2588" y="0"/>
                    <a:pt x="18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2"/>
            <p:cNvSpPr/>
            <p:nvPr/>
          </p:nvSpPr>
          <p:spPr>
            <a:xfrm>
              <a:off x="4652050" y="2053650"/>
              <a:ext cx="147675" cy="29200"/>
            </a:xfrm>
            <a:custGeom>
              <a:avLst/>
              <a:gdLst/>
              <a:ahLst/>
              <a:cxnLst/>
              <a:rect l="l" t="t" r="r" b="b"/>
              <a:pathLst>
                <a:path w="5907" h="1168" extrusionOk="0">
                  <a:moveTo>
                    <a:pt x="5025" y="1"/>
                  </a:moveTo>
                  <a:cubicBezTo>
                    <a:pt x="4478" y="25"/>
                    <a:pt x="3716" y="84"/>
                    <a:pt x="2894" y="251"/>
                  </a:cubicBezTo>
                  <a:cubicBezTo>
                    <a:pt x="2061" y="406"/>
                    <a:pt x="1334" y="644"/>
                    <a:pt x="822" y="834"/>
                  </a:cubicBezTo>
                  <a:cubicBezTo>
                    <a:pt x="572" y="929"/>
                    <a:pt x="358" y="1013"/>
                    <a:pt x="227" y="1072"/>
                  </a:cubicBezTo>
                  <a:cubicBezTo>
                    <a:pt x="84" y="1144"/>
                    <a:pt x="1" y="1168"/>
                    <a:pt x="1" y="1168"/>
                  </a:cubicBezTo>
                  <a:cubicBezTo>
                    <a:pt x="1" y="1168"/>
                    <a:pt x="84" y="1156"/>
                    <a:pt x="239" y="1108"/>
                  </a:cubicBezTo>
                  <a:cubicBezTo>
                    <a:pt x="382" y="1060"/>
                    <a:pt x="596" y="1001"/>
                    <a:pt x="858" y="929"/>
                  </a:cubicBezTo>
                  <a:cubicBezTo>
                    <a:pt x="1382" y="787"/>
                    <a:pt x="2120" y="620"/>
                    <a:pt x="2930" y="453"/>
                  </a:cubicBezTo>
                  <a:cubicBezTo>
                    <a:pt x="3751" y="298"/>
                    <a:pt x="4489" y="179"/>
                    <a:pt x="5037" y="108"/>
                  </a:cubicBezTo>
                  <a:cubicBezTo>
                    <a:pt x="5299" y="72"/>
                    <a:pt x="5525" y="48"/>
                    <a:pt x="5680" y="36"/>
                  </a:cubicBezTo>
                  <a:cubicBezTo>
                    <a:pt x="5823" y="13"/>
                    <a:pt x="5906" y="13"/>
                    <a:pt x="5906" y="13"/>
                  </a:cubicBezTo>
                  <a:cubicBezTo>
                    <a:pt x="5906" y="13"/>
                    <a:pt x="5823" y="1"/>
                    <a:pt x="5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2"/>
            <p:cNvSpPr/>
            <p:nvPr/>
          </p:nvSpPr>
          <p:spPr>
            <a:xfrm>
              <a:off x="4654725" y="2073350"/>
              <a:ext cx="116725" cy="7725"/>
            </a:xfrm>
            <a:custGeom>
              <a:avLst/>
              <a:gdLst/>
              <a:ahLst/>
              <a:cxnLst/>
              <a:rect l="l" t="t" r="r" b="b"/>
              <a:pathLst>
                <a:path w="4669" h="309" extrusionOk="0">
                  <a:moveTo>
                    <a:pt x="2872" y="1"/>
                  </a:moveTo>
                  <a:cubicBezTo>
                    <a:pt x="2695" y="1"/>
                    <a:pt x="2511" y="3"/>
                    <a:pt x="2323" y="10"/>
                  </a:cubicBezTo>
                  <a:cubicBezTo>
                    <a:pt x="1680" y="46"/>
                    <a:pt x="1096" y="118"/>
                    <a:pt x="680" y="177"/>
                  </a:cubicBezTo>
                  <a:cubicBezTo>
                    <a:pt x="251" y="249"/>
                    <a:pt x="1" y="308"/>
                    <a:pt x="1" y="308"/>
                  </a:cubicBezTo>
                  <a:cubicBezTo>
                    <a:pt x="1" y="308"/>
                    <a:pt x="263" y="296"/>
                    <a:pt x="680" y="284"/>
                  </a:cubicBezTo>
                  <a:cubicBezTo>
                    <a:pt x="1108" y="272"/>
                    <a:pt x="1692" y="249"/>
                    <a:pt x="2335" y="225"/>
                  </a:cubicBezTo>
                  <a:cubicBezTo>
                    <a:pt x="2978" y="201"/>
                    <a:pt x="3561" y="165"/>
                    <a:pt x="3978" y="141"/>
                  </a:cubicBezTo>
                  <a:cubicBezTo>
                    <a:pt x="4406" y="118"/>
                    <a:pt x="4668" y="94"/>
                    <a:pt x="4668" y="94"/>
                  </a:cubicBezTo>
                  <a:cubicBezTo>
                    <a:pt x="4668" y="94"/>
                    <a:pt x="4406" y="58"/>
                    <a:pt x="3978" y="34"/>
                  </a:cubicBezTo>
                  <a:cubicBezTo>
                    <a:pt x="3683" y="17"/>
                    <a:pt x="3299" y="1"/>
                    <a:pt x="28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2"/>
            <p:cNvSpPr/>
            <p:nvPr/>
          </p:nvSpPr>
          <p:spPr>
            <a:xfrm>
              <a:off x="4965200" y="2012875"/>
              <a:ext cx="163125" cy="37825"/>
            </a:xfrm>
            <a:custGeom>
              <a:avLst/>
              <a:gdLst/>
              <a:ahLst/>
              <a:cxnLst/>
              <a:rect l="l" t="t" r="r" b="b"/>
              <a:pathLst>
                <a:path w="6525" h="1513" extrusionOk="0">
                  <a:moveTo>
                    <a:pt x="0" y="1"/>
                  </a:moveTo>
                  <a:cubicBezTo>
                    <a:pt x="0" y="1"/>
                    <a:pt x="95" y="12"/>
                    <a:pt x="262" y="48"/>
                  </a:cubicBezTo>
                  <a:cubicBezTo>
                    <a:pt x="441" y="72"/>
                    <a:pt x="679" y="108"/>
                    <a:pt x="976" y="155"/>
                  </a:cubicBezTo>
                  <a:cubicBezTo>
                    <a:pt x="1572" y="263"/>
                    <a:pt x="2393" y="417"/>
                    <a:pt x="3298" y="632"/>
                  </a:cubicBezTo>
                  <a:cubicBezTo>
                    <a:pt x="4191" y="834"/>
                    <a:pt x="5001" y="1048"/>
                    <a:pt x="5584" y="1227"/>
                  </a:cubicBezTo>
                  <a:cubicBezTo>
                    <a:pt x="5882" y="1310"/>
                    <a:pt x="6108" y="1382"/>
                    <a:pt x="6275" y="1429"/>
                  </a:cubicBezTo>
                  <a:cubicBezTo>
                    <a:pt x="6441" y="1477"/>
                    <a:pt x="6525" y="1513"/>
                    <a:pt x="6525" y="1513"/>
                  </a:cubicBezTo>
                  <a:cubicBezTo>
                    <a:pt x="6525" y="1513"/>
                    <a:pt x="6441" y="1465"/>
                    <a:pt x="6287" y="1394"/>
                  </a:cubicBezTo>
                  <a:cubicBezTo>
                    <a:pt x="6132" y="1334"/>
                    <a:pt x="5906" y="1239"/>
                    <a:pt x="5620" y="1120"/>
                  </a:cubicBezTo>
                  <a:cubicBezTo>
                    <a:pt x="5048" y="905"/>
                    <a:pt x="4251" y="632"/>
                    <a:pt x="3346" y="417"/>
                  </a:cubicBezTo>
                  <a:cubicBezTo>
                    <a:pt x="2441" y="215"/>
                    <a:pt x="1596" y="108"/>
                    <a:pt x="988" y="60"/>
                  </a:cubicBezTo>
                  <a:cubicBezTo>
                    <a:pt x="691" y="36"/>
                    <a:pt x="441" y="12"/>
                    <a:pt x="274" y="12"/>
                  </a:cubicBezTo>
                  <a:cubicBezTo>
                    <a:pt x="95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2"/>
            <p:cNvSpPr/>
            <p:nvPr/>
          </p:nvSpPr>
          <p:spPr>
            <a:xfrm>
              <a:off x="5000625" y="2041475"/>
              <a:ext cx="124725" cy="10425"/>
            </a:xfrm>
            <a:custGeom>
              <a:avLst/>
              <a:gdLst/>
              <a:ahLst/>
              <a:cxnLst/>
              <a:rect l="l" t="t" r="r" b="b"/>
              <a:pathLst>
                <a:path w="4989" h="417" extrusionOk="0">
                  <a:moveTo>
                    <a:pt x="1436" y="1"/>
                  </a:moveTo>
                  <a:cubicBezTo>
                    <a:pt x="1173" y="1"/>
                    <a:pt x="934" y="6"/>
                    <a:pt x="726" y="11"/>
                  </a:cubicBezTo>
                  <a:cubicBezTo>
                    <a:pt x="274" y="35"/>
                    <a:pt x="0" y="71"/>
                    <a:pt x="0" y="71"/>
                  </a:cubicBezTo>
                  <a:cubicBezTo>
                    <a:pt x="0" y="71"/>
                    <a:pt x="1119" y="142"/>
                    <a:pt x="2488" y="250"/>
                  </a:cubicBezTo>
                  <a:cubicBezTo>
                    <a:pt x="3870" y="333"/>
                    <a:pt x="4989" y="416"/>
                    <a:pt x="4989" y="416"/>
                  </a:cubicBezTo>
                  <a:cubicBezTo>
                    <a:pt x="4989" y="416"/>
                    <a:pt x="4715" y="345"/>
                    <a:pt x="4262" y="262"/>
                  </a:cubicBezTo>
                  <a:cubicBezTo>
                    <a:pt x="3822" y="178"/>
                    <a:pt x="3203" y="83"/>
                    <a:pt x="2512" y="35"/>
                  </a:cubicBezTo>
                  <a:cubicBezTo>
                    <a:pt x="2124" y="9"/>
                    <a:pt x="1761" y="1"/>
                    <a:pt x="1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2"/>
            <p:cNvSpPr/>
            <p:nvPr/>
          </p:nvSpPr>
          <p:spPr>
            <a:xfrm>
              <a:off x="5068475" y="2052650"/>
              <a:ext cx="48850" cy="6825"/>
            </a:xfrm>
            <a:custGeom>
              <a:avLst/>
              <a:gdLst/>
              <a:ahLst/>
              <a:cxnLst/>
              <a:rect l="l" t="t" r="r" b="b"/>
              <a:pathLst>
                <a:path w="1954" h="273" extrusionOk="0">
                  <a:moveTo>
                    <a:pt x="1718" y="0"/>
                  </a:moveTo>
                  <a:cubicBezTo>
                    <a:pt x="1535" y="0"/>
                    <a:pt x="1263" y="8"/>
                    <a:pt x="965" y="41"/>
                  </a:cubicBezTo>
                  <a:cubicBezTo>
                    <a:pt x="429" y="100"/>
                    <a:pt x="1" y="219"/>
                    <a:pt x="1" y="219"/>
                  </a:cubicBezTo>
                  <a:cubicBezTo>
                    <a:pt x="1" y="219"/>
                    <a:pt x="108" y="243"/>
                    <a:pt x="286" y="255"/>
                  </a:cubicBezTo>
                  <a:cubicBezTo>
                    <a:pt x="376" y="267"/>
                    <a:pt x="483" y="273"/>
                    <a:pt x="602" y="273"/>
                  </a:cubicBezTo>
                  <a:cubicBezTo>
                    <a:pt x="721" y="273"/>
                    <a:pt x="852" y="267"/>
                    <a:pt x="989" y="255"/>
                  </a:cubicBezTo>
                  <a:cubicBezTo>
                    <a:pt x="1263" y="219"/>
                    <a:pt x="1501" y="160"/>
                    <a:pt x="1679" y="100"/>
                  </a:cubicBezTo>
                  <a:cubicBezTo>
                    <a:pt x="1846" y="53"/>
                    <a:pt x="1953" y="5"/>
                    <a:pt x="1953" y="5"/>
                  </a:cubicBezTo>
                  <a:cubicBezTo>
                    <a:pt x="1953" y="5"/>
                    <a:pt x="1864" y="0"/>
                    <a:pt x="1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2"/>
            <p:cNvSpPr/>
            <p:nvPr/>
          </p:nvSpPr>
          <p:spPr>
            <a:xfrm>
              <a:off x="4852975" y="2166575"/>
              <a:ext cx="243800" cy="61525"/>
            </a:xfrm>
            <a:custGeom>
              <a:avLst/>
              <a:gdLst/>
              <a:ahLst/>
              <a:cxnLst/>
              <a:rect l="l" t="t" r="r" b="b"/>
              <a:pathLst>
                <a:path w="9752" h="2461" extrusionOk="0">
                  <a:moveTo>
                    <a:pt x="8582" y="0"/>
                  </a:moveTo>
                  <a:cubicBezTo>
                    <a:pt x="8481" y="0"/>
                    <a:pt x="8375" y="2"/>
                    <a:pt x="8263" y="8"/>
                  </a:cubicBezTo>
                  <a:cubicBezTo>
                    <a:pt x="7799" y="20"/>
                    <a:pt x="7228" y="91"/>
                    <a:pt x="6656" y="353"/>
                  </a:cubicBezTo>
                  <a:cubicBezTo>
                    <a:pt x="6085" y="615"/>
                    <a:pt x="5549" y="1020"/>
                    <a:pt x="4918" y="1306"/>
                  </a:cubicBezTo>
                  <a:cubicBezTo>
                    <a:pt x="3656" y="1889"/>
                    <a:pt x="2382" y="2092"/>
                    <a:pt x="1477" y="2246"/>
                  </a:cubicBezTo>
                  <a:cubicBezTo>
                    <a:pt x="1024" y="2318"/>
                    <a:pt x="655" y="2366"/>
                    <a:pt x="393" y="2401"/>
                  </a:cubicBezTo>
                  <a:cubicBezTo>
                    <a:pt x="143" y="2449"/>
                    <a:pt x="1" y="2461"/>
                    <a:pt x="1" y="2461"/>
                  </a:cubicBezTo>
                  <a:cubicBezTo>
                    <a:pt x="1" y="2461"/>
                    <a:pt x="143" y="2461"/>
                    <a:pt x="393" y="2437"/>
                  </a:cubicBezTo>
                  <a:cubicBezTo>
                    <a:pt x="655" y="2425"/>
                    <a:pt x="1024" y="2401"/>
                    <a:pt x="1489" y="2354"/>
                  </a:cubicBezTo>
                  <a:cubicBezTo>
                    <a:pt x="1953" y="2306"/>
                    <a:pt x="2501" y="2235"/>
                    <a:pt x="3096" y="2104"/>
                  </a:cubicBezTo>
                  <a:cubicBezTo>
                    <a:pt x="3406" y="2044"/>
                    <a:pt x="3715" y="1973"/>
                    <a:pt x="4037" y="1865"/>
                  </a:cubicBezTo>
                  <a:cubicBezTo>
                    <a:pt x="4358" y="1770"/>
                    <a:pt x="4680" y="1651"/>
                    <a:pt x="5001" y="1496"/>
                  </a:cubicBezTo>
                  <a:cubicBezTo>
                    <a:pt x="5668" y="1199"/>
                    <a:pt x="6204" y="782"/>
                    <a:pt x="6739" y="520"/>
                  </a:cubicBezTo>
                  <a:cubicBezTo>
                    <a:pt x="7263" y="246"/>
                    <a:pt x="7811" y="151"/>
                    <a:pt x="8263" y="103"/>
                  </a:cubicBezTo>
                  <a:cubicBezTo>
                    <a:pt x="8728" y="68"/>
                    <a:pt x="9097" y="68"/>
                    <a:pt x="9359" y="68"/>
                  </a:cubicBezTo>
                  <a:lnTo>
                    <a:pt x="9752" y="68"/>
                  </a:lnTo>
                  <a:cubicBezTo>
                    <a:pt x="9752" y="68"/>
                    <a:pt x="9609" y="56"/>
                    <a:pt x="9359" y="32"/>
                  </a:cubicBezTo>
                  <a:cubicBezTo>
                    <a:pt x="9160" y="23"/>
                    <a:pt x="8899" y="0"/>
                    <a:pt x="8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2"/>
            <p:cNvSpPr/>
            <p:nvPr/>
          </p:nvSpPr>
          <p:spPr>
            <a:xfrm>
              <a:off x="4984550" y="2181550"/>
              <a:ext cx="97350" cy="17100"/>
            </a:xfrm>
            <a:custGeom>
              <a:avLst/>
              <a:gdLst/>
              <a:ahLst/>
              <a:cxnLst/>
              <a:rect l="l" t="t" r="r" b="b"/>
              <a:pathLst>
                <a:path w="3894" h="684" extrusionOk="0">
                  <a:moveTo>
                    <a:pt x="2754" y="1"/>
                  </a:moveTo>
                  <a:cubicBezTo>
                    <a:pt x="2495" y="1"/>
                    <a:pt x="2207" y="18"/>
                    <a:pt x="1905" y="64"/>
                  </a:cubicBezTo>
                  <a:cubicBezTo>
                    <a:pt x="1345" y="135"/>
                    <a:pt x="869" y="290"/>
                    <a:pt x="536" y="433"/>
                  </a:cubicBezTo>
                  <a:cubicBezTo>
                    <a:pt x="369" y="504"/>
                    <a:pt x="238" y="564"/>
                    <a:pt x="143" y="612"/>
                  </a:cubicBezTo>
                  <a:cubicBezTo>
                    <a:pt x="48" y="659"/>
                    <a:pt x="0" y="683"/>
                    <a:pt x="0" y="683"/>
                  </a:cubicBezTo>
                  <a:cubicBezTo>
                    <a:pt x="0" y="683"/>
                    <a:pt x="60" y="671"/>
                    <a:pt x="155" y="635"/>
                  </a:cubicBezTo>
                  <a:cubicBezTo>
                    <a:pt x="250" y="612"/>
                    <a:pt x="393" y="576"/>
                    <a:pt x="572" y="528"/>
                  </a:cubicBezTo>
                  <a:cubicBezTo>
                    <a:pt x="917" y="445"/>
                    <a:pt x="1393" y="350"/>
                    <a:pt x="1929" y="266"/>
                  </a:cubicBezTo>
                  <a:cubicBezTo>
                    <a:pt x="2465" y="195"/>
                    <a:pt x="2953" y="147"/>
                    <a:pt x="3310" y="135"/>
                  </a:cubicBezTo>
                  <a:cubicBezTo>
                    <a:pt x="3489" y="135"/>
                    <a:pt x="3631" y="123"/>
                    <a:pt x="3739" y="123"/>
                  </a:cubicBezTo>
                  <a:lnTo>
                    <a:pt x="3893" y="123"/>
                  </a:lnTo>
                  <a:cubicBezTo>
                    <a:pt x="3893" y="123"/>
                    <a:pt x="3846" y="112"/>
                    <a:pt x="3739" y="100"/>
                  </a:cubicBezTo>
                  <a:cubicBezTo>
                    <a:pt x="3643" y="76"/>
                    <a:pt x="3501" y="52"/>
                    <a:pt x="3322" y="28"/>
                  </a:cubicBezTo>
                  <a:cubicBezTo>
                    <a:pt x="3156" y="12"/>
                    <a:pt x="2965" y="1"/>
                    <a:pt x="2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2"/>
            <p:cNvSpPr/>
            <p:nvPr/>
          </p:nvSpPr>
          <p:spPr>
            <a:xfrm>
              <a:off x="4953000" y="2214850"/>
              <a:ext cx="135750" cy="10700"/>
            </a:xfrm>
            <a:custGeom>
              <a:avLst/>
              <a:gdLst/>
              <a:ahLst/>
              <a:cxnLst/>
              <a:rect l="l" t="t" r="r" b="b"/>
              <a:pathLst>
                <a:path w="5430" h="428" extrusionOk="0">
                  <a:moveTo>
                    <a:pt x="1867" y="0"/>
                  </a:moveTo>
                  <a:cubicBezTo>
                    <a:pt x="1456" y="0"/>
                    <a:pt x="1091" y="34"/>
                    <a:pt x="798" y="77"/>
                  </a:cubicBezTo>
                  <a:cubicBezTo>
                    <a:pt x="548" y="113"/>
                    <a:pt x="345" y="161"/>
                    <a:pt x="214" y="185"/>
                  </a:cubicBezTo>
                  <a:cubicBezTo>
                    <a:pt x="83" y="220"/>
                    <a:pt x="0" y="244"/>
                    <a:pt x="0" y="244"/>
                  </a:cubicBezTo>
                  <a:cubicBezTo>
                    <a:pt x="0" y="244"/>
                    <a:pt x="83" y="232"/>
                    <a:pt x="214" y="220"/>
                  </a:cubicBezTo>
                  <a:cubicBezTo>
                    <a:pt x="357" y="208"/>
                    <a:pt x="560" y="196"/>
                    <a:pt x="798" y="185"/>
                  </a:cubicBezTo>
                  <a:cubicBezTo>
                    <a:pt x="943" y="178"/>
                    <a:pt x="1104" y="174"/>
                    <a:pt x="1277" y="174"/>
                  </a:cubicBezTo>
                  <a:cubicBezTo>
                    <a:pt x="1698" y="174"/>
                    <a:pt x="2191" y="197"/>
                    <a:pt x="2715" y="256"/>
                  </a:cubicBezTo>
                  <a:cubicBezTo>
                    <a:pt x="3084" y="304"/>
                    <a:pt x="3441" y="375"/>
                    <a:pt x="3774" y="399"/>
                  </a:cubicBezTo>
                  <a:cubicBezTo>
                    <a:pt x="3951" y="418"/>
                    <a:pt x="4125" y="427"/>
                    <a:pt x="4286" y="427"/>
                  </a:cubicBezTo>
                  <a:cubicBezTo>
                    <a:pt x="4419" y="427"/>
                    <a:pt x="4543" y="421"/>
                    <a:pt x="4655" y="411"/>
                  </a:cubicBezTo>
                  <a:cubicBezTo>
                    <a:pt x="4905" y="387"/>
                    <a:pt x="5096" y="327"/>
                    <a:pt x="5227" y="268"/>
                  </a:cubicBezTo>
                  <a:cubicBezTo>
                    <a:pt x="5298" y="244"/>
                    <a:pt x="5346" y="208"/>
                    <a:pt x="5370" y="196"/>
                  </a:cubicBezTo>
                  <a:cubicBezTo>
                    <a:pt x="5405" y="185"/>
                    <a:pt x="5429" y="173"/>
                    <a:pt x="5429" y="173"/>
                  </a:cubicBezTo>
                  <a:lnTo>
                    <a:pt x="5429" y="173"/>
                  </a:lnTo>
                  <a:cubicBezTo>
                    <a:pt x="5429" y="173"/>
                    <a:pt x="5405" y="185"/>
                    <a:pt x="5370" y="185"/>
                  </a:cubicBezTo>
                  <a:cubicBezTo>
                    <a:pt x="5334" y="196"/>
                    <a:pt x="5286" y="220"/>
                    <a:pt x="5215" y="232"/>
                  </a:cubicBezTo>
                  <a:cubicBezTo>
                    <a:pt x="5084" y="268"/>
                    <a:pt x="4893" y="304"/>
                    <a:pt x="4643" y="304"/>
                  </a:cubicBezTo>
                  <a:cubicBezTo>
                    <a:pt x="4405" y="304"/>
                    <a:pt x="4108" y="280"/>
                    <a:pt x="3798" y="232"/>
                  </a:cubicBezTo>
                  <a:cubicBezTo>
                    <a:pt x="3477" y="173"/>
                    <a:pt x="3119" y="101"/>
                    <a:pt x="2738" y="54"/>
                  </a:cubicBezTo>
                  <a:cubicBezTo>
                    <a:pt x="2434" y="15"/>
                    <a:pt x="2140" y="0"/>
                    <a:pt x="1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2"/>
            <p:cNvSpPr/>
            <p:nvPr/>
          </p:nvSpPr>
          <p:spPr>
            <a:xfrm>
              <a:off x="5032175" y="2220350"/>
              <a:ext cx="62225" cy="16250"/>
            </a:xfrm>
            <a:custGeom>
              <a:avLst/>
              <a:gdLst/>
              <a:ahLst/>
              <a:cxnLst/>
              <a:rect l="l" t="t" r="r" b="b"/>
              <a:pathLst>
                <a:path w="2489" h="650" extrusionOk="0">
                  <a:moveTo>
                    <a:pt x="0" y="0"/>
                  </a:moveTo>
                  <a:cubicBezTo>
                    <a:pt x="0" y="0"/>
                    <a:pt x="24" y="24"/>
                    <a:pt x="72" y="72"/>
                  </a:cubicBezTo>
                  <a:cubicBezTo>
                    <a:pt x="131" y="107"/>
                    <a:pt x="202" y="167"/>
                    <a:pt x="310" y="238"/>
                  </a:cubicBezTo>
                  <a:cubicBezTo>
                    <a:pt x="500" y="369"/>
                    <a:pt x="810" y="512"/>
                    <a:pt x="1167" y="596"/>
                  </a:cubicBezTo>
                  <a:cubicBezTo>
                    <a:pt x="1376" y="636"/>
                    <a:pt x="1573" y="650"/>
                    <a:pt x="1748" y="650"/>
                  </a:cubicBezTo>
                  <a:cubicBezTo>
                    <a:pt x="1883" y="650"/>
                    <a:pt x="2004" y="642"/>
                    <a:pt x="2107" y="631"/>
                  </a:cubicBezTo>
                  <a:cubicBezTo>
                    <a:pt x="2227" y="607"/>
                    <a:pt x="2322" y="584"/>
                    <a:pt x="2381" y="572"/>
                  </a:cubicBezTo>
                  <a:cubicBezTo>
                    <a:pt x="2453" y="548"/>
                    <a:pt x="2488" y="536"/>
                    <a:pt x="2488" y="536"/>
                  </a:cubicBezTo>
                  <a:lnTo>
                    <a:pt x="2381" y="536"/>
                  </a:lnTo>
                  <a:cubicBezTo>
                    <a:pt x="2310" y="536"/>
                    <a:pt x="2215" y="524"/>
                    <a:pt x="2107" y="524"/>
                  </a:cubicBezTo>
                  <a:cubicBezTo>
                    <a:pt x="1869" y="500"/>
                    <a:pt x="1560" y="465"/>
                    <a:pt x="1215" y="393"/>
                  </a:cubicBezTo>
                  <a:cubicBezTo>
                    <a:pt x="869" y="310"/>
                    <a:pt x="572" y="226"/>
                    <a:pt x="357" y="143"/>
                  </a:cubicBezTo>
                  <a:cubicBezTo>
                    <a:pt x="238" y="95"/>
                    <a:pt x="155" y="72"/>
                    <a:pt x="95" y="36"/>
                  </a:cubicBezTo>
                  <a:cubicBezTo>
                    <a:pt x="36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2"/>
            <p:cNvSpPr/>
            <p:nvPr/>
          </p:nvSpPr>
          <p:spPr>
            <a:xfrm>
              <a:off x="4795525" y="2102225"/>
              <a:ext cx="131900" cy="8000"/>
            </a:xfrm>
            <a:custGeom>
              <a:avLst/>
              <a:gdLst/>
              <a:ahLst/>
              <a:cxnLst/>
              <a:rect l="l" t="t" r="r" b="b"/>
              <a:pathLst>
                <a:path w="5276" h="320" extrusionOk="0">
                  <a:moveTo>
                    <a:pt x="3224" y="1"/>
                  </a:moveTo>
                  <a:cubicBezTo>
                    <a:pt x="3033" y="1"/>
                    <a:pt x="2835" y="4"/>
                    <a:pt x="2632" y="10"/>
                  </a:cubicBezTo>
                  <a:cubicBezTo>
                    <a:pt x="1906" y="34"/>
                    <a:pt x="1239" y="118"/>
                    <a:pt x="775" y="189"/>
                  </a:cubicBezTo>
                  <a:cubicBezTo>
                    <a:pt x="298" y="260"/>
                    <a:pt x="1" y="320"/>
                    <a:pt x="1" y="320"/>
                  </a:cubicBezTo>
                  <a:cubicBezTo>
                    <a:pt x="1" y="320"/>
                    <a:pt x="1191" y="272"/>
                    <a:pt x="2644" y="225"/>
                  </a:cubicBezTo>
                  <a:cubicBezTo>
                    <a:pt x="4096" y="165"/>
                    <a:pt x="5275" y="129"/>
                    <a:pt x="5275" y="129"/>
                  </a:cubicBezTo>
                  <a:cubicBezTo>
                    <a:pt x="5275" y="129"/>
                    <a:pt x="4977" y="94"/>
                    <a:pt x="4501" y="46"/>
                  </a:cubicBezTo>
                  <a:cubicBezTo>
                    <a:pt x="4158" y="20"/>
                    <a:pt x="3716" y="1"/>
                    <a:pt x="3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2"/>
            <p:cNvSpPr/>
            <p:nvPr/>
          </p:nvSpPr>
          <p:spPr>
            <a:xfrm>
              <a:off x="4840475" y="2094100"/>
              <a:ext cx="62525" cy="5450"/>
            </a:xfrm>
            <a:custGeom>
              <a:avLst/>
              <a:gdLst/>
              <a:ahLst/>
              <a:cxnLst/>
              <a:rect l="l" t="t" r="r" b="b"/>
              <a:pathLst>
                <a:path w="2501" h="218" extrusionOk="0">
                  <a:moveTo>
                    <a:pt x="1130" y="1"/>
                  </a:moveTo>
                  <a:cubicBezTo>
                    <a:pt x="496" y="1"/>
                    <a:pt x="0" y="85"/>
                    <a:pt x="0" y="85"/>
                  </a:cubicBezTo>
                  <a:cubicBezTo>
                    <a:pt x="0" y="85"/>
                    <a:pt x="560" y="192"/>
                    <a:pt x="1251" y="216"/>
                  </a:cubicBezTo>
                  <a:cubicBezTo>
                    <a:pt x="1291" y="217"/>
                    <a:pt x="1331" y="217"/>
                    <a:pt x="1371" y="217"/>
                  </a:cubicBezTo>
                  <a:cubicBezTo>
                    <a:pt x="2005" y="217"/>
                    <a:pt x="2501" y="133"/>
                    <a:pt x="2501" y="133"/>
                  </a:cubicBezTo>
                  <a:cubicBezTo>
                    <a:pt x="2501" y="133"/>
                    <a:pt x="1941" y="14"/>
                    <a:pt x="1251" y="2"/>
                  </a:cubicBezTo>
                  <a:cubicBezTo>
                    <a:pt x="1210" y="1"/>
                    <a:pt x="1170" y="1"/>
                    <a:pt x="1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2"/>
            <p:cNvSpPr/>
            <p:nvPr/>
          </p:nvSpPr>
          <p:spPr>
            <a:xfrm>
              <a:off x="4861000" y="2082525"/>
              <a:ext cx="27125" cy="5375"/>
            </a:xfrm>
            <a:custGeom>
              <a:avLst/>
              <a:gdLst/>
              <a:ahLst/>
              <a:cxnLst/>
              <a:rect l="l" t="t" r="r" b="b"/>
              <a:pathLst>
                <a:path w="1085" h="215" extrusionOk="0">
                  <a:moveTo>
                    <a:pt x="537" y="1"/>
                  </a:moveTo>
                  <a:cubicBezTo>
                    <a:pt x="239" y="1"/>
                    <a:pt x="1" y="108"/>
                    <a:pt x="1" y="108"/>
                  </a:cubicBezTo>
                  <a:cubicBezTo>
                    <a:pt x="1" y="108"/>
                    <a:pt x="239" y="215"/>
                    <a:pt x="537" y="215"/>
                  </a:cubicBezTo>
                  <a:cubicBezTo>
                    <a:pt x="834" y="215"/>
                    <a:pt x="1084" y="108"/>
                    <a:pt x="1084" y="108"/>
                  </a:cubicBezTo>
                  <a:cubicBezTo>
                    <a:pt x="1084" y="108"/>
                    <a:pt x="834" y="1"/>
                    <a:pt x="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2"/>
            <p:cNvSpPr/>
            <p:nvPr/>
          </p:nvSpPr>
          <p:spPr>
            <a:xfrm>
              <a:off x="4869050" y="2070325"/>
              <a:ext cx="17575" cy="5375"/>
            </a:xfrm>
            <a:custGeom>
              <a:avLst/>
              <a:gdLst/>
              <a:ahLst/>
              <a:cxnLst/>
              <a:rect l="l" t="t" r="r" b="b"/>
              <a:pathLst>
                <a:path w="703" h="215" extrusionOk="0">
                  <a:moveTo>
                    <a:pt x="346" y="0"/>
                  </a:moveTo>
                  <a:cubicBezTo>
                    <a:pt x="155" y="0"/>
                    <a:pt x="0" y="108"/>
                    <a:pt x="0" y="108"/>
                  </a:cubicBezTo>
                  <a:cubicBezTo>
                    <a:pt x="0" y="108"/>
                    <a:pt x="155" y="215"/>
                    <a:pt x="346" y="215"/>
                  </a:cubicBezTo>
                  <a:cubicBezTo>
                    <a:pt x="548" y="215"/>
                    <a:pt x="703" y="108"/>
                    <a:pt x="703" y="108"/>
                  </a:cubicBezTo>
                  <a:cubicBezTo>
                    <a:pt x="703" y="108"/>
                    <a:pt x="548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2"/>
            <p:cNvSpPr/>
            <p:nvPr/>
          </p:nvSpPr>
          <p:spPr>
            <a:xfrm>
              <a:off x="4867550" y="2056250"/>
              <a:ext cx="16400" cy="5275"/>
            </a:xfrm>
            <a:custGeom>
              <a:avLst/>
              <a:gdLst/>
              <a:ahLst/>
              <a:cxnLst/>
              <a:rect l="l" t="t" r="r" b="b"/>
              <a:pathLst>
                <a:path w="656" h="211" extrusionOk="0">
                  <a:moveTo>
                    <a:pt x="381" y="0"/>
                  </a:moveTo>
                  <a:cubicBezTo>
                    <a:pt x="362" y="0"/>
                    <a:pt x="342" y="1"/>
                    <a:pt x="322" y="4"/>
                  </a:cubicBezTo>
                  <a:cubicBezTo>
                    <a:pt x="144" y="16"/>
                    <a:pt x="1" y="135"/>
                    <a:pt x="1" y="135"/>
                  </a:cubicBezTo>
                  <a:cubicBezTo>
                    <a:pt x="1" y="135"/>
                    <a:pt x="123" y="210"/>
                    <a:pt x="276" y="210"/>
                  </a:cubicBezTo>
                  <a:cubicBezTo>
                    <a:pt x="295" y="210"/>
                    <a:pt x="314" y="209"/>
                    <a:pt x="334" y="206"/>
                  </a:cubicBezTo>
                  <a:cubicBezTo>
                    <a:pt x="513" y="194"/>
                    <a:pt x="656" y="75"/>
                    <a:pt x="656" y="75"/>
                  </a:cubicBezTo>
                  <a:cubicBezTo>
                    <a:pt x="656" y="75"/>
                    <a:pt x="533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2"/>
            <p:cNvSpPr/>
            <p:nvPr/>
          </p:nvSpPr>
          <p:spPr>
            <a:xfrm>
              <a:off x="4864875" y="2043125"/>
              <a:ext cx="9550" cy="5425"/>
            </a:xfrm>
            <a:custGeom>
              <a:avLst/>
              <a:gdLst/>
              <a:ahLst/>
              <a:cxnLst/>
              <a:rect l="l" t="t" r="r" b="b"/>
              <a:pathLst>
                <a:path w="382" h="217" extrusionOk="0">
                  <a:moveTo>
                    <a:pt x="213" y="0"/>
                  </a:moveTo>
                  <a:cubicBezTo>
                    <a:pt x="198" y="0"/>
                    <a:pt x="183" y="2"/>
                    <a:pt x="167" y="5"/>
                  </a:cubicBezTo>
                  <a:cubicBezTo>
                    <a:pt x="60" y="41"/>
                    <a:pt x="1" y="160"/>
                    <a:pt x="1" y="160"/>
                  </a:cubicBezTo>
                  <a:cubicBezTo>
                    <a:pt x="1" y="160"/>
                    <a:pt x="82" y="216"/>
                    <a:pt x="170" y="216"/>
                  </a:cubicBezTo>
                  <a:cubicBezTo>
                    <a:pt x="189" y="216"/>
                    <a:pt x="208" y="214"/>
                    <a:pt x="227" y="207"/>
                  </a:cubicBezTo>
                  <a:cubicBezTo>
                    <a:pt x="322" y="184"/>
                    <a:pt x="382" y="53"/>
                    <a:pt x="382" y="53"/>
                  </a:cubicBezTo>
                  <a:cubicBezTo>
                    <a:pt x="382" y="53"/>
                    <a:pt x="303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2"/>
            <p:cNvSpPr/>
            <p:nvPr/>
          </p:nvSpPr>
          <p:spPr>
            <a:xfrm>
              <a:off x="4863700" y="2028425"/>
              <a:ext cx="8050" cy="5425"/>
            </a:xfrm>
            <a:custGeom>
              <a:avLst/>
              <a:gdLst/>
              <a:ahLst/>
              <a:cxnLst/>
              <a:rect l="l" t="t" r="r" b="b"/>
              <a:pathLst>
                <a:path w="322" h="217" extrusionOk="0">
                  <a:moveTo>
                    <a:pt x="177" y="1"/>
                  </a:moveTo>
                  <a:cubicBezTo>
                    <a:pt x="161" y="1"/>
                    <a:pt x="146" y="3"/>
                    <a:pt x="131" y="10"/>
                  </a:cubicBezTo>
                  <a:cubicBezTo>
                    <a:pt x="36" y="33"/>
                    <a:pt x="0" y="164"/>
                    <a:pt x="0" y="164"/>
                  </a:cubicBezTo>
                  <a:cubicBezTo>
                    <a:pt x="0" y="164"/>
                    <a:pt x="79" y="217"/>
                    <a:pt x="154" y="217"/>
                  </a:cubicBezTo>
                  <a:cubicBezTo>
                    <a:pt x="166" y="217"/>
                    <a:pt x="179" y="215"/>
                    <a:pt x="191" y="212"/>
                  </a:cubicBezTo>
                  <a:cubicBezTo>
                    <a:pt x="286" y="176"/>
                    <a:pt x="322" y="57"/>
                    <a:pt x="322" y="57"/>
                  </a:cubicBezTo>
                  <a:cubicBezTo>
                    <a:pt x="322" y="57"/>
                    <a:pt x="249" y="1"/>
                    <a:pt x="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2"/>
            <p:cNvSpPr/>
            <p:nvPr/>
          </p:nvSpPr>
          <p:spPr>
            <a:xfrm>
              <a:off x="4856850" y="2013475"/>
              <a:ext cx="20250" cy="5075"/>
            </a:xfrm>
            <a:custGeom>
              <a:avLst/>
              <a:gdLst/>
              <a:ahLst/>
              <a:cxnLst/>
              <a:rect l="l" t="t" r="r" b="b"/>
              <a:pathLst>
                <a:path w="810" h="203" extrusionOk="0">
                  <a:moveTo>
                    <a:pt x="405" y="0"/>
                  </a:moveTo>
                  <a:cubicBezTo>
                    <a:pt x="179" y="0"/>
                    <a:pt x="0" y="108"/>
                    <a:pt x="0" y="108"/>
                  </a:cubicBezTo>
                  <a:cubicBezTo>
                    <a:pt x="0" y="108"/>
                    <a:pt x="179" y="203"/>
                    <a:pt x="405" y="203"/>
                  </a:cubicBezTo>
                  <a:cubicBezTo>
                    <a:pt x="631" y="203"/>
                    <a:pt x="810" y="108"/>
                    <a:pt x="810" y="108"/>
                  </a:cubicBezTo>
                  <a:cubicBezTo>
                    <a:pt x="810" y="108"/>
                    <a:pt x="631" y="0"/>
                    <a:pt x="4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2"/>
            <p:cNvSpPr/>
            <p:nvPr/>
          </p:nvSpPr>
          <p:spPr>
            <a:xfrm>
              <a:off x="4840475" y="2003250"/>
              <a:ext cx="35450" cy="5275"/>
            </a:xfrm>
            <a:custGeom>
              <a:avLst/>
              <a:gdLst/>
              <a:ahLst/>
              <a:cxnLst/>
              <a:rect l="l" t="t" r="r" b="b"/>
              <a:pathLst>
                <a:path w="1418" h="211" extrusionOk="0">
                  <a:moveTo>
                    <a:pt x="587" y="1"/>
                  </a:moveTo>
                  <a:cubicBezTo>
                    <a:pt x="254" y="1"/>
                    <a:pt x="0" y="76"/>
                    <a:pt x="0" y="76"/>
                  </a:cubicBezTo>
                  <a:cubicBezTo>
                    <a:pt x="0" y="76"/>
                    <a:pt x="310" y="195"/>
                    <a:pt x="703" y="207"/>
                  </a:cubicBezTo>
                  <a:cubicBezTo>
                    <a:pt x="747" y="210"/>
                    <a:pt x="789" y="211"/>
                    <a:pt x="831" y="211"/>
                  </a:cubicBezTo>
                  <a:cubicBezTo>
                    <a:pt x="1163" y="211"/>
                    <a:pt x="1417" y="136"/>
                    <a:pt x="1417" y="136"/>
                  </a:cubicBezTo>
                  <a:cubicBezTo>
                    <a:pt x="1417" y="136"/>
                    <a:pt x="1096" y="16"/>
                    <a:pt x="715" y="5"/>
                  </a:cubicBezTo>
                  <a:cubicBezTo>
                    <a:pt x="671" y="2"/>
                    <a:pt x="628" y="1"/>
                    <a:pt x="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2"/>
            <p:cNvSpPr/>
            <p:nvPr/>
          </p:nvSpPr>
          <p:spPr>
            <a:xfrm>
              <a:off x="4818750" y="1985475"/>
              <a:ext cx="51525" cy="5425"/>
            </a:xfrm>
            <a:custGeom>
              <a:avLst/>
              <a:gdLst/>
              <a:ahLst/>
              <a:cxnLst/>
              <a:rect l="l" t="t" r="r" b="b"/>
              <a:pathLst>
                <a:path w="2061" h="217" extrusionOk="0">
                  <a:moveTo>
                    <a:pt x="936" y="0"/>
                  </a:moveTo>
                  <a:cubicBezTo>
                    <a:pt x="412" y="0"/>
                    <a:pt x="0" y="85"/>
                    <a:pt x="0" y="85"/>
                  </a:cubicBezTo>
                  <a:cubicBezTo>
                    <a:pt x="0" y="85"/>
                    <a:pt x="465" y="204"/>
                    <a:pt x="1036" y="216"/>
                  </a:cubicBezTo>
                  <a:cubicBezTo>
                    <a:pt x="1069" y="216"/>
                    <a:pt x="1102" y="217"/>
                    <a:pt x="1134" y="217"/>
                  </a:cubicBezTo>
                  <a:cubicBezTo>
                    <a:pt x="1649" y="217"/>
                    <a:pt x="2060" y="132"/>
                    <a:pt x="2060" y="132"/>
                  </a:cubicBezTo>
                  <a:cubicBezTo>
                    <a:pt x="2060" y="132"/>
                    <a:pt x="1608" y="25"/>
                    <a:pt x="1036" y="1"/>
                  </a:cubicBezTo>
                  <a:cubicBezTo>
                    <a:pt x="1003" y="1"/>
                    <a:pt x="969" y="0"/>
                    <a:pt x="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2"/>
            <p:cNvSpPr/>
            <p:nvPr/>
          </p:nvSpPr>
          <p:spPr>
            <a:xfrm>
              <a:off x="4811900" y="1971275"/>
              <a:ext cx="64025" cy="5525"/>
            </a:xfrm>
            <a:custGeom>
              <a:avLst/>
              <a:gdLst/>
              <a:ahLst/>
              <a:cxnLst/>
              <a:rect l="l" t="t" r="r" b="b"/>
              <a:pathLst>
                <a:path w="2561" h="221" extrusionOk="0">
                  <a:moveTo>
                    <a:pt x="928" y="1"/>
                  </a:moveTo>
                  <a:cubicBezTo>
                    <a:pt x="396" y="1"/>
                    <a:pt x="0" y="57"/>
                    <a:pt x="0" y="57"/>
                  </a:cubicBezTo>
                  <a:cubicBezTo>
                    <a:pt x="0" y="57"/>
                    <a:pt x="572" y="188"/>
                    <a:pt x="1274" y="212"/>
                  </a:cubicBezTo>
                  <a:cubicBezTo>
                    <a:pt x="1398" y="218"/>
                    <a:pt x="1519" y="221"/>
                    <a:pt x="1633" y="221"/>
                  </a:cubicBezTo>
                  <a:cubicBezTo>
                    <a:pt x="2165" y="221"/>
                    <a:pt x="2560" y="164"/>
                    <a:pt x="2560" y="164"/>
                  </a:cubicBezTo>
                  <a:cubicBezTo>
                    <a:pt x="2560" y="164"/>
                    <a:pt x="1989" y="33"/>
                    <a:pt x="1286" y="10"/>
                  </a:cubicBezTo>
                  <a:cubicBezTo>
                    <a:pt x="1162" y="3"/>
                    <a:pt x="1042" y="1"/>
                    <a:pt x="9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2"/>
            <p:cNvSpPr/>
            <p:nvPr/>
          </p:nvSpPr>
          <p:spPr>
            <a:xfrm>
              <a:off x="4880050" y="1961600"/>
              <a:ext cx="83975" cy="14100"/>
            </a:xfrm>
            <a:custGeom>
              <a:avLst/>
              <a:gdLst/>
              <a:ahLst/>
              <a:cxnLst/>
              <a:rect l="l" t="t" r="r" b="b"/>
              <a:pathLst>
                <a:path w="3359" h="564" extrusionOk="0">
                  <a:moveTo>
                    <a:pt x="3029" y="0"/>
                  </a:moveTo>
                  <a:cubicBezTo>
                    <a:pt x="2978" y="0"/>
                    <a:pt x="2920" y="1"/>
                    <a:pt x="2858" y="4"/>
                  </a:cubicBezTo>
                  <a:cubicBezTo>
                    <a:pt x="2549" y="4"/>
                    <a:pt x="2108" y="28"/>
                    <a:pt x="1644" y="99"/>
                  </a:cubicBezTo>
                  <a:cubicBezTo>
                    <a:pt x="1180" y="182"/>
                    <a:pt x="763" y="301"/>
                    <a:pt x="465" y="397"/>
                  </a:cubicBezTo>
                  <a:cubicBezTo>
                    <a:pt x="180" y="492"/>
                    <a:pt x="1" y="563"/>
                    <a:pt x="1" y="563"/>
                  </a:cubicBezTo>
                  <a:cubicBezTo>
                    <a:pt x="1" y="563"/>
                    <a:pt x="191" y="540"/>
                    <a:pt x="489" y="492"/>
                  </a:cubicBezTo>
                  <a:cubicBezTo>
                    <a:pt x="799" y="456"/>
                    <a:pt x="1215" y="385"/>
                    <a:pt x="1680" y="313"/>
                  </a:cubicBezTo>
                  <a:cubicBezTo>
                    <a:pt x="2144" y="230"/>
                    <a:pt x="2561" y="159"/>
                    <a:pt x="2858" y="99"/>
                  </a:cubicBezTo>
                  <a:cubicBezTo>
                    <a:pt x="3168" y="51"/>
                    <a:pt x="3359" y="16"/>
                    <a:pt x="3359" y="16"/>
                  </a:cubicBezTo>
                  <a:cubicBezTo>
                    <a:pt x="3359" y="16"/>
                    <a:pt x="3237" y="0"/>
                    <a:pt x="30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2"/>
            <p:cNvSpPr/>
            <p:nvPr/>
          </p:nvSpPr>
          <p:spPr>
            <a:xfrm>
              <a:off x="4889300" y="1980650"/>
              <a:ext cx="44950" cy="7350"/>
            </a:xfrm>
            <a:custGeom>
              <a:avLst/>
              <a:gdLst/>
              <a:ahLst/>
              <a:cxnLst/>
              <a:rect l="l" t="t" r="r" b="b"/>
              <a:pathLst>
                <a:path w="1798" h="294" extrusionOk="0">
                  <a:moveTo>
                    <a:pt x="1452" y="0"/>
                  </a:moveTo>
                  <a:cubicBezTo>
                    <a:pt x="1294" y="0"/>
                    <a:pt x="1095" y="9"/>
                    <a:pt x="881" y="39"/>
                  </a:cubicBezTo>
                  <a:cubicBezTo>
                    <a:pt x="393" y="111"/>
                    <a:pt x="0" y="278"/>
                    <a:pt x="0" y="278"/>
                  </a:cubicBezTo>
                  <a:cubicBezTo>
                    <a:pt x="0" y="278"/>
                    <a:pt x="136" y="293"/>
                    <a:pt x="346" y="293"/>
                  </a:cubicBezTo>
                  <a:cubicBezTo>
                    <a:pt x="504" y="293"/>
                    <a:pt x="703" y="284"/>
                    <a:pt x="917" y="254"/>
                  </a:cubicBezTo>
                  <a:cubicBezTo>
                    <a:pt x="1405" y="182"/>
                    <a:pt x="1798" y="16"/>
                    <a:pt x="1798" y="16"/>
                  </a:cubicBezTo>
                  <a:cubicBezTo>
                    <a:pt x="1798" y="16"/>
                    <a:pt x="1662" y="0"/>
                    <a:pt x="14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2"/>
            <p:cNvSpPr/>
            <p:nvPr/>
          </p:nvSpPr>
          <p:spPr>
            <a:xfrm>
              <a:off x="4897625" y="1997050"/>
              <a:ext cx="24425" cy="5425"/>
            </a:xfrm>
            <a:custGeom>
              <a:avLst/>
              <a:gdLst/>
              <a:ahLst/>
              <a:cxnLst/>
              <a:rect l="l" t="t" r="r" b="b"/>
              <a:pathLst>
                <a:path w="977" h="217" extrusionOk="0">
                  <a:moveTo>
                    <a:pt x="431" y="0"/>
                  </a:moveTo>
                  <a:cubicBezTo>
                    <a:pt x="314" y="0"/>
                    <a:pt x="214" y="30"/>
                    <a:pt x="131" y="50"/>
                  </a:cubicBezTo>
                  <a:cubicBezTo>
                    <a:pt x="48" y="74"/>
                    <a:pt x="0" y="110"/>
                    <a:pt x="0" y="110"/>
                  </a:cubicBezTo>
                  <a:cubicBezTo>
                    <a:pt x="0" y="110"/>
                    <a:pt x="48" y="134"/>
                    <a:pt x="143" y="157"/>
                  </a:cubicBezTo>
                  <a:cubicBezTo>
                    <a:pt x="227" y="181"/>
                    <a:pt x="346" y="205"/>
                    <a:pt x="477" y="217"/>
                  </a:cubicBezTo>
                  <a:cubicBezTo>
                    <a:pt x="608" y="217"/>
                    <a:pt x="727" y="205"/>
                    <a:pt x="822" y="193"/>
                  </a:cubicBezTo>
                  <a:cubicBezTo>
                    <a:pt x="917" y="181"/>
                    <a:pt x="977" y="157"/>
                    <a:pt x="977" y="157"/>
                  </a:cubicBezTo>
                  <a:cubicBezTo>
                    <a:pt x="977" y="157"/>
                    <a:pt x="917" y="122"/>
                    <a:pt x="834" y="86"/>
                  </a:cubicBezTo>
                  <a:cubicBezTo>
                    <a:pt x="751" y="50"/>
                    <a:pt x="631" y="14"/>
                    <a:pt x="489" y="3"/>
                  </a:cubicBezTo>
                  <a:cubicBezTo>
                    <a:pt x="469" y="1"/>
                    <a:pt x="450" y="0"/>
                    <a:pt x="4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2"/>
            <p:cNvSpPr/>
            <p:nvPr/>
          </p:nvSpPr>
          <p:spPr>
            <a:xfrm>
              <a:off x="4897625" y="2013175"/>
              <a:ext cx="14900" cy="5375"/>
            </a:xfrm>
            <a:custGeom>
              <a:avLst/>
              <a:gdLst/>
              <a:ahLst/>
              <a:cxnLst/>
              <a:rect l="l" t="t" r="r" b="b"/>
              <a:pathLst>
                <a:path w="596" h="215" extrusionOk="0">
                  <a:moveTo>
                    <a:pt x="298" y="0"/>
                  </a:moveTo>
                  <a:cubicBezTo>
                    <a:pt x="215" y="0"/>
                    <a:pt x="131" y="24"/>
                    <a:pt x="84" y="60"/>
                  </a:cubicBezTo>
                  <a:cubicBezTo>
                    <a:pt x="24" y="84"/>
                    <a:pt x="0" y="120"/>
                    <a:pt x="0" y="120"/>
                  </a:cubicBezTo>
                  <a:cubicBezTo>
                    <a:pt x="0" y="120"/>
                    <a:pt x="36" y="143"/>
                    <a:pt x="84" y="167"/>
                  </a:cubicBezTo>
                  <a:cubicBezTo>
                    <a:pt x="143" y="179"/>
                    <a:pt x="215" y="203"/>
                    <a:pt x="286" y="215"/>
                  </a:cubicBezTo>
                  <a:cubicBezTo>
                    <a:pt x="370" y="215"/>
                    <a:pt x="441" y="203"/>
                    <a:pt x="501" y="191"/>
                  </a:cubicBezTo>
                  <a:cubicBezTo>
                    <a:pt x="560" y="167"/>
                    <a:pt x="596" y="155"/>
                    <a:pt x="596" y="155"/>
                  </a:cubicBezTo>
                  <a:cubicBezTo>
                    <a:pt x="596" y="155"/>
                    <a:pt x="572" y="120"/>
                    <a:pt x="524" y="84"/>
                  </a:cubicBezTo>
                  <a:cubicBezTo>
                    <a:pt x="465" y="48"/>
                    <a:pt x="393" y="12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2"/>
            <p:cNvSpPr/>
            <p:nvPr/>
          </p:nvSpPr>
          <p:spPr>
            <a:xfrm>
              <a:off x="4682125" y="2272125"/>
              <a:ext cx="226825" cy="166125"/>
            </a:xfrm>
            <a:custGeom>
              <a:avLst/>
              <a:gdLst/>
              <a:ahLst/>
              <a:cxnLst/>
              <a:rect l="l" t="t" r="r" b="b"/>
              <a:pathLst>
                <a:path w="9073" h="6645" extrusionOk="0">
                  <a:moveTo>
                    <a:pt x="0" y="1"/>
                  </a:moveTo>
                  <a:cubicBezTo>
                    <a:pt x="0" y="1"/>
                    <a:pt x="12" y="37"/>
                    <a:pt x="60" y="96"/>
                  </a:cubicBezTo>
                  <a:cubicBezTo>
                    <a:pt x="107" y="156"/>
                    <a:pt x="167" y="251"/>
                    <a:pt x="250" y="370"/>
                  </a:cubicBezTo>
                  <a:cubicBezTo>
                    <a:pt x="417" y="608"/>
                    <a:pt x="679" y="942"/>
                    <a:pt x="1036" y="1311"/>
                  </a:cubicBezTo>
                  <a:cubicBezTo>
                    <a:pt x="1393" y="1692"/>
                    <a:pt x="1846" y="2120"/>
                    <a:pt x="2405" y="2537"/>
                  </a:cubicBezTo>
                  <a:cubicBezTo>
                    <a:pt x="2953" y="2942"/>
                    <a:pt x="3608" y="3335"/>
                    <a:pt x="4346" y="3656"/>
                  </a:cubicBezTo>
                  <a:cubicBezTo>
                    <a:pt x="5060" y="3989"/>
                    <a:pt x="5775" y="4251"/>
                    <a:pt x="6394" y="4525"/>
                  </a:cubicBezTo>
                  <a:cubicBezTo>
                    <a:pt x="7013" y="4811"/>
                    <a:pt x="7537" y="5121"/>
                    <a:pt x="7954" y="5430"/>
                  </a:cubicBezTo>
                  <a:cubicBezTo>
                    <a:pt x="8359" y="5740"/>
                    <a:pt x="8644" y="6049"/>
                    <a:pt x="8823" y="6275"/>
                  </a:cubicBezTo>
                  <a:cubicBezTo>
                    <a:pt x="8906" y="6395"/>
                    <a:pt x="8978" y="6478"/>
                    <a:pt x="9013" y="6549"/>
                  </a:cubicBezTo>
                  <a:cubicBezTo>
                    <a:pt x="9061" y="6609"/>
                    <a:pt x="9073" y="6645"/>
                    <a:pt x="9073" y="6645"/>
                  </a:cubicBezTo>
                  <a:cubicBezTo>
                    <a:pt x="9073" y="6645"/>
                    <a:pt x="9061" y="6609"/>
                    <a:pt x="9025" y="6537"/>
                  </a:cubicBezTo>
                  <a:cubicBezTo>
                    <a:pt x="8990" y="6478"/>
                    <a:pt x="8930" y="6371"/>
                    <a:pt x="8847" y="6252"/>
                  </a:cubicBezTo>
                  <a:cubicBezTo>
                    <a:pt x="8680" y="6014"/>
                    <a:pt x="8418" y="5680"/>
                    <a:pt x="8013" y="5347"/>
                  </a:cubicBezTo>
                  <a:cubicBezTo>
                    <a:pt x="7620" y="5013"/>
                    <a:pt x="7085" y="4668"/>
                    <a:pt x="6465" y="4370"/>
                  </a:cubicBezTo>
                  <a:cubicBezTo>
                    <a:pt x="5846" y="4061"/>
                    <a:pt x="5144" y="3787"/>
                    <a:pt x="4429" y="3466"/>
                  </a:cubicBezTo>
                  <a:cubicBezTo>
                    <a:pt x="3715" y="3156"/>
                    <a:pt x="3060" y="2775"/>
                    <a:pt x="2501" y="2394"/>
                  </a:cubicBezTo>
                  <a:cubicBezTo>
                    <a:pt x="1953" y="2001"/>
                    <a:pt x="1477" y="1596"/>
                    <a:pt x="1108" y="1239"/>
                  </a:cubicBezTo>
                  <a:cubicBezTo>
                    <a:pt x="739" y="882"/>
                    <a:pt x="465" y="572"/>
                    <a:pt x="274" y="346"/>
                  </a:cubicBezTo>
                  <a:cubicBezTo>
                    <a:pt x="179" y="239"/>
                    <a:pt x="119" y="144"/>
                    <a:pt x="72" y="84"/>
                  </a:cubicBezTo>
                  <a:cubicBezTo>
                    <a:pt x="24" y="2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2"/>
            <p:cNvSpPr/>
            <p:nvPr/>
          </p:nvSpPr>
          <p:spPr>
            <a:xfrm>
              <a:off x="4774400" y="2288800"/>
              <a:ext cx="144075" cy="127425"/>
            </a:xfrm>
            <a:custGeom>
              <a:avLst/>
              <a:gdLst/>
              <a:ahLst/>
              <a:cxnLst/>
              <a:rect l="l" t="t" r="r" b="b"/>
              <a:pathLst>
                <a:path w="5763" h="5097" extrusionOk="0">
                  <a:moveTo>
                    <a:pt x="0" y="1"/>
                  </a:moveTo>
                  <a:cubicBezTo>
                    <a:pt x="0" y="1"/>
                    <a:pt x="72" y="72"/>
                    <a:pt x="215" y="215"/>
                  </a:cubicBezTo>
                  <a:cubicBezTo>
                    <a:pt x="357" y="358"/>
                    <a:pt x="560" y="560"/>
                    <a:pt x="834" y="798"/>
                  </a:cubicBezTo>
                  <a:cubicBezTo>
                    <a:pt x="1358" y="1275"/>
                    <a:pt x="2131" y="1906"/>
                    <a:pt x="3060" y="2489"/>
                  </a:cubicBezTo>
                  <a:cubicBezTo>
                    <a:pt x="3513" y="2787"/>
                    <a:pt x="3977" y="3037"/>
                    <a:pt x="4370" y="3275"/>
                  </a:cubicBezTo>
                  <a:cubicBezTo>
                    <a:pt x="4763" y="3525"/>
                    <a:pt x="5096" y="3787"/>
                    <a:pt x="5310" y="4073"/>
                  </a:cubicBezTo>
                  <a:cubicBezTo>
                    <a:pt x="5537" y="4335"/>
                    <a:pt x="5644" y="4608"/>
                    <a:pt x="5703" y="4799"/>
                  </a:cubicBezTo>
                  <a:cubicBezTo>
                    <a:pt x="5727" y="4894"/>
                    <a:pt x="5739" y="4966"/>
                    <a:pt x="5751" y="5013"/>
                  </a:cubicBezTo>
                  <a:cubicBezTo>
                    <a:pt x="5751" y="5073"/>
                    <a:pt x="5763" y="5097"/>
                    <a:pt x="5763" y="5097"/>
                  </a:cubicBezTo>
                  <a:cubicBezTo>
                    <a:pt x="5763" y="5097"/>
                    <a:pt x="5763" y="5073"/>
                    <a:pt x="5763" y="5013"/>
                  </a:cubicBezTo>
                  <a:cubicBezTo>
                    <a:pt x="5751" y="4966"/>
                    <a:pt x="5751" y="4882"/>
                    <a:pt x="5739" y="4787"/>
                  </a:cubicBezTo>
                  <a:cubicBezTo>
                    <a:pt x="5691" y="4585"/>
                    <a:pt x="5608" y="4299"/>
                    <a:pt x="5394" y="4001"/>
                  </a:cubicBezTo>
                  <a:cubicBezTo>
                    <a:pt x="5191" y="3703"/>
                    <a:pt x="4870" y="3394"/>
                    <a:pt x="4465" y="3132"/>
                  </a:cubicBezTo>
                  <a:cubicBezTo>
                    <a:pt x="4072" y="2858"/>
                    <a:pt x="3620" y="2608"/>
                    <a:pt x="3167" y="2322"/>
                  </a:cubicBezTo>
                  <a:cubicBezTo>
                    <a:pt x="2251" y="1739"/>
                    <a:pt x="1465" y="1156"/>
                    <a:pt x="893" y="727"/>
                  </a:cubicBezTo>
                  <a:cubicBezTo>
                    <a:pt x="619" y="501"/>
                    <a:pt x="393" y="322"/>
                    <a:pt x="238" y="191"/>
                  </a:cubicBezTo>
                  <a:cubicBezTo>
                    <a:pt x="84" y="7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2"/>
            <p:cNvSpPr/>
            <p:nvPr/>
          </p:nvSpPr>
          <p:spPr>
            <a:xfrm>
              <a:off x="4844650" y="2344775"/>
              <a:ext cx="54200" cy="61925"/>
            </a:xfrm>
            <a:custGeom>
              <a:avLst/>
              <a:gdLst/>
              <a:ahLst/>
              <a:cxnLst/>
              <a:rect l="l" t="t" r="r" b="b"/>
              <a:pathLst>
                <a:path w="2168" h="2477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" y="48"/>
                    <a:pt x="60" y="119"/>
                  </a:cubicBezTo>
                  <a:cubicBezTo>
                    <a:pt x="107" y="191"/>
                    <a:pt x="191" y="286"/>
                    <a:pt x="298" y="393"/>
                  </a:cubicBezTo>
                  <a:cubicBezTo>
                    <a:pt x="417" y="500"/>
                    <a:pt x="560" y="607"/>
                    <a:pt x="715" y="726"/>
                  </a:cubicBezTo>
                  <a:cubicBezTo>
                    <a:pt x="857" y="857"/>
                    <a:pt x="1012" y="1012"/>
                    <a:pt x="1167" y="1167"/>
                  </a:cubicBezTo>
                  <a:cubicBezTo>
                    <a:pt x="1488" y="1488"/>
                    <a:pt x="1738" y="1822"/>
                    <a:pt x="1905" y="2060"/>
                  </a:cubicBezTo>
                  <a:cubicBezTo>
                    <a:pt x="1988" y="2191"/>
                    <a:pt x="2060" y="2286"/>
                    <a:pt x="2096" y="2357"/>
                  </a:cubicBezTo>
                  <a:cubicBezTo>
                    <a:pt x="2143" y="2429"/>
                    <a:pt x="2167" y="2477"/>
                    <a:pt x="2167" y="2477"/>
                  </a:cubicBezTo>
                  <a:cubicBezTo>
                    <a:pt x="2167" y="2477"/>
                    <a:pt x="2155" y="2429"/>
                    <a:pt x="2131" y="2346"/>
                  </a:cubicBezTo>
                  <a:cubicBezTo>
                    <a:pt x="2096" y="2262"/>
                    <a:pt x="2060" y="2155"/>
                    <a:pt x="2000" y="2012"/>
                  </a:cubicBezTo>
                  <a:cubicBezTo>
                    <a:pt x="1869" y="1738"/>
                    <a:pt x="1655" y="1357"/>
                    <a:pt x="1322" y="1024"/>
                  </a:cubicBezTo>
                  <a:cubicBezTo>
                    <a:pt x="1155" y="857"/>
                    <a:pt x="988" y="714"/>
                    <a:pt x="822" y="595"/>
                  </a:cubicBezTo>
                  <a:cubicBezTo>
                    <a:pt x="655" y="476"/>
                    <a:pt x="488" y="381"/>
                    <a:pt x="369" y="310"/>
                  </a:cubicBezTo>
                  <a:cubicBezTo>
                    <a:pt x="107" y="155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2"/>
            <p:cNvSpPr/>
            <p:nvPr/>
          </p:nvSpPr>
          <p:spPr>
            <a:xfrm>
              <a:off x="4658600" y="2212425"/>
              <a:ext cx="55700" cy="13675"/>
            </a:xfrm>
            <a:custGeom>
              <a:avLst/>
              <a:gdLst/>
              <a:ahLst/>
              <a:cxnLst/>
              <a:rect l="l" t="t" r="r" b="b"/>
              <a:pathLst>
                <a:path w="2228" h="547" extrusionOk="0">
                  <a:moveTo>
                    <a:pt x="1753" y="1"/>
                  </a:moveTo>
                  <a:cubicBezTo>
                    <a:pt x="1550" y="1"/>
                    <a:pt x="1309" y="41"/>
                    <a:pt x="1060" y="127"/>
                  </a:cubicBezTo>
                  <a:cubicBezTo>
                    <a:pt x="763" y="222"/>
                    <a:pt x="501" y="353"/>
                    <a:pt x="310" y="424"/>
                  </a:cubicBezTo>
                  <a:cubicBezTo>
                    <a:pt x="120" y="508"/>
                    <a:pt x="1" y="543"/>
                    <a:pt x="1" y="543"/>
                  </a:cubicBezTo>
                  <a:cubicBezTo>
                    <a:pt x="1" y="543"/>
                    <a:pt x="33" y="546"/>
                    <a:pt x="92" y="546"/>
                  </a:cubicBezTo>
                  <a:cubicBezTo>
                    <a:pt x="150" y="546"/>
                    <a:pt x="233" y="543"/>
                    <a:pt x="334" y="532"/>
                  </a:cubicBezTo>
                  <a:cubicBezTo>
                    <a:pt x="548" y="508"/>
                    <a:pt x="834" y="424"/>
                    <a:pt x="1132" y="317"/>
                  </a:cubicBezTo>
                  <a:cubicBezTo>
                    <a:pt x="1418" y="222"/>
                    <a:pt x="1691" y="139"/>
                    <a:pt x="1894" y="115"/>
                  </a:cubicBezTo>
                  <a:cubicBezTo>
                    <a:pt x="1989" y="103"/>
                    <a:pt x="2072" y="103"/>
                    <a:pt x="2132" y="103"/>
                  </a:cubicBezTo>
                  <a:lnTo>
                    <a:pt x="2227" y="103"/>
                  </a:lnTo>
                  <a:cubicBezTo>
                    <a:pt x="2227" y="103"/>
                    <a:pt x="2191" y="91"/>
                    <a:pt x="2132" y="67"/>
                  </a:cubicBezTo>
                  <a:cubicBezTo>
                    <a:pt x="2084" y="43"/>
                    <a:pt x="2001" y="20"/>
                    <a:pt x="1894" y="8"/>
                  </a:cubicBezTo>
                  <a:cubicBezTo>
                    <a:pt x="1849" y="3"/>
                    <a:pt x="1802" y="1"/>
                    <a:pt x="1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2"/>
            <p:cNvSpPr/>
            <p:nvPr/>
          </p:nvSpPr>
          <p:spPr>
            <a:xfrm>
              <a:off x="4652050" y="2169450"/>
              <a:ext cx="46475" cy="8425"/>
            </a:xfrm>
            <a:custGeom>
              <a:avLst/>
              <a:gdLst/>
              <a:ahLst/>
              <a:cxnLst/>
              <a:rect l="l" t="t" r="r" b="b"/>
              <a:pathLst>
                <a:path w="1859" h="337" extrusionOk="0">
                  <a:moveTo>
                    <a:pt x="1407" y="1"/>
                  </a:moveTo>
                  <a:cubicBezTo>
                    <a:pt x="1259" y="1"/>
                    <a:pt x="1088" y="19"/>
                    <a:pt x="918" y="60"/>
                  </a:cubicBezTo>
                  <a:cubicBezTo>
                    <a:pt x="656" y="119"/>
                    <a:pt x="441" y="191"/>
                    <a:pt x="275" y="226"/>
                  </a:cubicBezTo>
                  <a:cubicBezTo>
                    <a:pt x="191" y="250"/>
                    <a:pt x="120" y="262"/>
                    <a:pt x="72" y="262"/>
                  </a:cubicBezTo>
                  <a:cubicBezTo>
                    <a:pt x="25" y="274"/>
                    <a:pt x="1" y="286"/>
                    <a:pt x="1" y="286"/>
                  </a:cubicBezTo>
                  <a:cubicBezTo>
                    <a:pt x="1" y="286"/>
                    <a:pt x="25" y="286"/>
                    <a:pt x="72" y="298"/>
                  </a:cubicBezTo>
                  <a:cubicBezTo>
                    <a:pt x="120" y="310"/>
                    <a:pt x="191" y="322"/>
                    <a:pt x="275" y="334"/>
                  </a:cubicBezTo>
                  <a:cubicBezTo>
                    <a:pt x="304" y="336"/>
                    <a:pt x="336" y="337"/>
                    <a:pt x="370" y="337"/>
                  </a:cubicBezTo>
                  <a:cubicBezTo>
                    <a:pt x="537" y="337"/>
                    <a:pt x="747" y="312"/>
                    <a:pt x="965" y="262"/>
                  </a:cubicBezTo>
                  <a:cubicBezTo>
                    <a:pt x="1215" y="203"/>
                    <a:pt x="1430" y="143"/>
                    <a:pt x="1608" y="119"/>
                  </a:cubicBezTo>
                  <a:cubicBezTo>
                    <a:pt x="1680" y="107"/>
                    <a:pt x="1763" y="96"/>
                    <a:pt x="1799" y="96"/>
                  </a:cubicBezTo>
                  <a:cubicBezTo>
                    <a:pt x="1846" y="96"/>
                    <a:pt x="1858" y="131"/>
                    <a:pt x="1858" y="131"/>
                  </a:cubicBezTo>
                  <a:cubicBezTo>
                    <a:pt x="1858" y="131"/>
                    <a:pt x="1858" y="96"/>
                    <a:pt x="1811" y="60"/>
                  </a:cubicBezTo>
                  <a:cubicBezTo>
                    <a:pt x="1787" y="48"/>
                    <a:pt x="1751" y="48"/>
                    <a:pt x="1715" y="36"/>
                  </a:cubicBezTo>
                  <a:cubicBezTo>
                    <a:pt x="1680" y="24"/>
                    <a:pt x="1644" y="24"/>
                    <a:pt x="1596" y="12"/>
                  </a:cubicBezTo>
                  <a:cubicBezTo>
                    <a:pt x="1540" y="5"/>
                    <a:pt x="1476" y="1"/>
                    <a:pt x="14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2"/>
            <p:cNvSpPr/>
            <p:nvPr/>
          </p:nvSpPr>
          <p:spPr>
            <a:xfrm>
              <a:off x="4630925" y="2124600"/>
              <a:ext cx="53900" cy="8550"/>
            </a:xfrm>
            <a:custGeom>
              <a:avLst/>
              <a:gdLst/>
              <a:ahLst/>
              <a:cxnLst/>
              <a:rect l="l" t="t" r="r" b="b"/>
              <a:pathLst>
                <a:path w="2156" h="342" extrusionOk="0">
                  <a:moveTo>
                    <a:pt x="1275" y="1"/>
                  </a:moveTo>
                  <a:cubicBezTo>
                    <a:pt x="1212" y="1"/>
                    <a:pt x="1148" y="3"/>
                    <a:pt x="1084" y="8"/>
                  </a:cubicBezTo>
                  <a:cubicBezTo>
                    <a:pt x="762" y="56"/>
                    <a:pt x="512" y="115"/>
                    <a:pt x="322" y="115"/>
                  </a:cubicBezTo>
                  <a:cubicBezTo>
                    <a:pt x="227" y="115"/>
                    <a:pt x="143" y="104"/>
                    <a:pt x="84" y="92"/>
                  </a:cubicBezTo>
                  <a:cubicBezTo>
                    <a:pt x="36" y="92"/>
                    <a:pt x="0" y="80"/>
                    <a:pt x="0" y="80"/>
                  </a:cubicBezTo>
                  <a:lnTo>
                    <a:pt x="0" y="80"/>
                  </a:lnTo>
                  <a:cubicBezTo>
                    <a:pt x="0" y="80"/>
                    <a:pt x="24" y="92"/>
                    <a:pt x="72" y="127"/>
                  </a:cubicBezTo>
                  <a:cubicBezTo>
                    <a:pt x="120" y="163"/>
                    <a:pt x="203" y="199"/>
                    <a:pt x="310" y="223"/>
                  </a:cubicBezTo>
                  <a:cubicBezTo>
                    <a:pt x="405" y="246"/>
                    <a:pt x="536" y="258"/>
                    <a:pt x="667" y="258"/>
                  </a:cubicBezTo>
                  <a:cubicBezTo>
                    <a:pt x="810" y="258"/>
                    <a:pt x="953" y="235"/>
                    <a:pt x="1108" y="223"/>
                  </a:cubicBezTo>
                  <a:cubicBezTo>
                    <a:pt x="1217" y="204"/>
                    <a:pt x="1323" y="197"/>
                    <a:pt x="1422" y="197"/>
                  </a:cubicBezTo>
                  <a:cubicBezTo>
                    <a:pt x="1583" y="197"/>
                    <a:pt x="1728" y="217"/>
                    <a:pt x="1846" y="246"/>
                  </a:cubicBezTo>
                  <a:cubicBezTo>
                    <a:pt x="1941" y="270"/>
                    <a:pt x="2025" y="294"/>
                    <a:pt x="2072" y="306"/>
                  </a:cubicBezTo>
                  <a:cubicBezTo>
                    <a:pt x="2132" y="330"/>
                    <a:pt x="2155" y="342"/>
                    <a:pt x="2155" y="342"/>
                  </a:cubicBezTo>
                  <a:cubicBezTo>
                    <a:pt x="2155" y="342"/>
                    <a:pt x="2132" y="318"/>
                    <a:pt x="2096" y="282"/>
                  </a:cubicBezTo>
                  <a:cubicBezTo>
                    <a:pt x="2048" y="246"/>
                    <a:pt x="1977" y="199"/>
                    <a:pt x="1882" y="151"/>
                  </a:cubicBezTo>
                  <a:cubicBezTo>
                    <a:pt x="1798" y="104"/>
                    <a:pt x="1679" y="56"/>
                    <a:pt x="1536" y="20"/>
                  </a:cubicBezTo>
                  <a:cubicBezTo>
                    <a:pt x="1453" y="6"/>
                    <a:pt x="1365" y="1"/>
                    <a:pt x="1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2"/>
            <p:cNvSpPr/>
            <p:nvPr/>
          </p:nvSpPr>
          <p:spPr>
            <a:xfrm>
              <a:off x="4523475" y="2083725"/>
              <a:ext cx="122350" cy="28000"/>
            </a:xfrm>
            <a:custGeom>
              <a:avLst/>
              <a:gdLst/>
              <a:ahLst/>
              <a:cxnLst/>
              <a:rect l="l" t="t" r="r" b="b"/>
              <a:pathLst>
                <a:path w="4894" h="1120" extrusionOk="0">
                  <a:moveTo>
                    <a:pt x="4894" y="0"/>
                  </a:moveTo>
                  <a:cubicBezTo>
                    <a:pt x="4894" y="0"/>
                    <a:pt x="4822" y="12"/>
                    <a:pt x="4691" y="36"/>
                  </a:cubicBezTo>
                  <a:cubicBezTo>
                    <a:pt x="4572" y="60"/>
                    <a:pt x="4382" y="84"/>
                    <a:pt x="4156" y="96"/>
                  </a:cubicBezTo>
                  <a:cubicBezTo>
                    <a:pt x="3929" y="107"/>
                    <a:pt x="3667" y="119"/>
                    <a:pt x="3358" y="131"/>
                  </a:cubicBezTo>
                  <a:cubicBezTo>
                    <a:pt x="3060" y="143"/>
                    <a:pt x="2727" y="155"/>
                    <a:pt x="2370" y="215"/>
                  </a:cubicBezTo>
                  <a:cubicBezTo>
                    <a:pt x="2024" y="262"/>
                    <a:pt x="1691" y="381"/>
                    <a:pt x="1417" y="500"/>
                  </a:cubicBezTo>
                  <a:cubicBezTo>
                    <a:pt x="1131" y="619"/>
                    <a:pt x="893" y="738"/>
                    <a:pt x="691" y="834"/>
                  </a:cubicBezTo>
                  <a:cubicBezTo>
                    <a:pt x="477" y="929"/>
                    <a:pt x="310" y="1000"/>
                    <a:pt x="191" y="1048"/>
                  </a:cubicBezTo>
                  <a:cubicBezTo>
                    <a:pt x="72" y="1096"/>
                    <a:pt x="0" y="1119"/>
                    <a:pt x="0" y="1119"/>
                  </a:cubicBezTo>
                  <a:cubicBezTo>
                    <a:pt x="0" y="1119"/>
                    <a:pt x="72" y="1108"/>
                    <a:pt x="203" y="1084"/>
                  </a:cubicBezTo>
                  <a:cubicBezTo>
                    <a:pt x="322" y="1048"/>
                    <a:pt x="500" y="1000"/>
                    <a:pt x="727" y="929"/>
                  </a:cubicBezTo>
                  <a:cubicBezTo>
                    <a:pt x="1167" y="798"/>
                    <a:pt x="1739" y="524"/>
                    <a:pt x="2405" y="417"/>
                  </a:cubicBezTo>
                  <a:cubicBezTo>
                    <a:pt x="2751" y="369"/>
                    <a:pt x="3072" y="334"/>
                    <a:pt x="3370" y="310"/>
                  </a:cubicBezTo>
                  <a:cubicBezTo>
                    <a:pt x="3679" y="274"/>
                    <a:pt x="3941" y="238"/>
                    <a:pt x="4179" y="203"/>
                  </a:cubicBezTo>
                  <a:cubicBezTo>
                    <a:pt x="4406" y="155"/>
                    <a:pt x="4584" y="107"/>
                    <a:pt x="4703" y="72"/>
                  </a:cubicBezTo>
                  <a:cubicBezTo>
                    <a:pt x="4822" y="24"/>
                    <a:pt x="4894" y="0"/>
                    <a:pt x="4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2"/>
            <p:cNvSpPr/>
            <p:nvPr/>
          </p:nvSpPr>
          <p:spPr>
            <a:xfrm>
              <a:off x="4522275" y="2099800"/>
              <a:ext cx="34250" cy="7400"/>
            </a:xfrm>
            <a:custGeom>
              <a:avLst/>
              <a:gdLst/>
              <a:ahLst/>
              <a:cxnLst/>
              <a:rect l="l" t="t" r="r" b="b"/>
              <a:pathLst>
                <a:path w="1370" h="296" extrusionOk="0">
                  <a:moveTo>
                    <a:pt x="1370" y="0"/>
                  </a:moveTo>
                  <a:cubicBezTo>
                    <a:pt x="1370" y="0"/>
                    <a:pt x="1298" y="12"/>
                    <a:pt x="1167" y="24"/>
                  </a:cubicBezTo>
                  <a:cubicBezTo>
                    <a:pt x="1037" y="36"/>
                    <a:pt x="870" y="60"/>
                    <a:pt x="679" y="72"/>
                  </a:cubicBezTo>
                  <a:cubicBezTo>
                    <a:pt x="501" y="95"/>
                    <a:pt x="334" y="119"/>
                    <a:pt x="203" y="143"/>
                  </a:cubicBezTo>
                  <a:cubicBezTo>
                    <a:pt x="84" y="155"/>
                    <a:pt x="1" y="167"/>
                    <a:pt x="1" y="167"/>
                  </a:cubicBezTo>
                  <a:cubicBezTo>
                    <a:pt x="1" y="167"/>
                    <a:pt x="72" y="215"/>
                    <a:pt x="203" y="250"/>
                  </a:cubicBezTo>
                  <a:cubicBezTo>
                    <a:pt x="289" y="276"/>
                    <a:pt x="412" y="296"/>
                    <a:pt x="550" y="296"/>
                  </a:cubicBezTo>
                  <a:cubicBezTo>
                    <a:pt x="603" y="296"/>
                    <a:pt x="659" y="293"/>
                    <a:pt x="715" y="286"/>
                  </a:cubicBezTo>
                  <a:cubicBezTo>
                    <a:pt x="906" y="262"/>
                    <a:pt x="1084" y="191"/>
                    <a:pt x="1203" y="119"/>
                  </a:cubicBezTo>
                  <a:cubicBezTo>
                    <a:pt x="1310" y="60"/>
                    <a:pt x="1370" y="0"/>
                    <a:pt x="1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2"/>
            <p:cNvSpPr/>
            <p:nvPr/>
          </p:nvSpPr>
          <p:spPr>
            <a:xfrm>
              <a:off x="4576750" y="2067950"/>
              <a:ext cx="17575" cy="21450"/>
            </a:xfrm>
            <a:custGeom>
              <a:avLst/>
              <a:gdLst/>
              <a:ahLst/>
              <a:cxnLst/>
              <a:rect l="l" t="t" r="r" b="b"/>
              <a:pathLst>
                <a:path w="703" h="858" extrusionOk="0">
                  <a:moveTo>
                    <a:pt x="24" y="0"/>
                  </a:moveTo>
                  <a:cubicBezTo>
                    <a:pt x="24" y="0"/>
                    <a:pt x="24" y="12"/>
                    <a:pt x="12" y="48"/>
                  </a:cubicBezTo>
                  <a:cubicBezTo>
                    <a:pt x="12" y="72"/>
                    <a:pt x="1" y="119"/>
                    <a:pt x="1" y="179"/>
                  </a:cubicBezTo>
                  <a:cubicBezTo>
                    <a:pt x="1" y="298"/>
                    <a:pt x="48" y="453"/>
                    <a:pt x="155" y="596"/>
                  </a:cubicBezTo>
                  <a:cubicBezTo>
                    <a:pt x="262" y="738"/>
                    <a:pt x="417" y="810"/>
                    <a:pt x="524" y="834"/>
                  </a:cubicBezTo>
                  <a:cubicBezTo>
                    <a:pt x="572" y="846"/>
                    <a:pt x="620" y="857"/>
                    <a:pt x="655" y="857"/>
                  </a:cubicBezTo>
                  <a:lnTo>
                    <a:pt x="703" y="857"/>
                  </a:lnTo>
                  <a:cubicBezTo>
                    <a:pt x="703" y="857"/>
                    <a:pt x="643" y="810"/>
                    <a:pt x="572" y="738"/>
                  </a:cubicBezTo>
                  <a:cubicBezTo>
                    <a:pt x="501" y="667"/>
                    <a:pt x="405" y="572"/>
                    <a:pt x="322" y="465"/>
                  </a:cubicBezTo>
                  <a:cubicBezTo>
                    <a:pt x="227" y="357"/>
                    <a:pt x="155" y="238"/>
                    <a:pt x="108" y="155"/>
                  </a:cubicBezTo>
                  <a:cubicBezTo>
                    <a:pt x="60" y="60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2"/>
            <p:cNvSpPr/>
            <p:nvPr/>
          </p:nvSpPr>
          <p:spPr>
            <a:xfrm>
              <a:off x="4348150" y="2096525"/>
              <a:ext cx="9850" cy="106575"/>
            </a:xfrm>
            <a:custGeom>
              <a:avLst/>
              <a:gdLst/>
              <a:ahLst/>
              <a:cxnLst/>
              <a:rect l="l" t="t" r="r" b="b"/>
              <a:pathLst>
                <a:path w="394" h="4263" extrusionOk="0">
                  <a:moveTo>
                    <a:pt x="1" y="0"/>
                  </a:moveTo>
                  <a:cubicBezTo>
                    <a:pt x="1" y="1"/>
                    <a:pt x="12" y="965"/>
                    <a:pt x="96" y="2131"/>
                  </a:cubicBezTo>
                  <a:cubicBezTo>
                    <a:pt x="179" y="3310"/>
                    <a:pt x="322" y="4263"/>
                    <a:pt x="322" y="4263"/>
                  </a:cubicBezTo>
                  <a:cubicBezTo>
                    <a:pt x="322" y="4263"/>
                    <a:pt x="393" y="3298"/>
                    <a:pt x="310" y="2120"/>
                  </a:cubicBezTo>
                  <a:cubicBezTo>
                    <a:pt x="215" y="941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2"/>
            <p:cNvSpPr/>
            <p:nvPr/>
          </p:nvSpPr>
          <p:spPr>
            <a:xfrm>
              <a:off x="4353200" y="2105150"/>
              <a:ext cx="6000" cy="78000"/>
            </a:xfrm>
            <a:custGeom>
              <a:avLst/>
              <a:gdLst/>
              <a:ahLst/>
              <a:cxnLst/>
              <a:rect l="l" t="t" r="r" b="b"/>
              <a:pathLst>
                <a:path w="240" h="3120" extrusionOk="0">
                  <a:moveTo>
                    <a:pt x="37" y="1"/>
                  </a:moveTo>
                  <a:cubicBezTo>
                    <a:pt x="37" y="1"/>
                    <a:pt x="1" y="703"/>
                    <a:pt x="13" y="1560"/>
                  </a:cubicBezTo>
                  <a:cubicBezTo>
                    <a:pt x="37" y="2417"/>
                    <a:pt x="108" y="3120"/>
                    <a:pt x="108" y="3120"/>
                  </a:cubicBezTo>
                  <a:cubicBezTo>
                    <a:pt x="108" y="3120"/>
                    <a:pt x="239" y="2429"/>
                    <a:pt x="227" y="1560"/>
                  </a:cubicBezTo>
                  <a:cubicBezTo>
                    <a:pt x="203" y="691"/>
                    <a:pt x="37" y="1"/>
                    <a:pt x="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2"/>
            <p:cNvSpPr/>
            <p:nvPr/>
          </p:nvSpPr>
          <p:spPr>
            <a:xfrm>
              <a:off x="5298575" y="1950075"/>
              <a:ext cx="7150" cy="88125"/>
            </a:xfrm>
            <a:custGeom>
              <a:avLst/>
              <a:gdLst/>
              <a:ahLst/>
              <a:cxnLst/>
              <a:rect l="l" t="t" r="r" b="b"/>
              <a:pathLst>
                <a:path w="286" h="3525" extrusionOk="0">
                  <a:moveTo>
                    <a:pt x="12" y="0"/>
                  </a:moveTo>
                  <a:cubicBezTo>
                    <a:pt x="12" y="1"/>
                    <a:pt x="0" y="798"/>
                    <a:pt x="48" y="1762"/>
                  </a:cubicBezTo>
                  <a:cubicBezTo>
                    <a:pt x="95" y="2739"/>
                    <a:pt x="191" y="3525"/>
                    <a:pt x="191" y="3525"/>
                  </a:cubicBezTo>
                  <a:cubicBezTo>
                    <a:pt x="191" y="3525"/>
                    <a:pt x="214" y="3322"/>
                    <a:pt x="238" y="3001"/>
                  </a:cubicBezTo>
                  <a:cubicBezTo>
                    <a:pt x="262" y="2691"/>
                    <a:pt x="286" y="2239"/>
                    <a:pt x="262" y="1751"/>
                  </a:cubicBezTo>
                  <a:cubicBezTo>
                    <a:pt x="238" y="1262"/>
                    <a:pt x="167" y="822"/>
                    <a:pt x="119" y="512"/>
                  </a:cubicBezTo>
                  <a:cubicBezTo>
                    <a:pt x="60" y="191"/>
                    <a:pt x="12" y="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2"/>
            <p:cNvSpPr/>
            <p:nvPr/>
          </p:nvSpPr>
          <p:spPr>
            <a:xfrm>
              <a:off x="5295900" y="1952750"/>
              <a:ext cx="8350" cy="74725"/>
            </a:xfrm>
            <a:custGeom>
              <a:avLst/>
              <a:gdLst/>
              <a:ahLst/>
              <a:cxnLst/>
              <a:rect l="l" t="t" r="r" b="b"/>
              <a:pathLst>
                <a:path w="334" h="2989" extrusionOk="0">
                  <a:moveTo>
                    <a:pt x="83" y="1"/>
                  </a:moveTo>
                  <a:cubicBezTo>
                    <a:pt x="83" y="1"/>
                    <a:pt x="60" y="167"/>
                    <a:pt x="36" y="441"/>
                  </a:cubicBezTo>
                  <a:cubicBezTo>
                    <a:pt x="12" y="715"/>
                    <a:pt x="0" y="1096"/>
                    <a:pt x="36" y="1513"/>
                  </a:cubicBezTo>
                  <a:cubicBezTo>
                    <a:pt x="71" y="1929"/>
                    <a:pt x="143" y="2298"/>
                    <a:pt x="214" y="2560"/>
                  </a:cubicBezTo>
                  <a:cubicBezTo>
                    <a:pt x="286" y="2834"/>
                    <a:pt x="333" y="2989"/>
                    <a:pt x="333" y="2989"/>
                  </a:cubicBezTo>
                  <a:cubicBezTo>
                    <a:pt x="333" y="2989"/>
                    <a:pt x="333" y="2822"/>
                    <a:pt x="321" y="2548"/>
                  </a:cubicBezTo>
                  <a:cubicBezTo>
                    <a:pt x="310" y="2275"/>
                    <a:pt x="286" y="1906"/>
                    <a:pt x="250" y="1489"/>
                  </a:cubicBezTo>
                  <a:cubicBezTo>
                    <a:pt x="214" y="1084"/>
                    <a:pt x="167" y="715"/>
                    <a:pt x="143" y="441"/>
                  </a:cubicBezTo>
                  <a:cubicBezTo>
                    <a:pt x="107" y="167"/>
                    <a:pt x="83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2"/>
            <p:cNvSpPr/>
            <p:nvPr/>
          </p:nvSpPr>
          <p:spPr>
            <a:xfrm>
              <a:off x="5355425" y="2108425"/>
              <a:ext cx="25025" cy="54800"/>
            </a:xfrm>
            <a:custGeom>
              <a:avLst/>
              <a:gdLst/>
              <a:ahLst/>
              <a:cxnLst/>
              <a:rect l="l" t="t" r="r" b="b"/>
              <a:pathLst>
                <a:path w="1001" h="2192" extrusionOk="0">
                  <a:moveTo>
                    <a:pt x="1000" y="0"/>
                  </a:moveTo>
                  <a:cubicBezTo>
                    <a:pt x="1000" y="1"/>
                    <a:pt x="893" y="84"/>
                    <a:pt x="738" y="251"/>
                  </a:cubicBezTo>
                  <a:cubicBezTo>
                    <a:pt x="596" y="417"/>
                    <a:pt x="405" y="679"/>
                    <a:pt x="262" y="989"/>
                  </a:cubicBezTo>
                  <a:cubicBezTo>
                    <a:pt x="119" y="1298"/>
                    <a:pt x="48" y="1608"/>
                    <a:pt x="24" y="1834"/>
                  </a:cubicBezTo>
                  <a:cubicBezTo>
                    <a:pt x="0" y="2060"/>
                    <a:pt x="0" y="2191"/>
                    <a:pt x="0" y="2191"/>
                  </a:cubicBezTo>
                  <a:cubicBezTo>
                    <a:pt x="0" y="2191"/>
                    <a:pt x="48" y="2060"/>
                    <a:pt x="131" y="1858"/>
                  </a:cubicBezTo>
                  <a:cubicBezTo>
                    <a:pt x="203" y="1655"/>
                    <a:pt x="322" y="1370"/>
                    <a:pt x="453" y="1072"/>
                  </a:cubicBezTo>
                  <a:cubicBezTo>
                    <a:pt x="596" y="774"/>
                    <a:pt x="727" y="512"/>
                    <a:pt x="834" y="322"/>
                  </a:cubicBezTo>
                  <a:cubicBezTo>
                    <a:pt x="929" y="120"/>
                    <a:pt x="1000" y="1"/>
                    <a:pt x="10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2"/>
            <p:cNvSpPr/>
            <p:nvPr/>
          </p:nvSpPr>
          <p:spPr>
            <a:xfrm>
              <a:off x="5359875" y="2119450"/>
              <a:ext cx="17600" cy="25900"/>
            </a:xfrm>
            <a:custGeom>
              <a:avLst/>
              <a:gdLst/>
              <a:ahLst/>
              <a:cxnLst/>
              <a:rect l="l" t="t" r="r" b="b"/>
              <a:pathLst>
                <a:path w="704" h="1036" extrusionOk="0">
                  <a:moveTo>
                    <a:pt x="703" y="0"/>
                  </a:moveTo>
                  <a:cubicBezTo>
                    <a:pt x="703" y="0"/>
                    <a:pt x="632" y="36"/>
                    <a:pt x="537" y="95"/>
                  </a:cubicBezTo>
                  <a:cubicBezTo>
                    <a:pt x="441" y="167"/>
                    <a:pt x="310" y="274"/>
                    <a:pt x="203" y="417"/>
                  </a:cubicBezTo>
                  <a:cubicBezTo>
                    <a:pt x="108" y="572"/>
                    <a:pt x="48" y="726"/>
                    <a:pt x="25" y="845"/>
                  </a:cubicBezTo>
                  <a:cubicBezTo>
                    <a:pt x="1" y="964"/>
                    <a:pt x="1" y="1036"/>
                    <a:pt x="1" y="1036"/>
                  </a:cubicBezTo>
                  <a:cubicBezTo>
                    <a:pt x="1" y="1036"/>
                    <a:pt x="48" y="988"/>
                    <a:pt x="120" y="893"/>
                  </a:cubicBezTo>
                  <a:cubicBezTo>
                    <a:pt x="191" y="798"/>
                    <a:pt x="287" y="679"/>
                    <a:pt x="382" y="536"/>
                  </a:cubicBezTo>
                  <a:cubicBezTo>
                    <a:pt x="477" y="405"/>
                    <a:pt x="549" y="274"/>
                    <a:pt x="608" y="167"/>
                  </a:cubicBezTo>
                  <a:cubicBezTo>
                    <a:pt x="668" y="71"/>
                    <a:pt x="703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2"/>
            <p:cNvSpPr/>
            <p:nvPr/>
          </p:nvSpPr>
          <p:spPr>
            <a:xfrm>
              <a:off x="5376850" y="2182850"/>
              <a:ext cx="184875" cy="136050"/>
            </a:xfrm>
            <a:custGeom>
              <a:avLst/>
              <a:gdLst/>
              <a:ahLst/>
              <a:cxnLst/>
              <a:rect l="l" t="t" r="r" b="b"/>
              <a:pathLst>
                <a:path w="7395" h="5442" extrusionOk="0">
                  <a:moveTo>
                    <a:pt x="1" y="0"/>
                  </a:moveTo>
                  <a:cubicBezTo>
                    <a:pt x="1" y="0"/>
                    <a:pt x="36" y="12"/>
                    <a:pt x="96" y="24"/>
                  </a:cubicBezTo>
                  <a:cubicBezTo>
                    <a:pt x="155" y="36"/>
                    <a:pt x="251" y="60"/>
                    <a:pt x="358" y="107"/>
                  </a:cubicBezTo>
                  <a:cubicBezTo>
                    <a:pt x="572" y="179"/>
                    <a:pt x="870" y="357"/>
                    <a:pt x="1227" y="572"/>
                  </a:cubicBezTo>
                  <a:cubicBezTo>
                    <a:pt x="1941" y="1012"/>
                    <a:pt x="2894" y="1679"/>
                    <a:pt x="3846" y="2524"/>
                  </a:cubicBezTo>
                  <a:cubicBezTo>
                    <a:pt x="3977" y="2631"/>
                    <a:pt x="4084" y="2738"/>
                    <a:pt x="4227" y="2834"/>
                  </a:cubicBezTo>
                  <a:cubicBezTo>
                    <a:pt x="4358" y="2929"/>
                    <a:pt x="4525" y="3000"/>
                    <a:pt x="4668" y="3048"/>
                  </a:cubicBezTo>
                  <a:cubicBezTo>
                    <a:pt x="4942" y="3143"/>
                    <a:pt x="5204" y="3274"/>
                    <a:pt x="5418" y="3429"/>
                  </a:cubicBezTo>
                  <a:cubicBezTo>
                    <a:pt x="5858" y="3739"/>
                    <a:pt x="6168" y="4132"/>
                    <a:pt x="6466" y="4441"/>
                  </a:cubicBezTo>
                  <a:cubicBezTo>
                    <a:pt x="7025" y="5060"/>
                    <a:pt x="7394" y="5441"/>
                    <a:pt x="7394" y="5441"/>
                  </a:cubicBezTo>
                  <a:cubicBezTo>
                    <a:pt x="7394" y="5441"/>
                    <a:pt x="7073" y="5036"/>
                    <a:pt x="6537" y="4370"/>
                  </a:cubicBezTo>
                  <a:cubicBezTo>
                    <a:pt x="6406" y="4215"/>
                    <a:pt x="6263" y="4024"/>
                    <a:pt x="6108" y="3834"/>
                  </a:cubicBezTo>
                  <a:cubicBezTo>
                    <a:pt x="5942" y="3655"/>
                    <a:pt x="5751" y="3453"/>
                    <a:pt x="5525" y="3274"/>
                  </a:cubicBezTo>
                  <a:cubicBezTo>
                    <a:pt x="5299" y="3108"/>
                    <a:pt x="5025" y="2965"/>
                    <a:pt x="4727" y="2858"/>
                  </a:cubicBezTo>
                  <a:cubicBezTo>
                    <a:pt x="4596" y="2810"/>
                    <a:pt x="4465" y="2750"/>
                    <a:pt x="4346" y="2667"/>
                  </a:cubicBezTo>
                  <a:cubicBezTo>
                    <a:pt x="4227" y="2584"/>
                    <a:pt x="4108" y="2477"/>
                    <a:pt x="3989" y="2369"/>
                  </a:cubicBezTo>
                  <a:cubicBezTo>
                    <a:pt x="3025" y="1512"/>
                    <a:pt x="2025" y="881"/>
                    <a:pt x="1274" y="488"/>
                  </a:cubicBezTo>
                  <a:cubicBezTo>
                    <a:pt x="905" y="286"/>
                    <a:pt x="596" y="131"/>
                    <a:pt x="370" y="71"/>
                  </a:cubicBezTo>
                  <a:cubicBezTo>
                    <a:pt x="251" y="36"/>
                    <a:pt x="155" y="24"/>
                    <a:pt x="96" y="12"/>
                  </a:cubicBezTo>
                  <a:cubicBezTo>
                    <a:pt x="36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2"/>
            <p:cNvSpPr/>
            <p:nvPr/>
          </p:nvSpPr>
          <p:spPr>
            <a:xfrm>
              <a:off x="5515250" y="2267375"/>
              <a:ext cx="80100" cy="51825"/>
            </a:xfrm>
            <a:custGeom>
              <a:avLst/>
              <a:gdLst/>
              <a:ahLst/>
              <a:cxnLst/>
              <a:rect l="l" t="t" r="r" b="b"/>
              <a:pathLst>
                <a:path w="3204" h="2073" extrusionOk="0">
                  <a:moveTo>
                    <a:pt x="1" y="0"/>
                  </a:moveTo>
                  <a:cubicBezTo>
                    <a:pt x="1" y="0"/>
                    <a:pt x="49" y="24"/>
                    <a:pt x="144" y="60"/>
                  </a:cubicBezTo>
                  <a:cubicBezTo>
                    <a:pt x="227" y="96"/>
                    <a:pt x="358" y="143"/>
                    <a:pt x="525" y="215"/>
                  </a:cubicBezTo>
                  <a:cubicBezTo>
                    <a:pt x="846" y="358"/>
                    <a:pt x="1263" y="584"/>
                    <a:pt x="1715" y="870"/>
                  </a:cubicBezTo>
                  <a:cubicBezTo>
                    <a:pt x="2156" y="1155"/>
                    <a:pt x="2525" y="1453"/>
                    <a:pt x="2787" y="1679"/>
                  </a:cubicBezTo>
                  <a:cubicBezTo>
                    <a:pt x="2918" y="1798"/>
                    <a:pt x="3025" y="1894"/>
                    <a:pt x="3097" y="1965"/>
                  </a:cubicBezTo>
                  <a:cubicBezTo>
                    <a:pt x="3168" y="2036"/>
                    <a:pt x="3204" y="2072"/>
                    <a:pt x="3204" y="2072"/>
                  </a:cubicBezTo>
                  <a:cubicBezTo>
                    <a:pt x="3204" y="2072"/>
                    <a:pt x="3180" y="2024"/>
                    <a:pt x="3120" y="1941"/>
                  </a:cubicBezTo>
                  <a:cubicBezTo>
                    <a:pt x="3061" y="1858"/>
                    <a:pt x="2977" y="1739"/>
                    <a:pt x="2870" y="1608"/>
                  </a:cubicBezTo>
                  <a:cubicBezTo>
                    <a:pt x="2644" y="1334"/>
                    <a:pt x="2287" y="989"/>
                    <a:pt x="1823" y="691"/>
                  </a:cubicBezTo>
                  <a:cubicBezTo>
                    <a:pt x="1370" y="393"/>
                    <a:pt x="906" y="215"/>
                    <a:pt x="561" y="119"/>
                  </a:cubicBezTo>
                  <a:cubicBezTo>
                    <a:pt x="382" y="72"/>
                    <a:pt x="251" y="36"/>
                    <a:pt x="144" y="24"/>
                  </a:cubicBezTo>
                  <a:cubicBezTo>
                    <a:pt x="49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2"/>
            <p:cNvSpPr/>
            <p:nvPr/>
          </p:nvSpPr>
          <p:spPr>
            <a:xfrm>
              <a:off x="5480125" y="2249525"/>
              <a:ext cx="87250" cy="177125"/>
            </a:xfrm>
            <a:custGeom>
              <a:avLst/>
              <a:gdLst/>
              <a:ahLst/>
              <a:cxnLst/>
              <a:rect l="l" t="t" r="r" b="b"/>
              <a:pathLst>
                <a:path w="3490" h="7085" extrusionOk="0">
                  <a:moveTo>
                    <a:pt x="1" y="0"/>
                  </a:moveTo>
                  <a:cubicBezTo>
                    <a:pt x="1" y="0"/>
                    <a:pt x="72" y="83"/>
                    <a:pt x="215" y="226"/>
                  </a:cubicBezTo>
                  <a:cubicBezTo>
                    <a:pt x="358" y="381"/>
                    <a:pt x="537" y="595"/>
                    <a:pt x="751" y="893"/>
                  </a:cubicBezTo>
                  <a:cubicBezTo>
                    <a:pt x="1192" y="1465"/>
                    <a:pt x="1668" y="2346"/>
                    <a:pt x="2120" y="3346"/>
                  </a:cubicBezTo>
                  <a:cubicBezTo>
                    <a:pt x="2227" y="3608"/>
                    <a:pt x="2335" y="3846"/>
                    <a:pt x="2382" y="4084"/>
                  </a:cubicBezTo>
                  <a:cubicBezTo>
                    <a:pt x="2442" y="4334"/>
                    <a:pt x="2454" y="4584"/>
                    <a:pt x="2513" y="4822"/>
                  </a:cubicBezTo>
                  <a:cubicBezTo>
                    <a:pt x="2608" y="5310"/>
                    <a:pt x="2787" y="5715"/>
                    <a:pt x="2942" y="6048"/>
                  </a:cubicBezTo>
                  <a:cubicBezTo>
                    <a:pt x="3097" y="6370"/>
                    <a:pt x="3239" y="6632"/>
                    <a:pt x="3335" y="6810"/>
                  </a:cubicBezTo>
                  <a:cubicBezTo>
                    <a:pt x="3430" y="6989"/>
                    <a:pt x="3490" y="7084"/>
                    <a:pt x="3490" y="7084"/>
                  </a:cubicBezTo>
                  <a:cubicBezTo>
                    <a:pt x="3490" y="7084"/>
                    <a:pt x="3442" y="6977"/>
                    <a:pt x="3359" y="6798"/>
                  </a:cubicBezTo>
                  <a:cubicBezTo>
                    <a:pt x="3287" y="6608"/>
                    <a:pt x="3168" y="6334"/>
                    <a:pt x="3037" y="6001"/>
                  </a:cubicBezTo>
                  <a:cubicBezTo>
                    <a:pt x="2906" y="5667"/>
                    <a:pt x="2763" y="5263"/>
                    <a:pt x="2680" y="4798"/>
                  </a:cubicBezTo>
                  <a:cubicBezTo>
                    <a:pt x="2644" y="4560"/>
                    <a:pt x="2632" y="4310"/>
                    <a:pt x="2585" y="4048"/>
                  </a:cubicBezTo>
                  <a:cubicBezTo>
                    <a:pt x="2537" y="3774"/>
                    <a:pt x="2418" y="3512"/>
                    <a:pt x="2311" y="3262"/>
                  </a:cubicBezTo>
                  <a:cubicBezTo>
                    <a:pt x="1858" y="2250"/>
                    <a:pt x="1323" y="1381"/>
                    <a:pt x="834" y="822"/>
                  </a:cubicBezTo>
                  <a:cubicBezTo>
                    <a:pt x="596" y="548"/>
                    <a:pt x="394" y="345"/>
                    <a:pt x="239" y="202"/>
                  </a:cubicBezTo>
                  <a:cubicBezTo>
                    <a:pt x="84" y="7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2"/>
            <p:cNvSpPr/>
            <p:nvPr/>
          </p:nvSpPr>
          <p:spPr>
            <a:xfrm>
              <a:off x="4982150" y="2352500"/>
              <a:ext cx="183100" cy="71175"/>
            </a:xfrm>
            <a:custGeom>
              <a:avLst/>
              <a:gdLst/>
              <a:ahLst/>
              <a:cxnLst/>
              <a:rect l="l" t="t" r="r" b="b"/>
              <a:pathLst>
                <a:path w="7324" h="2847" extrusionOk="0">
                  <a:moveTo>
                    <a:pt x="7323" y="1"/>
                  </a:moveTo>
                  <a:cubicBezTo>
                    <a:pt x="7323" y="1"/>
                    <a:pt x="7323" y="37"/>
                    <a:pt x="7299" y="84"/>
                  </a:cubicBezTo>
                  <a:cubicBezTo>
                    <a:pt x="7287" y="143"/>
                    <a:pt x="7264" y="215"/>
                    <a:pt x="7204" y="298"/>
                  </a:cubicBezTo>
                  <a:cubicBezTo>
                    <a:pt x="7133" y="382"/>
                    <a:pt x="7049" y="465"/>
                    <a:pt x="6918" y="536"/>
                  </a:cubicBezTo>
                  <a:cubicBezTo>
                    <a:pt x="6787" y="596"/>
                    <a:pt x="6633" y="644"/>
                    <a:pt x="6454" y="679"/>
                  </a:cubicBezTo>
                  <a:cubicBezTo>
                    <a:pt x="5716" y="786"/>
                    <a:pt x="4692" y="929"/>
                    <a:pt x="3573" y="1120"/>
                  </a:cubicBezTo>
                  <a:cubicBezTo>
                    <a:pt x="3013" y="1215"/>
                    <a:pt x="2477" y="1275"/>
                    <a:pt x="1989" y="1394"/>
                  </a:cubicBezTo>
                  <a:cubicBezTo>
                    <a:pt x="1501" y="1513"/>
                    <a:pt x="1072" y="1691"/>
                    <a:pt x="763" y="1906"/>
                  </a:cubicBezTo>
                  <a:cubicBezTo>
                    <a:pt x="453" y="2132"/>
                    <a:pt x="251" y="2370"/>
                    <a:pt x="144" y="2549"/>
                  </a:cubicBezTo>
                  <a:cubicBezTo>
                    <a:pt x="96" y="2644"/>
                    <a:pt x="60" y="2715"/>
                    <a:pt x="37" y="2763"/>
                  </a:cubicBezTo>
                  <a:cubicBezTo>
                    <a:pt x="13" y="2810"/>
                    <a:pt x="1" y="2846"/>
                    <a:pt x="1" y="2846"/>
                  </a:cubicBezTo>
                  <a:cubicBezTo>
                    <a:pt x="1" y="2846"/>
                    <a:pt x="13" y="2822"/>
                    <a:pt x="48" y="2763"/>
                  </a:cubicBezTo>
                  <a:cubicBezTo>
                    <a:pt x="72" y="2715"/>
                    <a:pt x="108" y="2656"/>
                    <a:pt x="179" y="2572"/>
                  </a:cubicBezTo>
                  <a:cubicBezTo>
                    <a:pt x="298" y="2406"/>
                    <a:pt x="513" y="2179"/>
                    <a:pt x="822" y="2001"/>
                  </a:cubicBezTo>
                  <a:cubicBezTo>
                    <a:pt x="1132" y="1810"/>
                    <a:pt x="1549" y="1656"/>
                    <a:pt x="2025" y="1572"/>
                  </a:cubicBezTo>
                  <a:cubicBezTo>
                    <a:pt x="2501" y="1477"/>
                    <a:pt x="3049" y="1429"/>
                    <a:pt x="3608" y="1322"/>
                  </a:cubicBezTo>
                  <a:cubicBezTo>
                    <a:pt x="4728" y="1132"/>
                    <a:pt x="5740" y="953"/>
                    <a:pt x="6478" y="786"/>
                  </a:cubicBezTo>
                  <a:cubicBezTo>
                    <a:pt x="6656" y="739"/>
                    <a:pt x="6823" y="667"/>
                    <a:pt x="6954" y="596"/>
                  </a:cubicBezTo>
                  <a:cubicBezTo>
                    <a:pt x="7085" y="513"/>
                    <a:pt x="7168" y="405"/>
                    <a:pt x="7228" y="310"/>
                  </a:cubicBezTo>
                  <a:cubicBezTo>
                    <a:pt x="7287" y="227"/>
                    <a:pt x="7299" y="143"/>
                    <a:pt x="7311" y="84"/>
                  </a:cubicBezTo>
                  <a:cubicBezTo>
                    <a:pt x="7323" y="37"/>
                    <a:pt x="7323" y="1"/>
                    <a:pt x="7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2"/>
            <p:cNvSpPr/>
            <p:nvPr/>
          </p:nvSpPr>
          <p:spPr>
            <a:xfrm>
              <a:off x="5042275" y="2377500"/>
              <a:ext cx="122975" cy="18175"/>
            </a:xfrm>
            <a:custGeom>
              <a:avLst/>
              <a:gdLst/>
              <a:ahLst/>
              <a:cxnLst/>
              <a:rect l="l" t="t" r="r" b="b"/>
              <a:pathLst>
                <a:path w="4919" h="727" extrusionOk="0">
                  <a:moveTo>
                    <a:pt x="2406" y="1"/>
                  </a:moveTo>
                  <a:cubicBezTo>
                    <a:pt x="1692" y="1"/>
                    <a:pt x="1061" y="144"/>
                    <a:pt x="632" y="334"/>
                  </a:cubicBezTo>
                  <a:cubicBezTo>
                    <a:pt x="430" y="441"/>
                    <a:pt x="263" y="536"/>
                    <a:pt x="156" y="608"/>
                  </a:cubicBezTo>
                  <a:cubicBezTo>
                    <a:pt x="60" y="691"/>
                    <a:pt x="1" y="727"/>
                    <a:pt x="1" y="727"/>
                  </a:cubicBezTo>
                  <a:cubicBezTo>
                    <a:pt x="1" y="727"/>
                    <a:pt x="60" y="691"/>
                    <a:pt x="179" y="644"/>
                  </a:cubicBezTo>
                  <a:cubicBezTo>
                    <a:pt x="287" y="584"/>
                    <a:pt x="453" y="501"/>
                    <a:pt x="668" y="441"/>
                  </a:cubicBezTo>
                  <a:cubicBezTo>
                    <a:pt x="1096" y="298"/>
                    <a:pt x="1715" y="203"/>
                    <a:pt x="2406" y="203"/>
                  </a:cubicBezTo>
                  <a:cubicBezTo>
                    <a:pt x="2988" y="203"/>
                    <a:pt x="3534" y="229"/>
                    <a:pt x="3971" y="229"/>
                  </a:cubicBezTo>
                  <a:cubicBezTo>
                    <a:pt x="4044" y="229"/>
                    <a:pt x="4114" y="229"/>
                    <a:pt x="4180" y="227"/>
                  </a:cubicBezTo>
                  <a:cubicBezTo>
                    <a:pt x="4632" y="215"/>
                    <a:pt x="4918" y="179"/>
                    <a:pt x="4918" y="179"/>
                  </a:cubicBezTo>
                  <a:cubicBezTo>
                    <a:pt x="4918" y="179"/>
                    <a:pt x="4632" y="167"/>
                    <a:pt x="4180" y="120"/>
                  </a:cubicBezTo>
                  <a:cubicBezTo>
                    <a:pt x="3728" y="84"/>
                    <a:pt x="3108" y="1"/>
                    <a:pt x="2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2"/>
            <p:cNvSpPr/>
            <p:nvPr/>
          </p:nvSpPr>
          <p:spPr>
            <a:xfrm>
              <a:off x="4971150" y="2393875"/>
              <a:ext cx="140800" cy="94375"/>
            </a:xfrm>
            <a:custGeom>
              <a:avLst/>
              <a:gdLst/>
              <a:ahLst/>
              <a:cxnLst/>
              <a:rect l="l" t="t" r="r" b="b"/>
              <a:pathLst>
                <a:path w="5632" h="3775" extrusionOk="0">
                  <a:moveTo>
                    <a:pt x="5346" y="1"/>
                  </a:moveTo>
                  <a:cubicBezTo>
                    <a:pt x="5168" y="12"/>
                    <a:pt x="4906" y="24"/>
                    <a:pt x="4572" y="48"/>
                  </a:cubicBezTo>
                  <a:cubicBezTo>
                    <a:pt x="4251" y="84"/>
                    <a:pt x="3858" y="132"/>
                    <a:pt x="3429" y="239"/>
                  </a:cubicBezTo>
                  <a:cubicBezTo>
                    <a:pt x="3001" y="346"/>
                    <a:pt x="2536" y="524"/>
                    <a:pt x="2108" y="822"/>
                  </a:cubicBezTo>
                  <a:cubicBezTo>
                    <a:pt x="1905" y="965"/>
                    <a:pt x="1703" y="1132"/>
                    <a:pt x="1548" y="1310"/>
                  </a:cubicBezTo>
                  <a:cubicBezTo>
                    <a:pt x="1381" y="1489"/>
                    <a:pt x="1250" y="1679"/>
                    <a:pt x="1131" y="1870"/>
                  </a:cubicBezTo>
                  <a:cubicBezTo>
                    <a:pt x="893" y="2239"/>
                    <a:pt x="703" y="2572"/>
                    <a:pt x="524" y="2858"/>
                  </a:cubicBezTo>
                  <a:cubicBezTo>
                    <a:pt x="191" y="3418"/>
                    <a:pt x="0" y="3775"/>
                    <a:pt x="0" y="3775"/>
                  </a:cubicBezTo>
                  <a:cubicBezTo>
                    <a:pt x="0" y="3775"/>
                    <a:pt x="238" y="3441"/>
                    <a:pt x="619" y="2906"/>
                  </a:cubicBezTo>
                  <a:cubicBezTo>
                    <a:pt x="810" y="2644"/>
                    <a:pt x="1024" y="2322"/>
                    <a:pt x="1274" y="1965"/>
                  </a:cubicBezTo>
                  <a:cubicBezTo>
                    <a:pt x="1405" y="1786"/>
                    <a:pt x="1536" y="1608"/>
                    <a:pt x="1691" y="1453"/>
                  </a:cubicBezTo>
                  <a:cubicBezTo>
                    <a:pt x="1846" y="1286"/>
                    <a:pt x="2036" y="1132"/>
                    <a:pt x="2227" y="989"/>
                  </a:cubicBezTo>
                  <a:cubicBezTo>
                    <a:pt x="2632" y="715"/>
                    <a:pt x="3072" y="536"/>
                    <a:pt x="3477" y="405"/>
                  </a:cubicBezTo>
                  <a:cubicBezTo>
                    <a:pt x="3882" y="286"/>
                    <a:pt x="4263" y="215"/>
                    <a:pt x="4584" y="155"/>
                  </a:cubicBezTo>
                  <a:cubicBezTo>
                    <a:pt x="4906" y="96"/>
                    <a:pt x="5168" y="60"/>
                    <a:pt x="5358" y="36"/>
                  </a:cubicBezTo>
                  <a:cubicBezTo>
                    <a:pt x="5537" y="12"/>
                    <a:pt x="5632" y="1"/>
                    <a:pt x="5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2"/>
            <p:cNvSpPr/>
            <p:nvPr/>
          </p:nvSpPr>
          <p:spPr>
            <a:xfrm>
              <a:off x="4953000" y="2421550"/>
              <a:ext cx="70550" cy="115825"/>
            </a:xfrm>
            <a:custGeom>
              <a:avLst/>
              <a:gdLst/>
              <a:ahLst/>
              <a:cxnLst/>
              <a:rect l="l" t="t" r="r" b="b"/>
              <a:pathLst>
                <a:path w="2822" h="4633" extrusionOk="0">
                  <a:moveTo>
                    <a:pt x="2822" y="1"/>
                  </a:moveTo>
                  <a:lnTo>
                    <a:pt x="2822" y="1"/>
                  </a:lnTo>
                  <a:cubicBezTo>
                    <a:pt x="2822" y="1"/>
                    <a:pt x="2798" y="1"/>
                    <a:pt x="2762" y="13"/>
                  </a:cubicBezTo>
                  <a:cubicBezTo>
                    <a:pt x="2727" y="25"/>
                    <a:pt x="2679" y="37"/>
                    <a:pt x="2607" y="72"/>
                  </a:cubicBezTo>
                  <a:cubicBezTo>
                    <a:pt x="2477" y="120"/>
                    <a:pt x="2298" y="227"/>
                    <a:pt x="2119" y="418"/>
                  </a:cubicBezTo>
                  <a:cubicBezTo>
                    <a:pt x="1929" y="596"/>
                    <a:pt x="1750" y="846"/>
                    <a:pt x="1595" y="1156"/>
                  </a:cubicBezTo>
                  <a:cubicBezTo>
                    <a:pt x="1453" y="1465"/>
                    <a:pt x="1345" y="1822"/>
                    <a:pt x="1226" y="2180"/>
                  </a:cubicBezTo>
                  <a:cubicBezTo>
                    <a:pt x="1119" y="2549"/>
                    <a:pt x="1012" y="2894"/>
                    <a:pt x="857" y="3180"/>
                  </a:cubicBezTo>
                  <a:cubicBezTo>
                    <a:pt x="714" y="3466"/>
                    <a:pt x="536" y="3704"/>
                    <a:pt x="405" y="3918"/>
                  </a:cubicBezTo>
                  <a:cubicBezTo>
                    <a:pt x="262" y="4132"/>
                    <a:pt x="155" y="4299"/>
                    <a:pt x="95" y="4430"/>
                  </a:cubicBezTo>
                  <a:cubicBezTo>
                    <a:pt x="24" y="4561"/>
                    <a:pt x="0" y="4632"/>
                    <a:pt x="0" y="4632"/>
                  </a:cubicBezTo>
                  <a:cubicBezTo>
                    <a:pt x="0" y="4632"/>
                    <a:pt x="36" y="4561"/>
                    <a:pt x="119" y="4454"/>
                  </a:cubicBezTo>
                  <a:cubicBezTo>
                    <a:pt x="202" y="4335"/>
                    <a:pt x="321" y="4168"/>
                    <a:pt x="488" y="3978"/>
                  </a:cubicBezTo>
                  <a:cubicBezTo>
                    <a:pt x="643" y="3787"/>
                    <a:pt x="845" y="3561"/>
                    <a:pt x="1024" y="3263"/>
                  </a:cubicBezTo>
                  <a:cubicBezTo>
                    <a:pt x="1191" y="2965"/>
                    <a:pt x="1322" y="2608"/>
                    <a:pt x="1429" y="2239"/>
                  </a:cubicBezTo>
                  <a:cubicBezTo>
                    <a:pt x="1548" y="1882"/>
                    <a:pt x="1631" y="1525"/>
                    <a:pt x="1762" y="1227"/>
                  </a:cubicBezTo>
                  <a:cubicBezTo>
                    <a:pt x="1881" y="930"/>
                    <a:pt x="2036" y="679"/>
                    <a:pt x="2191" y="489"/>
                  </a:cubicBezTo>
                  <a:cubicBezTo>
                    <a:pt x="2346" y="298"/>
                    <a:pt x="2512" y="168"/>
                    <a:pt x="2631" y="96"/>
                  </a:cubicBezTo>
                  <a:cubicBezTo>
                    <a:pt x="2691" y="60"/>
                    <a:pt x="2738" y="37"/>
                    <a:pt x="2774" y="25"/>
                  </a:cubicBezTo>
                  <a:cubicBezTo>
                    <a:pt x="2798" y="1"/>
                    <a:pt x="2822" y="1"/>
                    <a:pt x="2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2"/>
            <p:cNvSpPr/>
            <p:nvPr/>
          </p:nvSpPr>
          <p:spPr>
            <a:xfrm>
              <a:off x="4102000" y="2320650"/>
              <a:ext cx="149725" cy="219400"/>
            </a:xfrm>
            <a:custGeom>
              <a:avLst/>
              <a:gdLst/>
              <a:ahLst/>
              <a:cxnLst/>
              <a:rect l="l" t="t" r="r" b="b"/>
              <a:pathLst>
                <a:path w="5989" h="8776" extrusionOk="0">
                  <a:moveTo>
                    <a:pt x="5989" y="1"/>
                  </a:moveTo>
                  <a:cubicBezTo>
                    <a:pt x="5989" y="1"/>
                    <a:pt x="5524" y="382"/>
                    <a:pt x="4786" y="1013"/>
                  </a:cubicBezTo>
                  <a:cubicBezTo>
                    <a:pt x="4596" y="1167"/>
                    <a:pt x="4393" y="1334"/>
                    <a:pt x="4179" y="1537"/>
                  </a:cubicBezTo>
                  <a:cubicBezTo>
                    <a:pt x="3977" y="1739"/>
                    <a:pt x="3774" y="1977"/>
                    <a:pt x="3596" y="2263"/>
                  </a:cubicBezTo>
                  <a:cubicBezTo>
                    <a:pt x="3429" y="2549"/>
                    <a:pt x="3298" y="2858"/>
                    <a:pt x="3155" y="3180"/>
                  </a:cubicBezTo>
                  <a:cubicBezTo>
                    <a:pt x="3012" y="3489"/>
                    <a:pt x="2846" y="3811"/>
                    <a:pt x="2655" y="4120"/>
                  </a:cubicBezTo>
                  <a:cubicBezTo>
                    <a:pt x="2465" y="4430"/>
                    <a:pt x="2274" y="4739"/>
                    <a:pt x="2084" y="5037"/>
                  </a:cubicBezTo>
                  <a:cubicBezTo>
                    <a:pt x="1893" y="5323"/>
                    <a:pt x="1715" y="5608"/>
                    <a:pt x="1548" y="5894"/>
                  </a:cubicBezTo>
                  <a:cubicBezTo>
                    <a:pt x="1214" y="6442"/>
                    <a:pt x="941" y="6942"/>
                    <a:pt x="703" y="7371"/>
                  </a:cubicBezTo>
                  <a:cubicBezTo>
                    <a:pt x="250" y="8240"/>
                    <a:pt x="0" y="8776"/>
                    <a:pt x="0" y="8776"/>
                  </a:cubicBezTo>
                  <a:cubicBezTo>
                    <a:pt x="0" y="8776"/>
                    <a:pt x="298" y="8264"/>
                    <a:pt x="798" y="7430"/>
                  </a:cubicBezTo>
                  <a:cubicBezTo>
                    <a:pt x="1048" y="7013"/>
                    <a:pt x="1357" y="6525"/>
                    <a:pt x="1703" y="5989"/>
                  </a:cubicBezTo>
                  <a:cubicBezTo>
                    <a:pt x="1869" y="5716"/>
                    <a:pt x="2060" y="5430"/>
                    <a:pt x="2250" y="5144"/>
                  </a:cubicBezTo>
                  <a:cubicBezTo>
                    <a:pt x="2441" y="4846"/>
                    <a:pt x="2643" y="4549"/>
                    <a:pt x="2834" y="4227"/>
                  </a:cubicBezTo>
                  <a:cubicBezTo>
                    <a:pt x="3024" y="3906"/>
                    <a:pt x="3203" y="3584"/>
                    <a:pt x="3334" y="3263"/>
                  </a:cubicBezTo>
                  <a:cubicBezTo>
                    <a:pt x="3477" y="2930"/>
                    <a:pt x="3596" y="2620"/>
                    <a:pt x="3751" y="2346"/>
                  </a:cubicBezTo>
                  <a:cubicBezTo>
                    <a:pt x="4060" y="1810"/>
                    <a:pt x="4501" y="1417"/>
                    <a:pt x="4846" y="1084"/>
                  </a:cubicBezTo>
                  <a:cubicBezTo>
                    <a:pt x="5560" y="418"/>
                    <a:pt x="5989" y="1"/>
                    <a:pt x="59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2"/>
            <p:cNvSpPr/>
            <p:nvPr/>
          </p:nvSpPr>
          <p:spPr>
            <a:xfrm>
              <a:off x="4228200" y="2326750"/>
              <a:ext cx="67575" cy="183525"/>
            </a:xfrm>
            <a:custGeom>
              <a:avLst/>
              <a:gdLst/>
              <a:ahLst/>
              <a:cxnLst/>
              <a:rect l="l" t="t" r="r" b="b"/>
              <a:pathLst>
                <a:path w="2703" h="7341" extrusionOk="0">
                  <a:moveTo>
                    <a:pt x="1464" y="0"/>
                  </a:moveTo>
                  <a:cubicBezTo>
                    <a:pt x="1421" y="0"/>
                    <a:pt x="1381" y="3"/>
                    <a:pt x="1346" y="7"/>
                  </a:cubicBezTo>
                  <a:cubicBezTo>
                    <a:pt x="1227" y="19"/>
                    <a:pt x="1143" y="54"/>
                    <a:pt x="1096" y="78"/>
                  </a:cubicBezTo>
                  <a:cubicBezTo>
                    <a:pt x="1036" y="102"/>
                    <a:pt x="1012" y="126"/>
                    <a:pt x="1012" y="126"/>
                  </a:cubicBezTo>
                  <a:cubicBezTo>
                    <a:pt x="1012" y="126"/>
                    <a:pt x="1036" y="102"/>
                    <a:pt x="1096" y="90"/>
                  </a:cubicBezTo>
                  <a:cubicBezTo>
                    <a:pt x="1155" y="66"/>
                    <a:pt x="1239" y="42"/>
                    <a:pt x="1346" y="42"/>
                  </a:cubicBezTo>
                  <a:cubicBezTo>
                    <a:pt x="1359" y="42"/>
                    <a:pt x="1372" y="41"/>
                    <a:pt x="1386" y="41"/>
                  </a:cubicBezTo>
                  <a:cubicBezTo>
                    <a:pt x="1601" y="41"/>
                    <a:pt x="1920" y="132"/>
                    <a:pt x="2155" y="411"/>
                  </a:cubicBezTo>
                  <a:cubicBezTo>
                    <a:pt x="2417" y="697"/>
                    <a:pt x="2536" y="1185"/>
                    <a:pt x="2453" y="1697"/>
                  </a:cubicBezTo>
                  <a:cubicBezTo>
                    <a:pt x="2370" y="2197"/>
                    <a:pt x="2132" y="2745"/>
                    <a:pt x="1870" y="3293"/>
                  </a:cubicBezTo>
                  <a:cubicBezTo>
                    <a:pt x="1608" y="3852"/>
                    <a:pt x="1334" y="4364"/>
                    <a:pt x="1084" y="4829"/>
                  </a:cubicBezTo>
                  <a:cubicBezTo>
                    <a:pt x="834" y="5305"/>
                    <a:pt x="619" y="5734"/>
                    <a:pt x="453" y="6115"/>
                  </a:cubicBezTo>
                  <a:cubicBezTo>
                    <a:pt x="286" y="6484"/>
                    <a:pt x="179" y="6793"/>
                    <a:pt x="96" y="7008"/>
                  </a:cubicBezTo>
                  <a:cubicBezTo>
                    <a:pt x="36" y="7222"/>
                    <a:pt x="0" y="7341"/>
                    <a:pt x="0" y="7341"/>
                  </a:cubicBezTo>
                  <a:cubicBezTo>
                    <a:pt x="0" y="7341"/>
                    <a:pt x="48" y="7222"/>
                    <a:pt x="131" y="7019"/>
                  </a:cubicBezTo>
                  <a:cubicBezTo>
                    <a:pt x="227" y="6805"/>
                    <a:pt x="357" y="6507"/>
                    <a:pt x="548" y="6150"/>
                  </a:cubicBezTo>
                  <a:cubicBezTo>
                    <a:pt x="727" y="5793"/>
                    <a:pt x="965" y="5388"/>
                    <a:pt x="1239" y="4924"/>
                  </a:cubicBezTo>
                  <a:cubicBezTo>
                    <a:pt x="1500" y="4460"/>
                    <a:pt x="1798" y="3948"/>
                    <a:pt x="2060" y="3388"/>
                  </a:cubicBezTo>
                  <a:cubicBezTo>
                    <a:pt x="2203" y="3102"/>
                    <a:pt x="2310" y="2828"/>
                    <a:pt x="2417" y="2543"/>
                  </a:cubicBezTo>
                  <a:cubicBezTo>
                    <a:pt x="2513" y="2269"/>
                    <a:pt x="2596" y="1995"/>
                    <a:pt x="2632" y="1721"/>
                  </a:cubicBezTo>
                  <a:cubicBezTo>
                    <a:pt x="2703" y="1162"/>
                    <a:pt x="2536" y="638"/>
                    <a:pt x="2239" y="340"/>
                  </a:cubicBezTo>
                  <a:cubicBezTo>
                    <a:pt x="2096" y="185"/>
                    <a:pt x="1917" y="90"/>
                    <a:pt x="1762" y="42"/>
                  </a:cubicBezTo>
                  <a:cubicBezTo>
                    <a:pt x="1651" y="11"/>
                    <a:pt x="1551" y="0"/>
                    <a:pt x="14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2"/>
            <p:cNvSpPr/>
            <p:nvPr/>
          </p:nvSpPr>
          <p:spPr>
            <a:xfrm>
              <a:off x="4277000" y="2280025"/>
              <a:ext cx="126550" cy="154350"/>
            </a:xfrm>
            <a:custGeom>
              <a:avLst/>
              <a:gdLst/>
              <a:ahLst/>
              <a:cxnLst/>
              <a:rect l="l" t="t" r="r" b="b"/>
              <a:pathLst>
                <a:path w="5062" h="6174" extrusionOk="0">
                  <a:moveTo>
                    <a:pt x="5013" y="316"/>
                  </a:moveTo>
                  <a:cubicBezTo>
                    <a:pt x="5049" y="364"/>
                    <a:pt x="5061" y="387"/>
                    <a:pt x="5061" y="387"/>
                  </a:cubicBezTo>
                  <a:cubicBezTo>
                    <a:pt x="5061" y="387"/>
                    <a:pt x="5049" y="352"/>
                    <a:pt x="5013" y="316"/>
                  </a:cubicBezTo>
                  <a:close/>
                  <a:moveTo>
                    <a:pt x="4379" y="0"/>
                  </a:moveTo>
                  <a:cubicBezTo>
                    <a:pt x="4235" y="0"/>
                    <a:pt x="4080" y="48"/>
                    <a:pt x="3942" y="137"/>
                  </a:cubicBezTo>
                  <a:cubicBezTo>
                    <a:pt x="3609" y="340"/>
                    <a:pt x="3251" y="649"/>
                    <a:pt x="2918" y="1042"/>
                  </a:cubicBezTo>
                  <a:cubicBezTo>
                    <a:pt x="2573" y="1423"/>
                    <a:pt x="2263" y="1899"/>
                    <a:pt x="1977" y="2423"/>
                  </a:cubicBezTo>
                  <a:cubicBezTo>
                    <a:pt x="1692" y="2935"/>
                    <a:pt x="1453" y="3447"/>
                    <a:pt x="1239" y="3900"/>
                  </a:cubicBezTo>
                  <a:cubicBezTo>
                    <a:pt x="1025" y="4364"/>
                    <a:pt x="822" y="4781"/>
                    <a:pt x="644" y="5114"/>
                  </a:cubicBezTo>
                  <a:cubicBezTo>
                    <a:pt x="465" y="5459"/>
                    <a:pt x="299" y="5721"/>
                    <a:pt x="191" y="5900"/>
                  </a:cubicBezTo>
                  <a:cubicBezTo>
                    <a:pt x="132" y="5995"/>
                    <a:pt x="84" y="6055"/>
                    <a:pt x="49" y="6102"/>
                  </a:cubicBezTo>
                  <a:cubicBezTo>
                    <a:pt x="13" y="6150"/>
                    <a:pt x="1" y="6174"/>
                    <a:pt x="1" y="6174"/>
                  </a:cubicBezTo>
                  <a:cubicBezTo>
                    <a:pt x="1" y="6174"/>
                    <a:pt x="25" y="6162"/>
                    <a:pt x="60" y="6114"/>
                  </a:cubicBezTo>
                  <a:cubicBezTo>
                    <a:pt x="96" y="6067"/>
                    <a:pt x="144" y="6007"/>
                    <a:pt x="215" y="5924"/>
                  </a:cubicBezTo>
                  <a:cubicBezTo>
                    <a:pt x="346" y="5745"/>
                    <a:pt x="537" y="5495"/>
                    <a:pt x="739" y="5174"/>
                  </a:cubicBezTo>
                  <a:cubicBezTo>
                    <a:pt x="942" y="4840"/>
                    <a:pt x="1168" y="4435"/>
                    <a:pt x="1394" y="3983"/>
                  </a:cubicBezTo>
                  <a:cubicBezTo>
                    <a:pt x="1632" y="3531"/>
                    <a:pt x="1870" y="3031"/>
                    <a:pt x="2156" y="2519"/>
                  </a:cubicBezTo>
                  <a:cubicBezTo>
                    <a:pt x="2442" y="2007"/>
                    <a:pt x="2739" y="1542"/>
                    <a:pt x="3049" y="1149"/>
                  </a:cubicBezTo>
                  <a:cubicBezTo>
                    <a:pt x="3370" y="768"/>
                    <a:pt x="3692" y="435"/>
                    <a:pt x="4001" y="221"/>
                  </a:cubicBezTo>
                  <a:cubicBezTo>
                    <a:pt x="4144" y="114"/>
                    <a:pt x="4311" y="66"/>
                    <a:pt x="4454" y="66"/>
                  </a:cubicBezTo>
                  <a:cubicBezTo>
                    <a:pt x="4609" y="66"/>
                    <a:pt x="4728" y="114"/>
                    <a:pt x="4823" y="161"/>
                  </a:cubicBezTo>
                  <a:cubicBezTo>
                    <a:pt x="4906" y="221"/>
                    <a:pt x="4978" y="280"/>
                    <a:pt x="5013" y="316"/>
                  </a:cubicBezTo>
                  <a:cubicBezTo>
                    <a:pt x="4978" y="268"/>
                    <a:pt x="4930" y="197"/>
                    <a:pt x="4835" y="137"/>
                  </a:cubicBezTo>
                  <a:cubicBezTo>
                    <a:pt x="4752" y="78"/>
                    <a:pt x="4621" y="18"/>
                    <a:pt x="4466" y="6"/>
                  </a:cubicBezTo>
                  <a:cubicBezTo>
                    <a:pt x="4438" y="2"/>
                    <a:pt x="4409" y="0"/>
                    <a:pt x="4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2"/>
            <p:cNvSpPr/>
            <p:nvPr/>
          </p:nvSpPr>
          <p:spPr>
            <a:xfrm>
              <a:off x="4304400" y="2315300"/>
              <a:ext cx="53300" cy="103300"/>
            </a:xfrm>
            <a:custGeom>
              <a:avLst/>
              <a:gdLst/>
              <a:ahLst/>
              <a:cxnLst/>
              <a:rect l="l" t="t" r="r" b="b"/>
              <a:pathLst>
                <a:path w="2132" h="4132" extrusionOk="0">
                  <a:moveTo>
                    <a:pt x="2132" y="0"/>
                  </a:moveTo>
                  <a:cubicBezTo>
                    <a:pt x="2131" y="0"/>
                    <a:pt x="1965" y="203"/>
                    <a:pt x="1727" y="548"/>
                  </a:cubicBezTo>
                  <a:cubicBezTo>
                    <a:pt x="1489" y="905"/>
                    <a:pt x="1179" y="1393"/>
                    <a:pt x="881" y="1965"/>
                  </a:cubicBezTo>
                  <a:cubicBezTo>
                    <a:pt x="584" y="2548"/>
                    <a:pt x="369" y="3084"/>
                    <a:pt x="215" y="3489"/>
                  </a:cubicBezTo>
                  <a:cubicBezTo>
                    <a:pt x="72" y="3882"/>
                    <a:pt x="0" y="4132"/>
                    <a:pt x="0" y="4132"/>
                  </a:cubicBezTo>
                  <a:cubicBezTo>
                    <a:pt x="0" y="4132"/>
                    <a:pt x="477" y="3203"/>
                    <a:pt x="1072" y="2060"/>
                  </a:cubicBezTo>
                  <a:cubicBezTo>
                    <a:pt x="1655" y="929"/>
                    <a:pt x="2131" y="1"/>
                    <a:pt x="2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2"/>
            <p:cNvSpPr/>
            <p:nvPr/>
          </p:nvSpPr>
          <p:spPr>
            <a:xfrm>
              <a:off x="4328200" y="2342675"/>
              <a:ext cx="21175" cy="47050"/>
            </a:xfrm>
            <a:custGeom>
              <a:avLst/>
              <a:gdLst/>
              <a:ahLst/>
              <a:cxnLst/>
              <a:rect l="l" t="t" r="r" b="b"/>
              <a:pathLst>
                <a:path w="847" h="1882" extrusionOk="0">
                  <a:moveTo>
                    <a:pt x="846" y="1"/>
                  </a:moveTo>
                  <a:cubicBezTo>
                    <a:pt x="846" y="1"/>
                    <a:pt x="596" y="406"/>
                    <a:pt x="370" y="917"/>
                  </a:cubicBezTo>
                  <a:cubicBezTo>
                    <a:pt x="144" y="1429"/>
                    <a:pt x="1" y="1882"/>
                    <a:pt x="1" y="1882"/>
                  </a:cubicBezTo>
                  <a:cubicBezTo>
                    <a:pt x="1" y="1882"/>
                    <a:pt x="84" y="1799"/>
                    <a:pt x="191" y="1644"/>
                  </a:cubicBezTo>
                  <a:cubicBezTo>
                    <a:pt x="298" y="1489"/>
                    <a:pt x="441" y="1263"/>
                    <a:pt x="560" y="1001"/>
                  </a:cubicBezTo>
                  <a:cubicBezTo>
                    <a:pt x="679" y="739"/>
                    <a:pt x="751" y="489"/>
                    <a:pt x="787" y="310"/>
                  </a:cubicBezTo>
                  <a:cubicBezTo>
                    <a:pt x="834" y="120"/>
                    <a:pt x="846" y="1"/>
                    <a:pt x="8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2"/>
            <p:cNvSpPr/>
            <p:nvPr/>
          </p:nvSpPr>
          <p:spPr>
            <a:xfrm>
              <a:off x="4342500" y="2343875"/>
              <a:ext cx="16100" cy="37225"/>
            </a:xfrm>
            <a:custGeom>
              <a:avLst/>
              <a:gdLst/>
              <a:ahLst/>
              <a:cxnLst/>
              <a:rect l="l" t="t" r="r" b="b"/>
              <a:pathLst>
                <a:path w="644" h="1489" extrusionOk="0">
                  <a:moveTo>
                    <a:pt x="643" y="0"/>
                  </a:moveTo>
                  <a:cubicBezTo>
                    <a:pt x="643" y="0"/>
                    <a:pt x="405" y="298"/>
                    <a:pt x="227" y="703"/>
                  </a:cubicBezTo>
                  <a:cubicBezTo>
                    <a:pt x="48" y="1119"/>
                    <a:pt x="0" y="1489"/>
                    <a:pt x="0" y="1489"/>
                  </a:cubicBezTo>
                  <a:cubicBezTo>
                    <a:pt x="0" y="1489"/>
                    <a:pt x="238" y="1203"/>
                    <a:pt x="417" y="786"/>
                  </a:cubicBezTo>
                  <a:cubicBezTo>
                    <a:pt x="596" y="381"/>
                    <a:pt x="643" y="0"/>
                    <a:pt x="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2"/>
            <p:cNvSpPr/>
            <p:nvPr/>
          </p:nvSpPr>
          <p:spPr>
            <a:xfrm>
              <a:off x="4351425" y="2357275"/>
              <a:ext cx="8050" cy="19350"/>
            </a:xfrm>
            <a:custGeom>
              <a:avLst/>
              <a:gdLst/>
              <a:ahLst/>
              <a:cxnLst/>
              <a:rect l="l" t="t" r="r" b="b"/>
              <a:pathLst>
                <a:path w="322" h="774" extrusionOk="0">
                  <a:moveTo>
                    <a:pt x="286" y="0"/>
                  </a:moveTo>
                  <a:cubicBezTo>
                    <a:pt x="286" y="0"/>
                    <a:pt x="120" y="131"/>
                    <a:pt x="60" y="357"/>
                  </a:cubicBezTo>
                  <a:cubicBezTo>
                    <a:pt x="0" y="572"/>
                    <a:pt x="72" y="774"/>
                    <a:pt x="72" y="774"/>
                  </a:cubicBezTo>
                  <a:cubicBezTo>
                    <a:pt x="72" y="774"/>
                    <a:pt x="215" y="619"/>
                    <a:pt x="262" y="405"/>
                  </a:cubicBezTo>
                  <a:cubicBezTo>
                    <a:pt x="322" y="203"/>
                    <a:pt x="286" y="0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2"/>
            <p:cNvSpPr/>
            <p:nvPr/>
          </p:nvSpPr>
          <p:spPr>
            <a:xfrm>
              <a:off x="4362450" y="2358750"/>
              <a:ext cx="9525" cy="20575"/>
            </a:xfrm>
            <a:custGeom>
              <a:avLst/>
              <a:gdLst/>
              <a:ahLst/>
              <a:cxnLst/>
              <a:rect l="l" t="t" r="r" b="b"/>
              <a:pathLst>
                <a:path w="381" h="823" extrusionOk="0">
                  <a:moveTo>
                    <a:pt x="345" y="1"/>
                  </a:moveTo>
                  <a:cubicBezTo>
                    <a:pt x="345" y="1"/>
                    <a:pt x="179" y="144"/>
                    <a:pt x="95" y="370"/>
                  </a:cubicBezTo>
                  <a:cubicBezTo>
                    <a:pt x="0" y="596"/>
                    <a:pt x="36" y="822"/>
                    <a:pt x="36" y="822"/>
                  </a:cubicBezTo>
                  <a:cubicBezTo>
                    <a:pt x="36" y="822"/>
                    <a:pt x="202" y="667"/>
                    <a:pt x="286" y="441"/>
                  </a:cubicBezTo>
                  <a:cubicBezTo>
                    <a:pt x="381" y="215"/>
                    <a:pt x="345" y="1"/>
                    <a:pt x="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2"/>
            <p:cNvSpPr/>
            <p:nvPr/>
          </p:nvSpPr>
          <p:spPr>
            <a:xfrm>
              <a:off x="4365700" y="2366500"/>
              <a:ext cx="7175" cy="24725"/>
            </a:xfrm>
            <a:custGeom>
              <a:avLst/>
              <a:gdLst/>
              <a:ahLst/>
              <a:cxnLst/>
              <a:rect l="l" t="t" r="r" b="b"/>
              <a:pathLst>
                <a:path w="287" h="989" extrusionOk="0">
                  <a:moveTo>
                    <a:pt x="239" y="0"/>
                  </a:moveTo>
                  <a:cubicBezTo>
                    <a:pt x="239" y="0"/>
                    <a:pt x="84" y="203"/>
                    <a:pt x="49" y="476"/>
                  </a:cubicBezTo>
                  <a:cubicBezTo>
                    <a:pt x="1" y="750"/>
                    <a:pt x="84" y="988"/>
                    <a:pt x="84" y="988"/>
                  </a:cubicBezTo>
                  <a:cubicBezTo>
                    <a:pt x="84" y="988"/>
                    <a:pt x="215" y="774"/>
                    <a:pt x="251" y="512"/>
                  </a:cubicBezTo>
                  <a:cubicBezTo>
                    <a:pt x="287" y="238"/>
                    <a:pt x="239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2"/>
            <p:cNvSpPr/>
            <p:nvPr/>
          </p:nvSpPr>
          <p:spPr>
            <a:xfrm>
              <a:off x="4466625" y="2319175"/>
              <a:ext cx="152425" cy="48825"/>
            </a:xfrm>
            <a:custGeom>
              <a:avLst/>
              <a:gdLst/>
              <a:ahLst/>
              <a:cxnLst/>
              <a:rect l="l" t="t" r="r" b="b"/>
              <a:pathLst>
                <a:path w="6097" h="1953" extrusionOk="0">
                  <a:moveTo>
                    <a:pt x="6096" y="0"/>
                  </a:moveTo>
                  <a:lnTo>
                    <a:pt x="6096" y="0"/>
                  </a:lnTo>
                  <a:cubicBezTo>
                    <a:pt x="6096" y="0"/>
                    <a:pt x="6084" y="12"/>
                    <a:pt x="6049" y="36"/>
                  </a:cubicBezTo>
                  <a:cubicBezTo>
                    <a:pt x="6013" y="60"/>
                    <a:pt x="5965" y="107"/>
                    <a:pt x="5894" y="155"/>
                  </a:cubicBezTo>
                  <a:cubicBezTo>
                    <a:pt x="5763" y="238"/>
                    <a:pt x="5560" y="369"/>
                    <a:pt x="5298" y="488"/>
                  </a:cubicBezTo>
                  <a:cubicBezTo>
                    <a:pt x="5025" y="607"/>
                    <a:pt x="4703" y="726"/>
                    <a:pt x="4334" y="834"/>
                  </a:cubicBezTo>
                  <a:cubicBezTo>
                    <a:pt x="3965" y="953"/>
                    <a:pt x="3560" y="1060"/>
                    <a:pt x="3132" y="1167"/>
                  </a:cubicBezTo>
                  <a:cubicBezTo>
                    <a:pt x="2691" y="1286"/>
                    <a:pt x="2286" y="1381"/>
                    <a:pt x="1905" y="1465"/>
                  </a:cubicBezTo>
                  <a:cubicBezTo>
                    <a:pt x="1524" y="1536"/>
                    <a:pt x="1191" y="1596"/>
                    <a:pt x="893" y="1631"/>
                  </a:cubicBezTo>
                  <a:cubicBezTo>
                    <a:pt x="607" y="1679"/>
                    <a:pt x="369" y="1750"/>
                    <a:pt x="226" y="1822"/>
                  </a:cubicBezTo>
                  <a:cubicBezTo>
                    <a:pt x="143" y="1857"/>
                    <a:pt x="95" y="1893"/>
                    <a:pt x="60" y="1917"/>
                  </a:cubicBezTo>
                  <a:cubicBezTo>
                    <a:pt x="95" y="1905"/>
                    <a:pt x="155" y="1881"/>
                    <a:pt x="238" y="1857"/>
                  </a:cubicBezTo>
                  <a:cubicBezTo>
                    <a:pt x="381" y="1798"/>
                    <a:pt x="619" y="1762"/>
                    <a:pt x="905" y="1738"/>
                  </a:cubicBezTo>
                  <a:cubicBezTo>
                    <a:pt x="1203" y="1726"/>
                    <a:pt x="1548" y="1703"/>
                    <a:pt x="1941" y="1631"/>
                  </a:cubicBezTo>
                  <a:cubicBezTo>
                    <a:pt x="2322" y="1572"/>
                    <a:pt x="2751" y="1488"/>
                    <a:pt x="3179" y="1369"/>
                  </a:cubicBezTo>
                  <a:cubicBezTo>
                    <a:pt x="3608" y="1262"/>
                    <a:pt x="4025" y="1143"/>
                    <a:pt x="4394" y="1012"/>
                  </a:cubicBezTo>
                  <a:cubicBezTo>
                    <a:pt x="4763" y="881"/>
                    <a:pt x="5084" y="726"/>
                    <a:pt x="5346" y="584"/>
                  </a:cubicBezTo>
                  <a:cubicBezTo>
                    <a:pt x="5596" y="429"/>
                    <a:pt x="5787" y="286"/>
                    <a:pt x="5918" y="179"/>
                  </a:cubicBezTo>
                  <a:cubicBezTo>
                    <a:pt x="5977" y="119"/>
                    <a:pt x="6025" y="72"/>
                    <a:pt x="6049" y="48"/>
                  </a:cubicBezTo>
                  <a:cubicBezTo>
                    <a:pt x="6084" y="12"/>
                    <a:pt x="6096" y="0"/>
                    <a:pt x="6096" y="0"/>
                  </a:cubicBezTo>
                  <a:close/>
                  <a:moveTo>
                    <a:pt x="60" y="1917"/>
                  </a:moveTo>
                  <a:lnTo>
                    <a:pt x="0" y="1953"/>
                  </a:lnTo>
                  <a:cubicBezTo>
                    <a:pt x="0" y="1953"/>
                    <a:pt x="24" y="1941"/>
                    <a:pt x="60" y="19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2"/>
            <p:cNvSpPr/>
            <p:nvPr/>
          </p:nvSpPr>
          <p:spPr>
            <a:xfrm>
              <a:off x="4620800" y="2292375"/>
              <a:ext cx="18175" cy="19075"/>
            </a:xfrm>
            <a:custGeom>
              <a:avLst/>
              <a:gdLst/>
              <a:ahLst/>
              <a:cxnLst/>
              <a:rect l="l" t="t" r="r" b="b"/>
              <a:pathLst>
                <a:path w="727" h="763" extrusionOk="0">
                  <a:moveTo>
                    <a:pt x="727" y="1"/>
                  </a:moveTo>
                  <a:cubicBezTo>
                    <a:pt x="727" y="1"/>
                    <a:pt x="667" y="36"/>
                    <a:pt x="596" y="96"/>
                  </a:cubicBezTo>
                  <a:cubicBezTo>
                    <a:pt x="513" y="167"/>
                    <a:pt x="417" y="239"/>
                    <a:pt x="322" y="346"/>
                  </a:cubicBezTo>
                  <a:cubicBezTo>
                    <a:pt x="215" y="453"/>
                    <a:pt x="144" y="548"/>
                    <a:pt x="84" y="632"/>
                  </a:cubicBezTo>
                  <a:cubicBezTo>
                    <a:pt x="36" y="715"/>
                    <a:pt x="1" y="763"/>
                    <a:pt x="1" y="763"/>
                  </a:cubicBezTo>
                  <a:cubicBezTo>
                    <a:pt x="1" y="763"/>
                    <a:pt x="60" y="751"/>
                    <a:pt x="155" y="715"/>
                  </a:cubicBezTo>
                  <a:cubicBezTo>
                    <a:pt x="251" y="667"/>
                    <a:pt x="370" y="596"/>
                    <a:pt x="465" y="489"/>
                  </a:cubicBezTo>
                  <a:cubicBezTo>
                    <a:pt x="572" y="382"/>
                    <a:pt x="644" y="262"/>
                    <a:pt x="679" y="167"/>
                  </a:cubicBezTo>
                  <a:cubicBezTo>
                    <a:pt x="715" y="72"/>
                    <a:pt x="727" y="1"/>
                    <a:pt x="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2"/>
            <p:cNvSpPr/>
            <p:nvPr/>
          </p:nvSpPr>
          <p:spPr>
            <a:xfrm>
              <a:off x="4644625" y="2271850"/>
              <a:ext cx="23825" cy="13100"/>
            </a:xfrm>
            <a:custGeom>
              <a:avLst/>
              <a:gdLst/>
              <a:ahLst/>
              <a:cxnLst/>
              <a:rect l="l" t="t" r="r" b="b"/>
              <a:pathLst>
                <a:path w="953" h="524" extrusionOk="0">
                  <a:moveTo>
                    <a:pt x="953" y="0"/>
                  </a:moveTo>
                  <a:cubicBezTo>
                    <a:pt x="953" y="0"/>
                    <a:pt x="893" y="0"/>
                    <a:pt x="786" y="12"/>
                  </a:cubicBezTo>
                  <a:cubicBezTo>
                    <a:pt x="679" y="24"/>
                    <a:pt x="548" y="60"/>
                    <a:pt x="405" y="143"/>
                  </a:cubicBezTo>
                  <a:cubicBezTo>
                    <a:pt x="274" y="214"/>
                    <a:pt x="167" y="310"/>
                    <a:pt x="95" y="393"/>
                  </a:cubicBezTo>
                  <a:cubicBezTo>
                    <a:pt x="36" y="476"/>
                    <a:pt x="0" y="524"/>
                    <a:pt x="0" y="524"/>
                  </a:cubicBezTo>
                  <a:cubicBezTo>
                    <a:pt x="0" y="524"/>
                    <a:pt x="60" y="512"/>
                    <a:pt x="155" y="476"/>
                  </a:cubicBezTo>
                  <a:cubicBezTo>
                    <a:pt x="250" y="441"/>
                    <a:pt x="381" y="393"/>
                    <a:pt x="512" y="321"/>
                  </a:cubicBezTo>
                  <a:cubicBezTo>
                    <a:pt x="631" y="250"/>
                    <a:pt x="750" y="179"/>
                    <a:pt x="822" y="107"/>
                  </a:cubicBezTo>
                  <a:cubicBezTo>
                    <a:pt x="905" y="48"/>
                    <a:pt x="953" y="0"/>
                    <a:pt x="9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2"/>
            <p:cNvSpPr/>
            <p:nvPr/>
          </p:nvSpPr>
          <p:spPr>
            <a:xfrm>
              <a:off x="4516925" y="2329875"/>
              <a:ext cx="54500" cy="17125"/>
            </a:xfrm>
            <a:custGeom>
              <a:avLst/>
              <a:gdLst/>
              <a:ahLst/>
              <a:cxnLst/>
              <a:rect l="l" t="t" r="r" b="b"/>
              <a:pathLst>
                <a:path w="2180" h="685" extrusionOk="0">
                  <a:moveTo>
                    <a:pt x="2179" y="1"/>
                  </a:moveTo>
                  <a:cubicBezTo>
                    <a:pt x="2179" y="1"/>
                    <a:pt x="2048" y="36"/>
                    <a:pt x="1858" y="96"/>
                  </a:cubicBezTo>
                  <a:cubicBezTo>
                    <a:pt x="1655" y="156"/>
                    <a:pt x="1381" y="239"/>
                    <a:pt x="1084" y="334"/>
                  </a:cubicBezTo>
                  <a:cubicBezTo>
                    <a:pt x="786" y="429"/>
                    <a:pt x="512" y="513"/>
                    <a:pt x="322" y="572"/>
                  </a:cubicBezTo>
                  <a:cubicBezTo>
                    <a:pt x="119" y="644"/>
                    <a:pt x="0" y="679"/>
                    <a:pt x="0" y="679"/>
                  </a:cubicBezTo>
                  <a:cubicBezTo>
                    <a:pt x="0" y="679"/>
                    <a:pt x="59" y="685"/>
                    <a:pt x="157" y="685"/>
                  </a:cubicBezTo>
                  <a:cubicBezTo>
                    <a:pt x="207" y="685"/>
                    <a:pt x="266" y="683"/>
                    <a:pt x="334" y="679"/>
                  </a:cubicBezTo>
                  <a:cubicBezTo>
                    <a:pt x="548" y="667"/>
                    <a:pt x="834" y="632"/>
                    <a:pt x="1143" y="537"/>
                  </a:cubicBezTo>
                  <a:cubicBezTo>
                    <a:pt x="1453" y="441"/>
                    <a:pt x="1715" y="298"/>
                    <a:pt x="1893" y="191"/>
                  </a:cubicBezTo>
                  <a:cubicBezTo>
                    <a:pt x="2072" y="84"/>
                    <a:pt x="2179" y="1"/>
                    <a:pt x="2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2"/>
            <p:cNvSpPr/>
            <p:nvPr/>
          </p:nvSpPr>
          <p:spPr>
            <a:xfrm>
              <a:off x="4539250" y="2323175"/>
              <a:ext cx="18775" cy="6825"/>
            </a:xfrm>
            <a:custGeom>
              <a:avLst/>
              <a:gdLst/>
              <a:ahLst/>
              <a:cxnLst/>
              <a:rect l="l" t="t" r="r" b="b"/>
              <a:pathLst>
                <a:path w="751" h="273" extrusionOk="0">
                  <a:moveTo>
                    <a:pt x="568" y="1"/>
                  </a:moveTo>
                  <a:cubicBezTo>
                    <a:pt x="501" y="1"/>
                    <a:pt x="423" y="8"/>
                    <a:pt x="346" y="31"/>
                  </a:cubicBezTo>
                  <a:cubicBezTo>
                    <a:pt x="143" y="102"/>
                    <a:pt x="0" y="257"/>
                    <a:pt x="0" y="257"/>
                  </a:cubicBezTo>
                  <a:cubicBezTo>
                    <a:pt x="0" y="257"/>
                    <a:pt x="66" y="272"/>
                    <a:pt x="161" y="272"/>
                  </a:cubicBezTo>
                  <a:cubicBezTo>
                    <a:pt x="232" y="272"/>
                    <a:pt x="318" y="264"/>
                    <a:pt x="405" y="233"/>
                  </a:cubicBezTo>
                  <a:cubicBezTo>
                    <a:pt x="608" y="173"/>
                    <a:pt x="750" y="19"/>
                    <a:pt x="750" y="19"/>
                  </a:cubicBezTo>
                  <a:cubicBezTo>
                    <a:pt x="750" y="19"/>
                    <a:pt x="674" y="1"/>
                    <a:pt x="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2"/>
            <p:cNvSpPr/>
            <p:nvPr/>
          </p:nvSpPr>
          <p:spPr>
            <a:xfrm>
              <a:off x="4541925" y="2316275"/>
              <a:ext cx="14600" cy="5550"/>
            </a:xfrm>
            <a:custGeom>
              <a:avLst/>
              <a:gdLst/>
              <a:ahLst/>
              <a:cxnLst/>
              <a:rect l="l" t="t" r="r" b="b"/>
              <a:pathLst>
                <a:path w="584" h="222" extrusionOk="0">
                  <a:moveTo>
                    <a:pt x="360" y="0"/>
                  </a:moveTo>
                  <a:cubicBezTo>
                    <a:pt x="332" y="0"/>
                    <a:pt x="304" y="3"/>
                    <a:pt x="274" y="9"/>
                  </a:cubicBezTo>
                  <a:cubicBezTo>
                    <a:pt x="108" y="45"/>
                    <a:pt x="0" y="176"/>
                    <a:pt x="0" y="176"/>
                  </a:cubicBezTo>
                  <a:cubicBezTo>
                    <a:pt x="0" y="176"/>
                    <a:pt x="100" y="221"/>
                    <a:pt x="218" y="221"/>
                  </a:cubicBezTo>
                  <a:cubicBezTo>
                    <a:pt x="248" y="221"/>
                    <a:pt x="279" y="218"/>
                    <a:pt x="310" y="211"/>
                  </a:cubicBezTo>
                  <a:cubicBezTo>
                    <a:pt x="477" y="176"/>
                    <a:pt x="584" y="57"/>
                    <a:pt x="584" y="57"/>
                  </a:cubicBezTo>
                  <a:cubicBezTo>
                    <a:pt x="584" y="57"/>
                    <a:pt x="487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2"/>
            <p:cNvSpPr/>
            <p:nvPr/>
          </p:nvSpPr>
          <p:spPr>
            <a:xfrm>
              <a:off x="4628250" y="1518175"/>
              <a:ext cx="7450" cy="24125"/>
            </a:xfrm>
            <a:custGeom>
              <a:avLst/>
              <a:gdLst/>
              <a:ahLst/>
              <a:cxnLst/>
              <a:rect l="l" t="t" r="r" b="b"/>
              <a:pathLst>
                <a:path w="298" h="965" extrusionOk="0">
                  <a:moveTo>
                    <a:pt x="12" y="0"/>
                  </a:moveTo>
                  <a:cubicBezTo>
                    <a:pt x="12" y="0"/>
                    <a:pt x="0" y="60"/>
                    <a:pt x="0" y="155"/>
                  </a:cubicBezTo>
                  <a:cubicBezTo>
                    <a:pt x="0" y="250"/>
                    <a:pt x="12" y="381"/>
                    <a:pt x="48" y="512"/>
                  </a:cubicBezTo>
                  <a:cubicBezTo>
                    <a:pt x="96" y="655"/>
                    <a:pt x="155" y="762"/>
                    <a:pt x="215" y="846"/>
                  </a:cubicBezTo>
                  <a:cubicBezTo>
                    <a:pt x="262" y="917"/>
                    <a:pt x="298" y="965"/>
                    <a:pt x="298" y="965"/>
                  </a:cubicBezTo>
                  <a:cubicBezTo>
                    <a:pt x="298" y="965"/>
                    <a:pt x="274" y="905"/>
                    <a:pt x="227" y="834"/>
                  </a:cubicBezTo>
                  <a:cubicBezTo>
                    <a:pt x="191" y="751"/>
                    <a:pt x="143" y="631"/>
                    <a:pt x="96" y="501"/>
                  </a:cubicBezTo>
                  <a:cubicBezTo>
                    <a:pt x="60" y="370"/>
                    <a:pt x="36" y="239"/>
                    <a:pt x="24" y="155"/>
                  </a:cubicBezTo>
                  <a:cubicBezTo>
                    <a:pt x="12" y="6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2"/>
            <p:cNvSpPr/>
            <p:nvPr/>
          </p:nvSpPr>
          <p:spPr>
            <a:xfrm>
              <a:off x="4632125" y="1527400"/>
              <a:ext cx="3875" cy="8350"/>
            </a:xfrm>
            <a:custGeom>
              <a:avLst/>
              <a:gdLst/>
              <a:ahLst/>
              <a:cxnLst/>
              <a:rect l="l" t="t" r="r" b="b"/>
              <a:pathLst>
                <a:path w="155" h="334" extrusionOk="0">
                  <a:moveTo>
                    <a:pt x="0" y="1"/>
                  </a:moveTo>
                  <a:cubicBezTo>
                    <a:pt x="0" y="1"/>
                    <a:pt x="12" y="84"/>
                    <a:pt x="60" y="179"/>
                  </a:cubicBezTo>
                  <a:cubicBezTo>
                    <a:pt x="95" y="262"/>
                    <a:pt x="155" y="334"/>
                    <a:pt x="155" y="334"/>
                  </a:cubicBezTo>
                  <a:cubicBezTo>
                    <a:pt x="155" y="334"/>
                    <a:pt x="143" y="251"/>
                    <a:pt x="107" y="155"/>
                  </a:cubicBezTo>
                  <a:cubicBezTo>
                    <a:pt x="60" y="7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2"/>
            <p:cNvSpPr/>
            <p:nvPr/>
          </p:nvSpPr>
          <p:spPr>
            <a:xfrm>
              <a:off x="4635100" y="1526800"/>
              <a:ext cx="3000" cy="7175"/>
            </a:xfrm>
            <a:custGeom>
              <a:avLst/>
              <a:gdLst/>
              <a:ahLst/>
              <a:cxnLst/>
              <a:rect l="l" t="t" r="r" b="b"/>
              <a:pathLst>
                <a:path w="120" h="287" extrusionOk="0">
                  <a:moveTo>
                    <a:pt x="0" y="1"/>
                  </a:moveTo>
                  <a:cubicBezTo>
                    <a:pt x="0" y="1"/>
                    <a:pt x="0" y="84"/>
                    <a:pt x="36" y="156"/>
                  </a:cubicBezTo>
                  <a:cubicBezTo>
                    <a:pt x="60" y="239"/>
                    <a:pt x="119" y="286"/>
                    <a:pt x="119" y="286"/>
                  </a:cubicBezTo>
                  <a:cubicBezTo>
                    <a:pt x="119" y="286"/>
                    <a:pt x="107" y="215"/>
                    <a:pt x="83" y="132"/>
                  </a:cubicBezTo>
                  <a:cubicBezTo>
                    <a:pt x="48" y="60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2"/>
            <p:cNvSpPr/>
            <p:nvPr/>
          </p:nvSpPr>
          <p:spPr>
            <a:xfrm>
              <a:off x="4685400" y="1520850"/>
              <a:ext cx="5375" cy="50925"/>
            </a:xfrm>
            <a:custGeom>
              <a:avLst/>
              <a:gdLst/>
              <a:ahLst/>
              <a:cxnLst/>
              <a:rect l="l" t="t" r="r" b="b"/>
              <a:pathLst>
                <a:path w="215" h="2037" extrusionOk="0">
                  <a:moveTo>
                    <a:pt x="0" y="1"/>
                  </a:moveTo>
                  <a:cubicBezTo>
                    <a:pt x="0" y="1"/>
                    <a:pt x="12" y="120"/>
                    <a:pt x="36" y="298"/>
                  </a:cubicBezTo>
                  <a:cubicBezTo>
                    <a:pt x="60" y="489"/>
                    <a:pt x="84" y="739"/>
                    <a:pt x="96" y="1013"/>
                  </a:cubicBezTo>
                  <a:cubicBezTo>
                    <a:pt x="119" y="1298"/>
                    <a:pt x="119" y="1548"/>
                    <a:pt x="107" y="1739"/>
                  </a:cubicBezTo>
                  <a:cubicBezTo>
                    <a:pt x="107" y="1918"/>
                    <a:pt x="96" y="2037"/>
                    <a:pt x="96" y="2037"/>
                  </a:cubicBezTo>
                  <a:cubicBezTo>
                    <a:pt x="96" y="2037"/>
                    <a:pt x="131" y="1929"/>
                    <a:pt x="167" y="1739"/>
                  </a:cubicBezTo>
                  <a:cubicBezTo>
                    <a:pt x="191" y="1560"/>
                    <a:pt x="215" y="1298"/>
                    <a:pt x="203" y="1013"/>
                  </a:cubicBezTo>
                  <a:cubicBezTo>
                    <a:pt x="191" y="727"/>
                    <a:pt x="143" y="477"/>
                    <a:pt x="96" y="286"/>
                  </a:cubicBezTo>
                  <a:cubicBezTo>
                    <a:pt x="36" y="108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2"/>
            <p:cNvSpPr/>
            <p:nvPr/>
          </p:nvSpPr>
          <p:spPr>
            <a:xfrm>
              <a:off x="4733625" y="1808400"/>
              <a:ext cx="17275" cy="24125"/>
            </a:xfrm>
            <a:custGeom>
              <a:avLst/>
              <a:gdLst/>
              <a:ahLst/>
              <a:cxnLst/>
              <a:rect l="l" t="t" r="r" b="b"/>
              <a:pathLst>
                <a:path w="691" h="965" extrusionOk="0">
                  <a:moveTo>
                    <a:pt x="0" y="0"/>
                  </a:moveTo>
                  <a:cubicBezTo>
                    <a:pt x="0" y="0"/>
                    <a:pt x="83" y="262"/>
                    <a:pt x="274" y="524"/>
                  </a:cubicBezTo>
                  <a:cubicBezTo>
                    <a:pt x="476" y="798"/>
                    <a:pt x="691" y="964"/>
                    <a:pt x="691" y="964"/>
                  </a:cubicBezTo>
                  <a:cubicBezTo>
                    <a:pt x="691" y="964"/>
                    <a:pt x="560" y="726"/>
                    <a:pt x="369" y="464"/>
                  </a:cubicBezTo>
                  <a:cubicBezTo>
                    <a:pt x="179" y="20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2"/>
            <p:cNvSpPr/>
            <p:nvPr/>
          </p:nvSpPr>
          <p:spPr>
            <a:xfrm>
              <a:off x="4727650" y="1821175"/>
              <a:ext cx="13125" cy="16700"/>
            </a:xfrm>
            <a:custGeom>
              <a:avLst/>
              <a:gdLst/>
              <a:ahLst/>
              <a:cxnLst/>
              <a:rect l="l" t="t" r="r" b="b"/>
              <a:pathLst>
                <a:path w="525" h="668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84" y="192"/>
                    <a:pt x="227" y="370"/>
                  </a:cubicBezTo>
                  <a:cubicBezTo>
                    <a:pt x="370" y="561"/>
                    <a:pt x="525" y="668"/>
                    <a:pt x="525" y="668"/>
                  </a:cubicBezTo>
                  <a:cubicBezTo>
                    <a:pt x="525" y="668"/>
                    <a:pt x="453" y="489"/>
                    <a:pt x="311" y="311"/>
                  </a:cubicBezTo>
                  <a:cubicBezTo>
                    <a:pt x="168" y="12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2"/>
            <p:cNvSpPr/>
            <p:nvPr/>
          </p:nvSpPr>
          <p:spPr>
            <a:xfrm>
              <a:off x="4659800" y="1767900"/>
              <a:ext cx="22350" cy="83675"/>
            </a:xfrm>
            <a:custGeom>
              <a:avLst/>
              <a:gdLst/>
              <a:ahLst/>
              <a:cxnLst/>
              <a:rect l="l" t="t" r="r" b="b"/>
              <a:pathLst>
                <a:path w="894" h="3347" extrusionOk="0">
                  <a:moveTo>
                    <a:pt x="881" y="1"/>
                  </a:moveTo>
                  <a:cubicBezTo>
                    <a:pt x="881" y="1"/>
                    <a:pt x="870" y="191"/>
                    <a:pt x="846" y="513"/>
                  </a:cubicBezTo>
                  <a:cubicBezTo>
                    <a:pt x="810" y="834"/>
                    <a:pt x="774" y="1275"/>
                    <a:pt x="679" y="1739"/>
                  </a:cubicBezTo>
                  <a:cubicBezTo>
                    <a:pt x="584" y="2215"/>
                    <a:pt x="429" y="2632"/>
                    <a:pt x="274" y="2906"/>
                  </a:cubicBezTo>
                  <a:cubicBezTo>
                    <a:pt x="203" y="3049"/>
                    <a:pt x="131" y="3168"/>
                    <a:pt x="84" y="3239"/>
                  </a:cubicBezTo>
                  <a:cubicBezTo>
                    <a:pt x="36" y="3311"/>
                    <a:pt x="0" y="3346"/>
                    <a:pt x="0" y="3346"/>
                  </a:cubicBezTo>
                  <a:cubicBezTo>
                    <a:pt x="0" y="3346"/>
                    <a:pt x="36" y="3311"/>
                    <a:pt x="96" y="3251"/>
                  </a:cubicBezTo>
                  <a:cubicBezTo>
                    <a:pt x="155" y="3180"/>
                    <a:pt x="238" y="3073"/>
                    <a:pt x="322" y="2942"/>
                  </a:cubicBezTo>
                  <a:cubicBezTo>
                    <a:pt x="500" y="2668"/>
                    <a:pt x="679" y="2251"/>
                    <a:pt x="774" y="1763"/>
                  </a:cubicBezTo>
                  <a:cubicBezTo>
                    <a:pt x="881" y="1287"/>
                    <a:pt x="893" y="834"/>
                    <a:pt x="893" y="513"/>
                  </a:cubicBezTo>
                  <a:cubicBezTo>
                    <a:pt x="893" y="191"/>
                    <a:pt x="881" y="1"/>
                    <a:pt x="8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2"/>
            <p:cNvSpPr/>
            <p:nvPr/>
          </p:nvSpPr>
          <p:spPr>
            <a:xfrm>
              <a:off x="4663975" y="1783675"/>
              <a:ext cx="10725" cy="41100"/>
            </a:xfrm>
            <a:custGeom>
              <a:avLst/>
              <a:gdLst/>
              <a:ahLst/>
              <a:cxnLst/>
              <a:rect l="l" t="t" r="r" b="b"/>
              <a:pathLst>
                <a:path w="429" h="1644" extrusionOk="0">
                  <a:moveTo>
                    <a:pt x="417" y="1"/>
                  </a:moveTo>
                  <a:cubicBezTo>
                    <a:pt x="417" y="1"/>
                    <a:pt x="393" y="96"/>
                    <a:pt x="369" y="251"/>
                  </a:cubicBezTo>
                  <a:cubicBezTo>
                    <a:pt x="345" y="394"/>
                    <a:pt x="310" y="608"/>
                    <a:pt x="250" y="834"/>
                  </a:cubicBezTo>
                  <a:cubicBezTo>
                    <a:pt x="191" y="1060"/>
                    <a:pt x="131" y="1263"/>
                    <a:pt x="83" y="1406"/>
                  </a:cubicBezTo>
                  <a:cubicBezTo>
                    <a:pt x="36" y="1561"/>
                    <a:pt x="0" y="1644"/>
                    <a:pt x="0" y="1644"/>
                  </a:cubicBezTo>
                  <a:cubicBezTo>
                    <a:pt x="0" y="1644"/>
                    <a:pt x="60" y="1572"/>
                    <a:pt x="131" y="1430"/>
                  </a:cubicBezTo>
                  <a:cubicBezTo>
                    <a:pt x="202" y="1299"/>
                    <a:pt x="298" y="1096"/>
                    <a:pt x="357" y="858"/>
                  </a:cubicBezTo>
                  <a:cubicBezTo>
                    <a:pt x="417" y="620"/>
                    <a:pt x="429" y="406"/>
                    <a:pt x="429" y="251"/>
                  </a:cubicBezTo>
                  <a:cubicBezTo>
                    <a:pt x="429" y="96"/>
                    <a:pt x="417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2"/>
            <p:cNvSpPr/>
            <p:nvPr/>
          </p:nvSpPr>
          <p:spPr>
            <a:xfrm>
              <a:off x="4663075" y="1792325"/>
              <a:ext cx="4475" cy="19350"/>
            </a:xfrm>
            <a:custGeom>
              <a:avLst/>
              <a:gdLst/>
              <a:ahLst/>
              <a:cxnLst/>
              <a:rect l="l" t="t" r="r" b="b"/>
              <a:pathLst>
                <a:path w="179" h="774" extrusionOk="0">
                  <a:moveTo>
                    <a:pt x="131" y="0"/>
                  </a:moveTo>
                  <a:cubicBezTo>
                    <a:pt x="131" y="0"/>
                    <a:pt x="72" y="167"/>
                    <a:pt x="36" y="381"/>
                  </a:cubicBezTo>
                  <a:cubicBezTo>
                    <a:pt x="0" y="595"/>
                    <a:pt x="0" y="774"/>
                    <a:pt x="0" y="774"/>
                  </a:cubicBezTo>
                  <a:cubicBezTo>
                    <a:pt x="0" y="774"/>
                    <a:pt x="96" y="619"/>
                    <a:pt x="143" y="405"/>
                  </a:cubicBezTo>
                  <a:cubicBezTo>
                    <a:pt x="179" y="179"/>
                    <a:pt x="131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2"/>
            <p:cNvSpPr/>
            <p:nvPr/>
          </p:nvSpPr>
          <p:spPr>
            <a:xfrm>
              <a:off x="4654725" y="1800050"/>
              <a:ext cx="4800" cy="11625"/>
            </a:xfrm>
            <a:custGeom>
              <a:avLst/>
              <a:gdLst/>
              <a:ahLst/>
              <a:cxnLst/>
              <a:rect l="l" t="t" r="r" b="b"/>
              <a:pathLst>
                <a:path w="192" h="465" extrusionOk="0">
                  <a:moveTo>
                    <a:pt x="180" y="1"/>
                  </a:moveTo>
                  <a:cubicBezTo>
                    <a:pt x="179" y="1"/>
                    <a:pt x="96" y="84"/>
                    <a:pt x="49" y="215"/>
                  </a:cubicBezTo>
                  <a:cubicBezTo>
                    <a:pt x="1" y="346"/>
                    <a:pt x="13" y="465"/>
                    <a:pt x="13" y="465"/>
                  </a:cubicBezTo>
                  <a:cubicBezTo>
                    <a:pt x="13" y="465"/>
                    <a:pt x="96" y="382"/>
                    <a:pt x="144" y="251"/>
                  </a:cubicBezTo>
                  <a:cubicBezTo>
                    <a:pt x="191" y="132"/>
                    <a:pt x="180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2"/>
            <p:cNvSpPr/>
            <p:nvPr/>
          </p:nvSpPr>
          <p:spPr>
            <a:xfrm>
              <a:off x="4631225" y="1756600"/>
              <a:ext cx="50025" cy="64325"/>
            </a:xfrm>
            <a:custGeom>
              <a:avLst/>
              <a:gdLst/>
              <a:ahLst/>
              <a:cxnLst/>
              <a:rect l="l" t="t" r="r" b="b"/>
              <a:pathLst>
                <a:path w="2001" h="2573" extrusionOk="0">
                  <a:moveTo>
                    <a:pt x="2001" y="0"/>
                  </a:moveTo>
                  <a:cubicBezTo>
                    <a:pt x="2001" y="0"/>
                    <a:pt x="1858" y="119"/>
                    <a:pt x="1643" y="322"/>
                  </a:cubicBezTo>
                  <a:cubicBezTo>
                    <a:pt x="1429" y="536"/>
                    <a:pt x="1155" y="834"/>
                    <a:pt x="870" y="1191"/>
                  </a:cubicBezTo>
                  <a:cubicBezTo>
                    <a:pt x="596" y="1548"/>
                    <a:pt x="381" y="1893"/>
                    <a:pt x="227" y="2143"/>
                  </a:cubicBezTo>
                  <a:cubicBezTo>
                    <a:pt x="84" y="2405"/>
                    <a:pt x="0" y="2572"/>
                    <a:pt x="0" y="2572"/>
                  </a:cubicBezTo>
                  <a:cubicBezTo>
                    <a:pt x="0" y="2572"/>
                    <a:pt x="453" y="1989"/>
                    <a:pt x="1000" y="1286"/>
                  </a:cubicBezTo>
                  <a:cubicBezTo>
                    <a:pt x="1548" y="584"/>
                    <a:pt x="2000" y="1"/>
                    <a:pt x="2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2"/>
            <p:cNvSpPr/>
            <p:nvPr/>
          </p:nvSpPr>
          <p:spPr>
            <a:xfrm>
              <a:off x="4599075" y="1841400"/>
              <a:ext cx="40500" cy="70900"/>
            </a:xfrm>
            <a:custGeom>
              <a:avLst/>
              <a:gdLst/>
              <a:ahLst/>
              <a:cxnLst/>
              <a:rect l="l" t="t" r="r" b="b"/>
              <a:pathLst>
                <a:path w="1620" h="2836" extrusionOk="0">
                  <a:moveTo>
                    <a:pt x="1611" y="443"/>
                  </a:moveTo>
                  <a:cubicBezTo>
                    <a:pt x="1616" y="450"/>
                    <a:pt x="1620" y="454"/>
                    <a:pt x="1620" y="454"/>
                  </a:cubicBezTo>
                  <a:cubicBezTo>
                    <a:pt x="1620" y="454"/>
                    <a:pt x="1617" y="450"/>
                    <a:pt x="1611" y="443"/>
                  </a:cubicBezTo>
                  <a:close/>
                  <a:moveTo>
                    <a:pt x="861" y="0"/>
                  </a:moveTo>
                  <a:cubicBezTo>
                    <a:pt x="711" y="0"/>
                    <a:pt x="548" y="37"/>
                    <a:pt x="393" y="133"/>
                  </a:cubicBezTo>
                  <a:cubicBezTo>
                    <a:pt x="274" y="204"/>
                    <a:pt x="155" y="311"/>
                    <a:pt x="84" y="454"/>
                  </a:cubicBezTo>
                  <a:cubicBezTo>
                    <a:pt x="36" y="525"/>
                    <a:pt x="0" y="597"/>
                    <a:pt x="0" y="692"/>
                  </a:cubicBezTo>
                  <a:cubicBezTo>
                    <a:pt x="0" y="740"/>
                    <a:pt x="0" y="787"/>
                    <a:pt x="24" y="835"/>
                  </a:cubicBezTo>
                  <a:cubicBezTo>
                    <a:pt x="36" y="883"/>
                    <a:pt x="60" y="918"/>
                    <a:pt x="72" y="942"/>
                  </a:cubicBezTo>
                  <a:cubicBezTo>
                    <a:pt x="96" y="1002"/>
                    <a:pt x="96" y="1061"/>
                    <a:pt x="96" y="1145"/>
                  </a:cubicBezTo>
                  <a:cubicBezTo>
                    <a:pt x="96" y="1180"/>
                    <a:pt x="108" y="1228"/>
                    <a:pt x="120" y="1264"/>
                  </a:cubicBezTo>
                  <a:cubicBezTo>
                    <a:pt x="131" y="1311"/>
                    <a:pt x="155" y="1359"/>
                    <a:pt x="179" y="1383"/>
                  </a:cubicBezTo>
                  <a:cubicBezTo>
                    <a:pt x="227" y="1454"/>
                    <a:pt x="262" y="1490"/>
                    <a:pt x="286" y="1549"/>
                  </a:cubicBezTo>
                  <a:cubicBezTo>
                    <a:pt x="310" y="1609"/>
                    <a:pt x="334" y="1680"/>
                    <a:pt x="358" y="1740"/>
                  </a:cubicBezTo>
                  <a:cubicBezTo>
                    <a:pt x="453" y="1990"/>
                    <a:pt x="584" y="2204"/>
                    <a:pt x="703" y="2371"/>
                  </a:cubicBezTo>
                  <a:cubicBezTo>
                    <a:pt x="834" y="2538"/>
                    <a:pt x="941" y="2645"/>
                    <a:pt x="1036" y="2728"/>
                  </a:cubicBezTo>
                  <a:cubicBezTo>
                    <a:pt x="1120" y="2800"/>
                    <a:pt x="1167" y="2835"/>
                    <a:pt x="1167" y="2835"/>
                  </a:cubicBezTo>
                  <a:cubicBezTo>
                    <a:pt x="1167" y="2835"/>
                    <a:pt x="1120" y="2788"/>
                    <a:pt x="1048" y="2704"/>
                  </a:cubicBezTo>
                  <a:cubicBezTo>
                    <a:pt x="977" y="2621"/>
                    <a:pt x="870" y="2490"/>
                    <a:pt x="774" y="2323"/>
                  </a:cubicBezTo>
                  <a:cubicBezTo>
                    <a:pt x="667" y="2157"/>
                    <a:pt x="560" y="1942"/>
                    <a:pt x="489" y="1692"/>
                  </a:cubicBezTo>
                  <a:cubicBezTo>
                    <a:pt x="465" y="1633"/>
                    <a:pt x="441" y="1573"/>
                    <a:pt x="417" y="1502"/>
                  </a:cubicBezTo>
                  <a:cubicBezTo>
                    <a:pt x="393" y="1430"/>
                    <a:pt x="346" y="1347"/>
                    <a:pt x="310" y="1299"/>
                  </a:cubicBezTo>
                  <a:cubicBezTo>
                    <a:pt x="262" y="1240"/>
                    <a:pt x="251" y="1204"/>
                    <a:pt x="251" y="1133"/>
                  </a:cubicBezTo>
                  <a:cubicBezTo>
                    <a:pt x="251" y="1061"/>
                    <a:pt x="251" y="966"/>
                    <a:pt x="215" y="883"/>
                  </a:cubicBezTo>
                  <a:cubicBezTo>
                    <a:pt x="179" y="799"/>
                    <a:pt x="155" y="764"/>
                    <a:pt x="155" y="704"/>
                  </a:cubicBezTo>
                  <a:cubicBezTo>
                    <a:pt x="155" y="645"/>
                    <a:pt x="179" y="585"/>
                    <a:pt x="215" y="525"/>
                  </a:cubicBezTo>
                  <a:cubicBezTo>
                    <a:pt x="274" y="406"/>
                    <a:pt x="370" y="311"/>
                    <a:pt x="465" y="240"/>
                  </a:cubicBezTo>
                  <a:cubicBezTo>
                    <a:pt x="606" y="140"/>
                    <a:pt x="764" y="98"/>
                    <a:pt x="912" y="98"/>
                  </a:cubicBezTo>
                  <a:cubicBezTo>
                    <a:pt x="976" y="98"/>
                    <a:pt x="1038" y="106"/>
                    <a:pt x="1096" y="121"/>
                  </a:cubicBezTo>
                  <a:cubicBezTo>
                    <a:pt x="1286" y="156"/>
                    <a:pt x="1417" y="252"/>
                    <a:pt x="1501" y="335"/>
                  </a:cubicBezTo>
                  <a:cubicBezTo>
                    <a:pt x="1560" y="386"/>
                    <a:pt x="1595" y="425"/>
                    <a:pt x="1611" y="443"/>
                  </a:cubicBezTo>
                  <a:lnTo>
                    <a:pt x="1611" y="443"/>
                  </a:lnTo>
                  <a:cubicBezTo>
                    <a:pt x="1606" y="437"/>
                    <a:pt x="1601" y="429"/>
                    <a:pt x="1596" y="418"/>
                  </a:cubicBezTo>
                  <a:cubicBezTo>
                    <a:pt x="1584" y="395"/>
                    <a:pt x="1560" y="359"/>
                    <a:pt x="1524" y="311"/>
                  </a:cubicBezTo>
                  <a:cubicBezTo>
                    <a:pt x="1453" y="228"/>
                    <a:pt x="1322" y="109"/>
                    <a:pt x="1120" y="37"/>
                  </a:cubicBezTo>
                  <a:cubicBezTo>
                    <a:pt x="1042" y="15"/>
                    <a:pt x="954" y="0"/>
                    <a:pt x="8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2"/>
            <p:cNvSpPr/>
            <p:nvPr/>
          </p:nvSpPr>
          <p:spPr>
            <a:xfrm>
              <a:off x="4614850" y="1841625"/>
              <a:ext cx="22950" cy="12325"/>
            </a:xfrm>
            <a:custGeom>
              <a:avLst/>
              <a:gdLst/>
              <a:ahLst/>
              <a:cxnLst/>
              <a:rect l="l" t="t" r="r" b="b"/>
              <a:pathLst>
                <a:path w="918" h="493" extrusionOk="0">
                  <a:moveTo>
                    <a:pt x="242" y="0"/>
                  </a:moveTo>
                  <a:cubicBezTo>
                    <a:pt x="216" y="0"/>
                    <a:pt x="190" y="2"/>
                    <a:pt x="167" y="5"/>
                  </a:cubicBezTo>
                  <a:cubicBezTo>
                    <a:pt x="60" y="16"/>
                    <a:pt x="1" y="40"/>
                    <a:pt x="1" y="40"/>
                  </a:cubicBezTo>
                  <a:cubicBezTo>
                    <a:pt x="1" y="40"/>
                    <a:pt x="72" y="52"/>
                    <a:pt x="167" y="88"/>
                  </a:cubicBezTo>
                  <a:cubicBezTo>
                    <a:pt x="251" y="112"/>
                    <a:pt x="382" y="159"/>
                    <a:pt x="512" y="219"/>
                  </a:cubicBezTo>
                  <a:cubicBezTo>
                    <a:pt x="632" y="278"/>
                    <a:pt x="739" y="326"/>
                    <a:pt x="798" y="374"/>
                  </a:cubicBezTo>
                  <a:cubicBezTo>
                    <a:pt x="870" y="421"/>
                    <a:pt x="858" y="481"/>
                    <a:pt x="870" y="481"/>
                  </a:cubicBezTo>
                  <a:lnTo>
                    <a:pt x="870" y="493"/>
                  </a:lnTo>
                  <a:lnTo>
                    <a:pt x="917" y="493"/>
                  </a:lnTo>
                  <a:cubicBezTo>
                    <a:pt x="917" y="493"/>
                    <a:pt x="917" y="493"/>
                    <a:pt x="876" y="482"/>
                  </a:cubicBezTo>
                  <a:lnTo>
                    <a:pt x="876" y="482"/>
                  </a:lnTo>
                  <a:cubicBezTo>
                    <a:pt x="880" y="477"/>
                    <a:pt x="887" y="465"/>
                    <a:pt x="893" y="445"/>
                  </a:cubicBezTo>
                  <a:cubicBezTo>
                    <a:pt x="905" y="421"/>
                    <a:pt x="893" y="374"/>
                    <a:pt x="870" y="326"/>
                  </a:cubicBezTo>
                  <a:cubicBezTo>
                    <a:pt x="822" y="219"/>
                    <a:pt x="703" y="135"/>
                    <a:pt x="572" y="76"/>
                  </a:cubicBezTo>
                  <a:cubicBezTo>
                    <a:pt x="460" y="20"/>
                    <a:pt x="340" y="0"/>
                    <a:pt x="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2"/>
            <p:cNvSpPr/>
            <p:nvPr/>
          </p:nvSpPr>
          <p:spPr>
            <a:xfrm>
              <a:off x="4621100" y="1840500"/>
              <a:ext cx="16100" cy="7200"/>
            </a:xfrm>
            <a:custGeom>
              <a:avLst/>
              <a:gdLst/>
              <a:ahLst/>
              <a:cxnLst/>
              <a:rect l="l" t="t" r="r" b="b"/>
              <a:pathLst>
                <a:path w="644" h="288" extrusionOk="0">
                  <a:moveTo>
                    <a:pt x="253" y="1"/>
                  </a:moveTo>
                  <a:cubicBezTo>
                    <a:pt x="195" y="1"/>
                    <a:pt x="144" y="11"/>
                    <a:pt x="108" y="26"/>
                  </a:cubicBezTo>
                  <a:cubicBezTo>
                    <a:pt x="36" y="50"/>
                    <a:pt x="1" y="73"/>
                    <a:pt x="1" y="73"/>
                  </a:cubicBezTo>
                  <a:cubicBezTo>
                    <a:pt x="1" y="73"/>
                    <a:pt x="48" y="85"/>
                    <a:pt x="108" y="97"/>
                  </a:cubicBezTo>
                  <a:cubicBezTo>
                    <a:pt x="167" y="121"/>
                    <a:pt x="251" y="145"/>
                    <a:pt x="334" y="169"/>
                  </a:cubicBezTo>
                  <a:cubicBezTo>
                    <a:pt x="417" y="192"/>
                    <a:pt x="489" y="192"/>
                    <a:pt x="536" y="216"/>
                  </a:cubicBezTo>
                  <a:cubicBezTo>
                    <a:pt x="596" y="240"/>
                    <a:pt x="608" y="288"/>
                    <a:pt x="608" y="288"/>
                  </a:cubicBezTo>
                  <a:cubicBezTo>
                    <a:pt x="608" y="288"/>
                    <a:pt x="643" y="240"/>
                    <a:pt x="596" y="169"/>
                  </a:cubicBezTo>
                  <a:cubicBezTo>
                    <a:pt x="560" y="97"/>
                    <a:pt x="465" y="38"/>
                    <a:pt x="370" y="14"/>
                  </a:cubicBezTo>
                  <a:cubicBezTo>
                    <a:pt x="329" y="5"/>
                    <a:pt x="290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2"/>
            <p:cNvSpPr/>
            <p:nvPr/>
          </p:nvSpPr>
          <p:spPr>
            <a:xfrm>
              <a:off x="4638375" y="1837250"/>
              <a:ext cx="16975" cy="53025"/>
            </a:xfrm>
            <a:custGeom>
              <a:avLst/>
              <a:gdLst/>
              <a:ahLst/>
              <a:cxnLst/>
              <a:rect l="l" t="t" r="r" b="b"/>
              <a:pathLst>
                <a:path w="679" h="2121" extrusionOk="0">
                  <a:moveTo>
                    <a:pt x="0" y="1"/>
                  </a:moveTo>
                  <a:cubicBezTo>
                    <a:pt x="0" y="1"/>
                    <a:pt x="24" y="25"/>
                    <a:pt x="48" y="72"/>
                  </a:cubicBezTo>
                  <a:cubicBezTo>
                    <a:pt x="83" y="120"/>
                    <a:pt x="131" y="191"/>
                    <a:pt x="179" y="275"/>
                  </a:cubicBezTo>
                  <a:cubicBezTo>
                    <a:pt x="274" y="453"/>
                    <a:pt x="381" y="715"/>
                    <a:pt x="453" y="1013"/>
                  </a:cubicBezTo>
                  <a:cubicBezTo>
                    <a:pt x="524" y="1311"/>
                    <a:pt x="560" y="1584"/>
                    <a:pt x="595" y="1787"/>
                  </a:cubicBezTo>
                  <a:cubicBezTo>
                    <a:pt x="631" y="1989"/>
                    <a:pt x="655" y="2120"/>
                    <a:pt x="655" y="2120"/>
                  </a:cubicBezTo>
                  <a:cubicBezTo>
                    <a:pt x="655" y="2120"/>
                    <a:pt x="667" y="1989"/>
                    <a:pt x="679" y="1787"/>
                  </a:cubicBezTo>
                  <a:cubicBezTo>
                    <a:pt x="679" y="1573"/>
                    <a:pt x="679" y="1287"/>
                    <a:pt x="607" y="977"/>
                  </a:cubicBezTo>
                  <a:cubicBezTo>
                    <a:pt x="524" y="656"/>
                    <a:pt x="381" y="394"/>
                    <a:pt x="250" y="239"/>
                  </a:cubicBezTo>
                  <a:cubicBezTo>
                    <a:pt x="179" y="156"/>
                    <a:pt x="119" y="96"/>
                    <a:pt x="72" y="60"/>
                  </a:cubicBezTo>
                  <a:cubicBezTo>
                    <a:pt x="24" y="2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2"/>
            <p:cNvSpPr/>
            <p:nvPr/>
          </p:nvSpPr>
          <p:spPr>
            <a:xfrm>
              <a:off x="4653550" y="1886675"/>
              <a:ext cx="4775" cy="18475"/>
            </a:xfrm>
            <a:custGeom>
              <a:avLst/>
              <a:gdLst/>
              <a:ahLst/>
              <a:cxnLst/>
              <a:rect l="l" t="t" r="r" b="b"/>
              <a:pathLst>
                <a:path w="191" h="739" extrusionOk="0">
                  <a:moveTo>
                    <a:pt x="60" y="0"/>
                  </a:moveTo>
                  <a:cubicBezTo>
                    <a:pt x="60" y="0"/>
                    <a:pt x="0" y="167"/>
                    <a:pt x="12" y="381"/>
                  </a:cubicBezTo>
                  <a:cubicBezTo>
                    <a:pt x="24" y="584"/>
                    <a:pt x="119" y="739"/>
                    <a:pt x="119" y="739"/>
                  </a:cubicBezTo>
                  <a:cubicBezTo>
                    <a:pt x="119" y="739"/>
                    <a:pt x="191" y="572"/>
                    <a:pt x="167" y="369"/>
                  </a:cubicBezTo>
                  <a:cubicBezTo>
                    <a:pt x="155" y="167"/>
                    <a:pt x="60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2"/>
            <p:cNvSpPr/>
            <p:nvPr/>
          </p:nvSpPr>
          <p:spPr>
            <a:xfrm>
              <a:off x="4658900" y="1861075"/>
              <a:ext cx="4500" cy="20550"/>
            </a:xfrm>
            <a:custGeom>
              <a:avLst/>
              <a:gdLst/>
              <a:ahLst/>
              <a:cxnLst/>
              <a:rect l="l" t="t" r="r" b="b"/>
              <a:pathLst>
                <a:path w="180" h="822" extrusionOk="0">
                  <a:moveTo>
                    <a:pt x="60" y="0"/>
                  </a:moveTo>
                  <a:cubicBezTo>
                    <a:pt x="60" y="0"/>
                    <a:pt x="1" y="191"/>
                    <a:pt x="13" y="417"/>
                  </a:cubicBezTo>
                  <a:cubicBezTo>
                    <a:pt x="24" y="643"/>
                    <a:pt x="108" y="822"/>
                    <a:pt x="108" y="822"/>
                  </a:cubicBezTo>
                  <a:cubicBezTo>
                    <a:pt x="108" y="822"/>
                    <a:pt x="179" y="631"/>
                    <a:pt x="167" y="405"/>
                  </a:cubicBezTo>
                  <a:cubicBezTo>
                    <a:pt x="155" y="179"/>
                    <a:pt x="60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2"/>
            <p:cNvSpPr/>
            <p:nvPr/>
          </p:nvSpPr>
          <p:spPr>
            <a:xfrm>
              <a:off x="4663075" y="1856600"/>
              <a:ext cx="4475" cy="16100"/>
            </a:xfrm>
            <a:custGeom>
              <a:avLst/>
              <a:gdLst/>
              <a:ahLst/>
              <a:cxnLst/>
              <a:rect l="l" t="t" r="r" b="b"/>
              <a:pathLst>
                <a:path w="179" h="644" extrusionOk="0">
                  <a:moveTo>
                    <a:pt x="72" y="1"/>
                  </a:moveTo>
                  <a:cubicBezTo>
                    <a:pt x="72" y="1"/>
                    <a:pt x="0" y="144"/>
                    <a:pt x="12" y="322"/>
                  </a:cubicBezTo>
                  <a:cubicBezTo>
                    <a:pt x="24" y="513"/>
                    <a:pt x="119" y="644"/>
                    <a:pt x="119" y="644"/>
                  </a:cubicBezTo>
                  <a:cubicBezTo>
                    <a:pt x="119" y="644"/>
                    <a:pt x="179" y="501"/>
                    <a:pt x="167" y="322"/>
                  </a:cubicBezTo>
                  <a:cubicBezTo>
                    <a:pt x="155" y="132"/>
                    <a:pt x="72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2"/>
            <p:cNvSpPr/>
            <p:nvPr/>
          </p:nvSpPr>
          <p:spPr>
            <a:xfrm>
              <a:off x="4592825" y="2103375"/>
              <a:ext cx="16400" cy="28875"/>
            </a:xfrm>
            <a:custGeom>
              <a:avLst/>
              <a:gdLst/>
              <a:ahLst/>
              <a:cxnLst/>
              <a:rect l="l" t="t" r="r" b="b"/>
              <a:pathLst>
                <a:path w="656" h="1155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24" y="12"/>
                    <a:pt x="48" y="36"/>
                  </a:cubicBezTo>
                  <a:cubicBezTo>
                    <a:pt x="84" y="48"/>
                    <a:pt x="131" y="72"/>
                    <a:pt x="179" y="107"/>
                  </a:cubicBezTo>
                  <a:cubicBezTo>
                    <a:pt x="274" y="191"/>
                    <a:pt x="381" y="322"/>
                    <a:pt x="453" y="476"/>
                  </a:cubicBezTo>
                  <a:cubicBezTo>
                    <a:pt x="489" y="560"/>
                    <a:pt x="501" y="643"/>
                    <a:pt x="512" y="726"/>
                  </a:cubicBezTo>
                  <a:cubicBezTo>
                    <a:pt x="512" y="798"/>
                    <a:pt x="512" y="881"/>
                    <a:pt x="524" y="953"/>
                  </a:cubicBezTo>
                  <a:cubicBezTo>
                    <a:pt x="524" y="1024"/>
                    <a:pt x="548" y="1072"/>
                    <a:pt x="560" y="1107"/>
                  </a:cubicBezTo>
                  <a:cubicBezTo>
                    <a:pt x="584" y="1143"/>
                    <a:pt x="596" y="1155"/>
                    <a:pt x="596" y="1155"/>
                  </a:cubicBezTo>
                  <a:cubicBezTo>
                    <a:pt x="596" y="1155"/>
                    <a:pt x="572" y="1072"/>
                    <a:pt x="596" y="953"/>
                  </a:cubicBezTo>
                  <a:cubicBezTo>
                    <a:pt x="608" y="893"/>
                    <a:pt x="631" y="822"/>
                    <a:pt x="643" y="726"/>
                  </a:cubicBezTo>
                  <a:cubicBezTo>
                    <a:pt x="655" y="631"/>
                    <a:pt x="643" y="524"/>
                    <a:pt x="596" y="417"/>
                  </a:cubicBezTo>
                  <a:cubicBezTo>
                    <a:pt x="512" y="214"/>
                    <a:pt x="346" y="83"/>
                    <a:pt x="215" y="48"/>
                  </a:cubicBezTo>
                  <a:cubicBezTo>
                    <a:pt x="155" y="12"/>
                    <a:pt x="96" y="12"/>
                    <a:pt x="60" y="12"/>
                  </a:cubicBezTo>
                  <a:cubicBezTo>
                    <a:pt x="24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2"/>
            <p:cNvSpPr/>
            <p:nvPr/>
          </p:nvSpPr>
          <p:spPr>
            <a:xfrm>
              <a:off x="4611875" y="2150100"/>
              <a:ext cx="7750" cy="20550"/>
            </a:xfrm>
            <a:custGeom>
              <a:avLst/>
              <a:gdLst/>
              <a:ahLst/>
              <a:cxnLst/>
              <a:rect l="l" t="t" r="r" b="b"/>
              <a:pathLst>
                <a:path w="310" h="822" extrusionOk="0">
                  <a:moveTo>
                    <a:pt x="0" y="0"/>
                  </a:moveTo>
                  <a:cubicBezTo>
                    <a:pt x="0" y="0"/>
                    <a:pt x="60" y="191"/>
                    <a:pt x="120" y="417"/>
                  </a:cubicBezTo>
                  <a:cubicBezTo>
                    <a:pt x="191" y="631"/>
                    <a:pt x="250" y="822"/>
                    <a:pt x="250" y="822"/>
                  </a:cubicBezTo>
                  <a:cubicBezTo>
                    <a:pt x="250" y="822"/>
                    <a:pt x="274" y="774"/>
                    <a:pt x="286" y="691"/>
                  </a:cubicBezTo>
                  <a:cubicBezTo>
                    <a:pt x="298" y="608"/>
                    <a:pt x="310" y="489"/>
                    <a:pt x="274" y="369"/>
                  </a:cubicBezTo>
                  <a:cubicBezTo>
                    <a:pt x="239" y="238"/>
                    <a:pt x="167" y="143"/>
                    <a:pt x="108" y="84"/>
                  </a:cubicBezTo>
                  <a:cubicBezTo>
                    <a:pt x="48" y="2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2"/>
            <p:cNvSpPr/>
            <p:nvPr/>
          </p:nvSpPr>
          <p:spPr>
            <a:xfrm>
              <a:off x="4625275" y="2186400"/>
              <a:ext cx="11025" cy="19375"/>
            </a:xfrm>
            <a:custGeom>
              <a:avLst/>
              <a:gdLst/>
              <a:ahLst/>
              <a:cxnLst/>
              <a:rect l="l" t="t" r="r" b="b"/>
              <a:pathLst>
                <a:path w="441" h="77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48" y="37"/>
                    <a:pt x="95" y="108"/>
                  </a:cubicBezTo>
                  <a:cubicBezTo>
                    <a:pt x="143" y="168"/>
                    <a:pt x="191" y="263"/>
                    <a:pt x="238" y="358"/>
                  </a:cubicBezTo>
                  <a:cubicBezTo>
                    <a:pt x="286" y="465"/>
                    <a:pt x="334" y="561"/>
                    <a:pt x="346" y="644"/>
                  </a:cubicBezTo>
                  <a:cubicBezTo>
                    <a:pt x="369" y="715"/>
                    <a:pt x="381" y="775"/>
                    <a:pt x="381" y="775"/>
                  </a:cubicBezTo>
                  <a:cubicBezTo>
                    <a:pt x="381" y="775"/>
                    <a:pt x="405" y="727"/>
                    <a:pt x="429" y="644"/>
                  </a:cubicBezTo>
                  <a:cubicBezTo>
                    <a:pt x="441" y="549"/>
                    <a:pt x="441" y="418"/>
                    <a:pt x="381" y="299"/>
                  </a:cubicBezTo>
                  <a:cubicBezTo>
                    <a:pt x="322" y="168"/>
                    <a:pt x="226" y="84"/>
                    <a:pt x="143" y="49"/>
                  </a:cubicBezTo>
                  <a:cubicBezTo>
                    <a:pt x="6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2"/>
            <p:cNvSpPr/>
            <p:nvPr/>
          </p:nvSpPr>
          <p:spPr>
            <a:xfrm>
              <a:off x="4643125" y="2227475"/>
              <a:ext cx="8950" cy="19375"/>
            </a:xfrm>
            <a:custGeom>
              <a:avLst/>
              <a:gdLst/>
              <a:ahLst/>
              <a:cxnLst/>
              <a:rect l="l" t="t" r="r" b="b"/>
              <a:pathLst>
                <a:path w="358" h="775" extrusionOk="0">
                  <a:moveTo>
                    <a:pt x="1" y="1"/>
                  </a:moveTo>
                  <a:cubicBezTo>
                    <a:pt x="1" y="1"/>
                    <a:pt x="24" y="203"/>
                    <a:pt x="120" y="418"/>
                  </a:cubicBezTo>
                  <a:cubicBezTo>
                    <a:pt x="215" y="620"/>
                    <a:pt x="346" y="775"/>
                    <a:pt x="346" y="775"/>
                  </a:cubicBezTo>
                  <a:cubicBezTo>
                    <a:pt x="346" y="775"/>
                    <a:pt x="358" y="572"/>
                    <a:pt x="263" y="346"/>
                  </a:cubicBezTo>
                  <a:cubicBezTo>
                    <a:pt x="167" y="13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2"/>
            <p:cNvSpPr/>
            <p:nvPr/>
          </p:nvSpPr>
          <p:spPr>
            <a:xfrm>
              <a:off x="5119375" y="2090625"/>
              <a:ext cx="78600" cy="11575"/>
            </a:xfrm>
            <a:custGeom>
              <a:avLst/>
              <a:gdLst/>
              <a:ahLst/>
              <a:cxnLst/>
              <a:rect l="l" t="t" r="r" b="b"/>
              <a:pathLst>
                <a:path w="3144" h="463" extrusionOk="0">
                  <a:moveTo>
                    <a:pt x="1067" y="0"/>
                  </a:moveTo>
                  <a:cubicBezTo>
                    <a:pt x="837" y="0"/>
                    <a:pt x="631" y="13"/>
                    <a:pt x="465" y="34"/>
                  </a:cubicBezTo>
                  <a:cubicBezTo>
                    <a:pt x="179" y="58"/>
                    <a:pt x="1" y="93"/>
                    <a:pt x="1" y="93"/>
                  </a:cubicBezTo>
                  <a:cubicBezTo>
                    <a:pt x="1" y="93"/>
                    <a:pt x="715" y="153"/>
                    <a:pt x="1584" y="236"/>
                  </a:cubicBezTo>
                  <a:cubicBezTo>
                    <a:pt x="2013" y="272"/>
                    <a:pt x="2406" y="308"/>
                    <a:pt x="2691" y="355"/>
                  </a:cubicBezTo>
                  <a:cubicBezTo>
                    <a:pt x="2834" y="379"/>
                    <a:pt x="2941" y="403"/>
                    <a:pt x="3025" y="427"/>
                  </a:cubicBezTo>
                  <a:cubicBezTo>
                    <a:pt x="3096" y="451"/>
                    <a:pt x="3144" y="462"/>
                    <a:pt x="3144" y="462"/>
                  </a:cubicBezTo>
                  <a:cubicBezTo>
                    <a:pt x="3144" y="462"/>
                    <a:pt x="3108" y="439"/>
                    <a:pt x="3037" y="391"/>
                  </a:cubicBezTo>
                  <a:cubicBezTo>
                    <a:pt x="2965" y="355"/>
                    <a:pt x="2858" y="308"/>
                    <a:pt x="2715" y="260"/>
                  </a:cubicBezTo>
                  <a:cubicBezTo>
                    <a:pt x="2441" y="153"/>
                    <a:pt x="2037" y="70"/>
                    <a:pt x="1596" y="22"/>
                  </a:cubicBezTo>
                  <a:cubicBezTo>
                    <a:pt x="1412" y="7"/>
                    <a:pt x="1233" y="0"/>
                    <a:pt x="1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2"/>
            <p:cNvSpPr/>
            <p:nvPr/>
          </p:nvSpPr>
          <p:spPr>
            <a:xfrm>
              <a:off x="5116700" y="2131650"/>
              <a:ext cx="57475" cy="12825"/>
            </a:xfrm>
            <a:custGeom>
              <a:avLst/>
              <a:gdLst/>
              <a:ahLst/>
              <a:cxnLst/>
              <a:rect l="l" t="t" r="r" b="b"/>
              <a:pathLst>
                <a:path w="2299" h="513" extrusionOk="0">
                  <a:moveTo>
                    <a:pt x="0" y="0"/>
                  </a:moveTo>
                  <a:cubicBezTo>
                    <a:pt x="0" y="0"/>
                    <a:pt x="501" y="214"/>
                    <a:pt x="1132" y="345"/>
                  </a:cubicBezTo>
                  <a:cubicBezTo>
                    <a:pt x="1453" y="405"/>
                    <a:pt x="1739" y="441"/>
                    <a:pt x="1953" y="465"/>
                  </a:cubicBezTo>
                  <a:cubicBezTo>
                    <a:pt x="2167" y="488"/>
                    <a:pt x="2298" y="512"/>
                    <a:pt x="2298" y="512"/>
                  </a:cubicBezTo>
                  <a:cubicBezTo>
                    <a:pt x="2298" y="512"/>
                    <a:pt x="2179" y="441"/>
                    <a:pt x="1977" y="357"/>
                  </a:cubicBezTo>
                  <a:cubicBezTo>
                    <a:pt x="1774" y="286"/>
                    <a:pt x="1489" y="203"/>
                    <a:pt x="1179" y="131"/>
                  </a:cubicBezTo>
                  <a:cubicBezTo>
                    <a:pt x="536" y="12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2"/>
            <p:cNvSpPr/>
            <p:nvPr/>
          </p:nvSpPr>
          <p:spPr>
            <a:xfrm>
              <a:off x="5114025" y="2179300"/>
              <a:ext cx="54500" cy="18525"/>
            </a:xfrm>
            <a:custGeom>
              <a:avLst/>
              <a:gdLst/>
              <a:ahLst/>
              <a:cxnLst/>
              <a:rect l="l" t="t" r="r" b="b"/>
              <a:pathLst>
                <a:path w="2180" h="741" extrusionOk="0">
                  <a:moveTo>
                    <a:pt x="565" y="0"/>
                  </a:moveTo>
                  <a:cubicBezTo>
                    <a:pt x="489" y="0"/>
                    <a:pt x="420" y="4"/>
                    <a:pt x="357" y="11"/>
                  </a:cubicBezTo>
                  <a:cubicBezTo>
                    <a:pt x="131" y="23"/>
                    <a:pt x="0" y="59"/>
                    <a:pt x="0" y="59"/>
                  </a:cubicBezTo>
                  <a:cubicBezTo>
                    <a:pt x="0" y="59"/>
                    <a:pt x="143" y="71"/>
                    <a:pt x="346" y="106"/>
                  </a:cubicBezTo>
                  <a:cubicBezTo>
                    <a:pt x="560" y="154"/>
                    <a:pt x="846" y="202"/>
                    <a:pt x="1143" y="285"/>
                  </a:cubicBezTo>
                  <a:cubicBezTo>
                    <a:pt x="1298" y="321"/>
                    <a:pt x="1453" y="368"/>
                    <a:pt x="1584" y="404"/>
                  </a:cubicBezTo>
                  <a:cubicBezTo>
                    <a:pt x="1643" y="416"/>
                    <a:pt x="1703" y="440"/>
                    <a:pt x="1751" y="464"/>
                  </a:cubicBezTo>
                  <a:cubicBezTo>
                    <a:pt x="1786" y="487"/>
                    <a:pt x="1834" y="535"/>
                    <a:pt x="1870" y="571"/>
                  </a:cubicBezTo>
                  <a:cubicBezTo>
                    <a:pt x="1941" y="654"/>
                    <a:pt x="2012" y="714"/>
                    <a:pt x="2084" y="737"/>
                  </a:cubicBezTo>
                  <a:cubicBezTo>
                    <a:pt x="2096" y="740"/>
                    <a:pt x="2108" y="741"/>
                    <a:pt x="2118" y="741"/>
                  </a:cubicBezTo>
                  <a:cubicBezTo>
                    <a:pt x="2138" y="741"/>
                    <a:pt x="2154" y="737"/>
                    <a:pt x="2165" y="735"/>
                  </a:cubicBezTo>
                  <a:lnTo>
                    <a:pt x="2165" y="735"/>
                  </a:lnTo>
                  <a:cubicBezTo>
                    <a:pt x="2174" y="737"/>
                    <a:pt x="2179" y="737"/>
                    <a:pt x="2179" y="737"/>
                  </a:cubicBezTo>
                  <a:cubicBezTo>
                    <a:pt x="2179" y="735"/>
                    <a:pt x="2178" y="734"/>
                    <a:pt x="2174" y="734"/>
                  </a:cubicBezTo>
                  <a:cubicBezTo>
                    <a:pt x="2172" y="734"/>
                    <a:pt x="2169" y="734"/>
                    <a:pt x="2165" y="735"/>
                  </a:cubicBezTo>
                  <a:lnTo>
                    <a:pt x="2165" y="735"/>
                  </a:lnTo>
                  <a:cubicBezTo>
                    <a:pt x="2150" y="732"/>
                    <a:pt x="2125" y="724"/>
                    <a:pt x="2096" y="702"/>
                  </a:cubicBezTo>
                  <a:cubicBezTo>
                    <a:pt x="2048" y="666"/>
                    <a:pt x="2001" y="606"/>
                    <a:pt x="1953" y="511"/>
                  </a:cubicBezTo>
                  <a:cubicBezTo>
                    <a:pt x="1917" y="464"/>
                    <a:pt x="1893" y="404"/>
                    <a:pt x="1834" y="356"/>
                  </a:cubicBezTo>
                  <a:cubicBezTo>
                    <a:pt x="1786" y="297"/>
                    <a:pt x="1715" y="261"/>
                    <a:pt x="1643" y="237"/>
                  </a:cubicBezTo>
                  <a:cubicBezTo>
                    <a:pt x="1512" y="178"/>
                    <a:pt x="1358" y="118"/>
                    <a:pt x="1203" y="83"/>
                  </a:cubicBezTo>
                  <a:cubicBezTo>
                    <a:pt x="966" y="23"/>
                    <a:pt x="748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2"/>
            <p:cNvSpPr/>
            <p:nvPr/>
          </p:nvSpPr>
          <p:spPr>
            <a:xfrm>
              <a:off x="5221175" y="2076875"/>
              <a:ext cx="9250" cy="28300"/>
            </a:xfrm>
            <a:custGeom>
              <a:avLst/>
              <a:gdLst/>
              <a:ahLst/>
              <a:cxnLst/>
              <a:rect l="l" t="t" r="r" b="b"/>
              <a:pathLst>
                <a:path w="370" h="1132" extrusionOk="0">
                  <a:moveTo>
                    <a:pt x="370" y="0"/>
                  </a:moveTo>
                  <a:lnTo>
                    <a:pt x="370" y="0"/>
                  </a:lnTo>
                  <a:cubicBezTo>
                    <a:pt x="370" y="0"/>
                    <a:pt x="310" y="36"/>
                    <a:pt x="239" y="119"/>
                  </a:cubicBezTo>
                  <a:cubicBezTo>
                    <a:pt x="155" y="203"/>
                    <a:pt x="72" y="346"/>
                    <a:pt x="36" y="524"/>
                  </a:cubicBezTo>
                  <a:cubicBezTo>
                    <a:pt x="1" y="691"/>
                    <a:pt x="24" y="858"/>
                    <a:pt x="60" y="965"/>
                  </a:cubicBezTo>
                  <a:cubicBezTo>
                    <a:pt x="96" y="1072"/>
                    <a:pt x="143" y="1132"/>
                    <a:pt x="143" y="1132"/>
                  </a:cubicBezTo>
                  <a:cubicBezTo>
                    <a:pt x="143" y="1132"/>
                    <a:pt x="155" y="1060"/>
                    <a:pt x="167" y="953"/>
                  </a:cubicBezTo>
                  <a:cubicBezTo>
                    <a:pt x="179" y="846"/>
                    <a:pt x="215" y="715"/>
                    <a:pt x="239" y="560"/>
                  </a:cubicBezTo>
                  <a:cubicBezTo>
                    <a:pt x="274" y="417"/>
                    <a:pt x="298" y="274"/>
                    <a:pt x="322" y="179"/>
                  </a:cubicBezTo>
                  <a:cubicBezTo>
                    <a:pt x="358" y="72"/>
                    <a:pt x="370" y="0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2"/>
            <p:cNvSpPr/>
            <p:nvPr/>
          </p:nvSpPr>
          <p:spPr>
            <a:xfrm>
              <a:off x="5201825" y="2133125"/>
              <a:ext cx="8650" cy="16700"/>
            </a:xfrm>
            <a:custGeom>
              <a:avLst/>
              <a:gdLst/>
              <a:ahLst/>
              <a:cxnLst/>
              <a:rect l="l" t="t" r="r" b="b"/>
              <a:pathLst>
                <a:path w="346" h="668" extrusionOk="0">
                  <a:moveTo>
                    <a:pt x="346" y="1"/>
                  </a:moveTo>
                  <a:cubicBezTo>
                    <a:pt x="346" y="1"/>
                    <a:pt x="298" y="13"/>
                    <a:pt x="239" y="60"/>
                  </a:cubicBezTo>
                  <a:cubicBezTo>
                    <a:pt x="179" y="96"/>
                    <a:pt x="96" y="167"/>
                    <a:pt x="48" y="263"/>
                  </a:cubicBezTo>
                  <a:cubicBezTo>
                    <a:pt x="1" y="370"/>
                    <a:pt x="1" y="477"/>
                    <a:pt x="1" y="548"/>
                  </a:cubicBezTo>
                  <a:cubicBezTo>
                    <a:pt x="13" y="620"/>
                    <a:pt x="24" y="667"/>
                    <a:pt x="24" y="667"/>
                  </a:cubicBezTo>
                  <a:cubicBezTo>
                    <a:pt x="24" y="667"/>
                    <a:pt x="60" y="632"/>
                    <a:pt x="108" y="572"/>
                  </a:cubicBezTo>
                  <a:cubicBezTo>
                    <a:pt x="144" y="513"/>
                    <a:pt x="203" y="441"/>
                    <a:pt x="239" y="358"/>
                  </a:cubicBezTo>
                  <a:cubicBezTo>
                    <a:pt x="286" y="275"/>
                    <a:pt x="310" y="191"/>
                    <a:pt x="322" y="120"/>
                  </a:cubicBezTo>
                  <a:cubicBezTo>
                    <a:pt x="346" y="48"/>
                    <a:pt x="346" y="1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2"/>
            <p:cNvSpPr/>
            <p:nvPr/>
          </p:nvSpPr>
          <p:spPr>
            <a:xfrm>
              <a:off x="5188125" y="2183125"/>
              <a:ext cx="10150" cy="19975"/>
            </a:xfrm>
            <a:custGeom>
              <a:avLst/>
              <a:gdLst/>
              <a:ahLst/>
              <a:cxnLst/>
              <a:rect l="l" t="t" r="r" b="b"/>
              <a:pathLst>
                <a:path w="406" h="799" extrusionOk="0">
                  <a:moveTo>
                    <a:pt x="406" y="1"/>
                  </a:moveTo>
                  <a:cubicBezTo>
                    <a:pt x="406" y="1"/>
                    <a:pt x="346" y="13"/>
                    <a:pt x="275" y="60"/>
                  </a:cubicBezTo>
                  <a:cubicBezTo>
                    <a:pt x="203" y="108"/>
                    <a:pt x="108" y="203"/>
                    <a:pt x="60" y="322"/>
                  </a:cubicBezTo>
                  <a:cubicBezTo>
                    <a:pt x="1" y="453"/>
                    <a:pt x="1" y="572"/>
                    <a:pt x="13" y="668"/>
                  </a:cubicBezTo>
                  <a:cubicBezTo>
                    <a:pt x="25" y="751"/>
                    <a:pt x="49" y="799"/>
                    <a:pt x="49" y="799"/>
                  </a:cubicBezTo>
                  <a:cubicBezTo>
                    <a:pt x="49" y="799"/>
                    <a:pt x="84" y="751"/>
                    <a:pt x="120" y="680"/>
                  </a:cubicBezTo>
                  <a:cubicBezTo>
                    <a:pt x="156" y="608"/>
                    <a:pt x="203" y="513"/>
                    <a:pt x="251" y="406"/>
                  </a:cubicBezTo>
                  <a:cubicBezTo>
                    <a:pt x="299" y="311"/>
                    <a:pt x="334" y="203"/>
                    <a:pt x="358" y="132"/>
                  </a:cubicBezTo>
                  <a:cubicBezTo>
                    <a:pt x="382" y="49"/>
                    <a:pt x="406" y="1"/>
                    <a:pt x="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2"/>
            <p:cNvSpPr/>
            <p:nvPr/>
          </p:nvSpPr>
          <p:spPr>
            <a:xfrm>
              <a:off x="5181600" y="2219750"/>
              <a:ext cx="8650" cy="12225"/>
            </a:xfrm>
            <a:custGeom>
              <a:avLst/>
              <a:gdLst/>
              <a:ahLst/>
              <a:cxnLst/>
              <a:rect l="l" t="t" r="r" b="b"/>
              <a:pathLst>
                <a:path w="346" h="489" extrusionOk="0">
                  <a:moveTo>
                    <a:pt x="345" y="0"/>
                  </a:moveTo>
                  <a:cubicBezTo>
                    <a:pt x="345" y="0"/>
                    <a:pt x="310" y="0"/>
                    <a:pt x="250" y="24"/>
                  </a:cubicBezTo>
                  <a:cubicBezTo>
                    <a:pt x="191" y="36"/>
                    <a:pt x="107" y="84"/>
                    <a:pt x="60" y="167"/>
                  </a:cubicBezTo>
                  <a:cubicBezTo>
                    <a:pt x="12" y="239"/>
                    <a:pt x="0" y="334"/>
                    <a:pt x="0" y="393"/>
                  </a:cubicBezTo>
                  <a:cubicBezTo>
                    <a:pt x="12" y="453"/>
                    <a:pt x="36" y="489"/>
                    <a:pt x="36" y="489"/>
                  </a:cubicBezTo>
                  <a:cubicBezTo>
                    <a:pt x="36" y="489"/>
                    <a:pt x="60" y="465"/>
                    <a:pt x="107" y="429"/>
                  </a:cubicBezTo>
                  <a:cubicBezTo>
                    <a:pt x="143" y="381"/>
                    <a:pt x="191" y="334"/>
                    <a:pt x="238" y="274"/>
                  </a:cubicBezTo>
                  <a:cubicBezTo>
                    <a:pt x="274" y="215"/>
                    <a:pt x="298" y="155"/>
                    <a:pt x="321" y="96"/>
                  </a:cubicBezTo>
                  <a:cubicBezTo>
                    <a:pt x="333" y="48"/>
                    <a:pt x="345" y="0"/>
                    <a:pt x="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2"/>
            <p:cNvSpPr/>
            <p:nvPr/>
          </p:nvSpPr>
          <p:spPr>
            <a:xfrm>
              <a:off x="5213425" y="2258750"/>
              <a:ext cx="119100" cy="47050"/>
            </a:xfrm>
            <a:custGeom>
              <a:avLst/>
              <a:gdLst/>
              <a:ahLst/>
              <a:cxnLst/>
              <a:rect l="l" t="t" r="r" b="b"/>
              <a:pathLst>
                <a:path w="4764" h="1882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49" y="60"/>
                    <a:pt x="144" y="143"/>
                  </a:cubicBezTo>
                  <a:cubicBezTo>
                    <a:pt x="251" y="238"/>
                    <a:pt x="394" y="357"/>
                    <a:pt x="584" y="500"/>
                  </a:cubicBezTo>
                  <a:cubicBezTo>
                    <a:pt x="965" y="774"/>
                    <a:pt x="1573" y="1084"/>
                    <a:pt x="2287" y="1226"/>
                  </a:cubicBezTo>
                  <a:cubicBezTo>
                    <a:pt x="2644" y="1298"/>
                    <a:pt x="2989" y="1322"/>
                    <a:pt x="3287" y="1369"/>
                  </a:cubicBezTo>
                  <a:cubicBezTo>
                    <a:pt x="3585" y="1429"/>
                    <a:pt x="3847" y="1512"/>
                    <a:pt x="4061" y="1596"/>
                  </a:cubicBezTo>
                  <a:cubicBezTo>
                    <a:pt x="4275" y="1679"/>
                    <a:pt x="4454" y="1750"/>
                    <a:pt x="4573" y="1810"/>
                  </a:cubicBezTo>
                  <a:cubicBezTo>
                    <a:pt x="4692" y="1858"/>
                    <a:pt x="4763" y="1881"/>
                    <a:pt x="4763" y="1881"/>
                  </a:cubicBezTo>
                  <a:cubicBezTo>
                    <a:pt x="4763" y="1881"/>
                    <a:pt x="4704" y="1846"/>
                    <a:pt x="4585" y="1774"/>
                  </a:cubicBezTo>
                  <a:cubicBezTo>
                    <a:pt x="4478" y="1703"/>
                    <a:pt x="4311" y="1607"/>
                    <a:pt x="4109" y="1500"/>
                  </a:cubicBezTo>
                  <a:cubicBezTo>
                    <a:pt x="3894" y="1393"/>
                    <a:pt x="3632" y="1274"/>
                    <a:pt x="3323" y="1203"/>
                  </a:cubicBezTo>
                  <a:cubicBezTo>
                    <a:pt x="3013" y="1119"/>
                    <a:pt x="2668" y="1084"/>
                    <a:pt x="2335" y="1024"/>
                  </a:cubicBezTo>
                  <a:cubicBezTo>
                    <a:pt x="1644" y="881"/>
                    <a:pt x="1049" y="631"/>
                    <a:pt x="644" y="405"/>
                  </a:cubicBezTo>
                  <a:cubicBezTo>
                    <a:pt x="442" y="298"/>
                    <a:pt x="275" y="191"/>
                    <a:pt x="168" y="119"/>
                  </a:cubicBezTo>
                  <a:cubicBezTo>
                    <a:pt x="61" y="48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2"/>
            <p:cNvSpPr/>
            <p:nvPr/>
          </p:nvSpPr>
          <p:spPr>
            <a:xfrm>
              <a:off x="5340250" y="2306450"/>
              <a:ext cx="7750" cy="6300"/>
            </a:xfrm>
            <a:custGeom>
              <a:avLst/>
              <a:gdLst/>
              <a:ahLst/>
              <a:cxnLst/>
              <a:rect l="l" t="t" r="r" b="b"/>
              <a:pathLst>
                <a:path w="310" h="252" extrusionOk="0">
                  <a:moveTo>
                    <a:pt x="76" y="0"/>
                  </a:moveTo>
                  <a:cubicBezTo>
                    <a:pt x="33" y="0"/>
                    <a:pt x="0" y="9"/>
                    <a:pt x="0" y="9"/>
                  </a:cubicBezTo>
                  <a:cubicBezTo>
                    <a:pt x="0" y="9"/>
                    <a:pt x="0" y="140"/>
                    <a:pt x="95" y="211"/>
                  </a:cubicBezTo>
                  <a:cubicBezTo>
                    <a:pt x="142" y="245"/>
                    <a:pt x="203" y="252"/>
                    <a:pt x="248" y="252"/>
                  </a:cubicBezTo>
                  <a:cubicBezTo>
                    <a:pt x="284" y="252"/>
                    <a:pt x="310" y="247"/>
                    <a:pt x="310" y="247"/>
                  </a:cubicBezTo>
                  <a:cubicBezTo>
                    <a:pt x="310" y="247"/>
                    <a:pt x="310" y="104"/>
                    <a:pt x="214" y="45"/>
                  </a:cubicBezTo>
                  <a:cubicBezTo>
                    <a:pt x="173" y="9"/>
                    <a:pt x="119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2"/>
            <p:cNvSpPr/>
            <p:nvPr/>
          </p:nvSpPr>
          <p:spPr>
            <a:xfrm>
              <a:off x="5354825" y="2313050"/>
              <a:ext cx="11625" cy="6300"/>
            </a:xfrm>
            <a:custGeom>
              <a:avLst/>
              <a:gdLst/>
              <a:ahLst/>
              <a:cxnLst/>
              <a:rect l="l" t="t" r="r" b="b"/>
              <a:pathLst>
                <a:path w="465" h="252" extrusionOk="0">
                  <a:moveTo>
                    <a:pt x="132" y="1"/>
                  </a:moveTo>
                  <a:cubicBezTo>
                    <a:pt x="59" y="1"/>
                    <a:pt x="0" y="19"/>
                    <a:pt x="0" y="19"/>
                  </a:cubicBezTo>
                  <a:cubicBezTo>
                    <a:pt x="0" y="19"/>
                    <a:pt x="60" y="162"/>
                    <a:pt x="191" y="221"/>
                  </a:cubicBezTo>
                  <a:cubicBezTo>
                    <a:pt x="241" y="244"/>
                    <a:pt x="293" y="251"/>
                    <a:pt x="339" y="251"/>
                  </a:cubicBezTo>
                  <a:cubicBezTo>
                    <a:pt x="411" y="251"/>
                    <a:pt x="465" y="233"/>
                    <a:pt x="465" y="233"/>
                  </a:cubicBezTo>
                  <a:cubicBezTo>
                    <a:pt x="465" y="233"/>
                    <a:pt x="405" y="90"/>
                    <a:pt x="274" y="31"/>
                  </a:cubicBezTo>
                  <a:cubicBezTo>
                    <a:pt x="228" y="8"/>
                    <a:pt x="177" y="1"/>
                    <a:pt x="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2"/>
            <p:cNvSpPr/>
            <p:nvPr/>
          </p:nvSpPr>
          <p:spPr>
            <a:xfrm>
              <a:off x="4822325" y="1883700"/>
              <a:ext cx="60150" cy="40200"/>
            </a:xfrm>
            <a:custGeom>
              <a:avLst/>
              <a:gdLst/>
              <a:ahLst/>
              <a:cxnLst/>
              <a:rect l="l" t="t" r="r" b="b"/>
              <a:pathLst>
                <a:path w="2406" h="1608" extrusionOk="0">
                  <a:moveTo>
                    <a:pt x="2405" y="0"/>
                  </a:moveTo>
                  <a:lnTo>
                    <a:pt x="2405" y="0"/>
                  </a:lnTo>
                  <a:cubicBezTo>
                    <a:pt x="2405" y="0"/>
                    <a:pt x="2250" y="72"/>
                    <a:pt x="2024" y="191"/>
                  </a:cubicBezTo>
                  <a:cubicBezTo>
                    <a:pt x="1786" y="322"/>
                    <a:pt x="1465" y="488"/>
                    <a:pt x="1131" y="727"/>
                  </a:cubicBezTo>
                  <a:cubicBezTo>
                    <a:pt x="965" y="846"/>
                    <a:pt x="822" y="977"/>
                    <a:pt x="703" y="1108"/>
                  </a:cubicBezTo>
                  <a:cubicBezTo>
                    <a:pt x="584" y="1227"/>
                    <a:pt x="476" y="1334"/>
                    <a:pt x="369" y="1417"/>
                  </a:cubicBezTo>
                  <a:cubicBezTo>
                    <a:pt x="274" y="1500"/>
                    <a:pt x="179" y="1548"/>
                    <a:pt x="119" y="1572"/>
                  </a:cubicBezTo>
                  <a:cubicBezTo>
                    <a:pt x="84" y="1584"/>
                    <a:pt x="48" y="1596"/>
                    <a:pt x="36" y="1596"/>
                  </a:cubicBezTo>
                  <a:cubicBezTo>
                    <a:pt x="12" y="1596"/>
                    <a:pt x="0" y="1608"/>
                    <a:pt x="0" y="1608"/>
                  </a:cubicBezTo>
                  <a:lnTo>
                    <a:pt x="36" y="1608"/>
                  </a:lnTo>
                  <a:cubicBezTo>
                    <a:pt x="60" y="1608"/>
                    <a:pt x="84" y="1608"/>
                    <a:pt x="119" y="1596"/>
                  </a:cubicBezTo>
                  <a:cubicBezTo>
                    <a:pt x="203" y="1596"/>
                    <a:pt x="310" y="1572"/>
                    <a:pt x="429" y="1500"/>
                  </a:cubicBezTo>
                  <a:cubicBezTo>
                    <a:pt x="548" y="1441"/>
                    <a:pt x="691" y="1346"/>
                    <a:pt x="822" y="1239"/>
                  </a:cubicBezTo>
                  <a:cubicBezTo>
                    <a:pt x="953" y="1119"/>
                    <a:pt x="1096" y="1012"/>
                    <a:pt x="1250" y="893"/>
                  </a:cubicBezTo>
                  <a:cubicBezTo>
                    <a:pt x="1584" y="667"/>
                    <a:pt x="1881" y="453"/>
                    <a:pt x="2084" y="286"/>
                  </a:cubicBezTo>
                  <a:cubicBezTo>
                    <a:pt x="2286" y="119"/>
                    <a:pt x="2405" y="0"/>
                    <a:pt x="24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2"/>
            <p:cNvSpPr/>
            <p:nvPr/>
          </p:nvSpPr>
          <p:spPr>
            <a:xfrm>
              <a:off x="5041400" y="1825950"/>
              <a:ext cx="167300" cy="39625"/>
            </a:xfrm>
            <a:custGeom>
              <a:avLst/>
              <a:gdLst/>
              <a:ahLst/>
              <a:cxnLst/>
              <a:rect l="l" t="t" r="r" b="b"/>
              <a:pathLst>
                <a:path w="6692" h="1585" extrusionOk="0">
                  <a:moveTo>
                    <a:pt x="0" y="0"/>
                  </a:moveTo>
                  <a:cubicBezTo>
                    <a:pt x="0" y="1"/>
                    <a:pt x="357" y="131"/>
                    <a:pt x="953" y="334"/>
                  </a:cubicBezTo>
                  <a:cubicBezTo>
                    <a:pt x="1536" y="536"/>
                    <a:pt x="2370" y="786"/>
                    <a:pt x="3298" y="1013"/>
                  </a:cubicBezTo>
                  <a:cubicBezTo>
                    <a:pt x="4215" y="1227"/>
                    <a:pt x="5072" y="1370"/>
                    <a:pt x="5691" y="1465"/>
                  </a:cubicBezTo>
                  <a:cubicBezTo>
                    <a:pt x="6310" y="1548"/>
                    <a:pt x="6691" y="1584"/>
                    <a:pt x="6691" y="1584"/>
                  </a:cubicBezTo>
                  <a:cubicBezTo>
                    <a:pt x="6691" y="1584"/>
                    <a:pt x="6310" y="1501"/>
                    <a:pt x="5703" y="1358"/>
                  </a:cubicBezTo>
                  <a:cubicBezTo>
                    <a:pt x="5096" y="1215"/>
                    <a:pt x="4263" y="1024"/>
                    <a:pt x="3346" y="798"/>
                  </a:cubicBezTo>
                  <a:cubicBezTo>
                    <a:pt x="2417" y="584"/>
                    <a:pt x="1584" y="381"/>
                    <a:pt x="976" y="239"/>
                  </a:cubicBezTo>
                  <a:cubicBezTo>
                    <a:pt x="369" y="84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2"/>
            <p:cNvSpPr/>
            <p:nvPr/>
          </p:nvSpPr>
          <p:spPr>
            <a:xfrm>
              <a:off x="5090800" y="1851850"/>
              <a:ext cx="94675" cy="17725"/>
            </a:xfrm>
            <a:custGeom>
              <a:avLst/>
              <a:gdLst/>
              <a:ahLst/>
              <a:cxnLst/>
              <a:rect l="l" t="t" r="r" b="b"/>
              <a:pathLst>
                <a:path w="3787" h="709" extrusionOk="0">
                  <a:moveTo>
                    <a:pt x="1" y="0"/>
                  </a:moveTo>
                  <a:cubicBezTo>
                    <a:pt x="1" y="0"/>
                    <a:pt x="191" y="84"/>
                    <a:pt x="524" y="203"/>
                  </a:cubicBezTo>
                  <a:cubicBezTo>
                    <a:pt x="858" y="322"/>
                    <a:pt x="1322" y="465"/>
                    <a:pt x="1858" y="560"/>
                  </a:cubicBezTo>
                  <a:cubicBezTo>
                    <a:pt x="2382" y="655"/>
                    <a:pt x="2870" y="691"/>
                    <a:pt x="3215" y="703"/>
                  </a:cubicBezTo>
                  <a:cubicBezTo>
                    <a:pt x="3334" y="707"/>
                    <a:pt x="3438" y="708"/>
                    <a:pt x="3522" y="708"/>
                  </a:cubicBezTo>
                  <a:cubicBezTo>
                    <a:pt x="3692" y="708"/>
                    <a:pt x="3787" y="703"/>
                    <a:pt x="3787" y="703"/>
                  </a:cubicBezTo>
                  <a:cubicBezTo>
                    <a:pt x="3787" y="703"/>
                    <a:pt x="2930" y="548"/>
                    <a:pt x="1894" y="346"/>
                  </a:cubicBezTo>
                  <a:cubicBezTo>
                    <a:pt x="846" y="155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2"/>
            <p:cNvSpPr/>
            <p:nvPr/>
          </p:nvSpPr>
          <p:spPr>
            <a:xfrm>
              <a:off x="5114025" y="1871100"/>
              <a:ext cx="47950" cy="7050"/>
            </a:xfrm>
            <a:custGeom>
              <a:avLst/>
              <a:gdLst/>
              <a:ahLst/>
              <a:cxnLst/>
              <a:rect l="l" t="t" r="r" b="b"/>
              <a:pathLst>
                <a:path w="1918" h="282" extrusionOk="0">
                  <a:moveTo>
                    <a:pt x="367" y="1"/>
                  </a:moveTo>
                  <a:cubicBezTo>
                    <a:pt x="144" y="1"/>
                    <a:pt x="0" y="16"/>
                    <a:pt x="0" y="16"/>
                  </a:cubicBezTo>
                  <a:cubicBezTo>
                    <a:pt x="0" y="16"/>
                    <a:pt x="417" y="171"/>
                    <a:pt x="953" y="242"/>
                  </a:cubicBezTo>
                  <a:cubicBezTo>
                    <a:pt x="1177" y="273"/>
                    <a:pt x="1387" y="282"/>
                    <a:pt x="1552" y="282"/>
                  </a:cubicBezTo>
                  <a:cubicBezTo>
                    <a:pt x="1773" y="282"/>
                    <a:pt x="1917" y="266"/>
                    <a:pt x="1917" y="266"/>
                  </a:cubicBezTo>
                  <a:cubicBezTo>
                    <a:pt x="1917" y="266"/>
                    <a:pt x="1500" y="99"/>
                    <a:pt x="977" y="40"/>
                  </a:cubicBezTo>
                  <a:cubicBezTo>
                    <a:pt x="747" y="9"/>
                    <a:pt x="535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2"/>
            <p:cNvSpPr/>
            <p:nvPr/>
          </p:nvSpPr>
          <p:spPr>
            <a:xfrm>
              <a:off x="5126525" y="1883875"/>
              <a:ext cx="25925" cy="6200"/>
            </a:xfrm>
            <a:custGeom>
              <a:avLst/>
              <a:gdLst/>
              <a:ahLst/>
              <a:cxnLst/>
              <a:rect l="l" t="t" r="r" b="b"/>
              <a:pathLst>
                <a:path w="1037" h="248" extrusionOk="0">
                  <a:moveTo>
                    <a:pt x="332" y="1"/>
                  </a:moveTo>
                  <a:cubicBezTo>
                    <a:pt x="141" y="1"/>
                    <a:pt x="0" y="41"/>
                    <a:pt x="0" y="41"/>
                  </a:cubicBezTo>
                  <a:cubicBezTo>
                    <a:pt x="0" y="41"/>
                    <a:pt x="215" y="184"/>
                    <a:pt x="500" y="231"/>
                  </a:cubicBezTo>
                  <a:cubicBezTo>
                    <a:pt x="572" y="243"/>
                    <a:pt x="641" y="248"/>
                    <a:pt x="705" y="248"/>
                  </a:cubicBezTo>
                  <a:cubicBezTo>
                    <a:pt x="896" y="248"/>
                    <a:pt x="1036" y="208"/>
                    <a:pt x="1036" y="208"/>
                  </a:cubicBezTo>
                  <a:cubicBezTo>
                    <a:pt x="1036" y="208"/>
                    <a:pt x="822" y="65"/>
                    <a:pt x="536" y="17"/>
                  </a:cubicBezTo>
                  <a:cubicBezTo>
                    <a:pt x="465" y="5"/>
                    <a:pt x="395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2"/>
            <p:cNvSpPr/>
            <p:nvPr/>
          </p:nvSpPr>
          <p:spPr>
            <a:xfrm>
              <a:off x="5129200" y="1893975"/>
              <a:ext cx="27400" cy="5600"/>
            </a:xfrm>
            <a:custGeom>
              <a:avLst/>
              <a:gdLst/>
              <a:ahLst/>
              <a:cxnLst/>
              <a:rect l="l" t="t" r="r" b="b"/>
              <a:pathLst>
                <a:path w="1096" h="224" extrusionOk="0">
                  <a:moveTo>
                    <a:pt x="407" y="1"/>
                  </a:moveTo>
                  <a:cubicBezTo>
                    <a:pt x="315" y="1"/>
                    <a:pt x="231" y="6"/>
                    <a:pt x="167" y="6"/>
                  </a:cubicBezTo>
                  <a:cubicBezTo>
                    <a:pt x="60" y="18"/>
                    <a:pt x="1" y="30"/>
                    <a:pt x="1" y="30"/>
                  </a:cubicBezTo>
                  <a:cubicBezTo>
                    <a:pt x="1" y="30"/>
                    <a:pt x="48" y="66"/>
                    <a:pt x="143" y="113"/>
                  </a:cubicBezTo>
                  <a:cubicBezTo>
                    <a:pt x="239" y="161"/>
                    <a:pt x="382" y="208"/>
                    <a:pt x="536" y="220"/>
                  </a:cubicBezTo>
                  <a:cubicBezTo>
                    <a:pt x="565" y="223"/>
                    <a:pt x="593" y="223"/>
                    <a:pt x="620" y="223"/>
                  </a:cubicBezTo>
                  <a:cubicBezTo>
                    <a:pt x="742" y="223"/>
                    <a:pt x="851" y="204"/>
                    <a:pt x="929" y="185"/>
                  </a:cubicBezTo>
                  <a:cubicBezTo>
                    <a:pt x="1036" y="149"/>
                    <a:pt x="1096" y="125"/>
                    <a:pt x="1096" y="125"/>
                  </a:cubicBezTo>
                  <a:cubicBezTo>
                    <a:pt x="1096" y="125"/>
                    <a:pt x="1036" y="101"/>
                    <a:pt x="929" y="77"/>
                  </a:cubicBezTo>
                  <a:cubicBezTo>
                    <a:pt x="834" y="54"/>
                    <a:pt x="703" y="18"/>
                    <a:pt x="548" y="6"/>
                  </a:cubicBezTo>
                  <a:cubicBezTo>
                    <a:pt x="501" y="2"/>
                    <a:pt x="453" y="1"/>
                    <a:pt x="4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2"/>
            <p:cNvSpPr/>
            <p:nvPr/>
          </p:nvSpPr>
          <p:spPr>
            <a:xfrm>
              <a:off x="4366600" y="1871800"/>
              <a:ext cx="166125" cy="19650"/>
            </a:xfrm>
            <a:custGeom>
              <a:avLst/>
              <a:gdLst/>
              <a:ahLst/>
              <a:cxnLst/>
              <a:rect l="l" t="t" r="r" b="b"/>
              <a:pathLst>
                <a:path w="6645" h="786" extrusionOk="0">
                  <a:moveTo>
                    <a:pt x="6644" y="0"/>
                  </a:moveTo>
                  <a:cubicBezTo>
                    <a:pt x="6644" y="0"/>
                    <a:pt x="5144" y="71"/>
                    <a:pt x="3311" y="286"/>
                  </a:cubicBezTo>
                  <a:cubicBezTo>
                    <a:pt x="1477" y="500"/>
                    <a:pt x="1" y="786"/>
                    <a:pt x="1" y="786"/>
                  </a:cubicBezTo>
                  <a:cubicBezTo>
                    <a:pt x="1" y="786"/>
                    <a:pt x="1501" y="714"/>
                    <a:pt x="3334" y="500"/>
                  </a:cubicBezTo>
                  <a:cubicBezTo>
                    <a:pt x="5168" y="274"/>
                    <a:pt x="6644" y="0"/>
                    <a:pt x="6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2"/>
            <p:cNvSpPr/>
            <p:nvPr/>
          </p:nvSpPr>
          <p:spPr>
            <a:xfrm>
              <a:off x="4427025" y="1892225"/>
              <a:ext cx="60450" cy="5900"/>
            </a:xfrm>
            <a:custGeom>
              <a:avLst/>
              <a:gdLst/>
              <a:ahLst/>
              <a:cxnLst/>
              <a:rect l="l" t="t" r="r" b="b"/>
              <a:pathLst>
                <a:path w="2418" h="236" extrusionOk="0">
                  <a:moveTo>
                    <a:pt x="1674" y="0"/>
                  </a:moveTo>
                  <a:cubicBezTo>
                    <a:pt x="1529" y="0"/>
                    <a:pt x="1370" y="5"/>
                    <a:pt x="1203" y="16"/>
                  </a:cubicBezTo>
                  <a:cubicBezTo>
                    <a:pt x="536" y="52"/>
                    <a:pt x="1" y="195"/>
                    <a:pt x="1" y="195"/>
                  </a:cubicBezTo>
                  <a:cubicBezTo>
                    <a:pt x="1" y="195"/>
                    <a:pt x="309" y="235"/>
                    <a:pt x="744" y="235"/>
                  </a:cubicBezTo>
                  <a:cubicBezTo>
                    <a:pt x="889" y="235"/>
                    <a:pt x="1048" y="231"/>
                    <a:pt x="1215" y="219"/>
                  </a:cubicBezTo>
                  <a:cubicBezTo>
                    <a:pt x="1882" y="171"/>
                    <a:pt x="2418" y="40"/>
                    <a:pt x="2418" y="40"/>
                  </a:cubicBezTo>
                  <a:cubicBezTo>
                    <a:pt x="2418" y="40"/>
                    <a:pt x="2110" y="0"/>
                    <a:pt x="16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2"/>
            <p:cNvSpPr/>
            <p:nvPr/>
          </p:nvSpPr>
          <p:spPr>
            <a:xfrm>
              <a:off x="4440725" y="1904800"/>
              <a:ext cx="30075" cy="5200"/>
            </a:xfrm>
            <a:custGeom>
              <a:avLst/>
              <a:gdLst/>
              <a:ahLst/>
              <a:cxnLst/>
              <a:rect l="l" t="t" r="r" b="b"/>
              <a:pathLst>
                <a:path w="1203" h="208" extrusionOk="0">
                  <a:moveTo>
                    <a:pt x="661" y="0"/>
                  </a:moveTo>
                  <a:cubicBezTo>
                    <a:pt x="640" y="0"/>
                    <a:pt x="618" y="1"/>
                    <a:pt x="596" y="2"/>
                  </a:cubicBezTo>
                  <a:cubicBezTo>
                    <a:pt x="262" y="14"/>
                    <a:pt x="0" y="133"/>
                    <a:pt x="0" y="133"/>
                  </a:cubicBezTo>
                  <a:cubicBezTo>
                    <a:pt x="0" y="133"/>
                    <a:pt x="217" y="208"/>
                    <a:pt x="499" y="208"/>
                  </a:cubicBezTo>
                  <a:cubicBezTo>
                    <a:pt x="534" y="208"/>
                    <a:pt x="571" y="207"/>
                    <a:pt x="608" y="204"/>
                  </a:cubicBezTo>
                  <a:cubicBezTo>
                    <a:pt x="941" y="192"/>
                    <a:pt x="1203" y="73"/>
                    <a:pt x="1203" y="73"/>
                  </a:cubicBezTo>
                  <a:cubicBezTo>
                    <a:pt x="1203" y="73"/>
                    <a:pt x="964" y="0"/>
                    <a:pt x="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2"/>
            <p:cNvSpPr/>
            <p:nvPr/>
          </p:nvSpPr>
          <p:spPr>
            <a:xfrm>
              <a:off x="4444900" y="1918500"/>
              <a:ext cx="21750" cy="5425"/>
            </a:xfrm>
            <a:custGeom>
              <a:avLst/>
              <a:gdLst/>
              <a:ahLst/>
              <a:cxnLst/>
              <a:rect l="l" t="t" r="r" b="b"/>
              <a:pathLst>
                <a:path w="870" h="217" extrusionOk="0">
                  <a:moveTo>
                    <a:pt x="399" y="0"/>
                  </a:moveTo>
                  <a:cubicBezTo>
                    <a:pt x="179" y="0"/>
                    <a:pt x="0" y="85"/>
                    <a:pt x="0" y="85"/>
                  </a:cubicBezTo>
                  <a:cubicBezTo>
                    <a:pt x="0" y="85"/>
                    <a:pt x="191" y="204"/>
                    <a:pt x="429" y="216"/>
                  </a:cubicBezTo>
                  <a:cubicBezTo>
                    <a:pt x="443" y="216"/>
                    <a:pt x="457" y="217"/>
                    <a:pt x="470" y="217"/>
                  </a:cubicBezTo>
                  <a:cubicBezTo>
                    <a:pt x="690" y="217"/>
                    <a:pt x="869" y="132"/>
                    <a:pt x="869" y="132"/>
                  </a:cubicBezTo>
                  <a:cubicBezTo>
                    <a:pt x="869" y="132"/>
                    <a:pt x="679" y="25"/>
                    <a:pt x="441" y="1"/>
                  </a:cubicBezTo>
                  <a:cubicBezTo>
                    <a:pt x="427" y="1"/>
                    <a:pt x="413" y="0"/>
                    <a:pt x="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2"/>
            <p:cNvSpPr/>
            <p:nvPr/>
          </p:nvSpPr>
          <p:spPr>
            <a:xfrm>
              <a:off x="4236225" y="1979250"/>
              <a:ext cx="56000" cy="254475"/>
            </a:xfrm>
            <a:custGeom>
              <a:avLst/>
              <a:gdLst/>
              <a:ahLst/>
              <a:cxnLst/>
              <a:rect l="l" t="t" r="r" b="b"/>
              <a:pathLst>
                <a:path w="2240" h="10179" extrusionOk="0">
                  <a:moveTo>
                    <a:pt x="2239" y="0"/>
                  </a:moveTo>
                  <a:lnTo>
                    <a:pt x="2239" y="0"/>
                  </a:lnTo>
                  <a:cubicBezTo>
                    <a:pt x="2239" y="0"/>
                    <a:pt x="2180" y="155"/>
                    <a:pt x="2061" y="429"/>
                  </a:cubicBezTo>
                  <a:cubicBezTo>
                    <a:pt x="1989" y="572"/>
                    <a:pt x="1930" y="738"/>
                    <a:pt x="1858" y="941"/>
                  </a:cubicBezTo>
                  <a:cubicBezTo>
                    <a:pt x="1822" y="1048"/>
                    <a:pt x="1787" y="1155"/>
                    <a:pt x="1751" y="1274"/>
                  </a:cubicBezTo>
                  <a:cubicBezTo>
                    <a:pt x="1715" y="1393"/>
                    <a:pt x="1680" y="1512"/>
                    <a:pt x="1644" y="1643"/>
                  </a:cubicBezTo>
                  <a:cubicBezTo>
                    <a:pt x="1501" y="2167"/>
                    <a:pt x="1382" y="2798"/>
                    <a:pt x="1299" y="3513"/>
                  </a:cubicBezTo>
                  <a:cubicBezTo>
                    <a:pt x="1227" y="4227"/>
                    <a:pt x="1203" y="5013"/>
                    <a:pt x="1227" y="5834"/>
                  </a:cubicBezTo>
                  <a:cubicBezTo>
                    <a:pt x="1263" y="6668"/>
                    <a:pt x="1334" y="7442"/>
                    <a:pt x="1418" y="8156"/>
                  </a:cubicBezTo>
                  <a:cubicBezTo>
                    <a:pt x="1441" y="8335"/>
                    <a:pt x="1453" y="8501"/>
                    <a:pt x="1477" y="8668"/>
                  </a:cubicBezTo>
                  <a:cubicBezTo>
                    <a:pt x="1501" y="8835"/>
                    <a:pt x="1525" y="9001"/>
                    <a:pt x="1513" y="9144"/>
                  </a:cubicBezTo>
                  <a:cubicBezTo>
                    <a:pt x="1513" y="9299"/>
                    <a:pt x="1489" y="9442"/>
                    <a:pt x="1441" y="9573"/>
                  </a:cubicBezTo>
                  <a:cubicBezTo>
                    <a:pt x="1394" y="9692"/>
                    <a:pt x="1310" y="9811"/>
                    <a:pt x="1215" y="9894"/>
                  </a:cubicBezTo>
                  <a:cubicBezTo>
                    <a:pt x="1057" y="10033"/>
                    <a:pt x="857" y="10106"/>
                    <a:pt x="685" y="10106"/>
                  </a:cubicBezTo>
                  <a:cubicBezTo>
                    <a:pt x="650" y="10106"/>
                    <a:pt x="616" y="10103"/>
                    <a:pt x="584" y="10097"/>
                  </a:cubicBezTo>
                  <a:cubicBezTo>
                    <a:pt x="382" y="10061"/>
                    <a:pt x="227" y="9942"/>
                    <a:pt x="144" y="9823"/>
                  </a:cubicBezTo>
                  <a:cubicBezTo>
                    <a:pt x="48" y="9704"/>
                    <a:pt x="13" y="9585"/>
                    <a:pt x="1" y="9513"/>
                  </a:cubicBezTo>
                  <a:lnTo>
                    <a:pt x="1" y="9513"/>
                  </a:lnTo>
                  <a:cubicBezTo>
                    <a:pt x="1" y="9597"/>
                    <a:pt x="25" y="9716"/>
                    <a:pt x="108" y="9847"/>
                  </a:cubicBezTo>
                  <a:cubicBezTo>
                    <a:pt x="203" y="9966"/>
                    <a:pt x="346" y="10109"/>
                    <a:pt x="572" y="10156"/>
                  </a:cubicBezTo>
                  <a:cubicBezTo>
                    <a:pt x="625" y="10171"/>
                    <a:pt x="682" y="10178"/>
                    <a:pt x="740" y="10178"/>
                  </a:cubicBezTo>
                  <a:cubicBezTo>
                    <a:pt x="919" y="10178"/>
                    <a:pt x="1116" y="10109"/>
                    <a:pt x="1287" y="9966"/>
                  </a:cubicBezTo>
                  <a:cubicBezTo>
                    <a:pt x="1394" y="9882"/>
                    <a:pt x="1489" y="9763"/>
                    <a:pt x="1560" y="9620"/>
                  </a:cubicBezTo>
                  <a:cubicBezTo>
                    <a:pt x="1620" y="9478"/>
                    <a:pt x="1656" y="9311"/>
                    <a:pt x="1668" y="9156"/>
                  </a:cubicBezTo>
                  <a:cubicBezTo>
                    <a:pt x="1668" y="8989"/>
                    <a:pt x="1656" y="8823"/>
                    <a:pt x="1644" y="8656"/>
                  </a:cubicBezTo>
                  <a:cubicBezTo>
                    <a:pt x="1620" y="8489"/>
                    <a:pt x="1608" y="8311"/>
                    <a:pt x="1596" y="8132"/>
                  </a:cubicBezTo>
                  <a:cubicBezTo>
                    <a:pt x="1525" y="7430"/>
                    <a:pt x="1465" y="6644"/>
                    <a:pt x="1441" y="5834"/>
                  </a:cubicBezTo>
                  <a:cubicBezTo>
                    <a:pt x="1418" y="5013"/>
                    <a:pt x="1430" y="4239"/>
                    <a:pt x="1477" y="3524"/>
                  </a:cubicBezTo>
                  <a:cubicBezTo>
                    <a:pt x="1537" y="2822"/>
                    <a:pt x="1632" y="2191"/>
                    <a:pt x="1751" y="1667"/>
                  </a:cubicBezTo>
                  <a:cubicBezTo>
                    <a:pt x="1775" y="1536"/>
                    <a:pt x="1811" y="1417"/>
                    <a:pt x="1834" y="1298"/>
                  </a:cubicBezTo>
                  <a:cubicBezTo>
                    <a:pt x="1870" y="1179"/>
                    <a:pt x="1894" y="1072"/>
                    <a:pt x="1918" y="965"/>
                  </a:cubicBezTo>
                  <a:cubicBezTo>
                    <a:pt x="1989" y="762"/>
                    <a:pt x="2037" y="584"/>
                    <a:pt x="2084" y="441"/>
                  </a:cubicBezTo>
                  <a:cubicBezTo>
                    <a:pt x="2191" y="155"/>
                    <a:pt x="2239" y="0"/>
                    <a:pt x="2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2"/>
            <p:cNvSpPr/>
            <p:nvPr/>
          </p:nvSpPr>
          <p:spPr>
            <a:xfrm>
              <a:off x="4274025" y="2071225"/>
              <a:ext cx="10150" cy="93175"/>
            </a:xfrm>
            <a:custGeom>
              <a:avLst/>
              <a:gdLst/>
              <a:ahLst/>
              <a:cxnLst/>
              <a:rect l="l" t="t" r="r" b="b"/>
              <a:pathLst>
                <a:path w="406" h="3727" extrusionOk="0">
                  <a:moveTo>
                    <a:pt x="227" y="0"/>
                  </a:moveTo>
                  <a:lnTo>
                    <a:pt x="227" y="0"/>
                  </a:lnTo>
                  <a:cubicBezTo>
                    <a:pt x="227" y="0"/>
                    <a:pt x="215" y="48"/>
                    <a:pt x="191" y="143"/>
                  </a:cubicBezTo>
                  <a:cubicBezTo>
                    <a:pt x="168" y="238"/>
                    <a:pt x="132" y="369"/>
                    <a:pt x="108" y="536"/>
                  </a:cubicBezTo>
                  <a:cubicBezTo>
                    <a:pt x="48" y="881"/>
                    <a:pt x="1" y="1358"/>
                    <a:pt x="25" y="1881"/>
                  </a:cubicBezTo>
                  <a:cubicBezTo>
                    <a:pt x="48" y="2405"/>
                    <a:pt x="144" y="2870"/>
                    <a:pt x="239" y="3203"/>
                  </a:cubicBezTo>
                  <a:cubicBezTo>
                    <a:pt x="287" y="3370"/>
                    <a:pt x="322" y="3501"/>
                    <a:pt x="358" y="3596"/>
                  </a:cubicBezTo>
                  <a:cubicBezTo>
                    <a:pt x="394" y="3679"/>
                    <a:pt x="406" y="3727"/>
                    <a:pt x="406" y="3727"/>
                  </a:cubicBezTo>
                  <a:cubicBezTo>
                    <a:pt x="406" y="3727"/>
                    <a:pt x="382" y="3524"/>
                    <a:pt x="346" y="3179"/>
                  </a:cubicBezTo>
                  <a:cubicBezTo>
                    <a:pt x="299" y="2846"/>
                    <a:pt x="263" y="2381"/>
                    <a:pt x="239" y="1869"/>
                  </a:cubicBezTo>
                  <a:cubicBezTo>
                    <a:pt x="203" y="1358"/>
                    <a:pt x="203" y="893"/>
                    <a:pt x="215" y="548"/>
                  </a:cubicBezTo>
                  <a:cubicBezTo>
                    <a:pt x="227" y="203"/>
                    <a:pt x="227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2"/>
            <p:cNvSpPr/>
            <p:nvPr/>
          </p:nvSpPr>
          <p:spPr>
            <a:xfrm>
              <a:off x="4282375" y="2083725"/>
              <a:ext cx="9850" cy="64325"/>
            </a:xfrm>
            <a:custGeom>
              <a:avLst/>
              <a:gdLst/>
              <a:ahLst/>
              <a:cxnLst/>
              <a:rect l="l" t="t" r="r" b="b"/>
              <a:pathLst>
                <a:path w="394" h="2573" extrusionOk="0">
                  <a:moveTo>
                    <a:pt x="143" y="0"/>
                  </a:moveTo>
                  <a:cubicBezTo>
                    <a:pt x="143" y="0"/>
                    <a:pt x="95" y="131"/>
                    <a:pt x="60" y="369"/>
                  </a:cubicBezTo>
                  <a:cubicBezTo>
                    <a:pt x="24" y="607"/>
                    <a:pt x="0" y="941"/>
                    <a:pt x="36" y="1310"/>
                  </a:cubicBezTo>
                  <a:cubicBezTo>
                    <a:pt x="72" y="1667"/>
                    <a:pt x="167" y="1989"/>
                    <a:pt x="250" y="2215"/>
                  </a:cubicBezTo>
                  <a:cubicBezTo>
                    <a:pt x="322" y="2441"/>
                    <a:pt x="393" y="2572"/>
                    <a:pt x="393" y="2572"/>
                  </a:cubicBezTo>
                  <a:cubicBezTo>
                    <a:pt x="393" y="2572"/>
                    <a:pt x="381" y="2429"/>
                    <a:pt x="346" y="2191"/>
                  </a:cubicBezTo>
                  <a:cubicBezTo>
                    <a:pt x="322" y="1965"/>
                    <a:pt x="286" y="1643"/>
                    <a:pt x="250" y="1286"/>
                  </a:cubicBezTo>
                  <a:cubicBezTo>
                    <a:pt x="215" y="929"/>
                    <a:pt x="191" y="607"/>
                    <a:pt x="167" y="381"/>
                  </a:cubicBezTo>
                  <a:cubicBezTo>
                    <a:pt x="155" y="143"/>
                    <a:pt x="143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2"/>
            <p:cNvSpPr/>
            <p:nvPr/>
          </p:nvSpPr>
          <p:spPr>
            <a:xfrm>
              <a:off x="4293375" y="2091750"/>
              <a:ext cx="8075" cy="37250"/>
            </a:xfrm>
            <a:custGeom>
              <a:avLst/>
              <a:gdLst/>
              <a:ahLst/>
              <a:cxnLst/>
              <a:rect l="l" t="t" r="r" b="b"/>
              <a:pathLst>
                <a:path w="323" h="1490" extrusionOk="0">
                  <a:moveTo>
                    <a:pt x="84" y="1"/>
                  </a:moveTo>
                  <a:cubicBezTo>
                    <a:pt x="84" y="1"/>
                    <a:pt x="1" y="346"/>
                    <a:pt x="60" y="763"/>
                  </a:cubicBezTo>
                  <a:cubicBezTo>
                    <a:pt x="108" y="1179"/>
                    <a:pt x="287" y="1489"/>
                    <a:pt x="287" y="1489"/>
                  </a:cubicBezTo>
                  <a:cubicBezTo>
                    <a:pt x="287" y="1489"/>
                    <a:pt x="322" y="1132"/>
                    <a:pt x="263" y="727"/>
                  </a:cubicBezTo>
                  <a:cubicBezTo>
                    <a:pt x="203" y="322"/>
                    <a:pt x="84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2"/>
            <p:cNvSpPr/>
            <p:nvPr/>
          </p:nvSpPr>
          <p:spPr>
            <a:xfrm>
              <a:off x="4305000" y="2091750"/>
              <a:ext cx="8950" cy="30400"/>
            </a:xfrm>
            <a:custGeom>
              <a:avLst/>
              <a:gdLst/>
              <a:ahLst/>
              <a:cxnLst/>
              <a:rect l="l" t="t" r="r" b="b"/>
              <a:pathLst>
                <a:path w="358" h="1216" extrusionOk="0">
                  <a:moveTo>
                    <a:pt x="48" y="1"/>
                  </a:moveTo>
                  <a:cubicBezTo>
                    <a:pt x="48" y="1"/>
                    <a:pt x="0" y="298"/>
                    <a:pt x="83" y="632"/>
                  </a:cubicBezTo>
                  <a:cubicBezTo>
                    <a:pt x="155" y="965"/>
                    <a:pt x="322" y="1215"/>
                    <a:pt x="322" y="1215"/>
                  </a:cubicBezTo>
                  <a:cubicBezTo>
                    <a:pt x="322" y="1215"/>
                    <a:pt x="357" y="918"/>
                    <a:pt x="286" y="584"/>
                  </a:cubicBezTo>
                  <a:cubicBezTo>
                    <a:pt x="214" y="251"/>
                    <a:pt x="48" y="1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2"/>
            <p:cNvSpPr/>
            <p:nvPr/>
          </p:nvSpPr>
          <p:spPr>
            <a:xfrm>
              <a:off x="4066275" y="2257250"/>
              <a:ext cx="93775" cy="108675"/>
            </a:xfrm>
            <a:custGeom>
              <a:avLst/>
              <a:gdLst/>
              <a:ahLst/>
              <a:cxnLst/>
              <a:rect l="l" t="t" r="r" b="b"/>
              <a:pathLst>
                <a:path w="3751" h="4347" extrusionOk="0">
                  <a:moveTo>
                    <a:pt x="3751" y="1"/>
                  </a:moveTo>
                  <a:lnTo>
                    <a:pt x="3751" y="1"/>
                  </a:lnTo>
                  <a:cubicBezTo>
                    <a:pt x="3751" y="1"/>
                    <a:pt x="3703" y="60"/>
                    <a:pt x="3620" y="191"/>
                  </a:cubicBezTo>
                  <a:cubicBezTo>
                    <a:pt x="3536" y="310"/>
                    <a:pt x="3417" y="489"/>
                    <a:pt x="3251" y="691"/>
                  </a:cubicBezTo>
                  <a:cubicBezTo>
                    <a:pt x="2929" y="1108"/>
                    <a:pt x="2441" y="1644"/>
                    <a:pt x="1810" y="2132"/>
                  </a:cubicBezTo>
                  <a:cubicBezTo>
                    <a:pt x="1500" y="2382"/>
                    <a:pt x="1191" y="2608"/>
                    <a:pt x="917" y="2834"/>
                  </a:cubicBezTo>
                  <a:cubicBezTo>
                    <a:pt x="655" y="3072"/>
                    <a:pt x="441" y="3311"/>
                    <a:pt x="298" y="3549"/>
                  </a:cubicBezTo>
                  <a:cubicBezTo>
                    <a:pt x="143" y="3775"/>
                    <a:pt x="72" y="3977"/>
                    <a:pt x="36" y="4120"/>
                  </a:cubicBezTo>
                  <a:cubicBezTo>
                    <a:pt x="24" y="4192"/>
                    <a:pt x="12" y="4251"/>
                    <a:pt x="0" y="4287"/>
                  </a:cubicBezTo>
                  <a:cubicBezTo>
                    <a:pt x="0" y="4334"/>
                    <a:pt x="0" y="4346"/>
                    <a:pt x="0" y="4346"/>
                  </a:cubicBezTo>
                  <a:cubicBezTo>
                    <a:pt x="0" y="4346"/>
                    <a:pt x="0" y="4334"/>
                    <a:pt x="12" y="4299"/>
                  </a:cubicBezTo>
                  <a:cubicBezTo>
                    <a:pt x="24" y="4251"/>
                    <a:pt x="36" y="4203"/>
                    <a:pt x="72" y="4132"/>
                  </a:cubicBezTo>
                  <a:cubicBezTo>
                    <a:pt x="119" y="4001"/>
                    <a:pt x="215" y="3811"/>
                    <a:pt x="381" y="3608"/>
                  </a:cubicBezTo>
                  <a:cubicBezTo>
                    <a:pt x="536" y="3394"/>
                    <a:pt x="762" y="3180"/>
                    <a:pt x="1036" y="2977"/>
                  </a:cubicBezTo>
                  <a:cubicBezTo>
                    <a:pt x="1298" y="2763"/>
                    <a:pt x="1620" y="2549"/>
                    <a:pt x="1941" y="2299"/>
                  </a:cubicBezTo>
                  <a:cubicBezTo>
                    <a:pt x="2584" y="1787"/>
                    <a:pt x="3048" y="1203"/>
                    <a:pt x="3334" y="751"/>
                  </a:cubicBezTo>
                  <a:cubicBezTo>
                    <a:pt x="3477" y="524"/>
                    <a:pt x="3584" y="334"/>
                    <a:pt x="3644" y="203"/>
                  </a:cubicBezTo>
                  <a:cubicBezTo>
                    <a:pt x="3715" y="72"/>
                    <a:pt x="3751" y="1"/>
                    <a:pt x="3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2"/>
            <p:cNvSpPr/>
            <p:nvPr/>
          </p:nvSpPr>
          <p:spPr>
            <a:xfrm>
              <a:off x="4098725" y="2307250"/>
              <a:ext cx="39000" cy="33975"/>
            </a:xfrm>
            <a:custGeom>
              <a:avLst/>
              <a:gdLst/>
              <a:ahLst/>
              <a:cxnLst/>
              <a:rect l="l" t="t" r="r" b="b"/>
              <a:pathLst>
                <a:path w="1560" h="1359" extrusionOk="0">
                  <a:moveTo>
                    <a:pt x="1560" y="1"/>
                  </a:moveTo>
                  <a:cubicBezTo>
                    <a:pt x="1560" y="1"/>
                    <a:pt x="1453" y="48"/>
                    <a:pt x="1286" y="132"/>
                  </a:cubicBezTo>
                  <a:cubicBezTo>
                    <a:pt x="1107" y="215"/>
                    <a:pt x="893" y="358"/>
                    <a:pt x="667" y="549"/>
                  </a:cubicBezTo>
                  <a:cubicBezTo>
                    <a:pt x="453" y="739"/>
                    <a:pt x="286" y="941"/>
                    <a:pt x="167" y="1096"/>
                  </a:cubicBezTo>
                  <a:cubicBezTo>
                    <a:pt x="60" y="1251"/>
                    <a:pt x="0" y="1358"/>
                    <a:pt x="0" y="1358"/>
                  </a:cubicBezTo>
                  <a:cubicBezTo>
                    <a:pt x="0" y="1358"/>
                    <a:pt x="95" y="1287"/>
                    <a:pt x="250" y="1168"/>
                  </a:cubicBezTo>
                  <a:cubicBezTo>
                    <a:pt x="393" y="1049"/>
                    <a:pt x="595" y="894"/>
                    <a:pt x="810" y="703"/>
                  </a:cubicBezTo>
                  <a:cubicBezTo>
                    <a:pt x="1024" y="525"/>
                    <a:pt x="1203" y="346"/>
                    <a:pt x="1345" y="215"/>
                  </a:cubicBezTo>
                  <a:cubicBezTo>
                    <a:pt x="1476" y="96"/>
                    <a:pt x="1560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2"/>
            <p:cNvSpPr/>
            <p:nvPr/>
          </p:nvSpPr>
          <p:spPr>
            <a:xfrm>
              <a:off x="4110025" y="2320650"/>
              <a:ext cx="22050" cy="23550"/>
            </a:xfrm>
            <a:custGeom>
              <a:avLst/>
              <a:gdLst/>
              <a:ahLst/>
              <a:cxnLst/>
              <a:rect l="l" t="t" r="r" b="b"/>
              <a:pathLst>
                <a:path w="882" h="942" extrusionOk="0">
                  <a:moveTo>
                    <a:pt x="882" y="1"/>
                  </a:moveTo>
                  <a:cubicBezTo>
                    <a:pt x="882" y="1"/>
                    <a:pt x="810" y="24"/>
                    <a:pt x="703" y="84"/>
                  </a:cubicBezTo>
                  <a:cubicBezTo>
                    <a:pt x="596" y="144"/>
                    <a:pt x="453" y="239"/>
                    <a:pt x="334" y="370"/>
                  </a:cubicBezTo>
                  <a:cubicBezTo>
                    <a:pt x="203" y="501"/>
                    <a:pt x="120" y="644"/>
                    <a:pt x="72" y="751"/>
                  </a:cubicBezTo>
                  <a:cubicBezTo>
                    <a:pt x="24" y="870"/>
                    <a:pt x="1" y="941"/>
                    <a:pt x="1" y="941"/>
                  </a:cubicBezTo>
                  <a:cubicBezTo>
                    <a:pt x="1" y="941"/>
                    <a:pt x="72" y="894"/>
                    <a:pt x="155" y="822"/>
                  </a:cubicBezTo>
                  <a:cubicBezTo>
                    <a:pt x="251" y="739"/>
                    <a:pt x="370" y="632"/>
                    <a:pt x="489" y="513"/>
                  </a:cubicBezTo>
                  <a:cubicBezTo>
                    <a:pt x="608" y="382"/>
                    <a:pt x="703" y="263"/>
                    <a:pt x="774" y="167"/>
                  </a:cubicBezTo>
                  <a:cubicBezTo>
                    <a:pt x="846" y="72"/>
                    <a:pt x="882" y="1"/>
                    <a:pt x="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2"/>
            <p:cNvSpPr/>
            <p:nvPr/>
          </p:nvSpPr>
          <p:spPr>
            <a:xfrm>
              <a:off x="4079375" y="2369475"/>
              <a:ext cx="77700" cy="97950"/>
            </a:xfrm>
            <a:custGeom>
              <a:avLst/>
              <a:gdLst/>
              <a:ahLst/>
              <a:cxnLst/>
              <a:rect l="l" t="t" r="r" b="b"/>
              <a:pathLst>
                <a:path w="3108" h="3918" extrusionOk="0">
                  <a:moveTo>
                    <a:pt x="3108" y="0"/>
                  </a:moveTo>
                  <a:cubicBezTo>
                    <a:pt x="3108" y="0"/>
                    <a:pt x="3048" y="36"/>
                    <a:pt x="2929" y="84"/>
                  </a:cubicBezTo>
                  <a:cubicBezTo>
                    <a:pt x="2870" y="119"/>
                    <a:pt x="2798" y="155"/>
                    <a:pt x="2715" y="191"/>
                  </a:cubicBezTo>
                  <a:cubicBezTo>
                    <a:pt x="2631" y="238"/>
                    <a:pt x="2536" y="286"/>
                    <a:pt x="2441" y="357"/>
                  </a:cubicBezTo>
                  <a:cubicBezTo>
                    <a:pt x="2239" y="476"/>
                    <a:pt x="2012" y="643"/>
                    <a:pt x="1774" y="834"/>
                  </a:cubicBezTo>
                  <a:cubicBezTo>
                    <a:pt x="1536" y="1048"/>
                    <a:pt x="1298" y="1286"/>
                    <a:pt x="1072" y="1572"/>
                  </a:cubicBezTo>
                  <a:cubicBezTo>
                    <a:pt x="846" y="1858"/>
                    <a:pt x="655" y="2143"/>
                    <a:pt x="512" y="2417"/>
                  </a:cubicBezTo>
                  <a:cubicBezTo>
                    <a:pt x="369" y="2703"/>
                    <a:pt x="262" y="2965"/>
                    <a:pt x="191" y="3179"/>
                  </a:cubicBezTo>
                  <a:cubicBezTo>
                    <a:pt x="155" y="3298"/>
                    <a:pt x="131" y="3394"/>
                    <a:pt x="95" y="3489"/>
                  </a:cubicBezTo>
                  <a:cubicBezTo>
                    <a:pt x="72" y="3572"/>
                    <a:pt x="60" y="3655"/>
                    <a:pt x="48" y="3715"/>
                  </a:cubicBezTo>
                  <a:cubicBezTo>
                    <a:pt x="24" y="3846"/>
                    <a:pt x="0" y="3917"/>
                    <a:pt x="0" y="3917"/>
                  </a:cubicBezTo>
                  <a:cubicBezTo>
                    <a:pt x="0" y="3917"/>
                    <a:pt x="36" y="3846"/>
                    <a:pt x="72" y="3727"/>
                  </a:cubicBezTo>
                  <a:cubicBezTo>
                    <a:pt x="95" y="3667"/>
                    <a:pt x="131" y="3596"/>
                    <a:pt x="167" y="3513"/>
                  </a:cubicBezTo>
                  <a:cubicBezTo>
                    <a:pt x="203" y="3429"/>
                    <a:pt x="238" y="3322"/>
                    <a:pt x="286" y="3227"/>
                  </a:cubicBezTo>
                  <a:cubicBezTo>
                    <a:pt x="381" y="3013"/>
                    <a:pt x="512" y="2774"/>
                    <a:pt x="667" y="2512"/>
                  </a:cubicBezTo>
                  <a:cubicBezTo>
                    <a:pt x="822" y="2251"/>
                    <a:pt x="1012" y="1977"/>
                    <a:pt x="1227" y="1703"/>
                  </a:cubicBezTo>
                  <a:cubicBezTo>
                    <a:pt x="1453" y="1429"/>
                    <a:pt x="1679" y="1179"/>
                    <a:pt x="1893" y="965"/>
                  </a:cubicBezTo>
                  <a:cubicBezTo>
                    <a:pt x="2108" y="762"/>
                    <a:pt x="2322" y="584"/>
                    <a:pt x="2500" y="441"/>
                  </a:cubicBezTo>
                  <a:cubicBezTo>
                    <a:pt x="2584" y="369"/>
                    <a:pt x="2679" y="310"/>
                    <a:pt x="2751" y="250"/>
                  </a:cubicBezTo>
                  <a:cubicBezTo>
                    <a:pt x="2822" y="191"/>
                    <a:pt x="2893" y="155"/>
                    <a:pt x="2941" y="119"/>
                  </a:cubicBezTo>
                  <a:cubicBezTo>
                    <a:pt x="3048" y="48"/>
                    <a:pt x="3108" y="0"/>
                    <a:pt x="3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2"/>
            <p:cNvSpPr/>
            <p:nvPr/>
          </p:nvSpPr>
          <p:spPr>
            <a:xfrm>
              <a:off x="4090975" y="2374225"/>
              <a:ext cx="58950" cy="58975"/>
            </a:xfrm>
            <a:custGeom>
              <a:avLst/>
              <a:gdLst/>
              <a:ahLst/>
              <a:cxnLst/>
              <a:rect l="l" t="t" r="r" b="b"/>
              <a:pathLst>
                <a:path w="2358" h="2359" extrusionOk="0">
                  <a:moveTo>
                    <a:pt x="2358" y="1"/>
                  </a:moveTo>
                  <a:cubicBezTo>
                    <a:pt x="2358" y="1"/>
                    <a:pt x="2191" y="84"/>
                    <a:pt x="1941" y="263"/>
                  </a:cubicBezTo>
                  <a:cubicBezTo>
                    <a:pt x="1679" y="429"/>
                    <a:pt x="1346" y="691"/>
                    <a:pt x="1013" y="1025"/>
                  </a:cubicBezTo>
                  <a:cubicBezTo>
                    <a:pt x="691" y="1346"/>
                    <a:pt x="429" y="1691"/>
                    <a:pt x="262" y="1941"/>
                  </a:cubicBezTo>
                  <a:cubicBezTo>
                    <a:pt x="84" y="2191"/>
                    <a:pt x="1" y="2358"/>
                    <a:pt x="1" y="2358"/>
                  </a:cubicBezTo>
                  <a:cubicBezTo>
                    <a:pt x="1" y="2358"/>
                    <a:pt x="131" y="2227"/>
                    <a:pt x="334" y="2001"/>
                  </a:cubicBezTo>
                  <a:cubicBezTo>
                    <a:pt x="548" y="1787"/>
                    <a:pt x="846" y="1489"/>
                    <a:pt x="1167" y="1168"/>
                  </a:cubicBezTo>
                  <a:cubicBezTo>
                    <a:pt x="1489" y="846"/>
                    <a:pt x="1786" y="548"/>
                    <a:pt x="2001" y="346"/>
                  </a:cubicBezTo>
                  <a:cubicBezTo>
                    <a:pt x="2215" y="132"/>
                    <a:pt x="2358" y="1"/>
                    <a:pt x="2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2"/>
            <p:cNvSpPr/>
            <p:nvPr/>
          </p:nvSpPr>
          <p:spPr>
            <a:xfrm>
              <a:off x="4072225" y="2371550"/>
              <a:ext cx="78000" cy="63425"/>
            </a:xfrm>
            <a:custGeom>
              <a:avLst/>
              <a:gdLst/>
              <a:ahLst/>
              <a:cxnLst/>
              <a:rect l="l" t="t" r="r" b="b"/>
              <a:pathLst>
                <a:path w="3120" h="2537" extrusionOk="0">
                  <a:moveTo>
                    <a:pt x="3120" y="1"/>
                  </a:moveTo>
                  <a:cubicBezTo>
                    <a:pt x="3120" y="1"/>
                    <a:pt x="3072" y="36"/>
                    <a:pt x="2989" y="108"/>
                  </a:cubicBezTo>
                  <a:cubicBezTo>
                    <a:pt x="2917" y="167"/>
                    <a:pt x="2798" y="263"/>
                    <a:pt x="2644" y="358"/>
                  </a:cubicBezTo>
                  <a:cubicBezTo>
                    <a:pt x="2334" y="560"/>
                    <a:pt x="1894" y="786"/>
                    <a:pt x="1405" y="1072"/>
                  </a:cubicBezTo>
                  <a:cubicBezTo>
                    <a:pt x="917" y="1370"/>
                    <a:pt x="524" y="1715"/>
                    <a:pt x="298" y="2013"/>
                  </a:cubicBezTo>
                  <a:cubicBezTo>
                    <a:pt x="191" y="2168"/>
                    <a:pt x="108" y="2298"/>
                    <a:pt x="72" y="2394"/>
                  </a:cubicBezTo>
                  <a:cubicBezTo>
                    <a:pt x="24" y="2489"/>
                    <a:pt x="0" y="2537"/>
                    <a:pt x="0" y="2537"/>
                  </a:cubicBezTo>
                  <a:cubicBezTo>
                    <a:pt x="0" y="2537"/>
                    <a:pt x="36" y="2489"/>
                    <a:pt x="96" y="2406"/>
                  </a:cubicBezTo>
                  <a:cubicBezTo>
                    <a:pt x="155" y="2322"/>
                    <a:pt x="250" y="2215"/>
                    <a:pt x="381" y="2084"/>
                  </a:cubicBezTo>
                  <a:cubicBezTo>
                    <a:pt x="631" y="1822"/>
                    <a:pt x="1036" y="1536"/>
                    <a:pt x="1513" y="1251"/>
                  </a:cubicBezTo>
                  <a:cubicBezTo>
                    <a:pt x="1989" y="965"/>
                    <a:pt x="2429" y="691"/>
                    <a:pt x="2703" y="441"/>
                  </a:cubicBezTo>
                  <a:cubicBezTo>
                    <a:pt x="2846" y="322"/>
                    <a:pt x="2953" y="203"/>
                    <a:pt x="3013" y="132"/>
                  </a:cubicBezTo>
                  <a:cubicBezTo>
                    <a:pt x="3084" y="48"/>
                    <a:pt x="3120" y="1"/>
                    <a:pt x="3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2"/>
            <p:cNvSpPr/>
            <p:nvPr/>
          </p:nvSpPr>
          <p:spPr>
            <a:xfrm>
              <a:off x="4135325" y="2524250"/>
              <a:ext cx="40200" cy="103300"/>
            </a:xfrm>
            <a:custGeom>
              <a:avLst/>
              <a:gdLst/>
              <a:ahLst/>
              <a:cxnLst/>
              <a:rect l="l" t="t" r="r" b="b"/>
              <a:pathLst>
                <a:path w="1608" h="4132" extrusionOk="0">
                  <a:moveTo>
                    <a:pt x="1608" y="0"/>
                  </a:moveTo>
                  <a:cubicBezTo>
                    <a:pt x="1608" y="1"/>
                    <a:pt x="1513" y="227"/>
                    <a:pt x="1358" y="596"/>
                  </a:cubicBezTo>
                  <a:cubicBezTo>
                    <a:pt x="1203" y="965"/>
                    <a:pt x="989" y="1477"/>
                    <a:pt x="774" y="2048"/>
                  </a:cubicBezTo>
                  <a:cubicBezTo>
                    <a:pt x="548" y="2620"/>
                    <a:pt x="358" y="3144"/>
                    <a:pt x="215" y="3525"/>
                  </a:cubicBezTo>
                  <a:cubicBezTo>
                    <a:pt x="84" y="3894"/>
                    <a:pt x="1" y="4132"/>
                    <a:pt x="1" y="4132"/>
                  </a:cubicBezTo>
                  <a:cubicBezTo>
                    <a:pt x="1" y="4132"/>
                    <a:pt x="132" y="3918"/>
                    <a:pt x="310" y="3560"/>
                  </a:cubicBezTo>
                  <a:cubicBezTo>
                    <a:pt x="501" y="3203"/>
                    <a:pt x="739" y="2703"/>
                    <a:pt x="965" y="2132"/>
                  </a:cubicBezTo>
                  <a:cubicBezTo>
                    <a:pt x="1191" y="1548"/>
                    <a:pt x="1358" y="1024"/>
                    <a:pt x="1453" y="632"/>
                  </a:cubicBezTo>
                  <a:cubicBezTo>
                    <a:pt x="1560" y="239"/>
                    <a:pt x="1608" y="1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2"/>
            <p:cNvSpPr/>
            <p:nvPr/>
          </p:nvSpPr>
          <p:spPr>
            <a:xfrm>
              <a:off x="4157650" y="2518300"/>
              <a:ext cx="36625" cy="58350"/>
            </a:xfrm>
            <a:custGeom>
              <a:avLst/>
              <a:gdLst/>
              <a:ahLst/>
              <a:cxnLst/>
              <a:rect l="l" t="t" r="r" b="b"/>
              <a:pathLst>
                <a:path w="1465" h="2334" extrusionOk="0">
                  <a:moveTo>
                    <a:pt x="1405" y="0"/>
                  </a:moveTo>
                  <a:cubicBezTo>
                    <a:pt x="1405" y="0"/>
                    <a:pt x="1405" y="36"/>
                    <a:pt x="1405" y="108"/>
                  </a:cubicBezTo>
                  <a:cubicBezTo>
                    <a:pt x="1394" y="179"/>
                    <a:pt x="1382" y="274"/>
                    <a:pt x="1346" y="393"/>
                  </a:cubicBezTo>
                  <a:cubicBezTo>
                    <a:pt x="1274" y="631"/>
                    <a:pt x="1084" y="917"/>
                    <a:pt x="846" y="1203"/>
                  </a:cubicBezTo>
                  <a:cubicBezTo>
                    <a:pt x="596" y="1501"/>
                    <a:pt x="382" y="1786"/>
                    <a:pt x="239" y="1989"/>
                  </a:cubicBezTo>
                  <a:cubicBezTo>
                    <a:pt x="84" y="2203"/>
                    <a:pt x="1" y="2334"/>
                    <a:pt x="1" y="2334"/>
                  </a:cubicBezTo>
                  <a:cubicBezTo>
                    <a:pt x="1" y="2334"/>
                    <a:pt x="120" y="2239"/>
                    <a:pt x="310" y="2060"/>
                  </a:cubicBezTo>
                  <a:cubicBezTo>
                    <a:pt x="501" y="1882"/>
                    <a:pt x="751" y="1643"/>
                    <a:pt x="1001" y="1346"/>
                  </a:cubicBezTo>
                  <a:cubicBezTo>
                    <a:pt x="1263" y="1036"/>
                    <a:pt x="1429" y="691"/>
                    <a:pt x="1453" y="417"/>
                  </a:cubicBezTo>
                  <a:cubicBezTo>
                    <a:pt x="1465" y="286"/>
                    <a:pt x="1453" y="179"/>
                    <a:pt x="1441" y="108"/>
                  </a:cubicBezTo>
                  <a:cubicBezTo>
                    <a:pt x="1417" y="36"/>
                    <a:pt x="1405" y="0"/>
                    <a:pt x="14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2"/>
            <p:cNvSpPr/>
            <p:nvPr/>
          </p:nvSpPr>
          <p:spPr>
            <a:xfrm>
              <a:off x="4457400" y="2388225"/>
              <a:ext cx="25900" cy="98550"/>
            </a:xfrm>
            <a:custGeom>
              <a:avLst/>
              <a:gdLst/>
              <a:ahLst/>
              <a:cxnLst/>
              <a:rect l="l" t="t" r="r" b="b"/>
              <a:pathLst>
                <a:path w="1036" h="3942" extrusionOk="0">
                  <a:moveTo>
                    <a:pt x="0" y="0"/>
                  </a:moveTo>
                  <a:cubicBezTo>
                    <a:pt x="0" y="1"/>
                    <a:pt x="131" y="917"/>
                    <a:pt x="417" y="2001"/>
                  </a:cubicBezTo>
                  <a:cubicBezTo>
                    <a:pt x="703" y="3084"/>
                    <a:pt x="1036" y="3941"/>
                    <a:pt x="1036" y="3941"/>
                  </a:cubicBezTo>
                  <a:cubicBezTo>
                    <a:pt x="1036" y="3941"/>
                    <a:pt x="905" y="3036"/>
                    <a:pt x="619" y="1941"/>
                  </a:cubicBezTo>
                  <a:cubicBezTo>
                    <a:pt x="334" y="858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2"/>
            <p:cNvSpPr/>
            <p:nvPr/>
          </p:nvSpPr>
          <p:spPr>
            <a:xfrm>
              <a:off x="4469300" y="2403100"/>
              <a:ext cx="19675" cy="54800"/>
            </a:xfrm>
            <a:custGeom>
              <a:avLst/>
              <a:gdLst/>
              <a:ahLst/>
              <a:cxnLst/>
              <a:rect l="l" t="t" r="r" b="b"/>
              <a:pathLst>
                <a:path w="787" h="2192" extrusionOk="0">
                  <a:moveTo>
                    <a:pt x="0" y="1"/>
                  </a:moveTo>
                  <a:cubicBezTo>
                    <a:pt x="0" y="1"/>
                    <a:pt x="72" y="525"/>
                    <a:pt x="298" y="1132"/>
                  </a:cubicBezTo>
                  <a:cubicBezTo>
                    <a:pt x="512" y="1739"/>
                    <a:pt x="786" y="2191"/>
                    <a:pt x="786" y="2191"/>
                  </a:cubicBezTo>
                  <a:cubicBezTo>
                    <a:pt x="786" y="2191"/>
                    <a:pt x="715" y="1668"/>
                    <a:pt x="489" y="1060"/>
                  </a:cubicBezTo>
                  <a:cubicBezTo>
                    <a:pt x="274" y="453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2"/>
            <p:cNvSpPr/>
            <p:nvPr/>
          </p:nvSpPr>
          <p:spPr>
            <a:xfrm>
              <a:off x="4482700" y="2419475"/>
              <a:ext cx="9550" cy="31575"/>
            </a:xfrm>
            <a:custGeom>
              <a:avLst/>
              <a:gdLst/>
              <a:ahLst/>
              <a:cxnLst/>
              <a:rect l="l" t="t" r="r" b="b"/>
              <a:pathLst>
                <a:path w="382" h="1263" extrusionOk="0">
                  <a:moveTo>
                    <a:pt x="24" y="0"/>
                  </a:moveTo>
                  <a:cubicBezTo>
                    <a:pt x="24" y="1"/>
                    <a:pt x="0" y="310"/>
                    <a:pt x="95" y="655"/>
                  </a:cubicBezTo>
                  <a:cubicBezTo>
                    <a:pt x="179" y="1013"/>
                    <a:pt x="357" y="1263"/>
                    <a:pt x="357" y="1263"/>
                  </a:cubicBezTo>
                  <a:cubicBezTo>
                    <a:pt x="357" y="1263"/>
                    <a:pt x="381" y="953"/>
                    <a:pt x="298" y="608"/>
                  </a:cubicBezTo>
                  <a:cubicBezTo>
                    <a:pt x="203" y="262"/>
                    <a:pt x="24" y="1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2"/>
            <p:cNvSpPr/>
            <p:nvPr/>
          </p:nvSpPr>
          <p:spPr>
            <a:xfrm>
              <a:off x="4490125" y="2415300"/>
              <a:ext cx="8950" cy="26225"/>
            </a:xfrm>
            <a:custGeom>
              <a:avLst/>
              <a:gdLst/>
              <a:ahLst/>
              <a:cxnLst/>
              <a:rect l="l" t="t" r="r" b="b"/>
              <a:pathLst>
                <a:path w="358" h="1049" extrusionOk="0">
                  <a:moveTo>
                    <a:pt x="1" y="1"/>
                  </a:moveTo>
                  <a:cubicBezTo>
                    <a:pt x="1" y="1"/>
                    <a:pt x="1" y="72"/>
                    <a:pt x="13" y="167"/>
                  </a:cubicBezTo>
                  <a:cubicBezTo>
                    <a:pt x="37" y="275"/>
                    <a:pt x="60" y="406"/>
                    <a:pt x="96" y="548"/>
                  </a:cubicBezTo>
                  <a:cubicBezTo>
                    <a:pt x="144" y="691"/>
                    <a:pt x="203" y="810"/>
                    <a:pt x="251" y="906"/>
                  </a:cubicBezTo>
                  <a:cubicBezTo>
                    <a:pt x="287" y="989"/>
                    <a:pt x="322" y="1049"/>
                    <a:pt x="322" y="1049"/>
                  </a:cubicBezTo>
                  <a:cubicBezTo>
                    <a:pt x="322" y="1049"/>
                    <a:pt x="346" y="989"/>
                    <a:pt x="346" y="882"/>
                  </a:cubicBezTo>
                  <a:cubicBezTo>
                    <a:pt x="358" y="775"/>
                    <a:pt x="346" y="632"/>
                    <a:pt x="298" y="489"/>
                  </a:cubicBezTo>
                  <a:cubicBezTo>
                    <a:pt x="251" y="334"/>
                    <a:pt x="179" y="215"/>
                    <a:pt x="120" y="132"/>
                  </a:cubicBezTo>
                  <a:cubicBezTo>
                    <a:pt x="48" y="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2"/>
            <p:cNvSpPr/>
            <p:nvPr/>
          </p:nvSpPr>
          <p:spPr>
            <a:xfrm>
              <a:off x="4934225" y="2456375"/>
              <a:ext cx="17300" cy="70275"/>
            </a:xfrm>
            <a:custGeom>
              <a:avLst/>
              <a:gdLst/>
              <a:ahLst/>
              <a:cxnLst/>
              <a:rect l="l" t="t" r="r" b="b"/>
              <a:pathLst>
                <a:path w="692" h="2811" extrusionOk="0">
                  <a:moveTo>
                    <a:pt x="691" y="1"/>
                  </a:moveTo>
                  <a:cubicBezTo>
                    <a:pt x="691" y="1"/>
                    <a:pt x="608" y="144"/>
                    <a:pt x="501" y="382"/>
                  </a:cubicBezTo>
                  <a:cubicBezTo>
                    <a:pt x="394" y="620"/>
                    <a:pt x="263" y="965"/>
                    <a:pt x="168" y="1358"/>
                  </a:cubicBezTo>
                  <a:cubicBezTo>
                    <a:pt x="72" y="1751"/>
                    <a:pt x="25" y="2120"/>
                    <a:pt x="13" y="2382"/>
                  </a:cubicBezTo>
                  <a:cubicBezTo>
                    <a:pt x="1" y="2644"/>
                    <a:pt x="13" y="2811"/>
                    <a:pt x="13" y="2811"/>
                  </a:cubicBezTo>
                  <a:cubicBezTo>
                    <a:pt x="13" y="2811"/>
                    <a:pt x="49" y="2644"/>
                    <a:pt x="120" y="2394"/>
                  </a:cubicBezTo>
                  <a:cubicBezTo>
                    <a:pt x="191" y="2144"/>
                    <a:pt x="275" y="1799"/>
                    <a:pt x="370" y="1406"/>
                  </a:cubicBezTo>
                  <a:cubicBezTo>
                    <a:pt x="465" y="1025"/>
                    <a:pt x="549" y="668"/>
                    <a:pt x="608" y="418"/>
                  </a:cubicBezTo>
                  <a:cubicBezTo>
                    <a:pt x="656" y="156"/>
                    <a:pt x="691" y="1"/>
                    <a:pt x="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2"/>
            <p:cNvSpPr/>
            <p:nvPr/>
          </p:nvSpPr>
          <p:spPr>
            <a:xfrm>
              <a:off x="4932750" y="2457875"/>
              <a:ext cx="11925" cy="68775"/>
            </a:xfrm>
            <a:custGeom>
              <a:avLst/>
              <a:gdLst/>
              <a:ahLst/>
              <a:cxnLst/>
              <a:rect l="l" t="t" r="r" b="b"/>
              <a:pathLst>
                <a:path w="477" h="2751" extrusionOk="0">
                  <a:moveTo>
                    <a:pt x="477" y="0"/>
                  </a:moveTo>
                  <a:lnTo>
                    <a:pt x="477" y="0"/>
                  </a:lnTo>
                  <a:cubicBezTo>
                    <a:pt x="477" y="0"/>
                    <a:pt x="405" y="131"/>
                    <a:pt x="322" y="381"/>
                  </a:cubicBezTo>
                  <a:cubicBezTo>
                    <a:pt x="227" y="620"/>
                    <a:pt x="119" y="953"/>
                    <a:pt x="60" y="1334"/>
                  </a:cubicBezTo>
                  <a:cubicBezTo>
                    <a:pt x="0" y="1727"/>
                    <a:pt x="0" y="2084"/>
                    <a:pt x="24" y="2334"/>
                  </a:cubicBezTo>
                  <a:cubicBezTo>
                    <a:pt x="36" y="2596"/>
                    <a:pt x="72" y="2751"/>
                    <a:pt x="72" y="2751"/>
                  </a:cubicBezTo>
                  <a:cubicBezTo>
                    <a:pt x="72" y="2751"/>
                    <a:pt x="155" y="2132"/>
                    <a:pt x="274" y="1370"/>
                  </a:cubicBezTo>
                  <a:cubicBezTo>
                    <a:pt x="381" y="620"/>
                    <a:pt x="477" y="1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2"/>
            <p:cNvSpPr/>
            <p:nvPr/>
          </p:nvSpPr>
          <p:spPr>
            <a:xfrm>
              <a:off x="5115800" y="2009000"/>
              <a:ext cx="23550" cy="37825"/>
            </a:xfrm>
            <a:custGeom>
              <a:avLst/>
              <a:gdLst/>
              <a:ahLst/>
              <a:cxnLst/>
              <a:rect l="l" t="t" r="r" b="b"/>
              <a:pathLst>
                <a:path w="942" h="1513" extrusionOk="0">
                  <a:moveTo>
                    <a:pt x="1" y="1"/>
                  </a:moveTo>
                  <a:cubicBezTo>
                    <a:pt x="1" y="1"/>
                    <a:pt x="191" y="358"/>
                    <a:pt x="453" y="775"/>
                  </a:cubicBezTo>
                  <a:cubicBezTo>
                    <a:pt x="715" y="1191"/>
                    <a:pt x="941" y="1513"/>
                    <a:pt x="941" y="1513"/>
                  </a:cubicBezTo>
                  <a:cubicBezTo>
                    <a:pt x="941" y="1513"/>
                    <a:pt x="810" y="1132"/>
                    <a:pt x="548" y="715"/>
                  </a:cubicBezTo>
                  <a:cubicBezTo>
                    <a:pt x="287" y="29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2"/>
            <p:cNvSpPr/>
            <p:nvPr/>
          </p:nvSpPr>
          <p:spPr>
            <a:xfrm>
              <a:off x="5128300" y="2018225"/>
              <a:ext cx="15200" cy="26225"/>
            </a:xfrm>
            <a:custGeom>
              <a:avLst/>
              <a:gdLst/>
              <a:ahLst/>
              <a:cxnLst/>
              <a:rect l="l" t="t" r="r" b="b"/>
              <a:pathLst>
                <a:path w="608" h="1049" extrusionOk="0">
                  <a:moveTo>
                    <a:pt x="1" y="1"/>
                  </a:moveTo>
                  <a:cubicBezTo>
                    <a:pt x="1" y="1"/>
                    <a:pt x="13" y="72"/>
                    <a:pt x="60" y="179"/>
                  </a:cubicBezTo>
                  <a:cubicBezTo>
                    <a:pt x="96" y="275"/>
                    <a:pt x="167" y="418"/>
                    <a:pt x="263" y="560"/>
                  </a:cubicBezTo>
                  <a:cubicBezTo>
                    <a:pt x="358" y="691"/>
                    <a:pt x="441" y="811"/>
                    <a:pt x="513" y="906"/>
                  </a:cubicBezTo>
                  <a:cubicBezTo>
                    <a:pt x="572" y="989"/>
                    <a:pt x="608" y="1049"/>
                    <a:pt x="608" y="1049"/>
                  </a:cubicBezTo>
                  <a:cubicBezTo>
                    <a:pt x="608" y="1049"/>
                    <a:pt x="596" y="989"/>
                    <a:pt x="560" y="882"/>
                  </a:cubicBezTo>
                  <a:cubicBezTo>
                    <a:pt x="513" y="775"/>
                    <a:pt x="441" y="644"/>
                    <a:pt x="346" y="501"/>
                  </a:cubicBezTo>
                  <a:cubicBezTo>
                    <a:pt x="263" y="358"/>
                    <a:pt x="167" y="239"/>
                    <a:pt x="108" y="156"/>
                  </a:cubicBezTo>
                  <a:cubicBezTo>
                    <a:pt x="37" y="6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2"/>
            <p:cNvSpPr/>
            <p:nvPr/>
          </p:nvSpPr>
          <p:spPr>
            <a:xfrm>
              <a:off x="5135750" y="2022700"/>
              <a:ext cx="14600" cy="20575"/>
            </a:xfrm>
            <a:custGeom>
              <a:avLst/>
              <a:gdLst/>
              <a:ahLst/>
              <a:cxnLst/>
              <a:rect l="l" t="t" r="r" b="b"/>
              <a:pathLst>
                <a:path w="584" h="823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84" y="215"/>
                    <a:pt x="250" y="441"/>
                  </a:cubicBezTo>
                  <a:cubicBezTo>
                    <a:pt x="405" y="667"/>
                    <a:pt x="584" y="822"/>
                    <a:pt x="584" y="822"/>
                  </a:cubicBezTo>
                  <a:cubicBezTo>
                    <a:pt x="584" y="822"/>
                    <a:pt x="501" y="608"/>
                    <a:pt x="334" y="381"/>
                  </a:cubicBezTo>
                  <a:cubicBezTo>
                    <a:pt x="167" y="143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2"/>
            <p:cNvSpPr/>
            <p:nvPr/>
          </p:nvSpPr>
          <p:spPr>
            <a:xfrm>
              <a:off x="5143775" y="2023300"/>
              <a:ext cx="14025" cy="21750"/>
            </a:xfrm>
            <a:custGeom>
              <a:avLst/>
              <a:gdLst/>
              <a:ahLst/>
              <a:cxnLst/>
              <a:rect l="l" t="t" r="r" b="b"/>
              <a:pathLst>
                <a:path w="561" h="870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3" y="60"/>
                    <a:pt x="49" y="143"/>
                  </a:cubicBezTo>
                  <a:cubicBezTo>
                    <a:pt x="84" y="238"/>
                    <a:pt x="156" y="357"/>
                    <a:pt x="239" y="465"/>
                  </a:cubicBezTo>
                  <a:cubicBezTo>
                    <a:pt x="334" y="572"/>
                    <a:pt x="418" y="667"/>
                    <a:pt x="477" y="738"/>
                  </a:cubicBezTo>
                  <a:cubicBezTo>
                    <a:pt x="525" y="822"/>
                    <a:pt x="561" y="869"/>
                    <a:pt x="561" y="869"/>
                  </a:cubicBezTo>
                  <a:cubicBezTo>
                    <a:pt x="561" y="869"/>
                    <a:pt x="549" y="810"/>
                    <a:pt x="513" y="715"/>
                  </a:cubicBezTo>
                  <a:cubicBezTo>
                    <a:pt x="477" y="631"/>
                    <a:pt x="418" y="512"/>
                    <a:pt x="322" y="405"/>
                  </a:cubicBezTo>
                  <a:cubicBezTo>
                    <a:pt x="239" y="286"/>
                    <a:pt x="144" y="191"/>
                    <a:pt x="96" y="119"/>
                  </a:cubicBezTo>
                  <a:cubicBezTo>
                    <a:pt x="37" y="48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2"/>
            <p:cNvSpPr/>
            <p:nvPr/>
          </p:nvSpPr>
          <p:spPr>
            <a:xfrm>
              <a:off x="5150325" y="2024475"/>
              <a:ext cx="11950" cy="17600"/>
            </a:xfrm>
            <a:custGeom>
              <a:avLst/>
              <a:gdLst/>
              <a:ahLst/>
              <a:cxnLst/>
              <a:rect l="l" t="t" r="r" b="b"/>
              <a:pathLst>
                <a:path w="478" h="704" extrusionOk="0">
                  <a:moveTo>
                    <a:pt x="1" y="1"/>
                  </a:moveTo>
                  <a:cubicBezTo>
                    <a:pt x="1" y="1"/>
                    <a:pt x="84" y="180"/>
                    <a:pt x="203" y="370"/>
                  </a:cubicBezTo>
                  <a:cubicBezTo>
                    <a:pt x="334" y="561"/>
                    <a:pt x="477" y="703"/>
                    <a:pt x="477" y="703"/>
                  </a:cubicBezTo>
                  <a:cubicBezTo>
                    <a:pt x="477" y="703"/>
                    <a:pt x="429" y="513"/>
                    <a:pt x="299" y="310"/>
                  </a:cubicBezTo>
                  <a:cubicBezTo>
                    <a:pt x="168" y="12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2"/>
            <p:cNvSpPr/>
            <p:nvPr/>
          </p:nvSpPr>
          <p:spPr>
            <a:xfrm>
              <a:off x="5173250" y="2255175"/>
              <a:ext cx="5675" cy="75025"/>
            </a:xfrm>
            <a:custGeom>
              <a:avLst/>
              <a:gdLst/>
              <a:ahLst/>
              <a:cxnLst/>
              <a:rect l="l" t="t" r="r" b="b"/>
              <a:pathLst>
                <a:path w="227" h="3001" extrusionOk="0">
                  <a:moveTo>
                    <a:pt x="1" y="0"/>
                  </a:moveTo>
                  <a:cubicBezTo>
                    <a:pt x="1" y="1"/>
                    <a:pt x="13" y="667"/>
                    <a:pt x="60" y="1500"/>
                  </a:cubicBezTo>
                  <a:cubicBezTo>
                    <a:pt x="120" y="2334"/>
                    <a:pt x="191" y="3001"/>
                    <a:pt x="191" y="3001"/>
                  </a:cubicBezTo>
                  <a:cubicBezTo>
                    <a:pt x="191" y="3001"/>
                    <a:pt x="227" y="2322"/>
                    <a:pt x="167" y="1489"/>
                  </a:cubicBezTo>
                  <a:cubicBezTo>
                    <a:pt x="120" y="667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2"/>
            <p:cNvSpPr/>
            <p:nvPr/>
          </p:nvSpPr>
          <p:spPr>
            <a:xfrm>
              <a:off x="5179800" y="2265000"/>
              <a:ext cx="3600" cy="40200"/>
            </a:xfrm>
            <a:custGeom>
              <a:avLst/>
              <a:gdLst/>
              <a:ahLst/>
              <a:cxnLst/>
              <a:rect l="l" t="t" r="r" b="b"/>
              <a:pathLst>
                <a:path w="144" h="1608" extrusionOk="0">
                  <a:moveTo>
                    <a:pt x="24" y="0"/>
                  </a:moveTo>
                  <a:cubicBezTo>
                    <a:pt x="24" y="0"/>
                    <a:pt x="1" y="357"/>
                    <a:pt x="24" y="810"/>
                  </a:cubicBezTo>
                  <a:cubicBezTo>
                    <a:pt x="48" y="1250"/>
                    <a:pt x="120" y="1608"/>
                    <a:pt x="120" y="1608"/>
                  </a:cubicBezTo>
                  <a:cubicBezTo>
                    <a:pt x="120" y="1608"/>
                    <a:pt x="143" y="1238"/>
                    <a:pt x="120" y="798"/>
                  </a:cubicBezTo>
                  <a:cubicBezTo>
                    <a:pt x="96" y="357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2"/>
            <p:cNvSpPr/>
            <p:nvPr/>
          </p:nvSpPr>
          <p:spPr>
            <a:xfrm>
              <a:off x="5185750" y="2271550"/>
              <a:ext cx="4500" cy="36325"/>
            </a:xfrm>
            <a:custGeom>
              <a:avLst/>
              <a:gdLst/>
              <a:ahLst/>
              <a:cxnLst/>
              <a:rect l="l" t="t" r="r" b="b"/>
              <a:pathLst>
                <a:path w="180" h="1453" extrusionOk="0">
                  <a:moveTo>
                    <a:pt x="1" y="0"/>
                  </a:moveTo>
                  <a:cubicBezTo>
                    <a:pt x="1" y="0"/>
                    <a:pt x="1" y="334"/>
                    <a:pt x="36" y="726"/>
                  </a:cubicBezTo>
                  <a:cubicBezTo>
                    <a:pt x="72" y="1131"/>
                    <a:pt x="132" y="1453"/>
                    <a:pt x="132" y="1453"/>
                  </a:cubicBezTo>
                  <a:cubicBezTo>
                    <a:pt x="132" y="1453"/>
                    <a:pt x="179" y="1119"/>
                    <a:pt x="144" y="714"/>
                  </a:cubicBezTo>
                  <a:cubicBezTo>
                    <a:pt x="108" y="32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2"/>
            <p:cNvSpPr/>
            <p:nvPr/>
          </p:nvSpPr>
          <p:spPr>
            <a:xfrm>
              <a:off x="5192900" y="2281650"/>
              <a:ext cx="4200" cy="21775"/>
            </a:xfrm>
            <a:custGeom>
              <a:avLst/>
              <a:gdLst/>
              <a:ahLst/>
              <a:cxnLst/>
              <a:rect l="l" t="t" r="r" b="b"/>
              <a:pathLst>
                <a:path w="168" h="871" extrusionOk="0">
                  <a:moveTo>
                    <a:pt x="12" y="1"/>
                  </a:moveTo>
                  <a:cubicBezTo>
                    <a:pt x="12" y="1"/>
                    <a:pt x="0" y="203"/>
                    <a:pt x="24" y="441"/>
                  </a:cubicBezTo>
                  <a:cubicBezTo>
                    <a:pt x="60" y="680"/>
                    <a:pt x="143" y="870"/>
                    <a:pt x="143" y="870"/>
                  </a:cubicBezTo>
                  <a:cubicBezTo>
                    <a:pt x="143" y="870"/>
                    <a:pt x="167" y="668"/>
                    <a:pt x="131" y="430"/>
                  </a:cubicBezTo>
                  <a:cubicBezTo>
                    <a:pt x="96" y="180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2"/>
            <p:cNvSpPr/>
            <p:nvPr/>
          </p:nvSpPr>
          <p:spPr>
            <a:xfrm>
              <a:off x="5200925" y="2282250"/>
              <a:ext cx="4500" cy="22050"/>
            </a:xfrm>
            <a:custGeom>
              <a:avLst/>
              <a:gdLst/>
              <a:ahLst/>
              <a:cxnLst/>
              <a:rect l="l" t="t" r="r" b="b"/>
              <a:pathLst>
                <a:path w="180" h="882" extrusionOk="0">
                  <a:moveTo>
                    <a:pt x="37" y="1"/>
                  </a:moveTo>
                  <a:cubicBezTo>
                    <a:pt x="37" y="1"/>
                    <a:pt x="1" y="203"/>
                    <a:pt x="37" y="453"/>
                  </a:cubicBezTo>
                  <a:cubicBezTo>
                    <a:pt x="72" y="703"/>
                    <a:pt x="168" y="882"/>
                    <a:pt x="168" y="882"/>
                  </a:cubicBezTo>
                  <a:cubicBezTo>
                    <a:pt x="168" y="882"/>
                    <a:pt x="180" y="679"/>
                    <a:pt x="144" y="441"/>
                  </a:cubicBezTo>
                  <a:cubicBezTo>
                    <a:pt x="108" y="191"/>
                    <a:pt x="37" y="1"/>
                    <a:pt x="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2"/>
            <p:cNvSpPr/>
            <p:nvPr/>
          </p:nvSpPr>
          <p:spPr>
            <a:xfrm>
              <a:off x="5206600" y="2289400"/>
              <a:ext cx="4775" cy="55675"/>
            </a:xfrm>
            <a:custGeom>
              <a:avLst/>
              <a:gdLst/>
              <a:ahLst/>
              <a:cxnLst/>
              <a:rect l="l" t="t" r="r" b="b"/>
              <a:pathLst>
                <a:path w="191" h="2227" extrusionOk="0">
                  <a:moveTo>
                    <a:pt x="83" y="0"/>
                  </a:moveTo>
                  <a:cubicBezTo>
                    <a:pt x="83" y="0"/>
                    <a:pt x="83" y="131"/>
                    <a:pt x="83" y="334"/>
                  </a:cubicBezTo>
                  <a:cubicBezTo>
                    <a:pt x="83" y="536"/>
                    <a:pt x="83" y="810"/>
                    <a:pt x="72" y="1120"/>
                  </a:cubicBezTo>
                  <a:cubicBezTo>
                    <a:pt x="60" y="1417"/>
                    <a:pt x="48" y="1703"/>
                    <a:pt x="36" y="1905"/>
                  </a:cubicBezTo>
                  <a:cubicBezTo>
                    <a:pt x="12" y="2096"/>
                    <a:pt x="0" y="2227"/>
                    <a:pt x="0" y="2227"/>
                  </a:cubicBezTo>
                  <a:cubicBezTo>
                    <a:pt x="0" y="2227"/>
                    <a:pt x="48" y="2108"/>
                    <a:pt x="83" y="1905"/>
                  </a:cubicBezTo>
                  <a:cubicBezTo>
                    <a:pt x="131" y="1703"/>
                    <a:pt x="167" y="1429"/>
                    <a:pt x="179" y="1120"/>
                  </a:cubicBezTo>
                  <a:cubicBezTo>
                    <a:pt x="191" y="810"/>
                    <a:pt x="167" y="524"/>
                    <a:pt x="143" y="334"/>
                  </a:cubicBezTo>
                  <a:cubicBezTo>
                    <a:pt x="107" y="131"/>
                    <a:pt x="83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2"/>
            <p:cNvSpPr/>
            <p:nvPr/>
          </p:nvSpPr>
          <p:spPr>
            <a:xfrm>
              <a:off x="5213725" y="2292075"/>
              <a:ext cx="3600" cy="36925"/>
            </a:xfrm>
            <a:custGeom>
              <a:avLst/>
              <a:gdLst/>
              <a:ahLst/>
              <a:cxnLst/>
              <a:rect l="l" t="t" r="r" b="b"/>
              <a:pathLst>
                <a:path w="144" h="1477" extrusionOk="0">
                  <a:moveTo>
                    <a:pt x="1" y="1"/>
                  </a:moveTo>
                  <a:cubicBezTo>
                    <a:pt x="1" y="1"/>
                    <a:pt x="1" y="334"/>
                    <a:pt x="13" y="739"/>
                  </a:cubicBezTo>
                  <a:cubicBezTo>
                    <a:pt x="37" y="1144"/>
                    <a:pt x="60" y="1477"/>
                    <a:pt x="60" y="1477"/>
                  </a:cubicBezTo>
                  <a:cubicBezTo>
                    <a:pt x="60" y="1477"/>
                    <a:pt x="144" y="1144"/>
                    <a:pt x="120" y="727"/>
                  </a:cubicBezTo>
                  <a:cubicBezTo>
                    <a:pt x="108" y="31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2"/>
            <p:cNvSpPr/>
            <p:nvPr/>
          </p:nvSpPr>
          <p:spPr>
            <a:xfrm>
              <a:off x="4626750" y="1990850"/>
              <a:ext cx="14025" cy="63725"/>
            </a:xfrm>
            <a:custGeom>
              <a:avLst/>
              <a:gdLst/>
              <a:ahLst/>
              <a:cxnLst/>
              <a:rect l="l" t="t" r="r" b="b"/>
              <a:pathLst>
                <a:path w="561" h="2549" extrusionOk="0">
                  <a:moveTo>
                    <a:pt x="560" y="1"/>
                  </a:moveTo>
                  <a:cubicBezTo>
                    <a:pt x="560" y="1"/>
                    <a:pt x="382" y="560"/>
                    <a:pt x="227" y="1263"/>
                  </a:cubicBezTo>
                  <a:cubicBezTo>
                    <a:pt x="72" y="1965"/>
                    <a:pt x="1" y="2548"/>
                    <a:pt x="1" y="2548"/>
                  </a:cubicBezTo>
                  <a:cubicBezTo>
                    <a:pt x="1" y="2548"/>
                    <a:pt x="179" y="1989"/>
                    <a:pt x="334" y="1286"/>
                  </a:cubicBezTo>
                  <a:cubicBezTo>
                    <a:pt x="489" y="584"/>
                    <a:pt x="560" y="1"/>
                    <a:pt x="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2"/>
            <p:cNvSpPr/>
            <p:nvPr/>
          </p:nvSpPr>
          <p:spPr>
            <a:xfrm>
              <a:off x="4631525" y="2024475"/>
              <a:ext cx="7750" cy="29200"/>
            </a:xfrm>
            <a:custGeom>
              <a:avLst/>
              <a:gdLst/>
              <a:ahLst/>
              <a:cxnLst/>
              <a:rect l="l" t="t" r="r" b="b"/>
              <a:pathLst>
                <a:path w="310" h="1168" extrusionOk="0">
                  <a:moveTo>
                    <a:pt x="286" y="1"/>
                  </a:moveTo>
                  <a:lnTo>
                    <a:pt x="286" y="1"/>
                  </a:lnTo>
                  <a:cubicBezTo>
                    <a:pt x="286" y="1"/>
                    <a:pt x="203" y="263"/>
                    <a:pt x="131" y="584"/>
                  </a:cubicBezTo>
                  <a:cubicBezTo>
                    <a:pt x="48" y="894"/>
                    <a:pt x="0" y="1168"/>
                    <a:pt x="0" y="1168"/>
                  </a:cubicBezTo>
                  <a:cubicBezTo>
                    <a:pt x="0" y="1168"/>
                    <a:pt x="143" y="930"/>
                    <a:pt x="226" y="608"/>
                  </a:cubicBezTo>
                  <a:cubicBezTo>
                    <a:pt x="310" y="275"/>
                    <a:pt x="286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2"/>
            <p:cNvSpPr/>
            <p:nvPr/>
          </p:nvSpPr>
          <p:spPr>
            <a:xfrm>
              <a:off x="4638950" y="2029250"/>
              <a:ext cx="5700" cy="25325"/>
            </a:xfrm>
            <a:custGeom>
              <a:avLst/>
              <a:gdLst/>
              <a:ahLst/>
              <a:cxnLst/>
              <a:rect l="l" t="t" r="r" b="b"/>
              <a:pathLst>
                <a:path w="228" h="1013" extrusionOk="0">
                  <a:moveTo>
                    <a:pt x="180" y="0"/>
                  </a:moveTo>
                  <a:cubicBezTo>
                    <a:pt x="180" y="0"/>
                    <a:pt x="120" y="227"/>
                    <a:pt x="72" y="500"/>
                  </a:cubicBezTo>
                  <a:cubicBezTo>
                    <a:pt x="25" y="786"/>
                    <a:pt x="1" y="1012"/>
                    <a:pt x="1" y="1012"/>
                  </a:cubicBezTo>
                  <a:cubicBezTo>
                    <a:pt x="1" y="1012"/>
                    <a:pt x="120" y="810"/>
                    <a:pt x="180" y="524"/>
                  </a:cubicBezTo>
                  <a:cubicBezTo>
                    <a:pt x="227" y="239"/>
                    <a:pt x="180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2"/>
            <p:cNvSpPr/>
            <p:nvPr/>
          </p:nvSpPr>
          <p:spPr>
            <a:xfrm>
              <a:off x="4641925" y="1968825"/>
              <a:ext cx="4200" cy="12825"/>
            </a:xfrm>
            <a:custGeom>
              <a:avLst/>
              <a:gdLst/>
              <a:ahLst/>
              <a:cxnLst/>
              <a:rect l="l" t="t" r="r" b="b"/>
              <a:pathLst>
                <a:path w="168" h="513" extrusionOk="0">
                  <a:moveTo>
                    <a:pt x="144" y="0"/>
                  </a:moveTo>
                  <a:lnTo>
                    <a:pt x="144" y="0"/>
                  </a:lnTo>
                  <a:cubicBezTo>
                    <a:pt x="144" y="1"/>
                    <a:pt x="72" y="108"/>
                    <a:pt x="37" y="239"/>
                  </a:cubicBezTo>
                  <a:cubicBezTo>
                    <a:pt x="1" y="381"/>
                    <a:pt x="13" y="512"/>
                    <a:pt x="13" y="512"/>
                  </a:cubicBezTo>
                  <a:cubicBezTo>
                    <a:pt x="13" y="512"/>
                    <a:pt x="96" y="405"/>
                    <a:pt x="132" y="274"/>
                  </a:cubicBezTo>
                  <a:cubicBezTo>
                    <a:pt x="168" y="131"/>
                    <a:pt x="144" y="1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2"/>
            <p:cNvSpPr/>
            <p:nvPr/>
          </p:nvSpPr>
          <p:spPr>
            <a:xfrm>
              <a:off x="4648200" y="1951550"/>
              <a:ext cx="3275" cy="8375"/>
            </a:xfrm>
            <a:custGeom>
              <a:avLst/>
              <a:gdLst/>
              <a:ahLst/>
              <a:cxnLst/>
              <a:rect l="l" t="t" r="r" b="b"/>
              <a:pathLst>
                <a:path w="131" h="335" extrusionOk="0">
                  <a:moveTo>
                    <a:pt x="95" y="1"/>
                  </a:moveTo>
                  <a:cubicBezTo>
                    <a:pt x="95" y="1"/>
                    <a:pt x="24" y="72"/>
                    <a:pt x="12" y="168"/>
                  </a:cubicBezTo>
                  <a:cubicBezTo>
                    <a:pt x="0" y="263"/>
                    <a:pt x="48" y="334"/>
                    <a:pt x="48" y="334"/>
                  </a:cubicBezTo>
                  <a:cubicBezTo>
                    <a:pt x="48" y="334"/>
                    <a:pt x="107" y="275"/>
                    <a:pt x="119" y="180"/>
                  </a:cubicBezTo>
                  <a:cubicBezTo>
                    <a:pt x="131" y="84"/>
                    <a:pt x="95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2"/>
            <p:cNvSpPr/>
            <p:nvPr/>
          </p:nvSpPr>
          <p:spPr>
            <a:xfrm>
              <a:off x="4611875" y="2336725"/>
              <a:ext cx="25925" cy="67000"/>
            </a:xfrm>
            <a:custGeom>
              <a:avLst/>
              <a:gdLst/>
              <a:ahLst/>
              <a:cxnLst/>
              <a:rect l="l" t="t" r="r" b="b"/>
              <a:pathLst>
                <a:path w="1037" h="2680" extrusionOk="0">
                  <a:moveTo>
                    <a:pt x="0" y="1"/>
                  </a:moveTo>
                  <a:cubicBezTo>
                    <a:pt x="1" y="1"/>
                    <a:pt x="191" y="620"/>
                    <a:pt x="477" y="1358"/>
                  </a:cubicBezTo>
                  <a:cubicBezTo>
                    <a:pt x="762" y="2096"/>
                    <a:pt x="1036" y="2679"/>
                    <a:pt x="1036" y="2679"/>
                  </a:cubicBezTo>
                  <a:cubicBezTo>
                    <a:pt x="1036" y="2679"/>
                    <a:pt x="858" y="2060"/>
                    <a:pt x="572" y="1322"/>
                  </a:cubicBezTo>
                  <a:cubicBezTo>
                    <a:pt x="286" y="584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2"/>
            <p:cNvSpPr/>
            <p:nvPr/>
          </p:nvSpPr>
          <p:spPr>
            <a:xfrm>
              <a:off x="4621700" y="2331975"/>
              <a:ext cx="15800" cy="47350"/>
            </a:xfrm>
            <a:custGeom>
              <a:avLst/>
              <a:gdLst/>
              <a:ahLst/>
              <a:cxnLst/>
              <a:rect l="l" t="t" r="r" b="b"/>
              <a:pathLst>
                <a:path w="632" h="1894" extrusionOk="0">
                  <a:moveTo>
                    <a:pt x="0" y="0"/>
                  </a:moveTo>
                  <a:cubicBezTo>
                    <a:pt x="0" y="0"/>
                    <a:pt x="48" y="453"/>
                    <a:pt x="227" y="976"/>
                  </a:cubicBezTo>
                  <a:cubicBezTo>
                    <a:pt x="405" y="1512"/>
                    <a:pt x="631" y="1893"/>
                    <a:pt x="631" y="1893"/>
                  </a:cubicBezTo>
                  <a:cubicBezTo>
                    <a:pt x="631" y="1893"/>
                    <a:pt x="500" y="1465"/>
                    <a:pt x="334" y="953"/>
                  </a:cubicBezTo>
                  <a:cubicBezTo>
                    <a:pt x="155" y="429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2"/>
            <p:cNvSpPr/>
            <p:nvPr/>
          </p:nvSpPr>
          <p:spPr>
            <a:xfrm>
              <a:off x="4626450" y="2328100"/>
              <a:ext cx="12825" cy="35150"/>
            </a:xfrm>
            <a:custGeom>
              <a:avLst/>
              <a:gdLst/>
              <a:ahLst/>
              <a:cxnLst/>
              <a:rect l="l" t="t" r="r" b="b"/>
              <a:pathLst>
                <a:path w="513" h="1406" extrusionOk="0">
                  <a:moveTo>
                    <a:pt x="1" y="0"/>
                  </a:moveTo>
                  <a:cubicBezTo>
                    <a:pt x="1" y="0"/>
                    <a:pt x="25" y="346"/>
                    <a:pt x="168" y="738"/>
                  </a:cubicBezTo>
                  <a:cubicBezTo>
                    <a:pt x="310" y="1131"/>
                    <a:pt x="513" y="1405"/>
                    <a:pt x="513" y="1405"/>
                  </a:cubicBezTo>
                  <a:cubicBezTo>
                    <a:pt x="513" y="1405"/>
                    <a:pt x="406" y="1084"/>
                    <a:pt x="263" y="703"/>
                  </a:cubicBezTo>
                  <a:cubicBezTo>
                    <a:pt x="120" y="31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2"/>
            <p:cNvSpPr/>
            <p:nvPr/>
          </p:nvSpPr>
          <p:spPr>
            <a:xfrm>
              <a:off x="4631825" y="2322450"/>
              <a:ext cx="12825" cy="28300"/>
            </a:xfrm>
            <a:custGeom>
              <a:avLst/>
              <a:gdLst/>
              <a:ahLst/>
              <a:cxnLst/>
              <a:rect l="l" t="t" r="r" b="b"/>
              <a:pathLst>
                <a:path w="513" h="1132" extrusionOk="0">
                  <a:moveTo>
                    <a:pt x="0" y="0"/>
                  </a:moveTo>
                  <a:cubicBezTo>
                    <a:pt x="0" y="0"/>
                    <a:pt x="48" y="286"/>
                    <a:pt x="191" y="595"/>
                  </a:cubicBezTo>
                  <a:cubicBezTo>
                    <a:pt x="334" y="905"/>
                    <a:pt x="512" y="1131"/>
                    <a:pt x="512" y="1131"/>
                  </a:cubicBezTo>
                  <a:cubicBezTo>
                    <a:pt x="512" y="1131"/>
                    <a:pt x="429" y="857"/>
                    <a:pt x="286" y="548"/>
                  </a:cubicBezTo>
                  <a:cubicBezTo>
                    <a:pt x="143" y="23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2"/>
            <p:cNvSpPr/>
            <p:nvPr/>
          </p:nvSpPr>
          <p:spPr>
            <a:xfrm>
              <a:off x="4638375" y="2318575"/>
              <a:ext cx="9550" cy="26225"/>
            </a:xfrm>
            <a:custGeom>
              <a:avLst/>
              <a:gdLst/>
              <a:ahLst/>
              <a:cxnLst/>
              <a:rect l="l" t="t" r="r" b="b"/>
              <a:pathLst>
                <a:path w="382" h="1049" extrusionOk="0">
                  <a:moveTo>
                    <a:pt x="0" y="0"/>
                  </a:moveTo>
                  <a:cubicBezTo>
                    <a:pt x="0" y="0"/>
                    <a:pt x="36" y="250"/>
                    <a:pt x="143" y="536"/>
                  </a:cubicBezTo>
                  <a:cubicBezTo>
                    <a:pt x="250" y="834"/>
                    <a:pt x="381" y="1048"/>
                    <a:pt x="381" y="1048"/>
                  </a:cubicBezTo>
                  <a:cubicBezTo>
                    <a:pt x="381" y="1048"/>
                    <a:pt x="345" y="786"/>
                    <a:pt x="238" y="500"/>
                  </a:cubicBezTo>
                  <a:cubicBezTo>
                    <a:pt x="131" y="215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2"/>
            <p:cNvSpPr/>
            <p:nvPr/>
          </p:nvSpPr>
          <p:spPr>
            <a:xfrm>
              <a:off x="4641350" y="2312925"/>
              <a:ext cx="11325" cy="26200"/>
            </a:xfrm>
            <a:custGeom>
              <a:avLst/>
              <a:gdLst/>
              <a:ahLst/>
              <a:cxnLst/>
              <a:rect l="l" t="t" r="r" b="b"/>
              <a:pathLst>
                <a:path w="453" h="1048" extrusionOk="0">
                  <a:moveTo>
                    <a:pt x="0" y="0"/>
                  </a:moveTo>
                  <a:cubicBezTo>
                    <a:pt x="0" y="0"/>
                    <a:pt x="60" y="250"/>
                    <a:pt x="179" y="548"/>
                  </a:cubicBezTo>
                  <a:cubicBezTo>
                    <a:pt x="298" y="834"/>
                    <a:pt x="453" y="1048"/>
                    <a:pt x="453" y="1048"/>
                  </a:cubicBezTo>
                  <a:cubicBezTo>
                    <a:pt x="453" y="1048"/>
                    <a:pt x="393" y="798"/>
                    <a:pt x="274" y="500"/>
                  </a:cubicBezTo>
                  <a:cubicBezTo>
                    <a:pt x="155" y="21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2"/>
            <p:cNvSpPr/>
            <p:nvPr/>
          </p:nvSpPr>
          <p:spPr>
            <a:xfrm>
              <a:off x="4647600" y="2306375"/>
              <a:ext cx="8050" cy="24725"/>
            </a:xfrm>
            <a:custGeom>
              <a:avLst/>
              <a:gdLst/>
              <a:ahLst/>
              <a:cxnLst/>
              <a:rect l="l" t="t" r="r" b="b"/>
              <a:pathLst>
                <a:path w="322" h="989" extrusionOk="0">
                  <a:moveTo>
                    <a:pt x="0" y="0"/>
                  </a:moveTo>
                  <a:cubicBezTo>
                    <a:pt x="0" y="0"/>
                    <a:pt x="0" y="238"/>
                    <a:pt x="84" y="512"/>
                  </a:cubicBezTo>
                  <a:cubicBezTo>
                    <a:pt x="179" y="798"/>
                    <a:pt x="322" y="988"/>
                    <a:pt x="322" y="988"/>
                  </a:cubicBezTo>
                  <a:cubicBezTo>
                    <a:pt x="322" y="988"/>
                    <a:pt x="274" y="750"/>
                    <a:pt x="191" y="488"/>
                  </a:cubicBezTo>
                  <a:cubicBezTo>
                    <a:pt x="95" y="215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2"/>
            <p:cNvSpPr/>
            <p:nvPr/>
          </p:nvSpPr>
          <p:spPr>
            <a:xfrm>
              <a:off x="4651750" y="2302200"/>
              <a:ext cx="7475" cy="18775"/>
            </a:xfrm>
            <a:custGeom>
              <a:avLst/>
              <a:gdLst/>
              <a:ahLst/>
              <a:cxnLst/>
              <a:rect l="l" t="t" r="r" b="b"/>
              <a:pathLst>
                <a:path w="299" h="751" extrusionOk="0">
                  <a:moveTo>
                    <a:pt x="1" y="0"/>
                  </a:moveTo>
                  <a:cubicBezTo>
                    <a:pt x="1" y="1"/>
                    <a:pt x="13" y="191"/>
                    <a:pt x="96" y="393"/>
                  </a:cubicBezTo>
                  <a:cubicBezTo>
                    <a:pt x="179" y="608"/>
                    <a:pt x="299" y="751"/>
                    <a:pt x="299" y="751"/>
                  </a:cubicBezTo>
                  <a:cubicBezTo>
                    <a:pt x="299" y="751"/>
                    <a:pt x="275" y="560"/>
                    <a:pt x="191" y="358"/>
                  </a:cubicBezTo>
                  <a:cubicBezTo>
                    <a:pt x="108" y="155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2"/>
            <p:cNvSpPr/>
            <p:nvPr/>
          </p:nvSpPr>
          <p:spPr>
            <a:xfrm>
              <a:off x="5287250" y="2119725"/>
              <a:ext cx="53900" cy="60150"/>
            </a:xfrm>
            <a:custGeom>
              <a:avLst/>
              <a:gdLst/>
              <a:ahLst/>
              <a:cxnLst/>
              <a:rect l="l" t="t" r="r" b="b"/>
              <a:pathLst>
                <a:path w="2156" h="2406" extrusionOk="0">
                  <a:moveTo>
                    <a:pt x="1" y="1"/>
                  </a:moveTo>
                  <a:cubicBezTo>
                    <a:pt x="1" y="1"/>
                    <a:pt x="84" y="156"/>
                    <a:pt x="251" y="406"/>
                  </a:cubicBezTo>
                  <a:cubicBezTo>
                    <a:pt x="417" y="644"/>
                    <a:pt x="656" y="977"/>
                    <a:pt x="965" y="1311"/>
                  </a:cubicBezTo>
                  <a:cubicBezTo>
                    <a:pt x="1263" y="1644"/>
                    <a:pt x="1560" y="1918"/>
                    <a:pt x="1787" y="2108"/>
                  </a:cubicBezTo>
                  <a:cubicBezTo>
                    <a:pt x="2013" y="2299"/>
                    <a:pt x="2156" y="2406"/>
                    <a:pt x="2156" y="2406"/>
                  </a:cubicBezTo>
                  <a:cubicBezTo>
                    <a:pt x="2156" y="2406"/>
                    <a:pt x="2037" y="2275"/>
                    <a:pt x="1822" y="2073"/>
                  </a:cubicBezTo>
                  <a:cubicBezTo>
                    <a:pt x="1620" y="1870"/>
                    <a:pt x="1334" y="1573"/>
                    <a:pt x="1037" y="1239"/>
                  </a:cubicBezTo>
                  <a:cubicBezTo>
                    <a:pt x="739" y="906"/>
                    <a:pt x="477" y="596"/>
                    <a:pt x="298" y="370"/>
                  </a:cubicBezTo>
                  <a:cubicBezTo>
                    <a:pt x="108" y="14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2"/>
            <p:cNvSpPr/>
            <p:nvPr/>
          </p:nvSpPr>
          <p:spPr>
            <a:xfrm>
              <a:off x="5302725" y="2150400"/>
              <a:ext cx="22650" cy="28000"/>
            </a:xfrm>
            <a:custGeom>
              <a:avLst/>
              <a:gdLst/>
              <a:ahLst/>
              <a:cxnLst/>
              <a:rect l="l" t="t" r="r" b="b"/>
              <a:pathLst>
                <a:path w="906" h="1120" extrusionOk="0">
                  <a:moveTo>
                    <a:pt x="1" y="0"/>
                  </a:moveTo>
                  <a:cubicBezTo>
                    <a:pt x="1" y="0"/>
                    <a:pt x="144" y="286"/>
                    <a:pt x="394" y="596"/>
                  </a:cubicBezTo>
                  <a:cubicBezTo>
                    <a:pt x="656" y="905"/>
                    <a:pt x="906" y="1119"/>
                    <a:pt x="906" y="1119"/>
                  </a:cubicBezTo>
                  <a:cubicBezTo>
                    <a:pt x="906" y="1119"/>
                    <a:pt x="727" y="846"/>
                    <a:pt x="477" y="536"/>
                  </a:cubicBezTo>
                  <a:cubicBezTo>
                    <a:pt x="227" y="22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2"/>
            <p:cNvSpPr/>
            <p:nvPr/>
          </p:nvSpPr>
          <p:spPr>
            <a:xfrm>
              <a:off x="5301850" y="2164075"/>
              <a:ext cx="22050" cy="19675"/>
            </a:xfrm>
            <a:custGeom>
              <a:avLst/>
              <a:gdLst/>
              <a:ahLst/>
              <a:cxnLst/>
              <a:rect l="l" t="t" r="r" b="b"/>
              <a:pathLst>
                <a:path w="882" h="787" extrusionOk="0">
                  <a:moveTo>
                    <a:pt x="0" y="1"/>
                  </a:moveTo>
                  <a:cubicBezTo>
                    <a:pt x="0" y="1"/>
                    <a:pt x="143" y="227"/>
                    <a:pt x="393" y="441"/>
                  </a:cubicBezTo>
                  <a:cubicBezTo>
                    <a:pt x="631" y="668"/>
                    <a:pt x="881" y="787"/>
                    <a:pt x="881" y="787"/>
                  </a:cubicBezTo>
                  <a:cubicBezTo>
                    <a:pt x="881" y="787"/>
                    <a:pt x="703" y="584"/>
                    <a:pt x="453" y="370"/>
                  </a:cubicBezTo>
                  <a:cubicBezTo>
                    <a:pt x="215" y="156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2"/>
            <p:cNvSpPr/>
            <p:nvPr/>
          </p:nvSpPr>
          <p:spPr>
            <a:xfrm>
              <a:off x="5301850" y="2174200"/>
              <a:ext cx="18175" cy="15800"/>
            </a:xfrm>
            <a:custGeom>
              <a:avLst/>
              <a:gdLst/>
              <a:ahLst/>
              <a:cxnLst/>
              <a:rect l="l" t="t" r="r" b="b"/>
              <a:pathLst>
                <a:path w="727" h="632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07" y="203"/>
                    <a:pt x="310" y="370"/>
                  </a:cubicBezTo>
                  <a:cubicBezTo>
                    <a:pt x="524" y="548"/>
                    <a:pt x="726" y="632"/>
                    <a:pt x="726" y="632"/>
                  </a:cubicBezTo>
                  <a:cubicBezTo>
                    <a:pt x="726" y="632"/>
                    <a:pt x="584" y="465"/>
                    <a:pt x="381" y="298"/>
                  </a:cubicBezTo>
                  <a:cubicBezTo>
                    <a:pt x="179" y="120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2"/>
            <p:cNvSpPr/>
            <p:nvPr/>
          </p:nvSpPr>
          <p:spPr>
            <a:xfrm>
              <a:off x="5299750" y="2184325"/>
              <a:ext cx="15800" cy="12225"/>
            </a:xfrm>
            <a:custGeom>
              <a:avLst/>
              <a:gdLst/>
              <a:ahLst/>
              <a:cxnLst/>
              <a:rect l="l" t="t" r="r" b="b"/>
              <a:pathLst>
                <a:path w="632" h="489" extrusionOk="0">
                  <a:moveTo>
                    <a:pt x="1" y="1"/>
                  </a:moveTo>
                  <a:cubicBezTo>
                    <a:pt x="1" y="1"/>
                    <a:pt x="96" y="167"/>
                    <a:pt x="275" y="298"/>
                  </a:cubicBezTo>
                  <a:cubicBezTo>
                    <a:pt x="453" y="429"/>
                    <a:pt x="632" y="489"/>
                    <a:pt x="632" y="489"/>
                  </a:cubicBezTo>
                  <a:cubicBezTo>
                    <a:pt x="632" y="489"/>
                    <a:pt x="513" y="346"/>
                    <a:pt x="346" y="215"/>
                  </a:cubicBezTo>
                  <a:cubicBezTo>
                    <a:pt x="168" y="8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2"/>
            <p:cNvSpPr/>
            <p:nvPr/>
          </p:nvSpPr>
          <p:spPr>
            <a:xfrm>
              <a:off x="5296175" y="2193850"/>
              <a:ext cx="17600" cy="12825"/>
            </a:xfrm>
            <a:custGeom>
              <a:avLst/>
              <a:gdLst/>
              <a:ahLst/>
              <a:cxnLst/>
              <a:rect l="l" t="t" r="r" b="b"/>
              <a:pathLst>
                <a:path w="704" h="513" extrusionOk="0">
                  <a:moveTo>
                    <a:pt x="1" y="1"/>
                  </a:moveTo>
                  <a:cubicBezTo>
                    <a:pt x="1" y="1"/>
                    <a:pt x="108" y="167"/>
                    <a:pt x="310" y="310"/>
                  </a:cubicBezTo>
                  <a:cubicBezTo>
                    <a:pt x="513" y="453"/>
                    <a:pt x="703" y="513"/>
                    <a:pt x="703" y="513"/>
                  </a:cubicBezTo>
                  <a:cubicBezTo>
                    <a:pt x="703" y="513"/>
                    <a:pt x="561" y="358"/>
                    <a:pt x="370" y="215"/>
                  </a:cubicBezTo>
                  <a:cubicBezTo>
                    <a:pt x="180" y="8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2"/>
            <p:cNvSpPr/>
            <p:nvPr/>
          </p:nvSpPr>
          <p:spPr>
            <a:xfrm>
              <a:off x="5415850" y="2279275"/>
              <a:ext cx="28300" cy="165525"/>
            </a:xfrm>
            <a:custGeom>
              <a:avLst/>
              <a:gdLst/>
              <a:ahLst/>
              <a:cxnLst/>
              <a:rect l="l" t="t" r="r" b="b"/>
              <a:pathLst>
                <a:path w="1132" h="6621" extrusionOk="0">
                  <a:moveTo>
                    <a:pt x="834" y="1"/>
                  </a:moveTo>
                  <a:cubicBezTo>
                    <a:pt x="834" y="1"/>
                    <a:pt x="822" y="96"/>
                    <a:pt x="810" y="275"/>
                  </a:cubicBezTo>
                  <a:cubicBezTo>
                    <a:pt x="798" y="441"/>
                    <a:pt x="798" y="703"/>
                    <a:pt x="798" y="1013"/>
                  </a:cubicBezTo>
                  <a:cubicBezTo>
                    <a:pt x="810" y="1632"/>
                    <a:pt x="905" y="2489"/>
                    <a:pt x="929" y="3430"/>
                  </a:cubicBezTo>
                  <a:cubicBezTo>
                    <a:pt x="929" y="3894"/>
                    <a:pt x="893" y="4346"/>
                    <a:pt x="822" y="4739"/>
                  </a:cubicBezTo>
                  <a:cubicBezTo>
                    <a:pt x="750" y="5144"/>
                    <a:pt x="643" y="5489"/>
                    <a:pt x="524" y="5775"/>
                  </a:cubicBezTo>
                  <a:cubicBezTo>
                    <a:pt x="405" y="6049"/>
                    <a:pt x="274" y="6263"/>
                    <a:pt x="167" y="6406"/>
                  </a:cubicBezTo>
                  <a:cubicBezTo>
                    <a:pt x="119" y="6478"/>
                    <a:pt x="72" y="6525"/>
                    <a:pt x="48" y="6561"/>
                  </a:cubicBezTo>
                  <a:cubicBezTo>
                    <a:pt x="12" y="6597"/>
                    <a:pt x="0" y="6621"/>
                    <a:pt x="0" y="6621"/>
                  </a:cubicBezTo>
                  <a:cubicBezTo>
                    <a:pt x="0" y="6621"/>
                    <a:pt x="24" y="6609"/>
                    <a:pt x="48" y="6573"/>
                  </a:cubicBezTo>
                  <a:cubicBezTo>
                    <a:pt x="84" y="6537"/>
                    <a:pt x="131" y="6490"/>
                    <a:pt x="191" y="6430"/>
                  </a:cubicBezTo>
                  <a:cubicBezTo>
                    <a:pt x="310" y="6299"/>
                    <a:pt x="465" y="6097"/>
                    <a:pt x="619" y="5823"/>
                  </a:cubicBezTo>
                  <a:cubicBezTo>
                    <a:pt x="774" y="5537"/>
                    <a:pt x="905" y="5180"/>
                    <a:pt x="1000" y="4775"/>
                  </a:cubicBezTo>
                  <a:cubicBezTo>
                    <a:pt x="1096" y="4370"/>
                    <a:pt x="1131" y="3906"/>
                    <a:pt x="1131" y="3430"/>
                  </a:cubicBezTo>
                  <a:cubicBezTo>
                    <a:pt x="1131" y="2953"/>
                    <a:pt x="1084" y="2501"/>
                    <a:pt x="1036" y="2084"/>
                  </a:cubicBezTo>
                  <a:cubicBezTo>
                    <a:pt x="988" y="1679"/>
                    <a:pt x="941" y="1310"/>
                    <a:pt x="905" y="1001"/>
                  </a:cubicBezTo>
                  <a:cubicBezTo>
                    <a:pt x="869" y="691"/>
                    <a:pt x="857" y="441"/>
                    <a:pt x="846" y="275"/>
                  </a:cubicBezTo>
                  <a:cubicBezTo>
                    <a:pt x="834" y="96"/>
                    <a:pt x="834" y="1"/>
                    <a:pt x="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2"/>
            <p:cNvSpPr/>
            <p:nvPr/>
          </p:nvSpPr>
          <p:spPr>
            <a:xfrm>
              <a:off x="5408700" y="2451025"/>
              <a:ext cx="8050" cy="11925"/>
            </a:xfrm>
            <a:custGeom>
              <a:avLst/>
              <a:gdLst/>
              <a:ahLst/>
              <a:cxnLst/>
              <a:rect l="l" t="t" r="r" b="b"/>
              <a:pathLst>
                <a:path w="322" h="477" extrusionOk="0">
                  <a:moveTo>
                    <a:pt x="298" y="1"/>
                  </a:moveTo>
                  <a:lnTo>
                    <a:pt x="298" y="1"/>
                  </a:lnTo>
                  <a:cubicBezTo>
                    <a:pt x="298" y="1"/>
                    <a:pt x="143" y="60"/>
                    <a:pt x="72" y="191"/>
                  </a:cubicBezTo>
                  <a:cubicBezTo>
                    <a:pt x="0" y="322"/>
                    <a:pt x="36" y="477"/>
                    <a:pt x="36" y="477"/>
                  </a:cubicBezTo>
                  <a:cubicBezTo>
                    <a:pt x="36" y="477"/>
                    <a:pt x="179" y="417"/>
                    <a:pt x="251" y="286"/>
                  </a:cubicBezTo>
                  <a:cubicBezTo>
                    <a:pt x="322" y="155"/>
                    <a:pt x="298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2"/>
            <p:cNvSpPr/>
            <p:nvPr/>
          </p:nvSpPr>
          <p:spPr>
            <a:xfrm>
              <a:off x="5399175" y="2470375"/>
              <a:ext cx="6875" cy="12825"/>
            </a:xfrm>
            <a:custGeom>
              <a:avLst/>
              <a:gdLst/>
              <a:ahLst/>
              <a:cxnLst/>
              <a:rect l="l" t="t" r="r" b="b"/>
              <a:pathLst>
                <a:path w="275" h="513" extrusionOk="0">
                  <a:moveTo>
                    <a:pt x="239" y="0"/>
                  </a:moveTo>
                  <a:cubicBezTo>
                    <a:pt x="239" y="0"/>
                    <a:pt x="203" y="24"/>
                    <a:pt x="167" y="60"/>
                  </a:cubicBezTo>
                  <a:cubicBezTo>
                    <a:pt x="131" y="108"/>
                    <a:pt x="84" y="155"/>
                    <a:pt x="48" y="227"/>
                  </a:cubicBezTo>
                  <a:cubicBezTo>
                    <a:pt x="24" y="286"/>
                    <a:pt x="12" y="358"/>
                    <a:pt x="12" y="417"/>
                  </a:cubicBezTo>
                  <a:cubicBezTo>
                    <a:pt x="0" y="477"/>
                    <a:pt x="12" y="512"/>
                    <a:pt x="12" y="512"/>
                  </a:cubicBezTo>
                  <a:cubicBezTo>
                    <a:pt x="12" y="512"/>
                    <a:pt x="48" y="501"/>
                    <a:pt x="96" y="477"/>
                  </a:cubicBezTo>
                  <a:cubicBezTo>
                    <a:pt x="143" y="441"/>
                    <a:pt x="203" y="381"/>
                    <a:pt x="239" y="310"/>
                  </a:cubicBezTo>
                  <a:cubicBezTo>
                    <a:pt x="274" y="239"/>
                    <a:pt x="274" y="155"/>
                    <a:pt x="262" y="96"/>
                  </a:cubicBezTo>
                  <a:cubicBezTo>
                    <a:pt x="262" y="36"/>
                    <a:pt x="239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2"/>
            <p:cNvSpPr/>
            <p:nvPr/>
          </p:nvSpPr>
          <p:spPr>
            <a:xfrm>
              <a:off x="5433700" y="2340300"/>
              <a:ext cx="22350" cy="101525"/>
            </a:xfrm>
            <a:custGeom>
              <a:avLst/>
              <a:gdLst/>
              <a:ahLst/>
              <a:cxnLst/>
              <a:rect l="l" t="t" r="r" b="b"/>
              <a:pathLst>
                <a:path w="894" h="4061" extrusionOk="0">
                  <a:moveTo>
                    <a:pt x="715" y="0"/>
                  </a:moveTo>
                  <a:cubicBezTo>
                    <a:pt x="715" y="0"/>
                    <a:pt x="715" y="60"/>
                    <a:pt x="715" y="167"/>
                  </a:cubicBezTo>
                  <a:cubicBezTo>
                    <a:pt x="727" y="274"/>
                    <a:pt x="727" y="429"/>
                    <a:pt x="727" y="620"/>
                  </a:cubicBezTo>
                  <a:cubicBezTo>
                    <a:pt x="727" y="1001"/>
                    <a:pt x="691" y="1513"/>
                    <a:pt x="584" y="2072"/>
                  </a:cubicBezTo>
                  <a:cubicBezTo>
                    <a:pt x="489" y="2632"/>
                    <a:pt x="346" y="3132"/>
                    <a:pt x="227" y="3489"/>
                  </a:cubicBezTo>
                  <a:cubicBezTo>
                    <a:pt x="155" y="3668"/>
                    <a:pt x="108" y="3810"/>
                    <a:pt x="60" y="3906"/>
                  </a:cubicBezTo>
                  <a:cubicBezTo>
                    <a:pt x="24" y="4013"/>
                    <a:pt x="1" y="4060"/>
                    <a:pt x="1" y="4060"/>
                  </a:cubicBezTo>
                  <a:cubicBezTo>
                    <a:pt x="1" y="4060"/>
                    <a:pt x="36" y="4013"/>
                    <a:pt x="96" y="3929"/>
                  </a:cubicBezTo>
                  <a:cubicBezTo>
                    <a:pt x="155" y="3834"/>
                    <a:pt x="227" y="3703"/>
                    <a:pt x="322" y="3537"/>
                  </a:cubicBezTo>
                  <a:cubicBezTo>
                    <a:pt x="501" y="3191"/>
                    <a:pt x="691" y="2691"/>
                    <a:pt x="798" y="2108"/>
                  </a:cubicBezTo>
                  <a:cubicBezTo>
                    <a:pt x="894" y="1524"/>
                    <a:pt x="882" y="989"/>
                    <a:pt x="834" y="608"/>
                  </a:cubicBezTo>
                  <a:cubicBezTo>
                    <a:pt x="810" y="417"/>
                    <a:pt x="775" y="274"/>
                    <a:pt x="751" y="167"/>
                  </a:cubicBezTo>
                  <a:cubicBezTo>
                    <a:pt x="727" y="60"/>
                    <a:pt x="715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2"/>
            <p:cNvSpPr/>
            <p:nvPr/>
          </p:nvSpPr>
          <p:spPr>
            <a:xfrm>
              <a:off x="5447400" y="2374525"/>
              <a:ext cx="14600" cy="55100"/>
            </a:xfrm>
            <a:custGeom>
              <a:avLst/>
              <a:gdLst/>
              <a:ahLst/>
              <a:cxnLst/>
              <a:rect l="l" t="t" r="r" b="b"/>
              <a:pathLst>
                <a:path w="584" h="2204" extrusionOk="0">
                  <a:moveTo>
                    <a:pt x="524" y="1"/>
                  </a:moveTo>
                  <a:cubicBezTo>
                    <a:pt x="524" y="1"/>
                    <a:pt x="500" y="120"/>
                    <a:pt x="465" y="334"/>
                  </a:cubicBezTo>
                  <a:cubicBezTo>
                    <a:pt x="429" y="536"/>
                    <a:pt x="369" y="810"/>
                    <a:pt x="298" y="1108"/>
                  </a:cubicBezTo>
                  <a:cubicBezTo>
                    <a:pt x="227" y="1417"/>
                    <a:pt x="155" y="1691"/>
                    <a:pt x="96" y="1882"/>
                  </a:cubicBezTo>
                  <a:cubicBezTo>
                    <a:pt x="36" y="2084"/>
                    <a:pt x="0" y="2203"/>
                    <a:pt x="0" y="2203"/>
                  </a:cubicBezTo>
                  <a:cubicBezTo>
                    <a:pt x="0" y="2203"/>
                    <a:pt x="84" y="2108"/>
                    <a:pt x="191" y="1929"/>
                  </a:cubicBezTo>
                  <a:cubicBezTo>
                    <a:pt x="310" y="1751"/>
                    <a:pt x="429" y="1477"/>
                    <a:pt x="512" y="1156"/>
                  </a:cubicBezTo>
                  <a:cubicBezTo>
                    <a:pt x="584" y="846"/>
                    <a:pt x="584" y="548"/>
                    <a:pt x="572" y="334"/>
                  </a:cubicBezTo>
                  <a:cubicBezTo>
                    <a:pt x="548" y="120"/>
                    <a:pt x="524" y="1"/>
                    <a:pt x="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2"/>
            <p:cNvSpPr/>
            <p:nvPr/>
          </p:nvSpPr>
          <p:spPr>
            <a:xfrm>
              <a:off x="5462275" y="2388225"/>
              <a:ext cx="5675" cy="35150"/>
            </a:xfrm>
            <a:custGeom>
              <a:avLst/>
              <a:gdLst/>
              <a:ahLst/>
              <a:cxnLst/>
              <a:rect l="l" t="t" r="r" b="b"/>
              <a:pathLst>
                <a:path w="227" h="1406" extrusionOk="0">
                  <a:moveTo>
                    <a:pt x="108" y="0"/>
                  </a:moveTo>
                  <a:cubicBezTo>
                    <a:pt x="108" y="0"/>
                    <a:pt x="84" y="84"/>
                    <a:pt x="60" y="215"/>
                  </a:cubicBezTo>
                  <a:cubicBezTo>
                    <a:pt x="48" y="334"/>
                    <a:pt x="24" y="512"/>
                    <a:pt x="13" y="703"/>
                  </a:cubicBezTo>
                  <a:cubicBezTo>
                    <a:pt x="1" y="893"/>
                    <a:pt x="13" y="1072"/>
                    <a:pt x="24" y="1191"/>
                  </a:cubicBezTo>
                  <a:cubicBezTo>
                    <a:pt x="36" y="1322"/>
                    <a:pt x="48" y="1405"/>
                    <a:pt x="48" y="1405"/>
                  </a:cubicBezTo>
                  <a:cubicBezTo>
                    <a:pt x="48" y="1405"/>
                    <a:pt x="84" y="1334"/>
                    <a:pt x="132" y="1203"/>
                  </a:cubicBezTo>
                  <a:cubicBezTo>
                    <a:pt x="167" y="1084"/>
                    <a:pt x="215" y="905"/>
                    <a:pt x="227" y="715"/>
                  </a:cubicBezTo>
                  <a:cubicBezTo>
                    <a:pt x="227" y="512"/>
                    <a:pt x="203" y="334"/>
                    <a:pt x="167" y="203"/>
                  </a:cubicBezTo>
                  <a:cubicBezTo>
                    <a:pt x="132" y="84"/>
                    <a:pt x="108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2"/>
            <p:cNvSpPr/>
            <p:nvPr/>
          </p:nvSpPr>
          <p:spPr>
            <a:xfrm>
              <a:off x="5470600" y="2399225"/>
              <a:ext cx="7175" cy="22350"/>
            </a:xfrm>
            <a:custGeom>
              <a:avLst/>
              <a:gdLst/>
              <a:ahLst/>
              <a:cxnLst/>
              <a:rect l="l" t="t" r="r" b="b"/>
              <a:pathLst>
                <a:path w="287" h="894" extrusionOk="0">
                  <a:moveTo>
                    <a:pt x="227" y="1"/>
                  </a:moveTo>
                  <a:cubicBezTo>
                    <a:pt x="227" y="1"/>
                    <a:pt x="84" y="191"/>
                    <a:pt x="37" y="429"/>
                  </a:cubicBezTo>
                  <a:cubicBezTo>
                    <a:pt x="1" y="680"/>
                    <a:pt x="72" y="894"/>
                    <a:pt x="72" y="894"/>
                  </a:cubicBezTo>
                  <a:cubicBezTo>
                    <a:pt x="72" y="894"/>
                    <a:pt x="203" y="715"/>
                    <a:pt x="251" y="465"/>
                  </a:cubicBezTo>
                  <a:cubicBezTo>
                    <a:pt x="287" y="227"/>
                    <a:pt x="227" y="1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2"/>
            <p:cNvSpPr/>
            <p:nvPr/>
          </p:nvSpPr>
          <p:spPr>
            <a:xfrm>
              <a:off x="5477150" y="2411150"/>
              <a:ext cx="7775" cy="16675"/>
            </a:xfrm>
            <a:custGeom>
              <a:avLst/>
              <a:gdLst/>
              <a:ahLst/>
              <a:cxnLst/>
              <a:rect l="l" t="t" r="r" b="b"/>
              <a:pathLst>
                <a:path w="311" h="667" extrusionOk="0">
                  <a:moveTo>
                    <a:pt x="239" y="0"/>
                  </a:moveTo>
                  <a:cubicBezTo>
                    <a:pt x="239" y="0"/>
                    <a:pt x="108" y="131"/>
                    <a:pt x="49" y="310"/>
                  </a:cubicBezTo>
                  <a:cubicBezTo>
                    <a:pt x="1" y="500"/>
                    <a:pt x="60" y="667"/>
                    <a:pt x="60" y="667"/>
                  </a:cubicBezTo>
                  <a:cubicBezTo>
                    <a:pt x="60" y="667"/>
                    <a:pt x="203" y="548"/>
                    <a:pt x="251" y="369"/>
                  </a:cubicBezTo>
                  <a:cubicBezTo>
                    <a:pt x="310" y="179"/>
                    <a:pt x="239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2"/>
            <p:cNvSpPr/>
            <p:nvPr/>
          </p:nvSpPr>
          <p:spPr>
            <a:xfrm>
              <a:off x="5467925" y="2509075"/>
              <a:ext cx="76525" cy="12425"/>
            </a:xfrm>
            <a:custGeom>
              <a:avLst/>
              <a:gdLst/>
              <a:ahLst/>
              <a:cxnLst/>
              <a:rect l="l" t="t" r="r" b="b"/>
              <a:pathLst>
                <a:path w="3061" h="497" extrusionOk="0">
                  <a:moveTo>
                    <a:pt x="1" y="0"/>
                  </a:moveTo>
                  <a:cubicBezTo>
                    <a:pt x="1" y="0"/>
                    <a:pt x="144" y="84"/>
                    <a:pt x="418" y="191"/>
                  </a:cubicBezTo>
                  <a:cubicBezTo>
                    <a:pt x="679" y="286"/>
                    <a:pt x="1060" y="405"/>
                    <a:pt x="1489" y="465"/>
                  </a:cubicBezTo>
                  <a:cubicBezTo>
                    <a:pt x="1694" y="487"/>
                    <a:pt x="1888" y="496"/>
                    <a:pt x="2067" y="496"/>
                  </a:cubicBezTo>
                  <a:cubicBezTo>
                    <a:pt x="2272" y="496"/>
                    <a:pt x="2455" y="484"/>
                    <a:pt x="2608" y="465"/>
                  </a:cubicBezTo>
                  <a:cubicBezTo>
                    <a:pt x="2882" y="429"/>
                    <a:pt x="3061" y="381"/>
                    <a:pt x="3061" y="381"/>
                  </a:cubicBezTo>
                  <a:cubicBezTo>
                    <a:pt x="3061" y="381"/>
                    <a:pt x="2882" y="381"/>
                    <a:pt x="2596" y="357"/>
                  </a:cubicBezTo>
                  <a:cubicBezTo>
                    <a:pt x="2323" y="346"/>
                    <a:pt x="1942" y="310"/>
                    <a:pt x="1513" y="250"/>
                  </a:cubicBezTo>
                  <a:cubicBezTo>
                    <a:pt x="1096" y="203"/>
                    <a:pt x="715" y="143"/>
                    <a:pt x="441" y="84"/>
                  </a:cubicBezTo>
                  <a:cubicBezTo>
                    <a:pt x="168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2"/>
            <p:cNvSpPr/>
            <p:nvPr/>
          </p:nvSpPr>
          <p:spPr>
            <a:xfrm>
              <a:off x="5489075" y="2507650"/>
              <a:ext cx="42275" cy="5925"/>
            </a:xfrm>
            <a:custGeom>
              <a:avLst/>
              <a:gdLst/>
              <a:ahLst/>
              <a:cxnLst/>
              <a:rect l="l" t="t" r="r" b="b"/>
              <a:pathLst>
                <a:path w="1691" h="237" extrusionOk="0">
                  <a:moveTo>
                    <a:pt x="429" y="0"/>
                  </a:moveTo>
                  <a:cubicBezTo>
                    <a:pt x="175" y="0"/>
                    <a:pt x="0" y="22"/>
                    <a:pt x="0" y="22"/>
                  </a:cubicBezTo>
                  <a:cubicBezTo>
                    <a:pt x="0" y="22"/>
                    <a:pt x="357" y="188"/>
                    <a:pt x="834" y="224"/>
                  </a:cubicBezTo>
                  <a:cubicBezTo>
                    <a:pt x="920" y="233"/>
                    <a:pt x="1004" y="236"/>
                    <a:pt x="1082" y="236"/>
                  </a:cubicBezTo>
                  <a:cubicBezTo>
                    <a:pt x="1436" y="236"/>
                    <a:pt x="1691" y="164"/>
                    <a:pt x="1691" y="164"/>
                  </a:cubicBezTo>
                  <a:cubicBezTo>
                    <a:pt x="1691" y="164"/>
                    <a:pt x="1310" y="57"/>
                    <a:pt x="857" y="22"/>
                  </a:cubicBezTo>
                  <a:cubicBezTo>
                    <a:pt x="703" y="6"/>
                    <a:pt x="556" y="0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2"/>
            <p:cNvSpPr/>
            <p:nvPr/>
          </p:nvSpPr>
          <p:spPr>
            <a:xfrm>
              <a:off x="5499175" y="2494850"/>
              <a:ext cx="22075" cy="5525"/>
            </a:xfrm>
            <a:custGeom>
              <a:avLst/>
              <a:gdLst/>
              <a:ahLst/>
              <a:cxnLst/>
              <a:rect l="l" t="t" r="r" b="b"/>
              <a:pathLst>
                <a:path w="883" h="221" extrusionOk="0">
                  <a:moveTo>
                    <a:pt x="331" y="1"/>
                  </a:moveTo>
                  <a:cubicBezTo>
                    <a:pt x="146" y="1"/>
                    <a:pt x="1" y="57"/>
                    <a:pt x="1" y="57"/>
                  </a:cubicBezTo>
                  <a:cubicBezTo>
                    <a:pt x="1" y="57"/>
                    <a:pt x="180" y="188"/>
                    <a:pt x="430" y="212"/>
                  </a:cubicBezTo>
                  <a:cubicBezTo>
                    <a:pt x="472" y="218"/>
                    <a:pt x="513" y="221"/>
                    <a:pt x="552" y="221"/>
                  </a:cubicBezTo>
                  <a:cubicBezTo>
                    <a:pt x="737" y="221"/>
                    <a:pt x="882" y="164"/>
                    <a:pt x="882" y="164"/>
                  </a:cubicBezTo>
                  <a:cubicBezTo>
                    <a:pt x="882" y="164"/>
                    <a:pt x="703" y="33"/>
                    <a:pt x="453" y="10"/>
                  </a:cubicBezTo>
                  <a:cubicBezTo>
                    <a:pt x="411" y="3"/>
                    <a:pt x="37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2"/>
            <p:cNvSpPr/>
            <p:nvPr/>
          </p:nvSpPr>
          <p:spPr>
            <a:xfrm>
              <a:off x="5503650" y="2482850"/>
              <a:ext cx="19375" cy="5425"/>
            </a:xfrm>
            <a:custGeom>
              <a:avLst/>
              <a:gdLst/>
              <a:ahLst/>
              <a:cxnLst/>
              <a:rect l="l" t="t" r="r" b="b"/>
              <a:pathLst>
                <a:path w="775" h="217" extrusionOk="0">
                  <a:moveTo>
                    <a:pt x="356" y="0"/>
                  </a:moveTo>
                  <a:cubicBezTo>
                    <a:pt x="159" y="0"/>
                    <a:pt x="1" y="85"/>
                    <a:pt x="1" y="85"/>
                  </a:cubicBezTo>
                  <a:cubicBezTo>
                    <a:pt x="1" y="85"/>
                    <a:pt x="167" y="204"/>
                    <a:pt x="382" y="216"/>
                  </a:cubicBezTo>
                  <a:cubicBezTo>
                    <a:pt x="394" y="217"/>
                    <a:pt x="407" y="217"/>
                    <a:pt x="419" y="217"/>
                  </a:cubicBezTo>
                  <a:cubicBezTo>
                    <a:pt x="616" y="217"/>
                    <a:pt x="774" y="132"/>
                    <a:pt x="774" y="132"/>
                  </a:cubicBezTo>
                  <a:cubicBezTo>
                    <a:pt x="774" y="132"/>
                    <a:pt x="608" y="13"/>
                    <a:pt x="393" y="2"/>
                  </a:cubicBezTo>
                  <a:cubicBezTo>
                    <a:pt x="381" y="1"/>
                    <a:pt x="368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2"/>
            <p:cNvSpPr/>
            <p:nvPr/>
          </p:nvSpPr>
          <p:spPr>
            <a:xfrm>
              <a:off x="5005075" y="2305475"/>
              <a:ext cx="74750" cy="54500"/>
            </a:xfrm>
            <a:custGeom>
              <a:avLst/>
              <a:gdLst/>
              <a:ahLst/>
              <a:cxnLst/>
              <a:rect l="l" t="t" r="r" b="b"/>
              <a:pathLst>
                <a:path w="2990" h="2180" extrusionOk="0">
                  <a:moveTo>
                    <a:pt x="2989" y="0"/>
                  </a:moveTo>
                  <a:cubicBezTo>
                    <a:pt x="2989" y="0"/>
                    <a:pt x="2953" y="36"/>
                    <a:pt x="2882" y="96"/>
                  </a:cubicBezTo>
                  <a:cubicBezTo>
                    <a:pt x="2810" y="155"/>
                    <a:pt x="2703" y="239"/>
                    <a:pt x="2572" y="346"/>
                  </a:cubicBezTo>
                  <a:cubicBezTo>
                    <a:pt x="2299" y="548"/>
                    <a:pt x="1929" y="810"/>
                    <a:pt x="1513" y="1108"/>
                  </a:cubicBezTo>
                  <a:cubicBezTo>
                    <a:pt x="1096" y="1393"/>
                    <a:pt x="715" y="1655"/>
                    <a:pt x="441" y="1858"/>
                  </a:cubicBezTo>
                  <a:cubicBezTo>
                    <a:pt x="167" y="2048"/>
                    <a:pt x="1" y="2179"/>
                    <a:pt x="1" y="2179"/>
                  </a:cubicBezTo>
                  <a:cubicBezTo>
                    <a:pt x="1" y="2179"/>
                    <a:pt x="203" y="2096"/>
                    <a:pt x="501" y="1941"/>
                  </a:cubicBezTo>
                  <a:cubicBezTo>
                    <a:pt x="798" y="1798"/>
                    <a:pt x="1203" y="1572"/>
                    <a:pt x="1632" y="1274"/>
                  </a:cubicBezTo>
                  <a:cubicBezTo>
                    <a:pt x="2060" y="989"/>
                    <a:pt x="2406" y="667"/>
                    <a:pt x="2632" y="417"/>
                  </a:cubicBezTo>
                  <a:cubicBezTo>
                    <a:pt x="2751" y="298"/>
                    <a:pt x="2846" y="191"/>
                    <a:pt x="2906" y="119"/>
                  </a:cubicBezTo>
                  <a:cubicBezTo>
                    <a:pt x="2965" y="48"/>
                    <a:pt x="2989" y="0"/>
                    <a:pt x="29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2"/>
            <p:cNvSpPr/>
            <p:nvPr/>
          </p:nvSpPr>
          <p:spPr>
            <a:xfrm>
              <a:off x="5082175" y="2289700"/>
              <a:ext cx="15800" cy="12825"/>
            </a:xfrm>
            <a:custGeom>
              <a:avLst/>
              <a:gdLst/>
              <a:ahLst/>
              <a:cxnLst/>
              <a:rect l="l" t="t" r="r" b="b"/>
              <a:pathLst>
                <a:path w="632" h="513" extrusionOk="0">
                  <a:moveTo>
                    <a:pt x="631" y="0"/>
                  </a:moveTo>
                  <a:cubicBezTo>
                    <a:pt x="631" y="0"/>
                    <a:pt x="429" y="48"/>
                    <a:pt x="262" y="179"/>
                  </a:cubicBezTo>
                  <a:cubicBezTo>
                    <a:pt x="84" y="322"/>
                    <a:pt x="0" y="512"/>
                    <a:pt x="0" y="512"/>
                  </a:cubicBezTo>
                  <a:cubicBezTo>
                    <a:pt x="0" y="512"/>
                    <a:pt x="215" y="489"/>
                    <a:pt x="393" y="346"/>
                  </a:cubicBezTo>
                  <a:cubicBezTo>
                    <a:pt x="572" y="203"/>
                    <a:pt x="631" y="0"/>
                    <a:pt x="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2"/>
            <p:cNvSpPr/>
            <p:nvPr/>
          </p:nvSpPr>
          <p:spPr>
            <a:xfrm>
              <a:off x="5106275" y="2269150"/>
              <a:ext cx="13725" cy="14025"/>
            </a:xfrm>
            <a:custGeom>
              <a:avLst/>
              <a:gdLst/>
              <a:ahLst/>
              <a:cxnLst/>
              <a:rect l="l" t="t" r="r" b="b"/>
              <a:pathLst>
                <a:path w="549" h="561" extrusionOk="0">
                  <a:moveTo>
                    <a:pt x="548" y="1"/>
                  </a:moveTo>
                  <a:lnTo>
                    <a:pt x="548" y="1"/>
                  </a:lnTo>
                  <a:cubicBezTo>
                    <a:pt x="548" y="1"/>
                    <a:pt x="501" y="25"/>
                    <a:pt x="441" y="60"/>
                  </a:cubicBezTo>
                  <a:cubicBezTo>
                    <a:pt x="370" y="96"/>
                    <a:pt x="286" y="156"/>
                    <a:pt x="215" y="227"/>
                  </a:cubicBezTo>
                  <a:cubicBezTo>
                    <a:pt x="144" y="299"/>
                    <a:pt x="96" y="382"/>
                    <a:pt x="48" y="441"/>
                  </a:cubicBezTo>
                  <a:cubicBezTo>
                    <a:pt x="13" y="513"/>
                    <a:pt x="1" y="560"/>
                    <a:pt x="1" y="560"/>
                  </a:cubicBezTo>
                  <a:cubicBezTo>
                    <a:pt x="1" y="560"/>
                    <a:pt x="48" y="549"/>
                    <a:pt x="120" y="525"/>
                  </a:cubicBezTo>
                  <a:cubicBezTo>
                    <a:pt x="191" y="501"/>
                    <a:pt x="286" y="453"/>
                    <a:pt x="370" y="370"/>
                  </a:cubicBezTo>
                  <a:cubicBezTo>
                    <a:pt x="441" y="299"/>
                    <a:pt x="489" y="203"/>
                    <a:pt x="513" y="132"/>
                  </a:cubicBezTo>
                  <a:cubicBezTo>
                    <a:pt x="548" y="60"/>
                    <a:pt x="548" y="1"/>
                    <a:pt x="5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2"/>
            <p:cNvSpPr/>
            <p:nvPr/>
          </p:nvSpPr>
          <p:spPr>
            <a:xfrm>
              <a:off x="5046150" y="2286125"/>
              <a:ext cx="38125" cy="34850"/>
            </a:xfrm>
            <a:custGeom>
              <a:avLst/>
              <a:gdLst/>
              <a:ahLst/>
              <a:cxnLst/>
              <a:rect l="l" t="t" r="r" b="b"/>
              <a:pathLst>
                <a:path w="1525" h="1394" extrusionOk="0">
                  <a:moveTo>
                    <a:pt x="1525" y="1"/>
                  </a:moveTo>
                  <a:lnTo>
                    <a:pt x="1525" y="1"/>
                  </a:lnTo>
                  <a:cubicBezTo>
                    <a:pt x="1525" y="1"/>
                    <a:pt x="1108" y="239"/>
                    <a:pt x="691" y="620"/>
                  </a:cubicBezTo>
                  <a:cubicBezTo>
                    <a:pt x="275" y="1001"/>
                    <a:pt x="1" y="1394"/>
                    <a:pt x="1" y="1394"/>
                  </a:cubicBezTo>
                  <a:cubicBezTo>
                    <a:pt x="1" y="1394"/>
                    <a:pt x="417" y="1155"/>
                    <a:pt x="834" y="774"/>
                  </a:cubicBezTo>
                  <a:cubicBezTo>
                    <a:pt x="1251" y="393"/>
                    <a:pt x="1525" y="1"/>
                    <a:pt x="1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2"/>
            <p:cNvSpPr/>
            <p:nvPr/>
          </p:nvSpPr>
          <p:spPr>
            <a:xfrm>
              <a:off x="5187550" y="2432575"/>
              <a:ext cx="39300" cy="142900"/>
            </a:xfrm>
            <a:custGeom>
              <a:avLst/>
              <a:gdLst/>
              <a:ahLst/>
              <a:cxnLst/>
              <a:rect l="l" t="t" r="r" b="b"/>
              <a:pathLst>
                <a:path w="1572" h="5716" extrusionOk="0">
                  <a:moveTo>
                    <a:pt x="1572" y="0"/>
                  </a:moveTo>
                  <a:cubicBezTo>
                    <a:pt x="1572" y="0"/>
                    <a:pt x="1548" y="84"/>
                    <a:pt x="1512" y="227"/>
                  </a:cubicBezTo>
                  <a:cubicBezTo>
                    <a:pt x="1488" y="298"/>
                    <a:pt x="1465" y="381"/>
                    <a:pt x="1429" y="489"/>
                  </a:cubicBezTo>
                  <a:cubicBezTo>
                    <a:pt x="1381" y="584"/>
                    <a:pt x="1346" y="703"/>
                    <a:pt x="1298" y="822"/>
                  </a:cubicBezTo>
                  <a:cubicBezTo>
                    <a:pt x="1191" y="1072"/>
                    <a:pt x="1060" y="1370"/>
                    <a:pt x="917" y="1691"/>
                  </a:cubicBezTo>
                  <a:cubicBezTo>
                    <a:pt x="762" y="2013"/>
                    <a:pt x="595" y="2370"/>
                    <a:pt x="441" y="2751"/>
                  </a:cubicBezTo>
                  <a:cubicBezTo>
                    <a:pt x="286" y="3144"/>
                    <a:pt x="179" y="3537"/>
                    <a:pt x="119" y="3894"/>
                  </a:cubicBezTo>
                  <a:cubicBezTo>
                    <a:pt x="60" y="4251"/>
                    <a:pt x="60" y="4572"/>
                    <a:pt x="48" y="4846"/>
                  </a:cubicBezTo>
                  <a:cubicBezTo>
                    <a:pt x="36" y="5120"/>
                    <a:pt x="36" y="5334"/>
                    <a:pt x="24" y="5489"/>
                  </a:cubicBezTo>
                  <a:cubicBezTo>
                    <a:pt x="12" y="5632"/>
                    <a:pt x="0" y="5715"/>
                    <a:pt x="0" y="5715"/>
                  </a:cubicBezTo>
                  <a:cubicBezTo>
                    <a:pt x="0" y="5715"/>
                    <a:pt x="24" y="5644"/>
                    <a:pt x="60" y="5489"/>
                  </a:cubicBezTo>
                  <a:cubicBezTo>
                    <a:pt x="83" y="5346"/>
                    <a:pt x="119" y="5120"/>
                    <a:pt x="155" y="4858"/>
                  </a:cubicBezTo>
                  <a:cubicBezTo>
                    <a:pt x="191" y="4584"/>
                    <a:pt x="226" y="4263"/>
                    <a:pt x="298" y="3929"/>
                  </a:cubicBezTo>
                  <a:cubicBezTo>
                    <a:pt x="369" y="3584"/>
                    <a:pt x="488" y="3215"/>
                    <a:pt x="631" y="2834"/>
                  </a:cubicBezTo>
                  <a:cubicBezTo>
                    <a:pt x="786" y="2453"/>
                    <a:pt x="941" y="2096"/>
                    <a:pt x="1072" y="1762"/>
                  </a:cubicBezTo>
                  <a:cubicBezTo>
                    <a:pt x="1203" y="1429"/>
                    <a:pt x="1322" y="1120"/>
                    <a:pt x="1393" y="858"/>
                  </a:cubicBezTo>
                  <a:cubicBezTo>
                    <a:pt x="1441" y="727"/>
                    <a:pt x="1465" y="608"/>
                    <a:pt x="1488" y="500"/>
                  </a:cubicBezTo>
                  <a:cubicBezTo>
                    <a:pt x="1512" y="393"/>
                    <a:pt x="1536" y="310"/>
                    <a:pt x="1548" y="227"/>
                  </a:cubicBezTo>
                  <a:cubicBezTo>
                    <a:pt x="1560" y="84"/>
                    <a:pt x="1572" y="0"/>
                    <a:pt x="1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2"/>
            <p:cNvSpPr/>
            <p:nvPr/>
          </p:nvSpPr>
          <p:spPr>
            <a:xfrm>
              <a:off x="5198250" y="2505200"/>
              <a:ext cx="14325" cy="37225"/>
            </a:xfrm>
            <a:custGeom>
              <a:avLst/>
              <a:gdLst/>
              <a:ahLst/>
              <a:cxnLst/>
              <a:rect l="l" t="t" r="r" b="b"/>
              <a:pathLst>
                <a:path w="573" h="1489" extrusionOk="0">
                  <a:moveTo>
                    <a:pt x="572" y="0"/>
                  </a:moveTo>
                  <a:cubicBezTo>
                    <a:pt x="572" y="1"/>
                    <a:pt x="513" y="60"/>
                    <a:pt x="417" y="179"/>
                  </a:cubicBezTo>
                  <a:cubicBezTo>
                    <a:pt x="334" y="298"/>
                    <a:pt x="227" y="477"/>
                    <a:pt x="144" y="691"/>
                  </a:cubicBezTo>
                  <a:cubicBezTo>
                    <a:pt x="72" y="893"/>
                    <a:pt x="36" y="1096"/>
                    <a:pt x="13" y="1251"/>
                  </a:cubicBezTo>
                  <a:cubicBezTo>
                    <a:pt x="1" y="1394"/>
                    <a:pt x="13" y="1489"/>
                    <a:pt x="13" y="1489"/>
                  </a:cubicBezTo>
                  <a:cubicBezTo>
                    <a:pt x="13" y="1489"/>
                    <a:pt x="60" y="1405"/>
                    <a:pt x="120" y="1274"/>
                  </a:cubicBezTo>
                  <a:cubicBezTo>
                    <a:pt x="179" y="1143"/>
                    <a:pt x="263" y="965"/>
                    <a:pt x="346" y="762"/>
                  </a:cubicBezTo>
                  <a:cubicBezTo>
                    <a:pt x="417" y="560"/>
                    <a:pt x="477" y="370"/>
                    <a:pt x="513" y="227"/>
                  </a:cubicBezTo>
                  <a:cubicBezTo>
                    <a:pt x="560" y="84"/>
                    <a:pt x="572" y="1"/>
                    <a:pt x="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2"/>
            <p:cNvSpPr/>
            <p:nvPr/>
          </p:nvSpPr>
          <p:spPr>
            <a:xfrm>
              <a:off x="5196775" y="2554325"/>
              <a:ext cx="5075" cy="25900"/>
            </a:xfrm>
            <a:custGeom>
              <a:avLst/>
              <a:gdLst/>
              <a:ahLst/>
              <a:cxnLst/>
              <a:rect l="l" t="t" r="r" b="b"/>
              <a:pathLst>
                <a:path w="203" h="1036" extrusionOk="0">
                  <a:moveTo>
                    <a:pt x="107" y="0"/>
                  </a:moveTo>
                  <a:cubicBezTo>
                    <a:pt x="107" y="0"/>
                    <a:pt x="0" y="226"/>
                    <a:pt x="0" y="512"/>
                  </a:cubicBezTo>
                  <a:cubicBezTo>
                    <a:pt x="0" y="798"/>
                    <a:pt x="107" y="1036"/>
                    <a:pt x="107" y="1036"/>
                  </a:cubicBezTo>
                  <a:cubicBezTo>
                    <a:pt x="107" y="1036"/>
                    <a:pt x="203" y="798"/>
                    <a:pt x="203" y="512"/>
                  </a:cubicBezTo>
                  <a:cubicBezTo>
                    <a:pt x="203" y="226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2"/>
            <p:cNvSpPr/>
            <p:nvPr/>
          </p:nvSpPr>
          <p:spPr>
            <a:xfrm>
              <a:off x="5190525" y="2607400"/>
              <a:ext cx="5375" cy="2675"/>
            </a:xfrm>
            <a:custGeom>
              <a:avLst/>
              <a:gdLst/>
              <a:ahLst/>
              <a:cxnLst/>
              <a:rect l="l" t="t" r="r" b="b"/>
              <a:pathLst>
                <a:path w="215" h="107" extrusionOk="0">
                  <a:moveTo>
                    <a:pt x="36" y="0"/>
                  </a:moveTo>
                  <a:cubicBezTo>
                    <a:pt x="24" y="0"/>
                    <a:pt x="15" y="2"/>
                    <a:pt x="12" y="8"/>
                  </a:cubicBezTo>
                  <a:cubicBezTo>
                    <a:pt x="0" y="20"/>
                    <a:pt x="95" y="92"/>
                    <a:pt x="95" y="92"/>
                  </a:cubicBezTo>
                  <a:cubicBezTo>
                    <a:pt x="95" y="92"/>
                    <a:pt x="156" y="107"/>
                    <a:pt x="187" y="107"/>
                  </a:cubicBezTo>
                  <a:cubicBezTo>
                    <a:pt x="195" y="107"/>
                    <a:pt x="200" y="106"/>
                    <a:pt x="203" y="103"/>
                  </a:cubicBezTo>
                  <a:cubicBezTo>
                    <a:pt x="215" y="80"/>
                    <a:pt x="131" y="20"/>
                    <a:pt x="131" y="20"/>
                  </a:cubicBezTo>
                  <a:cubicBezTo>
                    <a:pt x="131" y="20"/>
                    <a:pt x="71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2"/>
            <p:cNvSpPr/>
            <p:nvPr/>
          </p:nvSpPr>
          <p:spPr>
            <a:xfrm>
              <a:off x="5286075" y="2448350"/>
              <a:ext cx="8650" cy="182475"/>
            </a:xfrm>
            <a:custGeom>
              <a:avLst/>
              <a:gdLst/>
              <a:ahLst/>
              <a:cxnLst/>
              <a:rect l="l" t="t" r="r" b="b"/>
              <a:pathLst>
                <a:path w="346" h="7299" extrusionOk="0">
                  <a:moveTo>
                    <a:pt x="274" y="0"/>
                  </a:moveTo>
                  <a:cubicBezTo>
                    <a:pt x="274" y="0"/>
                    <a:pt x="250" y="405"/>
                    <a:pt x="214" y="1072"/>
                  </a:cubicBezTo>
                  <a:cubicBezTo>
                    <a:pt x="179" y="1727"/>
                    <a:pt x="131" y="2644"/>
                    <a:pt x="95" y="3644"/>
                  </a:cubicBezTo>
                  <a:cubicBezTo>
                    <a:pt x="60" y="4656"/>
                    <a:pt x="36" y="5573"/>
                    <a:pt x="12" y="6227"/>
                  </a:cubicBezTo>
                  <a:cubicBezTo>
                    <a:pt x="0" y="6894"/>
                    <a:pt x="0" y="7299"/>
                    <a:pt x="0" y="7299"/>
                  </a:cubicBezTo>
                  <a:cubicBezTo>
                    <a:pt x="0" y="7299"/>
                    <a:pt x="60" y="6894"/>
                    <a:pt x="119" y="6239"/>
                  </a:cubicBezTo>
                  <a:cubicBezTo>
                    <a:pt x="191" y="5584"/>
                    <a:pt x="262" y="4668"/>
                    <a:pt x="310" y="3656"/>
                  </a:cubicBezTo>
                  <a:cubicBezTo>
                    <a:pt x="345" y="2644"/>
                    <a:pt x="333" y="1727"/>
                    <a:pt x="322" y="1072"/>
                  </a:cubicBezTo>
                  <a:cubicBezTo>
                    <a:pt x="298" y="405"/>
                    <a:pt x="274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2"/>
            <p:cNvSpPr/>
            <p:nvPr/>
          </p:nvSpPr>
          <p:spPr>
            <a:xfrm>
              <a:off x="5274750" y="2495075"/>
              <a:ext cx="8375" cy="80400"/>
            </a:xfrm>
            <a:custGeom>
              <a:avLst/>
              <a:gdLst/>
              <a:ahLst/>
              <a:cxnLst/>
              <a:rect l="l" t="t" r="r" b="b"/>
              <a:pathLst>
                <a:path w="335" h="3216" extrusionOk="0">
                  <a:moveTo>
                    <a:pt x="322" y="1"/>
                  </a:moveTo>
                  <a:lnTo>
                    <a:pt x="322" y="1"/>
                  </a:lnTo>
                  <a:cubicBezTo>
                    <a:pt x="322" y="1"/>
                    <a:pt x="132" y="715"/>
                    <a:pt x="60" y="1608"/>
                  </a:cubicBezTo>
                  <a:cubicBezTo>
                    <a:pt x="1" y="2489"/>
                    <a:pt x="96" y="3215"/>
                    <a:pt x="96" y="3215"/>
                  </a:cubicBezTo>
                  <a:cubicBezTo>
                    <a:pt x="96" y="3215"/>
                    <a:pt x="215" y="2501"/>
                    <a:pt x="275" y="1620"/>
                  </a:cubicBezTo>
                  <a:cubicBezTo>
                    <a:pt x="334" y="739"/>
                    <a:pt x="322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2"/>
            <p:cNvSpPr/>
            <p:nvPr/>
          </p:nvSpPr>
          <p:spPr>
            <a:xfrm>
              <a:off x="5258675" y="2520975"/>
              <a:ext cx="5675" cy="39900"/>
            </a:xfrm>
            <a:custGeom>
              <a:avLst/>
              <a:gdLst/>
              <a:ahLst/>
              <a:cxnLst/>
              <a:rect l="l" t="t" r="r" b="b"/>
              <a:pathLst>
                <a:path w="227" h="1596" extrusionOk="0">
                  <a:moveTo>
                    <a:pt x="132" y="1"/>
                  </a:moveTo>
                  <a:cubicBezTo>
                    <a:pt x="132" y="1"/>
                    <a:pt x="25" y="358"/>
                    <a:pt x="13" y="798"/>
                  </a:cubicBezTo>
                  <a:cubicBezTo>
                    <a:pt x="1" y="1239"/>
                    <a:pt x="96" y="1596"/>
                    <a:pt x="96" y="1596"/>
                  </a:cubicBezTo>
                  <a:cubicBezTo>
                    <a:pt x="96" y="1596"/>
                    <a:pt x="215" y="1239"/>
                    <a:pt x="227" y="798"/>
                  </a:cubicBezTo>
                  <a:cubicBezTo>
                    <a:pt x="227" y="358"/>
                    <a:pt x="132" y="1"/>
                    <a:pt x="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2"/>
            <p:cNvSpPr/>
            <p:nvPr/>
          </p:nvSpPr>
          <p:spPr>
            <a:xfrm>
              <a:off x="5247075" y="2517400"/>
              <a:ext cx="8050" cy="37825"/>
            </a:xfrm>
            <a:custGeom>
              <a:avLst/>
              <a:gdLst/>
              <a:ahLst/>
              <a:cxnLst/>
              <a:rect l="l" t="t" r="r" b="b"/>
              <a:pathLst>
                <a:path w="322" h="1513" extrusionOk="0">
                  <a:moveTo>
                    <a:pt x="286" y="1"/>
                  </a:moveTo>
                  <a:cubicBezTo>
                    <a:pt x="286" y="1"/>
                    <a:pt x="119" y="310"/>
                    <a:pt x="60" y="739"/>
                  </a:cubicBezTo>
                  <a:cubicBezTo>
                    <a:pt x="0" y="1167"/>
                    <a:pt x="84" y="1513"/>
                    <a:pt x="84" y="1513"/>
                  </a:cubicBezTo>
                  <a:cubicBezTo>
                    <a:pt x="84" y="1513"/>
                    <a:pt x="215" y="1179"/>
                    <a:pt x="262" y="763"/>
                  </a:cubicBezTo>
                  <a:cubicBezTo>
                    <a:pt x="322" y="358"/>
                    <a:pt x="286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2"/>
            <p:cNvSpPr/>
            <p:nvPr/>
          </p:nvSpPr>
          <p:spPr>
            <a:xfrm>
              <a:off x="4434475" y="2569200"/>
              <a:ext cx="9550" cy="86650"/>
            </a:xfrm>
            <a:custGeom>
              <a:avLst/>
              <a:gdLst/>
              <a:ahLst/>
              <a:cxnLst/>
              <a:rect l="l" t="t" r="r" b="b"/>
              <a:pathLst>
                <a:path w="382" h="3466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36" y="786"/>
                    <a:pt x="119" y="1739"/>
                  </a:cubicBezTo>
                  <a:cubicBezTo>
                    <a:pt x="215" y="2691"/>
                    <a:pt x="346" y="3465"/>
                    <a:pt x="346" y="3465"/>
                  </a:cubicBezTo>
                  <a:cubicBezTo>
                    <a:pt x="346" y="3465"/>
                    <a:pt x="369" y="3263"/>
                    <a:pt x="369" y="2953"/>
                  </a:cubicBezTo>
                  <a:cubicBezTo>
                    <a:pt x="381" y="2632"/>
                    <a:pt x="381" y="2191"/>
                    <a:pt x="334" y="1715"/>
                  </a:cubicBezTo>
                  <a:cubicBezTo>
                    <a:pt x="286" y="1227"/>
                    <a:pt x="203" y="798"/>
                    <a:pt x="131" y="488"/>
                  </a:cubicBezTo>
                  <a:cubicBezTo>
                    <a:pt x="60" y="179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2"/>
            <p:cNvSpPr/>
            <p:nvPr/>
          </p:nvSpPr>
          <p:spPr>
            <a:xfrm>
              <a:off x="4445775" y="2581100"/>
              <a:ext cx="8375" cy="44375"/>
            </a:xfrm>
            <a:custGeom>
              <a:avLst/>
              <a:gdLst/>
              <a:ahLst/>
              <a:cxnLst/>
              <a:rect l="l" t="t" r="r" b="b"/>
              <a:pathLst>
                <a:path w="335" h="1775" extrusionOk="0">
                  <a:moveTo>
                    <a:pt x="36" y="1"/>
                  </a:moveTo>
                  <a:lnTo>
                    <a:pt x="36" y="1"/>
                  </a:lnTo>
                  <a:cubicBezTo>
                    <a:pt x="36" y="1"/>
                    <a:pt x="1" y="405"/>
                    <a:pt x="60" y="894"/>
                  </a:cubicBezTo>
                  <a:cubicBezTo>
                    <a:pt x="132" y="1382"/>
                    <a:pt x="263" y="1775"/>
                    <a:pt x="263" y="1775"/>
                  </a:cubicBezTo>
                  <a:cubicBezTo>
                    <a:pt x="263" y="1775"/>
                    <a:pt x="334" y="1358"/>
                    <a:pt x="275" y="870"/>
                  </a:cubicBezTo>
                  <a:cubicBezTo>
                    <a:pt x="215" y="370"/>
                    <a:pt x="37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2"/>
            <p:cNvSpPr/>
            <p:nvPr/>
          </p:nvSpPr>
          <p:spPr>
            <a:xfrm>
              <a:off x="4458575" y="2583775"/>
              <a:ext cx="6575" cy="26825"/>
            </a:xfrm>
            <a:custGeom>
              <a:avLst/>
              <a:gdLst/>
              <a:ahLst/>
              <a:cxnLst/>
              <a:rect l="l" t="t" r="r" b="b"/>
              <a:pathLst>
                <a:path w="263" h="1073" extrusionOk="0">
                  <a:moveTo>
                    <a:pt x="13" y="1"/>
                  </a:moveTo>
                  <a:cubicBezTo>
                    <a:pt x="13" y="1"/>
                    <a:pt x="1" y="72"/>
                    <a:pt x="1" y="167"/>
                  </a:cubicBezTo>
                  <a:cubicBezTo>
                    <a:pt x="1" y="263"/>
                    <a:pt x="1" y="406"/>
                    <a:pt x="25" y="548"/>
                  </a:cubicBezTo>
                  <a:cubicBezTo>
                    <a:pt x="48" y="691"/>
                    <a:pt x="96" y="822"/>
                    <a:pt x="120" y="918"/>
                  </a:cubicBezTo>
                  <a:cubicBezTo>
                    <a:pt x="156" y="1013"/>
                    <a:pt x="179" y="1072"/>
                    <a:pt x="179" y="1072"/>
                  </a:cubicBezTo>
                  <a:cubicBezTo>
                    <a:pt x="179" y="1072"/>
                    <a:pt x="215" y="1013"/>
                    <a:pt x="227" y="906"/>
                  </a:cubicBezTo>
                  <a:cubicBezTo>
                    <a:pt x="251" y="810"/>
                    <a:pt x="263" y="667"/>
                    <a:pt x="239" y="513"/>
                  </a:cubicBezTo>
                  <a:cubicBezTo>
                    <a:pt x="215" y="358"/>
                    <a:pt x="156" y="227"/>
                    <a:pt x="108" y="144"/>
                  </a:cubicBezTo>
                  <a:cubicBezTo>
                    <a:pt x="48" y="48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2"/>
            <p:cNvSpPr/>
            <p:nvPr/>
          </p:nvSpPr>
          <p:spPr>
            <a:xfrm>
              <a:off x="4468100" y="2592125"/>
              <a:ext cx="5100" cy="1800"/>
            </a:xfrm>
            <a:custGeom>
              <a:avLst/>
              <a:gdLst/>
              <a:ahLst/>
              <a:cxnLst/>
              <a:rect l="l" t="t" r="r" b="b"/>
              <a:pathLst>
                <a:path w="204" h="72" extrusionOk="0">
                  <a:moveTo>
                    <a:pt x="96" y="0"/>
                  </a:moveTo>
                  <a:cubicBezTo>
                    <a:pt x="96" y="0"/>
                    <a:pt x="1" y="12"/>
                    <a:pt x="1" y="36"/>
                  </a:cubicBezTo>
                  <a:cubicBezTo>
                    <a:pt x="1" y="60"/>
                    <a:pt x="96" y="72"/>
                    <a:pt x="96" y="72"/>
                  </a:cubicBezTo>
                  <a:cubicBezTo>
                    <a:pt x="96" y="72"/>
                    <a:pt x="203" y="60"/>
                    <a:pt x="203" y="36"/>
                  </a:cubicBezTo>
                  <a:cubicBezTo>
                    <a:pt x="203" y="12"/>
                    <a:pt x="96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2"/>
            <p:cNvSpPr/>
            <p:nvPr/>
          </p:nvSpPr>
          <p:spPr>
            <a:xfrm>
              <a:off x="4282675" y="2539025"/>
              <a:ext cx="190825" cy="29600"/>
            </a:xfrm>
            <a:custGeom>
              <a:avLst/>
              <a:gdLst/>
              <a:ahLst/>
              <a:cxnLst/>
              <a:rect l="l" t="t" r="r" b="b"/>
              <a:pathLst>
                <a:path w="7633" h="1184" extrusionOk="0">
                  <a:moveTo>
                    <a:pt x="6238" y="1"/>
                  </a:moveTo>
                  <a:cubicBezTo>
                    <a:pt x="5944" y="1"/>
                    <a:pt x="5617" y="16"/>
                    <a:pt x="5263" y="52"/>
                  </a:cubicBezTo>
                  <a:cubicBezTo>
                    <a:pt x="4798" y="88"/>
                    <a:pt x="4286" y="160"/>
                    <a:pt x="3763" y="255"/>
                  </a:cubicBezTo>
                  <a:cubicBezTo>
                    <a:pt x="2703" y="445"/>
                    <a:pt x="1762" y="707"/>
                    <a:pt x="1084" y="886"/>
                  </a:cubicBezTo>
                  <a:cubicBezTo>
                    <a:pt x="417" y="1076"/>
                    <a:pt x="0" y="1184"/>
                    <a:pt x="0" y="1184"/>
                  </a:cubicBezTo>
                  <a:cubicBezTo>
                    <a:pt x="0" y="1184"/>
                    <a:pt x="429" y="1124"/>
                    <a:pt x="1107" y="993"/>
                  </a:cubicBezTo>
                  <a:cubicBezTo>
                    <a:pt x="1798" y="850"/>
                    <a:pt x="2750" y="648"/>
                    <a:pt x="3798" y="457"/>
                  </a:cubicBezTo>
                  <a:cubicBezTo>
                    <a:pt x="4322" y="362"/>
                    <a:pt x="4822" y="291"/>
                    <a:pt x="5275" y="219"/>
                  </a:cubicBezTo>
                  <a:cubicBezTo>
                    <a:pt x="5739" y="171"/>
                    <a:pt x="6156" y="124"/>
                    <a:pt x="6501" y="112"/>
                  </a:cubicBezTo>
                  <a:cubicBezTo>
                    <a:pt x="6668" y="88"/>
                    <a:pt x="6834" y="88"/>
                    <a:pt x="6965" y="88"/>
                  </a:cubicBezTo>
                  <a:cubicBezTo>
                    <a:pt x="7108" y="76"/>
                    <a:pt x="7227" y="76"/>
                    <a:pt x="7322" y="76"/>
                  </a:cubicBezTo>
                  <a:lnTo>
                    <a:pt x="7632" y="76"/>
                  </a:lnTo>
                  <a:cubicBezTo>
                    <a:pt x="7632" y="76"/>
                    <a:pt x="7525" y="64"/>
                    <a:pt x="7322" y="52"/>
                  </a:cubicBezTo>
                  <a:cubicBezTo>
                    <a:pt x="7227" y="41"/>
                    <a:pt x="7108" y="29"/>
                    <a:pt x="6965" y="17"/>
                  </a:cubicBezTo>
                  <a:cubicBezTo>
                    <a:pt x="6834" y="17"/>
                    <a:pt x="6668" y="5"/>
                    <a:pt x="6501" y="5"/>
                  </a:cubicBezTo>
                  <a:cubicBezTo>
                    <a:pt x="6417" y="2"/>
                    <a:pt x="6329" y="1"/>
                    <a:pt x="6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2"/>
            <p:cNvSpPr/>
            <p:nvPr/>
          </p:nvSpPr>
          <p:spPr>
            <a:xfrm>
              <a:off x="4330300" y="2525450"/>
              <a:ext cx="101225" cy="18550"/>
            </a:xfrm>
            <a:custGeom>
              <a:avLst/>
              <a:gdLst/>
              <a:ahLst/>
              <a:cxnLst/>
              <a:rect l="l" t="t" r="r" b="b"/>
              <a:pathLst>
                <a:path w="4049" h="742" extrusionOk="0">
                  <a:moveTo>
                    <a:pt x="4048" y="0"/>
                  </a:moveTo>
                  <a:cubicBezTo>
                    <a:pt x="4048" y="0"/>
                    <a:pt x="3131" y="83"/>
                    <a:pt x="2012" y="310"/>
                  </a:cubicBezTo>
                  <a:cubicBezTo>
                    <a:pt x="1453" y="417"/>
                    <a:pt x="965" y="548"/>
                    <a:pt x="595" y="619"/>
                  </a:cubicBezTo>
                  <a:cubicBezTo>
                    <a:pt x="238" y="703"/>
                    <a:pt x="0" y="738"/>
                    <a:pt x="0" y="738"/>
                  </a:cubicBezTo>
                  <a:cubicBezTo>
                    <a:pt x="0" y="738"/>
                    <a:pt x="60" y="741"/>
                    <a:pt x="165" y="741"/>
                  </a:cubicBezTo>
                  <a:cubicBezTo>
                    <a:pt x="271" y="741"/>
                    <a:pt x="423" y="738"/>
                    <a:pt x="607" y="726"/>
                  </a:cubicBezTo>
                  <a:cubicBezTo>
                    <a:pt x="988" y="703"/>
                    <a:pt x="1500" y="619"/>
                    <a:pt x="2060" y="512"/>
                  </a:cubicBezTo>
                  <a:cubicBezTo>
                    <a:pt x="3167" y="286"/>
                    <a:pt x="4048" y="0"/>
                    <a:pt x="40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2"/>
            <p:cNvSpPr/>
            <p:nvPr/>
          </p:nvSpPr>
          <p:spPr>
            <a:xfrm>
              <a:off x="4357975" y="2523325"/>
              <a:ext cx="55375" cy="6275"/>
            </a:xfrm>
            <a:custGeom>
              <a:avLst/>
              <a:gdLst/>
              <a:ahLst/>
              <a:cxnLst/>
              <a:rect l="l" t="t" r="r" b="b"/>
              <a:pathLst>
                <a:path w="2215" h="251" extrusionOk="0">
                  <a:moveTo>
                    <a:pt x="1450" y="0"/>
                  </a:moveTo>
                  <a:cubicBezTo>
                    <a:pt x="1339" y="0"/>
                    <a:pt x="1220" y="4"/>
                    <a:pt x="1096" y="14"/>
                  </a:cubicBezTo>
                  <a:cubicBezTo>
                    <a:pt x="477" y="61"/>
                    <a:pt x="0" y="240"/>
                    <a:pt x="0" y="240"/>
                  </a:cubicBezTo>
                  <a:cubicBezTo>
                    <a:pt x="0" y="240"/>
                    <a:pt x="153" y="251"/>
                    <a:pt x="390" y="251"/>
                  </a:cubicBezTo>
                  <a:cubicBezTo>
                    <a:pt x="587" y="251"/>
                    <a:pt x="844" y="243"/>
                    <a:pt x="1120" y="216"/>
                  </a:cubicBezTo>
                  <a:cubicBezTo>
                    <a:pt x="1727" y="168"/>
                    <a:pt x="2215" y="61"/>
                    <a:pt x="2215" y="61"/>
                  </a:cubicBezTo>
                  <a:cubicBezTo>
                    <a:pt x="2215" y="61"/>
                    <a:pt x="1895" y="0"/>
                    <a:pt x="1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2"/>
            <p:cNvSpPr/>
            <p:nvPr/>
          </p:nvSpPr>
          <p:spPr>
            <a:xfrm>
              <a:off x="4364525" y="2509775"/>
              <a:ext cx="41400" cy="7850"/>
            </a:xfrm>
            <a:custGeom>
              <a:avLst/>
              <a:gdLst/>
              <a:ahLst/>
              <a:cxnLst/>
              <a:rect l="l" t="t" r="r" b="b"/>
              <a:pathLst>
                <a:path w="1656" h="314" extrusionOk="0">
                  <a:moveTo>
                    <a:pt x="1441" y="0"/>
                  </a:moveTo>
                  <a:cubicBezTo>
                    <a:pt x="1286" y="0"/>
                    <a:pt x="1060" y="11"/>
                    <a:pt x="810" y="56"/>
                  </a:cubicBezTo>
                  <a:cubicBezTo>
                    <a:pt x="358" y="139"/>
                    <a:pt x="0" y="306"/>
                    <a:pt x="0" y="306"/>
                  </a:cubicBezTo>
                  <a:cubicBezTo>
                    <a:pt x="0" y="306"/>
                    <a:pt x="84" y="313"/>
                    <a:pt x="219" y="313"/>
                  </a:cubicBezTo>
                  <a:cubicBezTo>
                    <a:pt x="376" y="313"/>
                    <a:pt x="602" y="303"/>
                    <a:pt x="846" y="258"/>
                  </a:cubicBezTo>
                  <a:cubicBezTo>
                    <a:pt x="1310" y="175"/>
                    <a:pt x="1655" y="8"/>
                    <a:pt x="1655" y="8"/>
                  </a:cubicBezTo>
                  <a:cubicBezTo>
                    <a:pt x="1655" y="8"/>
                    <a:pt x="1574" y="0"/>
                    <a:pt x="1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2"/>
            <p:cNvSpPr/>
            <p:nvPr/>
          </p:nvSpPr>
          <p:spPr>
            <a:xfrm>
              <a:off x="4376425" y="2497525"/>
              <a:ext cx="21450" cy="5725"/>
            </a:xfrm>
            <a:custGeom>
              <a:avLst/>
              <a:gdLst/>
              <a:ahLst/>
              <a:cxnLst/>
              <a:rect l="l" t="t" r="r" b="b"/>
              <a:pathLst>
                <a:path w="858" h="229" extrusionOk="0">
                  <a:moveTo>
                    <a:pt x="535" y="1"/>
                  </a:moveTo>
                  <a:cubicBezTo>
                    <a:pt x="497" y="1"/>
                    <a:pt x="457" y="4"/>
                    <a:pt x="417" y="10"/>
                  </a:cubicBezTo>
                  <a:cubicBezTo>
                    <a:pt x="179" y="46"/>
                    <a:pt x="1" y="177"/>
                    <a:pt x="1" y="177"/>
                  </a:cubicBezTo>
                  <a:cubicBezTo>
                    <a:pt x="1" y="177"/>
                    <a:pt x="158" y="229"/>
                    <a:pt x="346" y="229"/>
                  </a:cubicBezTo>
                  <a:cubicBezTo>
                    <a:pt x="377" y="229"/>
                    <a:pt x="409" y="228"/>
                    <a:pt x="441" y="224"/>
                  </a:cubicBezTo>
                  <a:cubicBezTo>
                    <a:pt x="679" y="188"/>
                    <a:pt x="858" y="57"/>
                    <a:pt x="858" y="57"/>
                  </a:cubicBezTo>
                  <a:cubicBezTo>
                    <a:pt x="858" y="57"/>
                    <a:pt x="713" y="1"/>
                    <a:pt x="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2"/>
            <p:cNvSpPr/>
            <p:nvPr/>
          </p:nvSpPr>
          <p:spPr>
            <a:xfrm>
              <a:off x="4449650" y="2164975"/>
              <a:ext cx="45575" cy="83375"/>
            </a:xfrm>
            <a:custGeom>
              <a:avLst/>
              <a:gdLst/>
              <a:ahLst/>
              <a:cxnLst/>
              <a:rect l="l" t="t" r="r" b="b"/>
              <a:pathLst>
                <a:path w="1823" h="3335" extrusionOk="0">
                  <a:moveTo>
                    <a:pt x="1822" y="1"/>
                  </a:moveTo>
                  <a:cubicBezTo>
                    <a:pt x="1822" y="1"/>
                    <a:pt x="1739" y="203"/>
                    <a:pt x="1632" y="548"/>
                  </a:cubicBezTo>
                  <a:cubicBezTo>
                    <a:pt x="1572" y="727"/>
                    <a:pt x="1513" y="929"/>
                    <a:pt x="1441" y="1156"/>
                  </a:cubicBezTo>
                  <a:cubicBezTo>
                    <a:pt x="1382" y="1382"/>
                    <a:pt x="1310" y="1632"/>
                    <a:pt x="1215" y="1882"/>
                  </a:cubicBezTo>
                  <a:cubicBezTo>
                    <a:pt x="1132" y="2132"/>
                    <a:pt x="1013" y="2346"/>
                    <a:pt x="870" y="2525"/>
                  </a:cubicBezTo>
                  <a:cubicBezTo>
                    <a:pt x="727" y="2703"/>
                    <a:pt x="572" y="2858"/>
                    <a:pt x="453" y="2989"/>
                  </a:cubicBezTo>
                  <a:cubicBezTo>
                    <a:pt x="322" y="3108"/>
                    <a:pt x="215" y="3203"/>
                    <a:pt x="132" y="3263"/>
                  </a:cubicBezTo>
                  <a:cubicBezTo>
                    <a:pt x="48" y="3311"/>
                    <a:pt x="1" y="3334"/>
                    <a:pt x="1" y="3334"/>
                  </a:cubicBezTo>
                  <a:cubicBezTo>
                    <a:pt x="1" y="3334"/>
                    <a:pt x="48" y="3323"/>
                    <a:pt x="143" y="3287"/>
                  </a:cubicBezTo>
                  <a:cubicBezTo>
                    <a:pt x="239" y="3251"/>
                    <a:pt x="370" y="3180"/>
                    <a:pt x="513" y="3061"/>
                  </a:cubicBezTo>
                  <a:cubicBezTo>
                    <a:pt x="655" y="2953"/>
                    <a:pt x="834" y="2822"/>
                    <a:pt x="1001" y="2644"/>
                  </a:cubicBezTo>
                  <a:cubicBezTo>
                    <a:pt x="1179" y="2465"/>
                    <a:pt x="1322" y="2215"/>
                    <a:pt x="1417" y="1953"/>
                  </a:cubicBezTo>
                  <a:cubicBezTo>
                    <a:pt x="1513" y="1691"/>
                    <a:pt x="1572" y="1429"/>
                    <a:pt x="1620" y="1191"/>
                  </a:cubicBezTo>
                  <a:cubicBezTo>
                    <a:pt x="1667" y="965"/>
                    <a:pt x="1703" y="751"/>
                    <a:pt x="1727" y="572"/>
                  </a:cubicBezTo>
                  <a:cubicBezTo>
                    <a:pt x="1786" y="215"/>
                    <a:pt x="1822" y="1"/>
                    <a:pt x="1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2"/>
            <p:cNvSpPr/>
            <p:nvPr/>
          </p:nvSpPr>
          <p:spPr>
            <a:xfrm>
              <a:off x="4466925" y="2212000"/>
              <a:ext cx="25900" cy="32475"/>
            </a:xfrm>
            <a:custGeom>
              <a:avLst/>
              <a:gdLst/>
              <a:ahLst/>
              <a:cxnLst/>
              <a:rect l="l" t="t" r="r" b="b"/>
              <a:pathLst>
                <a:path w="1036" h="1299" extrusionOk="0">
                  <a:moveTo>
                    <a:pt x="1036" y="1"/>
                  </a:moveTo>
                  <a:lnTo>
                    <a:pt x="1036" y="1"/>
                  </a:lnTo>
                  <a:cubicBezTo>
                    <a:pt x="1036" y="1"/>
                    <a:pt x="798" y="299"/>
                    <a:pt x="524" y="656"/>
                  </a:cubicBezTo>
                  <a:cubicBezTo>
                    <a:pt x="238" y="1013"/>
                    <a:pt x="0" y="1299"/>
                    <a:pt x="0" y="1299"/>
                  </a:cubicBezTo>
                  <a:cubicBezTo>
                    <a:pt x="0" y="1299"/>
                    <a:pt x="95" y="1263"/>
                    <a:pt x="226" y="1180"/>
                  </a:cubicBezTo>
                  <a:cubicBezTo>
                    <a:pt x="357" y="1108"/>
                    <a:pt x="536" y="965"/>
                    <a:pt x="679" y="787"/>
                  </a:cubicBezTo>
                  <a:cubicBezTo>
                    <a:pt x="834" y="596"/>
                    <a:pt x="917" y="394"/>
                    <a:pt x="965" y="251"/>
                  </a:cubicBezTo>
                  <a:cubicBezTo>
                    <a:pt x="1024" y="96"/>
                    <a:pt x="1036" y="1"/>
                    <a:pt x="1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2"/>
            <p:cNvSpPr/>
            <p:nvPr/>
          </p:nvSpPr>
          <p:spPr>
            <a:xfrm>
              <a:off x="4480000" y="2235225"/>
              <a:ext cx="11050" cy="11925"/>
            </a:xfrm>
            <a:custGeom>
              <a:avLst/>
              <a:gdLst/>
              <a:ahLst/>
              <a:cxnLst/>
              <a:rect l="l" t="t" r="r" b="b"/>
              <a:pathLst>
                <a:path w="442" h="477" extrusionOk="0">
                  <a:moveTo>
                    <a:pt x="442" y="1"/>
                  </a:moveTo>
                  <a:cubicBezTo>
                    <a:pt x="441" y="1"/>
                    <a:pt x="263" y="36"/>
                    <a:pt x="144" y="167"/>
                  </a:cubicBezTo>
                  <a:cubicBezTo>
                    <a:pt x="25" y="298"/>
                    <a:pt x="1" y="477"/>
                    <a:pt x="1" y="477"/>
                  </a:cubicBezTo>
                  <a:cubicBezTo>
                    <a:pt x="1" y="477"/>
                    <a:pt x="180" y="441"/>
                    <a:pt x="299" y="310"/>
                  </a:cubicBezTo>
                  <a:cubicBezTo>
                    <a:pt x="418" y="179"/>
                    <a:pt x="442" y="1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2"/>
            <p:cNvSpPr/>
            <p:nvPr/>
          </p:nvSpPr>
          <p:spPr>
            <a:xfrm>
              <a:off x="4487150" y="2243850"/>
              <a:ext cx="14025" cy="7925"/>
            </a:xfrm>
            <a:custGeom>
              <a:avLst/>
              <a:gdLst/>
              <a:ahLst/>
              <a:cxnLst/>
              <a:rect l="l" t="t" r="r" b="b"/>
              <a:pathLst>
                <a:path w="561" h="317" extrusionOk="0">
                  <a:moveTo>
                    <a:pt x="536" y="0"/>
                  </a:moveTo>
                  <a:cubicBezTo>
                    <a:pt x="483" y="0"/>
                    <a:pt x="350" y="7"/>
                    <a:pt x="239" y="72"/>
                  </a:cubicBezTo>
                  <a:cubicBezTo>
                    <a:pt x="84" y="156"/>
                    <a:pt x="1" y="310"/>
                    <a:pt x="1" y="310"/>
                  </a:cubicBezTo>
                  <a:cubicBezTo>
                    <a:pt x="1" y="310"/>
                    <a:pt x="34" y="317"/>
                    <a:pt x="83" y="317"/>
                  </a:cubicBezTo>
                  <a:cubicBezTo>
                    <a:pt x="149" y="317"/>
                    <a:pt x="246" y="305"/>
                    <a:pt x="334" y="251"/>
                  </a:cubicBezTo>
                  <a:cubicBezTo>
                    <a:pt x="501" y="168"/>
                    <a:pt x="560" y="1"/>
                    <a:pt x="560" y="1"/>
                  </a:cubicBezTo>
                  <a:cubicBezTo>
                    <a:pt x="560" y="1"/>
                    <a:pt x="552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2"/>
            <p:cNvSpPr/>
            <p:nvPr/>
          </p:nvSpPr>
          <p:spPr>
            <a:xfrm>
              <a:off x="4533900" y="2103375"/>
              <a:ext cx="36325" cy="11925"/>
            </a:xfrm>
            <a:custGeom>
              <a:avLst/>
              <a:gdLst/>
              <a:ahLst/>
              <a:cxnLst/>
              <a:rect l="l" t="t" r="r" b="b"/>
              <a:pathLst>
                <a:path w="1453" h="477" extrusionOk="0">
                  <a:moveTo>
                    <a:pt x="1453" y="0"/>
                  </a:moveTo>
                  <a:cubicBezTo>
                    <a:pt x="1453" y="0"/>
                    <a:pt x="1369" y="0"/>
                    <a:pt x="1226" y="12"/>
                  </a:cubicBezTo>
                  <a:cubicBezTo>
                    <a:pt x="1083" y="24"/>
                    <a:pt x="893" y="60"/>
                    <a:pt x="691" y="131"/>
                  </a:cubicBezTo>
                  <a:cubicBezTo>
                    <a:pt x="488" y="191"/>
                    <a:pt x="310" y="286"/>
                    <a:pt x="191" y="357"/>
                  </a:cubicBezTo>
                  <a:cubicBezTo>
                    <a:pt x="71" y="429"/>
                    <a:pt x="0" y="476"/>
                    <a:pt x="0" y="476"/>
                  </a:cubicBezTo>
                  <a:cubicBezTo>
                    <a:pt x="0" y="476"/>
                    <a:pt x="83" y="453"/>
                    <a:pt x="214" y="405"/>
                  </a:cubicBezTo>
                  <a:cubicBezTo>
                    <a:pt x="345" y="357"/>
                    <a:pt x="524" y="298"/>
                    <a:pt x="726" y="226"/>
                  </a:cubicBezTo>
                  <a:cubicBezTo>
                    <a:pt x="917" y="167"/>
                    <a:pt x="1107" y="107"/>
                    <a:pt x="1238" y="72"/>
                  </a:cubicBezTo>
                  <a:cubicBezTo>
                    <a:pt x="1369" y="24"/>
                    <a:pt x="1453" y="0"/>
                    <a:pt x="14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2"/>
            <p:cNvSpPr/>
            <p:nvPr/>
          </p:nvSpPr>
          <p:spPr>
            <a:xfrm>
              <a:off x="4545200" y="2114025"/>
              <a:ext cx="16700" cy="4100"/>
            </a:xfrm>
            <a:custGeom>
              <a:avLst/>
              <a:gdLst/>
              <a:ahLst/>
              <a:cxnLst/>
              <a:rect l="l" t="t" r="r" b="b"/>
              <a:pathLst>
                <a:path w="668" h="164" extrusionOk="0">
                  <a:moveTo>
                    <a:pt x="601" y="1"/>
                  </a:moveTo>
                  <a:cubicBezTo>
                    <a:pt x="538" y="1"/>
                    <a:pt x="436" y="5"/>
                    <a:pt x="322" y="27"/>
                  </a:cubicBezTo>
                  <a:cubicBezTo>
                    <a:pt x="143" y="74"/>
                    <a:pt x="0" y="157"/>
                    <a:pt x="0" y="157"/>
                  </a:cubicBezTo>
                  <a:cubicBezTo>
                    <a:pt x="0" y="157"/>
                    <a:pt x="42" y="163"/>
                    <a:pt x="106" y="163"/>
                  </a:cubicBezTo>
                  <a:cubicBezTo>
                    <a:pt x="170" y="163"/>
                    <a:pt x="256" y="157"/>
                    <a:pt x="346" y="134"/>
                  </a:cubicBezTo>
                  <a:cubicBezTo>
                    <a:pt x="536" y="98"/>
                    <a:pt x="667" y="3"/>
                    <a:pt x="667" y="3"/>
                  </a:cubicBezTo>
                  <a:cubicBezTo>
                    <a:pt x="667" y="3"/>
                    <a:pt x="642" y="1"/>
                    <a:pt x="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2"/>
            <p:cNvSpPr/>
            <p:nvPr/>
          </p:nvSpPr>
          <p:spPr>
            <a:xfrm>
              <a:off x="4549950" y="2121775"/>
              <a:ext cx="13725" cy="4550"/>
            </a:xfrm>
            <a:custGeom>
              <a:avLst/>
              <a:gdLst/>
              <a:ahLst/>
              <a:cxnLst/>
              <a:rect l="l" t="t" r="r" b="b"/>
              <a:pathLst>
                <a:path w="549" h="182" extrusionOk="0">
                  <a:moveTo>
                    <a:pt x="509" y="1"/>
                  </a:moveTo>
                  <a:cubicBezTo>
                    <a:pt x="459" y="1"/>
                    <a:pt x="366" y="6"/>
                    <a:pt x="263" y="38"/>
                  </a:cubicBezTo>
                  <a:cubicBezTo>
                    <a:pt x="108" y="86"/>
                    <a:pt x="1" y="181"/>
                    <a:pt x="1" y="181"/>
                  </a:cubicBezTo>
                  <a:cubicBezTo>
                    <a:pt x="1" y="181"/>
                    <a:pt x="13" y="182"/>
                    <a:pt x="33" y="182"/>
                  </a:cubicBezTo>
                  <a:cubicBezTo>
                    <a:pt x="84" y="182"/>
                    <a:pt x="188" y="176"/>
                    <a:pt x="299" y="133"/>
                  </a:cubicBezTo>
                  <a:cubicBezTo>
                    <a:pt x="441" y="86"/>
                    <a:pt x="549" y="2"/>
                    <a:pt x="549" y="2"/>
                  </a:cubicBezTo>
                  <a:cubicBezTo>
                    <a:pt x="549" y="2"/>
                    <a:pt x="534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2"/>
            <p:cNvSpPr/>
            <p:nvPr/>
          </p:nvSpPr>
          <p:spPr>
            <a:xfrm>
              <a:off x="4553525" y="2128300"/>
              <a:ext cx="11050" cy="2525"/>
            </a:xfrm>
            <a:custGeom>
              <a:avLst/>
              <a:gdLst/>
              <a:ahLst/>
              <a:cxnLst/>
              <a:rect l="l" t="t" r="r" b="b"/>
              <a:pathLst>
                <a:path w="442" h="101" extrusionOk="0">
                  <a:moveTo>
                    <a:pt x="276" y="1"/>
                  </a:moveTo>
                  <a:cubicBezTo>
                    <a:pt x="261" y="1"/>
                    <a:pt x="244" y="2"/>
                    <a:pt x="227" y="3"/>
                  </a:cubicBezTo>
                  <a:cubicBezTo>
                    <a:pt x="96" y="15"/>
                    <a:pt x="1" y="75"/>
                    <a:pt x="1" y="75"/>
                  </a:cubicBezTo>
                  <a:cubicBezTo>
                    <a:pt x="1" y="75"/>
                    <a:pt x="80" y="101"/>
                    <a:pt x="177" y="101"/>
                  </a:cubicBezTo>
                  <a:cubicBezTo>
                    <a:pt x="193" y="101"/>
                    <a:pt x="210" y="100"/>
                    <a:pt x="227" y="98"/>
                  </a:cubicBezTo>
                  <a:cubicBezTo>
                    <a:pt x="358" y="87"/>
                    <a:pt x="441" y="27"/>
                    <a:pt x="441" y="27"/>
                  </a:cubicBezTo>
                  <a:cubicBezTo>
                    <a:pt x="441" y="27"/>
                    <a:pt x="371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2"/>
            <p:cNvSpPr/>
            <p:nvPr/>
          </p:nvSpPr>
          <p:spPr>
            <a:xfrm>
              <a:off x="4612775" y="2092900"/>
              <a:ext cx="47050" cy="2800"/>
            </a:xfrm>
            <a:custGeom>
              <a:avLst/>
              <a:gdLst/>
              <a:ahLst/>
              <a:cxnLst/>
              <a:rect l="l" t="t" r="r" b="b"/>
              <a:pathLst>
                <a:path w="1882" h="112" extrusionOk="0">
                  <a:moveTo>
                    <a:pt x="1108" y="0"/>
                  </a:moveTo>
                  <a:cubicBezTo>
                    <a:pt x="1053" y="0"/>
                    <a:pt x="998" y="1"/>
                    <a:pt x="941" y="2"/>
                  </a:cubicBezTo>
                  <a:cubicBezTo>
                    <a:pt x="417" y="14"/>
                    <a:pt x="0" y="86"/>
                    <a:pt x="0" y="86"/>
                  </a:cubicBezTo>
                  <a:cubicBezTo>
                    <a:pt x="0" y="86"/>
                    <a:pt x="306" y="112"/>
                    <a:pt x="724" y="112"/>
                  </a:cubicBezTo>
                  <a:cubicBezTo>
                    <a:pt x="793" y="112"/>
                    <a:pt x="866" y="111"/>
                    <a:pt x="941" y="110"/>
                  </a:cubicBezTo>
                  <a:cubicBezTo>
                    <a:pt x="1453" y="98"/>
                    <a:pt x="1881" y="38"/>
                    <a:pt x="1881" y="38"/>
                  </a:cubicBezTo>
                  <a:cubicBezTo>
                    <a:pt x="1881" y="38"/>
                    <a:pt x="1543" y="0"/>
                    <a:pt x="1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2"/>
            <p:cNvSpPr/>
            <p:nvPr/>
          </p:nvSpPr>
          <p:spPr>
            <a:xfrm>
              <a:off x="4625575" y="2098300"/>
              <a:ext cx="25025" cy="2700"/>
            </a:xfrm>
            <a:custGeom>
              <a:avLst/>
              <a:gdLst/>
              <a:ahLst/>
              <a:cxnLst/>
              <a:rect l="l" t="t" r="r" b="b"/>
              <a:pathLst>
                <a:path w="1001" h="108" extrusionOk="0">
                  <a:moveTo>
                    <a:pt x="500" y="1"/>
                  </a:moveTo>
                  <a:cubicBezTo>
                    <a:pt x="226" y="1"/>
                    <a:pt x="0" y="48"/>
                    <a:pt x="0" y="48"/>
                  </a:cubicBezTo>
                  <a:cubicBezTo>
                    <a:pt x="0" y="48"/>
                    <a:pt x="226" y="108"/>
                    <a:pt x="500" y="108"/>
                  </a:cubicBezTo>
                  <a:cubicBezTo>
                    <a:pt x="774" y="108"/>
                    <a:pt x="1000" y="48"/>
                    <a:pt x="1000" y="48"/>
                  </a:cubicBezTo>
                  <a:cubicBezTo>
                    <a:pt x="1000" y="48"/>
                    <a:pt x="774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2"/>
            <p:cNvSpPr/>
            <p:nvPr/>
          </p:nvSpPr>
          <p:spPr>
            <a:xfrm>
              <a:off x="4630325" y="2103650"/>
              <a:ext cx="13725" cy="2725"/>
            </a:xfrm>
            <a:custGeom>
              <a:avLst/>
              <a:gdLst/>
              <a:ahLst/>
              <a:cxnLst/>
              <a:rect l="l" t="t" r="r" b="b"/>
              <a:pathLst>
                <a:path w="549" h="109" extrusionOk="0">
                  <a:moveTo>
                    <a:pt x="274" y="1"/>
                  </a:moveTo>
                  <a:cubicBezTo>
                    <a:pt x="120" y="1"/>
                    <a:pt x="1" y="61"/>
                    <a:pt x="1" y="61"/>
                  </a:cubicBezTo>
                  <a:cubicBezTo>
                    <a:pt x="1" y="61"/>
                    <a:pt x="120" y="108"/>
                    <a:pt x="274" y="108"/>
                  </a:cubicBezTo>
                  <a:cubicBezTo>
                    <a:pt x="429" y="108"/>
                    <a:pt x="548" y="61"/>
                    <a:pt x="548" y="61"/>
                  </a:cubicBezTo>
                  <a:cubicBezTo>
                    <a:pt x="548" y="61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2"/>
            <p:cNvSpPr/>
            <p:nvPr/>
          </p:nvSpPr>
          <p:spPr>
            <a:xfrm>
              <a:off x="4547575" y="2052475"/>
              <a:ext cx="30100" cy="25625"/>
            </a:xfrm>
            <a:custGeom>
              <a:avLst/>
              <a:gdLst/>
              <a:ahLst/>
              <a:cxnLst/>
              <a:rect l="l" t="t" r="r" b="b"/>
              <a:pathLst>
                <a:path w="1204" h="1025" extrusionOk="0">
                  <a:moveTo>
                    <a:pt x="1203" y="0"/>
                  </a:moveTo>
                  <a:cubicBezTo>
                    <a:pt x="1203" y="0"/>
                    <a:pt x="1108" y="24"/>
                    <a:pt x="977" y="72"/>
                  </a:cubicBezTo>
                  <a:cubicBezTo>
                    <a:pt x="846" y="131"/>
                    <a:pt x="656" y="226"/>
                    <a:pt x="489" y="381"/>
                  </a:cubicBezTo>
                  <a:cubicBezTo>
                    <a:pt x="322" y="524"/>
                    <a:pt x="191" y="691"/>
                    <a:pt x="120" y="810"/>
                  </a:cubicBezTo>
                  <a:cubicBezTo>
                    <a:pt x="36" y="941"/>
                    <a:pt x="1" y="1024"/>
                    <a:pt x="1" y="1024"/>
                  </a:cubicBezTo>
                  <a:cubicBezTo>
                    <a:pt x="1" y="1024"/>
                    <a:pt x="60" y="953"/>
                    <a:pt x="155" y="845"/>
                  </a:cubicBezTo>
                  <a:cubicBezTo>
                    <a:pt x="251" y="738"/>
                    <a:pt x="394" y="595"/>
                    <a:pt x="560" y="453"/>
                  </a:cubicBezTo>
                  <a:cubicBezTo>
                    <a:pt x="727" y="322"/>
                    <a:pt x="882" y="203"/>
                    <a:pt x="1001" y="119"/>
                  </a:cubicBezTo>
                  <a:cubicBezTo>
                    <a:pt x="1120" y="48"/>
                    <a:pt x="1203" y="0"/>
                    <a:pt x="1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2"/>
            <p:cNvSpPr/>
            <p:nvPr/>
          </p:nvSpPr>
          <p:spPr>
            <a:xfrm>
              <a:off x="4562175" y="2064375"/>
              <a:ext cx="9825" cy="5975"/>
            </a:xfrm>
            <a:custGeom>
              <a:avLst/>
              <a:gdLst/>
              <a:ahLst/>
              <a:cxnLst/>
              <a:rect l="l" t="t" r="r" b="b"/>
              <a:pathLst>
                <a:path w="393" h="239" extrusionOk="0">
                  <a:moveTo>
                    <a:pt x="393" y="0"/>
                  </a:moveTo>
                  <a:cubicBezTo>
                    <a:pt x="393" y="0"/>
                    <a:pt x="274" y="12"/>
                    <a:pt x="167" y="72"/>
                  </a:cubicBezTo>
                  <a:cubicBezTo>
                    <a:pt x="60" y="143"/>
                    <a:pt x="0" y="238"/>
                    <a:pt x="0" y="238"/>
                  </a:cubicBezTo>
                  <a:cubicBezTo>
                    <a:pt x="0" y="238"/>
                    <a:pt x="107" y="227"/>
                    <a:pt x="226" y="167"/>
                  </a:cubicBezTo>
                  <a:cubicBezTo>
                    <a:pt x="333" y="96"/>
                    <a:pt x="393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2"/>
            <p:cNvSpPr/>
            <p:nvPr/>
          </p:nvSpPr>
          <p:spPr>
            <a:xfrm>
              <a:off x="4752075" y="13708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131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15"/>
                    <a:pt x="60" y="275"/>
                    <a:pt x="131" y="275"/>
                  </a:cubicBezTo>
                  <a:cubicBezTo>
                    <a:pt x="203" y="275"/>
                    <a:pt x="274" y="215"/>
                    <a:pt x="274" y="132"/>
                  </a:cubicBezTo>
                  <a:cubicBezTo>
                    <a:pt x="274" y="60"/>
                    <a:pt x="203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2"/>
            <p:cNvSpPr/>
            <p:nvPr/>
          </p:nvSpPr>
          <p:spPr>
            <a:xfrm>
              <a:off x="4755050" y="1366675"/>
              <a:ext cx="2700" cy="3000"/>
            </a:xfrm>
            <a:custGeom>
              <a:avLst/>
              <a:gdLst/>
              <a:ahLst/>
              <a:cxnLst/>
              <a:rect l="l" t="t" r="r" b="b"/>
              <a:pathLst>
                <a:path w="108" h="120" extrusionOk="0">
                  <a:moveTo>
                    <a:pt x="48" y="0"/>
                  </a:moveTo>
                  <a:cubicBezTo>
                    <a:pt x="24" y="0"/>
                    <a:pt x="0" y="36"/>
                    <a:pt x="0" y="60"/>
                  </a:cubicBezTo>
                  <a:cubicBezTo>
                    <a:pt x="0" y="95"/>
                    <a:pt x="24" y="119"/>
                    <a:pt x="48" y="119"/>
                  </a:cubicBezTo>
                  <a:cubicBezTo>
                    <a:pt x="84" y="119"/>
                    <a:pt x="108" y="95"/>
                    <a:pt x="108" y="60"/>
                  </a:cubicBezTo>
                  <a:cubicBezTo>
                    <a:pt x="108" y="36"/>
                    <a:pt x="84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2"/>
            <p:cNvSpPr/>
            <p:nvPr/>
          </p:nvSpPr>
          <p:spPr>
            <a:xfrm>
              <a:off x="4901500" y="13708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143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15"/>
                    <a:pt x="60" y="275"/>
                    <a:pt x="143" y="275"/>
                  </a:cubicBezTo>
                  <a:cubicBezTo>
                    <a:pt x="215" y="275"/>
                    <a:pt x="274" y="215"/>
                    <a:pt x="274" y="132"/>
                  </a:cubicBezTo>
                  <a:cubicBezTo>
                    <a:pt x="274" y="60"/>
                    <a:pt x="215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2"/>
            <p:cNvSpPr/>
            <p:nvPr/>
          </p:nvSpPr>
          <p:spPr>
            <a:xfrm>
              <a:off x="4904475" y="1366675"/>
              <a:ext cx="3000" cy="3000"/>
            </a:xfrm>
            <a:custGeom>
              <a:avLst/>
              <a:gdLst/>
              <a:ahLst/>
              <a:cxnLst/>
              <a:rect l="l" t="t" r="r" b="b"/>
              <a:pathLst>
                <a:path w="120" h="120" extrusionOk="0">
                  <a:moveTo>
                    <a:pt x="60" y="0"/>
                  </a:moveTo>
                  <a:cubicBezTo>
                    <a:pt x="24" y="0"/>
                    <a:pt x="0" y="24"/>
                    <a:pt x="0" y="60"/>
                  </a:cubicBezTo>
                  <a:cubicBezTo>
                    <a:pt x="0" y="95"/>
                    <a:pt x="24" y="119"/>
                    <a:pt x="60" y="119"/>
                  </a:cubicBezTo>
                  <a:cubicBezTo>
                    <a:pt x="96" y="119"/>
                    <a:pt x="119" y="95"/>
                    <a:pt x="119" y="60"/>
                  </a:cubicBezTo>
                  <a:cubicBezTo>
                    <a:pt x="119" y="24"/>
                    <a:pt x="96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2"/>
            <p:cNvSpPr/>
            <p:nvPr/>
          </p:nvSpPr>
          <p:spPr>
            <a:xfrm>
              <a:off x="4928575" y="2221225"/>
              <a:ext cx="197675" cy="321600"/>
            </a:xfrm>
            <a:custGeom>
              <a:avLst/>
              <a:gdLst/>
              <a:ahLst/>
              <a:cxnLst/>
              <a:rect l="l" t="t" r="r" b="b"/>
              <a:pathLst>
                <a:path w="7907" h="12864" extrusionOk="0">
                  <a:moveTo>
                    <a:pt x="7906" y="1"/>
                  </a:moveTo>
                  <a:lnTo>
                    <a:pt x="7906" y="1"/>
                  </a:lnTo>
                  <a:cubicBezTo>
                    <a:pt x="7906" y="1"/>
                    <a:pt x="7906" y="13"/>
                    <a:pt x="7883" y="37"/>
                  </a:cubicBezTo>
                  <a:cubicBezTo>
                    <a:pt x="7871" y="60"/>
                    <a:pt x="7847" y="108"/>
                    <a:pt x="7811" y="156"/>
                  </a:cubicBezTo>
                  <a:cubicBezTo>
                    <a:pt x="7752" y="251"/>
                    <a:pt x="7645" y="382"/>
                    <a:pt x="7478" y="537"/>
                  </a:cubicBezTo>
                  <a:cubicBezTo>
                    <a:pt x="7168" y="846"/>
                    <a:pt x="6609" y="1192"/>
                    <a:pt x="5990" y="1704"/>
                  </a:cubicBezTo>
                  <a:cubicBezTo>
                    <a:pt x="5370" y="2216"/>
                    <a:pt x="4668" y="2870"/>
                    <a:pt x="3930" y="3632"/>
                  </a:cubicBezTo>
                  <a:cubicBezTo>
                    <a:pt x="3573" y="4013"/>
                    <a:pt x="3192" y="4418"/>
                    <a:pt x="2799" y="4847"/>
                  </a:cubicBezTo>
                  <a:cubicBezTo>
                    <a:pt x="2418" y="5275"/>
                    <a:pt x="2013" y="5716"/>
                    <a:pt x="1620" y="6192"/>
                  </a:cubicBezTo>
                  <a:cubicBezTo>
                    <a:pt x="1227" y="6668"/>
                    <a:pt x="870" y="7168"/>
                    <a:pt x="620" y="7704"/>
                  </a:cubicBezTo>
                  <a:cubicBezTo>
                    <a:pt x="370" y="8240"/>
                    <a:pt x="239" y="8800"/>
                    <a:pt x="179" y="9335"/>
                  </a:cubicBezTo>
                  <a:cubicBezTo>
                    <a:pt x="108" y="9871"/>
                    <a:pt x="96" y="10371"/>
                    <a:pt x="84" y="10848"/>
                  </a:cubicBezTo>
                  <a:cubicBezTo>
                    <a:pt x="72" y="11312"/>
                    <a:pt x="60" y="11752"/>
                    <a:pt x="48" y="12145"/>
                  </a:cubicBezTo>
                  <a:cubicBezTo>
                    <a:pt x="44" y="12344"/>
                    <a:pt x="40" y="12493"/>
                    <a:pt x="36" y="12602"/>
                  </a:cubicBezTo>
                  <a:lnTo>
                    <a:pt x="36" y="12602"/>
                  </a:lnTo>
                  <a:cubicBezTo>
                    <a:pt x="14" y="12397"/>
                    <a:pt x="1" y="12146"/>
                    <a:pt x="1" y="12145"/>
                  </a:cubicBezTo>
                  <a:lnTo>
                    <a:pt x="1" y="12145"/>
                  </a:lnTo>
                  <a:cubicBezTo>
                    <a:pt x="1" y="12146"/>
                    <a:pt x="6" y="12860"/>
                    <a:pt x="20" y="12860"/>
                  </a:cubicBezTo>
                  <a:cubicBezTo>
                    <a:pt x="25" y="12860"/>
                    <a:pt x="30" y="12789"/>
                    <a:pt x="36" y="12602"/>
                  </a:cubicBezTo>
                  <a:lnTo>
                    <a:pt x="36" y="12602"/>
                  </a:lnTo>
                  <a:cubicBezTo>
                    <a:pt x="52" y="12744"/>
                    <a:pt x="71" y="12863"/>
                    <a:pt x="95" y="12863"/>
                  </a:cubicBezTo>
                  <a:cubicBezTo>
                    <a:pt x="123" y="12863"/>
                    <a:pt x="156" y="12686"/>
                    <a:pt x="191" y="12157"/>
                  </a:cubicBezTo>
                  <a:cubicBezTo>
                    <a:pt x="227" y="11764"/>
                    <a:pt x="251" y="11324"/>
                    <a:pt x="286" y="10848"/>
                  </a:cubicBezTo>
                  <a:cubicBezTo>
                    <a:pt x="310" y="10383"/>
                    <a:pt x="346" y="9883"/>
                    <a:pt x="417" y="9371"/>
                  </a:cubicBezTo>
                  <a:cubicBezTo>
                    <a:pt x="501" y="8847"/>
                    <a:pt x="620" y="8323"/>
                    <a:pt x="870" y="7823"/>
                  </a:cubicBezTo>
                  <a:cubicBezTo>
                    <a:pt x="1108" y="7311"/>
                    <a:pt x="1465" y="6847"/>
                    <a:pt x="1846" y="6371"/>
                  </a:cubicBezTo>
                  <a:cubicBezTo>
                    <a:pt x="2239" y="5918"/>
                    <a:pt x="2632" y="5466"/>
                    <a:pt x="3013" y="5037"/>
                  </a:cubicBezTo>
                  <a:cubicBezTo>
                    <a:pt x="3394" y="4609"/>
                    <a:pt x="3763" y="4192"/>
                    <a:pt x="4108" y="3799"/>
                  </a:cubicBezTo>
                  <a:cubicBezTo>
                    <a:pt x="4823" y="3025"/>
                    <a:pt x="5489" y="2346"/>
                    <a:pt x="6085" y="1811"/>
                  </a:cubicBezTo>
                  <a:cubicBezTo>
                    <a:pt x="6668" y="1275"/>
                    <a:pt x="7204" y="906"/>
                    <a:pt x="7514" y="572"/>
                  </a:cubicBezTo>
                  <a:cubicBezTo>
                    <a:pt x="7668" y="406"/>
                    <a:pt x="7764" y="263"/>
                    <a:pt x="7823" y="156"/>
                  </a:cubicBezTo>
                  <a:cubicBezTo>
                    <a:pt x="7859" y="108"/>
                    <a:pt x="7883" y="72"/>
                    <a:pt x="7895" y="37"/>
                  </a:cubicBezTo>
                  <a:cubicBezTo>
                    <a:pt x="7906" y="13"/>
                    <a:pt x="7906" y="1"/>
                    <a:pt x="7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2"/>
            <p:cNvSpPr/>
            <p:nvPr/>
          </p:nvSpPr>
          <p:spPr>
            <a:xfrm>
              <a:off x="5056275" y="2222725"/>
              <a:ext cx="73550" cy="58950"/>
            </a:xfrm>
            <a:custGeom>
              <a:avLst/>
              <a:gdLst/>
              <a:ahLst/>
              <a:cxnLst/>
              <a:rect l="l" t="t" r="r" b="b"/>
              <a:pathLst>
                <a:path w="2942" h="2358" extrusionOk="0">
                  <a:moveTo>
                    <a:pt x="2941" y="0"/>
                  </a:moveTo>
                  <a:cubicBezTo>
                    <a:pt x="2941" y="1"/>
                    <a:pt x="2763" y="132"/>
                    <a:pt x="2501" y="346"/>
                  </a:cubicBezTo>
                  <a:cubicBezTo>
                    <a:pt x="2239" y="560"/>
                    <a:pt x="1870" y="846"/>
                    <a:pt x="1465" y="1167"/>
                  </a:cubicBezTo>
                  <a:cubicBezTo>
                    <a:pt x="1060" y="1501"/>
                    <a:pt x="703" y="1786"/>
                    <a:pt x="429" y="2001"/>
                  </a:cubicBezTo>
                  <a:cubicBezTo>
                    <a:pt x="167" y="2215"/>
                    <a:pt x="0" y="2358"/>
                    <a:pt x="0" y="2358"/>
                  </a:cubicBezTo>
                  <a:cubicBezTo>
                    <a:pt x="0" y="2358"/>
                    <a:pt x="203" y="2275"/>
                    <a:pt x="512" y="2120"/>
                  </a:cubicBezTo>
                  <a:cubicBezTo>
                    <a:pt x="822" y="1965"/>
                    <a:pt x="1239" y="1727"/>
                    <a:pt x="1644" y="1394"/>
                  </a:cubicBezTo>
                  <a:cubicBezTo>
                    <a:pt x="2060" y="1072"/>
                    <a:pt x="2382" y="715"/>
                    <a:pt x="2596" y="453"/>
                  </a:cubicBezTo>
                  <a:cubicBezTo>
                    <a:pt x="2822" y="179"/>
                    <a:pt x="2941" y="1"/>
                    <a:pt x="2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2"/>
            <p:cNvSpPr/>
            <p:nvPr/>
          </p:nvSpPr>
          <p:spPr>
            <a:xfrm>
              <a:off x="5000025" y="2228375"/>
              <a:ext cx="125925" cy="116700"/>
            </a:xfrm>
            <a:custGeom>
              <a:avLst/>
              <a:gdLst/>
              <a:ahLst/>
              <a:cxnLst/>
              <a:rect l="l" t="t" r="r" b="b"/>
              <a:pathLst>
                <a:path w="5037" h="4668" extrusionOk="0">
                  <a:moveTo>
                    <a:pt x="5037" y="1"/>
                  </a:moveTo>
                  <a:cubicBezTo>
                    <a:pt x="5036" y="1"/>
                    <a:pt x="4715" y="227"/>
                    <a:pt x="4191" y="572"/>
                  </a:cubicBezTo>
                  <a:cubicBezTo>
                    <a:pt x="3679" y="917"/>
                    <a:pt x="2941" y="1370"/>
                    <a:pt x="2179" y="1977"/>
                  </a:cubicBezTo>
                  <a:cubicBezTo>
                    <a:pt x="1417" y="2572"/>
                    <a:pt x="822" y="3227"/>
                    <a:pt x="476" y="3763"/>
                  </a:cubicBezTo>
                  <a:cubicBezTo>
                    <a:pt x="310" y="4037"/>
                    <a:pt x="179" y="4263"/>
                    <a:pt x="107" y="4418"/>
                  </a:cubicBezTo>
                  <a:cubicBezTo>
                    <a:pt x="36" y="4585"/>
                    <a:pt x="0" y="4668"/>
                    <a:pt x="0" y="4668"/>
                  </a:cubicBezTo>
                  <a:cubicBezTo>
                    <a:pt x="0" y="4668"/>
                    <a:pt x="48" y="4585"/>
                    <a:pt x="155" y="4442"/>
                  </a:cubicBezTo>
                  <a:cubicBezTo>
                    <a:pt x="250" y="4299"/>
                    <a:pt x="393" y="4096"/>
                    <a:pt x="596" y="3858"/>
                  </a:cubicBezTo>
                  <a:cubicBezTo>
                    <a:pt x="988" y="3370"/>
                    <a:pt x="1619" y="2787"/>
                    <a:pt x="2358" y="2203"/>
                  </a:cubicBezTo>
                  <a:cubicBezTo>
                    <a:pt x="3108" y="1608"/>
                    <a:pt x="3798" y="1096"/>
                    <a:pt x="4286" y="679"/>
                  </a:cubicBezTo>
                  <a:cubicBezTo>
                    <a:pt x="4763" y="275"/>
                    <a:pt x="5036" y="1"/>
                    <a:pt x="5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2"/>
            <p:cNvSpPr/>
            <p:nvPr/>
          </p:nvSpPr>
          <p:spPr>
            <a:xfrm>
              <a:off x="4977100" y="1830425"/>
              <a:ext cx="146775" cy="220575"/>
            </a:xfrm>
            <a:custGeom>
              <a:avLst/>
              <a:gdLst/>
              <a:ahLst/>
              <a:cxnLst/>
              <a:rect l="l" t="t" r="r" b="b"/>
              <a:pathLst>
                <a:path w="5871" h="8823" extrusionOk="0">
                  <a:moveTo>
                    <a:pt x="0" y="0"/>
                  </a:moveTo>
                  <a:cubicBezTo>
                    <a:pt x="1" y="0"/>
                    <a:pt x="60" y="143"/>
                    <a:pt x="167" y="405"/>
                  </a:cubicBezTo>
                  <a:cubicBezTo>
                    <a:pt x="262" y="667"/>
                    <a:pt x="405" y="1048"/>
                    <a:pt x="536" y="1524"/>
                  </a:cubicBezTo>
                  <a:cubicBezTo>
                    <a:pt x="596" y="1762"/>
                    <a:pt x="655" y="2024"/>
                    <a:pt x="703" y="2310"/>
                  </a:cubicBezTo>
                  <a:cubicBezTo>
                    <a:pt x="762" y="2596"/>
                    <a:pt x="798" y="2905"/>
                    <a:pt x="846" y="3239"/>
                  </a:cubicBezTo>
                  <a:cubicBezTo>
                    <a:pt x="905" y="3560"/>
                    <a:pt x="977" y="3929"/>
                    <a:pt x="1191" y="4263"/>
                  </a:cubicBezTo>
                  <a:cubicBezTo>
                    <a:pt x="1298" y="4429"/>
                    <a:pt x="1441" y="4572"/>
                    <a:pt x="1608" y="4691"/>
                  </a:cubicBezTo>
                  <a:cubicBezTo>
                    <a:pt x="1774" y="4798"/>
                    <a:pt x="1941" y="4894"/>
                    <a:pt x="2108" y="4977"/>
                  </a:cubicBezTo>
                  <a:cubicBezTo>
                    <a:pt x="3429" y="5691"/>
                    <a:pt x="4406" y="6679"/>
                    <a:pt x="5001" y="7465"/>
                  </a:cubicBezTo>
                  <a:cubicBezTo>
                    <a:pt x="5299" y="7858"/>
                    <a:pt x="5525" y="8203"/>
                    <a:pt x="5656" y="8442"/>
                  </a:cubicBezTo>
                  <a:cubicBezTo>
                    <a:pt x="5727" y="8561"/>
                    <a:pt x="5775" y="8656"/>
                    <a:pt x="5811" y="8715"/>
                  </a:cubicBezTo>
                  <a:cubicBezTo>
                    <a:pt x="5846" y="8787"/>
                    <a:pt x="5870" y="8823"/>
                    <a:pt x="5870" y="8823"/>
                  </a:cubicBezTo>
                  <a:cubicBezTo>
                    <a:pt x="5870" y="8823"/>
                    <a:pt x="5858" y="8787"/>
                    <a:pt x="5823" y="8715"/>
                  </a:cubicBezTo>
                  <a:cubicBezTo>
                    <a:pt x="5799" y="8644"/>
                    <a:pt x="5763" y="8549"/>
                    <a:pt x="5704" y="8418"/>
                  </a:cubicBezTo>
                  <a:cubicBezTo>
                    <a:pt x="5584" y="8168"/>
                    <a:pt x="5394" y="7799"/>
                    <a:pt x="5120" y="7382"/>
                  </a:cubicBezTo>
                  <a:cubicBezTo>
                    <a:pt x="4846" y="6953"/>
                    <a:pt x="4477" y="6477"/>
                    <a:pt x="4001" y="6013"/>
                  </a:cubicBezTo>
                  <a:cubicBezTo>
                    <a:pt x="3513" y="5548"/>
                    <a:pt x="2929" y="5096"/>
                    <a:pt x="2239" y="4727"/>
                  </a:cubicBezTo>
                  <a:cubicBezTo>
                    <a:pt x="1905" y="4548"/>
                    <a:pt x="1596" y="4382"/>
                    <a:pt x="1417" y="4108"/>
                  </a:cubicBezTo>
                  <a:cubicBezTo>
                    <a:pt x="1239" y="3834"/>
                    <a:pt x="1155" y="3512"/>
                    <a:pt x="1084" y="3191"/>
                  </a:cubicBezTo>
                  <a:cubicBezTo>
                    <a:pt x="1024" y="2869"/>
                    <a:pt x="977" y="2560"/>
                    <a:pt x="905" y="2274"/>
                  </a:cubicBezTo>
                  <a:cubicBezTo>
                    <a:pt x="834" y="1977"/>
                    <a:pt x="941" y="1596"/>
                    <a:pt x="858" y="1357"/>
                  </a:cubicBezTo>
                  <a:cubicBezTo>
                    <a:pt x="703" y="881"/>
                    <a:pt x="334" y="631"/>
                    <a:pt x="203" y="381"/>
                  </a:cubicBezTo>
                  <a:cubicBezTo>
                    <a:pt x="72" y="143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2"/>
            <p:cNvSpPr/>
            <p:nvPr/>
          </p:nvSpPr>
          <p:spPr>
            <a:xfrm>
              <a:off x="4977100" y="1833400"/>
              <a:ext cx="22350" cy="43775"/>
            </a:xfrm>
            <a:custGeom>
              <a:avLst/>
              <a:gdLst/>
              <a:ahLst/>
              <a:cxnLst/>
              <a:rect l="l" t="t" r="r" b="b"/>
              <a:pathLst>
                <a:path w="894" h="1751" extrusionOk="0">
                  <a:moveTo>
                    <a:pt x="0" y="0"/>
                  </a:moveTo>
                  <a:cubicBezTo>
                    <a:pt x="0" y="0"/>
                    <a:pt x="12" y="24"/>
                    <a:pt x="36" y="72"/>
                  </a:cubicBezTo>
                  <a:cubicBezTo>
                    <a:pt x="72" y="119"/>
                    <a:pt x="108" y="179"/>
                    <a:pt x="155" y="250"/>
                  </a:cubicBezTo>
                  <a:cubicBezTo>
                    <a:pt x="250" y="405"/>
                    <a:pt x="370" y="619"/>
                    <a:pt x="477" y="845"/>
                  </a:cubicBezTo>
                  <a:cubicBezTo>
                    <a:pt x="584" y="1084"/>
                    <a:pt x="679" y="1298"/>
                    <a:pt x="739" y="1465"/>
                  </a:cubicBezTo>
                  <a:cubicBezTo>
                    <a:pt x="762" y="1548"/>
                    <a:pt x="786" y="1619"/>
                    <a:pt x="810" y="1667"/>
                  </a:cubicBezTo>
                  <a:cubicBezTo>
                    <a:pt x="822" y="1727"/>
                    <a:pt x="834" y="1750"/>
                    <a:pt x="834" y="1750"/>
                  </a:cubicBezTo>
                  <a:cubicBezTo>
                    <a:pt x="834" y="1750"/>
                    <a:pt x="834" y="1715"/>
                    <a:pt x="846" y="1667"/>
                  </a:cubicBezTo>
                  <a:cubicBezTo>
                    <a:pt x="858" y="1619"/>
                    <a:pt x="870" y="1536"/>
                    <a:pt x="881" y="1453"/>
                  </a:cubicBezTo>
                  <a:cubicBezTo>
                    <a:pt x="893" y="1262"/>
                    <a:pt x="870" y="988"/>
                    <a:pt x="739" y="726"/>
                  </a:cubicBezTo>
                  <a:cubicBezTo>
                    <a:pt x="608" y="453"/>
                    <a:pt x="417" y="262"/>
                    <a:pt x="262" y="155"/>
                  </a:cubicBezTo>
                  <a:cubicBezTo>
                    <a:pt x="191" y="95"/>
                    <a:pt x="119" y="60"/>
                    <a:pt x="72" y="36"/>
                  </a:cubicBezTo>
                  <a:cubicBezTo>
                    <a:pt x="24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2"/>
            <p:cNvSpPr/>
            <p:nvPr/>
          </p:nvSpPr>
          <p:spPr>
            <a:xfrm>
              <a:off x="4872625" y="1624425"/>
              <a:ext cx="74125" cy="20250"/>
            </a:xfrm>
            <a:custGeom>
              <a:avLst/>
              <a:gdLst/>
              <a:ahLst/>
              <a:cxnLst/>
              <a:rect l="l" t="t" r="r" b="b"/>
              <a:pathLst>
                <a:path w="2965" h="810" extrusionOk="0">
                  <a:moveTo>
                    <a:pt x="144" y="748"/>
                  </a:moveTo>
                  <a:cubicBezTo>
                    <a:pt x="91" y="750"/>
                    <a:pt x="24" y="763"/>
                    <a:pt x="24" y="763"/>
                  </a:cubicBezTo>
                  <a:cubicBezTo>
                    <a:pt x="24" y="763"/>
                    <a:pt x="69" y="757"/>
                    <a:pt x="144" y="748"/>
                  </a:cubicBezTo>
                  <a:close/>
                  <a:moveTo>
                    <a:pt x="2834" y="1"/>
                  </a:moveTo>
                  <a:cubicBezTo>
                    <a:pt x="2834" y="1"/>
                    <a:pt x="2751" y="37"/>
                    <a:pt x="2608" y="120"/>
                  </a:cubicBezTo>
                  <a:cubicBezTo>
                    <a:pt x="2465" y="180"/>
                    <a:pt x="2274" y="263"/>
                    <a:pt x="2072" y="346"/>
                  </a:cubicBezTo>
                  <a:cubicBezTo>
                    <a:pt x="1870" y="430"/>
                    <a:pt x="1667" y="501"/>
                    <a:pt x="1524" y="549"/>
                  </a:cubicBezTo>
                  <a:cubicBezTo>
                    <a:pt x="1398" y="588"/>
                    <a:pt x="478" y="706"/>
                    <a:pt x="144" y="748"/>
                  </a:cubicBezTo>
                  <a:lnTo>
                    <a:pt x="144" y="748"/>
                  </a:lnTo>
                  <a:cubicBezTo>
                    <a:pt x="148" y="748"/>
                    <a:pt x="152" y="748"/>
                    <a:pt x="155" y="748"/>
                  </a:cubicBezTo>
                  <a:cubicBezTo>
                    <a:pt x="169" y="748"/>
                    <a:pt x="181" y="749"/>
                    <a:pt x="191" y="751"/>
                  </a:cubicBezTo>
                  <a:cubicBezTo>
                    <a:pt x="227" y="763"/>
                    <a:pt x="0" y="775"/>
                    <a:pt x="84" y="799"/>
                  </a:cubicBezTo>
                  <a:cubicBezTo>
                    <a:pt x="125" y="805"/>
                    <a:pt x="190" y="810"/>
                    <a:pt x="286" y="810"/>
                  </a:cubicBezTo>
                  <a:cubicBezTo>
                    <a:pt x="572" y="810"/>
                    <a:pt x="1134" y="763"/>
                    <a:pt x="2179" y="549"/>
                  </a:cubicBezTo>
                  <a:cubicBezTo>
                    <a:pt x="2703" y="382"/>
                    <a:pt x="2810" y="322"/>
                    <a:pt x="2917" y="191"/>
                  </a:cubicBezTo>
                  <a:cubicBezTo>
                    <a:pt x="2965" y="120"/>
                    <a:pt x="2786" y="108"/>
                    <a:pt x="2798" y="60"/>
                  </a:cubicBezTo>
                  <a:cubicBezTo>
                    <a:pt x="2822" y="25"/>
                    <a:pt x="2834" y="1"/>
                    <a:pt x="2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2"/>
            <p:cNvSpPr/>
            <p:nvPr/>
          </p:nvSpPr>
          <p:spPr>
            <a:xfrm>
              <a:off x="4427625" y="2234925"/>
              <a:ext cx="28900" cy="162250"/>
            </a:xfrm>
            <a:custGeom>
              <a:avLst/>
              <a:gdLst/>
              <a:ahLst/>
              <a:cxnLst/>
              <a:rect l="l" t="t" r="r" b="b"/>
              <a:pathLst>
                <a:path w="1156" h="6490" extrusionOk="0">
                  <a:moveTo>
                    <a:pt x="1155" y="1"/>
                  </a:moveTo>
                  <a:cubicBezTo>
                    <a:pt x="1155" y="1"/>
                    <a:pt x="1143" y="13"/>
                    <a:pt x="1108" y="48"/>
                  </a:cubicBezTo>
                  <a:cubicBezTo>
                    <a:pt x="1084" y="84"/>
                    <a:pt x="1036" y="132"/>
                    <a:pt x="977" y="203"/>
                  </a:cubicBezTo>
                  <a:cubicBezTo>
                    <a:pt x="870" y="334"/>
                    <a:pt x="727" y="536"/>
                    <a:pt x="584" y="810"/>
                  </a:cubicBezTo>
                  <a:cubicBezTo>
                    <a:pt x="286" y="1358"/>
                    <a:pt x="24" y="2203"/>
                    <a:pt x="12" y="3156"/>
                  </a:cubicBezTo>
                  <a:cubicBezTo>
                    <a:pt x="0" y="4108"/>
                    <a:pt x="191" y="4942"/>
                    <a:pt x="346" y="5537"/>
                  </a:cubicBezTo>
                  <a:cubicBezTo>
                    <a:pt x="417" y="5835"/>
                    <a:pt x="489" y="6073"/>
                    <a:pt x="548" y="6239"/>
                  </a:cubicBezTo>
                  <a:cubicBezTo>
                    <a:pt x="596" y="6394"/>
                    <a:pt x="620" y="6490"/>
                    <a:pt x="620" y="6490"/>
                  </a:cubicBezTo>
                  <a:cubicBezTo>
                    <a:pt x="620" y="6490"/>
                    <a:pt x="572" y="6120"/>
                    <a:pt x="489" y="5513"/>
                  </a:cubicBezTo>
                  <a:cubicBezTo>
                    <a:pt x="405" y="4906"/>
                    <a:pt x="286" y="4073"/>
                    <a:pt x="298" y="3156"/>
                  </a:cubicBezTo>
                  <a:cubicBezTo>
                    <a:pt x="310" y="2251"/>
                    <a:pt x="489" y="1429"/>
                    <a:pt x="715" y="870"/>
                  </a:cubicBezTo>
                  <a:cubicBezTo>
                    <a:pt x="822" y="596"/>
                    <a:pt x="929" y="370"/>
                    <a:pt x="1024" y="227"/>
                  </a:cubicBezTo>
                  <a:cubicBezTo>
                    <a:pt x="1060" y="155"/>
                    <a:pt x="1096" y="96"/>
                    <a:pt x="1120" y="60"/>
                  </a:cubicBezTo>
                  <a:cubicBezTo>
                    <a:pt x="1143" y="13"/>
                    <a:pt x="1155" y="1"/>
                    <a:pt x="1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2"/>
            <p:cNvSpPr/>
            <p:nvPr/>
          </p:nvSpPr>
          <p:spPr>
            <a:xfrm>
              <a:off x="4429700" y="2237000"/>
              <a:ext cx="20875" cy="105400"/>
            </a:xfrm>
            <a:custGeom>
              <a:avLst/>
              <a:gdLst/>
              <a:ahLst/>
              <a:cxnLst/>
              <a:rect l="l" t="t" r="r" b="b"/>
              <a:pathLst>
                <a:path w="835" h="4216" extrusionOk="0">
                  <a:moveTo>
                    <a:pt x="834" y="1"/>
                  </a:moveTo>
                  <a:cubicBezTo>
                    <a:pt x="834" y="1"/>
                    <a:pt x="727" y="215"/>
                    <a:pt x="560" y="572"/>
                  </a:cubicBezTo>
                  <a:cubicBezTo>
                    <a:pt x="406" y="930"/>
                    <a:pt x="203" y="1442"/>
                    <a:pt x="96" y="2037"/>
                  </a:cubicBezTo>
                  <a:cubicBezTo>
                    <a:pt x="37" y="2347"/>
                    <a:pt x="13" y="2632"/>
                    <a:pt x="1" y="2894"/>
                  </a:cubicBezTo>
                  <a:cubicBezTo>
                    <a:pt x="13" y="3168"/>
                    <a:pt x="25" y="3406"/>
                    <a:pt x="60" y="3597"/>
                  </a:cubicBezTo>
                  <a:cubicBezTo>
                    <a:pt x="84" y="3692"/>
                    <a:pt x="108" y="3787"/>
                    <a:pt x="120" y="3859"/>
                  </a:cubicBezTo>
                  <a:cubicBezTo>
                    <a:pt x="144" y="3942"/>
                    <a:pt x="156" y="4001"/>
                    <a:pt x="179" y="4049"/>
                  </a:cubicBezTo>
                  <a:cubicBezTo>
                    <a:pt x="215" y="4156"/>
                    <a:pt x="239" y="4216"/>
                    <a:pt x="239" y="4216"/>
                  </a:cubicBezTo>
                  <a:cubicBezTo>
                    <a:pt x="239" y="4216"/>
                    <a:pt x="227" y="4156"/>
                    <a:pt x="227" y="4049"/>
                  </a:cubicBezTo>
                  <a:cubicBezTo>
                    <a:pt x="215" y="3990"/>
                    <a:pt x="215" y="3918"/>
                    <a:pt x="215" y="3847"/>
                  </a:cubicBezTo>
                  <a:cubicBezTo>
                    <a:pt x="215" y="3763"/>
                    <a:pt x="203" y="3680"/>
                    <a:pt x="215" y="3585"/>
                  </a:cubicBezTo>
                  <a:cubicBezTo>
                    <a:pt x="203" y="3394"/>
                    <a:pt x="227" y="3168"/>
                    <a:pt x="251" y="2906"/>
                  </a:cubicBezTo>
                  <a:cubicBezTo>
                    <a:pt x="275" y="2656"/>
                    <a:pt x="322" y="2382"/>
                    <a:pt x="382" y="2096"/>
                  </a:cubicBezTo>
                  <a:cubicBezTo>
                    <a:pt x="489" y="1525"/>
                    <a:pt x="620" y="1001"/>
                    <a:pt x="703" y="620"/>
                  </a:cubicBezTo>
                  <a:cubicBezTo>
                    <a:pt x="799" y="239"/>
                    <a:pt x="834" y="1"/>
                    <a:pt x="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2"/>
            <p:cNvSpPr/>
            <p:nvPr/>
          </p:nvSpPr>
          <p:spPr>
            <a:xfrm>
              <a:off x="4430300" y="2241175"/>
              <a:ext cx="14625" cy="91700"/>
            </a:xfrm>
            <a:custGeom>
              <a:avLst/>
              <a:gdLst/>
              <a:ahLst/>
              <a:cxnLst/>
              <a:rect l="l" t="t" r="r" b="b"/>
              <a:pathLst>
                <a:path w="585" h="3668" extrusionOk="0">
                  <a:moveTo>
                    <a:pt x="584" y="1"/>
                  </a:moveTo>
                  <a:lnTo>
                    <a:pt x="584" y="1"/>
                  </a:lnTo>
                  <a:cubicBezTo>
                    <a:pt x="584" y="1"/>
                    <a:pt x="548" y="48"/>
                    <a:pt x="489" y="120"/>
                  </a:cubicBezTo>
                  <a:cubicBezTo>
                    <a:pt x="441" y="203"/>
                    <a:pt x="370" y="322"/>
                    <a:pt x="298" y="477"/>
                  </a:cubicBezTo>
                  <a:cubicBezTo>
                    <a:pt x="144" y="798"/>
                    <a:pt x="36" y="1275"/>
                    <a:pt x="13" y="1799"/>
                  </a:cubicBezTo>
                  <a:cubicBezTo>
                    <a:pt x="1" y="2322"/>
                    <a:pt x="36" y="2787"/>
                    <a:pt x="48" y="3120"/>
                  </a:cubicBezTo>
                  <a:cubicBezTo>
                    <a:pt x="72" y="3453"/>
                    <a:pt x="60" y="3668"/>
                    <a:pt x="60" y="3668"/>
                  </a:cubicBezTo>
                  <a:cubicBezTo>
                    <a:pt x="60" y="3668"/>
                    <a:pt x="144" y="3465"/>
                    <a:pt x="191" y="3132"/>
                  </a:cubicBezTo>
                  <a:cubicBezTo>
                    <a:pt x="251" y="2787"/>
                    <a:pt x="286" y="2322"/>
                    <a:pt x="310" y="1810"/>
                  </a:cubicBezTo>
                  <a:cubicBezTo>
                    <a:pt x="322" y="1298"/>
                    <a:pt x="358" y="846"/>
                    <a:pt x="429" y="525"/>
                  </a:cubicBezTo>
                  <a:cubicBezTo>
                    <a:pt x="465" y="370"/>
                    <a:pt x="501" y="239"/>
                    <a:pt x="536" y="144"/>
                  </a:cubicBezTo>
                  <a:cubicBezTo>
                    <a:pt x="560" y="60"/>
                    <a:pt x="584" y="1"/>
                    <a:pt x="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2"/>
            <p:cNvSpPr/>
            <p:nvPr/>
          </p:nvSpPr>
          <p:spPr>
            <a:xfrm>
              <a:off x="4433575" y="2232550"/>
              <a:ext cx="25025" cy="69975"/>
            </a:xfrm>
            <a:custGeom>
              <a:avLst/>
              <a:gdLst/>
              <a:ahLst/>
              <a:cxnLst/>
              <a:rect l="l" t="t" r="r" b="b"/>
              <a:pathLst>
                <a:path w="1001" h="2799" extrusionOk="0">
                  <a:moveTo>
                    <a:pt x="1001" y="0"/>
                  </a:moveTo>
                  <a:cubicBezTo>
                    <a:pt x="1001" y="0"/>
                    <a:pt x="965" y="36"/>
                    <a:pt x="917" y="84"/>
                  </a:cubicBezTo>
                  <a:cubicBezTo>
                    <a:pt x="858" y="143"/>
                    <a:pt x="786" y="227"/>
                    <a:pt x="691" y="334"/>
                  </a:cubicBezTo>
                  <a:cubicBezTo>
                    <a:pt x="524" y="548"/>
                    <a:pt x="310" y="881"/>
                    <a:pt x="179" y="1286"/>
                  </a:cubicBezTo>
                  <a:cubicBezTo>
                    <a:pt x="36" y="1691"/>
                    <a:pt x="1" y="2072"/>
                    <a:pt x="13" y="2346"/>
                  </a:cubicBezTo>
                  <a:cubicBezTo>
                    <a:pt x="13" y="2489"/>
                    <a:pt x="24" y="2596"/>
                    <a:pt x="36" y="2679"/>
                  </a:cubicBezTo>
                  <a:cubicBezTo>
                    <a:pt x="48" y="2751"/>
                    <a:pt x="60" y="2798"/>
                    <a:pt x="60" y="2798"/>
                  </a:cubicBezTo>
                  <a:cubicBezTo>
                    <a:pt x="60" y="2798"/>
                    <a:pt x="96" y="2632"/>
                    <a:pt x="155" y="2370"/>
                  </a:cubicBezTo>
                  <a:cubicBezTo>
                    <a:pt x="227" y="2108"/>
                    <a:pt x="322" y="1751"/>
                    <a:pt x="453" y="1370"/>
                  </a:cubicBezTo>
                  <a:cubicBezTo>
                    <a:pt x="584" y="989"/>
                    <a:pt x="715" y="655"/>
                    <a:pt x="822" y="405"/>
                  </a:cubicBezTo>
                  <a:cubicBezTo>
                    <a:pt x="929" y="155"/>
                    <a:pt x="1001" y="0"/>
                    <a:pt x="1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2"/>
            <p:cNvSpPr/>
            <p:nvPr/>
          </p:nvSpPr>
          <p:spPr>
            <a:xfrm>
              <a:off x="4431800" y="2229575"/>
              <a:ext cx="32750" cy="70575"/>
            </a:xfrm>
            <a:custGeom>
              <a:avLst/>
              <a:gdLst/>
              <a:ahLst/>
              <a:cxnLst/>
              <a:rect l="l" t="t" r="r" b="b"/>
              <a:pathLst>
                <a:path w="1310" h="2823" extrusionOk="0">
                  <a:moveTo>
                    <a:pt x="1310" y="0"/>
                  </a:moveTo>
                  <a:cubicBezTo>
                    <a:pt x="1310" y="0"/>
                    <a:pt x="1179" y="119"/>
                    <a:pt x="988" y="334"/>
                  </a:cubicBezTo>
                  <a:cubicBezTo>
                    <a:pt x="798" y="560"/>
                    <a:pt x="572" y="881"/>
                    <a:pt x="381" y="1286"/>
                  </a:cubicBezTo>
                  <a:cubicBezTo>
                    <a:pt x="191" y="1679"/>
                    <a:pt x="95" y="2072"/>
                    <a:pt x="48" y="2358"/>
                  </a:cubicBezTo>
                  <a:cubicBezTo>
                    <a:pt x="0" y="2644"/>
                    <a:pt x="0" y="2822"/>
                    <a:pt x="0" y="2822"/>
                  </a:cubicBezTo>
                  <a:cubicBezTo>
                    <a:pt x="0" y="2822"/>
                    <a:pt x="72" y="2667"/>
                    <a:pt x="191" y="2405"/>
                  </a:cubicBezTo>
                  <a:cubicBezTo>
                    <a:pt x="298" y="2143"/>
                    <a:pt x="465" y="1786"/>
                    <a:pt x="643" y="1405"/>
                  </a:cubicBezTo>
                  <a:cubicBezTo>
                    <a:pt x="822" y="1024"/>
                    <a:pt x="988" y="667"/>
                    <a:pt x="1107" y="417"/>
                  </a:cubicBezTo>
                  <a:cubicBezTo>
                    <a:pt x="1238" y="155"/>
                    <a:pt x="1310" y="0"/>
                    <a:pt x="1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2"/>
            <p:cNvSpPr/>
            <p:nvPr/>
          </p:nvSpPr>
          <p:spPr>
            <a:xfrm>
              <a:off x="4429400" y="2226000"/>
              <a:ext cx="36650" cy="63725"/>
            </a:xfrm>
            <a:custGeom>
              <a:avLst/>
              <a:gdLst/>
              <a:ahLst/>
              <a:cxnLst/>
              <a:rect l="l" t="t" r="r" b="b"/>
              <a:pathLst>
                <a:path w="1466" h="2549" extrusionOk="0">
                  <a:moveTo>
                    <a:pt x="1465" y="0"/>
                  </a:moveTo>
                  <a:cubicBezTo>
                    <a:pt x="1465" y="0"/>
                    <a:pt x="1430" y="24"/>
                    <a:pt x="1358" y="72"/>
                  </a:cubicBezTo>
                  <a:cubicBezTo>
                    <a:pt x="1299" y="108"/>
                    <a:pt x="1203" y="179"/>
                    <a:pt x="1108" y="262"/>
                  </a:cubicBezTo>
                  <a:cubicBezTo>
                    <a:pt x="894" y="441"/>
                    <a:pt x="620" y="727"/>
                    <a:pt x="418" y="1096"/>
                  </a:cubicBezTo>
                  <a:cubicBezTo>
                    <a:pt x="203" y="1465"/>
                    <a:pt x="96" y="1834"/>
                    <a:pt x="49" y="2108"/>
                  </a:cubicBezTo>
                  <a:cubicBezTo>
                    <a:pt x="25" y="2239"/>
                    <a:pt x="13" y="2346"/>
                    <a:pt x="1" y="2429"/>
                  </a:cubicBezTo>
                  <a:cubicBezTo>
                    <a:pt x="1" y="2501"/>
                    <a:pt x="1" y="2548"/>
                    <a:pt x="1" y="2548"/>
                  </a:cubicBezTo>
                  <a:cubicBezTo>
                    <a:pt x="1" y="2548"/>
                    <a:pt x="72" y="2394"/>
                    <a:pt x="180" y="2144"/>
                  </a:cubicBezTo>
                  <a:cubicBezTo>
                    <a:pt x="299" y="1905"/>
                    <a:pt x="465" y="1584"/>
                    <a:pt x="668" y="1239"/>
                  </a:cubicBezTo>
                  <a:cubicBezTo>
                    <a:pt x="870" y="893"/>
                    <a:pt x="1061" y="584"/>
                    <a:pt x="1215" y="358"/>
                  </a:cubicBezTo>
                  <a:cubicBezTo>
                    <a:pt x="1370" y="143"/>
                    <a:pt x="1465" y="1"/>
                    <a:pt x="1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2"/>
            <p:cNvSpPr/>
            <p:nvPr/>
          </p:nvSpPr>
          <p:spPr>
            <a:xfrm>
              <a:off x="4429700" y="2237000"/>
              <a:ext cx="19075" cy="49150"/>
            </a:xfrm>
            <a:custGeom>
              <a:avLst/>
              <a:gdLst/>
              <a:ahLst/>
              <a:cxnLst/>
              <a:rect l="l" t="t" r="r" b="b"/>
              <a:pathLst>
                <a:path w="763" h="1966" extrusionOk="0">
                  <a:moveTo>
                    <a:pt x="763" y="1"/>
                  </a:moveTo>
                  <a:lnTo>
                    <a:pt x="763" y="1"/>
                  </a:lnTo>
                  <a:cubicBezTo>
                    <a:pt x="763" y="1"/>
                    <a:pt x="668" y="72"/>
                    <a:pt x="537" y="227"/>
                  </a:cubicBezTo>
                  <a:cubicBezTo>
                    <a:pt x="406" y="370"/>
                    <a:pt x="251" y="596"/>
                    <a:pt x="144" y="882"/>
                  </a:cubicBezTo>
                  <a:cubicBezTo>
                    <a:pt x="37" y="1168"/>
                    <a:pt x="1" y="1442"/>
                    <a:pt x="1" y="1644"/>
                  </a:cubicBezTo>
                  <a:cubicBezTo>
                    <a:pt x="1" y="1846"/>
                    <a:pt x="25" y="1966"/>
                    <a:pt x="25" y="1966"/>
                  </a:cubicBezTo>
                  <a:cubicBezTo>
                    <a:pt x="25" y="1966"/>
                    <a:pt x="72" y="1846"/>
                    <a:pt x="144" y="1668"/>
                  </a:cubicBezTo>
                  <a:cubicBezTo>
                    <a:pt x="215" y="1489"/>
                    <a:pt x="310" y="1251"/>
                    <a:pt x="418" y="989"/>
                  </a:cubicBezTo>
                  <a:cubicBezTo>
                    <a:pt x="513" y="727"/>
                    <a:pt x="596" y="477"/>
                    <a:pt x="668" y="299"/>
                  </a:cubicBezTo>
                  <a:cubicBezTo>
                    <a:pt x="727" y="120"/>
                    <a:pt x="763" y="1"/>
                    <a:pt x="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2"/>
            <p:cNvSpPr/>
            <p:nvPr/>
          </p:nvSpPr>
          <p:spPr>
            <a:xfrm>
              <a:off x="4499350" y="2373625"/>
              <a:ext cx="20275" cy="87550"/>
            </a:xfrm>
            <a:custGeom>
              <a:avLst/>
              <a:gdLst/>
              <a:ahLst/>
              <a:cxnLst/>
              <a:rect l="l" t="t" r="r" b="b"/>
              <a:pathLst>
                <a:path w="811" h="3502" extrusionOk="0">
                  <a:moveTo>
                    <a:pt x="1" y="1"/>
                  </a:moveTo>
                  <a:cubicBezTo>
                    <a:pt x="1" y="1"/>
                    <a:pt x="13" y="49"/>
                    <a:pt x="49" y="132"/>
                  </a:cubicBezTo>
                  <a:cubicBezTo>
                    <a:pt x="72" y="227"/>
                    <a:pt x="108" y="346"/>
                    <a:pt x="156" y="513"/>
                  </a:cubicBezTo>
                  <a:cubicBezTo>
                    <a:pt x="239" y="822"/>
                    <a:pt x="346" y="1251"/>
                    <a:pt x="430" y="1727"/>
                  </a:cubicBezTo>
                  <a:cubicBezTo>
                    <a:pt x="513" y="2215"/>
                    <a:pt x="572" y="2656"/>
                    <a:pt x="596" y="2977"/>
                  </a:cubicBezTo>
                  <a:cubicBezTo>
                    <a:pt x="620" y="3144"/>
                    <a:pt x="620" y="3275"/>
                    <a:pt x="632" y="3358"/>
                  </a:cubicBezTo>
                  <a:cubicBezTo>
                    <a:pt x="632" y="3454"/>
                    <a:pt x="644" y="3501"/>
                    <a:pt x="644" y="3501"/>
                  </a:cubicBezTo>
                  <a:cubicBezTo>
                    <a:pt x="644" y="3501"/>
                    <a:pt x="656" y="3454"/>
                    <a:pt x="680" y="3370"/>
                  </a:cubicBezTo>
                  <a:cubicBezTo>
                    <a:pt x="691" y="3275"/>
                    <a:pt x="727" y="3144"/>
                    <a:pt x="751" y="2977"/>
                  </a:cubicBezTo>
                  <a:cubicBezTo>
                    <a:pt x="787" y="2656"/>
                    <a:pt x="811" y="2180"/>
                    <a:pt x="715" y="1680"/>
                  </a:cubicBezTo>
                  <a:cubicBezTo>
                    <a:pt x="620" y="1180"/>
                    <a:pt x="441" y="751"/>
                    <a:pt x="287" y="453"/>
                  </a:cubicBezTo>
                  <a:cubicBezTo>
                    <a:pt x="203" y="310"/>
                    <a:pt x="144" y="191"/>
                    <a:pt x="84" y="120"/>
                  </a:cubicBezTo>
                  <a:cubicBezTo>
                    <a:pt x="37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2"/>
            <p:cNvSpPr/>
            <p:nvPr/>
          </p:nvSpPr>
          <p:spPr>
            <a:xfrm>
              <a:off x="4500550" y="2373625"/>
              <a:ext cx="10450" cy="44375"/>
            </a:xfrm>
            <a:custGeom>
              <a:avLst/>
              <a:gdLst/>
              <a:ahLst/>
              <a:cxnLst/>
              <a:rect l="l" t="t" r="r" b="b"/>
              <a:pathLst>
                <a:path w="418" h="1775" extrusionOk="0">
                  <a:moveTo>
                    <a:pt x="72" y="1"/>
                  </a:moveTo>
                  <a:cubicBezTo>
                    <a:pt x="72" y="1"/>
                    <a:pt x="36" y="108"/>
                    <a:pt x="24" y="275"/>
                  </a:cubicBezTo>
                  <a:cubicBezTo>
                    <a:pt x="1" y="441"/>
                    <a:pt x="1" y="680"/>
                    <a:pt x="48" y="930"/>
                  </a:cubicBezTo>
                  <a:cubicBezTo>
                    <a:pt x="96" y="1180"/>
                    <a:pt x="191" y="1394"/>
                    <a:pt x="262" y="1549"/>
                  </a:cubicBezTo>
                  <a:cubicBezTo>
                    <a:pt x="346" y="1692"/>
                    <a:pt x="417" y="1775"/>
                    <a:pt x="417" y="1775"/>
                  </a:cubicBezTo>
                  <a:cubicBezTo>
                    <a:pt x="417" y="1775"/>
                    <a:pt x="417" y="1668"/>
                    <a:pt x="405" y="1501"/>
                  </a:cubicBezTo>
                  <a:cubicBezTo>
                    <a:pt x="393" y="1334"/>
                    <a:pt x="382" y="1120"/>
                    <a:pt x="334" y="870"/>
                  </a:cubicBezTo>
                  <a:cubicBezTo>
                    <a:pt x="286" y="632"/>
                    <a:pt x="215" y="418"/>
                    <a:pt x="167" y="263"/>
                  </a:cubicBezTo>
                  <a:cubicBezTo>
                    <a:pt x="108" y="108"/>
                    <a:pt x="72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2"/>
            <p:cNvSpPr/>
            <p:nvPr/>
          </p:nvSpPr>
          <p:spPr>
            <a:xfrm>
              <a:off x="4500550" y="2377200"/>
              <a:ext cx="11050" cy="59575"/>
            </a:xfrm>
            <a:custGeom>
              <a:avLst/>
              <a:gdLst/>
              <a:ahLst/>
              <a:cxnLst/>
              <a:rect l="l" t="t" r="r" b="b"/>
              <a:pathLst>
                <a:path w="442" h="2383" extrusionOk="0">
                  <a:moveTo>
                    <a:pt x="1" y="1"/>
                  </a:moveTo>
                  <a:cubicBezTo>
                    <a:pt x="1" y="1"/>
                    <a:pt x="1" y="144"/>
                    <a:pt x="24" y="358"/>
                  </a:cubicBezTo>
                  <a:cubicBezTo>
                    <a:pt x="36" y="572"/>
                    <a:pt x="60" y="870"/>
                    <a:pt x="108" y="1203"/>
                  </a:cubicBezTo>
                  <a:cubicBezTo>
                    <a:pt x="143" y="1525"/>
                    <a:pt x="203" y="1811"/>
                    <a:pt x="239" y="2037"/>
                  </a:cubicBezTo>
                  <a:cubicBezTo>
                    <a:pt x="274" y="2251"/>
                    <a:pt x="310" y="2382"/>
                    <a:pt x="310" y="2382"/>
                  </a:cubicBezTo>
                  <a:cubicBezTo>
                    <a:pt x="310" y="2382"/>
                    <a:pt x="346" y="2251"/>
                    <a:pt x="382" y="2025"/>
                  </a:cubicBezTo>
                  <a:cubicBezTo>
                    <a:pt x="417" y="1811"/>
                    <a:pt x="441" y="1501"/>
                    <a:pt x="393" y="1156"/>
                  </a:cubicBezTo>
                  <a:cubicBezTo>
                    <a:pt x="346" y="822"/>
                    <a:pt x="251" y="525"/>
                    <a:pt x="155" y="322"/>
                  </a:cubicBezTo>
                  <a:cubicBezTo>
                    <a:pt x="72" y="12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2"/>
            <p:cNvSpPr/>
            <p:nvPr/>
          </p:nvSpPr>
          <p:spPr>
            <a:xfrm>
              <a:off x="4498175" y="2374825"/>
              <a:ext cx="14600" cy="109850"/>
            </a:xfrm>
            <a:custGeom>
              <a:avLst/>
              <a:gdLst/>
              <a:ahLst/>
              <a:cxnLst/>
              <a:rect l="l" t="t" r="r" b="b"/>
              <a:pathLst>
                <a:path w="584" h="4394" extrusionOk="0">
                  <a:moveTo>
                    <a:pt x="0" y="1"/>
                  </a:moveTo>
                  <a:cubicBezTo>
                    <a:pt x="0" y="1"/>
                    <a:pt x="12" y="60"/>
                    <a:pt x="36" y="167"/>
                  </a:cubicBezTo>
                  <a:cubicBezTo>
                    <a:pt x="60" y="286"/>
                    <a:pt x="84" y="441"/>
                    <a:pt x="107" y="643"/>
                  </a:cubicBezTo>
                  <a:cubicBezTo>
                    <a:pt x="167" y="1036"/>
                    <a:pt x="215" y="1584"/>
                    <a:pt x="262" y="2191"/>
                  </a:cubicBezTo>
                  <a:cubicBezTo>
                    <a:pt x="298" y="2787"/>
                    <a:pt x="334" y="3346"/>
                    <a:pt x="369" y="3739"/>
                  </a:cubicBezTo>
                  <a:cubicBezTo>
                    <a:pt x="405" y="4144"/>
                    <a:pt x="429" y="4394"/>
                    <a:pt x="429" y="4394"/>
                  </a:cubicBezTo>
                  <a:cubicBezTo>
                    <a:pt x="429" y="4394"/>
                    <a:pt x="477" y="4144"/>
                    <a:pt x="512" y="3739"/>
                  </a:cubicBezTo>
                  <a:cubicBezTo>
                    <a:pt x="548" y="3346"/>
                    <a:pt x="584" y="2787"/>
                    <a:pt x="548" y="2167"/>
                  </a:cubicBezTo>
                  <a:cubicBezTo>
                    <a:pt x="500" y="1548"/>
                    <a:pt x="381" y="989"/>
                    <a:pt x="250" y="608"/>
                  </a:cubicBezTo>
                  <a:cubicBezTo>
                    <a:pt x="179" y="417"/>
                    <a:pt x="119" y="262"/>
                    <a:pt x="72" y="155"/>
                  </a:cubicBezTo>
                  <a:cubicBezTo>
                    <a:pt x="24" y="60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2"/>
            <p:cNvSpPr/>
            <p:nvPr/>
          </p:nvSpPr>
          <p:spPr>
            <a:xfrm>
              <a:off x="4502925" y="2387625"/>
              <a:ext cx="13425" cy="101825"/>
            </a:xfrm>
            <a:custGeom>
              <a:avLst/>
              <a:gdLst/>
              <a:ahLst/>
              <a:cxnLst/>
              <a:rect l="l" t="t" r="r" b="b"/>
              <a:pathLst>
                <a:path w="537" h="4073" extrusionOk="0">
                  <a:moveTo>
                    <a:pt x="1" y="1"/>
                  </a:moveTo>
                  <a:cubicBezTo>
                    <a:pt x="1" y="1"/>
                    <a:pt x="13" y="239"/>
                    <a:pt x="60" y="608"/>
                  </a:cubicBezTo>
                  <a:cubicBezTo>
                    <a:pt x="96" y="977"/>
                    <a:pt x="167" y="1489"/>
                    <a:pt x="227" y="2048"/>
                  </a:cubicBezTo>
                  <a:cubicBezTo>
                    <a:pt x="251" y="2322"/>
                    <a:pt x="263" y="2584"/>
                    <a:pt x="275" y="2834"/>
                  </a:cubicBezTo>
                  <a:cubicBezTo>
                    <a:pt x="275" y="3072"/>
                    <a:pt x="275" y="3299"/>
                    <a:pt x="263" y="3477"/>
                  </a:cubicBezTo>
                  <a:cubicBezTo>
                    <a:pt x="263" y="3572"/>
                    <a:pt x="251" y="3656"/>
                    <a:pt x="239" y="3727"/>
                  </a:cubicBezTo>
                  <a:cubicBezTo>
                    <a:pt x="239" y="3799"/>
                    <a:pt x="227" y="3858"/>
                    <a:pt x="215" y="3918"/>
                  </a:cubicBezTo>
                  <a:cubicBezTo>
                    <a:pt x="203" y="4025"/>
                    <a:pt x="203" y="4072"/>
                    <a:pt x="203" y="4072"/>
                  </a:cubicBezTo>
                  <a:cubicBezTo>
                    <a:pt x="203" y="4072"/>
                    <a:pt x="215" y="4025"/>
                    <a:pt x="263" y="3930"/>
                  </a:cubicBezTo>
                  <a:cubicBezTo>
                    <a:pt x="287" y="3882"/>
                    <a:pt x="310" y="3822"/>
                    <a:pt x="334" y="3751"/>
                  </a:cubicBezTo>
                  <a:cubicBezTo>
                    <a:pt x="358" y="3680"/>
                    <a:pt x="382" y="3596"/>
                    <a:pt x="406" y="3501"/>
                  </a:cubicBezTo>
                  <a:cubicBezTo>
                    <a:pt x="453" y="3310"/>
                    <a:pt x="489" y="3096"/>
                    <a:pt x="513" y="2834"/>
                  </a:cubicBezTo>
                  <a:cubicBezTo>
                    <a:pt x="537" y="2584"/>
                    <a:pt x="537" y="2310"/>
                    <a:pt x="513" y="2025"/>
                  </a:cubicBezTo>
                  <a:cubicBezTo>
                    <a:pt x="453" y="1441"/>
                    <a:pt x="310" y="941"/>
                    <a:pt x="203" y="572"/>
                  </a:cubicBezTo>
                  <a:cubicBezTo>
                    <a:pt x="84" y="215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2"/>
            <p:cNvSpPr/>
            <p:nvPr/>
          </p:nvSpPr>
          <p:spPr>
            <a:xfrm>
              <a:off x="4508000" y="2397150"/>
              <a:ext cx="11925" cy="80700"/>
            </a:xfrm>
            <a:custGeom>
              <a:avLst/>
              <a:gdLst/>
              <a:ahLst/>
              <a:cxnLst/>
              <a:rect l="l" t="t" r="r" b="b"/>
              <a:pathLst>
                <a:path w="477" h="3228" extrusionOk="0">
                  <a:moveTo>
                    <a:pt x="0" y="1"/>
                  </a:moveTo>
                  <a:cubicBezTo>
                    <a:pt x="0" y="1"/>
                    <a:pt x="12" y="48"/>
                    <a:pt x="24" y="131"/>
                  </a:cubicBezTo>
                  <a:cubicBezTo>
                    <a:pt x="36" y="215"/>
                    <a:pt x="48" y="334"/>
                    <a:pt x="72" y="477"/>
                  </a:cubicBezTo>
                  <a:cubicBezTo>
                    <a:pt x="107" y="774"/>
                    <a:pt x="155" y="1167"/>
                    <a:pt x="167" y="1608"/>
                  </a:cubicBezTo>
                  <a:cubicBezTo>
                    <a:pt x="191" y="2048"/>
                    <a:pt x="179" y="2453"/>
                    <a:pt x="167" y="2751"/>
                  </a:cubicBezTo>
                  <a:cubicBezTo>
                    <a:pt x="155" y="2894"/>
                    <a:pt x="155" y="3013"/>
                    <a:pt x="143" y="3096"/>
                  </a:cubicBezTo>
                  <a:cubicBezTo>
                    <a:pt x="131" y="3179"/>
                    <a:pt x="131" y="3227"/>
                    <a:pt x="131" y="3227"/>
                  </a:cubicBezTo>
                  <a:cubicBezTo>
                    <a:pt x="131" y="3227"/>
                    <a:pt x="155" y="3179"/>
                    <a:pt x="191" y="3108"/>
                  </a:cubicBezTo>
                  <a:cubicBezTo>
                    <a:pt x="226" y="3025"/>
                    <a:pt x="262" y="2918"/>
                    <a:pt x="310" y="2775"/>
                  </a:cubicBezTo>
                  <a:cubicBezTo>
                    <a:pt x="393" y="2477"/>
                    <a:pt x="476" y="2060"/>
                    <a:pt x="465" y="1596"/>
                  </a:cubicBezTo>
                  <a:cubicBezTo>
                    <a:pt x="441" y="1132"/>
                    <a:pt x="322" y="727"/>
                    <a:pt x="214" y="441"/>
                  </a:cubicBezTo>
                  <a:cubicBezTo>
                    <a:pt x="155" y="298"/>
                    <a:pt x="107" y="191"/>
                    <a:pt x="60" y="120"/>
                  </a:cubicBezTo>
                  <a:cubicBezTo>
                    <a:pt x="24" y="48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2"/>
            <p:cNvSpPr/>
            <p:nvPr/>
          </p:nvSpPr>
          <p:spPr>
            <a:xfrm>
              <a:off x="4500250" y="2374825"/>
              <a:ext cx="8075" cy="31575"/>
            </a:xfrm>
            <a:custGeom>
              <a:avLst/>
              <a:gdLst/>
              <a:ahLst/>
              <a:cxnLst/>
              <a:rect l="l" t="t" r="r" b="b"/>
              <a:pathLst>
                <a:path w="323" h="1263" extrusionOk="0">
                  <a:moveTo>
                    <a:pt x="143" y="1"/>
                  </a:moveTo>
                  <a:cubicBezTo>
                    <a:pt x="143" y="1"/>
                    <a:pt x="108" y="72"/>
                    <a:pt x="72" y="191"/>
                  </a:cubicBezTo>
                  <a:cubicBezTo>
                    <a:pt x="36" y="310"/>
                    <a:pt x="1" y="465"/>
                    <a:pt x="24" y="643"/>
                  </a:cubicBezTo>
                  <a:cubicBezTo>
                    <a:pt x="36" y="822"/>
                    <a:pt x="96" y="977"/>
                    <a:pt x="143" y="1096"/>
                  </a:cubicBezTo>
                  <a:cubicBezTo>
                    <a:pt x="203" y="1203"/>
                    <a:pt x="251" y="1263"/>
                    <a:pt x="251" y="1263"/>
                  </a:cubicBezTo>
                  <a:cubicBezTo>
                    <a:pt x="251" y="1263"/>
                    <a:pt x="274" y="1191"/>
                    <a:pt x="286" y="1072"/>
                  </a:cubicBezTo>
                  <a:cubicBezTo>
                    <a:pt x="310" y="953"/>
                    <a:pt x="322" y="798"/>
                    <a:pt x="310" y="620"/>
                  </a:cubicBezTo>
                  <a:cubicBezTo>
                    <a:pt x="298" y="453"/>
                    <a:pt x="251" y="298"/>
                    <a:pt x="215" y="191"/>
                  </a:cubicBezTo>
                  <a:cubicBezTo>
                    <a:pt x="179" y="72"/>
                    <a:pt x="143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2"/>
            <p:cNvSpPr/>
            <p:nvPr/>
          </p:nvSpPr>
          <p:spPr>
            <a:xfrm>
              <a:off x="4499950" y="2376025"/>
              <a:ext cx="9850" cy="39900"/>
            </a:xfrm>
            <a:custGeom>
              <a:avLst/>
              <a:gdLst/>
              <a:ahLst/>
              <a:cxnLst/>
              <a:rect l="l" t="t" r="r" b="b"/>
              <a:pathLst>
                <a:path w="394" h="1596" extrusionOk="0">
                  <a:moveTo>
                    <a:pt x="60" y="0"/>
                  </a:moveTo>
                  <a:cubicBezTo>
                    <a:pt x="60" y="0"/>
                    <a:pt x="36" y="95"/>
                    <a:pt x="25" y="250"/>
                  </a:cubicBezTo>
                  <a:cubicBezTo>
                    <a:pt x="13" y="393"/>
                    <a:pt x="1" y="607"/>
                    <a:pt x="48" y="834"/>
                  </a:cubicBezTo>
                  <a:cubicBezTo>
                    <a:pt x="96" y="1060"/>
                    <a:pt x="179" y="1250"/>
                    <a:pt x="251" y="1381"/>
                  </a:cubicBezTo>
                  <a:cubicBezTo>
                    <a:pt x="322" y="1512"/>
                    <a:pt x="382" y="1596"/>
                    <a:pt x="382" y="1596"/>
                  </a:cubicBezTo>
                  <a:cubicBezTo>
                    <a:pt x="382" y="1596"/>
                    <a:pt x="394" y="1488"/>
                    <a:pt x="394" y="1346"/>
                  </a:cubicBezTo>
                  <a:cubicBezTo>
                    <a:pt x="394" y="1191"/>
                    <a:pt x="382" y="988"/>
                    <a:pt x="334" y="774"/>
                  </a:cubicBezTo>
                  <a:cubicBezTo>
                    <a:pt x="286" y="560"/>
                    <a:pt x="227" y="369"/>
                    <a:pt x="167" y="226"/>
                  </a:cubicBezTo>
                  <a:cubicBezTo>
                    <a:pt x="108" y="84"/>
                    <a:pt x="60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2"/>
            <p:cNvSpPr/>
            <p:nvPr/>
          </p:nvSpPr>
          <p:spPr>
            <a:xfrm>
              <a:off x="5141700" y="2261425"/>
              <a:ext cx="22950" cy="126225"/>
            </a:xfrm>
            <a:custGeom>
              <a:avLst/>
              <a:gdLst/>
              <a:ahLst/>
              <a:cxnLst/>
              <a:rect l="l" t="t" r="r" b="b"/>
              <a:pathLst>
                <a:path w="918" h="5049" extrusionOk="0">
                  <a:moveTo>
                    <a:pt x="1" y="0"/>
                  </a:moveTo>
                  <a:cubicBezTo>
                    <a:pt x="1" y="1"/>
                    <a:pt x="60" y="286"/>
                    <a:pt x="155" y="750"/>
                  </a:cubicBezTo>
                  <a:cubicBezTo>
                    <a:pt x="251" y="1203"/>
                    <a:pt x="370" y="1822"/>
                    <a:pt x="489" y="2524"/>
                  </a:cubicBezTo>
                  <a:cubicBezTo>
                    <a:pt x="608" y="3215"/>
                    <a:pt x="703" y="3846"/>
                    <a:pt x="763" y="4298"/>
                  </a:cubicBezTo>
                  <a:cubicBezTo>
                    <a:pt x="834" y="4763"/>
                    <a:pt x="870" y="5049"/>
                    <a:pt x="870" y="5049"/>
                  </a:cubicBezTo>
                  <a:cubicBezTo>
                    <a:pt x="870" y="5049"/>
                    <a:pt x="870" y="4977"/>
                    <a:pt x="882" y="4846"/>
                  </a:cubicBezTo>
                  <a:cubicBezTo>
                    <a:pt x="894" y="4715"/>
                    <a:pt x="905" y="4525"/>
                    <a:pt x="917" y="4298"/>
                  </a:cubicBezTo>
                  <a:cubicBezTo>
                    <a:pt x="917" y="3822"/>
                    <a:pt x="894" y="3179"/>
                    <a:pt x="774" y="2465"/>
                  </a:cubicBezTo>
                  <a:cubicBezTo>
                    <a:pt x="655" y="1762"/>
                    <a:pt x="453" y="1143"/>
                    <a:pt x="298" y="703"/>
                  </a:cubicBezTo>
                  <a:cubicBezTo>
                    <a:pt x="215" y="488"/>
                    <a:pt x="132" y="310"/>
                    <a:pt x="84" y="191"/>
                  </a:cubicBezTo>
                  <a:cubicBezTo>
                    <a:pt x="24" y="7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2"/>
            <p:cNvSpPr/>
            <p:nvPr/>
          </p:nvSpPr>
          <p:spPr>
            <a:xfrm>
              <a:off x="5150925" y="2263800"/>
              <a:ext cx="11350" cy="75925"/>
            </a:xfrm>
            <a:custGeom>
              <a:avLst/>
              <a:gdLst/>
              <a:ahLst/>
              <a:cxnLst/>
              <a:rect l="l" t="t" r="r" b="b"/>
              <a:pathLst>
                <a:path w="454" h="3037" extrusionOk="0">
                  <a:moveTo>
                    <a:pt x="1" y="1"/>
                  </a:moveTo>
                  <a:cubicBezTo>
                    <a:pt x="1" y="1"/>
                    <a:pt x="1" y="179"/>
                    <a:pt x="13" y="453"/>
                  </a:cubicBezTo>
                  <a:cubicBezTo>
                    <a:pt x="36" y="739"/>
                    <a:pt x="60" y="1120"/>
                    <a:pt x="108" y="1536"/>
                  </a:cubicBezTo>
                  <a:cubicBezTo>
                    <a:pt x="155" y="1953"/>
                    <a:pt x="227" y="2322"/>
                    <a:pt x="275" y="2596"/>
                  </a:cubicBezTo>
                  <a:cubicBezTo>
                    <a:pt x="334" y="2870"/>
                    <a:pt x="370" y="3037"/>
                    <a:pt x="370" y="3037"/>
                  </a:cubicBezTo>
                  <a:cubicBezTo>
                    <a:pt x="370" y="3037"/>
                    <a:pt x="405" y="2870"/>
                    <a:pt x="417" y="2584"/>
                  </a:cubicBezTo>
                  <a:cubicBezTo>
                    <a:pt x="441" y="2310"/>
                    <a:pt x="453" y="1917"/>
                    <a:pt x="394" y="1501"/>
                  </a:cubicBezTo>
                  <a:cubicBezTo>
                    <a:pt x="346" y="1072"/>
                    <a:pt x="251" y="703"/>
                    <a:pt x="155" y="429"/>
                  </a:cubicBezTo>
                  <a:cubicBezTo>
                    <a:pt x="72" y="16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2"/>
            <p:cNvSpPr/>
            <p:nvPr/>
          </p:nvSpPr>
          <p:spPr>
            <a:xfrm>
              <a:off x="5152725" y="2261725"/>
              <a:ext cx="9250" cy="67575"/>
            </a:xfrm>
            <a:custGeom>
              <a:avLst/>
              <a:gdLst/>
              <a:ahLst/>
              <a:cxnLst/>
              <a:rect l="l" t="t" r="r" b="b"/>
              <a:pathLst>
                <a:path w="370" h="2703" extrusionOk="0">
                  <a:moveTo>
                    <a:pt x="12" y="0"/>
                  </a:moveTo>
                  <a:cubicBezTo>
                    <a:pt x="12" y="0"/>
                    <a:pt x="0" y="155"/>
                    <a:pt x="0" y="405"/>
                  </a:cubicBezTo>
                  <a:cubicBezTo>
                    <a:pt x="0" y="643"/>
                    <a:pt x="12" y="988"/>
                    <a:pt x="48" y="1358"/>
                  </a:cubicBezTo>
                  <a:cubicBezTo>
                    <a:pt x="72" y="1727"/>
                    <a:pt x="119" y="2060"/>
                    <a:pt x="167" y="2310"/>
                  </a:cubicBezTo>
                  <a:cubicBezTo>
                    <a:pt x="203" y="2548"/>
                    <a:pt x="238" y="2703"/>
                    <a:pt x="238" y="2703"/>
                  </a:cubicBezTo>
                  <a:cubicBezTo>
                    <a:pt x="238" y="2703"/>
                    <a:pt x="274" y="2548"/>
                    <a:pt x="310" y="2310"/>
                  </a:cubicBezTo>
                  <a:cubicBezTo>
                    <a:pt x="345" y="2060"/>
                    <a:pt x="369" y="1715"/>
                    <a:pt x="333" y="1334"/>
                  </a:cubicBezTo>
                  <a:cubicBezTo>
                    <a:pt x="298" y="953"/>
                    <a:pt x="214" y="619"/>
                    <a:pt x="143" y="381"/>
                  </a:cubicBezTo>
                  <a:cubicBezTo>
                    <a:pt x="72" y="143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2"/>
            <p:cNvSpPr/>
            <p:nvPr/>
          </p:nvSpPr>
          <p:spPr>
            <a:xfrm>
              <a:off x="5154200" y="2253375"/>
              <a:ext cx="8075" cy="70275"/>
            </a:xfrm>
            <a:custGeom>
              <a:avLst/>
              <a:gdLst/>
              <a:ahLst/>
              <a:cxnLst/>
              <a:rect l="l" t="t" r="r" b="b"/>
              <a:pathLst>
                <a:path w="323" h="2811" extrusionOk="0">
                  <a:moveTo>
                    <a:pt x="144" y="1"/>
                  </a:moveTo>
                  <a:cubicBezTo>
                    <a:pt x="144" y="1"/>
                    <a:pt x="1" y="632"/>
                    <a:pt x="24" y="1406"/>
                  </a:cubicBezTo>
                  <a:cubicBezTo>
                    <a:pt x="36" y="2180"/>
                    <a:pt x="191" y="2811"/>
                    <a:pt x="191" y="2811"/>
                  </a:cubicBezTo>
                  <a:cubicBezTo>
                    <a:pt x="191" y="2811"/>
                    <a:pt x="322" y="2180"/>
                    <a:pt x="310" y="1406"/>
                  </a:cubicBezTo>
                  <a:cubicBezTo>
                    <a:pt x="298" y="632"/>
                    <a:pt x="144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2"/>
            <p:cNvSpPr/>
            <p:nvPr/>
          </p:nvSpPr>
          <p:spPr>
            <a:xfrm>
              <a:off x="5156875" y="2254575"/>
              <a:ext cx="7775" cy="65500"/>
            </a:xfrm>
            <a:custGeom>
              <a:avLst/>
              <a:gdLst/>
              <a:ahLst/>
              <a:cxnLst/>
              <a:rect l="l" t="t" r="r" b="b"/>
              <a:pathLst>
                <a:path w="311" h="2620" extrusionOk="0">
                  <a:moveTo>
                    <a:pt x="37" y="0"/>
                  </a:moveTo>
                  <a:cubicBezTo>
                    <a:pt x="37" y="0"/>
                    <a:pt x="25" y="155"/>
                    <a:pt x="13" y="393"/>
                  </a:cubicBezTo>
                  <a:cubicBezTo>
                    <a:pt x="13" y="631"/>
                    <a:pt x="1" y="953"/>
                    <a:pt x="13" y="1310"/>
                  </a:cubicBezTo>
                  <a:cubicBezTo>
                    <a:pt x="25" y="1667"/>
                    <a:pt x="48" y="1989"/>
                    <a:pt x="60" y="2227"/>
                  </a:cubicBezTo>
                  <a:cubicBezTo>
                    <a:pt x="84" y="2465"/>
                    <a:pt x="96" y="2620"/>
                    <a:pt x="96" y="2620"/>
                  </a:cubicBezTo>
                  <a:cubicBezTo>
                    <a:pt x="96" y="2620"/>
                    <a:pt x="156" y="2477"/>
                    <a:pt x="203" y="2239"/>
                  </a:cubicBezTo>
                  <a:cubicBezTo>
                    <a:pt x="263" y="2001"/>
                    <a:pt x="310" y="1667"/>
                    <a:pt x="298" y="1298"/>
                  </a:cubicBezTo>
                  <a:cubicBezTo>
                    <a:pt x="298" y="941"/>
                    <a:pt x="227" y="608"/>
                    <a:pt x="167" y="370"/>
                  </a:cubicBezTo>
                  <a:cubicBezTo>
                    <a:pt x="96" y="143"/>
                    <a:pt x="37" y="0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2"/>
            <p:cNvSpPr/>
            <p:nvPr/>
          </p:nvSpPr>
          <p:spPr>
            <a:xfrm>
              <a:off x="5156575" y="2256950"/>
              <a:ext cx="7775" cy="92300"/>
            </a:xfrm>
            <a:custGeom>
              <a:avLst/>
              <a:gdLst/>
              <a:ahLst/>
              <a:cxnLst/>
              <a:rect l="l" t="t" r="r" b="b"/>
              <a:pathLst>
                <a:path w="311" h="3692" extrusionOk="0">
                  <a:moveTo>
                    <a:pt x="108" y="1"/>
                  </a:moveTo>
                  <a:cubicBezTo>
                    <a:pt x="108" y="1"/>
                    <a:pt x="1" y="834"/>
                    <a:pt x="13" y="1846"/>
                  </a:cubicBezTo>
                  <a:cubicBezTo>
                    <a:pt x="13" y="2858"/>
                    <a:pt x="144" y="3692"/>
                    <a:pt x="144" y="3692"/>
                  </a:cubicBezTo>
                  <a:cubicBezTo>
                    <a:pt x="144" y="3692"/>
                    <a:pt x="310" y="2870"/>
                    <a:pt x="299" y="1846"/>
                  </a:cubicBezTo>
                  <a:cubicBezTo>
                    <a:pt x="287" y="822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2"/>
            <p:cNvSpPr/>
            <p:nvPr/>
          </p:nvSpPr>
          <p:spPr>
            <a:xfrm>
              <a:off x="5155400" y="2258150"/>
              <a:ext cx="9250" cy="86350"/>
            </a:xfrm>
            <a:custGeom>
              <a:avLst/>
              <a:gdLst/>
              <a:ahLst/>
              <a:cxnLst/>
              <a:rect l="l" t="t" r="r" b="b"/>
              <a:pathLst>
                <a:path w="370" h="3454" extrusionOk="0">
                  <a:moveTo>
                    <a:pt x="143" y="0"/>
                  </a:moveTo>
                  <a:cubicBezTo>
                    <a:pt x="143" y="0"/>
                    <a:pt x="0" y="774"/>
                    <a:pt x="36" y="1739"/>
                  </a:cubicBezTo>
                  <a:cubicBezTo>
                    <a:pt x="72" y="2691"/>
                    <a:pt x="286" y="3453"/>
                    <a:pt x="286" y="3453"/>
                  </a:cubicBezTo>
                  <a:cubicBezTo>
                    <a:pt x="286" y="3453"/>
                    <a:pt x="369" y="2667"/>
                    <a:pt x="322" y="1727"/>
                  </a:cubicBezTo>
                  <a:cubicBezTo>
                    <a:pt x="286" y="774"/>
                    <a:pt x="143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2"/>
            <p:cNvSpPr/>
            <p:nvPr/>
          </p:nvSpPr>
          <p:spPr>
            <a:xfrm>
              <a:off x="5150025" y="2254575"/>
              <a:ext cx="9275" cy="28000"/>
            </a:xfrm>
            <a:custGeom>
              <a:avLst/>
              <a:gdLst/>
              <a:ahLst/>
              <a:cxnLst/>
              <a:rect l="l" t="t" r="r" b="b"/>
              <a:pathLst>
                <a:path w="371" h="1120" extrusionOk="0">
                  <a:moveTo>
                    <a:pt x="358" y="0"/>
                  </a:moveTo>
                  <a:cubicBezTo>
                    <a:pt x="358" y="0"/>
                    <a:pt x="299" y="48"/>
                    <a:pt x="227" y="131"/>
                  </a:cubicBezTo>
                  <a:cubicBezTo>
                    <a:pt x="156" y="227"/>
                    <a:pt x="84" y="358"/>
                    <a:pt x="37" y="512"/>
                  </a:cubicBezTo>
                  <a:cubicBezTo>
                    <a:pt x="1" y="679"/>
                    <a:pt x="13" y="834"/>
                    <a:pt x="25" y="941"/>
                  </a:cubicBezTo>
                  <a:cubicBezTo>
                    <a:pt x="49" y="1048"/>
                    <a:pt x="72" y="1120"/>
                    <a:pt x="72" y="1120"/>
                  </a:cubicBezTo>
                  <a:cubicBezTo>
                    <a:pt x="72" y="1120"/>
                    <a:pt x="120" y="1060"/>
                    <a:pt x="168" y="965"/>
                  </a:cubicBezTo>
                  <a:cubicBezTo>
                    <a:pt x="227" y="870"/>
                    <a:pt x="287" y="739"/>
                    <a:pt x="322" y="584"/>
                  </a:cubicBezTo>
                  <a:cubicBezTo>
                    <a:pt x="358" y="429"/>
                    <a:pt x="370" y="286"/>
                    <a:pt x="370" y="179"/>
                  </a:cubicBezTo>
                  <a:cubicBezTo>
                    <a:pt x="358" y="72"/>
                    <a:pt x="358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2"/>
            <p:cNvSpPr/>
            <p:nvPr/>
          </p:nvSpPr>
          <p:spPr>
            <a:xfrm>
              <a:off x="5144675" y="2252200"/>
              <a:ext cx="15500" cy="22350"/>
            </a:xfrm>
            <a:custGeom>
              <a:avLst/>
              <a:gdLst/>
              <a:ahLst/>
              <a:cxnLst/>
              <a:rect l="l" t="t" r="r" b="b"/>
              <a:pathLst>
                <a:path w="620" h="894" extrusionOk="0">
                  <a:moveTo>
                    <a:pt x="620" y="0"/>
                  </a:moveTo>
                  <a:lnTo>
                    <a:pt x="620" y="0"/>
                  </a:lnTo>
                  <a:cubicBezTo>
                    <a:pt x="620" y="0"/>
                    <a:pt x="548" y="12"/>
                    <a:pt x="453" y="60"/>
                  </a:cubicBezTo>
                  <a:cubicBezTo>
                    <a:pt x="358" y="107"/>
                    <a:pt x="227" y="191"/>
                    <a:pt x="144" y="322"/>
                  </a:cubicBezTo>
                  <a:cubicBezTo>
                    <a:pt x="48" y="453"/>
                    <a:pt x="13" y="607"/>
                    <a:pt x="13" y="715"/>
                  </a:cubicBezTo>
                  <a:cubicBezTo>
                    <a:pt x="1" y="822"/>
                    <a:pt x="13" y="893"/>
                    <a:pt x="13" y="893"/>
                  </a:cubicBezTo>
                  <a:cubicBezTo>
                    <a:pt x="13" y="893"/>
                    <a:pt x="72" y="846"/>
                    <a:pt x="144" y="774"/>
                  </a:cubicBezTo>
                  <a:cubicBezTo>
                    <a:pt x="215" y="703"/>
                    <a:pt x="298" y="607"/>
                    <a:pt x="382" y="488"/>
                  </a:cubicBezTo>
                  <a:cubicBezTo>
                    <a:pt x="465" y="369"/>
                    <a:pt x="513" y="250"/>
                    <a:pt x="560" y="155"/>
                  </a:cubicBezTo>
                  <a:cubicBezTo>
                    <a:pt x="596" y="60"/>
                    <a:pt x="620" y="0"/>
                    <a:pt x="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2"/>
            <p:cNvSpPr/>
            <p:nvPr/>
          </p:nvSpPr>
          <p:spPr>
            <a:xfrm>
              <a:off x="5144075" y="2251525"/>
              <a:ext cx="17600" cy="43850"/>
            </a:xfrm>
            <a:custGeom>
              <a:avLst/>
              <a:gdLst/>
              <a:ahLst/>
              <a:cxnLst/>
              <a:rect l="l" t="t" r="r" b="b"/>
              <a:pathLst>
                <a:path w="704" h="1754" extrusionOk="0">
                  <a:moveTo>
                    <a:pt x="587" y="0"/>
                  </a:moveTo>
                  <a:cubicBezTo>
                    <a:pt x="531" y="0"/>
                    <a:pt x="461" y="23"/>
                    <a:pt x="382" y="63"/>
                  </a:cubicBezTo>
                  <a:cubicBezTo>
                    <a:pt x="191" y="158"/>
                    <a:pt x="1" y="432"/>
                    <a:pt x="13" y="777"/>
                  </a:cubicBezTo>
                  <a:cubicBezTo>
                    <a:pt x="25" y="1099"/>
                    <a:pt x="179" y="1337"/>
                    <a:pt x="263" y="1492"/>
                  </a:cubicBezTo>
                  <a:cubicBezTo>
                    <a:pt x="370" y="1658"/>
                    <a:pt x="429" y="1754"/>
                    <a:pt x="429" y="1754"/>
                  </a:cubicBezTo>
                  <a:cubicBezTo>
                    <a:pt x="429" y="1754"/>
                    <a:pt x="441" y="1635"/>
                    <a:pt x="406" y="1444"/>
                  </a:cubicBezTo>
                  <a:cubicBezTo>
                    <a:pt x="370" y="1254"/>
                    <a:pt x="310" y="1015"/>
                    <a:pt x="298" y="765"/>
                  </a:cubicBezTo>
                  <a:cubicBezTo>
                    <a:pt x="287" y="527"/>
                    <a:pt x="370" y="301"/>
                    <a:pt x="477" y="170"/>
                  </a:cubicBezTo>
                  <a:cubicBezTo>
                    <a:pt x="525" y="111"/>
                    <a:pt x="584" y="63"/>
                    <a:pt x="632" y="39"/>
                  </a:cubicBezTo>
                  <a:cubicBezTo>
                    <a:pt x="668" y="15"/>
                    <a:pt x="703" y="3"/>
                    <a:pt x="703" y="3"/>
                  </a:cubicBezTo>
                  <a:lnTo>
                    <a:pt x="620" y="3"/>
                  </a:lnTo>
                  <a:cubicBezTo>
                    <a:pt x="610" y="1"/>
                    <a:pt x="599" y="0"/>
                    <a:pt x="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2"/>
            <p:cNvSpPr/>
            <p:nvPr/>
          </p:nvSpPr>
          <p:spPr>
            <a:xfrm>
              <a:off x="5148550" y="2266175"/>
              <a:ext cx="9850" cy="29200"/>
            </a:xfrm>
            <a:custGeom>
              <a:avLst/>
              <a:gdLst/>
              <a:ahLst/>
              <a:cxnLst/>
              <a:rect l="l" t="t" r="r" b="b"/>
              <a:pathLst>
                <a:path w="394" h="1168" extrusionOk="0">
                  <a:moveTo>
                    <a:pt x="0" y="1"/>
                  </a:moveTo>
                  <a:cubicBezTo>
                    <a:pt x="0" y="1"/>
                    <a:pt x="0" y="84"/>
                    <a:pt x="0" y="191"/>
                  </a:cubicBezTo>
                  <a:cubicBezTo>
                    <a:pt x="12" y="310"/>
                    <a:pt x="24" y="465"/>
                    <a:pt x="72" y="620"/>
                  </a:cubicBezTo>
                  <a:cubicBezTo>
                    <a:pt x="119" y="775"/>
                    <a:pt x="179" y="906"/>
                    <a:pt x="227" y="1013"/>
                  </a:cubicBezTo>
                  <a:cubicBezTo>
                    <a:pt x="286" y="1108"/>
                    <a:pt x="334" y="1168"/>
                    <a:pt x="334" y="1168"/>
                  </a:cubicBezTo>
                  <a:cubicBezTo>
                    <a:pt x="334" y="1168"/>
                    <a:pt x="358" y="1096"/>
                    <a:pt x="370" y="977"/>
                  </a:cubicBezTo>
                  <a:cubicBezTo>
                    <a:pt x="393" y="870"/>
                    <a:pt x="393" y="703"/>
                    <a:pt x="346" y="537"/>
                  </a:cubicBezTo>
                  <a:cubicBezTo>
                    <a:pt x="298" y="370"/>
                    <a:pt x="215" y="227"/>
                    <a:pt x="131" y="144"/>
                  </a:cubicBezTo>
                  <a:cubicBezTo>
                    <a:pt x="60" y="48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2"/>
            <p:cNvSpPr/>
            <p:nvPr/>
          </p:nvSpPr>
          <p:spPr>
            <a:xfrm>
              <a:off x="5157775" y="2255775"/>
              <a:ext cx="7475" cy="35125"/>
            </a:xfrm>
            <a:custGeom>
              <a:avLst/>
              <a:gdLst/>
              <a:ahLst/>
              <a:cxnLst/>
              <a:rect l="l" t="t" r="r" b="b"/>
              <a:pathLst>
                <a:path w="299" h="1405" extrusionOk="0">
                  <a:moveTo>
                    <a:pt x="143" y="0"/>
                  </a:moveTo>
                  <a:cubicBezTo>
                    <a:pt x="143" y="0"/>
                    <a:pt x="108" y="83"/>
                    <a:pt x="84" y="202"/>
                  </a:cubicBezTo>
                  <a:cubicBezTo>
                    <a:pt x="48" y="333"/>
                    <a:pt x="12" y="512"/>
                    <a:pt x="1" y="703"/>
                  </a:cubicBezTo>
                  <a:cubicBezTo>
                    <a:pt x="1" y="881"/>
                    <a:pt x="24" y="1060"/>
                    <a:pt x="48" y="1191"/>
                  </a:cubicBezTo>
                  <a:cubicBezTo>
                    <a:pt x="72" y="1322"/>
                    <a:pt x="96" y="1405"/>
                    <a:pt x="96" y="1405"/>
                  </a:cubicBezTo>
                  <a:cubicBezTo>
                    <a:pt x="96" y="1405"/>
                    <a:pt x="143" y="1322"/>
                    <a:pt x="191" y="1203"/>
                  </a:cubicBezTo>
                  <a:cubicBezTo>
                    <a:pt x="239" y="1084"/>
                    <a:pt x="286" y="905"/>
                    <a:pt x="298" y="703"/>
                  </a:cubicBezTo>
                  <a:cubicBezTo>
                    <a:pt x="298" y="512"/>
                    <a:pt x="262" y="333"/>
                    <a:pt x="227" y="202"/>
                  </a:cubicBezTo>
                  <a:cubicBezTo>
                    <a:pt x="179" y="72"/>
                    <a:pt x="143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2"/>
            <p:cNvSpPr/>
            <p:nvPr/>
          </p:nvSpPr>
          <p:spPr>
            <a:xfrm>
              <a:off x="5157775" y="2251000"/>
              <a:ext cx="7475" cy="43175"/>
            </a:xfrm>
            <a:custGeom>
              <a:avLst/>
              <a:gdLst/>
              <a:ahLst/>
              <a:cxnLst/>
              <a:rect l="l" t="t" r="r" b="b"/>
              <a:pathLst>
                <a:path w="299" h="1727" extrusionOk="0">
                  <a:moveTo>
                    <a:pt x="96" y="1"/>
                  </a:moveTo>
                  <a:cubicBezTo>
                    <a:pt x="96" y="1"/>
                    <a:pt x="72" y="108"/>
                    <a:pt x="48" y="263"/>
                  </a:cubicBezTo>
                  <a:cubicBezTo>
                    <a:pt x="24" y="417"/>
                    <a:pt x="1" y="632"/>
                    <a:pt x="1" y="870"/>
                  </a:cubicBezTo>
                  <a:cubicBezTo>
                    <a:pt x="12" y="1108"/>
                    <a:pt x="36" y="1322"/>
                    <a:pt x="60" y="1477"/>
                  </a:cubicBezTo>
                  <a:cubicBezTo>
                    <a:pt x="84" y="1632"/>
                    <a:pt x="108" y="1727"/>
                    <a:pt x="108" y="1727"/>
                  </a:cubicBezTo>
                  <a:cubicBezTo>
                    <a:pt x="108" y="1727"/>
                    <a:pt x="155" y="1644"/>
                    <a:pt x="203" y="1489"/>
                  </a:cubicBezTo>
                  <a:cubicBezTo>
                    <a:pt x="251" y="1334"/>
                    <a:pt x="298" y="1108"/>
                    <a:pt x="298" y="870"/>
                  </a:cubicBezTo>
                  <a:cubicBezTo>
                    <a:pt x="298" y="620"/>
                    <a:pt x="251" y="405"/>
                    <a:pt x="191" y="251"/>
                  </a:cubicBezTo>
                  <a:cubicBezTo>
                    <a:pt x="143" y="96"/>
                    <a:pt x="96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2"/>
            <p:cNvSpPr/>
            <p:nvPr/>
          </p:nvSpPr>
          <p:spPr>
            <a:xfrm>
              <a:off x="5153900" y="2247425"/>
              <a:ext cx="8075" cy="45575"/>
            </a:xfrm>
            <a:custGeom>
              <a:avLst/>
              <a:gdLst/>
              <a:ahLst/>
              <a:cxnLst/>
              <a:rect l="l" t="t" r="r" b="b"/>
              <a:pathLst>
                <a:path w="323" h="1823" extrusionOk="0">
                  <a:moveTo>
                    <a:pt x="156" y="1"/>
                  </a:moveTo>
                  <a:cubicBezTo>
                    <a:pt x="156" y="1"/>
                    <a:pt x="1" y="417"/>
                    <a:pt x="13" y="917"/>
                  </a:cubicBezTo>
                  <a:cubicBezTo>
                    <a:pt x="25" y="1429"/>
                    <a:pt x="203" y="1822"/>
                    <a:pt x="203" y="1822"/>
                  </a:cubicBezTo>
                  <a:cubicBezTo>
                    <a:pt x="203" y="1822"/>
                    <a:pt x="322" y="1406"/>
                    <a:pt x="310" y="917"/>
                  </a:cubicBezTo>
                  <a:cubicBezTo>
                    <a:pt x="286" y="417"/>
                    <a:pt x="156" y="1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2"/>
            <p:cNvSpPr/>
            <p:nvPr/>
          </p:nvSpPr>
          <p:spPr>
            <a:xfrm>
              <a:off x="5392625" y="2212000"/>
              <a:ext cx="26825" cy="249175"/>
            </a:xfrm>
            <a:custGeom>
              <a:avLst/>
              <a:gdLst/>
              <a:ahLst/>
              <a:cxnLst/>
              <a:rect l="l" t="t" r="r" b="b"/>
              <a:pathLst>
                <a:path w="1073" h="9967" extrusionOk="0">
                  <a:moveTo>
                    <a:pt x="155" y="1"/>
                  </a:moveTo>
                  <a:cubicBezTo>
                    <a:pt x="155" y="1"/>
                    <a:pt x="239" y="561"/>
                    <a:pt x="382" y="1465"/>
                  </a:cubicBezTo>
                  <a:cubicBezTo>
                    <a:pt x="513" y="2370"/>
                    <a:pt x="691" y="3632"/>
                    <a:pt x="739" y="5013"/>
                  </a:cubicBezTo>
                  <a:cubicBezTo>
                    <a:pt x="774" y="6406"/>
                    <a:pt x="632" y="7668"/>
                    <a:pt x="429" y="8550"/>
                  </a:cubicBezTo>
                  <a:cubicBezTo>
                    <a:pt x="322" y="9002"/>
                    <a:pt x="215" y="9347"/>
                    <a:pt x="132" y="9597"/>
                  </a:cubicBezTo>
                  <a:cubicBezTo>
                    <a:pt x="96" y="9716"/>
                    <a:pt x="60" y="9812"/>
                    <a:pt x="36" y="9871"/>
                  </a:cubicBezTo>
                  <a:cubicBezTo>
                    <a:pt x="12" y="9943"/>
                    <a:pt x="1" y="9966"/>
                    <a:pt x="1" y="9966"/>
                  </a:cubicBezTo>
                  <a:cubicBezTo>
                    <a:pt x="1" y="9966"/>
                    <a:pt x="12" y="9943"/>
                    <a:pt x="48" y="9883"/>
                  </a:cubicBezTo>
                  <a:cubicBezTo>
                    <a:pt x="72" y="9812"/>
                    <a:pt x="120" y="9728"/>
                    <a:pt x="179" y="9609"/>
                  </a:cubicBezTo>
                  <a:cubicBezTo>
                    <a:pt x="286" y="9383"/>
                    <a:pt x="429" y="9026"/>
                    <a:pt x="572" y="8585"/>
                  </a:cubicBezTo>
                  <a:cubicBezTo>
                    <a:pt x="846" y="7704"/>
                    <a:pt x="1072" y="6430"/>
                    <a:pt x="1024" y="5013"/>
                  </a:cubicBezTo>
                  <a:cubicBezTo>
                    <a:pt x="989" y="3597"/>
                    <a:pt x="727" y="2334"/>
                    <a:pt x="524" y="1442"/>
                  </a:cubicBezTo>
                  <a:cubicBezTo>
                    <a:pt x="417" y="989"/>
                    <a:pt x="322" y="632"/>
                    <a:pt x="262" y="382"/>
                  </a:cubicBezTo>
                  <a:cubicBezTo>
                    <a:pt x="191" y="132"/>
                    <a:pt x="155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2"/>
            <p:cNvSpPr/>
            <p:nvPr/>
          </p:nvSpPr>
          <p:spPr>
            <a:xfrm>
              <a:off x="5409600" y="2235825"/>
              <a:ext cx="14600" cy="168500"/>
            </a:xfrm>
            <a:custGeom>
              <a:avLst/>
              <a:gdLst/>
              <a:ahLst/>
              <a:cxnLst/>
              <a:rect l="l" t="t" r="r" b="b"/>
              <a:pathLst>
                <a:path w="584" h="6740" extrusionOk="0">
                  <a:moveTo>
                    <a:pt x="0" y="0"/>
                  </a:moveTo>
                  <a:cubicBezTo>
                    <a:pt x="0" y="0"/>
                    <a:pt x="12" y="96"/>
                    <a:pt x="36" y="262"/>
                  </a:cubicBezTo>
                  <a:cubicBezTo>
                    <a:pt x="60" y="429"/>
                    <a:pt x="95" y="679"/>
                    <a:pt x="131" y="989"/>
                  </a:cubicBezTo>
                  <a:cubicBezTo>
                    <a:pt x="203" y="1596"/>
                    <a:pt x="262" y="2429"/>
                    <a:pt x="274" y="3358"/>
                  </a:cubicBezTo>
                  <a:cubicBezTo>
                    <a:pt x="286" y="4287"/>
                    <a:pt x="250" y="5132"/>
                    <a:pt x="191" y="5739"/>
                  </a:cubicBezTo>
                  <a:cubicBezTo>
                    <a:pt x="167" y="6049"/>
                    <a:pt x="143" y="6299"/>
                    <a:pt x="119" y="6465"/>
                  </a:cubicBezTo>
                  <a:cubicBezTo>
                    <a:pt x="95" y="6644"/>
                    <a:pt x="84" y="6739"/>
                    <a:pt x="84" y="6739"/>
                  </a:cubicBezTo>
                  <a:cubicBezTo>
                    <a:pt x="84" y="6739"/>
                    <a:pt x="119" y="6644"/>
                    <a:pt x="167" y="6477"/>
                  </a:cubicBezTo>
                  <a:cubicBezTo>
                    <a:pt x="215" y="6311"/>
                    <a:pt x="274" y="6073"/>
                    <a:pt x="334" y="5763"/>
                  </a:cubicBezTo>
                  <a:cubicBezTo>
                    <a:pt x="465" y="5156"/>
                    <a:pt x="584" y="4310"/>
                    <a:pt x="572" y="3358"/>
                  </a:cubicBezTo>
                  <a:cubicBezTo>
                    <a:pt x="560" y="2405"/>
                    <a:pt x="417" y="1560"/>
                    <a:pt x="274" y="965"/>
                  </a:cubicBezTo>
                  <a:cubicBezTo>
                    <a:pt x="203" y="655"/>
                    <a:pt x="131" y="417"/>
                    <a:pt x="84" y="250"/>
                  </a:cubicBezTo>
                  <a:cubicBezTo>
                    <a:pt x="24" y="8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2"/>
            <p:cNvSpPr/>
            <p:nvPr/>
          </p:nvSpPr>
          <p:spPr>
            <a:xfrm>
              <a:off x="5403350" y="2223925"/>
              <a:ext cx="12825" cy="113725"/>
            </a:xfrm>
            <a:custGeom>
              <a:avLst/>
              <a:gdLst/>
              <a:ahLst/>
              <a:cxnLst/>
              <a:rect l="l" t="t" r="r" b="b"/>
              <a:pathLst>
                <a:path w="513" h="4549" extrusionOk="0">
                  <a:moveTo>
                    <a:pt x="84" y="0"/>
                  </a:moveTo>
                  <a:cubicBezTo>
                    <a:pt x="83" y="0"/>
                    <a:pt x="12" y="48"/>
                    <a:pt x="12" y="179"/>
                  </a:cubicBezTo>
                  <a:cubicBezTo>
                    <a:pt x="0" y="298"/>
                    <a:pt x="0" y="464"/>
                    <a:pt x="0" y="667"/>
                  </a:cubicBezTo>
                  <a:cubicBezTo>
                    <a:pt x="12" y="1084"/>
                    <a:pt x="36" y="1655"/>
                    <a:pt x="95" y="2286"/>
                  </a:cubicBezTo>
                  <a:cubicBezTo>
                    <a:pt x="226" y="3536"/>
                    <a:pt x="465" y="4548"/>
                    <a:pt x="465" y="4548"/>
                  </a:cubicBezTo>
                  <a:cubicBezTo>
                    <a:pt x="465" y="4548"/>
                    <a:pt x="512" y="3512"/>
                    <a:pt x="381" y="2250"/>
                  </a:cubicBezTo>
                  <a:cubicBezTo>
                    <a:pt x="322" y="1631"/>
                    <a:pt x="226" y="1060"/>
                    <a:pt x="143" y="655"/>
                  </a:cubicBezTo>
                  <a:cubicBezTo>
                    <a:pt x="107" y="453"/>
                    <a:pt x="72" y="286"/>
                    <a:pt x="48" y="167"/>
                  </a:cubicBezTo>
                  <a:cubicBezTo>
                    <a:pt x="48" y="119"/>
                    <a:pt x="48" y="72"/>
                    <a:pt x="60" y="48"/>
                  </a:cubicBezTo>
                  <a:cubicBezTo>
                    <a:pt x="72" y="24"/>
                    <a:pt x="83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2"/>
            <p:cNvSpPr/>
            <p:nvPr/>
          </p:nvSpPr>
          <p:spPr>
            <a:xfrm>
              <a:off x="5404525" y="2229275"/>
              <a:ext cx="18775" cy="87225"/>
            </a:xfrm>
            <a:custGeom>
              <a:avLst/>
              <a:gdLst/>
              <a:ahLst/>
              <a:cxnLst/>
              <a:rect l="l" t="t" r="r" b="b"/>
              <a:pathLst>
                <a:path w="751" h="3489" extrusionOk="0">
                  <a:moveTo>
                    <a:pt x="1" y="0"/>
                  </a:moveTo>
                  <a:cubicBezTo>
                    <a:pt x="1" y="1"/>
                    <a:pt x="37" y="203"/>
                    <a:pt x="108" y="512"/>
                  </a:cubicBezTo>
                  <a:cubicBezTo>
                    <a:pt x="167" y="834"/>
                    <a:pt x="251" y="1262"/>
                    <a:pt x="346" y="1739"/>
                  </a:cubicBezTo>
                  <a:cubicBezTo>
                    <a:pt x="441" y="2227"/>
                    <a:pt x="525" y="2656"/>
                    <a:pt x="584" y="2965"/>
                  </a:cubicBezTo>
                  <a:cubicBezTo>
                    <a:pt x="644" y="3287"/>
                    <a:pt x="691" y="3489"/>
                    <a:pt x="691" y="3489"/>
                  </a:cubicBezTo>
                  <a:cubicBezTo>
                    <a:pt x="691" y="3489"/>
                    <a:pt x="715" y="3287"/>
                    <a:pt x="727" y="2965"/>
                  </a:cubicBezTo>
                  <a:cubicBezTo>
                    <a:pt x="751" y="2632"/>
                    <a:pt x="727" y="2179"/>
                    <a:pt x="632" y="1691"/>
                  </a:cubicBezTo>
                  <a:cubicBezTo>
                    <a:pt x="537" y="1191"/>
                    <a:pt x="382" y="762"/>
                    <a:pt x="239" y="477"/>
                  </a:cubicBezTo>
                  <a:cubicBezTo>
                    <a:pt x="108" y="167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2"/>
            <p:cNvSpPr/>
            <p:nvPr/>
          </p:nvSpPr>
          <p:spPr>
            <a:xfrm>
              <a:off x="5407500" y="2230175"/>
              <a:ext cx="12825" cy="94375"/>
            </a:xfrm>
            <a:custGeom>
              <a:avLst/>
              <a:gdLst/>
              <a:ahLst/>
              <a:cxnLst/>
              <a:rect l="l" t="t" r="r" b="b"/>
              <a:pathLst>
                <a:path w="513" h="3775" extrusionOk="0">
                  <a:moveTo>
                    <a:pt x="1" y="0"/>
                  </a:moveTo>
                  <a:cubicBezTo>
                    <a:pt x="1" y="0"/>
                    <a:pt x="1" y="215"/>
                    <a:pt x="25" y="560"/>
                  </a:cubicBezTo>
                  <a:cubicBezTo>
                    <a:pt x="48" y="905"/>
                    <a:pt x="84" y="1381"/>
                    <a:pt x="156" y="1893"/>
                  </a:cubicBezTo>
                  <a:cubicBezTo>
                    <a:pt x="215" y="2417"/>
                    <a:pt x="299" y="2881"/>
                    <a:pt x="358" y="3227"/>
                  </a:cubicBezTo>
                  <a:cubicBezTo>
                    <a:pt x="418" y="3572"/>
                    <a:pt x="465" y="3774"/>
                    <a:pt x="465" y="3774"/>
                  </a:cubicBezTo>
                  <a:cubicBezTo>
                    <a:pt x="465" y="3774"/>
                    <a:pt x="489" y="3560"/>
                    <a:pt x="501" y="3215"/>
                  </a:cubicBezTo>
                  <a:cubicBezTo>
                    <a:pt x="513" y="2870"/>
                    <a:pt x="501" y="2393"/>
                    <a:pt x="441" y="1858"/>
                  </a:cubicBezTo>
                  <a:cubicBezTo>
                    <a:pt x="370" y="1334"/>
                    <a:pt x="263" y="869"/>
                    <a:pt x="168" y="536"/>
                  </a:cubicBezTo>
                  <a:cubicBezTo>
                    <a:pt x="72" y="203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2"/>
            <p:cNvSpPr/>
            <p:nvPr/>
          </p:nvSpPr>
          <p:spPr>
            <a:xfrm>
              <a:off x="5402750" y="2226600"/>
              <a:ext cx="17875" cy="92300"/>
            </a:xfrm>
            <a:custGeom>
              <a:avLst/>
              <a:gdLst/>
              <a:ahLst/>
              <a:cxnLst/>
              <a:rect l="l" t="t" r="r" b="b"/>
              <a:pathLst>
                <a:path w="715" h="3692" extrusionOk="0">
                  <a:moveTo>
                    <a:pt x="0" y="0"/>
                  </a:moveTo>
                  <a:cubicBezTo>
                    <a:pt x="0" y="0"/>
                    <a:pt x="24" y="60"/>
                    <a:pt x="48" y="155"/>
                  </a:cubicBezTo>
                  <a:cubicBezTo>
                    <a:pt x="72" y="238"/>
                    <a:pt x="108" y="381"/>
                    <a:pt x="155" y="536"/>
                  </a:cubicBezTo>
                  <a:cubicBezTo>
                    <a:pt x="227" y="869"/>
                    <a:pt x="322" y="1322"/>
                    <a:pt x="369" y="1834"/>
                  </a:cubicBezTo>
                  <a:cubicBezTo>
                    <a:pt x="417" y="2334"/>
                    <a:pt x="429" y="2798"/>
                    <a:pt x="405" y="3144"/>
                  </a:cubicBezTo>
                  <a:cubicBezTo>
                    <a:pt x="405" y="3310"/>
                    <a:pt x="393" y="3453"/>
                    <a:pt x="381" y="3548"/>
                  </a:cubicBezTo>
                  <a:cubicBezTo>
                    <a:pt x="381" y="3644"/>
                    <a:pt x="369" y="3691"/>
                    <a:pt x="369" y="3691"/>
                  </a:cubicBezTo>
                  <a:cubicBezTo>
                    <a:pt x="369" y="3691"/>
                    <a:pt x="393" y="3644"/>
                    <a:pt x="429" y="3560"/>
                  </a:cubicBezTo>
                  <a:cubicBezTo>
                    <a:pt x="465" y="3465"/>
                    <a:pt x="512" y="3334"/>
                    <a:pt x="548" y="3167"/>
                  </a:cubicBezTo>
                  <a:cubicBezTo>
                    <a:pt x="643" y="2822"/>
                    <a:pt x="715" y="2334"/>
                    <a:pt x="655" y="1798"/>
                  </a:cubicBezTo>
                  <a:cubicBezTo>
                    <a:pt x="608" y="1262"/>
                    <a:pt x="441" y="798"/>
                    <a:pt x="286" y="488"/>
                  </a:cubicBezTo>
                  <a:cubicBezTo>
                    <a:pt x="215" y="334"/>
                    <a:pt x="143" y="215"/>
                    <a:pt x="84" y="131"/>
                  </a:cubicBezTo>
                  <a:cubicBezTo>
                    <a:pt x="36" y="4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2"/>
            <p:cNvSpPr/>
            <p:nvPr/>
          </p:nvSpPr>
          <p:spPr>
            <a:xfrm>
              <a:off x="5406925" y="2228075"/>
              <a:ext cx="16975" cy="95575"/>
            </a:xfrm>
            <a:custGeom>
              <a:avLst/>
              <a:gdLst/>
              <a:ahLst/>
              <a:cxnLst/>
              <a:rect l="l" t="t" r="r" b="b"/>
              <a:pathLst>
                <a:path w="679" h="3823" extrusionOk="0">
                  <a:moveTo>
                    <a:pt x="0" y="1"/>
                  </a:moveTo>
                  <a:cubicBezTo>
                    <a:pt x="0" y="1"/>
                    <a:pt x="12" y="48"/>
                    <a:pt x="36" y="156"/>
                  </a:cubicBezTo>
                  <a:cubicBezTo>
                    <a:pt x="60" y="251"/>
                    <a:pt x="95" y="382"/>
                    <a:pt x="131" y="560"/>
                  </a:cubicBezTo>
                  <a:cubicBezTo>
                    <a:pt x="202" y="906"/>
                    <a:pt x="286" y="1370"/>
                    <a:pt x="333" y="1894"/>
                  </a:cubicBezTo>
                  <a:cubicBezTo>
                    <a:pt x="381" y="2418"/>
                    <a:pt x="405" y="2894"/>
                    <a:pt x="405" y="3251"/>
                  </a:cubicBezTo>
                  <a:cubicBezTo>
                    <a:pt x="393" y="3430"/>
                    <a:pt x="393" y="3573"/>
                    <a:pt x="393" y="3668"/>
                  </a:cubicBezTo>
                  <a:cubicBezTo>
                    <a:pt x="381" y="3763"/>
                    <a:pt x="381" y="3823"/>
                    <a:pt x="381" y="3823"/>
                  </a:cubicBezTo>
                  <a:cubicBezTo>
                    <a:pt x="381" y="3823"/>
                    <a:pt x="405" y="3763"/>
                    <a:pt x="429" y="3680"/>
                  </a:cubicBezTo>
                  <a:cubicBezTo>
                    <a:pt x="464" y="3585"/>
                    <a:pt x="500" y="3442"/>
                    <a:pt x="548" y="3263"/>
                  </a:cubicBezTo>
                  <a:cubicBezTo>
                    <a:pt x="619" y="2918"/>
                    <a:pt x="679" y="2418"/>
                    <a:pt x="619" y="1870"/>
                  </a:cubicBezTo>
                  <a:cubicBezTo>
                    <a:pt x="572" y="1322"/>
                    <a:pt x="417" y="846"/>
                    <a:pt x="274" y="513"/>
                  </a:cubicBezTo>
                  <a:cubicBezTo>
                    <a:pt x="202" y="346"/>
                    <a:pt x="131" y="215"/>
                    <a:pt x="83" y="132"/>
                  </a:cubicBezTo>
                  <a:cubicBezTo>
                    <a:pt x="36" y="48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42"/>
            <p:cNvSpPr/>
            <p:nvPr/>
          </p:nvSpPr>
          <p:spPr>
            <a:xfrm>
              <a:off x="5411375" y="2229275"/>
              <a:ext cx="19975" cy="147950"/>
            </a:xfrm>
            <a:custGeom>
              <a:avLst/>
              <a:gdLst/>
              <a:ahLst/>
              <a:cxnLst/>
              <a:rect l="l" t="t" r="r" b="b"/>
              <a:pathLst>
                <a:path w="799" h="5918" extrusionOk="0">
                  <a:moveTo>
                    <a:pt x="1" y="0"/>
                  </a:moveTo>
                  <a:cubicBezTo>
                    <a:pt x="1" y="1"/>
                    <a:pt x="48" y="334"/>
                    <a:pt x="144" y="870"/>
                  </a:cubicBezTo>
                  <a:cubicBezTo>
                    <a:pt x="227" y="1393"/>
                    <a:pt x="334" y="2132"/>
                    <a:pt x="429" y="2953"/>
                  </a:cubicBezTo>
                  <a:cubicBezTo>
                    <a:pt x="513" y="3763"/>
                    <a:pt x="572" y="4501"/>
                    <a:pt x="596" y="5049"/>
                  </a:cubicBezTo>
                  <a:cubicBezTo>
                    <a:pt x="620" y="5584"/>
                    <a:pt x="644" y="5918"/>
                    <a:pt x="644" y="5918"/>
                  </a:cubicBezTo>
                  <a:cubicBezTo>
                    <a:pt x="644" y="5918"/>
                    <a:pt x="655" y="5834"/>
                    <a:pt x="667" y="5692"/>
                  </a:cubicBezTo>
                  <a:cubicBezTo>
                    <a:pt x="691" y="5537"/>
                    <a:pt x="727" y="5322"/>
                    <a:pt x="739" y="5049"/>
                  </a:cubicBezTo>
                  <a:cubicBezTo>
                    <a:pt x="786" y="4501"/>
                    <a:pt x="798" y="3751"/>
                    <a:pt x="715" y="2917"/>
                  </a:cubicBezTo>
                  <a:cubicBezTo>
                    <a:pt x="620" y="2084"/>
                    <a:pt x="441" y="1346"/>
                    <a:pt x="286" y="834"/>
                  </a:cubicBezTo>
                  <a:cubicBezTo>
                    <a:pt x="203" y="572"/>
                    <a:pt x="132" y="358"/>
                    <a:pt x="84" y="215"/>
                  </a:cubicBezTo>
                  <a:cubicBezTo>
                    <a:pt x="24" y="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2"/>
            <p:cNvSpPr/>
            <p:nvPr/>
          </p:nvSpPr>
          <p:spPr>
            <a:xfrm>
              <a:off x="5408400" y="2300125"/>
              <a:ext cx="16700" cy="120575"/>
            </a:xfrm>
            <a:custGeom>
              <a:avLst/>
              <a:gdLst/>
              <a:ahLst/>
              <a:cxnLst/>
              <a:rect l="l" t="t" r="r" b="b"/>
              <a:pathLst>
                <a:path w="668" h="4823" extrusionOk="0">
                  <a:moveTo>
                    <a:pt x="382" y="0"/>
                  </a:moveTo>
                  <a:cubicBezTo>
                    <a:pt x="382" y="0"/>
                    <a:pt x="382" y="72"/>
                    <a:pt x="393" y="191"/>
                  </a:cubicBezTo>
                  <a:cubicBezTo>
                    <a:pt x="393" y="322"/>
                    <a:pt x="393" y="500"/>
                    <a:pt x="393" y="714"/>
                  </a:cubicBezTo>
                  <a:cubicBezTo>
                    <a:pt x="393" y="1155"/>
                    <a:pt x="382" y="1762"/>
                    <a:pt x="322" y="2417"/>
                  </a:cubicBezTo>
                  <a:cubicBezTo>
                    <a:pt x="274" y="3084"/>
                    <a:pt x="191" y="3679"/>
                    <a:pt x="120" y="4120"/>
                  </a:cubicBezTo>
                  <a:cubicBezTo>
                    <a:pt x="84" y="4334"/>
                    <a:pt x="60" y="4513"/>
                    <a:pt x="36" y="4632"/>
                  </a:cubicBezTo>
                  <a:cubicBezTo>
                    <a:pt x="12" y="4751"/>
                    <a:pt x="1" y="4822"/>
                    <a:pt x="1" y="4822"/>
                  </a:cubicBezTo>
                  <a:cubicBezTo>
                    <a:pt x="1" y="4822"/>
                    <a:pt x="24" y="4751"/>
                    <a:pt x="72" y="4644"/>
                  </a:cubicBezTo>
                  <a:cubicBezTo>
                    <a:pt x="120" y="4524"/>
                    <a:pt x="191" y="4358"/>
                    <a:pt x="263" y="4143"/>
                  </a:cubicBezTo>
                  <a:cubicBezTo>
                    <a:pt x="405" y="3727"/>
                    <a:pt x="560" y="3120"/>
                    <a:pt x="608" y="2441"/>
                  </a:cubicBezTo>
                  <a:cubicBezTo>
                    <a:pt x="667" y="1762"/>
                    <a:pt x="608" y="1143"/>
                    <a:pt x="536" y="703"/>
                  </a:cubicBezTo>
                  <a:cubicBezTo>
                    <a:pt x="501" y="488"/>
                    <a:pt x="465" y="310"/>
                    <a:pt x="429" y="191"/>
                  </a:cubicBezTo>
                  <a:cubicBezTo>
                    <a:pt x="405" y="72"/>
                    <a:pt x="382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2"/>
            <p:cNvSpPr/>
            <p:nvPr/>
          </p:nvSpPr>
          <p:spPr>
            <a:xfrm>
              <a:off x="5405125" y="2369175"/>
              <a:ext cx="16400" cy="52100"/>
            </a:xfrm>
            <a:custGeom>
              <a:avLst/>
              <a:gdLst/>
              <a:ahLst/>
              <a:cxnLst/>
              <a:rect l="l" t="t" r="r" b="b"/>
              <a:pathLst>
                <a:path w="656" h="2084" extrusionOk="0">
                  <a:moveTo>
                    <a:pt x="572" y="0"/>
                  </a:moveTo>
                  <a:cubicBezTo>
                    <a:pt x="572" y="0"/>
                    <a:pt x="548" y="119"/>
                    <a:pt x="489" y="310"/>
                  </a:cubicBezTo>
                  <a:cubicBezTo>
                    <a:pt x="441" y="500"/>
                    <a:pt x="370" y="762"/>
                    <a:pt x="298" y="1048"/>
                  </a:cubicBezTo>
                  <a:cubicBezTo>
                    <a:pt x="215" y="1334"/>
                    <a:pt x="143" y="1584"/>
                    <a:pt x="96" y="1774"/>
                  </a:cubicBezTo>
                  <a:cubicBezTo>
                    <a:pt x="36" y="1965"/>
                    <a:pt x="1" y="2084"/>
                    <a:pt x="1" y="2084"/>
                  </a:cubicBezTo>
                  <a:cubicBezTo>
                    <a:pt x="1" y="2084"/>
                    <a:pt x="96" y="2001"/>
                    <a:pt x="227" y="1834"/>
                  </a:cubicBezTo>
                  <a:cubicBezTo>
                    <a:pt x="346" y="1679"/>
                    <a:pt x="489" y="1429"/>
                    <a:pt x="572" y="1120"/>
                  </a:cubicBezTo>
                  <a:cubicBezTo>
                    <a:pt x="655" y="810"/>
                    <a:pt x="655" y="524"/>
                    <a:pt x="644" y="322"/>
                  </a:cubicBezTo>
                  <a:cubicBezTo>
                    <a:pt x="620" y="119"/>
                    <a:pt x="572" y="0"/>
                    <a:pt x="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2"/>
            <p:cNvSpPr/>
            <p:nvPr/>
          </p:nvSpPr>
          <p:spPr>
            <a:xfrm>
              <a:off x="5411075" y="2373625"/>
              <a:ext cx="8650" cy="43500"/>
            </a:xfrm>
            <a:custGeom>
              <a:avLst/>
              <a:gdLst/>
              <a:ahLst/>
              <a:cxnLst/>
              <a:rect l="l" t="t" r="r" b="b"/>
              <a:pathLst>
                <a:path w="346" h="1740" extrusionOk="0">
                  <a:moveTo>
                    <a:pt x="239" y="1"/>
                  </a:moveTo>
                  <a:cubicBezTo>
                    <a:pt x="239" y="1"/>
                    <a:pt x="203" y="96"/>
                    <a:pt x="156" y="251"/>
                  </a:cubicBezTo>
                  <a:cubicBezTo>
                    <a:pt x="108" y="406"/>
                    <a:pt x="60" y="620"/>
                    <a:pt x="25" y="858"/>
                  </a:cubicBezTo>
                  <a:cubicBezTo>
                    <a:pt x="1" y="1096"/>
                    <a:pt x="1" y="1311"/>
                    <a:pt x="1" y="1465"/>
                  </a:cubicBezTo>
                  <a:cubicBezTo>
                    <a:pt x="1" y="1632"/>
                    <a:pt x="25" y="1739"/>
                    <a:pt x="25" y="1739"/>
                  </a:cubicBezTo>
                  <a:cubicBezTo>
                    <a:pt x="25" y="1739"/>
                    <a:pt x="72" y="1644"/>
                    <a:pt x="144" y="1501"/>
                  </a:cubicBezTo>
                  <a:cubicBezTo>
                    <a:pt x="215" y="1346"/>
                    <a:pt x="286" y="1132"/>
                    <a:pt x="310" y="894"/>
                  </a:cubicBezTo>
                  <a:cubicBezTo>
                    <a:pt x="346" y="644"/>
                    <a:pt x="322" y="430"/>
                    <a:pt x="298" y="263"/>
                  </a:cubicBezTo>
                  <a:cubicBezTo>
                    <a:pt x="275" y="108"/>
                    <a:pt x="239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2"/>
            <p:cNvSpPr/>
            <p:nvPr/>
          </p:nvSpPr>
          <p:spPr>
            <a:xfrm>
              <a:off x="5398575" y="2212600"/>
              <a:ext cx="9850" cy="53600"/>
            </a:xfrm>
            <a:custGeom>
              <a:avLst/>
              <a:gdLst/>
              <a:ahLst/>
              <a:cxnLst/>
              <a:rect l="l" t="t" r="r" b="b"/>
              <a:pathLst>
                <a:path w="394" h="2144" extrusionOk="0">
                  <a:moveTo>
                    <a:pt x="96" y="1"/>
                  </a:moveTo>
                  <a:cubicBezTo>
                    <a:pt x="96" y="1"/>
                    <a:pt x="1" y="489"/>
                    <a:pt x="48" y="1084"/>
                  </a:cubicBezTo>
                  <a:cubicBezTo>
                    <a:pt x="96" y="1679"/>
                    <a:pt x="286" y="2144"/>
                    <a:pt x="286" y="2144"/>
                  </a:cubicBezTo>
                  <a:cubicBezTo>
                    <a:pt x="286" y="2144"/>
                    <a:pt x="394" y="1656"/>
                    <a:pt x="334" y="1060"/>
                  </a:cubicBezTo>
                  <a:cubicBezTo>
                    <a:pt x="286" y="465"/>
                    <a:pt x="96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2"/>
            <p:cNvSpPr/>
            <p:nvPr/>
          </p:nvSpPr>
          <p:spPr>
            <a:xfrm>
              <a:off x="5400675" y="2217375"/>
              <a:ext cx="15200" cy="50025"/>
            </a:xfrm>
            <a:custGeom>
              <a:avLst/>
              <a:gdLst/>
              <a:ahLst/>
              <a:cxnLst/>
              <a:rect l="l" t="t" r="r" b="b"/>
              <a:pathLst>
                <a:path w="608" h="2001" extrusionOk="0">
                  <a:moveTo>
                    <a:pt x="0" y="0"/>
                  </a:moveTo>
                  <a:cubicBezTo>
                    <a:pt x="0" y="0"/>
                    <a:pt x="24" y="119"/>
                    <a:pt x="71" y="310"/>
                  </a:cubicBezTo>
                  <a:cubicBezTo>
                    <a:pt x="107" y="488"/>
                    <a:pt x="167" y="738"/>
                    <a:pt x="238" y="1012"/>
                  </a:cubicBezTo>
                  <a:cubicBezTo>
                    <a:pt x="321" y="1274"/>
                    <a:pt x="393" y="1524"/>
                    <a:pt x="452" y="1703"/>
                  </a:cubicBezTo>
                  <a:cubicBezTo>
                    <a:pt x="500" y="1881"/>
                    <a:pt x="548" y="2000"/>
                    <a:pt x="548" y="2000"/>
                  </a:cubicBezTo>
                  <a:cubicBezTo>
                    <a:pt x="548" y="2000"/>
                    <a:pt x="572" y="1881"/>
                    <a:pt x="595" y="1691"/>
                  </a:cubicBezTo>
                  <a:cubicBezTo>
                    <a:pt x="607" y="1488"/>
                    <a:pt x="607" y="1215"/>
                    <a:pt x="524" y="929"/>
                  </a:cubicBezTo>
                  <a:cubicBezTo>
                    <a:pt x="441" y="643"/>
                    <a:pt x="310" y="405"/>
                    <a:pt x="202" y="238"/>
                  </a:cubicBezTo>
                  <a:cubicBezTo>
                    <a:pt x="83" y="8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2"/>
            <p:cNvSpPr/>
            <p:nvPr/>
          </p:nvSpPr>
          <p:spPr>
            <a:xfrm>
              <a:off x="5399775" y="2215875"/>
              <a:ext cx="14000" cy="50325"/>
            </a:xfrm>
            <a:custGeom>
              <a:avLst/>
              <a:gdLst/>
              <a:ahLst/>
              <a:cxnLst/>
              <a:rect l="l" t="t" r="r" b="b"/>
              <a:pathLst>
                <a:path w="560" h="2013" extrusionOk="0">
                  <a:moveTo>
                    <a:pt x="0" y="1"/>
                  </a:moveTo>
                  <a:cubicBezTo>
                    <a:pt x="0" y="1"/>
                    <a:pt x="0" y="132"/>
                    <a:pt x="24" y="322"/>
                  </a:cubicBezTo>
                  <a:cubicBezTo>
                    <a:pt x="60" y="513"/>
                    <a:pt x="96" y="763"/>
                    <a:pt x="167" y="1036"/>
                  </a:cubicBezTo>
                  <a:cubicBezTo>
                    <a:pt x="250" y="1310"/>
                    <a:pt x="346" y="1560"/>
                    <a:pt x="417" y="1727"/>
                  </a:cubicBezTo>
                  <a:cubicBezTo>
                    <a:pt x="488" y="1906"/>
                    <a:pt x="548" y="2013"/>
                    <a:pt x="548" y="2013"/>
                  </a:cubicBezTo>
                  <a:cubicBezTo>
                    <a:pt x="548" y="2013"/>
                    <a:pt x="560" y="1894"/>
                    <a:pt x="560" y="1703"/>
                  </a:cubicBezTo>
                  <a:cubicBezTo>
                    <a:pt x="560" y="1513"/>
                    <a:pt x="524" y="1239"/>
                    <a:pt x="453" y="965"/>
                  </a:cubicBezTo>
                  <a:cubicBezTo>
                    <a:pt x="369" y="679"/>
                    <a:pt x="262" y="441"/>
                    <a:pt x="167" y="274"/>
                  </a:cubicBezTo>
                  <a:cubicBezTo>
                    <a:pt x="72" y="108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2"/>
            <p:cNvSpPr/>
            <p:nvPr/>
          </p:nvSpPr>
          <p:spPr>
            <a:xfrm>
              <a:off x="4925000" y="2505200"/>
              <a:ext cx="14075" cy="77725"/>
            </a:xfrm>
            <a:custGeom>
              <a:avLst/>
              <a:gdLst/>
              <a:ahLst/>
              <a:cxnLst/>
              <a:rect l="l" t="t" r="r" b="b"/>
              <a:pathLst>
                <a:path w="563" h="3109" extrusionOk="0">
                  <a:moveTo>
                    <a:pt x="227" y="0"/>
                  </a:moveTo>
                  <a:cubicBezTo>
                    <a:pt x="227" y="1"/>
                    <a:pt x="227" y="322"/>
                    <a:pt x="239" y="846"/>
                  </a:cubicBezTo>
                  <a:cubicBezTo>
                    <a:pt x="240" y="912"/>
                    <a:pt x="242" y="939"/>
                    <a:pt x="244" y="939"/>
                  </a:cubicBezTo>
                  <a:cubicBezTo>
                    <a:pt x="252" y="939"/>
                    <a:pt x="261" y="428"/>
                    <a:pt x="268" y="194"/>
                  </a:cubicBezTo>
                  <a:lnTo>
                    <a:pt x="268" y="194"/>
                  </a:lnTo>
                  <a:cubicBezTo>
                    <a:pt x="270" y="205"/>
                    <a:pt x="272" y="216"/>
                    <a:pt x="275" y="228"/>
                  </a:cubicBezTo>
                  <a:lnTo>
                    <a:pt x="275" y="228"/>
                  </a:lnTo>
                  <a:cubicBezTo>
                    <a:pt x="274" y="123"/>
                    <a:pt x="274" y="80"/>
                    <a:pt x="273" y="80"/>
                  </a:cubicBezTo>
                  <a:cubicBezTo>
                    <a:pt x="271" y="80"/>
                    <a:pt x="270" y="125"/>
                    <a:pt x="268" y="194"/>
                  </a:cubicBezTo>
                  <a:lnTo>
                    <a:pt x="268" y="194"/>
                  </a:lnTo>
                  <a:cubicBezTo>
                    <a:pt x="243" y="68"/>
                    <a:pt x="227" y="1"/>
                    <a:pt x="227" y="0"/>
                  </a:cubicBezTo>
                  <a:close/>
                  <a:moveTo>
                    <a:pt x="557" y="73"/>
                  </a:moveTo>
                  <a:cubicBezTo>
                    <a:pt x="541" y="73"/>
                    <a:pt x="482" y="924"/>
                    <a:pt x="417" y="924"/>
                  </a:cubicBezTo>
                  <a:cubicBezTo>
                    <a:pt x="405" y="924"/>
                    <a:pt x="394" y="897"/>
                    <a:pt x="382" y="834"/>
                  </a:cubicBezTo>
                  <a:cubicBezTo>
                    <a:pt x="341" y="576"/>
                    <a:pt x="303" y="371"/>
                    <a:pt x="275" y="228"/>
                  </a:cubicBezTo>
                  <a:lnTo>
                    <a:pt x="275" y="228"/>
                  </a:lnTo>
                  <a:cubicBezTo>
                    <a:pt x="275" y="242"/>
                    <a:pt x="275" y="258"/>
                    <a:pt x="275" y="274"/>
                  </a:cubicBezTo>
                  <a:cubicBezTo>
                    <a:pt x="263" y="667"/>
                    <a:pt x="251" y="1036"/>
                    <a:pt x="227" y="1382"/>
                  </a:cubicBezTo>
                  <a:cubicBezTo>
                    <a:pt x="203" y="1715"/>
                    <a:pt x="179" y="2025"/>
                    <a:pt x="144" y="2286"/>
                  </a:cubicBezTo>
                  <a:cubicBezTo>
                    <a:pt x="132" y="2406"/>
                    <a:pt x="108" y="2525"/>
                    <a:pt x="84" y="2632"/>
                  </a:cubicBezTo>
                  <a:cubicBezTo>
                    <a:pt x="72" y="2727"/>
                    <a:pt x="60" y="2810"/>
                    <a:pt x="37" y="2882"/>
                  </a:cubicBezTo>
                  <a:cubicBezTo>
                    <a:pt x="13" y="3037"/>
                    <a:pt x="1" y="3108"/>
                    <a:pt x="1" y="3108"/>
                  </a:cubicBezTo>
                  <a:cubicBezTo>
                    <a:pt x="1" y="3108"/>
                    <a:pt x="25" y="3037"/>
                    <a:pt x="84" y="2906"/>
                  </a:cubicBezTo>
                  <a:cubicBezTo>
                    <a:pt x="108" y="2834"/>
                    <a:pt x="144" y="2751"/>
                    <a:pt x="179" y="2644"/>
                  </a:cubicBezTo>
                  <a:cubicBezTo>
                    <a:pt x="215" y="2548"/>
                    <a:pt x="251" y="2441"/>
                    <a:pt x="287" y="2310"/>
                  </a:cubicBezTo>
                  <a:cubicBezTo>
                    <a:pt x="358" y="2060"/>
                    <a:pt x="418" y="1751"/>
                    <a:pt x="477" y="1405"/>
                  </a:cubicBezTo>
                  <a:cubicBezTo>
                    <a:pt x="525" y="1060"/>
                    <a:pt x="560" y="679"/>
                    <a:pt x="560" y="274"/>
                  </a:cubicBezTo>
                  <a:cubicBezTo>
                    <a:pt x="563" y="130"/>
                    <a:pt x="561" y="73"/>
                    <a:pt x="557" y="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2"/>
            <p:cNvSpPr/>
            <p:nvPr/>
          </p:nvSpPr>
          <p:spPr>
            <a:xfrm>
              <a:off x="4926500" y="2510525"/>
              <a:ext cx="8400" cy="66425"/>
            </a:xfrm>
            <a:custGeom>
              <a:avLst/>
              <a:gdLst/>
              <a:ahLst/>
              <a:cxnLst/>
              <a:rect l="l" t="t" r="r" b="b"/>
              <a:pathLst>
                <a:path w="336" h="2657" extrusionOk="0">
                  <a:moveTo>
                    <a:pt x="46" y="1"/>
                  </a:moveTo>
                  <a:cubicBezTo>
                    <a:pt x="43" y="1"/>
                    <a:pt x="40" y="43"/>
                    <a:pt x="36" y="145"/>
                  </a:cubicBezTo>
                  <a:cubicBezTo>
                    <a:pt x="24" y="835"/>
                    <a:pt x="12" y="1466"/>
                    <a:pt x="12" y="1919"/>
                  </a:cubicBezTo>
                  <a:cubicBezTo>
                    <a:pt x="0" y="2371"/>
                    <a:pt x="0" y="2657"/>
                    <a:pt x="0" y="2657"/>
                  </a:cubicBezTo>
                  <a:cubicBezTo>
                    <a:pt x="0" y="2657"/>
                    <a:pt x="72" y="2383"/>
                    <a:pt x="155" y="1931"/>
                  </a:cubicBezTo>
                  <a:cubicBezTo>
                    <a:pt x="227" y="1478"/>
                    <a:pt x="310" y="847"/>
                    <a:pt x="334" y="157"/>
                  </a:cubicBezTo>
                  <a:cubicBezTo>
                    <a:pt x="336" y="48"/>
                    <a:pt x="336" y="3"/>
                    <a:pt x="334" y="3"/>
                  </a:cubicBezTo>
                  <a:lnTo>
                    <a:pt x="334" y="3"/>
                  </a:lnTo>
                  <a:cubicBezTo>
                    <a:pt x="328" y="3"/>
                    <a:pt x="289" y="1035"/>
                    <a:pt x="245" y="1035"/>
                  </a:cubicBezTo>
                  <a:cubicBezTo>
                    <a:pt x="239" y="1035"/>
                    <a:pt x="233" y="1014"/>
                    <a:pt x="227" y="966"/>
                  </a:cubicBezTo>
                  <a:cubicBezTo>
                    <a:pt x="167" y="514"/>
                    <a:pt x="96" y="240"/>
                    <a:pt x="96" y="240"/>
                  </a:cubicBezTo>
                  <a:cubicBezTo>
                    <a:pt x="96" y="240"/>
                    <a:pt x="96" y="526"/>
                    <a:pt x="84" y="978"/>
                  </a:cubicBezTo>
                  <a:cubicBezTo>
                    <a:pt x="82" y="1026"/>
                    <a:pt x="81" y="1047"/>
                    <a:pt x="80" y="1047"/>
                  </a:cubicBezTo>
                  <a:cubicBezTo>
                    <a:pt x="71" y="1047"/>
                    <a:pt x="61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2"/>
            <p:cNvSpPr/>
            <p:nvPr/>
          </p:nvSpPr>
          <p:spPr>
            <a:xfrm>
              <a:off x="4663975" y="2289100"/>
              <a:ext cx="58350" cy="231600"/>
            </a:xfrm>
            <a:custGeom>
              <a:avLst/>
              <a:gdLst/>
              <a:ahLst/>
              <a:cxnLst/>
              <a:rect l="l" t="t" r="r" b="b"/>
              <a:pathLst>
                <a:path w="2334" h="9264" extrusionOk="0">
                  <a:moveTo>
                    <a:pt x="0" y="1"/>
                  </a:moveTo>
                  <a:cubicBezTo>
                    <a:pt x="0" y="1"/>
                    <a:pt x="0" y="36"/>
                    <a:pt x="0" y="96"/>
                  </a:cubicBezTo>
                  <a:cubicBezTo>
                    <a:pt x="12" y="167"/>
                    <a:pt x="24" y="251"/>
                    <a:pt x="48" y="382"/>
                  </a:cubicBezTo>
                  <a:cubicBezTo>
                    <a:pt x="95" y="620"/>
                    <a:pt x="202" y="953"/>
                    <a:pt x="369" y="1358"/>
                  </a:cubicBezTo>
                  <a:cubicBezTo>
                    <a:pt x="536" y="1763"/>
                    <a:pt x="774" y="2227"/>
                    <a:pt x="964" y="2763"/>
                  </a:cubicBezTo>
                  <a:cubicBezTo>
                    <a:pt x="1143" y="3287"/>
                    <a:pt x="1214" y="3906"/>
                    <a:pt x="1274" y="4573"/>
                  </a:cubicBezTo>
                  <a:cubicBezTo>
                    <a:pt x="1310" y="4894"/>
                    <a:pt x="1345" y="5227"/>
                    <a:pt x="1393" y="5537"/>
                  </a:cubicBezTo>
                  <a:cubicBezTo>
                    <a:pt x="1441" y="5847"/>
                    <a:pt x="1512" y="6156"/>
                    <a:pt x="1595" y="6430"/>
                  </a:cubicBezTo>
                  <a:cubicBezTo>
                    <a:pt x="1762" y="6990"/>
                    <a:pt x="1953" y="7466"/>
                    <a:pt x="2072" y="7882"/>
                  </a:cubicBezTo>
                  <a:cubicBezTo>
                    <a:pt x="2203" y="8299"/>
                    <a:pt x="2262" y="8644"/>
                    <a:pt x="2286" y="8883"/>
                  </a:cubicBezTo>
                  <a:cubicBezTo>
                    <a:pt x="2298" y="9002"/>
                    <a:pt x="2310" y="9097"/>
                    <a:pt x="2310" y="9168"/>
                  </a:cubicBezTo>
                  <a:cubicBezTo>
                    <a:pt x="2310" y="9228"/>
                    <a:pt x="2310" y="9264"/>
                    <a:pt x="2310" y="9264"/>
                  </a:cubicBezTo>
                  <a:cubicBezTo>
                    <a:pt x="2310" y="9264"/>
                    <a:pt x="2310" y="9228"/>
                    <a:pt x="2322" y="9168"/>
                  </a:cubicBezTo>
                  <a:cubicBezTo>
                    <a:pt x="2322" y="9097"/>
                    <a:pt x="2334" y="9002"/>
                    <a:pt x="2334" y="8883"/>
                  </a:cubicBezTo>
                  <a:cubicBezTo>
                    <a:pt x="2334" y="8633"/>
                    <a:pt x="2310" y="8275"/>
                    <a:pt x="2215" y="7847"/>
                  </a:cubicBezTo>
                  <a:cubicBezTo>
                    <a:pt x="2119" y="7418"/>
                    <a:pt x="1965" y="6918"/>
                    <a:pt x="1834" y="6370"/>
                  </a:cubicBezTo>
                  <a:cubicBezTo>
                    <a:pt x="1762" y="6097"/>
                    <a:pt x="1703" y="5799"/>
                    <a:pt x="1667" y="5501"/>
                  </a:cubicBezTo>
                  <a:cubicBezTo>
                    <a:pt x="1619" y="5192"/>
                    <a:pt x="1595" y="4870"/>
                    <a:pt x="1572" y="4537"/>
                  </a:cubicBezTo>
                  <a:cubicBezTo>
                    <a:pt x="1512" y="3882"/>
                    <a:pt x="1417" y="3227"/>
                    <a:pt x="1191" y="2679"/>
                  </a:cubicBezTo>
                  <a:cubicBezTo>
                    <a:pt x="964" y="2132"/>
                    <a:pt x="703" y="1691"/>
                    <a:pt x="500" y="1298"/>
                  </a:cubicBezTo>
                  <a:cubicBezTo>
                    <a:pt x="298" y="917"/>
                    <a:pt x="167" y="596"/>
                    <a:pt x="95" y="370"/>
                  </a:cubicBezTo>
                  <a:cubicBezTo>
                    <a:pt x="60" y="251"/>
                    <a:pt x="36" y="155"/>
                    <a:pt x="24" y="96"/>
                  </a:cubicBezTo>
                  <a:cubicBezTo>
                    <a:pt x="0" y="36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2"/>
            <p:cNvSpPr/>
            <p:nvPr/>
          </p:nvSpPr>
          <p:spPr>
            <a:xfrm>
              <a:off x="4352025" y="2076275"/>
              <a:ext cx="24125" cy="175650"/>
            </a:xfrm>
            <a:custGeom>
              <a:avLst/>
              <a:gdLst/>
              <a:ahLst/>
              <a:cxnLst/>
              <a:rect l="l" t="t" r="r" b="b"/>
              <a:pathLst>
                <a:path w="965" h="7026" extrusionOk="0">
                  <a:moveTo>
                    <a:pt x="0" y="1"/>
                  </a:moveTo>
                  <a:cubicBezTo>
                    <a:pt x="0" y="1"/>
                    <a:pt x="107" y="1584"/>
                    <a:pt x="381" y="3525"/>
                  </a:cubicBezTo>
                  <a:cubicBezTo>
                    <a:pt x="643" y="5466"/>
                    <a:pt x="965" y="7025"/>
                    <a:pt x="965" y="7025"/>
                  </a:cubicBezTo>
                  <a:cubicBezTo>
                    <a:pt x="965" y="7025"/>
                    <a:pt x="929" y="5430"/>
                    <a:pt x="667" y="3489"/>
                  </a:cubicBezTo>
                  <a:cubicBezTo>
                    <a:pt x="393" y="15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2"/>
            <p:cNvSpPr/>
            <p:nvPr/>
          </p:nvSpPr>
          <p:spPr>
            <a:xfrm>
              <a:off x="5299450" y="1950075"/>
              <a:ext cx="19975" cy="106275"/>
            </a:xfrm>
            <a:custGeom>
              <a:avLst/>
              <a:gdLst/>
              <a:ahLst/>
              <a:cxnLst/>
              <a:rect l="l" t="t" r="r" b="b"/>
              <a:pathLst>
                <a:path w="799" h="4251" extrusionOk="0">
                  <a:moveTo>
                    <a:pt x="96" y="0"/>
                  </a:moveTo>
                  <a:cubicBezTo>
                    <a:pt x="96" y="0"/>
                    <a:pt x="84" y="60"/>
                    <a:pt x="60" y="167"/>
                  </a:cubicBezTo>
                  <a:cubicBezTo>
                    <a:pt x="37" y="274"/>
                    <a:pt x="25" y="429"/>
                    <a:pt x="13" y="631"/>
                  </a:cubicBezTo>
                  <a:cubicBezTo>
                    <a:pt x="1" y="834"/>
                    <a:pt x="13" y="1072"/>
                    <a:pt x="37" y="1334"/>
                  </a:cubicBezTo>
                  <a:cubicBezTo>
                    <a:pt x="60" y="1596"/>
                    <a:pt x="108" y="1882"/>
                    <a:pt x="168" y="2179"/>
                  </a:cubicBezTo>
                  <a:cubicBezTo>
                    <a:pt x="310" y="2763"/>
                    <a:pt x="489" y="3275"/>
                    <a:pt x="608" y="3644"/>
                  </a:cubicBezTo>
                  <a:cubicBezTo>
                    <a:pt x="727" y="4025"/>
                    <a:pt x="799" y="4251"/>
                    <a:pt x="799" y="4251"/>
                  </a:cubicBezTo>
                  <a:cubicBezTo>
                    <a:pt x="799" y="4251"/>
                    <a:pt x="799" y="4013"/>
                    <a:pt x="751" y="3620"/>
                  </a:cubicBezTo>
                  <a:cubicBezTo>
                    <a:pt x="691" y="3227"/>
                    <a:pt x="584" y="2691"/>
                    <a:pt x="453" y="2108"/>
                  </a:cubicBezTo>
                  <a:cubicBezTo>
                    <a:pt x="394" y="1822"/>
                    <a:pt x="322" y="1548"/>
                    <a:pt x="275" y="1298"/>
                  </a:cubicBezTo>
                  <a:cubicBezTo>
                    <a:pt x="227" y="1048"/>
                    <a:pt x="179" y="822"/>
                    <a:pt x="156" y="631"/>
                  </a:cubicBezTo>
                  <a:cubicBezTo>
                    <a:pt x="132" y="429"/>
                    <a:pt x="108" y="274"/>
                    <a:pt x="108" y="167"/>
                  </a:cubicBezTo>
                  <a:cubicBezTo>
                    <a:pt x="96" y="60"/>
                    <a:pt x="96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2"/>
            <p:cNvSpPr/>
            <p:nvPr/>
          </p:nvSpPr>
          <p:spPr>
            <a:xfrm>
              <a:off x="5024725" y="1894700"/>
              <a:ext cx="43775" cy="47950"/>
            </a:xfrm>
            <a:custGeom>
              <a:avLst/>
              <a:gdLst/>
              <a:ahLst/>
              <a:cxnLst/>
              <a:rect l="l" t="t" r="r" b="b"/>
              <a:pathLst>
                <a:path w="1751" h="1918" extrusionOk="0">
                  <a:moveTo>
                    <a:pt x="429" y="1"/>
                  </a:moveTo>
                  <a:cubicBezTo>
                    <a:pt x="298" y="1"/>
                    <a:pt x="191" y="1"/>
                    <a:pt x="119" y="13"/>
                  </a:cubicBezTo>
                  <a:cubicBezTo>
                    <a:pt x="48" y="25"/>
                    <a:pt x="0" y="37"/>
                    <a:pt x="0" y="37"/>
                  </a:cubicBezTo>
                  <a:cubicBezTo>
                    <a:pt x="0" y="37"/>
                    <a:pt x="48" y="48"/>
                    <a:pt x="119" y="60"/>
                  </a:cubicBezTo>
                  <a:cubicBezTo>
                    <a:pt x="179" y="84"/>
                    <a:pt x="286" y="108"/>
                    <a:pt x="405" y="144"/>
                  </a:cubicBezTo>
                  <a:cubicBezTo>
                    <a:pt x="512" y="191"/>
                    <a:pt x="655" y="251"/>
                    <a:pt x="774" y="346"/>
                  </a:cubicBezTo>
                  <a:cubicBezTo>
                    <a:pt x="905" y="429"/>
                    <a:pt x="1012" y="549"/>
                    <a:pt x="1120" y="691"/>
                  </a:cubicBezTo>
                  <a:cubicBezTo>
                    <a:pt x="1334" y="977"/>
                    <a:pt x="1465" y="1299"/>
                    <a:pt x="1572" y="1537"/>
                  </a:cubicBezTo>
                  <a:cubicBezTo>
                    <a:pt x="1679" y="1775"/>
                    <a:pt x="1739" y="1918"/>
                    <a:pt x="1739" y="1918"/>
                  </a:cubicBezTo>
                  <a:cubicBezTo>
                    <a:pt x="1739" y="1918"/>
                    <a:pt x="1751" y="1763"/>
                    <a:pt x="1715" y="1501"/>
                  </a:cubicBezTo>
                  <a:cubicBezTo>
                    <a:pt x="1691" y="1370"/>
                    <a:pt x="1667" y="1215"/>
                    <a:pt x="1620" y="1049"/>
                  </a:cubicBezTo>
                  <a:cubicBezTo>
                    <a:pt x="1560" y="870"/>
                    <a:pt x="1489" y="691"/>
                    <a:pt x="1358" y="525"/>
                  </a:cubicBezTo>
                  <a:cubicBezTo>
                    <a:pt x="1227" y="346"/>
                    <a:pt x="1072" y="215"/>
                    <a:pt x="893" y="132"/>
                  </a:cubicBezTo>
                  <a:cubicBezTo>
                    <a:pt x="727" y="48"/>
                    <a:pt x="560" y="13"/>
                    <a:pt x="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2"/>
            <p:cNvSpPr/>
            <p:nvPr/>
          </p:nvSpPr>
          <p:spPr>
            <a:xfrm>
              <a:off x="5039000" y="1895600"/>
              <a:ext cx="31000" cy="55975"/>
            </a:xfrm>
            <a:custGeom>
              <a:avLst/>
              <a:gdLst/>
              <a:ahLst/>
              <a:cxnLst/>
              <a:rect l="l" t="t" r="r" b="b"/>
              <a:pathLst>
                <a:path w="1240" h="223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36"/>
                    <a:pt x="72" y="84"/>
                  </a:cubicBezTo>
                  <a:cubicBezTo>
                    <a:pt x="120" y="132"/>
                    <a:pt x="180" y="203"/>
                    <a:pt x="263" y="298"/>
                  </a:cubicBezTo>
                  <a:cubicBezTo>
                    <a:pt x="406" y="477"/>
                    <a:pt x="584" y="739"/>
                    <a:pt x="751" y="1048"/>
                  </a:cubicBezTo>
                  <a:cubicBezTo>
                    <a:pt x="906" y="1358"/>
                    <a:pt x="1025" y="1644"/>
                    <a:pt x="1096" y="1870"/>
                  </a:cubicBezTo>
                  <a:cubicBezTo>
                    <a:pt x="1132" y="1977"/>
                    <a:pt x="1168" y="2072"/>
                    <a:pt x="1180" y="2144"/>
                  </a:cubicBezTo>
                  <a:cubicBezTo>
                    <a:pt x="1192" y="2203"/>
                    <a:pt x="1203" y="2239"/>
                    <a:pt x="1203" y="2239"/>
                  </a:cubicBezTo>
                  <a:cubicBezTo>
                    <a:pt x="1203" y="2239"/>
                    <a:pt x="1215" y="2203"/>
                    <a:pt x="1227" y="2132"/>
                  </a:cubicBezTo>
                  <a:cubicBezTo>
                    <a:pt x="1239" y="2072"/>
                    <a:pt x="1239" y="1965"/>
                    <a:pt x="1239" y="1846"/>
                  </a:cubicBezTo>
                  <a:cubicBezTo>
                    <a:pt x="1239" y="1596"/>
                    <a:pt x="1180" y="1251"/>
                    <a:pt x="1001" y="905"/>
                  </a:cubicBezTo>
                  <a:cubicBezTo>
                    <a:pt x="822" y="572"/>
                    <a:pt x="561" y="334"/>
                    <a:pt x="358" y="191"/>
                  </a:cubicBezTo>
                  <a:cubicBezTo>
                    <a:pt x="251" y="120"/>
                    <a:pt x="168" y="72"/>
                    <a:pt x="108" y="48"/>
                  </a:cubicBezTo>
                  <a:cubicBezTo>
                    <a:pt x="37" y="2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2"/>
            <p:cNvSpPr/>
            <p:nvPr/>
          </p:nvSpPr>
          <p:spPr>
            <a:xfrm>
              <a:off x="4960425" y="1180925"/>
              <a:ext cx="46750" cy="153625"/>
            </a:xfrm>
            <a:custGeom>
              <a:avLst/>
              <a:gdLst/>
              <a:ahLst/>
              <a:cxnLst/>
              <a:rect l="l" t="t" r="r" b="b"/>
              <a:pathLst>
                <a:path w="1870" h="6145" extrusionOk="0">
                  <a:moveTo>
                    <a:pt x="1" y="1"/>
                  </a:moveTo>
                  <a:cubicBezTo>
                    <a:pt x="1" y="1"/>
                    <a:pt x="1" y="370"/>
                    <a:pt x="24" y="953"/>
                  </a:cubicBezTo>
                  <a:cubicBezTo>
                    <a:pt x="36" y="1251"/>
                    <a:pt x="36" y="1596"/>
                    <a:pt x="72" y="1989"/>
                  </a:cubicBezTo>
                  <a:cubicBezTo>
                    <a:pt x="96" y="2191"/>
                    <a:pt x="132" y="2406"/>
                    <a:pt x="227" y="2620"/>
                  </a:cubicBezTo>
                  <a:cubicBezTo>
                    <a:pt x="334" y="2834"/>
                    <a:pt x="477" y="3013"/>
                    <a:pt x="572" y="3192"/>
                  </a:cubicBezTo>
                  <a:cubicBezTo>
                    <a:pt x="667" y="3370"/>
                    <a:pt x="739" y="3573"/>
                    <a:pt x="822" y="3775"/>
                  </a:cubicBezTo>
                  <a:cubicBezTo>
                    <a:pt x="894" y="3965"/>
                    <a:pt x="977" y="4156"/>
                    <a:pt x="1048" y="4335"/>
                  </a:cubicBezTo>
                  <a:cubicBezTo>
                    <a:pt x="1203" y="4692"/>
                    <a:pt x="1346" y="5013"/>
                    <a:pt x="1465" y="5287"/>
                  </a:cubicBezTo>
                  <a:cubicBezTo>
                    <a:pt x="1703" y="5823"/>
                    <a:pt x="1870" y="6144"/>
                    <a:pt x="1870" y="6144"/>
                  </a:cubicBezTo>
                  <a:cubicBezTo>
                    <a:pt x="1870" y="6144"/>
                    <a:pt x="1775" y="5799"/>
                    <a:pt x="1608" y="5228"/>
                  </a:cubicBezTo>
                  <a:cubicBezTo>
                    <a:pt x="1525" y="4954"/>
                    <a:pt x="1418" y="4608"/>
                    <a:pt x="1298" y="4239"/>
                  </a:cubicBezTo>
                  <a:cubicBezTo>
                    <a:pt x="1227" y="4061"/>
                    <a:pt x="1167" y="3870"/>
                    <a:pt x="1096" y="3668"/>
                  </a:cubicBezTo>
                  <a:cubicBezTo>
                    <a:pt x="1025" y="3465"/>
                    <a:pt x="953" y="3263"/>
                    <a:pt x="834" y="3049"/>
                  </a:cubicBezTo>
                  <a:cubicBezTo>
                    <a:pt x="727" y="2834"/>
                    <a:pt x="584" y="2668"/>
                    <a:pt x="501" y="2501"/>
                  </a:cubicBezTo>
                  <a:cubicBezTo>
                    <a:pt x="417" y="2322"/>
                    <a:pt x="370" y="2144"/>
                    <a:pt x="334" y="1953"/>
                  </a:cubicBezTo>
                  <a:cubicBezTo>
                    <a:pt x="275" y="1572"/>
                    <a:pt x="215" y="1227"/>
                    <a:pt x="167" y="941"/>
                  </a:cubicBezTo>
                  <a:cubicBezTo>
                    <a:pt x="72" y="35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2"/>
            <p:cNvSpPr/>
            <p:nvPr/>
          </p:nvSpPr>
          <p:spPr>
            <a:xfrm>
              <a:off x="4850900" y="1118425"/>
              <a:ext cx="119675" cy="139025"/>
            </a:xfrm>
            <a:custGeom>
              <a:avLst/>
              <a:gdLst/>
              <a:ahLst/>
              <a:cxnLst/>
              <a:rect l="l" t="t" r="r" b="b"/>
              <a:pathLst>
                <a:path w="4787" h="556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310" y="298"/>
                    <a:pt x="810" y="739"/>
                  </a:cubicBezTo>
                  <a:cubicBezTo>
                    <a:pt x="1072" y="965"/>
                    <a:pt x="1369" y="1239"/>
                    <a:pt x="1715" y="1524"/>
                  </a:cubicBezTo>
                  <a:cubicBezTo>
                    <a:pt x="1881" y="1667"/>
                    <a:pt x="2060" y="1810"/>
                    <a:pt x="2250" y="1977"/>
                  </a:cubicBezTo>
                  <a:cubicBezTo>
                    <a:pt x="2441" y="2120"/>
                    <a:pt x="2631" y="2286"/>
                    <a:pt x="2798" y="2465"/>
                  </a:cubicBezTo>
                  <a:cubicBezTo>
                    <a:pt x="2965" y="2644"/>
                    <a:pt x="3096" y="2822"/>
                    <a:pt x="3203" y="3036"/>
                  </a:cubicBezTo>
                  <a:cubicBezTo>
                    <a:pt x="3310" y="3239"/>
                    <a:pt x="3393" y="3465"/>
                    <a:pt x="3477" y="3668"/>
                  </a:cubicBezTo>
                  <a:cubicBezTo>
                    <a:pt x="3572" y="3882"/>
                    <a:pt x="3679" y="4072"/>
                    <a:pt x="3798" y="4239"/>
                  </a:cubicBezTo>
                  <a:cubicBezTo>
                    <a:pt x="3917" y="4406"/>
                    <a:pt x="4036" y="4549"/>
                    <a:pt x="4144" y="4680"/>
                  </a:cubicBezTo>
                  <a:cubicBezTo>
                    <a:pt x="4370" y="4941"/>
                    <a:pt x="4536" y="5144"/>
                    <a:pt x="4644" y="5311"/>
                  </a:cubicBezTo>
                  <a:cubicBezTo>
                    <a:pt x="4691" y="5382"/>
                    <a:pt x="4727" y="5453"/>
                    <a:pt x="4751" y="5489"/>
                  </a:cubicBezTo>
                  <a:cubicBezTo>
                    <a:pt x="4775" y="5537"/>
                    <a:pt x="4786" y="5561"/>
                    <a:pt x="4786" y="5561"/>
                  </a:cubicBezTo>
                  <a:cubicBezTo>
                    <a:pt x="4786" y="5561"/>
                    <a:pt x="4775" y="5537"/>
                    <a:pt x="4763" y="5489"/>
                  </a:cubicBezTo>
                  <a:cubicBezTo>
                    <a:pt x="4751" y="5442"/>
                    <a:pt x="4715" y="5370"/>
                    <a:pt x="4679" y="5287"/>
                  </a:cubicBezTo>
                  <a:cubicBezTo>
                    <a:pt x="4608" y="5108"/>
                    <a:pt x="4465" y="4870"/>
                    <a:pt x="4275" y="4584"/>
                  </a:cubicBezTo>
                  <a:cubicBezTo>
                    <a:pt x="4179" y="4441"/>
                    <a:pt x="4072" y="4299"/>
                    <a:pt x="3977" y="4132"/>
                  </a:cubicBezTo>
                  <a:cubicBezTo>
                    <a:pt x="3882" y="3965"/>
                    <a:pt x="3798" y="3775"/>
                    <a:pt x="3727" y="3572"/>
                  </a:cubicBezTo>
                  <a:cubicBezTo>
                    <a:pt x="3643" y="3370"/>
                    <a:pt x="3572" y="3144"/>
                    <a:pt x="3465" y="2906"/>
                  </a:cubicBezTo>
                  <a:cubicBezTo>
                    <a:pt x="3358" y="2679"/>
                    <a:pt x="3203" y="2441"/>
                    <a:pt x="3012" y="2251"/>
                  </a:cubicBezTo>
                  <a:cubicBezTo>
                    <a:pt x="2834" y="2048"/>
                    <a:pt x="2631" y="1893"/>
                    <a:pt x="2441" y="1739"/>
                  </a:cubicBezTo>
                  <a:cubicBezTo>
                    <a:pt x="2239" y="1596"/>
                    <a:pt x="2048" y="1453"/>
                    <a:pt x="1869" y="1322"/>
                  </a:cubicBezTo>
                  <a:cubicBezTo>
                    <a:pt x="1512" y="1048"/>
                    <a:pt x="1191" y="822"/>
                    <a:pt x="905" y="620"/>
                  </a:cubicBezTo>
                  <a:cubicBezTo>
                    <a:pt x="357" y="239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2"/>
            <p:cNvSpPr/>
            <p:nvPr/>
          </p:nvSpPr>
          <p:spPr>
            <a:xfrm>
              <a:off x="4856250" y="1105325"/>
              <a:ext cx="64325" cy="73250"/>
            </a:xfrm>
            <a:custGeom>
              <a:avLst/>
              <a:gdLst/>
              <a:ahLst/>
              <a:cxnLst/>
              <a:rect l="l" t="t" r="r" b="b"/>
              <a:pathLst>
                <a:path w="2573" h="2930" extrusionOk="0">
                  <a:moveTo>
                    <a:pt x="0" y="1"/>
                  </a:moveTo>
                  <a:cubicBezTo>
                    <a:pt x="1" y="1"/>
                    <a:pt x="36" y="48"/>
                    <a:pt x="108" y="120"/>
                  </a:cubicBezTo>
                  <a:cubicBezTo>
                    <a:pt x="167" y="191"/>
                    <a:pt x="274" y="298"/>
                    <a:pt x="370" y="441"/>
                  </a:cubicBezTo>
                  <a:cubicBezTo>
                    <a:pt x="429" y="512"/>
                    <a:pt x="477" y="596"/>
                    <a:pt x="512" y="679"/>
                  </a:cubicBezTo>
                  <a:cubicBezTo>
                    <a:pt x="560" y="763"/>
                    <a:pt x="584" y="870"/>
                    <a:pt x="632" y="989"/>
                  </a:cubicBezTo>
                  <a:cubicBezTo>
                    <a:pt x="679" y="1108"/>
                    <a:pt x="762" y="1239"/>
                    <a:pt x="858" y="1346"/>
                  </a:cubicBezTo>
                  <a:cubicBezTo>
                    <a:pt x="965" y="1441"/>
                    <a:pt x="1072" y="1525"/>
                    <a:pt x="1179" y="1608"/>
                  </a:cubicBezTo>
                  <a:cubicBezTo>
                    <a:pt x="1394" y="1786"/>
                    <a:pt x="1608" y="1929"/>
                    <a:pt x="1810" y="2072"/>
                  </a:cubicBezTo>
                  <a:cubicBezTo>
                    <a:pt x="2001" y="2203"/>
                    <a:pt x="2167" y="2322"/>
                    <a:pt x="2286" y="2441"/>
                  </a:cubicBezTo>
                  <a:cubicBezTo>
                    <a:pt x="2406" y="2572"/>
                    <a:pt x="2477" y="2691"/>
                    <a:pt x="2525" y="2775"/>
                  </a:cubicBezTo>
                  <a:cubicBezTo>
                    <a:pt x="2537" y="2822"/>
                    <a:pt x="2548" y="2858"/>
                    <a:pt x="2548" y="2894"/>
                  </a:cubicBezTo>
                  <a:cubicBezTo>
                    <a:pt x="2560" y="2918"/>
                    <a:pt x="2560" y="2929"/>
                    <a:pt x="2560" y="2929"/>
                  </a:cubicBezTo>
                  <a:cubicBezTo>
                    <a:pt x="2560" y="2929"/>
                    <a:pt x="2560" y="2918"/>
                    <a:pt x="2572" y="2894"/>
                  </a:cubicBezTo>
                  <a:cubicBezTo>
                    <a:pt x="2572" y="2858"/>
                    <a:pt x="2572" y="2822"/>
                    <a:pt x="2560" y="2763"/>
                  </a:cubicBezTo>
                  <a:cubicBezTo>
                    <a:pt x="2560" y="2668"/>
                    <a:pt x="2513" y="2513"/>
                    <a:pt x="2406" y="2346"/>
                  </a:cubicBezTo>
                  <a:cubicBezTo>
                    <a:pt x="2310" y="2191"/>
                    <a:pt x="2156" y="2025"/>
                    <a:pt x="1965" y="1870"/>
                  </a:cubicBezTo>
                  <a:cubicBezTo>
                    <a:pt x="1786" y="1703"/>
                    <a:pt x="1584" y="1536"/>
                    <a:pt x="1370" y="1370"/>
                  </a:cubicBezTo>
                  <a:cubicBezTo>
                    <a:pt x="1263" y="1286"/>
                    <a:pt x="1155" y="1203"/>
                    <a:pt x="1072" y="1132"/>
                  </a:cubicBezTo>
                  <a:cubicBezTo>
                    <a:pt x="977" y="1060"/>
                    <a:pt x="929" y="977"/>
                    <a:pt x="870" y="882"/>
                  </a:cubicBezTo>
                  <a:cubicBezTo>
                    <a:pt x="822" y="774"/>
                    <a:pt x="762" y="667"/>
                    <a:pt x="703" y="572"/>
                  </a:cubicBezTo>
                  <a:cubicBezTo>
                    <a:pt x="632" y="477"/>
                    <a:pt x="560" y="405"/>
                    <a:pt x="489" y="346"/>
                  </a:cubicBezTo>
                  <a:cubicBezTo>
                    <a:pt x="346" y="215"/>
                    <a:pt x="227" y="131"/>
                    <a:pt x="131" y="84"/>
                  </a:cubicBezTo>
                  <a:cubicBezTo>
                    <a:pt x="48" y="36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2"/>
            <p:cNvSpPr/>
            <p:nvPr/>
          </p:nvSpPr>
          <p:spPr>
            <a:xfrm>
              <a:off x="4687475" y="1123250"/>
              <a:ext cx="194100" cy="41925"/>
            </a:xfrm>
            <a:custGeom>
              <a:avLst/>
              <a:gdLst/>
              <a:ahLst/>
              <a:cxnLst/>
              <a:rect l="l" t="t" r="r" b="b"/>
              <a:pathLst>
                <a:path w="7764" h="1677" extrusionOk="0">
                  <a:moveTo>
                    <a:pt x="5129" y="1"/>
                  </a:moveTo>
                  <a:cubicBezTo>
                    <a:pt x="4931" y="1"/>
                    <a:pt x="4728" y="25"/>
                    <a:pt x="4525" y="69"/>
                  </a:cubicBezTo>
                  <a:cubicBezTo>
                    <a:pt x="4251" y="129"/>
                    <a:pt x="3977" y="224"/>
                    <a:pt x="3715" y="331"/>
                  </a:cubicBezTo>
                  <a:cubicBezTo>
                    <a:pt x="3453" y="438"/>
                    <a:pt x="3203" y="534"/>
                    <a:pt x="2953" y="605"/>
                  </a:cubicBezTo>
                  <a:cubicBezTo>
                    <a:pt x="2703" y="677"/>
                    <a:pt x="2465" y="712"/>
                    <a:pt x="2227" y="724"/>
                  </a:cubicBezTo>
                  <a:cubicBezTo>
                    <a:pt x="2108" y="724"/>
                    <a:pt x="1989" y="721"/>
                    <a:pt x="1871" y="721"/>
                  </a:cubicBezTo>
                  <a:cubicBezTo>
                    <a:pt x="1754" y="721"/>
                    <a:pt x="1638" y="724"/>
                    <a:pt x="1525" y="736"/>
                  </a:cubicBezTo>
                  <a:cubicBezTo>
                    <a:pt x="1298" y="748"/>
                    <a:pt x="1084" y="808"/>
                    <a:pt x="906" y="891"/>
                  </a:cubicBezTo>
                  <a:cubicBezTo>
                    <a:pt x="548" y="1034"/>
                    <a:pt x="322" y="1260"/>
                    <a:pt x="191" y="1415"/>
                  </a:cubicBezTo>
                  <a:cubicBezTo>
                    <a:pt x="120" y="1498"/>
                    <a:pt x="72" y="1558"/>
                    <a:pt x="48" y="1605"/>
                  </a:cubicBezTo>
                  <a:cubicBezTo>
                    <a:pt x="13" y="1653"/>
                    <a:pt x="1" y="1677"/>
                    <a:pt x="1" y="1677"/>
                  </a:cubicBezTo>
                  <a:cubicBezTo>
                    <a:pt x="1" y="1677"/>
                    <a:pt x="13" y="1665"/>
                    <a:pt x="48" y="1617"/>
                  </a:cubicBezTo>
                  <a:cubicBezTo>
                    <a:pt x="84" y="1581"/>
                    <a:pt x="144" y="1522"/>
                    <a:pt x="227" y="1450"/>
                  </a:cubicBezTo>
                  <a:cubicBezTo>
                    <a:pt x="370" y="1308"/>
                    <a:pt x="620" y="1141"/>
                    <a:pt x="965" y="1034"/>
                  </a:cubicBezTo>
                  <a:cubicBezTo>
                    <a:pt x="1132" y="974"/>
                    <a:pt x="1322" y="950"/>
                    <a:pt x="1537" y="950"/>
                  </a:cubicBezTo>
                  <a:cubicBezTo>
                    <a:pt x="1567" y="949"/>
                    <a:pt x="1598" y="948"/>
                    <a:pt x="1629" y="948"/>
                  </a:cubicBezTo>
                  <a:cubicBezTo>
                    <a:pt x="1816" y="948"/>
                    <a:pt x="2013" y="974"/>
                    <a:pt x="2227" y="974"/>
                  </a:cubicBezTo>
                  <a:cubicBezTo>
                    <a:pt x="2268" y="976"/>
                    <a:pt x="2309" y="977"/>
                    <a:pt x="2351" y="977"/>
                  </a:cubicBezTo>
                  <a:cubicBezTo>
                    <a:pt x="2569" y="977"/>
                    <a:pt x="2805" y="951"/>
                    <a:pt x="3025" y="891"/>
                  </a:cubicBezTo>
                  <a:cubicBezTo>
                    <a:pt x="3299" y="819"/>
                    <a:pt x="3561" y="724"/>
                    <a:pt x="3823" y="617"/>
                  </a:cubicBezTo>
                  <a:cubicBezTo>
                    <a:pt x="4324" y="428"/>
                    <a:pt x="4784" y="269"/>
                    <a:pt x="5221" y="269"/>
                  </a:cubicBezTo>
                  <a:cubicBezTo>
                    <a:pt x="5251" y="269"/>
                    <a:pt x="5281" y="270"/>
                    <a:pt x="5311" y="272"/>
                  </a:cubicBezTo>
                  <a:cubicBezTo>
                    <a:pt x="5549" y="284"/>
                    <a:pt x="5763" y="331"/>
                    <a:pt x="5978" y="379"/>
                  </a:cubicBezTo>
                  <a:cubicBezTo>
                    <a:pt x="6192" y="427"/>
                    <a:pt x="6394" y="462"/>
                    <a:pt x="6573" y="498"/>
                  </a:cubicBezTo>
                  <a:cubicBezTo>
                    <a:pt x="7299" y="653"/>
                    <a:pt x="7764" y="736"/>
                    <a:pt x="7764" y="736"/>
                  </a:cubicBezTo>
                  <a:cubicBezTo>
                    <a:pt x="7764" y="736"/>
                    <a:pt x="7323" y="581"/>
                    <a:pt x="6621" y="355"/>
                  </a:cubicBezTo>
                  <a:cubicBezTo>
                    <a:pt x="6442" y="296"/>
                    <a:pt x="6240" y="236"/>
                    <a:pt x="6037" y="176"/>
                  </a:cubicBezTo>
                  <a:cubicBezTo>
                    <a:pt x="5823" y="105"/>
                    <a:pt x="5597" y="46"/>
                    <a:pt x="5335" y="10"/>
                  </a:cubicBezTo>
                  <a:cubicBezTo>
                    <a:pt x="5267" y="4"/>
                    <a:pt x="5198" y="1"/>
                    <a:pt x="5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2"/>
            <p:cNvSpPr/>
            <p:nvPr/>
          </p:nvSpPr>
          <p:spPr>
            <a:xfrm>
              <a:off x="4630625" y="1145200"/>
              <a:ext cx="117600" cy="181000"/>
            </a:xfrm>
            <a:custGeom>
              <a:avLst/>
              <a:gdLst/>
              <a:ahLst/>
              <a:cxnLst/>
              <a:rect l="l" t="t" r="r" b="b"/>
              <a:pathLst>
                <a:path w="4704" h="7240" extrusionOk="0">
                  <a:moveTo>
                    <a:pt x="4704" y="1"/>
                  </a:moveTo>
                  <a:cubicBezTo>
                    <a:pt x="4703" y="1"/>
                    <a:pt x="4572" y="37"/>
                    <a:pt x="4346" y="84"/>
                  </a:cubicBezTo>
                  <a:cubicBezTo>
                    <a:pt x="4120" y="144"/>
                    <a:pt x="3787" y="227"/>
                    <a:pt x="3394" y="394"/>
                  </a:cubicBezTo>
                  <a:cubicBezTo>
                    <a:pt x="3203" y="477"/>
                    <a:pt x="2989" y="572"/>
                    <a:pt x="2775" y="715"/>
                  </a:cubicBezTo>
                  <a:cubicBezTo>
                    <a:pt x="2572" y="858"/>
                    <a:pt x="2358" y="1049"/>
                    <a:pt x="2179" y="1263"/>
                  </a:cubicBezTo>
                  <a:cubicBezTo>
                    <a:pt x="1989" y="1477"/>
                    <a:pt x="1822" y="1727"/>
                    <a:pt x="1667" y="1989"/>
                  </a:cubicBezTo>
                  <a:cubicBezTo>
                    <a:pt x="1513" y="2239"/>
                    <a:pt x="1358" y="2525"/>
                    <a:pt x="1215" y="2811"/>
                  </a:cubicBezTo>
                  <a:cubicBezTo>
                    <a:pt x="1072" y="3108"/>
                    <a:pt x="953" y="3394"/>
                    <a:pt x="846" y="3680"/>
                  </a:cubicBezTo>
                  <a:cubicBezTo>
                    <a:pt x="751" y="3966"/>
                    <a:pt x="667" y="4251"/>
                    <a:pt x="584" y="4513"/>
                  </a:cubicBezTo>
                  <a:cubicBezTo>
                    <a:pt x="548" y="4644"/>
                    <a:pt x="501" y="4763"/>
                    <a:pt x="453" y="4871"/>
                  </a:cubicBezTo>
                  <a:cubicBezTo>
                    <a:pt x="393" y="4990"/>
                    <a:pt x="334" y="5097"/>
                    <a:pt x="286" y="5204"/>
                  </a:cubicBezTo>
                  <a:cubicBezTo>
                    <a:pt x="167" y="5430"/>
                    <a:pt x="84" y="5668"/>
                    <a:pt x="60" y="5883"/>
                  </a:cubicBezTo>
                  <a:cubicBezTo>
                    <a:pt x="1" y="6311"/>
                    <a:pt x="60" y="6657"/>
                    <a:pt x="96" y="6883"/>
                  </a:cubicBezTo>
                  <a:cubicBezTo>
                    <a:pt x="143" y="7109"/>
                    <a:pt x="167" y="7240"/>
                    <a:pt x="167" y="7240"/>
                  </a:cubicBezTo>
                  <a:cubicBezTo>
                    <a:pt x="167" y="7240"/>
                    <a:pt x="155" y="7109"/>
                    <a:pt x="143" y="6883"/>
                  </a:cubicBezTo>
                  <a:cubicBezTo>
                    <a:pt x="143" y="6645"/>
                    <a:pt x="120" y="6299"/>
                    <a:pt x="215" y="5906"/>
                  </a:cubicBezTo>
                  <a:cubicBezTo>
                    <a:pt x="251" y="5716"/>
                    <a:pt x="334" y="5514"/>
                    <a:pt x="465" y="5311"/>
                  </a:cubicBezTo>
                  <a:cubicBezTo>
                    <a:pt x="524" y="5204"/>
                    <a:pt x="596" y="5097"/>
                    <a:pt x="667" y="4978"/>
                  </a:cubicBezTo>
                  <a:cubicBezTo>
                    <a:pt x="727" y="4859"/>
                    <a:pt x="786" y="4728"/>
                    <a:pt x="834" y="4597"/>
                  </a:cubicBezTo>
                  <a:cubicBezTo>
                    <a:pt x="929" y="4335"/>
                    <a:pt x="1013" y="4061"/>
                    <a:pt x="1132" y="3787"/>
                  </a:cubicBezTo>
                  <a:cubicBezTo>
                    <a:pt x="1239" y="3513"/>
                    <a:pt x="1358" y="3228"/>
                    <a:pt x="1489" y="2942"/>
                  </a:cubicBezTo>
                  <a:cubicBezTo>
                    <a:pt x="1632" y="2668"/>
                    <a:pt x="1775" y="2394"/>
                    <a:pt x="1917" y="2132"/>
                  </a:cubicBezTo>
                  <a:cubicBezTo>
                    <a:pt x="2072" y="1882"/>
                    <a:pt x="2215" y="1632"/>
                    <a:pt x="2382" y="1430"/>
                  </a:cubicBezTo>
                  <a:cubicBezTo>
                    <a:pt x="2703" y="1001"/>
                    <a:pt x="3096" y="715"/>
                    <a:pt x="3465" y="525"/>
                  </a:cubicBezTo>
                  <a:cubicBezTo>
                    <a:pt x="3822" y="334"/>
                    <a:pt x="4144" y="215"/>
                    <a:pt x="4358" y="132"/>
                  </a:cubicBezTo>
                  <a:cubicBezTo>
                    <a:pt x="4584" y="49"/>
                    <a:pt x="4703" y="1"/>
                    <a:pt x="4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2"/>
            <p:cNvSpPr/>
            <p:nvPr/>
          </p:nvSpPr>
          <p:spPr>
            <a:xfrm>
              <a:off x="4975900" y="1221125"/>
              <a:ext cx="20575" cy="85150"/>
            </a:xfrm>
            <a:custGeom>
              <a:avLst/>
              <a:gdLst/>
              <a:ahLst/>
              <a:cxnLst/>
              <a:rect l="l" t="t" r="r" b="b"/>
              <a:pathLst>
                <a:path w="823" h="3406" extrusionOk="0">
                  <a:moveTo>
                    <a:pt x="1" y="0"/>
                  </a:moveTo>
                  <a:cubicBezTo>
                    <a:pt x="1" y="0"/>
                    <a:pt x="13" y="48"/>
                    <a:pt x="37" y="131"/>
                  </a:cubicBezTo>
                  <a:cubicBezTo>
                    <a:pt x="48" y="179"/>
                    <a:pt x="48" y="226"/>
                    <a:pt x="60" y="298"/>
                  </a:cubicBezTo>
                  <a:cubicBezTo>
                    <a:pt x="72" y="357"/>
                    <a:pt x="84" y="429"/>
                    <a:pt x="84" y="500"/>
                  </a:cubicBezTo>
                  <a:cubicBezTo>
                    <a:pt x="96" y="667"/>
                    <a:pt x="96" y="845"/>
                    <a:pt x="96" y="1060"/>
                  </a:cubicBezTo>
                  <a:cubicBezTo>
                    <a:pt x="96" y="1274"/>
                    <a:pt x="108" y="1512"/>
                    <a:pt x="144" y="1762"/>
                  </a:cubicBezTo>
                  <a:cubicBezTo>
                    <a:pt x="179" y="2012"/>
                    <a:pt x="263" y="2262"/>
                    <a:pt x="394" y="2453"/>
                  </a:cubicBezTo>
                  <a:cubicBezTo>
                    <a:pt x="525" y="2643"/>
                    <a:pt x="644" y="2762"/>
                    <a:pt x="668" y="2905"/>
                  </a:cubicBezTo>
                  <a:cubicBezTo>
                    <a:pt x="703" y="3048"/>
                    <a:pt x="703" y="3191"/>
                    <a:pt x="739" y="3286"/>
                  </a:cubicBezTo>
                  <a:cubicBezTo>
                    <a:pt x="763" y="3322"/>
                    <a:pt x="775" y="3358"/>
                    <a:pt x="787" y="3381"/>
                  </a:cubicBezTo>
                  <a:cubicBezTo>
                    <a:pt x="803" y="3389"/>
                    <a:pt x="808" y="3398"/>
                    <a:pt x="810" y="3402"/>
                  </a:cubicBezTo>
                  <a:lnTo>
                    <a:pt x="810" y="3402"/>
                  </a:lnTo>
                  <a:cubicBezTo>
                    <a:pt x="807" y="3390"/>
                    <a:pt x="797" y="3345"/>
                    <a:pt x="787" y="3274"/>
                  </a:cubicBezTo>
                  <a:cubicBezTo>
                    <a:pt x="787" y="3179"/>
                    <a:pt x="822" y="3060"/>
                    <a:pt x="822" y="2893"/>
                  </a:cubicBezTo>
                  <a:cubicBezTo>
                    <a:pt x="822" y="2798"/>
                    <a:pt x="799" y="2691"/>
                    <a:pt x="763" y="2596"/>
                  </a:cubicBezTo>
                  <a:cubicBezTo>
                    <a:pt x="715" y="2500"/>
                    <a:pt x="668" y="2417"/>
                    <a:pt x="620" y="2322"/>
                  </a:cubicBezTo>
                  <a:cubicBezTo>
                    <a:pt x="537" y="2155"/>
                    <a:pt x="489" y="1941"/>
                    <a:pt x="441" y="1715"/>
                  </a:cubicBezTo>
                  <a:cubicBezTo>
                    <a:pt x="406" y="1488"/>
                    <a:pt x="394" y="1250"/>
                    <a:pt x="358" y="1036"/>
                  </a:cubicBezTo>
                  <a:cubicBezTo>
                    <a:pt x="334" y="833"/>
                    <a:pt x="287" y="631"/>
                    <a:pt x="239" y="476"/>
                  </a:cubicBezTo>
                  <a:cubicBezTo>
                    <a:pt x="215" y="393"/>
                    <a:pt x="179" y="322"/>
                    <a:pt x="156" y="262"/>
                  </a:cubicBezTo>
                  <a:cubicBezTo>
                    <a:pt x="132" y="202"/>
                    <a:pt x="108" y="155"/>
                    <a:pt x="84" y="119"/>
                  </a:cubicBezTo>
                  <a:cubicBezTo>
                    <a:pt x="25" y="36"/>
                    <a:pt x="1" y="0"/>
                    <a:pt x="1" y="0"/>
                  </a:cubicBezTo>
                  <a:close/>
                  <a:moveTo>
                    <a:pt x="810" y="3402"/>
                  </a:moveTo>
                  <a:cubicBezTo>
                    <a:pt x="810" y="3404"/>
                    <a:pt x="810" y="3405"/>
                    <a:pt x="810" y="3405"/>
                  </a:cubicBezTo>
                  <a:cubicBezTo>
                    <a:pt x="810" y="3405"/>
                    <a:pt x="810" y="3404"/>
                    <a:pt x="810" y="34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2"/>
            <p:cNvSpPr/>
            <p:nvPr/>
          </p:nvSpPr>
          <p:spPr>
            <a:xfrm>
              <a:off x="4995250" y="1282425"/>
              <a:ext cx="14325" cy="65525"/>
            </a:xfrm>
            <a:custGeom>
              <a:avLst/>
              <a:gdLst/>
              <a:ahLst/>
              <a:cxnLst/>
              <a:rect l="l" t="t" r="r" b="b"/>
              <a:pathLst>
                <a:path w="573" h="2621" extrusionOk="0">
                  <a:moveTo>
                    <a:pt x="144" y="1"/>
                  </a:moveTo>
                  <a:cubicBezTo>
                    <a:pt x="144" y="1"/>
                    <a:pt x="120" y="36"/>
                    <a:pt x="96" y="96"/>
                  </a:cubicBezTo>
                  <a:cubicBezTo>
                    <a:pt x="72" y="167"/>
                    <a:pt x="36" y="263"/>
                    <a:pt x="25" y="394"/>
                  </a:cubicBezTo>
                  <a:cubicBezTo>
                    <a:pt x="1" y="656"/>
                    <a:pt x="96" y="1001"/>
                    <a:pt x="179" y="1334"/>
                  </a:cubicBezTo>
                  <a:cubicBezTo>
                    <a:pt x="263" y="1668"/>
                    <a:pt x="275" y="1989"/>
                    <a:pt x="298" y="2227"/>
                  </a:cubicBezTo>
                  <a:cubicBezTo>
                    <a:pt x="310" y="2465"/>
                    <a:pt x="334" y="2620"/>
                    <a:pt x="334" y="2620"/>
                  </a:cubicBezTo>
                  <a:cubicBezTo>
                    <a:pt x="334" y="2620"/>
                    <a:pt x="382" y="2477"/>
                    <a:pt x="453" y="2239"/>
                  </a:cubicBezTo>
                  <a:cubicBezTo>
                    <a:pt x="513" y="2001"/>
                    <a:pt x="572" y="1656"/>
                    <a:pt x="477" y="1263"/>
                  </a:cubicBezTo>
                  <a:cubicBezTo>
                    <a:pt x="382" y="882"/>
                    <a:pt x="239" y="608"/>
                    <a:pt x="179" y="382"/>
                  </a:cubicBezTo>
                  <a:cubicBezTo>
                    <a:pt x="155" y="275"/>
                    <a:pt x="144" y="179"/>
                    <a:pt x="144" y="108"/>
                  </a:cubicBezTo>
                  <a:cubicBezTo>
                    <a:pt x="144" y="36"/>
                    <a:pt x="144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2"/>
            <p:cNvSpPr/>
            <p:nvPr/>
          </p:nvSpPr>
          <p:spPr>
            <a:xfrm>
              <a:off x="4607400" y="1211000"/>
              <a:ext cx="56875" cy="61625"/>
            </a:xfrm>
            <a:custGeom>
              <a:avLst/>
              <a:gdLst/>
              <a:ahLst/>
              <a:cxnLst/>
              <a:rect l="l" t="t" r="r" b="b"/>
              <a:pathLst>
                <a:path w="2275" h="2465" extrusionOk="0">
                  <a:moveTo>
                    <a:pt x="2275" y="0"/>
                  </a:moveTo>
                  <a:cubicBezTo>
                    <a:pt x="2275" y="0"/>
                    <a:pt x="1739" y="584"/>
                    <a:pt x="1239" y="1393"/>
                  </a:cubicBezTo>
                  <a:cubicBezTo>
                    <a:pt x="1180" y="1488"/>
                    <a:pt x="1120" y="1584"/>
                    <a:pt x="1061" y="1679"/>
                  </a:cubicBezTo>
                  <a:cubicBezTo>
                    <a:pt x="1013" y="1762"/>
                    <a:pt x="953" y="1810"/>
                    <a:pt x="882" y="1869"/>
                  </a:cubicBezTo>
                  <a:cubicBezTo>
                    <a:pt x="715" y="1977"/>
                    <a:pt x="549" y="2084"/>
                    <a:pt x="418" y="2167"/>
                  </a:cubicBezTo>
                  <a:cubicBezTo>
                    <a:pt x="156" y="2346"/>
                    <a:pt x="1" y="2465"/>
                    <a:pt x="1" y="2465"/>
                  </a:cubicBezTo>
                  <a:cubicBezTo>
                    <a:pt x="1" y="2465"/>
                    <a:pt x="191" y="2417"/>
                    <a:pt x="489" y="2310"/>
                  </a:cubicBezTo>
                  <a:cubicBezTo>
                    <a:pt x="644" y="2250"/>
                    <a:pt x="810" y="2191"/>
                    <a:pt x="1013" y="2096"/>
                  </a:cubicBezTo>
                  <a:cubicBezTo>
                    <a:pt x="1061" y="2072"/>
                    <a:pt x="1108" y="2036"/>
                    <a:pt x="1168" y="2000"/>
                  </a:cubicBezTo>
                  <a:cubicBezTo>
                    <a:pt x="1215" y="1953"/>
                    <a:pt x="1263" y="1905"/>
                    <a:pt x="1299" y="1846"/>
                  </a:cubicBezTo>
                  <a:cubicBezTo>
                    <a:pt x="1382" y="1750"/>
                    <a:pt x="1430" y="1655"/>
                    <a:pt x="1501" y="1548"/>
                  </a:cubicBezTo>
                  <a:cubicBezTo>
                    <a:pt x="2001" y="739"/>
                    <a:pt x="2275" y="0"/>
                    <a:pt x="2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2"/>
            <p:cNvSpPr/>
            <p:nvPr/>
          </p:nvSpPr>
          <p:spPr>
            <a:xfrm>
              <a:off x="4659800" y="1160100"/>
              <a:ext cx="49725" cy="26500"/>
            </a:xfrm>
            <a:custGeom>
              <a:avLst/>
              <a:gdLst/>
              <a:ahLst/>
              <a:cxnLst/>
              <a:rect l="l" t="t" r="r" b="b"/>
              <a:pathLst>
                <a:path w="1989" h="1060" extrusionOk="0">
                  <a:moveTo>
                    <a:pt x="1989" y="0"/>
                  </a:moveTo>
                  <a:cubicBezTo>
                    <a:pt x="1989" y="0"/>
                    <a:pt x="1846" y="0"/>
                    <a:pt x="1643" y="24"/>
                  </a:cubicBezTo>
                  <a:cubicBezTo>
                    <a:pt x="1429" y="60"/>
                    <a:pt x="1143" y="131"/>
                    <a:pt x="858" y="274"/>
                  </a:cubicBezTo>
                  <a:cubicBezTo>
                    <a:pt x="560" y="417"/>
                    <a:pt x="334" y="584"/>
                    <a:pt x="167" y="738"/>
                  </a:cubicBezTo>
                  <a:cubicBezTo>
                    <a:pt x="84" y="822"/>
                    <a:pt x="36" y="905"/>
                    <a:pt x="24" y="965"/>
                  </a:cubicBezTo>
                  <a:cubicBezTo>
                    <a:pt x="0" y="1024"/>
                    <a:pt x="0" y="1060"/>
                    <a:pt x="0" y="1060"/>
                  </a:cubicBezTo>
                  <a:cubicBezTo>
                    <a:pt x="0" y="1060"/>
                    <a:pt x="72" y="941"/>
                    <a:pt x="262" y="869"/>
                  </a:cubicBezTo>
                  <a:cubicBezTo>
                    <a:pt x="441" y="786"/>
                    <a:pt x="715" y="691"/>
                    <a:pt x="989" y="548"/>
                  </a:cubicBezTo>
                  <a:cubicBezTo>
                    <a:pt x="1262" y="417"/>
                    <a:pt x="1512" y="286"/>
                    <a:pt x="1691" y="179"/>
                  </a:cubicBezTo>
                  <a:cubicBezTo>
                    <a:pt x="1870" y="72"/>
                    <a:pt x="1989" y="0"/>
                    <a:pt x="19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2"/>
            <p:cNvSpPr/>
            <p:nvPr/>
          </p:nvSpPr>
          <p:spPr>
            <a:xfrm>
              <a:off x="4625575" y="1355050"/>
              <a:ext cx="10725" cy="50325"/>
            </a:xfrm>
            <a:custGeom>
              <a:avLst/>
              <a:gdLst/>
              <a:ahLst/>
              <a:cxnLst/>
              <a:rect l="l" t="t" r="r" b="b"/>
              <a:pathLst>
                <a:path w="429" h="2013" extrusionOk="0">
                  <a:moveTo>
                    <a:pt x="369" y="1"/>
                  </a:moveTo>
                  <a:cubicBezTo>
                    <a:pt x="369" y="1"/>
                    <a:pt x="322" y="108"/>
                    <a:pt x="262" y="287"/>
                  </a:cubicBezTo>
                  <a:cubicBezTo>
                    <a:pt x="203" y="465"/>
                    <a:pt x="131" y="715"/>
                    <a:pt x="72" y="989"/>
                  </a:cubicBezTo>
                  <a:cubicBezTo>
                    <a:pt x="24" y="1263"/>
                    <a:pt x="12" y="1513"/>
                    <a:pt x="0" y="1703"/>
                  </a:cubicBezTo>
                  <a:cubicBezTo>
                    <a:pt x="0" y="1894"/>
                    <a:pt x="0" y="2013"/>
                    <a:pt x="0" y="2013"/>
                  </a:cubicBezTo>
                  <a:cubicBezTo>
                    <a:pt x="0" y="2013"/>
                    <a:pt x="72" y="1918"/>
                    <a:pt x="155" y="1739"/>
                  </a:cubicBezTo>
                  <a:cubicBezTo>
                    <a:pt x="238" y="1572"/>
                    <a:pt x="334" y="1322"/>
                    <a:pt x="381" y="1037"/>
                  </a:cubicBezTo>
                  <a:cubicBezTo>
                    <a:pt x="429" y="763"/>
                    <a:pt x="429" y="501"/>
                    <a:pt x="417" y="310"/>
                  </a:cubicBezTo>
                  <a:cubicBezTo>
                    <a:pt x="393" y="120"/>
                    <a:pt x="369" y="1"/>
                    <a:pt x="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2"/>
            <p:cNvSpPr/>
            <p:nvPr/>
          </p:nvSpPr>
          <p:spPr>
            <a:xfrm>
              <a:off x="4625250" y="1393602"/>
              <a:ext cx="12225" cy="51225"/>
            </a:xfrm>
            <a:custGeom>
              <a:avLst/>
              <a:gdLst/>
              <a:ahLst/>
              <a:cxnLst/>
              <a:rect l="l" t="t" r="r" b="b"/>
              <a:pathLst>
                <a:path w="489" h="2049" extrusionOk="0">
                  <a:moveTo>
                    <a:pt x="346" y="1"/>
                  </a:moveTo>
                  <a:cubicBezTo>
                    <a:pt x="346" y="1"/>
                    <a:pt x="310" y="120"/>
                    <a:pt x="275" y="298"/>
                  </a:cubicBezTo>
                  <a:cubicBezTo>
                    <a:pt x="239" y="489"/>
                    <a:pt x="179" y="739"/>
                    <a:pt x="132" y="1013"/>
                  </a:cubicBezTo>
                  <a:cubicBezTo>
                    <a:pt x="96" y="1287"/>
                    <a:pt x="60" y="1537"/>
                    <a:pt x="37" y="1727"/>
                  </a:cubicBezTo>
                  <a:cubicBezTo>
                    <a:pt x="13" y="1918"/>
                    <a:pt x="1" y="2049"/>
                    <a:pt x="1" y="2049"/>
                  </a:cubicBezTo>
                  <a:cubicBezTo>
                    <a:pt x="1" y="2049"/>
                    <a:pt x="84" y="1953"/>
                    <a:pt x="179" y="1787"/>
                  </a:cubicBezTo>
                  <a:cubicBezTo>
                    <a:pt x="287" y="1608"/>
                    <a:pt x="394" y="1358"/>
                    <a:pt x="441" y="1060"/>
                  </a:cubicBezTo>
                  <a:cubicBezTo>
                    <a:pt x="489" y="775"/>
                    <a:pt x="465" y="489"/>
                    <a:pt x="429" y="298"/>
                  </a:cubicBezTo>
                  <a:cubicBezTo>
                    <a:pt x="394" y="108"/>
                    <a:pt x="346" y="1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4" name="Google Shape;1484;p42"/>
          <p:cNvGrpSpPr/>
          <p:nvPr/>
        </p:nvGrpSpPr>
        <p:grpSpPr>
          <a:xfrm rot="10800000" flipH="1">
            <a:off x="8042584" y="4087659"/>
            <a:ext cx="647990" cy="606249"/>
            <a:chOff x="2813175" y="506150"/>
            <a:chExt cx="451750" cy="422650"/>
          </a:xfrm>
        </p:grpSpPr>
        <p:sp>
          <p:nvSpPr>
            <p:cNvPr id="1485" name="Google Shape;1485;p42"/>
            <p:cNvSpPr/>
            <p:nvPr/>
          </p:nvSpPr>
          <p:spPr>
            <a:xfrm>
              <a:off x="2813175" y="620900"/>
              <a:ext cx="158450" cy="152875"/>
            </a:xfrm>
            <a:custGeom>
              <a:avLst/>
              <a:gdLst/>
              <a:ahLst/>
              <a:cxnLst/>
              <a:rect l="l" t="t" r="r" b="b"/>
              <a:pathLst>
                <a:path w="6338" h="6115" extrusionOk="0">
                  <a:moveTo>
                    <a:pt x="5190" y="1"/>
                  </a:moveTo>
                  <a:lnTo>
                    <a:pt x="1" y="6115"/>
                  </a:lnTo>
                  <a:lnTo>
                    <a:pt x="6338" y="2398"/>
                  </a:lnTo>
                  <a:lnTo>
                    <a:pt x="51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2"/>
            <p:cNvSpPr/>
            <p:nvPr/>
          </p:nvSpPr>
          <p:spPr>
            <a:xfrm>
              <a:off x="2923225" y="661575"/>
              <a:ext cx="161450" cy="93800"/>
            </a:xfrm>
            <a:custGeom>
              <a:avLst/>
              <a:gdLst/>
              <a:ahLst/>
              <a:cxnLst/>
              <a:rect l="l" t="t" r="r" b="b"/>
              <a:pathLst>
                <a:path w="6458" h="3752" extrusionOk="0">
                  <a:moveTo>
                    <a:pt x="5926" y="1"/>
                  </a:moveTo>
                  <a:lnTo>
                    <a:pt x="0" y="3752"/>
                  </a:lnTo>
                  <a:lnTo>
                    <a:pt x="0" y="3752"/>
                  </a:lnTo>
                  <a:lnTo>
                    <a:pt x="6457" y="2416"/>
                  </a:lnTo>
                  <a:lnTo>
                    <a:pt x="59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2"/>
            <p:cNvSpPr/>
            <p:nvPr/>
          </p:nvSpPr>
          <p:spPr>
            <a:xfrm>
              <a:off x="2848725" y="506150"/>
              <a:ext cx="74525" cy="173450"/>
            </a:xfrm>
            <a:custGeom>
              <a:avLst/>
              <a:gdLst/>
              <a:ahLst/>
              <a:cxnLst/>
              <a:rect l="l" t="t" r="r" b="b"/>
              <a:pathLst>
                <a:path w="2981" h="6938" extrusionOk="0">
                  <a:moveTo>
                    <a:pt x="1302" y="1"/>
                  </a:moveTo>
                  <a:lnTo>
                    <a:pt x="0" y="6937"/>
                  </a:lnTo>
                  <a:lnTo>
                    <a:pt x="2980" y="1285"/>
                  </a:lnTo>
                  <a:lnTo>
                    <a:pt x="1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2"/>
            <p:cNvSpPr/>
            <p:nvPr/>
          </p:nvSpPr>
          <p:spPr>
            <a:xfrm>
              <a:off x="3071800" y="823000"/>
              <a:ext cx="111350" cy="105800"/>
            </a:xfrm>
            <a:custGeom>
              <a:avLst/>
              <a:gdLst/>
              <a:ahLst/>
              <a:cxnLst/>
              <a:rect l="l" t="t" r="r" b="b"/>
              <a:pathLst>
                <a:path w="4454" h="4232" extrusionOk="0">
                  <a:moveTo>
                    <a:pt x="840" y="1"/>
                  </a:moveTo>
                  <a:lnTo>
                    <a:pt x="891" y="1456"/>
                  </a:lnTo>
                  <a:lnTo>
                    <a:pt x="0" y="2604"/>
                  </a:lnTo>
                  <a:lnTo>
                    <a:pt x="1405" y="3032"/>
                  </a:lnTo>
                  <a:lnTo>
                    <a:pt x="2227" y="4231"/>
                  </a:lnTo>
                  <a:lnTo>
                    <a:pt x="3049" y="3032"/>
                  </a:lnTo>
                  <a:lnTo>
                    <a:pt x="4453" y="2604"/>
                  </a:lnTo>
                  <a:lnTo>
                    <a:pt x="3563" y="1456"/>
                  </a:lnTo>
                  <a:lnTo>
                    <a:pt x="3597" y="1"/>
                  </a:lnTo>
                  <a:lnTo>
                    <a:pt x="2227" y="480"/>
                  </a:lnTo>
                  <a:lnTo>
                    <a:pt x="8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2"/>
            <p:cNvSpPr/>
            <p:nvPr/>
          </p:nvSpPr>
          <p:spPr>
            <a:xfrm>
              <a:off x="3089350" y="838000"/>
              <a:ext cx="75825" cy="71950"/>
            </a:xfrm>
            <a:custGeom>
              <a:avLst/>
              <a:gdLst/>
              <a:ahLst/>
              <a:cxnLst/>
              <a:rect l="l" t="t" r="r" b="b"/>
              <a:pathLst>
                <a:path w="3033" h="2878" extrusionOk="0">
                  <a:moveTo>
                    <a:pt x="583" y="0"/>
                  </a:moveTo>
                  <a:lnTo>
                    <a:pt x="617" y="993"/>
                  </a:lnTo>
                  <a:lnTo>
                    <a:pt x="1" y="1781"/>
                  </a:lnTo>
                  <a:lnTo>
                    <a:pt x="960" y="2072"/>
                  </a:lnTo>
                  <a:lnTo>
                    <a:pt x="1525" y="2877"/>
                  </a:lnTo>
                  <a:lnTo>
                    <a:pt x="2090" y="2072"/>
                  </a:lnTo>
                  <a:lnTo>
                    <a:pt x="3032" y="1781"/>
                  </a:lnTo>
                  <a:lnTo>
                    <a:pt x="2433" y="993"/>
                  </a:lnTo>
                  <a:lnTo>
                    <a:pt x="2467" y="0"/>
                  </a:lnTo>
                  <a:lnTo>
                    <a:pt x="1525" y="325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2"/>
            <p:cNvSpPr/>
            <p:nvPr/>
          </p:nvSpPr>
          <p:spPr>
            <a:xfrm>
              <a:off x="3127450" y="639325"/>
              <a:ext cx="137475" cy="140025"/>
            </a:xfrm>
            <a:custGeom>
              <a:avLst/>
              <a:gdLst/>
              <a:ahLst/>
              <a:cxnLst/>
              <a:rect l="l" t="t" r="r" b="b"/>
              <a:pathLst>
                <a:path w="5499" h="5601" extrusionOk="0">
                  <a:moveTo>
                    <a:pt x="2313" y="0"/>
                  </a:moveTo>
                  <a:lnTo>
                    <a:pt x="1628" y="1713"/>
                  </a:lnTo>
                  <a:lnTo>
                    <a:pt x="1" y="2586"/>
                  </a:lnTo>
                  <a:lnTo>
                    <a:pt x="1405" y="3785"/>
                  </a:lnTo>
                  <a:lnTo>
                    <a:pt x="1748" y="5601"/>
                  </a:lnTo>
                  <a:lnTo>
                    <a:pt x="3324" y="4642"/>
                  </a:lnTo>
                  <a:lnTo>
                    <a:pt x="5156" y="4881"/>
                  </a:lnTo>
                  <a:lnTo>
                    <a:pt x="4711" y="3083"/>
                  </a:lnTo>
                  <a:lnTo>
                    <a:pt x="5499" y="1405"/>
                  </a:lnTo>
                  <a:lnTo>
                    <a:pt x="3666" y="1267"/>
                  </a:lnTo>
                  <a:lnTo>
                    <a:pt x="23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2"/>
            <p:cNvSpPr/>
            <p:nvPr/>
          </p:nvSpPr>
          <p:spPr>
            <a:xfrm>
              <a:off x="3150575" y="662425"/>
              <a:ext cx="94225" cy="95525"/>
            </a:xfrm>
            <a:custGeom>
              <a:avLst/>
              <a:gdLst/>
              <a:ahLst/>
              <a:cxnLst/>
              <a:rect l="l" t="t" r="r" b="b"/>
              <a:pathLst>
                <a:path w="3769" h="3821" extrusionOk="0">
                  <a:moveTo>
                    <a:pt x="1594" y="1"/>
                  </a:moveTo>
                  <a:lnTo>
                    <a:pt x="1114" y="1166"/>
                  </a:lnTo>
                  <a:lnTo>
                    <a:pt x="1" y="1765"/>
                  </a:lnTo>
                  <a:lnTo>
                    <a:pt x="977" y="2587"/>
                  </a:lnTo>
                  <a:lnTo>
                    <a:pt x="1200" y="3820"/>
                  </a:lnTo>
                  <a:lnTo>
                    <a:pt x="2279" y="3152"/>
                  </a:lnTo>
                  <a:lnTo>
                    <a:pt x="3529" y="3324"/>
                  </a:lnTo>
                  <a:lnTo>
                    <a:pt x="3221" y="2090"/>
                  </a:lnTo>
                  <a:lnTo>
                    <a:pt x="3769" y="960"/>
                  </a:lnTo>
                  <a:lnTo>
                    <a:pt x="2518" y="857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2" name="Google Shape;1492;p42"/>
          <p:cNvGrpSpPr/>
          <p:nvPr/>
        </p:nvGrpSpPr>
        <p:grpSpPr>
          <a:xfrm>
            <a:off x="4997995" y="372622"/>
            <a:ext cx="647990" cy="681770"/>
            <a:chOff x="870550" y="362275"/>
            <a:chExt cx="451750" cy="475300"/>
          </a:xfrm>
        </p:grpSpPr>
        <p:sp>
          <p:nvSpPr>
            <p:cNvPr id="1493" name="Google Shape;1493;p42"/>
            <p:cNvSpPr/>
            <p:nvPr/>
          </p:nvSpPr>
          <p:spPr>
            <a:xfrm>
              <a:off x="963875" y="525000"/>
              <a:ext cx="257375" cy="191850"/>
            </a:xfrm>
            <a:custGeom>
              <a:avLst/>
              <a:gdLst/>
              <a:ahLst/>
              <a:cxnLst/>
              <a:rect l="l" t="t" r="r" b="b"/>
              <a:pathLst>
                <a:path w="10295" h="7674" extrusionOk="0">
                  <a:moveTo>
                    <a:pt x="2022" y="0"/>
                  </a:moveTo>
                  <a:lnTo>
                    <a:pt x="1" y="2912"/>
                  </a:lnTo>
                  <a:lnTo>
                    <a:pt x="10294" y="7673"/>
                  </a:lnTo>
                  <a:lnTo>
                    <a:pt x="20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2"/>
            <p:cNvSpPr/>
            <p:nvPr/>
          </p:nvSpPr>
          <p:spPr>
            <a:xfrm>
              <a:off x="1058075" y="362275"/>
              <a:ext cx="128475" cy="269350"/>
            </a:xfrm>
            <a:custGeom>
              <a:avLst/>
              <a:gdLst/>
              <a:ahLst/>
              <a:cxnLst/>
              <a:rect l="l" t="t" r="r" b="b"/>
              <a:pathLst>
                <a:path w="5139" h="10774" extrusionOk="0">
                  <a:moveTo>
                    <a:pt x="3837" y="1"/>
                  </a:moveTo>
                  <a:lnTo>
                    <a:pt x="1" y="1559"/>
                  </a:lnTo>
                  <a:lnTo>
                    <a:pt x="5139" y="10774"/>
                  </a:lnTo>
                  <a:lnTo>
                    <a:pt x="38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2"/>
            <p:cNvSpPr/>
            <p:nvPr/>
          </p:nvSpPr>
          <p:spPr>
            <a:xfrm>
              <a:off x="870550" y="729225"/>
              <a:ext cx="110925" cy="108350"/>
            </a:xfrm>
            <a:custGeom>
              <a:avLst/>
              <a:gdLst/>
              <a:ahLst/>
              <a:cxnLst/>
              <a:rect l="l" t="t" r="r" b="b"/>
              <a:pathLst>
                <a:path w="4437" h="4334" extrusionOk="0">
                  <a:moveTo>
                    <a:pt x="2073" y="1"/>
                  </a:moveTo>
                  <a:lnTo>
                    <a:pt x="1353" y="1268"/>
                  </a:lnTo>
                  <a:lnTo>
                    <a:pt x="0" y="1816"/>
                  </a:lnTo>
                  <a:lnTo>
                    <a:pt x="994" y="2878"/>
                  </a:lnTo>
                  <a:lnTo>
                    <a:pt x="1079" y="4334"/>
                  </a:lnTo>
                  <a:lnTo>
                    <a:pt x="2415" y="3734"/>
                  </a:lnTo>
                  <a:lnTo>
                    <a:pt x="3819" y="4094"/>
                  </a:lnTo>
                  <a:lnTo>
                    <a:pt x="3648" y="2638"/>
                  </a:lnTo>
                  <a:lnTo>
                    <a:pt x="4436" y="1405"/>
                  </a:lnTo>
                  <a:lnTo>
                    <a:pt x="2997" y="1131"/>
                  </a:lnTo>
                  <a:lnTo>
                    <a:pt x="20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2"/>
            <p:cNvSpPr/>
            <p:nvPr/>
          </p:nvSpPr>
          <p:spPr>
            <a:xfrm>
              <a:off x="888525" y="747650"/>
              <a:ext cx="75800" cy="74100"/>
            </a:xfrm>
            <a:custGeom>
              <a:avLst/>
              <a:gdLst/>
              <a:ahLst/>
              <a:cxnLst/>
              <a:rect l="l" t="t" r="r" b="b"/>
              <a:pathLst>
                <a:path w="3032" h="2964" extrusionOk="0">
                  <a:moveTo>
                    <a:pt x="1422" y="0"/>
                  </a:moveTo>
                  <a:lnTo>
                    <a:pt x="942" y="874"/>
                  </a:lnTo>
                  <a:lnTo>
                    <a:pt x="0" y="1233"/>
                  </a:lnTo>
                  <a:lnTo>
                    <a:pt x="686" y="1970"/>
                  </a:lnTo>
                  <a:lnTo>
                    <a:pt x="754" y="2963"/>
                  </a:lnTo>
                  <a:lnTo>
                    <a:pt x="1645" y="2552"/>
                  </a:lnTo>
                  <a:lnTo>
                    <a:pt x="2621" y="2792"/>
                  </a:lnTo>
                  <a:lnTo>
                    <a:pt x="2501" y="1816"/>
                  </a:lnTo>
                  <a:lnTo>
                    <a:pt x="3032" y="976"/>
                  </a:lnTo>
                  <a:lnTo>
                    <a:pt x="2056" y="77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2"/>
            <p:cNvSpPr/>
            <p:nvPr/>
          </p:nvSpPr>
          <p:spPr>
            <a:xfrm>
              <a:off x="1184825" y="403825"/>
              <a:ext cx="137475" cy="140025"/>
            </a:xfrm>
            <a:custGeom>
              <a:avLst/>
              <a:gdLst/>
              <a:ahLst/>
              <a:cxnLst/>
              <a:rect l="l" t="t" r="r" b="b"/>
              <a:pathLst>
                <a:path w="5499" h="5601" extrusionOk="0">
                  <a:moveTo>
                    <a:pt x="2313" y="0"/>
                  </a:moveTo>
                  <a:lnTo>
                    <a:pt x="1610" y="1696"/>
                  </a:lnTo>
                  <a:lnTo>
                    <a:pt x="0" y="2586"/>
                  </a:lnTo>
                  <a:lnTo>
                    <a:pt x="1405" y="3785"/>
                  </a:lnTo>
                  <a:lnTo>
                    <a:pt x="1747" y="5601"/>
                  </a:lnTo>
                  <a:lnTo>
                    <a:pt x="3323" y="4625"/>
                  </a:lnTo>
                  <a:lnTo>
                    <a:pt x="5156" y="4864"/>
                  </a:lnTo>
                  <a:lnTo>
                    <a:pt x="4710" y="3066"/>
                  </a:lnTo>
                  <a:lnTo>
                    <a:pt x="5498" y="1405"/>
                  </a:lnTo>
                  <a:lnTo>
                    <a:pt x="3666" y="1268"/>
                  </a:lnTo>
                  <a:lnTo>
                    <a:pt x="23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2"/>
            <p:cNvSpPr/>
            <p:nvPr/>
          </p:nvSpPr>
          <p:spPr>
            <a:xfrm>
              <a:off x="1207950" y="426500"/>
              <a:ext cx="94225" cy="95950"/>
            </a:xfrm>
            <a:custGeom>
              <a:avLst/>
              <a:gdLst/>
              <a:ahLst/>
              <a:cxnLst/>
              <a:rect l="l" t="t" r="r" b="b"/>
              <a:pathLst>
                <a:path w="3769" h="3838" extrusionOk="0">
                  <a:moveTo>
                    <a:pt x="1593" y="1"/>
                  </a:moveTo>
                  <a:lnTo>
                    <a:pt x="1114" y="1166"/>
                  </a:lnTo>
                  <a:lnTo>
                    <a:pt x="0" y="1782"/>
                  </a:lnTo>
                  <a:lnTo>
                    <a:pt x="959" y="2587"/>
                  </a:lnTo>
                  <a:lnTo>
                    <a:pt x="1199" y="3837"/>
                  </a:lnTo>
                  <a:lnTo>
                    <a:pt x="2278" y="3169"/>
                  </a:lnTo>
                  <a:lnTo>
                    <a:pt x="3528" y="3324"/>
                  </a:lnTo>
                  <a:lnTo>
                    <a:pt x="3220" y="2108"/>
                  </a:lnTo>
                  <a:lnTo>
                    <a:pt x="3768" y="960"/>
                  </a:lnTo>
                  <a:lnTo>
                    <a:pt x="2501" y="874"/>
                  </a:lnTo>
                  <a:lnTo>
                    <a:pt x="15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9" name="Google Shape;1499;p42"/>
          <p:cNvGrpSpPr/>
          <p:nvPr/>
        </p:nvGrpSpPr>
        <p:grpSpPr>
          <a:xfrm>
            <a:off x="3904781" y="2170649"/>
            <a:ext cx="916384" cy="922783"/>
            <a:chOff x="1439600" y="4469800"/>
            <a:chExt cx="615725" cy="620025"/>
          </a:xfrm>
        </p:grpSpPr>
        <p:sp>
          <p:nvSpPr>
            <p:cNvPr id="1500" name="Google Shape;1500;p42"/>
            <p:cNvSpPr/>
            <p:nvPr/>
          </p:nvSpPr>
          <p:spPr>
            <a:xfrm>
              <a:off x="1470000" y="4473650"/>
              <a:ext cx="581050" cy="598600"/>
            </a:xfrm>
            <a:custGeom>
              <a:avLst/>
              <a:gdLst/>
              <a:ahLst/>
              <a:cxnLst/>
              <a:rect l="l" t="t" r="r" b="b"/>
              <a:pathLst>
                <a:path w="23242" h="23944" extrusionOk="0">
                  <a:moveTo>
                    <a:pt x="23241" y="0"/>
                  </a:moveTo>
                  <a:lnTo>
                    <a:pt x="8821" y="9197"/>
                  </a:lnTo>
                  <a:lnTo>
                    <a:pt x="12640" y="13719"/>
                  </a:lnTo>
                  <a:lnTo>
                    <a:pt x="0" y="23944"/>
                  </a:lnTo>
                  <a:lnTo>
                    <a:pt x="0" y="23944"/>
                  </a:lnTo>
                  <a:lnTo>
                    <a:pt x="19765" y="15689"/>
                  </a:lnTo>
                  <a:lnTo>
                    <a:pt x="14353" y="9934"/>
                  </a:lnTo>
                  <a:lnTo>
                    <a:pt x="232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2"/>
            <p:cNvSpPr/>
            <p:nvPr/>
          </p:nvSpPr>
          <p:spPr>
            <a:xfrm>
              <a:off x="1439600" y="4469800"/>
              <a:ext cx="615725" cy="620025"/>
            </a:xfrm>
            <a:custGeom>
              <a:avLst/>
              <a:gdLst/>
              <a:ahLst/>
              <a:cxnLst/>
              <a:rect l="l" t="t" r="r" b="b"/>
              <a:pathLst>
                <a:path w="24629" h="24801" extrusionOk="0">
                  <a:moveTo>
                    <a:pt x="24114" y="443"/>
                  </a:moveTo>
                  <a:cubicBezTo>
                    <a:pt x="23446" y="1140"/>
                    <a:pt x="22779" y="1838"/>
                    <a:pt x="22111" y="2535"/>
                  </a:cubicBezTo>
                  <a:cubicBezTo>
                    <a:pt x="21340" y="3323"/>
                    <a:pt x="20587" y="4145"/>
                    <a:pt x="19816" y="4950"/>
                  </a:cubicBezTo>
                  <a:lnTo>
                    <a:pt x="17538" y="7382"/>
                  </a:lnTo>
                  <a:lnTo>
                    <a:pt x="15277" y="9814"/>
                  </a:lnTo>
                  <a:lnTo>
                    <a:pt x="15038" y="10071"/>
                  </a:lnTo>
                  <a:lnTo>
                    <a:pt x="15277" y="10345"/>
                  </a:lnTo>
                  <a:cubicBezTo>
                    <a:pt x="16168" y="11321"/>
                    <a:pt x="17059" y="12297"/>
                    <a:pt x="17949" y="13256"/>
                  </a:cubicBezTo>
                  <a:lnTo>
                    <a:pt x="19302" y="14712"/>
                  </a:lnTo>
                  <a:lnTo>
                    <a:pt x="20195" y="15686"/>
                  </a:lnTo>
                  <a:lnTo>
                    <a:pt x="20195" y="15686"/>
                  </a:lnTo>
                  <a:lnTo>
                    <a:pt x="18326" y="16459"/>
                  </a:lnTo>
                  <a:cubicBezTo>
                    <a:pt x="17504" y="16802"/>
                    <a:pt x="16699" y="17161"/>
                    <a:pt x="15877" y="17504"/>
                  </a:cubicBezTo>
                  <a:lnTo>
                    <a:pt x="10944" y="19611"/>
                  </a:lnTo>
                  <a:lnTo>
                    <a:pt x="8495" y="20672"/>
                  </a:lnTo>
                  <a:lnTo>
                    <a:pt x="6029" y="21751"/>
                  </a:lnTo>
                  <a:lnTo>
                    <a:pt x="2430" y="23342"/>
                  </a:lnTo>
                  <a:lnTo>
                    <a:pt x="2895" y="22950"/>
                  </a:lnTo>
                  <a:lnTo>
                    <a:pt x="4470" y="21649"/>
                  </a:lnTo>
                  <a:lnTo>
                    <a:pt x="6046" y="20364"/>
                  </a:lnTo>
                  <a:lnTo>
                    <a:pt x="7622" y="19097"/>
                  </a:lnTo>
                  <a:cubicBezTo>
                    <a:pt x="8153" y="18669"/>
                    <a:pt x="8683" y="18258"/>
                    <a:pt x="9214" y="17829"/>
                  </a:cubicBezTo>
                  <a:cubicBezTo>
                    <a:pt x="9745" y="17418"/>
                    <a:pt x="10293" y="17007"/>
                    <a:pt x="10824" y="16596"/>
                  </a:cubicBezTo>
                  <a:lnTo>
                    <a:pt x="14044" y="14113"/>
                  </a:lnTo>
                  <a:lnTo>
                    <a:pt x="14284" y="13924"/>
                  </a:lnTo>
                  <a:lnTo>
                    <a:pt x="14078" y="13685"/>
                  </a:lnTo>
                  <a:cubicBezTo>
                    <a:pt x="13462" y="12914"/>
                    <a:pt x="12845" y="12143"/>
                    <a:pt x="12212" y="11372"/>
                  </a:cubicBezTo>
                  <a:lnTo>
                    <a:pt x="11270" y="10242"/>
                  </a:lnTo>
                  <a:lnTo>
                    <a:pt x="10606" y="9446"/>
                  </a:lnTo>
                  <a:lnTo>
                    <a:pt x="10606" y="9446"/>
                  </a:lnTo>
                  <a:cubicBezTo>
                    <a:pt x="11084" y="9141"/>
                    <a:pt x="11562" y="8826"/>
                    <a:pt x="12040" y="8512"/>
                  </a:cubicBezTo>
                  <a:lnTo>
                    <a:pt x="13839" y="7365"/>
                  </a:lnTo>
                  <a:lnTo>
                    <a:pt x="15620" y="6183"/>
                  </a:lnTo>
                  <a:cubicBezTo>
                    <a:pt x="16219" y="5789"/>
                    <a:pt x="16819" y="5412"/>
                    <a:pt x="17401" y="5018"/>
                  </a:cubicBezTo>
                  <a:cubicBezTo>
                    <a:pt x="18600" y="4230"/>
                    <a:pt x="19782" y="3426"/>
                    <a:pt x="20964" y="2621"/>
                  </a:cubicBezTo>
                  <a:lnTo>
                    <a:pt x="22728" y="1422"/>
                  </a:lnTo>
                  <a:cubicBezTo>
                    <a:pt x="23190" y="1095"/>
                    <a:pt x="23652" y="769"/>
                    <a:pt x="24114" y="443"/>
                  </a:cubicBezTo>
                  <a:close/>
                  <a:moveTo>
                    <a:pt x="24629" y="0"/>
                  </a:moveTo>
                  <a:lnTo>
                    <a:pt x="24440" y="120"/>
                  </a:lnTo>
                  <a:cubicBezTo>
                    <a:pt x="24436" y="122"/>
                    <a:pt x="24432" y="125"/>
                    <a:pt x="24428" y="127"/>
                  </a:cubicBezTo>
                  <a:lnTo>
                    <a:pt x="24428" y="127"/>
                  </a:lnTo>
                  <a:lnTo>
                    <a:pt x="24423" y="120"/>
                  </a:lnTo>
                  <a:cubicBezTo>
                    <a:pt x="24416" y="128"/>
                    <a:pt x="24409" y="135"/>
                    <a:pt x="24402" y="143"/>
                  </a:cubicBezTo>
                  <a:lnTo>
                    <a:pt x="24402" y="143"/>
                  </a:lnTo>
                  <a:cubicBezTo>
                    <a:pt x="23797" y="495"/>
                    <a:pt x="23178" y="847"/>
                    <a:pt x="22591" y="1199"/>
                  </a:cubicBezTo>
                  <a:lnTo>
                    <a:pt x="20741" y="2278"/>
                  </a:lnTo>
                  <a:cubicBezTo>
                    <a:pt x="19525" y="3014"/>
                    <a:pt x="18292" y="3751"/>
                    <a:pt x="17076" y="4505"/>
                  </a:cubicBezTo>
                  <a:cubicBezTo>
                    <a:pt x="16476" y="4864"/>
                    <a:pt x="15860" y="5241"/>
                    <a:pt x="15260" y="5618"/>
                  </a:cubicBezTo>
                  <a:lnTo>
                    <a:pt x="13445" y="6748"/>
                  </a:lnTo>
                  <a:lnTo>
                    <a:pt x="11629" y="7879"/>
                  </a:lnTo>
                  <a:cubicBezTo>
                    <a:pt x="11030" y="8272"/>
                    <a:pt x="10413" y="8649"/>
                    <a:pt x="9831" y="9026"/>
                  </a:cubicBezTo>
                  <a:lnTo>
                    <a:pt x="9454" y="9266"/>
                  </a:lnTo>
                  <a:lnTo>
                    <a:pt x="9728" y="9591"/>
                  </a:lnTo>
                  <a:lnTo>
                    <a:pt x="10704" y="10722"/>
                  </a:lnTo>
                  <a:lnTo>
                    <a:pt x="11664" y="11852"/>
                  </a:lnTo>
                  <a:cubicBezTo>
                    <a:pt x="12250" y="12516"/>
                    <a:pt x="12850" y="13179"/>
                    <a:pt x="13440" y="13843"/>
                  </a:cubicBezTo>
                  <a:lnTo>
                    <a:pt x="13440" y="13843"/>
                  </a:lnTo>
                  <a:lnTo>
                    <a:pt x="10567" y="16271"/>
                  </a:lnTo>
                  <a:cubicBezTo>
                    <a:pt x="10054" y="16716"/>
                    <a:pt x="9540" y="17161"/>
                    <a:pt x="9026" y="17590"/>
                  </a:cubicBezTo>
                  <a:cubicBezTo>
                    <a:pt x="8495" y="18018"/>
                    <a:pt x="7981" y="18463"/>
                    <a:pt x="7450" y="18891"/>
                  </a:cubicBezTo>
                  <a:lnTo>
                    <a:pt x="5875" y="20159"/>
                  </a:lnTo>
                  <a:lnTo>
                    <a:pt x="4299" y="21443"/>
                  </a:lnTo>
                  <a:lnTo>
                    <a:pt x="2689" y="22693"/>
                  </a:lnTo>
                  <a:lnTo>
                    <a:pt x="1096" y="23944"/>
                  </a:lnTo>
                  <a:lnTo>
                    <a:pt x="0" y="24800"/>
                  </a:lnTo>
                  <a:lnTo>
                    <a:pt x="1302" y="24286"/>
                  </a:lnTo>
                  <a:lnTo>
                    <a:pt x="6286" y="22334"/>
                  </a:lnTo>
                  <a:lnTo>
                    <a:pt x="8769" y="21340"/>
                  </a:lnTo>
                  <a:lnTo>
                    <a:pt x="11253" y="20330"/>
                  </a:lnTo>
                  <a:lnTo>
                    <a:pt x="16202" y="18309"/>
                  </a:lnTo>
                  <a:cubicBezTo>
                    <a:pt x="17041" y="17984"/>
                    <a:pt x="17864" y="17641"/>
                    <a:pt x="18686" y="17298"/>
                  </a:cubicBezTo>
                  <a:lnTo>
                    <a:pt x="21152" y="16271"/>
                  </a:lnTo>
                  <a:lnTo>
                    <a:pt x="21769" y="16014"/>
                  </a:lnTo>
                  <a:lnTo>
                    <a:pt x="21306" y="15534"/>
                  </a:lnTo>
                  <a:lnTo>
                    <a:pt x="19953" y="14096"/>
                  </a:lnTo>
                  <a:lnTo>
                    <a:pt x="18583" y="12674"/>
                  </a:lnTo>
                  <a:cubicBezTo>
                    <a:pt x="17771" y="11799"/>
                    <a:pt x="16930" y="10939"/>
                    <a:pt x="16100" y="10067"/>
                  </a:cubicBezTo>
                  <a:lnTo>
                    <a:pt x="16100" y="10067"/>
                  </a:lnTo>
                  <a:lnTo>
                    <a:pt x="18035" y="7827"/>
                  </a:lnTo>
                  <a:lnTo>
                    <a:pt x="20210" y="5292"/>
                  </a:lnTo>
                  <a:cubicBezTo>
                    <a:pt x="20929" y="4436"/>
                    <a:pt x="21649" y="3597"/>
                    <a:pt x="22351" y="2740"/>
                  </a:cubicBezTo>
                  <a:cubicBezTo>
                    <a:pt x="23070" y="1901"/>
                    <a:pt x="23790" y="1045"/>
                    <a:pt x="24492" y="188"/>
                  </a:cubicBezTo>
                  <a:lnTo>
                    <a:pt x="246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2" name="Google Shape;1502;p42"/>
          <p:cNvGrpSpPr/>
          <p:nvPr/>
        </p:nvGrpSpPr>
        <p:grpSpPr>
          <a:xfrm flipH="1">
            <a:off x="8155033" y="317285"/>
            <a:ext cx="647990" cy="681770"/>
            <a:chOff x="870550" y="362275"/>
            <a:chExt cx="451750" cy="475300"/>
          </a:xfrm>
        </p:grpSpPr>
        <p:sp>
          <p:nvSpPr>
            <p:cNvPr id="1503" name="Google Shape;1503;p42"/>
            <p:cNvSpPr/>
            <p:nvPr/>
          </p:nvSpPr>
          <p:spPr>
            <a:xfrm>
              <a:off x="963875" y="525000"/>
              <a:ext cx="257375" cy="191850"/>
            </a:xfrm>
            <a:custGeom>
              <a:avLst/>
              <a:gdLst/>
              <a:ahLst/>
              <a:cxnLst/>
              <a:rect l="l" t="t" r="r" b="b"/>
              <a:pathLst>
                <a:path w="10295" h="7674" extrusionOk="0">
                  <a:moveTo>
                    <a:pt x="2022" y="0"/>
                  </a:moveTo>
                  <a:lnTo>
                    <a:pt x="1" y="2912"/>
                  </a:lnTo>
                  <a:lnTo>
                    <a:pt x="10294" y="7673"/>
                  </a:lnTo>
                  <a:lnTo>
                    <a:pt x="20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2"/>
            <p:cNvSpPr/>
            <p:nvPr/>
          </p:nvSpPr>
          <p:spPr>
            <a:xfrm>
              <a:off x="1058075" y="362275"/>
              <a:ext cx="128475" cy="269350"/>
            </a:xfrm>
            <a:custGeom>
              <a:avLst/>
              <a:gdLst/>
              <a:ahLst/>
              <a:cxnLst/>
              <a:rect l="l" t="t" r="r" b="b"/>
              <a:pathLst>
                <a:path w="5139" h="10774" extrusionOk="0">
                  <a:moveTo>
                    <a:pt x="3837" y="1"/>
                  </a:moveTo>
                  <a:lnTo>
                    <a:pt x="1" y="1559"/>
                  </a:lnTo>
                  <a:lnTo>
                    <a:pt x="5139" y="10774"/>
                  </a:lnTo>
                  <a:lnTo>
                    <a:pt x="38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2"/>
            <p:cNvSpPr/>
            <p:nvPr/>
          </p:nvSpPr>
          <p:spPr>
            <a:xfrm>
              <a:off x="870550" y="729225"/>
              <a:ext cx="110925" cy="108350"/>
            </a:xfrm>
            <a:custGeom>
              <a:avLst/>
              <a:gdLst/>
              <a:ahLst/>
              <a:cxnLst/>
              <a:rect l="l" t="t" r="r" b="b"/>
              <a:pathLst>
                <a:path w="4437" h="4334" extrusionOk="0">
                  <a:moveTo>
                    <a:pt x="2073" y="1"/>
                  </a:moveTo>
                  <a:lnTo>
                    <a:pt x="1353" y="1268"/>
                  </a:lnTo>
                  <a:lnTo>
                    <a:pt x="0" y="1816"/>
                  </a:lnTo>
                  <a:lnTo>
                    <a:pt x="994" y="2878"/>
                  </a:lnTo>
                  <a:lnTo>
                    <a:pt x="1079" y="4334"/>
                  </a:lnTo>
                  <a:lnTo>
                    <a:pt x="2415" y="3734"/>
                  </a:lnTo>
                  <a:lnTo>
                    <a:pt x="3819" y="4094"/>
                  </a:lnTo>
                  <a:lnTo>
                    <a:pt x="3648" y="2638"/>
                  </a:lnTo>
                  <a:lnTo>
                    <a:pt x="4436" y="1405"/>
                  </a:lnTo>
                  <a:lnTo>
                    <a:pt x="2997" y="1131"/>
                  </a:lnTo>
                  <a:lnTo>
                    <a:pt x="20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2"/>
            <p:cNvSpPr/>
            <p:nvPr/>
          </p:nvSpPr>
          <p:spPr>
            <a:xfrm>
              <a:off x="888525" y="747650"/>
              <a:ext cx="75800" cy="74100"/>
            </a:xfrm>
            <a:custGeom>
              <a:avLst/>
              <a:gdLst/>
              <a:ahLst/>
              <a:cxnLst/>
              <a:rect l="l" t="t" r="r" b="b"/>
              <a:pathLst>
                <a:path w="3032" h="2964" extrusionOk="0">
                  <a:moveTo>
                    <a:pt x="1422" y="0"/>
                  </a:moveTo>
                  <a:lnTo>
                    <a:pt x="942" y="874"/>
                  </a:lnTo>
                  <a:lnTo>
                    <a:pt x="0" y="1233"/>
                  </a:lnTo>
                  <a:lnTo>
                    <a:pt x="686" y="1970"/>
                  </a:lnTo>
                  <a:lnTo>
                    <a:pt x="754" y="2963"/>
                  </a:lnTo>
                  <a:lnTo>
                    <a:pt x="1645" y="2552"/>
                  </a:lnTo>
                  <a:lnTo>
                    <a:pt x="2621" y="2792"/>
                  </a:lnTo>
                  <a:lnTo>
                    <a:pt x="2501" y="1816"/>
                  </a:lnTo>
                  <a:lnTo>
                    <a:pt x="3032" y="976"/>
                  </a:lnTo>
                  <a:lnTo>
                    <a:pt x="2056" y="77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2"/>
            <p:cNvSpPr/>
            <p:nvPr/>
          </p:nvSpPr>
          <p:spPr>
            <a:xfrm>
              <a:off x="1184825" y="403825"/>
              <a:ext cx="137475" cy="140025"/>
            </a:xfrm>
            <a:custGeom>
              <a:avLst/>
              <a:gdLst/>
              <a:ahLst/>
              <a:cxnLst/>
              <a:rect l="l" t="t" r="r" b="b"/>
              <a:pathLst>
                <a:path w="5499" h="5601" extrusionOk="0">
                  <a:moveTo>
                    <a:pt x="2313" y="0"/>
                  </a:moveTo>
                  <a:lnTo>
                    <a:pt x="1610" y="1696"/>
                  </a:lnTo>
                  <a:lnTo>
                    <a:pt x="0" y="2586"/>
                  </a:lnTo>
                  <a:lnTo>
                    <a:pt x="1405" y="3785"/>
                  </a:lnTo>
                  <a:lnTo>
                    <a:pt x="1747" y="5601"/>
                  </a:lnTo>
                  <a:lnTo>
                    <a:pt x="3323" y="4625"/>
                  </a:lnTo>
                  <a:lnTo>
                    <a:pt x="5156" y="4864"/>
                  </a:lnTo>
                  <a:lnTo>
                    <a:pt x="4710" y="3066"/>
                  </a:lnTo>
                  <a:lnTo>
                    <a:pt x="5498" y="1405"/>
                  </a:lnTo>
                  <a:lnTo>
                    <a:pt x="3666" y="1268"/>
                  </a:lnTo>
                  <a:lnTo>
                    <a:pt x="23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2"/>
            <p:cNvSpPr/>
            <p:nvPr/>
          </p:nvSpPr>
          <p:spPr>
            <a:xfrm>
              <a:off x="1207950" y="426500"/>
              <a:ext cx="94225" cy="95950"/>
            </a:xfrm>
            <a:custGeom>
              <a:avLst/>
              <a:gdLst/>
              <a:ahLst/>
              <a:cxnLst/>
              <a:rect l="l" t="t" r="r" b="b"/>
              <a:pathLst>
                <a:path w="3769" h="3838" extrusionOk="0">
                  <a:moveTo>
                    <a:pt x="1593" y="1"/>
                  </a:moveTo>
                  <a:lnTo>
                    <a:pt x="1114" y="1166"/>
                  </a:lnTo>
                  <a:lnTo>
                    <a:pt x="0" y="1782"/>
                  </a:lnTo>
                  <a:lnTo>
                    <a:pt x="959" y="2587"/>
                  </a:lnTo>
                  <a:lnTo>
                    <a:pt x="1199" y="3837"/>
                  </a:lnTo>
                  <a:lnTo>
                    <a:pt x="2278" y="3169"/>
                  </a:lnTo>
                  <a:lnTo>
                    <a:pt x="3528" y="3324"/>
                  </a:lnTo>
                  <a:lnTo>
                    <a:pt x="3220" y="2108"/>
                  </a:lnTo>
                  <a:lnTo>
                    <a:pt x="3768" y="960"/>
                  </a:lnTo>
                  <a:lnTo>
                    <a:pt x="2501" y="874"/>
                  </a:lnTo>
                  <a:lnTo>
                    <a:pt x="15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9" name="Google Shape;1509;p42"/>
          <p:cNvGrpSpPr/>
          <p:nvPr/>
        </p:nvGrpSpPr>
        <p:grpSpPr>
          <a:xfrm rot="5400000" flipH="1">
            <a:off x="684558" y="3913522"/>
            <a:ext cx="419390" cy="469771"/>
            <a:chOff x="1029920" y="403825"/>
            <a:chExt cx="292380" cy="327503"/>
          </a:xfrm>
        </p:grpSpPr>
        <p:sp>
          <p:nvSpPr>
            <p:cNvPr id="1510" name="Google Shape;1510;p42"/>
            <p:cNvSpPr/>
            <p:nvPr/>
          </p:nvSpPr>
          <p:spPr>
            <a:xfrm>
              <a:off x="1029920" y="622978"/>
              <a:ext cx="110925" cy="108350"/>
            </a:xfrm>
            <a:custGeom>
              <a:avLst/>
              <a:gdLst/>
              <a:ahLst/>
              <a:cxnLst/>
              <a:rect l="l" t="t" r="r" b="b"/>
              <a:pathLst>
                <a:path w="4437" h="4334" extrusionOk="0">
                  <a:moveTo>
                    <a:pt x="2073" y="1"/>
                  </a:moveTo>
                  <a:lnTo>
                    <a:pt x="1353" y="1268"/>
                  </a:lnTo>
                  <a:lnTo>
                    <a:pt x="0" y="1816"/>
                  </a:lnTo>
                  <a:lnTo>
                    <a:pt x="994" y="2878"/>
                  </a:lnTo>
                  <a:lnTo>
                    <a:pt x="1079" y="4334"/>
                  </a:lnTo>
                  <a:lnTo>
                    <a:pt x="2415" y="3734"/>
                  </a:lnTo>
                  <a:lnTo>
                    <a:pt x="3819" y="4094"/>
                  </a:lnTo>
                  <a:lnTo>
                    <a:pt x="3648" y="2638"/>
                  </a:lnTo>
                  <a:lnTo>
                    <a:pt x="4436" y="1405"/>
                  </a:lnTo>
                  <a:lnTo>
                    <a:pt x="2997" y="1131"/>
                  </a:lnTo>
                  <a:lnTo>
                    <a:pt x="20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2"/>
            <p:cNvSpPr/>
            <p:nvPr/>
          </p:nvSpPr>
          <p:spPr>
            <a:xfrm>
              <a:off x="1047895" y="641403"/>
              <a:ext cx="75800" cy="74100"/>
            </a:xfrm>
            <a:custGeom>
              <a:avLst/>
              <a:gdLst/>
              <a:ahLst/>
              <a:cxnLst/>
              <a:rect l="l" t="t" r="r" b="b"/>
              <a:pathLst>
                <a:path w="3032" h="2964" extrusionOk="0">
                  <a:moveTo>
                    <a:pt x="1422" y="0"/>
                  </a:moveTo>
                  <a:lnTo>
                    <a:pt x="942" y="874"/>
                  </a:lnTo>
                  <a:lnTo>
                    <a:pt x="0" y="1233"/>
                  </a:lnTo>
                  <a:lnTo>
                    <a:pt x="686" y="1970"/>
                  </a:lnTo>
                  <a:lnTo>
                    <a:pt x="754" y="2963"/>
                  </a:lnTo>
                  <a:lnTo>
                    <a:pt x="1645" y="2552"/>
                  </a:lnTo>
                  <a:lnTo>
                    <a:pt x="2621" y="2792"/>
                  </a:lnTo>
                  <a:lnTo>
                    <a:pt x="2501" y="1816"/>
                  </a:lnTo>
                  <a:lnTo>
                    <a:pt x="3032" y="976"/>
                  </a:lnTo>
                  <a:lnTo>
                    <a:pt x="2056" y="77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2"/>
            <p:cNvSpPr/>
            <p:nvPr/>
          </p:nvSpPr>
          <p:spPr>
            <a:xfrm>
              <a:off x="1184825" y="403825"/>
              <a:ext cx="137475" cy="140025"/>
            </a:xfrm>
            <a:custGeom>
              <a:avLst/>
              <a:gdLst/>
              <a:ahLst/>
              <a:cxnLst/>
              <a:rect l="l" t="t" r="r" b="b"/>
              <a:pathLst>
                <a:path w="5499" h="5601" extrusionOk="0">
                  <a:moveTo>
                    <a:pt x="2313" y="0"/>
                  </a:moveTo>
                  <a:lnTo>
                    <a:pt x="1610" y="1696"/>
                  </a:lnTo>
                  <a:lnTo>
                    <a:pt x="0" y="2586"/>
                  </a:lnTo>
                  <a:lnTo>
                    <a:pt x="1405" y="3785"/>
                  </a:lnTo>
                  <a:lnTo>
                    <a:pt x="1747" y="5601"/>
                  </a:lnTo>
                  <a:lnTo>
                    <a:pt x="3323" y="4625"/>
                  </a:lnTo>
                  <a:lnTo>
                    <a:pt x="5156" y="4864"/>
                  </a:lnTo>
                  <a:lnTo>
                    <a:pt x="4710" y="3066"/>
                  </a:lnTo>
                  <a:lnTo>
                    <a:pt x="5498" y="1405"/>
                  </a:lnTo>
                  <a:lnTo>
                    <a:pt x="3666" y="1268"/>
                  </a:lnTo>
                  <a:lnTo>
                    <a:pt x="23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2"/>
            <p:cNvSpPr/>
            <p:nvPr/>
          </p:nvSpPr>
          <p:spPr>
            <a:xfrm>
              <a:off x="1207950" y="426500"/>
              <a:ext cx="94225" cy="95950"/>
            </a:xfrm>
            <a:custGeom>
              <a:avLst/>
              <a:gdLst/>
              <a:ahLst/>
              <a:cxnLst/>
              <a:rect l="l" t="t" r="r" b="b"/>
              <a:pathLst>
                <a:path w="3769" h="3838" extrusionOk="0">
                  <a:moveTo>
                    <a:pt x="1593" y="1"/>
                  </a:moveTo>
                  <a:lnTo>
                    <a:pt x="1114" y="1166"/>
                  </a:lnTo>
                  <a:lnTo>
                    <a:pt x="0" y="1782"/>
                  </a:lnTo>
                  <a:lnTo>
                    <a:pt x="959" y="2587"/>
                  </a:lnTo>
                  <a:lnTo>
                    <a:pt x="1199" y="3837"/>
                  </a:lnTo>
                  <a:lnTo>
                    <a:pt x="2278" y="3169"/>
                  </a:lnTo>
                  <a:lnTo>
                    <a:pt x="3528" y="3324"/>
                  </a:lnTo>
                  <a:lnTo>
                    <a:pt x="3220" y="2108"/>
                  </a:lnTo>
                  <a:lnTo>
                    <a:pt x="3768" y="960"/>
                  </a:lnTo>
                  <a:lnTo>
                    <a:pt x="2501" y="874"/>
                  </a:lnTo>
                  <a:lnTo>
                    <a:pt x="15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4" name="Google Shape;1514;p42"/>
          <p:cNvGrpSpPr/>
          <p:nvPr/>
        </p:nvGrpSpPr>
        <p:grpSpPr>
          <a:xfrm rot="2343469">
            <a:off x="999461" y="1938063"/>
            <a:ext cx="1265672" cy="430833"/>
            <a:chOff x="916775" y="3696925"/>
            <a:chExt cx="850400" cy="289475"/>
          </a:xfrm>
        </p:grpSpPr>
        <p:sp>
          <p:nvSpPr>
            <p:cNvPr id="1515" name="Google Shape;1515;p42"/>
            <p:cNvSpPr/>
            <p:nvPr/>
          </p:nvSpPr>
          <p:spPr>
            <a:xfrm>
              <a:off x="964750" y="3708925"/>
              <a:ext cx="798125" cy="267625"/>
            </a:xfrm>
            <a:custGeom>
              <a:avLst/>
              <a:gdLst/>
              <a:ahLst/>
              <a:cxnLst/>
              <a:rect l="l" t="t" r="r" b="b"/>
              <a:pathLst>
                <a:path w="31925" h="10705" extrusionOk="0">
                  <a:moveTo>
                    <a:pt x="20929" y="0"/>
                  </a:moveTo>
                  <a:lnTo>
                    <a:pt x="0" y="583"/>
                  </a:lnTo>
                  <a:lnTo>
                    <a:pt x="15158" y="3597"/>
                  </a:lnTo>
                  <a:lnTo>
                    <a:pt x="12897" y="10705"/>
                  </a:lnTo>
                  <a:lnTo>
                    <a:pt x="12897" y="10705"/>
                  </a:lnTo>
                  <a:lnTo>
                    <a:pt x="31925" y="10122"/>
                  </a:lnTo>
                  <a:lnTo>
                    <a:pt x="19217" y="5464"/>
                  </a:lnTo>
                  <a:lnTo>
                    <a:pt x="20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2"/>
            <p:cNvSpPr/>
            <p:nvPr/>
          </p:nvSpPr>
          <p:spPr>
            <a:xfrm>
              <a:off x="916775" y="3696925"/>
              <a:ext cx="850400" cy="289475"/>
            </a:xfrm>
            <a:custGeom>
              <a:avLst/>
              <a:gdLst/>
              <a:ahLst/>
              <a:cxnLst/>
              <a:rect l="l" t="t" r="r" b="b"/>
              <a:pathLst>
                <a:path w="34016" h="11579" extrusionOk="0">
                  <a:moveTo>
                    <a:pt x="22221" y="942"/>
                  </a:moveTo>
                  <a:lnTo>
                    <a:pt x="22221" y="942"/>
                  </a:lnTo>
                  <a:cubicBezTo>
                    <a:pt x="22145" y="1197"/>
                    <a:pt x="22069" y="1455"/>
                    <a:pt x="21992" y="1713"/>
                  </a:cubicBezTo>
                  <a:lnTo>
                    <a:pt x="21581" y="3084"/>
                  </a:lnTo>
                  <a:cubicBezTo>
                    <a:pt x="21427" y="3529"/>
                    <a:pt x="21307" y="3991"/>
                    <a:pt x="21170" y="4454"/>
                  </a:cubicBezTo>
                  <a:lnTo>
                    <a:pt x="20776" y="5824"/>
                  </a:lnTo>
                  <a:lnTo>
                    <a:pt x="20673" y="6184"/>
                  </a:lnTo>
                  <a:lnTo>
                    <a:pt x="20999" y="6286"/>
                  </a:lnTo>
                  <a:lnTo>
                    <a:pt x="24201" y="7400"/>
                  </a:lnTo>
                  <a:lnTo>
                    <a:pt x="27404" y="8496"/>
                  </a:lnTo>
                  <a:cubicBezTo>
                    <a:pt x="28466" y="8855"/>
                    <a:pt x="29528" y="9232"/>
                    <a:pt x="30607" y="9575"/>
                  </a:cubicBezTo>
                  <a:cubicBezTo>
                    <a:pt x="31600" y="9917"/>
                    <a:pt x="32577" y="10243"/>
                    <a:pt x="33570" y="10551"/>
                  </a:cubicBezTo>
                  <a:cubicBezTo>
                    <a:pt x="32868" y="10551"/>
                    <a:pt x="32166" y="10534"/>
                    <a:pt x="31463" y="10534"/>
                  </a:cubicBezTo>
                  <a:lnTo>
                    <a:pt x="29083" y="10534"/>
                  </a:lnTo>
                  <a:lnTo>
                    <a:pt x="26702" y="10551"/>
                  </a:lnTo>
                  <a:lnTo>
                    <a:pt x="24321" y="10585"/>
                  </a:lnTo>
                  <a:lnTo>
                    <a:pt x="21941" y="10619"/>
                  </a:lnTo>
                  <a:lnTo>
                    <a:pt x="19560" y="10671"/>
                  </a:lnTo>
                  <a:cubicBezTo>
                    <a:pt x="18149" y="10716"/>
                    <a:pt x="16738" y="10735"/>
                    <a:pt x="15339" y="10786"/>
                  </a:cubicBezTo>
                  <a:lnTo>
                    <a:pt x="15339" y="10786"/>
                  </a:lnTo>
                  <a:cubicBezTo>
                    <a:pt x="15472" y="10366"/>
                    <a:pt x="15602" y="9949"/>
                    <a:pt x="15724" y="9523"/>
                  </a:cubicBezTo>
                  <a:lnTo>
                    <a:pt x="16272" y="7742"/>
                  </a:lnTo>
                  <a:lnTo>
                    <a:pt x="17316" y="4163"/>
                  </a:lnTo>
                  <a:lnTo>
                    <a:pt x="17402" y="3871"/>
                  </a:lnTo>
                  <a:lnTo>
                    <a:pt x="17128" y="3820"/>
                  </a:lnTo>
                  <a:lnTo>
                    <a:pt x="13309" y="3152"/>
                  </a:lnTo>
                  <a:lnTo>
                    <a:pt x="11408" y="2810"/>
                  </a:lnTo>
                  <a:lnTo>
                    <a:pt x="9524" y="2450"/>
                  </a:lnTo>
                  <a:lnTo>
                    <a:pt x="7622" y="2056"/>
                  </a:lnTo>
                  <a:cubicBezTo>
                    <a:pt x="6989" y="1936"/>
                    <a:pt x="6372" y="1799"/>
                    <a:pt x="5738" y="1679"/>
                  </a:cubicBezTo>
                  <a:cubicBezTo>
                    <a:pt x="5112" y="1544"/>
                    <a:pt x="4489" y="1408"/>
                    <a:pt x="3866" y="1272"/>
                  </a:cubicBezTo>
                  <a:lnTo>
                    <a:pt x="3866" y="1272"/>
                  </a:lnTo>
                  <a:lnTo>
                    <a:pt x="7160" y="1251"/>
                  </a:lnTo>
                  <a:cubicBezTo>
                    <a:pt x="8907" y="1217"/>
                    <a:pt x="10654" y="1200"/>
                    <a:pt x="12384" y="1165"/>
                  </a:cubicBezTo>
                  <a:lnTo>
                    <a:pt x="17625" y="1063"/>
                  </a:lnTo>
                  <a:lnTo>
                    <a:pt x="20245" y="994"/>
                  </a:lnTo>
                  <a:lnTo>
                    <a:pt x="22221" y="942"/>
                  </a:lnTo>
                  <a:close/>
                  <a:moveTo>
                    <a:pt x="23465" y="1"/>
                  </a:moveTo>
                  <a:lnTo>
                    <a:pt x="22831" y="18"/>
                  </a:lnTo>
                  <a:lnTo>
                    <a:pt x="20211" y="86"/>
                  </a:lnTo>
                  <a:lnTo>
                    <a:pt x="17590" y="189"/>
                  </a:lnTo>
                  <a:lnTo>
                    <a:pt x="12367" y="377"/>
                  </a:lnTo>
                  <a:cubicBezTo>
                    <a:pt x="10620" y="429"/>
                    <a:pt x="8890" y="514"/>
                    <a:pt x="7143" y="583"/>
                  </a:cubicBezTo>
                  <a:lnTo>
                    <a:pt x="1902" y="840"/>
                  </a:lnTo>
                  <a:lnTo>
                    <a:pt x="1" y="943"/>
                  </a:lnTo>
                  <a:lnTo>
                    <a:pt x="1868" y="1285"/>
                  </a:lnTo>
                  <a:cubicBezTo>
                    <a:pt x="3135" y="1508"/>
                    <a:pt x="4403" y="1731"/>
                    <a:pt x="5670" y="1970"/>
                  </a:cubicBezTo>
                  <a:cubicBezTo>
                    <a:pt x="6304" y="2090"/>
                    <a:pt x="6937" y="2193"/>
                    <a:pt x="7571" y="2330"/>
                  </a:cubicBezTo>
                  <a:lnTo>
                    <a:pt x="9472" y="2690"/>
                  </a:lnTo>
                  <a:lnTo>
                    <a:pt x="11356" y="3084"/>
                  </a:lnTo>
                  <a:lnTo>
                    <a:pt x="13240" y="3495"/>
                  </a:lnTo>
                  <a:lnTo>
                    <a:pt x="16725" y="4267"/>
                  </a:lnTo>
                  <a:lnTo>
                    <a:pt x="16725" y="4267"/>
                  </a:lnTo>
                  <a:lnTo>
                    <a:pt x="15604" y="7519"/>
                  </a:lnTo>
                  <a:lnTo>
                    <a:pt x="15021" y="9301"/>
                  </a:lnTo>
                  <a:cubicBezTo>
                    <a:pt x="14816" y="9883"/>
                    <a:pt x="14645" y="10482"/>
                    <a:pt x="14439" y="11065"/>
                  </a:cubicBezTo>
                  <a:lnTo>
                    <a:pt x="14285" y="11579"/>
                  </a:lnTo>
                  <a:lnTo>
                    <a:pt x="14816" y="11561"/>
                  </a:lnTo>
                  <a:cubicBezTo>
                    <a:pt x="16409" y="11527"/>
                    <a:pt x="17984" y="11459"/>
                    <a:pt x="19577" y="11407"/>
                  </a:cubicBezTo>
                  <a:lnTo>
                    <a:pt x="21958" y="11305"/>
                  </a:lnTo>
                  <a:lnTo>
                    <a:pt x="24338" y="11202"/>
                  </a:lnTo>
                  <a:lnTo>
                    <a:pt x="26719" y="11082"/>
                  </a:lnTo>
                  <a:lnTo>
                    <a:pt x="29083" y="10962"/>
                  </a:lnTo>
                  <a:lnTo>
                    <a:pt x="31463" y="10808"/>
                  </a:lnTo>
                  <a:cubicBezTo>
                    <a:pt x="32251" y="10756"/>
                    <a:pt x="33056" y="10705"/>
                    <a:pt x="33844" y="10637"/>
                  </a:cubicBezTo>
                  <a:lnTo>
                    <a:pt x="34015" y="10637"/>
                  </a:lnTo>
                  <a:lnTo>
                    <a:pt x="33861" y="10568"/>
                  </a:lnTo>
                  <a:cubicBezTo>
                    <a:pt x="32816" y="10123"/>
                    <a:pt x="31772" y="9712"/>
                    <a:pt x="30710" y="9284"/>
                  </a:cubicBezTo>
                  <a:cubicBezTo>
                    <a:pt x="29665" y="8855"/>
                    <a:pt x="28620" y="8461"/>
                    <a:pt x="27575" y="8033"/>
                  </a:cubicBezTo>
                  <a:lnTo>
                    <a:pt x="24424" y="6800"/>
                  </a:lnTo>
                  <a:lnTo>
                    <a:pt x="21604" y="5718"/>
                  </a:lnTo>
                  <a:lnTo>
                    <a:pt x="21604" y="5718"/>
                  </a:lnTo>
                  <a:lnTo>
                    <a:pt x="21941" y="4694"/>
                  </a:lnTo>
                  <a:cubicBezTo>
                    <a:pt x="22095" y="4248"/>
                    <a:pt x="22249" y="3786"/>
                    <a:pt x="22403" y="3340"/>
                  </a:cubicBezTo>
                  <a:lnTo>
                    <a:pt x="22848" y="1970"/>
                  </a:lnTo>
                  <a:cubicBezTo>
                    <a:pt x="22985" y="1525"/>
                    <a:pt x="23140" y="1063"/>
                    <a:pt x="23277" y="617"/>
                  </a:cubicBezTo>
                  <a:lnTo>
                    <a:pt x="234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43"/>
          <p:cNvSpPr/>
          <p:nvPr/>
        </p:nvSpPr>
        <p:spPr>
          <a:xfrm>
            <a:off x="1356486" y="3814064"/>
            <a:ext cx="6434225" cy="1000300"/>
          </a:xfrm>
          <a:custGeom>
            <a:avLst/>
            <a:gdLst/>
            <a:ahLst/>
            <a:cxnLst/>
            <a:rect l="l" t="t" r="r" b="b"/>
            <a:pathLst>
              <a:path w="257369" h="40012" extrusionOk="0">
                <a:moveTo>
                  <a:pt x="18845" y="0"/>
                </a:moveTo>
                <a:lnTo>
                  <a:pt x="0" y="40012"/>
                </a:lnTo>
                <a:lnTo>
                  <a:pt x="246785" y="39496"/>
                </a:lnTo>
                <a:lnTo>
                  <a:pt x="257369" y="258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22" name="Google Shape;1522;p43"/>
          <p:cNvSpPr txBox="1">
            <a:spLocks noGrp="1"/>
          </p:cNvSpPr>
          <p:nvPr>
            <p:ph type="title"/>
          </p:nvPr>
        </p:nvSpPr>
        <p:spPr>
          <a:xfrm>
            <a:off x="2119261" y="3807625"/>
            <a:ext cx="4891800" cy="97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grpSp>
        <p:nvGrpSpPr>
          <p:cNvPr id="1523" name="Google Shape;1523;p43"/>
          <p:cNvGrpSpPr/>
          <p:nvPr/>
        </p:nvGrpSpPr>
        <p:grpSpPr>
          <a:xfrm>
            <a:off x="7160381" y="487162"/>
            <a:ext cx="916384" cy="922783"/>
            <a:chOff x="1439600" y="4469800"/>
            <a:chExt cx="615725" cy="620025"/>
          </a:xfrm>
        </p:grpSpPr>
        <p:sp>
          <p:nvSpPr>
            <p:cNvPr id="1524" name="Google Shape;1524;p43"/>
            <p:cNvSpPr/>
            <p:nvPr/>
          </p:nvSpPr>
          <p:spPr>
            <a:xfrm>
              <a:off x="1470000" y="4473650"/>
              <a:ext cx="581050" cy="598600"/>
            </a:xfrm>
            <a:custGeom>
              <a:avLst/>
              <a:gdLst/>
              <a:ahLst/>
              <a:cxnLst/>
              <a:rect l="l" t="t" r="r" b="b"/>
              <a:pathLst>
                <a:path w="23242" h="23944" extrusionOk="0">
                  <a:moveTo>
                    <a:pt x="23241" y="0"/>
                  </a:moveTo>
                  <a:lnTo>
                    <a:pt x="8821" y="9197"/>
                  </a:lnTo>
                  <a:lnTo>
                    <a:pt x="12640" y="13719"/>
                  </a:lnTo>
                  <a:lnTo>
                    <a:pt x="0" y="23944"/>
                  </a:lnTo>
                  <a:lnTo>
                    <a:pt x="0" y="23944"/>
                  </a:lnTo>
                  <a:lnTo>
                    <a:pt x="19765" y="15689"/>
                  </a:lnTo>
                  <a:lnTo>
                    <a:pt x="14353" y="9934"/>
                  </a:lnTo>
                  <a:lnTo>
                    <a:pt x="232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3"/>
            <p:cNvSpPr/>
            <p:nvPr/>
          </p:nvSpPr>
          <p:spPr>
            <a:xfrm>
              <a:off x="1439600" y="4469800"/>
              <a:ext cx="615725" cy="620025"/>
            </a:xfrm>
            <a:custGeom>
              <a:avLst/>
              <a:gdLst/>
              <a:ahLst/>
              <a:cxnLst/>
              <a:rect l="l" t="t" r="r" b="b"/>
              <a:pathLst>
                <a:path w="24629" h="24801" extrusionOk="0">
                  <a:moveTo>
                    <a:pt x="24114" y="443"/>
                  </a:moveTo>
                  <a:cubicBezTo>
                    <a:pt x="23446" y="1140"/>
                    <a:pt x="22779" y="1838"/>
                    <a:pt x="22111" y="2535"/>
                  </a:cubicBezTo>
                  <a:cubicBezTo>
                    <a:pt x="21340" y="3323"/>
                    <a:pt x="20587" y="4145"/>
                    <a:pt x="19816" y="4950"/>
                  </a:cubicBezTo>
                  <a:lnTo>
                    <a:pt x="17538" y="7382"/>
                  </a:lnTo>
                  <a:lnTo>
                    <a:pt x="15277" y="9814"/>
                  </a:lnTo>
                  <a:lnTo>
                    <a:pt x="15038" y="10071"/>
                  </a:lnTo>
                  <a:lnTo>
                    <a:pt x="15277" y="10345"/>
                  </a:lnTo>
                  <a:cubicBezTo>
                    <a:pt x="16168" y="11321"/>
                    <a:pt x="17059" y="12297"/>
                    <a:pt x="17949" y="13256"/>
                  </a:cubicBezTo>
                  <a:lnTo>
                    <a:pt x="19302" y="14712"/>
                  </a:lnTo>
                  <a:lnTo>
                    <a:pt x="20195" y="15686"/>
                  </a:lnTo>
                  <a:lnTo>
                    <a:pt x="20195" y="15686"/>
                  </a:lnTo>
                  <a:lnTo>
                    <a:pt x="18326" y="16459"/>
                  </a:lnTo>
                  <a:cubicBezTo>
                    <a:pt x="17504" y="16802"/>
                    <a:pt x="16699" y="17161"/>
                    <a:pt x="15877" y="17504"/>
                  </a:cubicBezTo>
                  <a:lnTo>
                    <a:pt x="10944" y="19611"/>
                  </a:lnTo>
                  <a:lnTo>
                    <a:pt x="8495" y="20672"/>
                  </a:lnTo>
                  <a:lnTo>
                    <a:pt x="6029" y="21751"/>
                  </a:lnTo>
                  <a:lnTo>
                    <a:pt x="2430" y="23342"/>
                  </a:lnTo>
                  <a:lnTo>
                    <a:pt x="2895" y="22950"/>
                  </a:lnTo>
                  <a:lnTo>
                    <a:pt x="4470" y="21649"/>
                  </a:lnTo>
                  <a:lnTo>
                    <a:pt x="6046" y="20364"/>
                  </a:lnTo>
                  <a:lnTo>
                    <a:pt x="7622" y="19097"/>
                  </a:lnTo>
                  <a:cubicBezTo>
                    <a:pt x="8153" y="18669"/>
                    <a:pt x="8683" y="18258"/>
                    <a:pt x="9214" y="17829"/>
                  </a:cubicBezTo>
                  <a:cubicBezTo>
                    <a:pt x="9745" y="17418"/>
                    <a:pt x="10293" y="17007"/>
                    <a:pt x="10824" y="16596"/>
                  </a:cubicBezTo>
                  <a:lnTo>
                    <a:pt x="14044" y="14113"/>
                  </a:lnTo>
                  <a:lnTo>
                    <a:pt x="14284" y="13924"/>
                  </a:lnTo>
                  <a:lnTo>
                    <a:pt x="14078" y="13685"/>
                  </a:lnTo>
                  <a:cubicBezTo>
                    <a:pt x="13462" y="12914"/>
                    <a:pt x="12845" y="12143"/>
                    <a:pt x="12212" y="11372"/>
                  </a:cubicBezTo>
                  <a:lnTo>
                    <a:pt x="11270" y="10242"/>
                  </a:lnTo>
                  <a:lnTo>
                    <a:pt x="10606" y="9446"/>
                  </a:lnTo>
                  <a:lnTo>
                    <a:pt x="10606" y="9446"/>
                  </a:lnTo>
                  <a:cubicBezTo>
                    <a:pt x="11084" y="9141"/>
                    <a:pt x="11562" y="8826"/>
                    <a:pt x="12040" y="8512"/>
                  </a:cubicBezTo>
                  <a:lnTo>
                    <a:pt x="13839" y="7365"/>
                  </a:lnTo>
                  <a:lnTo>
                    <a:pt x="15620" y="6183"/>
                  </a:lnTo>
                  <a:cubicBezTo>
                    <a:pt x="16219" y="5789"/>
                    <a:pt x="16819" y="5412"/>
                    <a:pt x="17401" y="5018"/>
                  </a:cubicBezTo>
                  <a:cubicBezTo>
                    <a:pt x="18600" y="4230"/>
                    <a:pt x="19782" y="3426"/>
                    <a:pt x="20964" y="2621"/>
                  </a:cubicBezTo>
                  <a:lnTo>
                    <a:pt x="22728" y="1422"/>
                  </a:lnTo>
                  <a:cubicBezTo>
                    <a:pt x="23190" y="1095"/>
                    <a:pt x="23652" y="769"/>
                    <a:pt x="24114" y="443"/>
                  </a:cubicBezTo>
                  <a:close/>
                  <a:moveTo>
                    <a:pt x="24629" y="0"/>
                  </a:moveTo>
                  <a:lnTo>
                    <a:pt x="24440" y="120"/>
                  </a:lnTo>
                  <a:cubicBezTo>
                    <a:pt x="24436" y="122"/>
                    <a:pt x="24432" y="125"/>
                    <a:pt x="24428" y="127"/>
                  </a:cubicBezTo>
                  <a:lnTo>
                    <a:pt x="24428" y="127"/>
                  </a:lnTo>
                  <a:lnTo>
                    <a:pt x="24423" y="120"/>
                  </a:lnTo>
                  <a:cubicBezTo>
                    <a:pt x="24416" y="128"/>
                    <a:pt x="24409" y="135"/>
                    <a:pt x="24402" y="143"/>
                  </a:cubicBezTo>
                  <a:lnTo>
                    <a:pt x="24402" y="143"/>
                  </a:lnTo>
                  <a:cubicBezTo>
                    <a:pt x="23797" y="495"/>
                    <a:pt x="23178" y="847"/>
                    <a:pt x="22591" y="1199"/>
                  </a:cubicBezTo>
                  <a:lnTo>
                    <a:pt x="20741" y="2278"/>
                  </a:lnTo>
                  <a:cubicBezTo>
                    <a:pt x="19525" y="3014"/>
                    <a:pt x="18292" y="3751"/>
                    <a:pt x="17076" y="4505"/>
                  </a:cubicBezTo>
                  <a:cubicBezTo>
                    <a:pt x="16476" y="4864"/>
                    <a:pt x="15860" y="5241"/>
                    <a:pt x="15260" y="5618"/>
                  </a:cubicBezTo>
                  <a:lnTo>
                    <a:pt x="13445" y="6748"/>
                  </a:lnTo>
                  <a:lnTo>
                    <a:pt x="11629" y="7879"/>
                  </a:lnTo>
                  <a:cubicBezTo>
                    <a:pt x="11030" y="8272"/>
                    <a:pt x="10413" y="8649"/>
                    <a:pt x="9831" y="9026"/>
                  </a:cubicBezTo>
                  <a:lnTo>
                    <a:pt x="9454" y="9266"/>
                  </a:lnTo>
                  <a:lnTo>
                    <a:pt x="9728" y="9591"/>
                  </a:lnTo>
                  <a:lnTo>
                    <a:pt x="10704" y="10722"/>
                  </a:lnTo>
                  <a:lnTo>
                    <a:pt x="11664" y="11852"/>
                  </a:lnTo>
                  <a:cubicBezTo>
                    <a:pt x="12250" y="12516"/>
                    <a:pt x="12850" y="13179"/>
                    <a:pt x="13440" y="13843"/>
                  </a:cubicBezTo>
                  <a:lnTo>
                    <a:pt x="13440" y="13843"/>
                  </a:lnTo>
                  <a:lnTo>
                    <a:pt x="10567" y="16271"/>
                  </a:lnTo>
                  <a:cubicBezTo>
                    <a:pt x="10054" y="16716"/>
                    <a:pt x="9540" y="17161"/>
                    <a:pt x="9026" y="17590"/>
                  </a:cubicBezTo>
                  <a:cubicBezTo>
                    <a:pt x="8495" y="18018"/>
                    <a:pt x="7981" y="18463"/>
                    <a:pt x="7450" y="18891"/>
                  </a:cubicBezTo>
                  <a:lnTo>
                    <a:pt x="5875" y="20159"/>
                  </a:lnTo>
                  <a:lnTo>
                    <a:pt x="4299" y="21443"/>
                  </a:lnTo>
                  <a:lnTo>
                    <a:pt x="2689" y="22693"/>
                  </a:lnTo>
                  <a:lnTo>
                    <a:pt x="1096" y="23944"/>
                  </a:lnTo>
                  <a:lnTo>
                    <a:pt x="0" y="24800"/>
                  </a:lnTo>
                  <a:lnTo>
                    <a:pt x="1302" y="24286"/>
                  </a:lnTo>
                  <a:lnTo>
                    <a:pt x="6286" y="22334"/>
                  </a:lnTo>
                  <a:lnTo>
                    <a:pt x="8769" y="21340"/>
                  </a:lnTo>
                  <a:lnTo>
                    <a:pt x="11253" y="20330"/>
                  </a:lnTo>
                  <a:lnTo>
                    <a:pt x="16202" y="18309"/>
                  </a:lnTo>
                  <a:cubicBezTo>
                    <a:pt x="17041" y="17984"/>
                    <a:pt x="17864" y="17641"/>
                    <a:pt x="18686" y="17298"/>
                  </a:cubicBezTo>
                  <a:lnTo>
                    <a:pt x="21152" y="16271"/>
                  </a:lnTo>
                  <a:lnTo>
                    <a:pt x="21769" y="16014"/>
                  </a:lnTo>
                  <a:lnTo>
                    <a:pt x="21306" y="15534"/>
                  </a:lnTo>
                  <a:lnTo>
                    <a:pt x="19953" y="14096"/>
                  </a:lnTo>
                  <a:lnTo>
                    <a:pt x="18583" y="12674"/>
                  </a:lnTo>
                  <a:cubicBezTo>
                    <a:pt x="17771" y="11799"/>
                    <a:pt x="16930" y="10939"/>
                    <a:pt x="16100" y="10067"/>
                  </a:cubicBezTo>
                  <a:lnTo>
                    <a:pt x="16100" y="10067"/>
                  </a:lnTo>
                  <a:lnTo>
                    <a:pt x="18035" y="7827"/>
                  </a:lnTo>
                  <a:lnTo>
                    <a:pt x="20210" y="5292"/>
                  </a:lnTo>
                  <a:cubicBezTo>
                    <a:pt x="20929" y="4436"/>
                    <a:pt x="21649" y="3597"/>
                    <a:pt x="22351" y="2740"/>
                  </a:cubicBezTo>
                  <a:cubicBezTo>
                    <a:pt x="23070" y="1901"/>
                    <a:pt x="23790" y="1045"/>
                    <a:pt x="24492" y="188"/>
                  </a:cubicBezTo>
                  <a:lnTo>
                    <a:pt x="246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6" name="Google Shape;1526;p43"/>
          <p:cNvGrpSpPr/>
          <p:nvPr/>
        </p:nvGrpSpPr>
        <p:grpSpPr>
          <a:xfrm rot="5400000" flipH="1">
            <a:off x="4127383" y="461972"/>
            <a:ext cx="419390" cy="469771"/>
            <a:chOff x="1029920" y="403825"/>
            <a:chExt cx="292380" cy="327503"/>
          </a:xfrm>
        </p:grpSpPr>
        <p:sp>
          <p:nvSpPr>
            <p:cNvPr id="1527" name="Google Shape;1527;p43"/>
            <p:cNvSpPr/>
            <p:nvPr/>
          </p:nvSpPr>
          <p:spPr>
            <a:xfrm>
              <a:off x="1029920" y="622978"/>
              <a:ext cx="110925" cy="108350"/>
            </a:xfrm>
            <a:custGeom>
              <a:avLst/>
              <a:gdLst/>
              <a:ahLst/>
              <a:cxnLst/>
              <a:rect l="l" t="t" r="r" b="b"/>
              <a:pathLst>
                <a:path w="4437" h="4334" extrusionOk="0">
                  <a:moveTo>
                    <a:pt x="2073" y="1"/>
                  </a:moveTo>
                  <a:lnTo>
                    <a:pt x="1353" y="1268"/>
                  </a:lnTo>
                  <a:lnTo>
                    <a:pt x="0" y="1816"/>
                  </a:lnTo>
                  <a:lnTo>
                    <a:pt x="994" y="2878"/>
                  </a:lnTo>
                  <a:lnTo>
                    <a:pt x="1079" y="4334"/>
                  </a:lnTo>
                  <a:lnTo>
                    <a:pt x="2415" y="3734"/>
                  </a:lnTo>
                  <a:lnTo>
                    <a:pt x="3819" y="4094"/>
                  </a:lnTo>
                  <a:lnTo>
                    <a:pt x="3648" y="2638"/>
                  </a:lnTo>
                  <a:lnTo>
                    <a:pt x="4436" y="1405"/>
                  </a:lnTo>
                  <a:lnTo>
                    <a:pt x="2997" y="1131"/>
                  </a:lnTo>
                  <a:lnTo>
                    <a:pt x="20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3"/>
            <p:cNvSpPr/>
            <p:nvPr/>
          </p:nvSpPr>
          <p:spPr>
            <a:xfrm>
              <a:off x="1047895" y="641403"/>
              <a:ext cx="75800" cy="74100"/>
            </a:xfrm>
            <a:custGeom>
              <a:avLst/>
              <a:gdLst/>
              <a:ahLst/>
              <a:cxnLst/>
              <a:rect l="l" t="t" r="r" b="b"/>
              <a:pathLst>
                <a:path w="3032" h="2964" extrusionOk="0">
                  <a:moveTo>
                    <a:pt x="1422" y="0"/>
                  </a:moveTo>
                  <a:lnTo>
                    <a:pt x="942" y="874"/>
                  </a:lnTo>
                  <a:lnTo>
                    <a:pt x="0" y="1233"/>
                  </a:lnTo>
                  <a:lnTo>
                    <a:pt x="686" y="1970"/>
                  </a:lnTo>
                  <a:lnTo>
                    <a:pt x="754" y="2963"/>
                  </a:lnTo>
                  <a:lnTo>
                    <a:pt x="1645" y="2552"/>
                  </a:lnTo>
                  <a:lnTo>
                    <a:pt x="2621" y="2792"/>
                  </a:lnTo>
                  <a:lnTo>
                    <a:pt x="2501" y="1816"/>
                  </a:lnTo>
                  <a:lnTo>
                    <a:pt x="3032" y="976"/>
                  </a:lnTo>
                  <a:lnTo>
                    <a:pt x="2056" y="77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3"/>
            <p:cNvSpPr/>
            <p:nvPr/>
          </p:nvSpPr>
          <p:spPr>
            <a:xfrm>
              <a:off x="1184825" y="403825"/>
              <a:ext cx="137475" cy="140025"/>
            </a:xfrm>
            <a:custGeom>
              <a:avLst/>
              <a:gdLst/>
              <a:ahLst/>
              <a:cxnLst/>
              <a:rect l="l" t="t" r="r" b="b"/>
              <a:pathLst>
                <a:path w="5499" h="5601" extrusionOk="0">
                  <a:moveTo>
                    <a:pt x="2313" y="0"/>
                  </a:moveTo>
                  <a:lnTo>
                    <a:pt x="1610" y="1696"/>
                  </a:lnTo>
                  <a:lnTo>
                    <a:pt x="0" y="2586"/>
                  </a:lnTo>
                  <a:lnTo>
                    <a:pt x="1405" y="3785"/>
                  </a:lnTo>
                  <a:lnTo>
                    <a:pt x="1747" y="5601"/>
                  </a:lnTo>
                  <a:lnTo>
                    <a:pt x="3323" y="4625"/>
                  </a:lnTo>
                  <a:lnTo>
                    <a:pt x="5156" y="4864"/>
                  </a:lnTo>
                  <a:lnTo>
                    <a:pt x="4710" y="3066"/>
                  </a:lnTo>
                  <a:lnTo>
                    <a:pt x="5498" y="1405"/>
                  </a:lnTo>
                  <a:lnTo>
                    <a:pt x="3666" y="1268"/>
                  </a:lnTo>
                  <a:lnTo>
                    <a:pt x="23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3"/>
            <p:cNvSpPr/>
            <p:nvPr/>
          </p:nvSpPr>
          <p:spPr>
            <a:xfrm>
              <a:off x="1207950" y="426500"/>
              <a:ext cx="94225" cy="95950"/>
            </a:xfrm>
            <a:custGeom>
              <a:avLst/>
              <a:gdLst/>
              <a:ahLst/>
              <a:cxnLst/>
              <a:rect l="l" t="t" r="r" b="b"/>
              <a:pathLst>
                <a:path w="3769" h="3838" extrusionOk="0">
                  <a:moveTo>
                    <a:pt x="1593" y="1"/>
                  </a:moveTo>
                  <a:lnTo>
                    <a:pt x="1114" y="1166"/>
                  </a:lnTo>
                  <a:lnTo>
                    <a:pt x="0" y="1782"/>
                  </a:lnTo>
                  <a:lnTo>
                    <a:pt x="959" y="2587"/>
                  </a:lnTo>
                  <a:lnTo>
                    <a:pt x="1199" y="3837"/>
                  </a:lnTo>
                  <a:lnTo>
                    <a:pt x="2278" y="3169"/>
                  </a:lnTo>
                  <a:lnTo>
                    <a:pt x="3528" y="3324"/>
                  </a:lnTo>
                  <a:lnTo>
                    <a:pt x="3220" y="2108"/>
                  </a:lnTo>
                  <a:lnTo>
                    <a:pt x="3768" y="960"/>
                  </a:lnTo>
                  <a:lnTo>
                    <a:pt x="2501" y="874"/>
                  </a:lnTo>
                  <a:lnTo>
                    <a:pt x="15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1" name="Google Shape;1531;p43"/>
          <p:cNvGrpSpPr/>
          <p:nvPr/>
        </p:nvGrpSpPr>
        <p:grpSpPr>
          <a:xfrm rot="2343469">
            <a:off x="621499" y="545313"/>
            <a:ext cx="1265672" cy="430833"/>
            <a:chOff x="916775" y="3696925"/>
            <a:chExt cx="850400" cy="289475"/>
          </a:xfrm>
        </p:grpSpPr>
        <p:sp>
          <p:nvSpPr>
            <p:cNvPr id="1532" name="Google Shape;1532;p43"/>
            <p:cNvSpPr/>
            <p:nvPr/>
          </p:nvSpPr>
          <p:spPr>
            <a:xfrm>
              <a:off x="964750" y="3708925"/>
              <a:ext cx="798125" cy="267625"/>
            </a:xfrm>
            <a:custGeom>
              <a:avLst/>
              <a:gdLst/>
              <a:ahLst/>
              <a:cxnLst/>
              <a:rect l="l" t="t" r="r" b="b"/>
              <a:pathLst>
                <a:path w="31925" h="10705" extrusionOk="0">
                  <a:moveTo>
                    <a:pt x="20929" y="0"/>
                  </a:moveTo>
                  <a:lnTo>
                    <a:pt x="0" y="583"/>
                  </a:lnTo>
                  <a:lnTo>
                    <a:pt x="15158" y="3597"/>
                  </a:lnTo>
                  <a:lnTo>
                    <a:pt x="12897" y="10705"/>
                  </a:lnTo>
                  <a:lnTo>
                    <a:pt x="12897" y="10705"/>
                  </a:lnTo>
                  <a:lnTo>
                    <a:pt x="31925" y="10122"/>
                  </a:lnTo>
                  <a:lnTo>
                    <a:pt x="19217" y="5464"/>
                  </a:lnTo>
                  <a:lnTo>
                    <a:pt x="209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3"/>
            <p:cNvSpPr/>
            <p:nvPr/>
          </p:nvSpPr>
          <p:spPr>
            <a:xfrm>
              <a:off x="916775" y="3696925"/>
              <a:ext cx="850400" cy="289475"/>
            </a:xfrm>
            <a:custGeom>
              <a:avLst/>
              <a:gdLst/>
              <a:ahLst/>
              <a:cxnLst/>
              <a:rect l="l" t="t" r="r" b="b"/>
              <a:pathLst>
                <a:path w="34016" h="11579" extrusionOk="0">
                  <a:moveTo>
                    <a:pt x="22221" y="942"/>
                  </a:moveTo>
                  <a:lnTo>
                    <a:pt x="22221" y="942"/>
                  </a:lnTo>
                  <a:cubicBezTo>
                    <a:pt x="22145" y="1197"/>
                    <a:pt x="22069" y="1455"/>
                    <a:pt x="21992" y="1713"/>
                  </a:cubicBezTo>
                  <a:lnTo>
                    <a:pt x="21581" y="3084"/>
                  </a:lnTo>
                  <a:cubicBezTo>
                    <a:pt x="21427" y="3529"/>
                    <a:pt x="21307" y="3991"/>
                    <a:pt x="21170" y="4454"/>
                  </a:cubicBezTo>
                  <a:lnTo>
                    <a:pt x="20776" y="5824"/>
                  </a:lnTo>
                  <a:lnTo>
                    <a:pt x="20673" y="6184"/>
                  </a:lnTo>
                  <a:lnTo>
                    <a:pt x="20999" y="6286"/>
                  </a:lnTo>
                  <a:lnTo>
                    <a:pt x="24201" y="7400"/>
                  </a:lnTo>
                  <a:lnTo>
                    <a:pt x="27404" y="8496"/>
                  </a:lnTo>
                  <a:cubicBezTo>
                    <a:pt x="28466" y="8855"/>
                    <a:pt x="29528" y="9232"/>
                    <a:pt x="30607" y="9575"/>
                  </a:cubicBezTo>
                  <a:cubicBezTo>
                    <a:pt x="31600" y="9917"/>
                    <a:pt x="32577" y="10243"/>
                    <a:pt x="33570" y="10551"/>
                  </a:cubicBezTo>
                  <a:cubicBezTo>
                    <a:pt x="32868" y="10551"/>
                    <a:pt x="32166" y="10534"/>
                    <a:pt x="31463" y="10534"/>
                  </a:cubicBezTo>
                  <a:lnTo>
                    <a:pt x="29083" y="10534"/>
                  </a:lnTo>
                  <a:lnTo>
                    <a:pt x="26702" y="10551"/>
                  </a:lnTo>
                  <a:lnTo>
                    <a:pt x="24321" y="10585"/>
                  </a:lnTo>
                  <a:lnTo>
                    <a:pt x="21941" y="10619"/>
                  </a:lnTo>
                  <a:lnTo>
                    <a:pt x="19560" y="10671"/>
                  </a:lnTo>
                  <a:cubicBezTo>
                    <a:pt x="18149" y="10716"/>
                    <a:pt x="16738" y="10735"/>
                    <a:pt x="15339" y="10786"/>
                  </a:cubicBezTo>
                  <a:lnTo>
                    <a:pt x="15339" y="10786"/>
                  </a:lnTo>
                  <a:cubicBezTo>
                    <a:pt x="15472" y="10366"/>
                    <a:pt x="15602" y="9949"/>
                    <a:pt x="15724" y="9523"/>
                  </a:cubicBezTo>
                  <a:lnTo>
                    <a:pt x="16272" y="7742"/>
                  </a:lnTo>
                  <a:lnTo>
                    <a:pt x="17316" y="4163"/>
                  </a:lnTo>
                  <a:lnTo>
                    <a:pt x="17402" y="3871"/>
                  </a:lnTo>
                  <a:lnTo>
                    <a:pt x="17128" y="3820"/>
                  </a:lnTo>
                  <a:lnTo>
                    <a:pt x="13309" y="3152"/>
                  </a:lnTo>
                  <a:lnTo>
                    <a:pt x="11408" y="2810"/>
                  </a:lnTo>
                  <a:lnTo>
                    <a:pt x="9524" y="2450"/>
                  </a:lnTo>
                  <a:lnTo>
                    <a:pt x="7622" y="2056"/>
                  </a:lnTo>
                  <a:cubicBezTo>
                    <a:pt x="6989" y="1936"/>
                    <a:pt x="6372" y="1799"/>
                    <a:pt x="5738" y="1679"/>
                  </a:cubicBezTo>
                  <a:cubicBezTo>
                    <a:pt x="5112" y="1544"/>
                    <a:pt x="4489" y="1408"/>
                    <a:pt x="3866" y="1272"/>
                  </a:cubicBezTo>
                  <a:lnTo>
                    <a:pt x="3866" y="1272"/>
                  </a:lnTo>
                  <a:lnTo>
                    <a:pt x="7160" y="1251"/>
                  </a:lnTo>
                  <a:cubicBezTo>
                    <a:pt x="8907" y="1217"/>
                    <a:pt x="10654" y="1200"/>
                    <a:pt x="12384" y="1165"/>
                  </a:cubicBezTo>
                  <a:lnTo>
                    <a:pt x="17625" y="1063"/>
                  </a:lnTo>
                  <a:lnTo>
                    <a:pt x="20245" y="994"/>
                  </a:lnTo>
                  <a:lnTo>
                    <a:pt x="22221" y="942"/>
                  </a:lnTo>
                  <a:close/>
                  <a:moveTo>
                    <a:pt x="23465" y="1"/>
                  </a:moveTo>
                  <a:lnTo>
                    <a:pt x="22831" y="18"/>
                  </a:lnTo>
                  <a:lnTo>
                    <a:pt x="20211" y="86"/>
                  </a:lnTo>
                  <a:lnTo>
                    <a:pt x="17590" y="189"/>
                  </a:lnTo>
                  <a:lnTo>
                    <a:pt x="12367" y="377"/>
                  </a:lnTo>
                  <a:cubicBezTo>
                    <a:pt x="10620" y="429"/>
                    <a:pt x="8890" y="514"/>
                    <a:pt x="7143" y="583"/>
                  </a:cubicBezTo>
                  <a:lnTo>
                    <a:pt x="1902" y="840"/>
                  </a:lnTo>
                  <a:lnTo>
                    <a:pt x="1" y="943"/>
                  </a:lnTo>
                  <a:lnTo>
                    <a:pt x="1868" y="1285"/>
                  </a:lnTo>
                  <a:cubicBezTo>
                    <a:pt x="3135" y="1508"/>
                    <a:pt x="4403" y="1731"/>
                    <a:pt x="5670" y="1970"/>
                  </a:cubicBezTo>
                  <a:cubicBezTo>
                    <a:pt x="6304" y="2090"/>
                    <a:pt x="6937" y="2193"/>
                    <a:pt x="7571" y="2330"/>
                  </a:cubicBezTo>
                  <a:lnTo>
                    <a:pt x="9472" y="2690"/>
                  </a:lnTo>
                  <a:lnTo>
                    <a:pt x="11356" y="3084"/>
                  </a:lnTo>
                  <a:lnTo>
                    <a:pt x="13240" y="3495"/>
                  </a:lnTo>
                  <a:lnTo>
                    <a:pt x="16725" y="4267"/>
                  </a:lnTo>
                  <a:lnTo>
                    <a:pt x="16725" y="4267"/>
                  </a:lnTo>
                  <a:lnTo>
                    <a:pt x="15604" y="7519"/>
                  </a:lnTo>
                  <a:lnTo>
                    <a:pt x="15021" y="9301"/>
                  </a:lnTo>
                  <a:cubicBezTo>
                    <a:pt x="14816" y="9883"/>
                    <a:pt x="14645" y="10482"/>
                    <a:pt x="14439" y="11065"/>
                  </a:cubicBezTo>
                  <a:lnTo>
                    <a:pt x="14285" y="11579"/>
                  </a:lnTo>
                  <a:lnTo>
                    <a:pt x="14816" y="11561"/>
                  </a:lnTo>
                  <a:cubicBezTo>
                    <a:pt x="16409" y="11527"/>
                    <a:pt x="17984" y="11459"/>
                    <a:pt x="19577" y="11407"/>
                  </a:cubicBezTo>
                  <a:lnTo>
                    <a:pt x="21958" y="11305"/>
                  </a:lnTo>
                  <a:lnTo>
                    <a:pt x="24338" y="11202"/>
                  </a:lnTo>
                  <a:lnTo>
                    <a:pt x="26719" y="11082"/>
                  </a:lnTo>
                  <a:lnTo>
                    <a:pt x="29083" y="10962"/>
                  </a:lnTo>
                  <a:lnTo>
                    <a:pt x="31463" y="10808"/>
                  </a:lnTo>
                  <a:cubicBezTo>
                    <a:pt x="32251" y="10756"/>
                    <a:pt x="33056" y="10705"/>
                    <a:pt x="33844" y="10637"/>
                  </a:cubicBezTo>
                  <a:lnTo>
                    <a:pt x="34015" y="10637"/>
                  </a:lnTo>
                  <a:lnTo>
                    <a:pt x="33861" y="10568"/>
                  </a:lnTo>
                  <a:cubicBezTo>
                    <a:pt x="32816" y="10123"/>
                    <a:pt x="31772" y="9712"/>
                    <a:pt x="30710" y="9284"/>
                  </a:cubicBezTo>
                  <a:cubicBezTo>
                    <a:pt x="29665" y="8855"/>
                    <a:pt x="28620" y="8461"/>
                    <a:pt x="27575" y="8033"/>
                  </a:cubicBezTo>
                  <a:lnTo>
                    <a:pt x="24424" y="6800"/>
                  </a:lnTo>
                  <a:lnTo>
                    <a:pt x="21604" y="5718"/>
                  </a:lnTo>
                  <a:lnTo>
                    <a:pt x="21604" y="5718"/>
                  </a:lnTo>
                  <a:lnTo>
                    <a:pt x="21941" y="4694"/>
                  </a:lnTo>
                  <a:cubicBezTo>
                    <a:pt x="22095" y="4248"/>
                    <a:pt x="22249" y="3786"/>
                    <a:pt x="22403" y="3340"/>
                  </a:cubicBezTo>
                  <a:lnTo>
                    <a:pt x="22848" y="1970"/>
                  </a:lnTo>
                  <a:cubicBezTo>
                    <a:pt x="22985" y="1525"/>
                    <a:pt x="23140" y="1063"/>
                    <a:pt x="23277" y="617"/>
                  </a:cubicBezTo>
                  <a:lnTo>
                    <a:pt x="234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4"/>
          <p:cNvGrpSpPr/>
          <p:nvPr/>
        </p:nvGrpSpPr>
        <p:grpSpPr>
          <a:xfrm>
            <a:off x="2799207" y="1091046"/>
            <a:ext cx="3680967" cy="3870135"/>
            <a:chOff x="2799207" y="1091046"/>
            <a:chExt cx="3680967" cy="3870135"/>
          </a:xfrm>
        </p:grpSpPr>
        <p:grpSp>
          <p:nvGrpSpPr>
            <p:cNvPr id="1539" name="Google Shape;1539;p44"/>
            <p:cNvGrpSpPr/>
            <p:nvPr/>
          </p:nvGrpSpPr>
          <p:grpSpPr>
            <a:xfrm>
              <a:off x="3527052" y="1091046"/>
              <a:ext cx="2053042" cy="3719935"/>
              <a:chOff x="3527052" y="1091046"/>
              <a:chExt cx="2053042" cy="3719935"/>
            </a:xfrm>
          </p:grpSpPr>
          <p:grpSp>
            <p:nvGrpSpPr>
              <p:cNvPr id="1540" name="Google Shape;1540;p44"/>
              <p:cNvGrpSpPr/>
              <p:nvPr/>
            </p:nvGrpSpPr>
            <p:grpSpPr>
              <a:xfrm>
                <a:off x="3527052" y="1091046"/>
                <a:ext cx="2053042" cy="3719935"/>
                <a:chOff x="5853800" y="761400"/>
                <a:chExt cx="1293825" cy="2344300"/>
              </a:xfrm>
            </p:grpSpPr>
            <p:sp>
              <p:nvSpPr>
                <p:cNvPr id="1541" name="Google Shape;1541;p44"/>
                <p:cNvSpPr/>
                <p:nvPr/>
              </p:nvSpPr>
              <p:spPr>
                <a:xfrm>
                  <a:off x="6496050" y="1327375"/>
                  <a:ext cx="36150" cy="2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6" h="848" extrusionOk="0">
                      <a:moveTo>
                        <a:pt x="822" y="1"/>
                      </a:moveTo>
                      <a:cubicBezTo>
                        <a:pt x="405" y="1"/>
                        <a:pt x="0" y="501"/>
                        <a:pt x="488" y="751"/>
                      </a:cubicBezTo>
                      <a:cubicBezTo>
                        <a:pt x="586" y="819"/>
                        <a:pt x="681" y="847"/>
                        <a:pt x="769" y="847"/>
                      </a:cubicBezTo>
                      <a:cubicBezTo>
                        <a:pt x="1204" y="847"/>
                        <a:pt x="1446" y="139"/>
                        <a:pt x="822" y="1"/>
                      </a:cubicBezTo>
                      <a:close/>
                    </a:path>
                  </a:pathLst>
                </a:custGeom>
                <a:solidFill>
                  <a:srgbClr val="F7DA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44"/>
                <p:cNvSpPr/>
                <p:nvPr/>
              </p:nvSpPr>
              <p:spPr>
                <a:xfrm>
                  <a:off x="6474300" y="2142950"/>
                  <a:ext cx="78025" cy="11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1" h="4746" extrusionOk="0">
                      <a:moveTo>
                        <a:pt x="2823" y="1"/>
                      </a:moveTo>
                      <a:cubicBezTo>
                        <a:pt x="2656" y="1"/>
                        <a:pt x="2501" y="13"/>
                        <a:pt x="2346" y="13"/>
                      </a:cubicBezTo>
                      <a:cubicBezTo>
                        <a:pt x="2215" y="24"/>
                        <a:pt x="2084" y="36"/>
                        <a:pt x="1942" y="36"/>
                      </a:cubicBezTo>
                      <a:cubicBezTo>
                        <a:pt x="1690" y="36"/>
                        <a:pt x="1255" y="172"/>
                        <a:pt x="914" y="172"/>
                      </a:cubicBezTo>
                      <a:cubicBezTo>
                        <a:pt x="803" y="172"/>
                        <a:pt x="702" y="158"/>
                        <a:pt x="620" y="120"/>
                      </a:cubicBezTo>
                      <a:lnTo>
                        <a:pt x="537" y="120"/>
                      </a:lnTo>
                      <a:cubicBezTo>
                        <a:pt x="382" y="132"/>
                        <a:pt x="287" y="298"/>
                        <a:pt x="227" y="548"/>
                      </a:cubicBezTo>
                      <a:cubicBezTo>
                        <a:pt x="1" y="1489"/>
                        <a:pt x="263" y="3668"/>
                        <a:pt x="406" y="4465"/>
                      </a:cubicBezTo>
                      <a:cubicBezTo>
                        <a:pt x="418" y="4501"/>
                        <a:pt x="429" y="4549"/>
                        <a:pt x="429" y="4585"/>
                      </a:cubicBezTo>
                      <a:lnTo>
                        <a:pt x="453" y="4573"/>
                      </a:lnTo>
                      <a:cubicBezTo>
                        <a:pt x="715" y="4706"/>
                        <a:pt x="992" y="4746"/>
                        <a:pt x="1278" y="4746"/>
                      </a:cubicBezTo>
                      <a:cubicBezTo>
                        <a:pt x="1706" y="4746"/>
                        <a:pt x="2154" y="4656"/>
                        <a:pt x="2596" y="4656"/>
                      </a:cubicBezTo>
                      <a:lnTo>
                        <a:pt x="2680" y="4656"/>
                      </a:lnTo>
                      <a:cubicBezTo>
                        <a:pt x="2739" y="4644"/>
                        <a:pt x="2799" y="4644"/>
                        <a:pt x="2858" y="4632"/>
                      </a:cubicBezTo>
                      <a:lnTo>
                        <a:pt x="2858" y="4596"/>
                      </a:lnTo>
                      <a:cubicBezTo>
                        <a:pt x="2787" y="4605"/>
                        <a:pt x="2716" y="4609"/>
                        <a:pt x="2647" y="4609"/>
                      </a:cubicBezTo>
                      <a:cubicBezTo>
                        <a:pt x="2521" y="4609"/>
                        <a:pt x="2398" y="4596"/>
                        <a:pt x="2275" y="4573"/>
                      </a:cubicBezTo>
                      <a:cubicBezTo>
                        <a:pt x="787" y="4334"/>
                        <a:pt x="120" y="2763"/>
                        <a:pt x="787" y="1441"/>
                      </a:cubicBezTo>
                      <a:cubicBezTo>
                        <a:pt x="1275" y="382"/>
                        <a:pt x="2073" y="48"/>
                        <a:pt x="3120" y="36"/>
                      </a:cubicBezTo>
                      <a:cubicBezTo>
                        <a:pt x="3025" y="13"/>
                        <a:pt x="2918" y="1"/>
                        <a:pt x="282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44"/>
                <p:cNvSpPr/>
                <p:nvPr/>
              </p:nvSpPr>
              <p:spPr>
                <a:xfrm>
                  <a:off x="6477275" y="2143850"/>
                  <a:ext cx="122075" cy="1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3" h="4573" extrusionOk="0">
                      <a:moveTo>
                        <a:pt x="3001" y="0"/>
                      </a:moveTo>
                      <a:cubicBezTo>
                        <a:pt x="1954" y="12"/>
                        <a:pt x="1156" y="346"/>
                        <a:pt x="668" y="1405"/>
                      </a:cubicBezTo>
                      <a:cubicBezTo>
                        <a:pt x="1" y="2727"/>
                        <a:pt x="668" y="4298"/>
                        <a:pt x="2156" y="4537"/>
                      </a:cubicBezTo>
                      <a:cubicBezTo>
                        <a:pt x="2279" y="4560"/>
                        <a:pt x="2402" y="4573"/>
                        <a:pt x="2528" y="4573"/>
                      </a:cubicBezTo>
                      <a:cubicBezTo>
                        <a:pt x="2597" y="4573"/>
                        <a:pt x="2668" y="4569"/>
                        <a:pt x="2739" y="4560"/>
                      </a:cubicBezTo>
                      <a:cubicBezTo>
                        <a:pt x="3906" y="4418"/>
                        <a:pt x="4882" y="3286"/>
                        <a:pt x="4882" y="2143"/>
                      </a:cubicBezTo>
                      <a:cubicBezTo>
                        <a:pt x="4882" y="1060"/>
                        <a:pt x="4037" y="191"/>
                        <a:pt x="300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44"/>
                <p:cNvSpPr/>
                <p:nvPr/>
              </p:nvSpPr>
              <p:spPr>
                <a:xfrm>
                  <a:off x="6654700" y="1010225"/>
                  <a:ext cx="55375" cy="10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5" h="4273" extrusionOk="0">
                      <a:moveTo>
                        <a:pt x="1564" y="0"/>
                      </a:moveTo>
                      <a:cubicBezTo>
                        <a:pt x="1496" y="0"/>
                        <a:pt x="1420" y="13"/>
                        <a:pt x="1334" y="42"/>
                      </a:cubicBezTo>
                      <a:cubicBezTo>
                        <a:pt x="1012" y="209"/>
                        <a:pt x="762" y="459"/>
                        <a:pt x="679" y="780"/>
                      </a:cubicBezTo>
                      <a:lnTo>
                        <a:pt x="500" y="792"/>
                      </a:lnTo>
                      <a:cubicBezTo>
                        <a:pt x="512" y="1042"/>
                        <a:pt x="512" y="1280"/>
                        <a:pt x="512" y="1530"/>
                      </a:cubicBezTo>
                      <a:cubicBezTo>
                        <a:pt x="464" y="1697"/>
                        <a:pt x="393" y="1840"/>
                        <a:pt x="310" y="1971"/>
                      </a:cubicBezTo>
                      <a:cubicBezTo>
                        <a:pt x="452" y="2507"/>
                        <a:pt x="95" y="3471"/>
                        <a:pt x="12" y="4007"/>
                      </a:cubicBezTo>
                      <a:cubicBezTo>
                        <a:pt x="12" y="4066"/>
                        <a:pt x="0" y="4126"/>
                        <a:pt x="0" y="4186"/>
                      </a:cubicBezTo>
                      <a:cubicBezTo>
                        <a:pt x="12" y="4186"/>
                        <a:pt x="12" y="4209"/>
                        <a:pt x="12" y="4257"/>
                      </a:cubicBezTo>
                      <a:cubicBezTo>
                        <a:pt x="93" y="4267"/>
                        <a:pt x="171" y="4272"/>
                        <a:pt x="246" y="4272"/>
                      </a:cubicBezTo>
                      <a:cubicBezTo>
                        <a:pt x="1394" y="4272"/>
                        <a:pt x="1844" y="3119"/>
                        <a:pt x="2000" y="2102"/>
                      </a:cubicBezTo>
                      <a:cubicBezTo>
                        <a:pt x="2060" y="1614"/>
                        <a:pt x="2215" y="506"/>
                        <a:pt x="1869" y="125"/>
                      </a:cubicBezTo>
                      <a:cubicBezTo>
                        <a:pt x="1791" y="48"/>
                        <a:pt x="1693" y="0"/>
                        <a:pt x="156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5" name="Google Shape;1545;p44"/>
                <p:cNvSpPr/>
                <p:nvPr/>
              </p:nvSpPr>
              <p:spPr>
                <a:xfrm>
                  <a:off x="6034975" y="1793800"/>
                  <a:ext cx="210750" cy="79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0" h="31862" extrusionOk="0">
                      <a:moveTo>
                        <a:pt x="5870" y="1"/>
                      </a:moveTo>
                      <a:cubicBezTo>
                        <a:pt x="5858" y="394"/>
                        <a:pt x="5608" y="953"/>
                        <a:pt x="5537" y="1263"/>
                      </a:cubicBezTo>
                      <a:cubicBezTo>
                        <a:pt x="5215" y="2096"/>
                        <a:pt x="4965" y="3001"/>
                        <a:pt x="4715" y="3918"/>
                      </a:cubicBezTo>
                      <a:cubicBezTo>
                        <a:pt x="4298" y="5728"/>
                        <a:pt x="3644" y="7466"/>
                        <a:pt x="3060" y="9204"/>
                      </a:cubicBezTo>
                      <a:cubicBezTo>
                        <a:pt x="2489" y="10942"/>
                        <a:pt x="2405" y="12752"/>
                        <a:pt x="2239" y="14490"/>
                      </a:cubicBezTo>
                      <a:cubicBezTo>
                        <a:pt x="2072" y="15729"/>
                        <a:pt x="2072" y="17122"/>
                        <a:pt x="1584" y="18277"/>
                      </a:cubicBezTo>
                      <a:cubicBezTo>
                        <a:pt x="1774" y="18443"/>
                        <a:pt x="1989" y="18586"/>
                        <a:pt x="2239" y="18622"/>
                      </a:cubicBezTo>
                      <a:lnTo>
                        <a:pt x="2274" y="18610"/>
                      </a:lnTo>
                      <a:lnTo>
                        <a:pt x="2274" y="18610"/>
                      </a:lnTo>
                      <a:cubicBezTo>
                        <a:pt x="2524" y="19229"/>
                        <a:pt x="2060" y="20467"/>
                        <a:pt x="1905" y="21027"/>
                      </a:cubicBezTo>
                      <a:cubicBezTo>
                        <a:pt x="1655" y="22349"/>
                        <a:pt x="1155" y="23587"/>
                        <a:pt x="917" y="24992"/>
                      </a:cubicBezTo>
                      <a:cubicBezTo>
                        <a:pt x="667" y="25980"/>
                        <a:pt x="500" y="26980"/>
                        <a:pt x="334" y="27968"/>
                      </a:cubicBezTo>
                      <a:cubicBezTo>
                        <a:pt x="250" y="28635"/>
                        <a:pt x="167" y="29290"/>
                        <a:pt x="84" y="29873"/>
                      </a:cubicBezTo>
                      <a:cubicBezTo>
                        <a:pt x="48" y="30457"/>
                        <a:pt x="0" y="31100"/>
                        <a:pt x="12" y="31731"/>
                      </a:cubicBezTo>
                      <a:cubicBezTo>
                        <a:pt x="205" y="31805"/>
                        <a:pt x="440" y="31832"/>
                        <a:pt x="693" y="31832"/>
                      </a:cubicBezTo>
                      <a:cubicBezTo>
                        <a:pt x="1374" y="31832"/>
                        <a:pt x="2191" y="31635"/>
                        <a:pt x="2703" y="31635"/>
                      </a:cubicBezTo>
                      <a:cubicBezTo>
                        <a:pt x="3584" y="31635"/>
                        <a:pt x="4358" y="31635"/>
                        <a:pt x="5239" y="31850"/>
                      </a:cubicBezTo>
                      <a:lnTo>
                        <a:pt x="5334" y="31862"/>
                      </a:lnTo>
                      <a:cubicBezTo>
                        <a:pt x="5358" y="31433"/>
                        <a:pt x="5418" y="31016"/>
                        <a:pt x="5465" y="30695"/>
                      </a:cubicBezTo>
                      <a:cubicBezTo>
                        <a:pt x="5537" y="29957"/>
                        <a:pt x="5870" y="29147"/>
                        <a:pt x="5870" y="28326"/>
                      </a:cubicBezTo>
                      <a:cubicBezTo>
                        <a:pt x="5703" y="28278"/>
                        <a:pt x="5537" y="28206"/>
                        <a:pt x="5382" y="28135"/>
                      </a:cubicBezTo>
                      <a:lnTo>
                        <a:pt x="5382" y="28052"/>
                      </a:lnTo>
                      <a:cubicBezTo>
                        <a:pt x="5132" y="27468"/>
                        <a:pt x="5382" y="26480"/>
                        <a:pt x="5537" y="25980"/>
                      </a:cubicBezTo>
                      <a:cubicBezTo>
                        <a:pt x="5787" y="24992"/>
                        <a:pt x="6037" y="24087"/>
                        <a:pt x="6453" y="23170"/>
                      </a:cubicBezTo>
                      <a:cubicBezTo>
                        <a:pt x="6703" y="22265"/>
                        <a:pt x="7108" y="21444"/>
                        <a:pt x="7525" y="20610"/>
                      </a:cubicBezTo>
                      <a:cubicBezTo>
                        <a:pt x="7763" y="20134"/>
                        <a:pt x="8394" y="19182"/>
                        <a:pt x="8204" y="18598"/>
                      </a:cubicBezTo>
                      <a:cubicBezTo>
                        <a:pt x="8108" y="18574"/>
                        <a:pt x="8013" y="18539"/>
                        <a:pt x="7918" y="18491"/>
                      </a:cubicBezTo>
                      <a:lnTo>
                        <a:pt x="7942" y="18467"/>
                      </a:lnTo>
                      <a:cubicBezTo>
                        <a:pt x="7692" y="16979"/>
                        <a:pt x="7858" y="15491"/>
                        <a:pt x="7858" y="13919"/>
                      </a:cubicBezTo>
                      <a:lnTo>
                        <a:pt x="8108" y="13919"/>
                      </a:lnTo>
                      <a:cubicBezTo>
                        <a:pt x="8132" y="13490"/>
                        <a:pt x="8335" y="13181"/>
                        <a:pt x="8347" y="12812"/>
                      </a:cubicBezTo>
                      <a:cubicBezTo>
                        <a:pt x="8061" y="12705"/>
                        <a:pt x="7894" y="12490"/>
                        <a:pt x="8025" y="12097"/>
                      </a:cubicBezTo>
                      <a:cubicBezTo>
                        <a:pt x="8096" y="11800"/>
                        <a:pt x="8370" y="11573"/>
                        <a:pt x="8430" y="11228"/>
                      </a:cubicBezTo>
                      <a:cubicBezTo>
                        <a:pt x="8120" y="10752"/>
                        <a:pt x="8192" y="10145"/>
                        <a:pt x="8275" y="9621"/>
                      </a:cubicBezTo>
                      <a:cubicBezTo>
                        <a:pt x="8275" y="9526"/>
                        <a:pt x="8287" y="9454"/>
                        <a:pt x="8311" y="9383"/>
                      </a:cubicBezTo>
                      <a:lnTo>
                        <a:pt x="8275" y="9371"/>
                      </a:lnTo>
                      <a:cubicBezTo>
                        <a:pt x="7775" y="8454"/>
                        <a:pt x="7858" y="7382"/>
                        <a:pt x="7442" y="6394"/>
                      </a:cubicBezTo>
                      <a:cubicBezTo>
                        <a:pt x="7108" y="5477"/>
                        <a:pt x="6703" y="4573"/>
                        <a:pt x="6537" y="3584"/>
                      </a:cubicBezTo>
                      <a:cubicBezTo>
                        <a:pt x="6299" y="2406"/>
                        <a:pt x="6108" y="1191"/>
                        <a:pt x="587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6" name="Google Shape;1546;p44"/>
                <p:cNvSpPr/>
                <p:nvPr/>
              </p:nvSpPr>
              <p:spPr>
                <a:xfrm>
                  <a:off x="6910675" y="2219325"/>
                  <a:ext cx="236350" cy="61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4" h="24681" extrusionOk="0">
                      <a:moveTo>
                        <a:pt x="5458" y="0"/>
                      </a:moveTo>
                      <a:cubicBezTo>
                        <a:pt x="4664" y="0"/>
                        <a:pt x="3857" y="147"/>
                        <a:pt x="3084" y="363"/>
                      </a:cubicBezTo>
                      <a:cubicBezTo>
                        <a:pt x="2846" y="446"/>
                        <a:pt x="2465" y="541"/>
                        <a:pt x="2120" y="684"/>
                      </a:cubicBezTo>
                      <a:cubicBezTo>
                        <a:pt x="1786" y="803"/>
                        <a:pt x="1489" y="970"/>
                        <a:pt x="1334" y="1172"/>
                      </a:cubicBezTo>
                      <a:lnTo>
                        <a:pt x="1346" y="1196"/>
                      </a:lnTo>
                      <a:cubicBezTo>
                        <a:pt x="1346" y="2268"/>
                        <a:pt x="2013" y="3423"/>
                        <a:pt x="2346" y="4411"/>
                      </a:cubicBezTo>
                      <a:cubicBezTo>
                        <a:pt x="2751" y="5899"/>
                        <a:pt x="3084" y="7471"/>
                        <a:pt x="3334" y="9042"/>
                      </a:cubicBezTo>
                      <a:cubicBezTo>
                        <a:pt x="3501" y="10042"/>
                        <a:pt x="3501" y="11114"/>
                        <a:pt x="3584" y="12102"/>
                      </a:cubicBezTo>
                      <a:cubicBezTo>
                        <a:pt x="3656" y="13174"/>
                        <a:pt x="3525" y="14114"/>
                        <a:pt x="3501" y="15162"/>
                      </a:cubicBezTo>
                      <a:lnTo>
                        <a:pt x="3584" y="15162"/>
                      </a:lnTo>
                      <a:cubicBezTo>
                        <a:pt x="3632" y="15329"/>
                        <a:pt x="3608" y="15484"/>
                        <a:pt x="3537" y="15626"/>
                      </a:cubicBezTo>
                      <a:cubicBezTo>
                        <a:pt x="3394" y="15924"/>
                        <a:pt x="3084" y="16186"/>
                        <a:pt x="2917" y="16400"/>
                      </a:cubicBezTo>
                      <a:cubicBezTo>
                        <a:pt x="2263" y="16984"/>
                        <a:pt x="1679" y="17555"/>
                        <a:pt x="1429" y="18389"/>
                      </a:cubicBezTo>
                      <a:cubicBezTo>
                        <a:pt x="1262" y="19044"/>
                        <a:pt x="1429" y="19794"/>
                        <a:pt x="1262" y="20532"/>
                      </a:cubicBezTo>
                      <a:cubicBezTo>
                        <a:pt x="1179" y="21187"/>
                        <a:pt x="715" y="21830"/>
                        <a:pt x="691" y="22544"/>
                      </a:cubicBezTo>
                      <a:lnTo>
                        <a:pt x="536" y="22544"/>
                      </a:lnTo>
                      <a:cubicBezTo>
                        <a:pt x="536" y="22961"/>
                        <a:pt x="0" y="23461"/>
                        <a:pt x="298" y="23758"/>
                      </a:cubicBezTo>
                      <a:cubicBezTo>
                        <a:pt x="455" y="23955"/>
                        <a:pt x="611" y="24037"/>
                        <a:pt x="765" y="24037"/>
                      </a:cubicBezTo>
                      <a:cubicBezTo>
                        <a:pt x="1475" y="24037"/>
                        <a:pt x="2119" y="22289"/>
                        <a:pt x="2394" y="22103"/>
                      </a:cubicBezTo>
                      <a:cubicBezTo>
                        <a:pt x="2785" y="21712"/>
                        <a:pt x="3073" y="21555"/>
                        <a:pt x="3289" y="21555"/>
                      </a:cubicBezTo>
                      <a:cubicBezTo>
                        <a:pt x="4045" y="21555"/>
                        <a:pt x="3906" y="23490"/>
                        <a:pt x="4156" y="24092"/>
                      </a:cubicBezTo>
                      <a:cubicBezTo>
                        <a:pt x="4322" y="24518"/>
                        <a:pt x="4614" y="24680"/>
                        <a:pt x="4961" y="24680"/>
                      </a:cubicBezTo>
                      <a:cubicBezTo>
                        <a:pt x="5708" y="24680"/>
                        <a:pt x="6707" y="23925"/>
                        <a:pt x="7228" y="23437"/>
                      </a:cubicBezTo>
                      <a:lnTo>
                        <a:pt x="7216" y="23425"/>
                      </a:lnTo>
                      <a:cubicBezTo>
                        <a:pt x="7799" y="22687"/>
                        <a:pt x="7382" y="21615"/>
                        <a:pt x="7382" y="20699"/>
                      </a:cubicBezTo>
                      <a:lnTo>
                        <a:pt x="7382" y="18960"/>
                      </a:lnTo>
                      <a:lnTo>
                        <a:pt x="7299" y="18960"/>
                      </a:lnTo>
                      <a:cubicBezTo>
                        <a:pt x="7299" y="18222"/>
                        <a:pt x="7216" y="17317"/>
                        <a:pt x="7382" y="16650"/>
                      </a:cubicBezTo>
                      <a:cubicBezTo>
                        <a:pt x="7454" y="16317"/>
                        <a:pt x="7632" y="16031"/>
                        <a:pt x="7739" y="15757"/>
                      </a:cubicBezTo>
                      <a:cubicBezTo>
                        <a:pt x="7763" y="15698"/>
                        <a:pt x="7787" y="15638"/>
                        <a:pt x="7799" y="15579"/>
                      </a:cubicBezTo>
                      <a:cubicBezTo>
                        <a:pt x="8049" y="14662"/>
                        <a:pt x="7799" y="13757"/>
                        <a:pt x="7799" y="12936"/>
                      </a:cubicBezTo>
                      <a:lnTo>
                        <a:pt x="7799" y="9876"/>
                      </a:lnTo>
                      <a:cubicBezTo>
                        <a:pt x="7811" y="9566"/>
                        <a:pt x="7835" y="9269"/>
                        <a:pt x="7859" y="8971"/>
                      </a:cubicBezTo>
                      <a:cubicBezTo>
                        <a:pt x="7966" y="7578"/>
                        <a:pt x="8180" y="6280"/>
                        <a:pt x="8454" y="4911"/>
                      </a:cubicBezTo>
                      <a:cubicBezTo>
                        <a:pt x="8621" y="4089"/>
                        <a:pt x="8871" y="3339"/>
                        <a:pt x="9037" y="2518"/>
                      </a:cubicBezTo>
                      <a:cubicBezTo>
                        <a:pt x="9121" y="2018"/>
                        <a:pt x="9454" y="1196"/>
                        <a:pt x="9204" y="696"/>
                      </a:cubicBezTo>
                      <a:cubicBezTo>
                        <a:pt x="8882" y="434"/>
                        <a:pt x="8561" y="184"/>
                        <a:pt x="8192" y="113"/>
                      </a:cubicBezTo>
                      <a:cubicBezTo>
                        <a:pt x="8156" y="107"/>
                        <a:pt x="8118" y="104"/>
                        <a:pt x="8079" y="104"/>
                      </a:cubicBezTo>
                      <a:cubicBezTo>
                        <a:pt x="8040" y="104"/>
                        <a:pt x="8001" y="107"/>
                        <a:pt x="7966" y="113"/>
                      </a:cubicBezTo>
                      <a:cubicBezTo>
                        <a:pt x="7966" y="863"/>
                        <a:pt x="7799" y="1601"/>
                        <a:pt x="7799" y="2351"/>
                      </a:cubicBezTo>
                      <a:cubicBezTo>
                        <a:pt x="7728" y="2970"/>
                        <a:pt x="7489" y="3661"/>
                        <a:pt x="7406" y="4351"/>
                      </a:cubicBezTo>
                      <a:cubicBezTo>
                        <a:pt x="7228" y="2958"/>
                        <a:pt x="6918" y="1375"/>
                        <a:pt x="6477" y="113"/>
                      </a:cubicBezTo>
                      <a:lnTo>
                        <a:pt x="6477" y="89"/>
                      </a:lnTo>
                      <a:cubicBezTo>
                        <a:pt x="6143" y="28"/>
                        <a:pt x="5802" y="0"/>
                        <a:pt x="54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7" name="Google Shape;1547;p44"/>
                <p:cNvSpPr/>
                <p:nvPr/>
              </p:nvSpPr>
              <p:spPr>
                <a:xfrm>
                  <a:off x="6544850" y="2142850"/>
                  <a:ext cx="58675" cy="11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7" h="4637" extrusionOk="0">
                      <a:moveTo>
                        <a:pt x="139" y="0"/>
                      </a:moveTo>
                      <a:cubicBezTo>
                        <a:pt x="91" y="0"/>
                        <a:pt x="45" y="2"/>
                        <a:pt x="1" y="5"/>
                      </a:cubicBezTo>
                      <a:cubicBezTo>
                        <a:pt x="96" y="5"/>
                        <a:pt x="203" y="17"/>
                        <a:pt x="298" y="40"/>
                      </a:cubicBezTo>
                      <a:cubicBezTo>
                        <a:pt x="1334" y="231"/>
                        <a:pt x="2179" y="1100"/>
                        <a:pt x="2179" y="2183"/>
                      </a:cubicBezTo>
                      <a:cubicBezTo>
                        <a:pt x="2179" y="3326"/>
                        <a:pt x="1203" y="4458"/>
                        <a:pt x="36" y="4600"/>
                      </a:cubicBezTo>
                      <a:lnTo>
                        <a:pt x="36" y="4636"/>
                      </a:lnTo>
                      <a:cubicBezTo>
                        <a:pt x="191" y="4624"/>
                        <a:pt x="346" y="4612"/>
                        <a:pt x="513" y="4600"/>
                      </a:cubicBezTo>
                      <a:cubicBezTo>
                        <a:pt x="1120" y="4541"/>
                        <a:pt x="1751" y="4505"/>
                        <a:pt x="2346" y="4505"/>
                      </a:cubicBezTo>
                      <a:lnTo>
                        <a:pt x="2346" y="4291"/>
                      </a:lnTo>
                      <a:cubicBezTo>
                        <a:pt x="2346" y="3338"/>
                        <a:pt x="2334" y="2207"/>
                        <a:pt x="2263" y="1362"/>
                      </a:cubicBezTo>
                      <a:cubicBezTo>
                        <a:pt x="2215" y="1112"/>
                        <a:pt x="2215" y="731"/>
                        <a:pt x="2120" y="445"/>
                      </a:cubicBezTo>
                      <a:cubicBezTo>
                        <a:pt x="2060" y="255"/>
                        <a:pt x="1953" y="100"/>
                        <a:pt x="1763" y="40"/>
                      </a:cubicBezTo>
                      <a:lnTo>
                        <a:pt x="608" y="40"/>
                      </a:lnTo>
                      <a:cubicBezTo>
                        <a:pt x="438" y="14"/>
                        <a:pt x="282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8" name="Google Shape;1548;p44"/>
                <p:cNvSpPr/>
                <p:nvPr/>
              </p:nvSpPr>
              <p:spPr>
                <a:xfrm>
                  <a:off x="6597825" y="2134325"/>
                  <a:ext cx="228625" cy="1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5" h="4740" extrusionOk="0">
                      <a:moveTo>
                        <a:pt x="8669" y="0"/>
                      </a:moveTo>
                      <a:lnTo>
                        <a:pt x="8669" y="0"/>
                      </a:lnTo>
                      <a:cubicBezTo>
                        <a:pt x="7597" y="465"/>
                        <a:pt x="5990" y="465"/>
                        <a:pt x="4847" y="548"/>
                      </a:cubicBezTo>
                      <a:cubicBezTo>
                        <a:pt x="3775" y="703"/>
                        <a:pt x="2704" y="703"/>
                        <a:pt x="1632" y="786"/>
                      </a:cubicBezTo>
                      <a:cubicBezTo>
                        <a:pt x="1394" y="786"/>
                        <a:pt x="960" y="844"/>
                        <a:pt x="556" y="844"/>
                      </a:cubicBezTo>
                      <a:cubicBezTo>
                        <a:pt x="354" y="844"/>
                        <a:pt x="160" y="830"/>
                        <a:pt x="1" y="786"/>
                      </a:cubicBezTo>
                      <a:lnTo>
                        <a:pt x="1" y="786"/>
                      </a:lnTo>
                      <a:cubicBezTo>
                        <a:pt x="96" y="1072"/>
                        <a:pt x="96" y="1453"/>
                        <a:pt x="144" y="1703"/>
                      </a:cubicBezTo>
                      <a:cubicBezTo>
                        <a:pt x="215" y="2548"/>
                        <a:pt x="227" y="3679"/>
                        <a:pt x="227" y="4632"/>
                      </a:cubicBezTo>
                      <a:cubicBezTo>
                        <a:pt x="239" y="4656"/>
                        <a:pt x="263" y="4679"/>
                        <a:pt x="311" y="4679"/>
                      </a:cubicBezTo>
                      <a:lnTo>
                        <a:pt x="311" y="4596"/>
                      </a:lnTo>
                      <a:cubicBezTo>
                        <a:pt x="2954" y="4429"/>
                        <a:pt x="5752" y="4739"/>
                        <a:pt x="8323" y="4084"/>
                      </a:cubicBezTo>
                      <a:cubicBezTo>
                        <a:pt x="8407" y="4060"/>
                        <a:pt x="8490" y="4037"/>
                        <a:pt x="8573" y="4013"/>
                      </a:cubicBezTo>
                      <a:cubicBezTo>
                        <a:pt x="8490" y="2703"/>
                        <a:pt x="9145" y="1310"/>
                        <a:pt x="86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9" name="Google Shape;1549;p44"/>
                <p:cNvSpPr/>
                <p:nvPr/>
              </p:nvSpPr>
              <p:spPr>
                <a:xfrm>
                  <a:off x="6146600" y="1391975"/>
                  <a:ext cx="720925" cy="76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37" h="30588" extrusionOk="0">
                      <a:moveTo>
                        <a:pt x="23391" y="4805"/>
                      </a:moveTo>
                      <a:cubicBezTo>
                        <a:pt x="23694" y="4805"/>
                        <a:pt x="23998" y="4851"/>
                        <a:pt x="24301" y="4858"/>
                      </a:cubicBezTo>
                      <a:lnTo>
                        <a:pt x="24313" y="4858"/>
                      </a:lnTo>
                      <a:cubicBezTo>
                        <a:pt x="24967" y="4941"/>
                        <a:pt x="25634" y="5596"/>
                        <a:pt x="25956" y="6180"/>
                      </a:cubicBezTo>
                      <a:cubicBezTo>
                        <a:pt x="26789" y="7918"/>
                        <a:pt x="25789" y="9739"/>
                        <a:pt x="24063" y="10228"/>
                      </a:cubicBezTo>
                      <a:cubicBezTo>
                        <a:pt x="23791" y="10299"/>
                        <a:pt x="23512" y="10333"/>
                        <a:pt x="23236" y="10333"/>
                      </a:cubicBezTo>
                      <a:cubicBezTo>
                        <a:pt x="21577" y="10333"/>
                        <a:pt x="20001" y="9098"/>
                        <a:pt x="20419" y="7251"/>
                      </a:cubicBezTo>
                      <a:cubicBezTo>
                        <a:pt x="20753" y="6096"/>
                        <a:pt x="21491" y="5358"/>
                        <a:pt x="22658" y="4941"/>
                      </a:cubicBezTo>
                      <a:cubicBezTo>
                        <a:pt x="22902" y="4835"/>
                        <a:pt x="23147" y="4805"/>
                        <a:pt x="23391" y="4805"/>
                      </a:cubicBezTo>
                      <a:close/>
                      <a:moveTo>
                        <a:pt x="26420" y="0"/>
                      </a:moveTo>
                      <a:cubicBezTo>
                        <a:pt x="26194" y="0"/>
                        <a:pt x="25991" y="12"/>
                        <a:pt x="25813" y="48"/>
                      </a:cubicBezTo>
                      <a:cubicBezTo>
                        <a:pt x="25801" y="60"/>
                        <a:pt x="25789" y="60"/>
                        <a:pt x="25777" y="60"/>
                      </a:cubicBezTo>
                      <a:cubicBezTo>
                        <a:pt x="25741" y="72"/>
                        <a:pt x="25706" y="84"/>
                        <a:pt x="25670" y="95"/>
                      </a:cubicBezTo>
                      <a:cubicBezTo>
                        <a:pt x="25515" y="143"/>
                        <a:pt x="25360" y="191"/>
                        <a:pt x="25218" y="226"/>
                      </a:cubicBezTo>
                      <a:cubicBezTo>
                        <a:pt x="24146" y="560"/>
                        <a:pt x="22979" y="726"/>
                        <a:pt x="21908" y="1060"/>
                      </a:cubicBezTo>
                      <a:cubicBezTo>
                        <a:pt x="20586" y="1381"/>
                        <a:pt x="19181" y="1715"/>
                        <a:pt x="17859" y="1798"/>
                      </a:cubicBezTo>
                      <a:cubicBezTo>
                        <a:pt x="17062" y="1798"/>
                        <a:pt x="15573" y="1727"/>
                        <a:pt x="15097" y="1048"/>
                      </a:cubicBezTo>
                      <a:cubicBezTo>
                        <a:pt x="14263" y="2023"/>
                        <a:pt x="12763" y="2291"/>
                        <a:pt x="11279" y="2291"/>
                      </a:cubicBezTo>
                      <a:cubicBezTo>
                        <a:pt x="10244" y="2291"/>
                        <a:pt x="9217" y="2161"/>
                        <a:pt x="8430" y="2048"/>
                      </a:cubicBezTo>
                      <a:cubicBezTo>
                        <a:pt x="6453" y="1798"/>
                        <a:pt x="4465" y="1298"/>
                        <a:pt x="2405" y="977"/>
                      </a:cubicBezTo>
                      <a:cubicBezTo>
                        <a:pt x="1810" y="846"/>
                        <a:pt x="1226" y="691"/>
                        <a:pt x="655" y="560"/>
                      </a:cubicBezTo>
                      <a:lnTo>
                        <a:pt x="643" y="560"/>
                      </a:lnTo>
                      <a:cubicBezTo>
                        <a:pt x="488" y="560"/>
                        <a:pt x="322" y="560"/>
                        <a:pt x="167" y="572"/>
                      </a:cubicBezTo>
                      <a:lnTo>
                        <a:pt x="167" y="643"/>
                      </a:lnTo>
                      <a:cubicBezTo>
                        <a:pt x="500" y="893"/>
                        <a:pt x="250" y="1465"/>
                        <a:pt x="250" y="1798"/>
                      </a:cubicBezTo>
                      <a:cubicBezTo>
                        <a:pt x="167" y="2465"/>
                        <a:pt x="167" y="3036"/>
                        <a:pt x="167" y="3620"/>
                      </a:cubicBezTo>
                      <a:cubicBezTo>
                        <a:pt x="0" y="4858"/>
                        <a:pt x="83" y="6013"/>
                        <a:pt x="83" y="7251"/>
                      </a:cubicBezTo>
                      <a:cubicBezTo>
                        <a:pt x="83" y="8335"/>
                        <a:pt x="167" y="9489"/>
                        <a:pt x="250" y="10561"/>
                      </a:cubicBezTo>
                      <a:cubicBezTo>
                        <a:pt x="333" y="11275"/>
                        <a:pt x="333" y="12287"/>
                        <a:pt x="619" y="13026"/>
                      </a:cubicBezTo>
                      <a:cubicBezTo>
                        <a:pt x="631" y="13061"/>
                        <a:pt x="655" y="13085"/>
                        <a:pt x="667" y="13121"/>
                      </a:cubicBezTo>
                      <a:lnTo>
                        <a:pt x="750" y="13109"/>
                      </a:lnTo>
                      <a:cubicBezTo>
                        <a:pt x="834" y="13609"/>
                        <a:pt x="953" y="14133"/>
                        <a:pt x="1072" y="14609"/>
                      </a:cubicBezTo>
                      <a:cubicBezTo>
                        <a:pt x="1179" y="15002"/>
                        <a:pt x="1262" y="15407"/>
                        <a:pt x="1345" y="15812"/>
                      </a:cubicBezTo>
                      <a:cubicBezTo>
                        <a:pt x="1393" y="15883"/>
                        <a:pt x="1405" y="15966"/>
                        <a:pt x="1405" y="16074"/>
                      </a:cubicBezTo>
                      <a:cubicBezTo>
                        <a:pt x="1643" y="17264"/>
                        <a:pt x="1834" y="18479"/>
                        <a:pt x="2072" y="19657"/>
                      </a:cubicBezTo>
                      <a:cubicBezTo>
                        <a:pt x="2238" y="20646"/>
                        <a:pt x="2643" y="21562"/>
                        <a:pt x="2977" y="22467"/>
                      </a:cubicBezTo>
                      <a:cubicBezTo>
                        <a:pt x="3393" y="23455"/>
                        <a:pt x="3310" y="24527"/>
                        <a:pt x="3810" y="25444"/>
                      </a:cubicBezTo>
                      <a:lnTo>
                        <a:pt x="3846" y="25456"/>
                      </a:lnTo>
                      <a:cubicBezTo>
                        <a:pt x="3822" y="25527"/>
                        <a:pt x="3810" y="25599"/>
                        <a:pt x="3810" y="25694"/>
                      </a:cubicBezTo>
                      <a:cubicBezTo>
                        <a:pt x="3727" y="26218"/>
                        <a:pt x="3655" y="26825"/>
                        <a:pt x="3965" y="27301"/>
                      </a:cubicBezTo>
                      <a:cubicBezTo>
                        <a:pt x="3905" y="27646"/>
                        <a:pt x="3631" y="27873"/>
                        <a:pt x="3560" y="28170"/>
                      </a:cubicBezTo>
                      <a:cubicBezTo>
                        <a:pt x="3429" y="28563"/>
                        <a:pt x="3596" y="28778"/>
                        <a:pt x="3882" y="28885"/>
                      </a:cubicBezTo>
                      <a:cubicBezTo>
                        <a:pt x="3870" y="29254"/>
                        <a:pt x="3667" y="29563"/>
                        <a:pt x="3643" y="29992"/>
                      </a:cubicBezTo>
                      <a:cubicBezTo>
                        <a:pt x="5025" y="30028"/>
                        <a:pt x="6394" y="30242"/>
                        <a:pt x="7775" y="30242"/>
                      </a:cubicBezTo>
                      <a:cubicBezTo>
                        <a:pt x="8846" y="30242"/>
                        <a:pt x="9918" y="30397"/>
                        <a:pt x="10918" y="30480"/>
                      </a:cubicBezTo>
                      <a:cubicBezTo>
                        <a:pt x="11292" y="30480"/>
                        <a:pt x="11830" y="30426"/>
                        <a:pt x="12315" y="30426"/>
                      </a:cubicBezTo>
                      <a:cubicBezTo>
                        <a:pt x="12679" y="30426"/>
                        <a:pt x="13014" y="30456"/>
                        <a:pt x="13228" y="30563"/>
                      </a:cubicBezTo>
                      <a:lnTo>
                        <a:pt x="13335" y="30587"/>
                      </a:lnTo>
                      <a:cubicBezTo>
                        <a:pt x="13395" y="30337"/>
                        <a:pt x="13490" y="30171"/>
                        <a:pt x="13645" y="30159"/>
                      </a:cubicBezTo>
                      <a:lnTo>
                        <a:pt x="13728" y="30159"/>
                      </a:lnTo>
                      <a:cubicBezTo>
                        <a:pt x="13810" y="30197"/>
                        <a:pt x="13911" y="30211"/>
                        <a:pt x="14022" y="30211"/>
                      </a:cubicBezTo>
                      <a:cubicBezTo>
                        <a:pt x="14363" y="30211"/>
                        <a:pt x="14798" y="30075"/>
                        <a:pt x="15050" y="30075"/>
                      </a:cubicBezTo>
                      <a:cubicBezTo>
                        <a:pt x="15192" y="30075"/>
                        <a:pt x="15323" y="30063"/>
                        <a:pt x="15454" y="30052"/>
                      </a:cubicBezTo>
                      <a:cubicBezTo>
                        <a:pt x="15545" y="30038"/>
                        <a:pt x="15640" y="30032"/>
                        <a:pt x="15734" y="30032"/>
                      </a:cubicBezTo>
                      <a:cubicBezTo>
                        <a:pt x="15800" y="30032"/>
                        <a:pt x="15867" y="30035"/>
                        <a:pt x="15931" y="30040"/>
                      </a:cubicBezTo>
                      <a:cubicBezTo>
                        <a:pt x="15975" y="30037"/>
                        <a:pt x="16021" y="30035"/>
                        <a:pt x="16069" y="30035"/>
                      </a:cubicBezTo>
                      <a:cubicBezTo>
                        <a:pt x="16212" y="30035"/>
                        <a:pt x="16368" y="30049"/>
                        <a:pt x="16538" y="30075"/>
                      </a:cubicBezTo>
                      <a:lnTo>
                        <a:pt x="17693" y="30075"/>
                      </a:lnTo>
                      <a:cubicBezTo>
                        <a:pt x="17883" y="30135"/>
                        <a:pt x="17990" y="30290"/>
                        <a:pt x="18050" y="30480"/>
                      </a:cubicBezTo>
                      <a:cubicBezTo>
                        <a:pt x="18209" y="30524"/>
                        <a:pt x="18403" y="30538"/>
                        <a:pt x="18605" y="30538"/>
                      </a:cubicBezTo>
                      <a:cubicBezTo>
                        <a:pt x="19009" y="30538"/>
                        <a:pt x="19443" y="30480"/>
                        <a:pt x="19681" y="30480"/>
                      </a:cubicBezTo>
                      <a:cubicBezTo>
                        <a:pt x="20753" y="30397"/>
                        <a:pt x="21824" y="30397"/>
                        <a:pt x="22896" y="30242"/>
                      </a:cubicBezTo>
                      <a:cubicBezTo>
                        <a:pt x="24039" y="30159"/>
                        <a:pt x="25646" y="30159"/>
                        <a:pt x="26718" y="29694"/>
                      </a:cubicBezTo>
                      <a:cubicBezTo>
                        <a:pt x="26718" y="29682"/>
                        <a:pt x="26706" y="29671"/>
                        <a:pt x="26706" y="29659"/>
                      </a:cubicBezTo>
                      <a:lnTo>
                        <a:pt x="26706" y="29409"/>
                      </a:lnTo>
                      <a:cubicBezTo>
                        <a:pt x="26622" y="29075"/>
                        <a:pt x="26622" y="28754"/>
                        <a:pt x="26539" y="28420"/>
                      </a:cubicBezTo>
                      <a:cubicBezTo>
                        <a:pt x="26468" y="28206"/>
                        <a:pt x="26372" y="28075"/>
                        <a:pt x="26253" y="28016"/>
                      </a:cubicBezTo>
                      <a:lnTo>
                        <a:pt x="26456" y="28004"/>
                      </a:lnTo>
                      <a:cubicBezTo>
                        <a:pt x="26384" y="27837"/>
                        <a:pt x="26313" y="27694"/>
                        <a:pt x="26206" y="27599"/>
                      </a:cubicBezTo>
                      <a:lnTo>
                        <a:pt x="26206" y="27587"/>
                      </a:lnTo>
                      <a:lnTo>
                        <a:pt x="26206" y="26849"/>
                      </a:lnTo>
                      <a:cubicBezTo>
                        <a:pt x="26206" y="26599"/>
                        <a:pt x="26372" y="26182"/>
                        <a:pt x="26372" y="26015"/>
                      </a:cubicBezTo>
                      <a:cubicBezTo>
                        <a:pt x="26349" y="25849"/>
                        <a:pt x="26253" y="25753"/>
                        <a:pt x="26122" y="25670"/>
                      </a:cubicBezTo>
                      <a:cubicBezTo>
                        <a:pt x="26146" y="23396"/>
                        <a:pt x="26718" y="21443"/>
                        <a:pt x="27361" y="19324"/>
                      </a:cubicBezTo>
                      <a:cubicBezTo>
                        <a:pt x="27694" y="18252"/>
                        <a:pt x="28027" y="17252"/>
                        <a:pt x="28277" y="16181"/>
                      </a:cubicBezTo>
                      <a:cubicBezTo>
                        <a:pt x="28301" y="16097"/>
                        <a:pt x="28325" y="16002"/>
                        <a:pt x="28349" y="15907"/>
                      </a:cubicBezTo>
                      <a:cubicBezTo>
                        <a:pt x="28539" y="15276"/>
                        <a:pt x="28837" y="14371"/>
                        <a:pt x="28670" y="13788"/>
                      </a:cubicBezTo>
                      <a:lnTo>
                        <a:pt x="28194" y="13788"/>
                      </a:lnTo>
                      <a:cubicBezTo>
                        <a:pt x="28194" y="11633"/>
                        <a:pt x="28111" y="9323"/>
                        <a:pt x="27861" y="7168"/>
                      </a:cubicBezTo>
                      <a:cubicBezTo>
                        <a:pt x="27456" y="4810"/>
                        <a:pt x="27289" y="2215"/>
                        <a:pt x="2642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0" name="Google Shape;1550;p44"/>
                <p:cNvSpPr/>
                <p:nvPr/>
              </p:nvSpPr>
              <p:spPr>
                <a:xfrm>
                  <a:off x="6557650" y="2236425"/>
                  <a:ext cx="308100" cy="29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4" h="11872" extrusionOk="0">
                      <a:moveTo>
                        <a:pt x="9930" y="0"/>
                      </a:moveTo>
                      <a:cubicBezTo>
                        <a:pt x="7359" y="655"/>
                        <a:pt x="4561" y="345"/>
                        <a:pt x="1918" y="512"/>
                      </a:cubicBezTo>
                      <a:lnTo>
                        <a:pt x="1918" y="595"/>
                      </a:lnTo>
                      <a:cubicBezTo>
                        <a:pt x="1870" y="595"/>
                        <a:pt x="1846" y="572"/>
                        <a:pt x="1834" y="548"/>
                      </a:cubicBezTo>
                      <a:lnTo>
                        <a:pt x="1834" y="762"/>
                      </a:lnTo>
                      <a:cubicBezTo>
                        <a:pt x="1239" y="762"/>
                        <a:pt x="608" y="798"/>
                        <a:pt x="1" y="857"/>
                      </a:cubicBezTo>
                      <a:lnTo>
                        <a:pt x="13" y="1000"/>
                      </a:lnTo>
                      <a:cubicBezTo>
                        <a:pt x="1167" y="3739"/>
                        <a:pt x="1751" y="6703"/>
                        <a:pt x="3894" y="8942"/>
                      </a:cubicBezTo>
                      <a:cubicBezTo>
                        <a:pt x="5049" y="10097"/>
                        <a:pt x="6537" y="11168"/>
                        <a:pt x="8109" y="11585"/>
                      </a:cubicBezTo>
                      <a:cubicBezTo>
                        <a:pt x="8859" y="11752"/>
                        <a:pt x="9680" y="11835"/>
                        <a:pt x="10430" y="11835"/>
                      </a:cubicBezTo>
                      <a:cubicBezTo>
                        <a:pt x="10708" y="11835"/>
                        <a:pt x="11028" y="11872"/>
                        <a:pt x="11342" y="11872"/>
                      </a:cubicBezTo>
                      <a:cubicBezTo>
                        <a:pt x="11498" y="11872"/>
                        <a:pt x="11653" y="11863"/>
                        <a:pt x="11800" y="11835"/>
                      </a:cubicBezTo>
                      <a:cubicBezTo>
                        <a:pt x="11966" y="11811"/>
                        <a:pt x="12109" y="11752"/>
                        <a:pt x="12240" y="11668"/>
                      </a:cubicBezTo>
                      <a:lnTo>
                        <a:pt x="12324" y="11668"/>
                      </a:lnTo>
                      <a:cubicBezTo>
                        <a:pt x="12312" y="9716"/>
                        <a:pt x="11907" y="7834"/>
                        <a:pt x="11169" y="5965"/>
                      </a:cubicBezTo>
                      <a:cubicBezTo>
                        <a:pt x="10835" y="4894"/>
                        <a:pt x="10347" y="3810"/>
                        <a:pt x="10180" y="2655"/>
                      </a:cubicBezTo>
                      <a:cubicBezTo>
                        <a:pt x="10097" y="2096"/>
                        <a:pt x="10407" y="524"/>
                        <a:pt x="9966" y="131"/>
                      </a:cubicBezTo>
                      <a:lnTo>
                        <a:pt x="993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1" name="Google Shape;1551;p44"/>
                <p:cNvSpPr/>
                <p:nvPr/>
              </p:nvSpPr>
              <p:spPr>
                <a:xfrm>
                  <a:off x="5915300" y="1694375"/>
                  <a:ext cx="266425" cy="6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57" h="25076" extrusionOk="0">
                      <a:moveTo>
                        <a:pt x="3978" y="1"/>
                      </a:moveTo>
                      <a:lnTo>
                        <a:pt x="3966" y="37"/>
                      </a:lnTo>
                      <a:cubicBezTo>
                        <a:pt x="4382" y="370"/>
                        <a:pt x="3966" y="1275"/>
                        <a:pt x="3799" y="1692"/>
                      </a:cubicBezTo>
                      <a:cubicBezTo>
                        <a:pt x="3585" y="2394"/>
                        <a:pt x="3358" y="3073"/>
                        <a:pt x="3192" y="3751"/>
                      </a:cubicBezTo>
                      <a:cubicBezTo>
                        <a:pt x="3108" y="4109"/>
                        <a:pt x="3025" y="4466"/>
                        <a:pt x="2977" y="4835"/>
                      </a:cubicBezTo>
                      <a:cubicBezTo>
                        <a:pt x="2644" y="6895"/>
                        <a:pt x="3049" y="9050"/>
                        <a:pt x="2561" y="11026"/>
                      </a:cubicBezTo>
                      <a:cubicBezTo>
                        <a:pt x="2061" y="13098"/>
                        <a:pt x="989" y="14919"/>
                        <a:pt x="572" y="16896"/>
                      </a:cubicBezTo>
                      <a:cubicBezTo>
                        <a:pt x="251" y="18432"/>
                        <a:pt x="13" y="20039"/>
                        <a:pt x="1" y="21504"/>
                      </a:cubicBezTo>
                      <a:cubicBezTo>
                        <a:pt x="513" y="22599"/>
                        <a:pt x="691" y="23885"/>
                        <a:pt x="1025" y="25075"/>
                      </a:cubicBezTo>
                      <a:lnTo>
                        <a:pt x="1156" y="25040"/>
                      </a:lnTo>
                      <a:cubicBezTo>
                        <a:pt x="953" y="24373"/>
                        <a:pt x="1156" y="23444"/>
                        <a:pt x="1156" y="22766"/>
                      </a:cubicBezTo>
                      <a:cubicBezTo>
                        <a:pt x="1156" y="22111"/>
                        <a:pt x="1311" y="21146"/>
                        <a:pt x="1084" y="20480"/>
                      </a:cubicBezTo>
                      <a:lnTo>
                        <a:pt x="1156" y="20456"/>
                      </a:lnTo>
                      <a:cubicBezTo>
                        <a:pt x="2061" y="20456"/>
                        <a:pt x="3061" y="20706"/>
                        <a:pt x="3966" y="21039"/>
                      </a:cubicBezTo>
                      <a:cubicBezTo>
                        <a:pt x="4537" y="21194"/>
                        <a:pt x="5204" y="21361"/>
                        <a:pt x="5787" y="21777"/>
                      </a:cubicBezTo>
                      <a:cubicBezTo>
                        <a:pt x="5990" y="21896"/>
                        <a:pt x="6180" y="22087"/>
                        <a:pt x="6371" y="22254"/>
                      </a:cubicBezTo>
                      <a:cubicBezTo>
                        <a:pt x="6859" y="21099"/>
                        <a:pt x="6859" y="19706"/>
                        <a:pt x="7026" y="18467"/>
                      </a:cubicBezTo>
                      <a:cubicBezTo>
                        <a:pt x="7192" y="16729"/>
                        <a:pt x="7276" y="14919"/>
                        <a:pt x="7847" y="13181"/>
                      </a:cubicBezTo>
                      <a:cubicBezTo>
                        <a:pt x="8431" y="11443"/>
                        <a:pt x="9085" y="9705"/>
                        <a:pt x="9502" y="7895"/>
                      </a:cubicBezTo>
                      <a:cubicBezTo>
                        <a:pt x="9752" y="6978"/>
                        <a:pt x="10002" y="6073"/>
                        <a:pt x="10324" y="5240"/>
                      </a:cubicBezTo>
                      <a:cubicBezTo>
                        <a:pt x="10395" y="4930"/>
                        <a:pt x="10645" y="4371"/>
                        <a:pt x="10657" y="3978"/>
                      </a:cubicBezTo>
                      <a:cubicBezTo>
                        <a:pt x="10633" y="3894"/>
                        <a:pt x="10621" y="3799"/>
                        <a:pt x="10597" y="3716"/>
                      </a:cubicBezTo>
                      <a:cubicBezTo>
                        <a:pt x="10514" y="3311"/>
                        <a:pt x="10431" y="2906"/>
                        <a:pt x="10324" y="2513"/>
                      </a:cubicBezTo>
                      <a:cubicBezTo>
                        <a:pt x="10205" y="2037"/>
                        <a:pt x="10086" y="1513"/>
                        <a:pt x="10002" y="1013"/>
                      </a:cubicBezTo>
                      <a:lnTo>
                        <a:pt x="9919" y="1025"/>
                      </a:lnTo>
                      <a:cubicBezTo>
                        <a:pt x="9907" y="1001"/>
                        <a:pt x="9883" y="965"/>
                        <a:pt x="9871" y="930"/>
                      </a:cubicBezTo>
                      <a:lnTo>
                        <a:pt x="9835" y="942"/>
                      </a:lnTo>
                      <a:cubicBezTo>
                        <a:pt x="8431" y="942"/>
                        <a:pt x="6776" y="703"/>
                        <a:pt x="5371" y="453"/>
                      </a:cubicBezTo>
                      <a:cubicBezTo>
                        <a:pt x="4906" y="334"/>
                        <a:pt x="4442" y="180"/>
                        <a:pt x="397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2" name="Google Shape;1552;p44"/>
                <p:cNvSpPr/>
                <p:nvPr/>
              </p:nvSpPr>
              <p:spPr>
                <a:xfrm>
                  <a:off x="6351375" y="968975"/>
                  <a:ext cx="316125" cy="12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45" h="4805" extrusionOk="0">
                      <a:moveTo>
                        <a:pt x="3350" y="1748"/>
                      </a:moveTo>
                      <a:cubicBezTo>
                        <a:pt x="4061" y="1748"/>
                        <a:pt x="4842" y="1894"/>
                        <a:pt x="5370" y="2347"/>
                      </a:cubicBezTo>
                      <a:lnTo>
                        <a:pt x="5287" y="2514"/>
                      </a:lnTo>
                      <a:cubicBezTo>
                        <a:pt x="4932" y="3066"/>
                        <a:pt x="4132" y="3337"/>
                        <a:pt x="3327" y="3337"/>
                      </a:cubicBezTo>
                      <a:cubicBezTo>
                        <a:pt x="2483" y="3337"/>
                        <a:pt x="1634" y="3039"/>
                        <a:pt x="1286" y="2454"/>
                      </a:cubicBezTo>
                      <a:lnTo>
                        <a:pt x="1322" y="2430"/>
                      </a:lnTo>
                      <a:cubicBezTo>
                        <a:pt x="1406" y="1942"/>
                        <a:pt x="2394" y="1775"/>
                        <a:pt x="2810" y="1775"/>
                      </a:cubicBezTo>
                      <a:cubicBezTo>
                        <a:pt x="2981" y="1758"/>
                        <a:pt x="3163" y="1748"/>
                        <a:pt x="3350" y="1748"/>
                      </a:cubicBezTo>
                      <a:close/>
                      <a:moveTo>
                        <a:pt x="8786" y="1838"/>
                      </a:moveTo>
                      <a:cubicBezTo>
                        <a:pt x="9278" y="1838"/>
                        <a:pt x="9787" y="1948"/>
                        <a:pt x="10323" y="2180"/>
                      </a:cubicBezTo>
                      <a:lnTo>
                        <a:pt x="10323" y="2192"/>
                      </a:lnTo>
                      <a:cubicBezTo>
                        <a:pt x="10347" y="2204"/>
                        <a:pt x="10371" y="2228"/>
                        <a:pt x="10407" y="2264"/>
                      </a:cubicBezTo>
                      <a:lnTo>
                        <a:pt x="10573" y="2347"/>
                      </a:lnTo>
                      <a:cubicBezTo>
                        <a:pt x="11190" y="3118"/>
                        <a:pt x="9119" y="3522"/>
                        <a:pt x="8474" y="3522"/>
                      </a:cubicBezTo>
                      <a:cubicBezTo>
                        <a:pt x="8421" y="3522"/>
                        <a:pt x="8378" y="3519"/>
                        <a:pt x="8347" y="3514"/>
                      </a:cubicBezTo>
                      <a:cubicBezTo>
                        <a:pt x="7680" y="3430"/>
                        <a:pt x="7109" y="3097"/>
                        <a:pt x="6609" y="2597"/>
                      </a:cubicBezTo>
                      <a:lnTo>
                        <a:pt x="6692" y="2514"/>
                      </a:lnTo>
                      <a:cubicBezTo>
                        <a:pt x="7378" y="2075"/>
                        <a:pt x="8065" y="1838"/>
                        <a:pt x="8786" y="1838"/>
                      </a:cubicBezTo>
                      <a:close/>
                      <a:moveTo>
                        <a:pt x="6612" y="0"/>
                      </a:moveTo>
                      <a:cubicBezTo>
                        <a:pt x="6168" y="0"/>
                        <a:pt x="5727" y="9"/>
                        <a:pt x="5287" y="37"/>
                      </a:cubicBezTo>
                      <a:cubicBezTo>
                        <a:pt x="4215" y="121"/>
                        <a:pt x="3215" y="204"/>
                        <a:pt x="2227" y="371"/>
                      </a:cubicBezTo>
                      <a:cubicBezTo>
                        <a:pt x="1644" y="513"/>
                        <a:pt x="941" y="787"/>
                        <a:pt x="334" y="847"/>
                      </a:cubicBezTo>
                      <a:cubicBezTo>
                        <a:pt x="251" y="859"/>
                        <a:pt x="155" y="859"/>
                        <a:pt x="84" y="859"/>
                      </a:cubicBezTo>
                      <a:cubicBezTo>
                        <a:pt x="84" y="1323"/>
                        <a:pt x="48" y="1752"/>
                        <a:pt x="24" y="2192"/>
                      </a:cubicBezTo>
                      <a:cubicBezTo>
                        <a:pt x="48" y="2216"/>
                        <a:pt x="60" y="2252"/>
                        <a:pt x="84" y="2264"/>
                      </a:cubicBezTo>
                      <a:cubicBezTo>
                        <a:pt x="84" y="2335"/>
                        <a:pt x="84" y="2347"/>
                        <a:pt x="24" y="2407"/>
                      </a:cubicBezTo>
                      <a:cubicBezTo>
                        <a:pt x="12" y="2657"/>
                        <a:pt x="1" y="2918"/>
                        <a:pt x="1" y="3180"/>
                      </a:cubicBezTo>
                      <a:cubicBezTo>
                        <a:pt x="203" y="3383"/>
                        <a:pt x="322" y="3585"/>
                        <a:pt x="465" y="3776"/>
                      </a:cubicBezTo>
                      <a:cubicBezTo>
                        <a:pt x="608" y="3954"/>
                        <a:pt x="774" y="4121"/>
                        <a:pt x="1072" y="4252"/>
                      </a:cubicBezTo>
                      <a:cubicBezTo>
                        <a:pt x="1358" y="4377"/>
                        <a:pt x="1647" y="4419"/>
                        <a:pt x="1947" y="4419"/>
                      </a:cubicBezTo>
                      <a:cubicBezTo>
                        <a:pt x="2248" y="4419"/>
                        <a:pt x="2560" y="4377"/>
                        <a:pt x="2894" y="4335"/>
                      </a:cubicBezTo>
                      <a:cubicBezTo>
                        <a:pt x="3525" y="4252"/>
                        <a:pt x="4156" y="4026"/>
                        <a:pt x="4799" y="3859"/>
                      </a:cubicBezTo>
                      <a:lnTo>
                        <a:pt x="4787" y="3835"/>
                      </a:lnTo>
                      <a:cubicBezTo>
                        <a:pt x="5083" y="3717"/>
                        <a:pt x="5336" y="3605"/>
                        <a:pt x="5603" y="3605"/>
                      </a:cubicBezTo>
                      <a:cubicBezTo>
                        <a:pt x="5713" y="3605"/>
                        <a:pt x="5824" y="3624"/>
                        <a:pt x="5942" y="3669"/>
                      </a:cubicBezTo>
                      <a:cubicBezTo>
                        <a:pt x="6609" y="3919"/>
                        <a:pt x="7109" y="4419"/>
                        <a:pt x="7847" y="4585"/>
                      </a:cubicBezTo>
                      <a:cubicBezTo>
                        <a:pt x="8301" y="4716"/>
                        <a:pt x="8899" y="4804"/>
                        <a:pt x="9521" y="4804"/>
                      </a:cubicBezTo>
                      <a:cubicBezTo>
                        <a:pt x="10661" y="4804"/>
                        <a:pt x="11880" y="4507"/>
                        <a:pt x="12443" y="3621"/>
                      </a:cubicBezTo>
                      <a:cubicBezTo>
                        <a:pt x="12526" y="3490"/>
                        <a:pt x="12597" y="3347"/>
                        <a:pt x="12645" y="3180"/>
                      </a:cubicBezTo>
                      <a:cubicBezTo>
                        <a:pt x="12645" y="2930"/>
                        <a:pt x="12645" y="2692"/>
                        <a:pt x="12633" y="2442"/>
                      </a:cubicBezTo>
                      <a:cubicBezTo>
                        <a:pt x="12609" y="1704"/>
                        <a:pt x="12526" y="978"/>
                        <a:pt x="12228" y="371"/>
                      </a:cubicBezTo>
                      <a:cubicBezTo>
                        <a:pt x="12160" y="375"/>
                        <a:pt x="12092" y="377"/>
                        <a:pt x="12025" y="377"/>
                      </a:cubicBezTo>
                      <a:cubicBezTo>
                        <a:pt x="11128" y="377"/>
                        <a:pt x="10232" y="37"/>
                        <a:pt x="9335" y="37"/>
                      </a:cubicBezTo>
                      <a:cubicBezTo>
                        <a:pt x="8398" y="37"/>
                        <a:pt x="7499" y="0"/>
                        <a:pt x="66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3" name="Google Shape;1553;p44"/>
                <p:cNvSpPr/>
                <p:nvPr/>
              </p:nvSpPr>
              <p:spPr>
                <a:xfrm>
                  <a:off x="7104150" y="2443575"/>
                  <a:ext cx="36925" cy="16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7" h="6788" extrusionOk="0">
                      <a:moveTo>
                        <a:pt x="120" y="1"/>
                      </a:moveTo>
                      <a:cubicBezTo>
                        <a:pt x="96" y="299"/>
                        <a:pt x="72" y="596"/>
                        <a:pt x="60" y="906"/>
                      </a:cubicBezTo>
                      <a:lnTo>
                        <a:pt x="60" y="3966"/>
                      </a:lnTo>
                      <a:cubicBezTo>
                        <a:pt x="60" y="4787"/>
                        <a:pt x="310" y="5692"/>
                        <a:pt x="60" y="6609"/>
                      </a:cubicBezTo>
                      <a:cubicBezTo>
                        <a:pt x="48" y="6668"/>
                        <a:pt x="24" y="6728"/>
                        <a:pt x="0" y="6787"/>
                      </a:cubicBezTo>
                      <a:cubicBezTo>
                        <a:pt x="429" y="6656"/>
                        <a:pt x="989" y="6692"/>
                        <a:pt x="1382" y="6299"/>
                      </a:cubicBezTo>
                      <a:lnTo>
                        <a:pt x="1477" y="6264"/>
                      </a:lnTo>
                      <a:cubicBezTo>
                        <a:pt x="929" y="5156"/>
                        <a:pt x="715" y="3644"/>
                        <a:pt x="501" y="2442"/>
                      </a:cubicBezTo>
                      <a:cubicBezTo>
                        <a:pt x="346" y="1608"/>
                        <a:pt x="191" y="834"/>
                        <a:pt x="120" y="1"/>
                      </a:cubicBezTo>
                      <a:close/>
                    </a:path>
                  </a:pathLst>
                </a:custGeom>
                <a:solidFill>
                  <a:srgbClr val="EFC6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4" name="Google Shape;1554;p44"/>
                <p:cNvSpPr/>
                <p:nvPr/>
              </p:nvSpPr>
              <p:spPr>
                <a:xfrm>
                  <a:off x="6855300" y="1713150"/>
                  <a:ext cx="266725" cy="6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69" h="24599" extrusionOk="0">
                      <a:moveTo>
                        <a:pt x="6371" y="0"/>
                      </a:moveTo>
                      <a:lnTo>
                        <a:pt x="6371" y="0"/>
                      </a:lnTo>
                      <a:cubicBezTo>
                        <a:pt x="6311" y="12"/>
                        <a:pt x="6264" y="24"/>
                        <a:pt x="6204" y="24"/>
                      </a:cubicBezTo>
                      <a:cubicBezTo>
                        <a:pt x="5549" y="274"/>
                        <a:pt x="4799" y="441"/>
                        <a:pt x="4144" y="524"/>
                      </a:cubicBezTo>
                      <a:cubicBezTo>
                        <a:pt x="2846" y="810"/>
                        <a:pt x="1608" y="917"/>
                        <a:pt x="322" y="941"/>
                      </a:cubicBezTo>
                      <a:cubicBezTo>
                        <a:pt x="489" y="1524"/>
                        <a:pt x="191" y="2429"/>
                        <a:pt x="1" y="3060"/>
                      </a:cubicBezTo>
                      <a:cubicBezTo>
                        <a:pt x="13" y="4239"/>
                        <a:pt x="537" y="5572"/>
                        <a:pt x="834" y="6644"/>
                      </a:cubicBezTo>
                      <a:cubicBezTo>
                        <a:pt x="1168" y="8049"/>
                        <a:pt x="1906" y="9287"/>
                        <a:pt x="2323" y="10608"/>
                      </a:cubicBezTo>
                      <a:cubicBezTo>
                        <a:pt x="2989" y="12347"/>
                        <a:pt x="3156" y="14252"/>
                        <a:pt x="3477" y="16062"/>
                      </a:cubicBezTo>
                      <a:cubicBezTo>
                        <a:pt x="3728" y="17633"/>
                        <a:pt x="4228" y="19288"/>
                        <a:pt x="4311" y="20860"/>
                      </a:cubicBezTo>
                      <a:lnTo>
                        <a:pt x="4335" y="20931"/>
                      </a:lnTo>
                      <a:cubicBezTo>
                        <a:pt x="4680" y="20788"/>
                        <a:pt x="5061" y="20693"/>
                        <a:pt x="5299" y="20610"/>
                      </a:cubicBezTo>
                      <a:cubicBezTo>
                        <a:pt x="6072" y="20394"/>
                        <a:pt x="6879" y="20247"/>
                        <a:pt x="7673" y="20247"/>
                      </a:cubicBezTo>
                      <a:cubicBezTo>
                        <a:pt x="8017" y="20247"/>
                        <a:pt x="8358" y="20275"/>
                        <a:pt x="8692" y="20336"/>
                      </a:cubicBezTo>
                      <a:lnTo>
                        <a:pt x="8692" y="20360"/>
                      </a:lnTo>
                      <a:cubicBezTo>
                        <a:pt x="9133" y="21622"/>
                        <a:pt x="9443" y="23205"/>
                        <a:pt x="9621" y="24598"/>
                      </a:cubicBezTo>
                      <a:cubicBezTo>
                        <a:pt x="9704" y="23908"/>
                        <a:pt x="9943" y="23217"/>
                        <a:pt x="10014" y="22598"/>
                      </a:cubicBezTo>
                      <a:cubicBezTo>
                        <a:pt x="10014" y="21848"/>
                        <a:pt x="10181" y="21110"/>
                        <a:pt x="10181" y="20360"/>
                      </a:cubicBezTo>
                      <a:cubicBezTo>
                        <a:pt x="10216" y="20354"/>
                        <a:pt x="10255" y="20351"/>
                        <a:pt x="10294" y="20351"/>
                      </a:cubicBezTo>
                      <a:cubicBezTo>
                        <a:pt x="10333" y="20351"/>
                        <a:pt x="10371" y="20354"/>
                        <a:pt x="10407" y="20360"/>
                      </a:cubicBezTo>
                      <a:lnTo>
                        <a:pt x="10431" y="20288"/>
                      </a:lnTo>
                      <a:cubicBezTo>
                        <a:pt x="10669" y="19788"/>
                        <a:pt x="10502" y="18955"/>
                        <a:pt x="10431" y="18383"/>
                      </a:cubicBezTo>
                      <a:cubicBezTo>
                        <a:pt x="10347" y="17550"/>
                        <a:pt x="10264" y="16645"/>
                        <a:pt x="10097" y="15823"/>
                      </a:cubicBezTo>
                      <a:cubicBezTo>
                        <a:pt x="9835" y="14823"/>
                        <a:pt x="9478" y="13895"/>
                        <a:pt x="9145" y="12954"/>
                      </a:cubicBezTo>
                      <a:cubicBezTo>
                        <a:pt x="8847" y="12109"/>
                        <a:pt x="8550" y="11263"/>
                        <a:pt x="8359" y="10358"/>
                      </a:cubicBezTo>
                      <a:cubicBezTo>
                        <a:pt x="7776" y="8382"/>
                        <a:pt x="7776" y="6310"/>
                        <a:pt x="7609" y="4251"/>
                      </a:cubicBezTo>
                      <a:cubicBezTo>
                        <a:pt x="7538" y="3417"/>
                        <a:pt x="7371" y="2596"/>
                        <a:pt x="7037" y="1845"/>
                      </a:cubicBezTo>
                      <a:cubicBezTo>
                        <a:pt x="6799" y="1226"/>
                        <a:pt x="6359" y="679"/>
                        <a:pt x="637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5" name="Google Shape;1555;p44"/>
                <p:cNvSpPr/>
                <p:nvPr/>
              </p:nvSpPr>
              <p:spPr>
                <a:xfrm>
                  <a:off x="7014250" y="1701825"/>
                  <a:ext cx="72075" cy="33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3" h="13407" extrusionOk="0">
                      <a:moveTo>
                        <a:pt x="1561" y="1"/>
                      </a:moveTo>
                      <a:lnTo>
                        <a:pt x="1418" y="72"/>
                      </a:lnTo>
                      <a:cubicBezTo>
                        <a:pt x="977" y="143"/>
                        <a:pt x="465" y="346"/>
                        <a:pt x="13" y="453"/>
                      </a:cubicBezTo>
                      <a:cubicBezTo>
                        <a:pt x="1" y="1132"/>
                        <a:pt x="441" y="1679"/>
                        <a:pt x="679" y="2298"/>
                      </a:cubicBezTo>
                      <a:cubicBezTo>
                        <a:pt x="1013" y="3049"/>
                        <a:pt x="1180" y="3870"/>
                        <a:pt x="1251" y="4704"/>
                      </a:cubicBezTo>
                      <a:cubicBezTo>
                        <a:pt x="1418" y="6763"/>
                        <a:pt x="1418" y="8835"/>
                        <a:pt x="2001" y="10811"/>
                      </a:cubicBezTo>
                      <a:cubicBezTo>
                        <a:pt x="2192" y="11716"/>
                        <a:pt x="2489" y="12562"/>
                        <a:pt x="2787" y="13407"/>
                      </a:cubicBezTo>
                      <a:lnTo>
                        <a:pt x="2882" y="13383"/>
                      </a:lnTo>
                      <a:cubicBezTo>
                        <a:pt x="2882" y="8942"/>
                        <a:pt x="2442" y="4465"/>
                        <a:pt x="1846" y="36"/>
                      </a:cubicBezTo>
                      <a:lnTo>
                        <a:pt x="1584" y="72"/>
                      </a:lnTo>
                      <a:cubicBezTo>
                        <a:pt x="1572" y="48"/>
                        <a:pt x="1572" y="24"/>
                        <a:pt x="1561" y="1"/>
                      </a:cubicBezTo>
                      <a:close/>
                    </a:path>
                  </a:pathLst>
                </a:custGeom>
                <a:solidFill>
                  <a:srgbClr val="EFC6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6" name="Google Shape;1556;p44"/>
                <p:cNvSpPr/>
                <p:nvPr/>
              </p:nvSpPr>
              <p:spPr>
                <a:xfrm>
                  <a:off x="6524025" y="1295225"/>
                  <a:ext cx="536400" cy="40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6" h="16337" extrusionOk="0">
                      <a:moveTo>
                        <a:pt x="5965" y="1"/>
                      </a:moveTo>
                      <a:lnTo>
                        <a:pt x="5965" y="1"/>
                      </a:lnTo>
                      <a:cubicBezTo>
                        <a:pt x="6072" y="417"/>
                        <a:pt x="6191" y="858"/>
                        <a:pt x="6311" y="1287"/>
                      </a:cubicBezTo>
                      <a:cubicBezTo>
                        <a:pt x="5358" y="2227"/>
                        <a:pt x="4191" y="3156"/>
                        <a:pt x="3096" y="3930"/>
                      </a:cubicBezTo>
                      <a:cubicBezTo>
                        <a:pt x="2762" y="3275"/>
                        <a:pt x="2596" y="2608"/>
                        <a:pt x="2096" y="1953"/>
                      </a:cubicBezTo>
                      <a:cubicBezTo>
                        <a:pt x="1867" y="1633"/>
                        <a:pt x="1474" y="710"/>
                        <a:pt x="1001" y="710"/>
                      </a:cubicBezTo>
                      <a:cubicBezTo>
                        <a:pt x="981" y="710"/>
                        <a:pt x="961" y="712"/>
                        <a:pt x="941" y="715"/>
                      </a:cubicBezTo>
                      <a:lnTo>
                        <a:pt x="596" y="715"/>
                      </a:lnTo>
                      <a:cubicBezTo>
                        <a:pt x="691" y="786"/>
                        <a:pt x="738" y="929"/>
                        <a:pt x="774" y="1203"/>
                      </a:cubicBezTo>
                      <a:cubicBezTo>
                        <a:pt x="857" y="1537"/>
                        <a:pt x="857" y="2037"/>
                        <a:pt x="857" y="2358"/>
                      </a:cubicBezTo>
                      <a:cubicBezTo>
                        <a:pt x="774" y="2608"/>
                        <a:pt x="524" y="2608"/>
                        <a:pt x="286" y="2775"/>
                      </a:cubicBezTo>
                      <a:cubicBezTo>
                        <a:pt x="524" y="3108"/>
                        <a:pt x="774" y="3275"/>
                        <a:pt x="607" y="3608"/>
                      </a:cubicBezTo>
                      <a:cubicBezTo>
                        <a:pt x="512" y="4144"/>
                        <a:pt x="298" y="4585"/>
                        <a:pt x="0" y="4918"/>
                      </a:cubicBezTo>
                      <a:cubicBezTo>
                        <a:pt x="476" y="5597"/>
                        <a:pt x="1965" y="5668"/>
                        <a:pt x="2762" y="5668"/>
                      </a:cubicBezTo>
                      <a:cubicBezTo>
                        <a:pt x="4084" y="5585"/>
                        <a:pt x="5489" y="5251"/>
                        <a:pt x="6811" y="4930"/>
                      </a:cubicBezTo>
                      <a:cubicBezTo>
                        <a:pt x="7882" y="4596"/>
                        <a:pt x="9049" y="4430"/>
                        <a:pt x="10121" y="4096"/>
                      </a:cubicBezTo>
                      <a:cubicBezTo>
                        <a:pt x="10263" y="4061"/>
                        <a:pt x="10418" y="4013"/>
                        <a:pt x="10573" y="3965"/>
                      </a:cubicBezTo>
                      <a:cubicBezTo>
                        <a:pt x="10609" y="3954"/>
                        <a:pt x="10644" y="3942"/>
                        <a:pt x="10680" y="3930"/>
                      </a:cubicBezTo>
                      <a:cubicBezTo>
                        <a:pt x="10692" y="3930"/>
                        <a:pt x="10704" y="3930"/>
                        <a:pt x="10716" y="3918"/>
                      </a:cubicBezTo>
                      <a:cubicBezTo>
                        <a:pt x="10894" y="3882"/>
                        <a:pt x="11097" y="3870"/>
                        <a:pt x="11323" y="3870"/>
                      </a:cubicBezTo>
                      <a:cubicBezTo>
                        <a:pt x="11918" y="3894"/>
                        <a:pt x="12609" y="4049"/>
                        <a:pt x="13097" y="4096"/>
                      </a:cubicBezTo>
                      <a:cubicBezTo>
                        <a:pt x="14061" y="4144"/>
                        <a:pt x="14990" y="4132"/>
                        <a:pt x="15931" y="4192"/>
                      </a:cubicBezTo>
                      <a:cubicBezTo>
                        <a:pt x="17657" y="5192"/>
                        <a:pt x="18967" y="6501"/>
                        <a:pt x="19538" y="8478"/>
                      </a:cubicBezTo>
                      <a:cubicBezTo>
                        <a:pt x="19955" y="9966"/>
                        <a:pt x="20038" y="11538"/>
                        <a:pt x="20372" y="13026"/>
                      </a:cubicBezTo>
                      <a:cubicBezTo>
                        <a:pt x="20610" y="14002"/>
                        <a:pt x="20693" y="15288"/>
                        <a:pt x="21170" y="16265"/>
                      </a:cubicBezTo>
                      <a:cubicBezTo>
                        <a:pt x="21181" y="16288"/>
                        <a:pt x="21181" y="16312"/>
                        <a:pt x="21193" y="16336"/>
                      </a:cubicBezTo>
                      <a:lnTo>
                        <a:pt x="21455" y="16300"/>
                      </a:lnTo>
                      <a:cubicBezTo>
                        <a:pt x="21158" y="14121"/>
                        <a:pt x="20836" y="11943"/>
                        <a:pt x="20503" y="9800"/>
                      </a:cubicBezTo>
                      <a:cubicBezTo>
                        <a:pt x="20396" y="7156"/>
                        <a:pt x="19741" y="3739"/>
                        <a:pt x="17086" y="2418"/>
                      </a:cubicBezTo>
                      <a:cubicBezTo>
                        <a:pt x="16336" y="2001"/>
                        <a:pt x="15252" y="1775"/>
                        <a:pt x="14300" y="1739"/>
                      </a:cubicBezTo>
                      <a:cubicBezTo>
                        <a:pt x="13421" y="1161"/>
                        <a:pt x="12417" y="624"/>
                        <a:pt x="11405" y="624"/>
                      </a:cubicBezTo>
                      <a:cubicBezTo>
                        <a:pt x="11334" y="624"/>
                        <a:pt x="11263" y="626"/>
                        <a:pt x="11192" y="632"/>
                      </a:cubicBezTo>
                      <a:cubicBezTo>
                        <a:pt x="11109" y="632"/>
                        <a:pt x="11013" y="632"/>
                        <a:pt x="10918" y="644"/>
                      </a:cubicBezTo>
                      <a:cubicBezTo>
                        <a:pt x="10149" y="508"/>
                        <a:pt x="9152" y="155"/>
                        <a:pt x="8325" y="155"/>
                      </a:cubicBezTo>
                      <a:cubicBezTo>
                        <a:pt x="8205" y="155"/>
                        <a:pt x="8089" y="163"/>
                        <a:pt x="7977" y="179"/>
                      </a:cubicBezTo>
                      <a:cubicBezTo>
                        <a:pt x="7739" y="48"/>
                        <a:pt x="7474" y="16"/>
                        <a:pt x="7203" y="16"/>
                      </a:cubicBezTo>
                      <a:cubicBezTo>
                        <a:pt x="6933" y="16"/>
                        <a:pt x="6656" y="48"/>
                        <a:pt x="6394" y="48"/>
                      </a:cubicBezTo>
                      <a:cubicBezTo>
                        <a:pt x="6180" y="48"/>
                        <a:pt x="6096" y="48"/>
                        <a:pt x="596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7" name="Google Shape;1557;p44"/>
                <p:cNvSpPr/>
                <p:nvPr/>
              </p:nvSpPr>
              <p:spPr>
                <a:xfrm>
                  <a:off x="6807100" y="1391975"/>
                  <a:ext cx="246175" cy="34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7" h="13788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869" y="2215"/>
                        <a:pt x="1036" y="4810"/>
                        <a:pt x="1441" y="7168"/>
                      </a:cubicBezTo>
                      <a:cubicBezTo>
                        <a:pt x="1691" y="9323"/>
                        <a:pt x="1774" y="11633"/>
                        <a:pt x="1774" y="13788"/>
                      </a:cubicBezTo>
                      <a:lnTo>
                        <a:pt x="2250" y="13788"/>
                      </a:lnTo>
                      <a:cubicBezTo>
                        <a:pt x="3536" y="13764"/>
                        <a:pt x="4774" y="13657"/>
                        <a:pt x="6072" y="13371"/>
                      </a:cubicBezTo>
                      <a:cubicBezTo>
                        <a:pt x="6727" y="13288"/>
                        <a:pt x="7477" y="13121"/>
                        <a:pt x="8132" y="12871"/>
                      </a:cubicBezTo>
                      <a:cubicBezTo>
                        <a:pt x="8192" y="12871"/>
                        <a:pt x="8239" y="12859"/>
                        <a:pt x="8299" y="12847"/>
                      </a:cubicBezTo>
                      <a:cubicBezTo>
                        <a:pt x="8751" y="12740"/>
                        <a:pt x="9263" y="12537"/>
                        <a:pt x="9704" y="12466"/>
                      </a:cubicBezTo>
                      <a:lnTo>
                        <a:pt x="9847" y="12395"/>
                      </a:lnTo>
                      <a:cubicBezTo>
                        <a:pt x="9370" y="11418"/>
                        <a:pt x="9287" y="10132"/>
                        <a:pt x="9049" y="9156"/>
                      </a:cubicBezTo>
                      <a:cubicBezTo>
                        <a:pt x="8715" y="7668"/>
                        <a:pt x="8632" y="6096"/>
                        <a:pt x="8215" y="4608"/>
                      </a:cubicBezTo>
                      <a:cubicBezTo>
                        <a:pt x="7644" y="2631"/>
                        <a:pt x="6334" y="1322"/>
                        <a:pt x="4608" y="322"/>
                      </a:cubicBezTo>
                      <a:cubicBezTo>
                        <a:pt x="3667" y="262"/>
                        <a:pt x="2738" y="274"/>
                        <a:pt x="1774" y="226"/>
                      </a:cubicBezTo>
                      <a:cubicBezTo>
                        <a:pt x="1286" y="179"/>
                        <a:pt x="595" y="1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8" name="Google Shape;1558;p44"/>
                <p:cNvSpPr/>
                <p:nvPr/>
              </p:nvSpPr>
              <p:spPr>
                <a:xfrm>
                  <a:off x="6799650" y="1789625"/>
                  <a:ext cx="202425" cy="82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97" h="32911" extrusionOk="0">
                      <a:moveTo>
                        <a:pt x="2227" y="1"/>
                      </a:moveTo>
                      <a:cubicBezTo>
                        <a:pt x="2203" y="96"/>
                        <a:pt x="2179" y="191"/>
                        <a:pt x="2155" y="275"/>
                      </a:cubicBezTo>
                      <a:cubicBezTo>
                        <a:pt x="1905" y="1346"/>
                        <a:pt x="1572" y="2346"/>
                        <a:pt x="1239" y="3418"/>
                      </a:cubicBezTo>
                      <a:cubicBezTo>
                        <a:pt x="596" y="5537"/>
                        <a:pt x="24" y="7490"/>
                        <a:pt x="0" y="9764"/>
                      </a:cubicBezTo>
                      <a:cubicBezTo>
                        <a:pt x="131" y="9847"/>
                        <a:pt x="227" y="9943"/>
                        <a:pt x="250" y="10109"/>
                      </a:cubicBezTo>
                      <a:cubicBezTo>
                        <a:pt x="250" y="10276"/>
                        <a:pt x="84" y="10693"/>
                        <a:pt x="84" y="10943"/>
                      </a:cubicBezTo>
                      <a:lnTo>
                        <a:pt x="84" y="11681"/>
                      </a:lnTo>
                      <a:lnTo>
                        <a:pt x="84" y="11693"/>
                      </a:lnTo>
                      <a:cubicBezTo>
                        <a:pt x="191" y="11788"/>
                        <a:pt x="262" y="11931"/>
                        <a:pt x="334" y="12098"/>
                      </a:cubicBezTo>
                      <a:lnTo>
                        <a:pt x="131" y="12110"/>
                      </a:lnTo>
                      <a:cubicBezTo>
                        <a:pt x="250" y="12169"/>
                        <a:pt x="346" y="12300"/>
                        <a:pt x="417" y="12514"/>
                      </a:cubicBezTo>
                      <a:cubicBezTo>
                        <a:pt x="500" y="12848"/>
                        <a:pt x="500" y="13169"/>
                        <a:pt x="584" y="13503"/>
                      </a:cubicBezTo>
                      <a:lnTo>
                        <a:pt x="584" y="13753"/>
                      </a:lnTo>
                      <a:cubicBezTo>
                        <a:pt x="584" y="13765"/>
                        <a:pt x="596" y="13776"/>
                        <a:pt x="596" y="13788"/>
                      </a:cubicBezTo>
                      <a:cubicBezTo>
                        <a:pt x="1072" y="15098"/>
                        <a:pt x="417" y="16491"/>
                        <a:pt x="500" y="17801"/>
                      </a:cubicBezTo>
                      <a:cubicBezTo>
                        <a:pt x="417" y="17825"/>
                        <a:pt x="334" y="17848"/>
                        <a:pt x="262" y="17860"/>
                      </a:cubicBezTo>
                      <a:lnTo>
                        <a:pt x="286" y="18003"/>
                      </a:lnTo>
                      <a:cubicBezTo>
                        <a:pt x="727" y="18396"/>
                        <a:pt x="417" y="19968"/>
                        <a:pt x="500" y="20527"/>
                      </a:cubicBezTo>
                      <a:cubicBezTo>
                        <a:pt x="667" y="21682"/>
                        <a:pt x="1155" y="22766"/>
                        <a:pt x="1489" y="23837"/>
                      </a:cubicBezTo>
                      <a:cubicBezTo>
                        <a:pt x="2227" y="25706"/>
                        <a:pt x="2632" y="27588"/>
                        <a:pt x="2644" y="29540"/>
                      </a:cubicBezTo>
                      <a:lnTo>
                        <a:pt x="2572" y="29540"/>
                      </a:lnTo>
                      <a:cubicBezTo>
                        <a:pt x="2429" y="29624"/>
                        <a:pt x="2286" y="29683"/>
                        <a:pt x="2120" y="29707"/>
                      </a:cubicBezTo>
                      <a:cubicBezTo>
                        <a:pt x="2417" y="30231"/>
                        <a:pt x="2572" y="31148"/>
                        <a:pt x="2644" y="31695"/>
                      </a:cubicBezTo>
                      <a:cubicBezTo>
                        <a:pt x="2715" y="32029"/>
                        <a:pt x="2751" y="32350"/>
                        <a:pt x="2786" y="32672"/>
                      </a:cubicBezTo>
                      <a:cubicBezTo>
                        <a:pt x="2950" y="32770"/>
                        <a:pt x="3159" y="32802"/>
                        <a:pt x="3384" y="32802"/>
                      </a:cubicBezTo>
                      <a:cubicBezTo>
                        <a:pt x="3815" y="32802"/>
                        <a:pt x="4303" y="32684"/>
                        <a:pt x="4632" y="32684"/>
                      </a:cubicBezTo>
                      <a:cubicBezTo>
                        <a:pt x="5080" y="32684"/>
                        <a:pt x="5707" y="32609"/>
                        <a:pt x="6305" y="32609"/>
                      </a:cubicBezTo>
                      <a:cubicBezTo>
                        <a:pt x="6661" y="32609"/>
                        <a:pt x="7006" y="32635"/>
                        <a:pt x="7299" y="32719"/>
                      </a:cubicBezTo>
                      <a:cubicBezTo>
                        <a:pt x="7383" y="32865"/>
                        <a:pt x="7483" y="32910"/>
                        <a:pt x="7591" y="32910"/>
                      </a:cubicBezTo>
                      <a:cubicBezTo>
                        <a:pt x="7713" y="32910"/>
                        <a:pt x="7845" y="32852"/>
                        <a:pt x="7978" y="32814"/>
                      </a:cubicBezTo>
                      <a:cubicBezTo>
                        <a:pt x="8049" y="32672"/>
                        <a:pt x="8073" y="32517"/>
                        <a:pt x="8025" y="32350"/>
                      </a:cubicBezTo>
                      <a:lnTo>
                        <a:pt x="7942" y="32350"/>
                      </a:lnTo>
                      <a:cubicBezTo>
                        <a:pt x="7966" y="31290"/>
                        <a:pt x="8097" y="30362"/>
                        <a:pt x="8025" y="29290"/>
                      </a:cubicBezTo>
                      <a:cubicBezTo>
                        <a:pt x="7942" y="28302"/>
                        <a:pt x="7942" y="27230"/>
                        <a:pt x="7775" y="26230"/>
                      </a:cubicBezTo>
                      <a:cubicBezTo>
                        <a:pt x="7525" y="24659"/>
                        <a:pt x="7192" y="23087"/>
                        <a:pt x="6787" y="21599"/>
                      </a:cubicBezTo>
                      <a:cubicBezTo>
                        <a:pt x="6454" y="20611"/>
                        <a:pt x="5787" y="19456"/>
                        <a:pt x="5787" y="18384"/>
                      </a:cubicBezTo>
                      <a:lnTo>
                        <a:pt x="5775" y="18360"/>
                      </a:lnTo>
                      <a:cubicBezTo>
                        <a:pt x="5930" y="18158"/>
                        <a:pt x="6227" y="17991"/>
                        <a:pt x="6561" y="17872"/>
                      </a:cubicBezTo>
                      <a:lnTo>
                        <a:pt x="6537" y="17801"/>
                      </a:lnTo>
                      <a:cubicBezTo>
                        <a:pt x="6454" y="16229"/>
                        <a:pt x="5954" y="14574"/>
                        <a:pt x="5703" y="13003"/>
                      </a:cubicBezTo>
                      <a:cubicBezTo>
                        <a:pt x="5382" y="11193"/>
                        <a:pt x="5215" y="9288"/>
                        <a:pt x="4549" y="7549"/>
                      </a:cubicBezTo>
                      <a:cubicBezTo>
                        <a:pt x="4132" y="6228"/>
                        <a:pt x="3394" y="4990"/>
                        <a:pt x="3060" y="3585"/>
                      </a:cubicBezTo>
                      <a:cubicBezTo>
                        <a:pt x="2763" y="2513"/>
                        <a:pt x="2239" y="1180"/>
                        <a:pt x="222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9" name="Google Shape;1559;p44"/>
                <p:cNvSpPr/>
                <p:nvPr/>
              </p:nvSpPr>
              <p:spPr>
                <a:xfrm>
                  <a:off x="6543375" y="2641825"/>
                  <a:ext cx="342925" cy="42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17" h="16836" extrusionOk="0">
                      <a:moveTo>
                        <a:pt x="12764" y="0"/>
                      </a:moveTo>
                      <a:cubicBezTo>
                        <a:pt x="10859" y="72"/>
                        <a:pt x="9144" y="631"/>
                        <a:pt x="7442" y="1405"/>
                      </a:cubicBezTo>
                      <a:cubicBezTo>
                        <a:pt x="6453" y="1822"/>
                        <a:pt x="5465" y="2310"/>
                        <a:pt x="4382" y="2810"/>
                      </a:cubicBezTo>
                      <a:cubicBezTo>
                        <a:pt x="4132" y="2940"/>
                        <a:pt x="3341" y="3358"/>
                        <a:pt x="2801" y="3358"/>
                      </a:cubicBezTo>
                      <a:cubicBezTo>
                        <a:pt x="2646" y="3358"/>
                        <a:pt x="2512" y="3324"/>
                        <a:pt x="2417" y="3239"/>
                      </a:cubicBezTo>
                      <a:cubicBezTo>
                        <a:pt x="1631" y="3453"/>
                        <a:pt x="822" y="3632"/>
                        <a:pt x="0" y="3727"/>
                      </a:cubicBezTo>
                      <a:lnTo>
                        <a:pt x="0" y="3799"/>
                      </a:lnTo>
                      <a:cubicBezTo>
                        <a:pt x="167" y="5453"/>
                        <a:pt x="0" y="7192"/>
                        <a:pt x="167" y="8930"/>
                      </a:cubicBezTo>
                      <a:cubicBezTo>
                        <a:pt x="333" y="10002"/>
                        <a:pt x="500" y="11157"/>
                        <a:pt x="667" y="12228"/>
                      </a:cubicBezTo>
                      <a:cubicBezTo>
                        <a:pt x="917" y="13788"/>
                        <a:pt x="1072" y="15431"/>
                        <a:pt x="1560" y="16836"/>
                      </a:cubicBezTo>
                      <a:cubicBezTo>
                        <a:pt x="2288" y="16658"/>
                        <a:pt x="3116" y="16612"/>
                        <a:pt x="3952" y="16612"/>
                      </a:cubicBezTo>
                      <a:cubicBezTo>
                        <a:pt x="4346" y="16612"/>
                        <a:pt x="4743" y="16622"/>
                        <a:pt x="5132" y="16633"/>
                      </a:cubicBezTo>
                      <a:cubicBezTo>
                        <a:pt x="5656" y="16657"/>
                        <a:pt x="6156" y="16669"/>
                        <a:pt x="6620" y="16669"/>
                      </a:cubicBezTo>
                      <a:cubicBezTo>
                        <a:pt x="8715" y="16669"/>
                        <a:pt x="10692" y="16776"/>
                        <a:pt x="12787" y="16776"/>
                      </a:cubicBezTo>
                      <a:lnTo>
                        <a:pt x="13145" y="16836"/>
                      </a:lnTo>
                      <a:cubicBezTo>
                        <a:pt x="13716" y="13490"/>
                        <a:pt x="13692" y="9966"/>
                        <a:pt x="13478" y="6608"/>
                      </a:cubicBezTo>
                      <a:cubicBezTo>
                        <a:pt x="13311" y="4572"/>
                        <a:pt x="13549" y="1977"/>
                        <a:pt x="1276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0" name="Google Shape;1560;p44"/>
                <p:cNvSpPr/>
                <p:nvPr/>
              </p:nvSpPr>
              <p:spPr>
                <a:xfrm>
                  <a:off x="6165350" y="2257850"/>
                  <a:ext cx="704575" cy="47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83" h="19172" extrusionOk="0">
                      <a:moveTo>
                        <a:pt x="15693" y="0"/>
                      </a:moveTo>
                      <a:cubicBezTo>
                        <a:pt x="15526" y="12"/>
                        <a:pt x="15371" y="24"/>
                        <a:pt x="15216" y="36"/>
                      </a:cubicBezTo>
                      <a:cubicBezTo>
                        <a:pt x="15157" y="48"/>
                        <a:pt x="15097" y="48"/>
                        <a:pt x="15038" y="60"/>
                      </a:cubicBezTo>
                      <a:cubicBezTo>
                        <a:pt x="15454" y="810"/>
                        <a:pt x="14466" y="2548"/>
                        <a:pt x="14133" y="3120"/>
                      </a:cubicBezTo>
                      <a:cubicBezTo>
                        <a:pt x="13383" y="4525"/>
                        <a:pt x="12145" y="6096"/>
                        <a:pt x="10906" y="6930"/>
                      </a:cubicBezTo>
                      <a:cubicBezTo>
                        <a:pt x="9335" y="8001"/>
                        <a:pt x="7442" y="8740"/>
                        <a:pt x="5703" y="9240"/>
                      </a:cubicBezTo>
                      <a:cubicBezTo>
                        <a:pt x="4672" y="9563"/>
                        <a:pt x="3243" y="9925"/>
                        <a:pt x="1962" y="9925"/>
                      </a:cubicBezTo>
                      <a:cubicBezTo>
                        <a:pt x="1498" y="9925"/>
                        <a:pt x="1054" y="9877"/>
                        <a:pt x="655" y="9764"/>
                      </a:cubicBezTo>
                      <a:cubicBezTo>
                        <a:pt x="655" y="10585"/>
                        <a:pt x="322" y="11395"/>
                        <a:pt x="250" y="12133"/>
                      </a:cubicBezTo>
                      <a:cubicBezTo>
                        <a:pt x="203" y="12454"/>
                        <a:pt x="143" y="12871"/>
                        <a:pt x="119" y="13300"/>
                      </a:cubicBezTo>
                      <a:cubicBezTo>
                        <a:pt x="107" y="13609"/>
                        <a:pt x="107" y="13919"/>
                        <a:pt x="155" y="14193"/>
                      </a:cubicBezTo>
                      <a:lnTo>
                        <a:pt x="84" y="14205"/>
                      </a:lnTo>
                      <a:cubicBezTo>
                        <a:pt x="84" y="14669"/>
                        <a:pt x="0" y="15133"/>
                        <a:pt x="0" y="15609"/>
                      </a:cubicBezTo>
                      <a:cubicBezTo>
                        <a:pt x="143" y="15681"/>
                        <a:pt x="334" y="15717"/>
                        <a:pt x="548" y="15752"/>
                      </a:cubicBezTo>
                      <a:cubicBezTo>
                        <a:pt x="1072" y="15824"/>
                        <a:pt x="1738" y="15800"/>
                        <a:pt x="2143" y="15848"/>
                      </a:cubicBezTo>
                      <a:cubicBezTo>
                        <a:pt x="3382" y="16098"/>
                        <a:pt x="4548" y="16348"/>
                        <a:pt x="5703" y="16764"/>
                      </a:cubicBezTo>
                      <a:cubicBezTo>
                        <a:pt x="7192" y="17181"/>
                        <a:pt x="9085" y="17586"/>
                        <a:pt x="10335" y="18586"/>
                      </a:cubicBezTo>
                      <a:cubicBezTo>
                        <a:pt x="11133" y="18955"/>
                        <a:pt x="12192" y="19062"/>
                        <a:pt x="13073" y="19134"/>
                      </a:cubicBezTo>
                      <a:cubicBezTo>
                        <a:pt x="13180" y="19146"/>
                        <a:pt x="13288" y="19158"/>
                        <a:pt x="13383" y="19158"/>
                      </a:cubicBezTo>
                      <a:cubicBezTo>
                        <a:pt x="13539" y="19167"/>
                        <a:pt x="13695" y="19172"/>
                        <a:pt x="13852" y="19172"/>
                      </a:cubicBezTo>
                      <a:cubicBezTo>
                        <a:pt x="14278" y="19172"/>
                        <a:pt x="14703" y="19138"/>
                        <a:pt x="15121" y="19086"/>
                      </a:cubicBezTo>
                      <a:cubicBezTo>
                        <a:pt x="15943" y="18991"/>
                        <a:pt x="16752" y="18812"/>
                        <a:pt x="17538" y="18598"/>
                      </a:cubicBezTo>
                      <a:cubicBezTo>
                        <a:pt x="17633" y="18683"/>
                        <a:pt x="17767" y="18717"/>
                        <a:pt x="17922" y="18717"/>
                      </a:cubicBezTo>
                      <a:cubicBezTo>
                        <a:pt x="18462" y="18717"/>
                        <a:pt x="19253" y="18299"/>
                        <a:pt x="19503" y="18169"/>
                      </a:cubicBezTo>
                      <a:cubicBezTo>
                        <a:pt x="20586" y="17669"/>
                        <a:pt x="21574" y="17181"/>
                        <a:pt x="22563" y="16764"/>
                      </a:cubicBezTo>
                      <a:cubicBezTo>
                        <a:pt x="24265" y="15990"/>
                        <a:pt x="25980" y="15431"/>
                        <a:pt x="27885" y="15359"/>
                      </a:cubicBezTo>
                      <a:lnTo>
                        <a:pt x="28182" y="15359"/>
                      </a:lnTo>
                      <a:cubicBezTo>
                        <a:pt x="28182" y="14871"/>
                        <a:pt x="28182" y="14407"/>
                        <a:pt x="28158" y="13943"/>
                      </a:cubicBezTo>
                      <a:cubicBezTo>
                        <a:pt x="28123" y="13621"/>
                        <a:pt x="28087" y="13300"/>
                        <a:pt x="28016" y="12966"/>
                      </a:cubicBezTo>
                      <a:cubicBezTo>
                        <a:pt x="27944" y="12419"/>
                        <a:pt x="27789" y="11502"/>
                        <a:pt x="27492" y="10978"/>
                      </a:cubicBezTo>
                      <a:cubicBezTo>
                        <a:pt x="27345" y="11006"/>
                        <a:pt x="27190" y="11015"/>
                        <a:pt x="27034" y="11015"/>
                      </a:cubicBezTo>
                      <a:cubicBezTo>
                        <a:pt x="26720" y="11015"/>
                        <a:pt x="26400" y="10978"/>
                        <a:pt x="26122" y="10978"/>
                      </a:cubicBezTo>
                      <a:cubicBezTo>
                        <a:pt x="25372" y="10978"/>
                        <a:pt x="24551" y="10895"/>
                        <a:pt x="23801" y="10728"/>
                      </a:cubicBezTo>
                      <a:cubicBezTo>
                        <a:pt x="22229" y="10311"/>
                        <a:pt x="20741" y="9240"/>
                        <a:pt x="19586" y="8085"/>
                      </a:cubicBezTo>
                      <a:cubicBezTo>
                        <a:pt x="17443" y="5846"/>
                        <a:pt x="16859" y="2870"/>
                        <a:pt x="15705" y="143"/>
                      </a:cubicBezTo>
                      <a:lnTo>
                        <a:pt x="15693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1" name="Google Shape;1561;p44"/>
                <p:cNvSpPr/>
                <p:nvPr/>
              </p:nvSpPr>
              <p:spPr>
                <a:xfrm>
                  <a:off x="6646600" y="1512075"/>
                  <a:ext cx="169750" cy="13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0" h="5530" extrusionOk="0">
                      <a:moveTo>
                        <a:pt x="3391" y="1"/>
                      </a:moveTo>
                      <a:cubicBezTo>
                        <a:pt x="3147" y="1"/>
                        <a:pt x="2902" y="31"/>
                        <a:pt x="2658" y="137"/>
                      </a:cubicBezTo>
                      <a:cubicBezTo>
                        <a:pt x="1491" y="554"/>
                        <a:pt x="753" y="1292"/>
                        <a:pt x="419" y="2447"/>
                      </a:cubicBezTo>
                      <a:cubicBezTo>
                        <a:pt x="1" y="4294"/>
                        <a:pt x="1577" y="5529"/>
                        <a:pt x="3236" y="5529"/>
                      </a:cubicBezTo>
                      <a:cubicBezTo>
                        <a:pt x="3512" y="5529"/>
                        <a:pt x="3791" y="5495"/>
                        <a:pt x="4063" y="5424"/>
                      </a:cubicBezTo>
                      <a:cubicBezTo>
                        <a:pt x="5789" y="4935"/>
                        <a:pt x="6789" y="3114"/>
                        <a:pt x="5956" y="1376"/>
                      </a:cubicBezTo>
                      <a:cubicBezTo>
                        <a:pt x="5634" y="792"/>
                        <a:pt x="4967" y="137"/>
                        <a:pt x="4301" y="54"/>
                      </a:cubicBezTo>
                      <a:cubicBezTo>
                        <a:pt x="3998" y="47"/>
                        <a:pt x="3694" y="1"/>
                        <a:pt x="33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2" name="Google Shape;1562;p44"/>
                <p:cNvSpPr/>
                <p:nvPr/>
              </p:nvSpPr>
              <p:spPr>
                <a:xfrm>
                  <a:off x="6539200" y="790400"/>
                  <a:ext cx="167600" cy="23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4" h="9586" extrusionOk="0">
                      <a:moveTo>
                        <a:pt x="1822" y="1"/>
                      </a:moveTo>
                      <a:lnTo>
                        <a:pt x="1739" y="644"/>
                      </a:lnTo>
                      <a:cubicBezTo>
                        <a:pt x="1739" y="1727"/>
                        <a:pt x="1084" y="2715"/>
                        <a:pt x="0" y="3049"/>
                      </a:cubicBezTo>
                      <a:lnTo>
                        <a:pt x="667" y="3513"/>
                      </a:lnTo>
                      <a:cubicBezTo>
                        <a:pt x="1012" y="3251"/>
                        <a:pt x="1370" y="3001"/>
                        <a:pt x="1739" y="2799"/>
                      </a:cubicBezTo>
                      <a:lnTo>
                        <a:pt x="1822" y="2715"/>
                      </a:lnTo>
                      <a:cubicBezTo>
                        <a:pt x="2239" y="2965"/>
                        <a:pt x="2489" y="3537"/>
                        <a:pt x="2810" y="3954"/>
                      </a:cubicBezTo>
                      <a:cubicBezTo>
                        <a:pt x="3084" y="4275"/>
                        <a:pt x="3358" y="4525"/>
                        <a:pt x="3656" y="4716"/>
                      </a:cubicBezTo>
                      <a:cubicBezTo>
                        <a:pt x="3691" y="4739"/>
                        <a:pt x="3715" y="4763"/>
                        <a:pt x="3751" y="4775"/>
                      </a:cubicBezTo>
                      <a:cubicBezTo>
                        <a:pt x="3763" y="4799"/>
                        <a:pt x="3775" y="4823"/>
                        <a:pt x="3787" y="4858"/>
                      </a:cubicBezTo>
                      <a:cubicBezTo>
                        <a:pt x="3858" y="5049"/>
                        <a:pt x="3929" y="5287"/>
                        <a:pt x="4037" y="5525"/>
                      </a:cubicBezTo>
                      <a:cubicBezTo>
                        <a:pt x="3906" y="6097"/>
                        <a:pt x="4346" y="6823"/>
                        <a:pt x="4775" y="7275"/>
                      </a:cubicBezTo>
                      <a:lnTo>
                        <a:pt x="4787" y="7514"/>
                      </a:lnTo>
                      <a:lnTo>
                        <a:pt x="4715" y="7514"/>
                      </a:lnTo>
                      <a:cubicBezTo>
                        <a:pt x="5013" y="8121"/>
                        <a:pt x="5096" y="8847"/>
                        <a:pt x="5120" y="9585"/>
                      </a:cubicBezTo>
                      <a:lnTo>
                        <a:pt x="5299" y="9573"/>
                      </a:lnTo>
                      <a:cubicBezTo>
                        <a:pt x="5382" y="9240"/>
                        <a:pt x="5632" y="9002"/>
                        <a:pt x="5954" y="8835"/>
                      </a:cubicBezTo>
                      <a:cubicBezTo>
                        <a:pt x="6040" y="8806"/>
                        <a:pt x="6116" y="8793"/>
                        <a:pt x="6184" y="8793"/>
                      </a:cubicBezTo>
                      <a:cubicBezTo>
                        <a:pt x="6313" y="8793"/>
                        <a:pt x="6411" y="8841"/>
                        <a:pt x="6489" y="8918"/>
                      </a:cubicBezTo>
                      <a:lnTo>
                        <a:pt x="6537" y="8918"/>
                      </a:lnTo>
                      <a:lnTo>
                        <a:pt x="6537" y="8168"/>
                      </a:lnTo>
                      <a:lnTo>
                        <a:pt x="6620" y="8168"/>
                      </a:lnTo>
                      <a:cubicBezTo>
                        <a:pt x="6620" y="7514"/>
                        <a:pt x="6704" y="6763"/>
                        <a:pt x="6620" y="6109"/>
                      </a:cubicBezTo>
                      <a:cubicBezTo>
                        <a:pt x="6537" y="5692"/>
                        <a:pt x="6370" y="5275"/>
                        <a:pt x="6370" y="4858"/>
                      </a:cubicBezTo>
                      <a:lnTo>
                        <a:pt x="6549" y="4823"/>
                      </a:lnTo>
                      <a:cubicBezTo>
                        <a:pt x="6406" y="4454"/>
                        <a:pt x="6215" y="4096"/>
                        <a:pt x="5965" y="3811"/>
                      </a:cubicBezTo>
                      <a:lnTo>
                        <a:pt x="5977" y="3811"/>
                      </a:lnTo>
                      <a:cubicBezTo>
                        <a:pt x="5692" y="3477"/>
                        <a:pt x="5406" y="3144"/>
                        <a:pt x="5108" y="2811"/>
                      </a:cubicBezTo>
                      <a:lnTo>
                        <a:pt x="5275" y="2668"/>
                      </a:lnTo>
                      <a:cubicBezTo>
                        <a:pt x="4346" y="1620"/>
                        <a:pt x="3334" y="191"/>
                        <a:pt x="182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3" name="Google Shape;1563;p44"/>
                <p:cNvSpPr/>
                <p:nvPr/>
              </p:nvSpPr>
              <p:spPr>
                <a:xfrm>
                  <a:off x="6547525" y="1240300"/>
                  <a:ext cx="134275" cy="15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1" h="6127" extrusionOk="0">
                      <a:moveTo>
                        <a:pt x="3834" y="1"/>
                      </a:moveTo>
                      <a:cubicBezTo>
                        <a:pt x="3800" y="1"/>
                        <a:pt x="3765" y="3"/>
                        <a:pt x="3727" y="7"/>
                      </a:cubicBezTo>
                      <a:lnTo>
                        <a:pt x="3692" y="7"/>
                      </a:lnTo>
                      <a:cubicBezTo>
                        <a:pt x="3656" y="316"/>
                        <a:pt x="3644" y="614"/>
                        <a:pt x="3644" y="924"/>
                      </a:cubicBezTo>
                      <a:lnTo>
                        <a:pt x="3668" y="1055"/>
                      </a:lnTo>
                      <a:cubicBezTo>
                        <a:pt x="3204" y="1459"/>
                        <a:pt x="2608" y="1733"/>
                        <a:pt x="2072" y="1995"/>
                      </a:cubicBezTo>
                      <a:cubicBezTo>
                        <a:pt x="1489" y="2329"/>
                        <a:pt x="668" y="2745"/>
                        <a:pt x="1" y="2900"/>
                      </a:cubicBezTo>
                      <a:cubicBezTo>
                        <a:pt x="18" y="2898"/>
                        <a:pt x="35" y="2896"/>
                        <a:pt x="53" y="2896"/>
                      </a:cubicBezTo>
                      <a:cubicBezTo>
                        <a:pt x="530" y="2896"/>
                        <a:pt x="926" y="3828"/>
                        <a:pt x="1156" y="4150"/>
                      </a:cubicBezTo>
                      <a:cubicBezTo>
                        <a:pt x="1656" y="4805"/>
                        <a:pt x="1822" y="5472"/>
                        <a:pt x="2156" y="6127"/>
                      </a:cubicBezTo>
                      <a:cubicBezTo>
                        <a:pt x="3251" y="5353"/>
                        <a:pt x="4418" y="4424"/>
                        <a:pt x="5371" y="3484"/>
                      </a:cubicBezTo>
                      <a:cubicBezTo>
                        <a:pt x="5251" y="3055"/>
                        <a:pt x="5132" y="2614"/>
                        <a:pt x="5025" y="2198"/>
                      </a:cubicBezTo>
                      <a:cubicBezTo>
                        <a:pt x="4930" y="1817"/>
                        <a:pt x="4835" y="1436"/>
                        <a:pt x="4716" y="1090"/>
                      </a:cubicBezTo>
                      <a:cubicBezTo>
                        <a:pt x="4480" y="540"/>
                        <a:pt x="4392" y="1"/>
                        <a:pt x="383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4" name="Google Shape;1564;p44"/>
                <p:cNvSpPr/>
                <p:nvPr/>
              </p:nvSpPr>
              <p:spPr>
                <a:xfrm>
                  <a:off x="6362975" y="1059075"/>
                  <a:ext cx="303050" cy="22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22" h="8849" extrusionOk="0">
                      <a:moveTo>
                        <a:pt x="5139" y="1"/>
                      </a:moveTo>
                      <a:cubicBezTo>
                        <a:pt x="4872" y="1"/>
                        <a:pt x="4619" y="113"/>
                        <a:pt x="4323" y="231"/>
                      </a:cubicBezTo>
                      <a:lnTo>
                        <a:pt x="4335" y="255"/>
                      </a:lnTo>
                      <a:cubicBezTo>
                        <a:pt x="3692" y="422"/>
                        <a:pt x="3061" y="648"/>
                        <a:pt x="2430" y="731"/>
                      </a:cubicBezTo>
                      <a:cubicBezTo>
                        <a:pt x="2096" y="773"/>
                        <a:pt x="1784" y="815"/>
                        <a:pt x="1483" y="815"/>
                      </a:cubicBezTo>
                      <a:cubicBezTo>
                        <a:pt x="1183" y="815"/>
                        <a:pt x="894" y="773"/>
                        <a:pt x="608" y="648"/>
                      </a:cubicBezTo>
                      <a:cubicBezTo>
                        <a:pt x="310" y="517"/>
                        <a:pt x="144" y="350"/>
                        <a:pt x="1" y="172"/>
                      </a:cubicBezTo>
                      <a:lnTo>
                        <a:pt x="1" y="172"/>
                      </a:lnTo>
                      <a:cubicBezTo>
                        <a:pt x="108" y="565"/>
                        <a:pt x="108" y="1041"/>
                        <a:pt x="108" y="1470"/>
                      </a:cubicBezTo>
                      <a:cubicBezTo>
                        <a:pt x="132" y="1660"/>
                        <a:pt x="144" y="1851"/>
                        <a:pt x="168" y="2053"/>
                      </a:cubicBezTo>
                      <a:cubicBezTo>
                        <a:pt x="227" y="2791"/>
                        <a:pt x="287" y="3565"/>
                        <a:pt x="358" y="4291"/>
                      </a:cubicBezTo>
                      <a:cubicBezTo>
                        <a:pt x="453" y="4815"/>
                        <a:pt x="680" y="5351"/>
                        <a:pt x="1001" y="5851"/>
                      </a:cubicBezTo>
                      <a:cubicBezTo>
                        <a:pt x="1549" y="6732"/>
                        <a:pt x="2358" y="7542"/>
                        <a:pt x="3073" y="8173"/>
                      </a:cubicBezTo>
                      <a:lnTo>
                        <a:pt x="3168" y="8173"/>
                      </a:lnTo>
                      <a:lnTo>
                        <a:pt x="3168" y="8256"/>
                      </a:lnTo>
                      <a:cubicBezTo>
                        <a:pt x="3501" y="8256"/>
                        <a:pt x="3835" y="8589"/>
                        <a:pt x="4240" y="8673"/>
                      </a:cubicBezTo>
                      <a:cubicBezTo>
                        <a:pt x="4740" y="8828"/>
                        <a:pt x="5240" y="8828"/>
                        <a:pt x="5811" y="8828"/>
                      </a:cubicBezTo>
                      <a:cubicBezTo>
                        <a:pt x="6061" y="8828"/>
                        <a:pt x="6350" y="8848"/>
                        <a:pt x="6639" y="8848"/>
                      </a:cubicBezTo>
                      <a:cubicBezTo>
                        <a:pt x="6927" y="8848"/>
                        <a:pt x="7216" y="8828"/>
                        <a:pt x="7466" y="8744"/>
                      </a:cubicBezTo>
                      <a:cubicBezTo>
                        <a:pt x="7883" y="8673"/>
                        <a:pt x="8216" y="8256"/>
                        <a:pt x="8621" y="8006"/>
                      </a:cubicBezTo>
                      <a:lnTo>
                        <a:pt x="8645" y="8030"/>
                      </a:lnTo>
                      <a:cubicBezTo>
                        <a:pt x="9204" y="7554"/>
                        <a:pt x="9574" y="6946"/>
                        <a:pt x="9943" y="6351"/>
                      </a:cubicBezTo>
                      <a:cubicBezTo>
                        <a:pt x="10359" y="5708"/>
                        <a:pt x="10919" y="5137"/>
                        <a:pt x="11252" y="4410"/>
                      </a:cubicBezTo>
                      <a:cubicBezTo>
                        <a:pt x="11264" y="4398"/>
                        <a:pt x="11264" y="4375"/>
                        <a:pt x="11276" y="4363"/>
                      </a:cubicBezTo>
                      <a:cubicBezTo>
                        <a:pt x="11574" y="3756"/>
                        <a:pt x="11598" y="2934"/>
                        <a:pt x="11669" y="2232"/>
                      </a:cubicBezTo>
                      <a:cubicBezTo>
                        <a:pt x="11669" y="2172"/>
                        <a:pt x="11681" y="2112"/>
                        <a:pt x="11681" y="2053"/>
                      </a:cubicBezTo>
                      <a:cubicBezTo>
                        <a:pt x="11764" y="1517"/>
                        <a:pt x="12121" y="553"/>
                        <a:pt x="11979" y="17"/>
                      </a:cubicBezTo>
                      <a:lnTo>
                        <a:pt x="11979" y="17"/>
                      </a:lnTo>
                      <a:cubicBezTo>
                        <a:pt x="11416" y="903"/>
                        <a:pt x="10197" y="1200"/>
                        <a:pt x="9057" y="1200"/>
                      </a:cubicBezTo>
                      <a:cubicBezTo>
                        <a:pt x="8435" y="1200"/>
                        <a:pt x="7837" y="1112"/>
                        <a:pt x="7383" y="981"/>
                      </a:cubicBezTo>
                      <a:cubicBezTo>
                        <a:pt x="6645" y="815"/>
                        <a:pt x="6145" y="315"/>
                        <a:pt x="5478" y="65"/>
                      </a:cubicBezTo>
                      <a:cubicBezTo>
                        <a:pt x="5360" y="20"/>
                        <a:pt x="5249" y="1"/>
                        <a:pt x="51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5" name="Google Shape;1565;p44"/>
                <p:cNvSpPr/>
                <p:nvPr/>
              </p:nvSpPr>
              <p:spPr>
                <a:xfrm>
                  <a:off x="6359700" y="858275"/>
                  <a:ext cx="299175" cy="13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7" h="5275" extrusionOk="0">
                      <a:moveTo>
                        <a:pt x="9002" y="0"/>
                      </a:moveTo>
                      <a:lnTo>
                        <a:pt x="8919" y="84"/>
                      </a:lnTo>
                      <a:cubicBezTo>
                        <a:pt x="8550" y="286"/>
                        <a:pt x="8192" y="536"/>
                        <a:pt x="7847" y="798"/>
                      </a:cubicBezTo>
                      <a:cubicBezTo>
                        <a:pt x="7490" y="1060"/>
                        <a:pt x="7145" y="1322"/>
                        <a:pt x="6776" y="1572"/>
                      </a:cubicBezTo>
                      <a:cubicBezTo>
                        <a:pt x="6109" y="2072"/>
                        <a:pt x="5121" y="2393"/>
                        <a:pt x="4287" y="2644"/>
                      </a:cubicBezTo>
                      <a:cubicBezTo>
                        <a:pt x="3549" y="2810"/>
                        <a:pt x="2644" y="2977"/>
                        <a:pt x="1811" y="2977"/>
                      </a:cubicBezTo>
                      <a:cubicBezTo>
                        <a:pt x="1573" y="2977"/>
                        <a:pt x="1120" y="2977"/>
                        <a:pt x="763" y="2882"/>
                      </a:cubicBezTo>
                      <a:lnTo>
                        <a:pt x="739" y="2977"/>
                      </a:lnTo>
                      <a:cubicBezTo>
                        <a:pt x="692" y="3025"/>
                        <a:pt x="644" y="3084"/>
                        <a:pt x="596" y="3132"/>
                      </a:cubicBezTo>
                      <a:lnTo>
                        <a:pt x="775" y="3191"/>
                      </a:lnTo>
                      <a:cubicBezTo>
                        <a:pt x="418" y="3596"/>
                        <a:pt x="203" y="4287"/>
                        <a:pt x="1" y="4810"/>
                      </a:cubicBezTo>
                      <a:lnTo>
                        <a:pt x="132" y="4858"/>
                      </a:lnTo>
                      <a:cubicBezTo>
                        <a:pt x="72" y="5001"/>
                        <a:pt x="60" y="5132"/>
                        <a:pt x="1" y="5275"/>
                      </a:cubicBezTo>
                      <a:cubicBezTo>
                        <a:pt x="608" y="5215"/>
                        <a:pt x="1311" y="4941"/>
                        <a:pt x="1894" y="4799"/>
                      </a:cubicBezTo>
                      <a:cubicBezTo>
                        <a:pt x="2882" y="4632"/>
                        <a:pt x="3882" y="4549"/>
                        <a:pt x="4954" y="4465"/>
                      </a:cubicBezTo>
                      <a:cubicBezTo>
                        <a:pt x="5394" y="4437"/>
                        <a:pt x="5835" y="4428"/>
                        <a:pt x="6279" y="4428"/>
                      </a:cubicBezTo>
                      <a:cubicBezTo>
                        <a:pt x="7166" y="4428"/>
                        <a:pt x="8065" y="4465"/>
                        <a:pt x="9002" y="4465"/>
                      </a:cubicBezTo>
                      <a:cubicBezTo>
                        <a:pt x="9899" y="4465"/>
                        <a:pt x="10795" y="4805"/>
                        <a:pt x="11692" y="4805"/>
                      </a:cubicBezTo>
                      <a:cubicBezTo>
                        <a:pt x="11759" y="4805"/>
                        <a:pt x="11827" y="4803"/>
                        <a:pt x="11895" y="4799"/>
                      </a:cubicBezTo>
                      <a:lnTo>
                        <a:pt x="11967" y="4799"/>
                      </a:lnTo>
                      <a:lnTo>
                        <a:pt x="11955" y="4560"/>
                      </a:lnTo>
                      <a:cubicBezTo>
                        <a:pt x="11526" y="4108"/>
                        <a:pt x="11086" y="3382"/>
                        <a:pt x="11217" y="2810"/>
                      </a:cubicBezTo>
                      <a:cubicBezTo>
                        <a:pt x="11109" y="2572"/>
                        <a:pt x="11038" y="2334"/>
                        <a:pt x="10967" y="2143"/>
                      </a:cubicBezTo>
                      <a:cubicBezTo>
                        <a:pt x="10919" y="2096"/>
                        <a:pt x="10871" y="2048"/>
                        <a:pt x="10836" y="2001"/>
                      </a:cubicBezTo>
                      <a:cubicBezTo>
                        <a:pt x="10538" y="1810"/>
                        <a:pt x="10264" y="1560"/>
                        <a:pt x="9990" y="1239"/>
                      </a:cubicBezTo>
                      <a:cubicBezTo>
                        <a:pt x="9669" y="822"/>
                        <a:pt x="9419" y="250"/>
                        <a:pt x="900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6" name="Google Shape;1566;p44"/>
                <p:cNvSpPr/>
                <p:nvPr/>
              </p:nvSpPr>
              <p:spPr>
                <a:xfrm>
                  <a:off x="6386800" y="1169325"/>
                  <a:ext cx="259875" cy="14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5" h="5823" extrusionOk="0">
                      <a:moveTo>
                        <a:pt x="10299" y="0"/>
                      </a:moveTo>
                      <a:cubicBezTo>
                        <a:pt x="9966" y="727"/>
                        <a:pt x="9406" y="1298"/>
                        <a:pt x="8990" y="1941"/>
                      </a:cubicBezTo>
                      <a:cubicBezTo>
                        <a:pt x="8621" y="2536"/>
                        <a:pt x="8251" y="3144"/>
                        <a:pt x="7692" y="3620"/>
                      </a:cubicBezTo>
                      <a:lnTo>
                        <a:pt x="7668" y="3596"/>
                      </a:lnTo>
                      <a:cubicBezTo>
                        <a:pt x="7263" y="3846"/>
                        <a:pt x="6930" y="4263"/>
                        <a:pt x="6513" y="4334"/>
                      </a:cubicBezTo>
                      <a:cubicBezTo>
                        <a:pt x="6263" y="4418"/>
                        <a:pt x="5974" y="4438"/>
                        <a:pt x="5686" y="4438"/>
                      </a:cubicBezTo>
                      <a:cubicBezTo>
                        <a:pt x="5397" y="4438"/>
                        <a:pt x="5108" y="4418"/>
                        <a:pt x="4858" y="4418"/>
                      </a:cubicBezTo>
                      <a:cubicBezTo>
                        <a:pt x="4287" y="4418"/>
                        <a:pt x="3787" y="4418"/>
                        <a:pt x="3287" y="4263"/>
                      </a:cubicBezTo>
                      <a:cubicBezTo>
                        <a:pt x="2882" y="4179"/>
                        <a:pt x="2548" y="3846"/>
                        <a:pt x="2215" y="3846"/>
                      </a:cubicBezTo>
                      <a:cubicBezTo>
                        <a:pt x="2179" y="3822"/>
                        <a:pt x="2155" y="3787"/>
                        <a:pt x="2120" y="3763"/>
                      </a:cubicBezTo>
                      <a:cubicBezTo>
                        <a:pt x="1405" y="3132"/>
                        <a:pt x="596" y="2322"/>
                        <a:pt x="48" y="1441"/>
                      </a:cubicBezTo>
                      <a:lnTo>
                        <a:pt x="0" y="1477"/>
                      </a:lnTo>
                      <a:cubicBezTo>
                        <a:pt x="191" y="1774"/>
                        <a:pt x="72" y="2310"/>
                        <a:pt x="72" y="2608"/>
                      </a:cubicBezTo>
                      <a:cubicBezTo>
                        <a:pt x="72" y="2691"/>
                        <a:pt x="72" y="2774"/>
                        <a:pt x="72" y="2858"/>
                      </a:cubicBezTo>
                      <a:cubicBezTo>
                        <a:pt x="96" y="3239"/>
                        <a:pt x="143" y="3596"/>
                        <a:pt x="143" y="4013"/>
                      </a:cubicBezTo>
                      <a:lnTo>
                        <a:pt x="96" y="4048"/>
                      </a:lnTo>
                      <a:cubicBezTo>
                        <a:pt x="917" y="5096"/>
                        <a:pt x="3203" y="5608"/>
                        <a:pt x="4203" y="5751"/>
                      </a:cubicBezTo>
                      <a:lnTo>
                        <a:pt x="4203" y="5822"/>
                      </a:lnTo>
                      <a:lnTo>
                        <a:pt x="4608" y="5822"/>
                      </a:lnTo>
                      <a:lnTo>
                        <a:pt x="4608" y="5811"/>
                      </a:lnTo>
                      <a:cubicBezTo>
                        <a:pt x="4641" y="5814"/>
                        <a:pt x="4674" y="5815"/>
                        <a:pt x="4708" y="5815"/>
                      </a:cubicBezTo>
                      <a:cubicBezTo>
                        <a:pt x="4945" y="5815"/>
                        <a:pt x="5202" y="5751"/>
                        <a:pt x="5358" y="5751"/>
                      </a:cubicBezTo>
                      <a:cubicBezTo>
                        <a:pt x="5574" y="5717"/>
                        <a:pt x="5741" y="5687"/>
                        <a:pt x="5866" y="5687"/>
                      </a:cubicBezTo>
                      <a:cubicBezTo>
                        <a:pt x="5961" y="5687"/>
                        <a:pt x="6033" y="5705"/>
                        <a:pt x="6085" y="5751"/>
                      </a:cubicBezTo>
                      <a:lnTo>
                        <a:pt x="6430" y="5751"/>
                      </a:lnTo>
                      <a:cubicBezTo>
                        <a:pt x="7097" y="5584"/>
                        <a:pt x="7918" y="5168"/>
                        <a:pt x="8501" y="4834"/>
                      </a:cubicBezTo>
                      <a:cubicBezTo>
                        <a:pt x="9037" y="4572"/>
                        <a:pt x="9633" y="4298"/>
                        <a:pt x="10097" y="3894"/>
                      </a:cubicBezTo>
                      <a:lnTo>
                        <a:pt x="10073" y="3763"/>
                      </a:lnTo>
                      <a:cubicBezTo>
                        <a:pt x="10073" y="3453"/>
                        <a:pt x="10085" y="3155"/>
                        <a:pt x="10121" y="2846"/>
                      </a:cubicBezTo>
                      <a:cubicBezTo>
                        <a:pt x="10216" y="1917"/>
                        <a:pt x="10395" y="977"/>
                        <a:pt x="10395" y="36"/>
                      </a:cubicBezTo>
                      <a:lnTo>
                        <a:pt x="1029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7" name="Google Shape;1567;p44"/>
                <p:cNvSpPr/>
                <p:nvPr/>
              </p:nvSpPr>
              <p:spPr>
                <a:xfrm>
                  <a:off x="6516575" y="1014925"/>
                  <a:ext cx="114550" cy="4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82" h="1684" extrusionOk="0">
                      <a:moveTo>
                        <a:pt x="2178" y="0"/>
                      </a:moveTo>
                      <a:cubicBezTo>
                        <a:pt x="1457" y="0"/>
                        <a:pt x="770" y="237"/>
                        <a:pt x="84" y="676"/>
                      </a:cubicBezTo>
                      <a:lnTo>
                        <a:pt x="1" y="759"/>
                      </a:lnTo>
                      <a:cubicBezTo>
                        <a:pt x="501" y="1259"/>
                        <a:pt x="1072" y="1592"/>
                        <a:pt x="1739" y="1676"/>
                      </a:cubicBezTo>
                      <a:cubicBezTo>
                        <a:pt x="1770" y="1681"/>
                        <a:pt x="1813" y="1684"/>
                        <a:pt x="1866" y="1684"/>
                      </a:cubicBezTo>
                      <a:cubicBezTo>
                        <a:pt x="2511" y="1684"/>
                        <a:pt x="4582" y="1280"/>
                        <a:pt x="3965" y="509"/>
                      </a:cubicBezTo>
                      <a:lnTo>
                        <a:pt x="3799" y="426"/>
                      </a:lnTo>
                      <a:cubicBezTo>
                        <a:pt x="3763" y="390"/>
                        <a:pt x="3739" y="366"/>
                        <a:pt x="3715" y="354"/>
                      </a:cubicBezTo>
                      <a:lnTo>
                        <a:pt x="3715" y="342"/>
                      </a:lnTo>
                      <a:cubicBezTo>
                        <a:pt x="3179" y="110"/>
                        <a:pt x="2670" y="0"/>
                        <a:pt x="217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8" name="Google Shape;1568;p44"/>
                <p:cNvSpPr/>
                <p:nvPr/>
              </p:nvSpPr>
              <p:spPr>
                <a:xfrm>
                  <a:off x="6323400" y="765525"/>
                  <a:ext cx="261375" cy="25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55" h="10331" extrusionOk="0">
                      <a:moveTo>
                        <a:pt x="6962" y="1"/>
                      </a:moveTo>
                      <a:cubicBezTo>
                        <a:pt x="4685" y="1"/>
                        <a:pt x="2403" y="1145"/>
                        <a:pt x="1215" y="3115"/>
                      </a:cubicBezTo>
                      <a:cubicBezTo>
                        <a:pt x="584" y="3722"/>
                        <a:pt x="286" y="5234"/>
                        <a:pt x="286" y="5865"/>
                      </a:cubicBezTo>
                      <a:lnTo>
                        <a:pt x="429" y="5937"/>
                      </a:lnTo>
                      <a:cubicBezTo>
                        <a:pt x="310" y="6389"/>
                        <a:pt x="143" y="7092"/>
                        <a:pt x="191" y="7639"/>
                      </a:cubicBezTo>
                      <a:cubicBezTo>
                        <a:pt x="108" y="8235"/>
                        <a:pt x="0" y="9044"/>
                        <a:pt x="155" y="9592"/>
                      </a:cubicBezTo>
                      <a:cubicBezTo>
                        <a:pt x="167" y="9580"/>
                        <a:pt x="191" y="9580"/>
                        <a:pt x="203" y="9580"/>
                      </a:cubicBezTo>
                      <a:cubicBezTo>
                        <a:pt x="226" y="9576"/>
                        <a:pt x="250" y="9574"/>
                        <a:pt x="273" y="9574"/>
                      </a:cubicBezTo>
                      <a:cubicBezTo>
                        <a:pt x="630" y="9574"/>
                        <a:pt x="976" y="10062"/>
                        <a:pt x="1143" y="10330"/>
                      </a:cubicBezTo>
                      <a:cubicBezTo>
                        <a:pt x="1167" y="9890"/>
                        <a:pt x="1203" y="9461"/>
                        <a:pt x="1203" y="8997"/>
                      </a:cubicBezTo>
                      <a:cubicBezTo>
                        <a:pt x="1274" y="8997"/>
                        <a:pt x="1370" y="8997"/>
                        <a:pt x="1453" y="8985"/>
                      </a:cubicBezTo>
                      <a:cubicBezTo>
                        <a:pt x="1512" y="8842"/>
                        <a:pt x="1524" y="8711"/>
                        <a:pt x="1584" y="8568"/>
                      </a:cubicBezTo>
                      <a:lnTo>
                        <a:pt x="1453" y="8520"/>
                      </a:lnTo>
                      <a:cubicBezTo>
                        <a:pt x="1655" y="7997"/>
                        <a:pt x="1870" y="7306"/>
                        <a:pt x="2227" y="6901"/>
                      </a:cubicBezTo>
                      <a:lnTo>
                        <a:pt x="2048" y="6842"/>
                      </a:lnTo>
                      <a:cubicBezTo>
                        <a:pt x="2096" y="6794"/>
                        <a:pt x="2144" y="6735"/>
                        <a:pt x="2191" y="6687"/>
                      </a:cubicBezTo>
                      <a:lnTo>
                        <a:pt x="2215" y="6592"/>
                      </a:lnTo>
                      <a:cubicBezTo>
                        <a:pt x="2572" y="6687"/>
                        <a:pt x="3025" y="6687"/>
                        <a:pt x="3263" y="6687"/>
                      </a:cubicBezTo>
                      <a:cubicBezTo>
                        <a:pt x="4096" y="6687"/>
                        <a:pt x="5001" y="6520"/>
                        <a:pt x="5739" y="6354"/>
                      </a:cubicBezTo>
                      <a:cubicBezTo>
                        <a:pt x="6573" y="6103"/>
                        <a:pt x="7561" y="5782"/>
                        <a:pt x="8228" y="5282"/>
                      </a:cubicBezTo>
                      <a:cubicBezTo>
                        <a:pt x="8597" y="5032"/>
                        <a:pt x="8942" y="4770"/>
                        <a:pt x="9299" y="4508"/>
                      </a:cubicBezTo>
                      <a:lnTo>
                        <a:pt x="8632" y="4044"/>
                      </a:lnTo>
                      <a:cubicBezTo>
                        <a:pt x="9716" y="3710"/>
                        <a:pt x="10371" y="2722"/>
                        <a:pt x="10371" y="1639"/>
                      </a:cubicBezTo>
                      <a:lnTo>
                        <a:pt x="10454" y="996"/>
                      </a:lnTo>
                      <a:cubicBezTo>
                        <a:pt x="10430" y="984"/>
                        <a:pt x="10406" y="984"/>
                        <a:pt x="10371" y="984"/>
                      </a:cubicBezTo>
                      <a:cubicBezTo>
                        <a:pt x="9341" y="314"/>
                        <a:pt x="8152" y="1"/>
                        <a:pt x="69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9" name="Google Shape;1569;p44"/>
                <p:cNvSpPr/>
                <p:nvPr/>
              </p:nvSpPr>
              <p:spPr>
                <a:xfrm>
                  <a:off x="6107300" y="1311475"/>
                  <a:ext cx="438175" cy="13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27" h="5512" extrusionOk="0">
                      <a:moveTo>
                        <a:pt x="16372" y="637"/>
                      </a:moveTo>
                      <a:cubicBezTo>
                        <a:pt x="16996" y="775"/>
                        <a:pt x="16754" y="1483"/>
                        <a:pt x="16319" y="1483"/>
                      </a:cubicBezTo>
                      <a:cubicBezTo>
                        <a:pt x="16231" y="1483"/>
                        <a:pt x="16136" y="1455"/>
                        <a:pt x="16038" y="1387"/>
                      </a:cubicBezTo>
                      <a:cubicBezTo>
                        <a:pt x="15550" y="1137"/>
                        <a:pt x="15955" y="637"/>
                        <a:pt x="16372" y="637"/>
                      </a:cubicBezTo>
                      <a:close/>
                      <a:moveTo>
                        <a:pt x="17038" y="0"/>
                      </a:moveTo>
                      <a:cubicBezTo>
                        <a:pt x="16913" y="0"/>
                        <a:pt x="16750" y="27"/>
                        <a:pt x="16538" y="53"/>
                      </a:cubicBezTo>
                      <a:cubicBezTo>
                        <a:pt x="16379" y="53"/>
                        <a:pt x="16117" y="128"/>
                        <a:pt x="15877" y="128"/>
                      </a:cubicBezTo>
                      <a:cubicBezTo>
                        <a:pt x="15847" y="128"/>
                        <a:pt x="15817" y="127"/>
                        <a:pt x="15788" y="125"/>
                      </a:cubicBezTo>
                      <a:lnTo>
                        <a:pt x="15788" y="136"/>
                      </a:lnTo>
                      <a:lnTo>
                        <a:pt x="15467" y="136"/>
                      </a:lnTo>
                      <a:cubicBezTo>
                        <a:pt x="15050" y="720"/>
                        <a:pt x="14228" y="1137"/>
                        <a:pt x="13728" y="1708"/>
                      </a:cubicBezTo>
                      <a:cubicBezTo>
                        <a:pt x="13312" y="2208"/>
                        <a:pt x="13062" y="2708"/>
                        <a:pt x="12812" y="3280"/>
                      </a:cubicBezTo>
                      <a:lnTo>
                        <a:pt x="12609" y="3327"/>
                      </a:lnTo>
                      <a:cubicBezTo>
                        <a:pt x="12645" y="3363"/>
                        <a:pt x="12693" y="3411"/>
                        <a:pt x="12740" y="3446"/>
                      </a:cubicBezTo>
                      <a:lnTo>
                        <a:pt x="12943" y="4030"/>
                      </a:lnTo>
                      <a:cubicBezTo>
                        <a:pt x="11955" y="4345"/>
                        <a:pt x="10791" y="4364"/>
                        <a:pt x="9811" y="4364"/>
                      </a:cubicBezTo>
                      <a:cubicBezTo>
                        <a:pt x="9681" y="4364"/>
                        <a:pt x="9553" y="4363"/>
                        <a:pt x="9430" y="4363"/>
                      </a:cubicBezTo>
                      <a:cubicBezTo>
                        <a:pt x="6540" y="4363"/>
                        <a:pt x="3984" y="2969"/>
                        <a:pt x="1044" y="2969"/>
                      </a:cubicBezTo>
                      <a:cubicBezTo>
                        <a:pt x="702" y="2969"/>
                        <a:pt x="354" y="2987"/>
                        <a:pt x="0" y="3030"/>
                      </a:cubicBezTo>
                      <a:lnTo>
                        <a:pt x="12" y="3565"/>
                      </a:lnTo>
                      <a:cubicBezTo>
                        <a:pt x="155" y="3554"/>
                        <a:pt x="297" y="3549"/>
                        <a:pt x="438" y="3549"/>
                      </a:cubicBezTo>
                      <a:cubicBezTo>
                        <a:pt x="1039" y="3549"/>
                        <a:pt x="1627" y="3645"/>
                        <a:pt x="2215" y="3780"/>
                      </a:cubicBezTo>
                      <a:lnTo>
                        <a:pt x="2227" y="3780"/>
                      </a:lnTo>
                      <a:cubicBezTo>
                        <a:pt x="2798" y="3911"/>
                        <a:pt x="3382" y="4066"/>
                        <a:pt x="3977" y="4197"/>
                      </a:cubicBezTo>
                      <a:cubicBezTo>
                        <a:pt x="6037" y="4518"/>
                        <a:pt x="8025" y="5018"/>
                        <a:pt x="10002" y="5268"/>
                      </a:cubicBezTo>
                      <a:cubicBezTo>
                        <a:pt x="10789" y="5381"/>
                        <a:pt x="11816" y="5511"/>
                        <a:pt x="12851" y="5511"/>
                      </a:cubicBezTo>
                      <a:cubicBezTo>
                        <a:pt x="14335" y="5511"/>
                        <a:pt x="15835" y="5243"/>
                        <a:pt x="16669" y="4268"/>
                      </a:cubicBezTo>
                      <a:cubicBezTo>
                        <a:pt x="16967" y="3935"/>
                        <a:pt x="17181" y="3494"/>
                        <a:pt x="17276" y="2946"/>
                      </a:cubicBezTo>
                      <a:cubicBezTo>
                        <a:pt x="17443" y="2625"/>
                        <a:pt x="17193" y="2458"/>
                        <a:pt x="16955" y="2125"/>
                      </a:cubicBezTo>
                      <a:cubicBezTo>
                        <a:pt x="17193" y="1958"/>
                        <a:pt x="17443" y="1958"/>
                        <a:pt x="17526" y="1708"/>
                      </a:cubicBezTo>
                      <a:cubicBezTo>
                        <a:pt x="17526" y="1387"/>
                        <a:pt x="17526" y="887"/>
                        <a:pt x="17443" y="553"/>
                      </a:cubicBezTo>
                      <a:cubicBezTo>
                        <a:pt x="17407" y="279"/>
                        <a:pt x="17360" y="136"/>
                        <a:pt x="17265" y="65"/>
                      </a:cubicBezTo>
                      <a:cubicBezTo>
                        <a:pt x="17211" y="17"/>
                        <a:pt x="17137" y="0"/>
                        <a:pt x="1703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0" name="Google Shape;1570;p44"/>
                <p:cNvSpPr/>
                <p:nvPr/>
              </p:nvSpPr>
              <p:spPr>
                <a:xfrm>
                  <a:off x="6163250" y="2254575"/>
                  <a:ext cx="388475" cy="25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39" h="10056" extrusionOk="0">
                      <a:moveTo>
                        <a:pt x="12848" y="0"/>
                      </a:moveTo>
                      <a:lnTo>
                        <a:pt x="12645" y="36"/>
                      </a:lnTo>
                      <a:cubicBezTo>
                        <a:pt x="12062" y="274"/>
                        <a:pt x="11157" y="191"/>
                        <a:pt x="10502" y="274"/>
                      </a:cubicBezTo>
                      <a:cubicBezTo>
                        <a:pt x="10197" y="302"/>
                        <a:pt x="9883" y="311"/>
                        <a:pt x="9567" y="311"/>
                      </a:cubicBezTo>
                      <a:cubicBezTo>
                        <a:pt x="8934" y="311"/>
                        <a:pt x="8292" y="274"/>
                        <a:pt x="7680" y="274"/>
                      </a:cubicBezTo>
                      <a:cubicBezTo>
                        <a:pt x="6775" y="274"/>
                        <a:pt x="5954" y="274"/>
                        <a:pt x="5037" y="191"/>
                      </a:cubicBezTo>
                      <a:cubicBezTo>
                        <a:pt x="4702" y="191"/>
                        <a:pt x="4251" y="237"/>
                        <a:pt x="3815" y="237"/>
                      </a:cubicBezTo>
                      <a:cubicBezTo>
                        <a:pt x="3553" y="237"/>
                        <a:pt x="3296" y="221"/>
                        <a:pt x="3073" y="167"/>
                      </a:cubicBezTo>
                      <a:lnTo>
                        <a:pt x="3073" y="167"/>
                      </a:lnTo>
                      <a:cubicBezTo>
                        <a:pt x="3263" y="751"/>
                        <a:pt x="2632" y="1691"/>
                        <a:pt x="2394" y="2179"/>
                      </a:cubicBezTo>
                      <a:cubicBezTo>
                        <a:pt x="1977" y="3001"/>
                        <a:pt x="1572" y="3834"/>
                        <a:pt x="1322" y="4739"/>
                      </a:cubicBezTo>
                      <a:cubicBezTo>
                        <a:pt x="906" y="5656"/>
                        <a:pt x="656" y="6561"/>
                        <a:pt x="406" y="7549"/>
                      </a:cubicBezTo>
                      <a:cubicBezTo>
                        <a:pt x="251" y="8049"/>
                        <a:pt x="1" y="9037"/>
                        <a:pt x="251" y="9621"/>
                      </a:cubicBezTo>
                      <a:lnTo>
                        <a:pt x="251" y="9704"/>
                      </a:lnTo>
                      <a:cubicBezTo>
                        <a:pt x="406" y="9775"/>
                        <a:pt x="572" y="9847"/>
                        <a:pt x="739" y="9895"/>
                      </a:cubicBezTo>
                      <a:cubicBezTo>
                        <a:pt x="1138" y="10008"/>
                        <a:pt x="1582" y="10056"/>
                        <a:pt x="2046" y="10056"/>
                      </a:cubicBezTo>
                      <a:cubicBezTo>
                        <a:pt x="3327" y="10056"/>
                        <a:pt x="4756" y="9694"/>
                        <a:pt x="5787" y="9371"/>
                      </a:cubicBezTo>
                      <a:cubicBezTo>
                        <a:pt x="7526" y="8871"/>
                        <a:pt x="9419" y="8132"/>
                        <a:pt x="10990" y="7061"/>
                      </a:cubicBezTo>
                      <a:cubicBezTo>
                        <a:pt x="12229" y="6227"/>
                        <a:pt x="13479" y="4656"/>
                        <a:pt x="14217" y="3251"/>
                      </a:cubicBezTo>
                      <a:cubicBezTo>
                        <a:pt x="14550" y="2679"/>
                        <a:pt x="15538" y="941"/>
                        <a:pt x="15122" y="191"/>
                      </a:cubicBezTo>
                      <a:lnTo>
                        <a:pt x="15038" y="191"/>
                      </a:lnTo>
                      <a:cubicBezTo>
                        <a:pt x="14596" y="191"/>
                        <a:pt x="14148" y="281"/>
                        <a:pt x="13720" y="281"/>
                      </a:cubicBezTo>
                      <a:cubicBezTo>
                        <a:pt x="13434" y="281"/>
                        <a:pt x="13157" y="241"/>
                        <a:pt x="12895" y="108"/>
                      </a:cubicBezTo>
                      <a:lnTo>
                        <a:pt x="12871" y="120"/>
                      </a:lnTo>
                      <a:cubicBezTo>
                        <a:pt x="12871" y="84"/>
                        <a:pt x="12860" y="48"/>
                        <a:pt x="1284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1" name="Google Shape;1571;p44"/>
                <p:cNvSpPr/>
                <p:nvPr/>
              </p:nvSpPr>
              <p:spPr>
                <a:xfrm>
                  <a:off x="6150750" y="2651650"/>
                  <a:ext cx="351275" cy="39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51" h="15961" extrusionOk="0">
                      <a:moveTo>
                        <a:pt x="1132" y="0"/>
                      </a:moveTo>
                      <a:lnTo>
                        <a:pt x="1132" y="0"/>
                      </a:lnTo>
                      <a:cubicBezTo>
                        <a:pt x="1263" y="500"/>
                        <a:pt x="989" y="1560"/>
                        <a:pt x="906" y="2001"/>
                      </a:cubicBezTo>
                      <a:cubicBezTo>
                        <a:pt x="834" y="3001"/>
                        <a:pt x="668" y="4072"/>
                        <a:pt x="501" y="5060"/>
                      </a:cubicBezTo>
                      <a:cubicBezTo>
                        <a:pt x="84" y="8680"/>
                        <a:pt x="1" y="12216"/>
                        <a:pt x="822" y="15752"/>
                      </a:cubicBezTo>
                      <a:cubicBezTo>
                        <a:pt x="1002" y="15833"/>
                        <a:pt x="1226" y="15852"/>
                        <a:pt x="1451" y="15852"/>
                      </a:cubicBezTo>
                      <a:cubicBezTo>
                        <a:pt x="1658" y="15852"/>
                        <a:pt x="1865" y="15836"/>
                        <a:pt x="2037" y="15836"/>
                      </a:cubicBezTo>
                      <a:cubicBezTo>
                        <a:pt x="2406" y="15800"/>
                        <a:pt x="2775" y="15788"/>
                        <a:pt x="3144" y="15788"/>
                      </a:cubicBezTo>
                      <a:cubicBezTo>
                        <a:pt x="3881" y="15788"/>
                        <a:pt x="4616" y="15836"/>
                        <a:pt x="5347" y="15836"/>
                      </a:cubicBezTo>
                      <a:cubicBezTo>
                        <a:pt x="5936" y="15836"/>
                        <a:pt x="7740" y="15960"/>
                        <a:pt x="9333" y="15960"/>
                      </a:cubicBezTo>
                      <a:cubicBezTo>
                        <a:pt x="10732" y="15960"/>
                        <a:pt x="11968" y="15864"/>
                        <a:pt x="12074" y="15502"/>
                      </a:cubicBezTo>
                      <a:lnTo>
                        <a:pt x="12157" y="15514"/>
                      </a:lnTo>
                      <a:cubicBezTo>
                        <a:pt x="12252" y="13133"/>
                        <a:pt x="13062" y="10835"/>
                        <a:pt x="13395" y="8454"/>
                      </a:cubicBezTo>
                      <a:cubicBezTo>
                        <a:pt x="13562" y="7537"/>
                        <a:pt x="13645" y="6632"/>
                        <a:pt x="13729" y="5727"/>
                      </a:cubicBezTo>
                      <a:cubicBezTo>
                        <a:pt x="13812" y="5144"/>
                        <a:pt x="14050" y="3989"/>
                        <a:pt x="13645" y="3489"/>
                      </a:cubicBezTo>
                      <a:lnTo>
                        <a:pt x="13657" y="3382"/>
                      </a:lnTo>
                      <a:cubicBezTo>
                        <a:pt x="12776" y="3310"/>
                        <a:pt x="11717" y="3203"/>
                        <a:pt x="10919" y="2834"/>
                      </a:cubicBezTo>
                      <a:cubicBezTo>
                        <a:pt x="9669" y="1834"/>
                        <a:pt x="7776" y="1429"/>
                        <a:pt x="6287" y="1012"/>
                      </a:cubicBezTo>
                      <a:cubicBezTo>
                        <a:pt x="5132" y="596"/>
                        <a:pt x="3966" y="346"/>
                        <a:pt x="2727" y="108"/>
                      </a:cubicBezTo>
                      <a:cubicBezTo>
                        <a:pt x="2322" y="48"/>
                        <a:pt x="1656" y="72"/>
                        <a:pt x="113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2" name="Google Shape;1572;p44"/>
                <p:cNvSpPr/>
                <p:nvPr/>
              </p:nvSpPr>
              <p:spPr>
                <a:xfrm>
                  <a:off x="6345425" y="1240450"/>
                  <a:ext cx="148550" cy="15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2" h="6169" extrusionOk="0">
                      <a:moveTo>
                        <a:pt x="1727" y="1"/>
                      </a:moveTo>
                      <a:cubicBezTo>
                        <a:pt x="1477" y="84"/>
                        <a:pt x="1227" y="84"/>
                        <a:pt x="1060" y="251"/>
                      </a:cubicBezTo>
                      <a:cubicBezTo>
                        <a:pt x="810" y="418"/>
                        <a:pt x="727" y="918"/>
                        <a:pt x="643" y="1168"/>
                      </a:cubicBezTo>
                      <a:cubicBezTo>
                        <a:pt x="465" y="1656"/>
                        <a:pt x="322" y="2156"/>
                        <a:pt x="155" y="2656"/>
                      </a:cubicBezTo>
                      <a:cubicBezTo>
                        <a:pt x="108" y="2811"/>
                        <a:pt x="48" y="2966"/>
                        <a:pt x="0" y="3120"/>
                      </a:cubicBezTo>
                      <a:lnTo>
                        <a:pt x="72" y="3144"/>
                      </a:lnTo>
                      <a:cubicBezTo>
                        <a:pt x="72" y="3644"/>
                        <a:pt x="727" y="4061"/>
                        <a:pt x="1060" y="4311"/>
                      </a:cubicBezTo>
                      <a:cubicBezTo>
                        <a:pt x="1477" y="4716"/>
                        <a:pt x="1810" y="5049"/>
                        <a:pt x="2132" y="5466"/>
                      </a:cubicBezTo>
                      <a:cubicBezTo>
                        <a:pt x="2429" y="5752"/>
                        <a:pt x="2775" y="5918"/>
                        <a:pt x="3084" y="6168"/>
                      </a:cubicBezTo>
                      <a:lnTo>
                        <a:pt x="3298" y="6121"/>
                      </a:lnTo>
                      <a:cubicBezTo>
                        <a:pt x="3537" y="5549"/>
                        <a:pt x="3787" y="5049"/>
                        <a:pt x="4203" y="4549"/>
                      </a:cubicBezTo>
                      <a:cubicBezTo>
                        <a:pt x="4703" y="3978"/>
                        <a:pt x="5525" y="3561"/>
                        <a:pt x="5942" y="2977"/>
                      </a:cubicBezTo>
                      <a:lnTo>
                        <a:pt x="5858" y="2977"/>
                      </a:lnTo>
                      <a:lnTo>
                        <a:pt x="5858" y="2894"/>
                      </a:lnTo>
                      <a:cubicBezTo>
                        <a:pt x="4858" y="2763"/>
                        <a:pt x="2572" y="2251"/>
                        <a:pt x="1751" y="1203"/>
                      </a:cubicBezTo>
                      <a:lnTo>
                        <a:pt x="1810" y="1168"/>
                      </a:lnTo>
                      <a:cubicBezTo>
                        <a:pt x="1810" y="751"/>
                        <a:pt x="1751" y="394"/>
                        <a:pt x="172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3" name="Google Shape;1573;p44"/>
                <p:cNvSpPr/>
                <p:nvPr/>
              </p:nvSpPr>
              <p:spPr>
                <a:xfrm>
                  <a:off x="6383525" y="1012675"/>
                  <a:ext cx="10212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5" h="1590" extrusionOk="0">
                      <a:moveTo>
                        <a:pt x="2064" y="0"/>
                      </a:moveTo>
                      <a:cubicBezTo>
                        <a:pt x="1877" y="0"/>
                        <a:pt x="1695" y="10"/>
                        <a:pt x="1524" y="27"/>
                      </a:cubicBezTo>
                      <a:cubicBezTo>
                        <a:pt x="1108" y="27"/>
                        <a:pt x="120" y="194"/>
                        <a:pt x="36" y="682"/>
                      </a:cubicBezTo>
                      <a:lnTo>
                        <a:pt x="0" y="706"/>
                      </a:lnTo>
                      <a:cubicBezTo>
                        <a:pt x="348" y="1291"/>
                        <a:pt x="1197" y="1589"/>
                        <a:pt x="2041" y="1589"/>
                      </a:cubicBezTo>
                      <a:cubicBezTo>
                        <a:pt x="2846" y="1589"/>
                        <a:pt x="3646" y="1318"/>
                        <a:pt x="4001" y="766"/>
                      </a:cubicBezTo>
                      <a:lnTo>
                        <a:pt x="4084" y="599"/>
                      </a:lnTo>
                      <a:cubicBezTo>
                        <a:pt x="3556" y="146"/>
                        <a:pt x="2775" y="0"/>
                        <a:pt x="206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4" name="Google Shape;1574;p44"/>
                <p:cNvSpPr/>
                <p:nvPr/>
              </p:nvSpPr>
              <p:spPr>
                <a:xfrm>
                  <a:off x="6227250" y="2141750"/>
                  <a:ext cx="257200" cy="12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8" h="4825" extrusionOk="0">
                      <a:moveTo>
                        <a:pt x="167" y="1"/>
                      </a:moveTo>
                      <a:cubicBezTo>
                        <a:pt x="167" y="1573"/>
                        <a:pt x="1" y="3061"/>
                        <a:pt x="251" y="4549"/>
                      </a:cubicBezTo>
                      <a:lnTo>
                        <a:pt x="227" y="4573"/>
                      </a:lnTo>
                      <a:cubicBezTo>
                        <a:pt x="322" y="4621"/>
                        <a:pt x="417" y="4656"/>
                        <a:pt x="513" y="4680"/>
                      </a:cubicBezTo>
                      <a:cubicBezTo>
                        <a:pt x="736" y="4734"/>
                        <a:pt x="993" y="4750"/>
                        <a:pt x="1255" y="4750"/>
                      </a:cubicBezTo>
                      <a:cubicBezTo>
                        <a:pt x="1691" y="4750"/>
                        <a:pt x="2142" y="4704"/>
                        <a:pt x="2477" y="4704"/>
                      </a:cubicBezTo>
                      <a:cubicBezTo>
                        <a:pt x="3394" y="4787"/>
                        <a:pt x="4215" y="4787"/>
                        <a:pt x="5120" y="4787"/>
                      </a:cubicBezTo>
                      <a:cubicBezTo>
                        <a:pt x="5732" y="4787"/>
                        <a:pt x="6374" y="4824"/>
                        <a:pt x="7007" y="4824"/>
                      </a:cubicBezTo>
                      <a:cubicBezTo>
                        <a:pt x="7323" y="4824"/>
                        <a:pt x="7637" y="4815"/>
                        <a:pt x="7942" y="4787"/>
                      </a:cubicBezTo>
                      <a:cubicBezTo>
                        <a:pt x="8597" y="4704"/>
                        <a:pt x="9502" y="4787"/>
                        <a:pt x="10085" y="4549"/>
                      </a:cubicBezTo>
                      <a:lnTo>
                        <a:pt x="10288" y="4513"/>
                      </a:lnTo>
                      <a:cubicBezTo>
                        <a:pt x="10145" y="3716"/>
                        <a:pt x="9883" y="1537"/>
                        <a:pt x="10109" y="596"/>
                      </a:cubicBezTo>
                      <a:lnTo>
                        <a:pt x="10002" y="572"/>
                      </a:lnTo>
                      <a:cubicBezTo>
                        <a:pt x="9788" y="465"/>
                        <a:pt x="9453" y="435"/>
                        <a:pt x="9089" y="435"/>
                      </a:cubicBezTo>
                      <a:cubicBezTo>
                        <a:pt x="8604" y="435"/>
                        <a:pt x="8066" y="489"/>
                        <a:pt x="7692" y="489"/>
                      </a:cubicBezTo>
                      <a:cubicBezTo>
                        <a:pt x="6692" y="406"/>
                        <a:pt x="5620" y="251"/>
                        <a:pt x="4549" y="251"/>
                      </a:cubicBezTo>
                      <a:cubicBezTo>
                        <a:pt x="3168" y="251"/>
                        <a:pt x="1799" y="37"/>
                        <a:pt x="41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5" name="Google Shape;1575;p44"/>
                <p:cNvSpPr/>
                <p:nvPr/>
              </p:nvSpPr>
              <p:spPr>
                <a:xfrm>
                  <a:off x="6041825" y="1306850"/>
                  <a:ext cx="3890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62" h="5954" extrusionOk="0">
                      <a:moveTo>
                        <a:pt x="12216" y="0"/>
                      </a:moveTo>
                      <a:cubicBezTo>
                        <a:pt x="11549" y="321"/>
                        <a:pt x="10394" y="83"/>
                        <a:pt x="10061" y="1072"/>
                      </a:cubicBezTo>
                      <a:lnTo>
                        <a:pt x="10037" y="1203"/>
                      </a:lnTo>
                      <a:cubicBezTo>
                        <a:pt x="9882" y="1179"/>
                        <a:pt x="9751" y="1155"/>
                        <a:pt x="9644" y="1155"/>
                      </a:cubicBezTo>
                      <a:cubicBezTo>
                        <a:pt x="9468" y="1129"/>
                        <a:pt x="9290" y="1111"/>
                        <a:pt x="9114" y="1111"/>
                      </a:cubicBezTo>
                      <a:cubicBezTo>
                        <a:pt x="8721" y="1111"/>
                        <a:pt x="8338" y="1200"/>
                        <a:pt x="8001" y="1488"/>
                      </a:cubicBezTo>
                      <a:lnTo>
                        <a:pt x="7953" y="1655"/>
                      </a:lnTo>
                      <a:cubicBezTo>
                        <a:pt x="7649" y="1583"/>
                        <a:pt x="7344" y="1538"/>
                        <a:pt x="7014" y="1538"/>
                      </a:cubicBezTo>
                      <a:cubicBezTo>
                        <a:pt x="6854" y="1538"/>
                        <a:pt x="6688" y="1548"/>
                        <a:pt x="6513" y="1572"/>
                      </a:cubicBezTo>
                      <a:cubicBezTo>
                        <a:pt x="5763" y="1655"/>
                        <a:pt x="5108" y="1810"/>
                        <a:pt x="4358" y="2226"/>
                      </a:cubicBezTo>
                      <a:lnTo>
                        <a:pt x="4358" y="2274"/>
                      </a:lnTo>
                      <a:cubicBezTo>
                        <a:pt x="3560" y="2453"/>
                        <a:pt x="2488" y="2191"/>
                        <a:pt x="1774" y="2727"/>
                      </a:cubicBezTo>
                      <a:cubicBezTo>
                        <a:pt x="667" y="3500"/>
                        <a:pt x="119" y="4596"/>
                        <a:pt x="0" y="5917"/>
                      </a:cubicBezTo>
                      <a:lnTo>
                        <a:pt x="60" y="5953"/>
                      </a:lnTo>
                      <a:cubicBezTo>
                        <a:pt x="1084" y="4572"/>
                        <a:pt x="2667" y="4072"/>
                        <a:pt x="4358" y="3977"/>
                      </a:cubicBezTo>
                      <a:cubicBezTo>
                        <a:pt x="4513" y="3965"/>
                        <a:pt x="4679" y="3965"/>
                        <a:pt x="4834" y="3965"/>
                      </a:cubicBezTo>
                      <a:cubicBezTo>
                        <a:pt x="4246" y="3830"/>
                        <a:pt x="3658" y="3734"/>
                        <a:pt x="3057" y="3734"/>
                      </a:cubicBezTo>
                      <a:cubicBezTo>
                        <a:pt x="2916" y="3734"/>
                        <a:pt x="2774" y="3739"/>
                        <a:pt x="2631" y="3750"/>
                      </a:cubicBezTo>
                      <a:lnTo>
                        <a:pt x="2619" y="3215"/>
                      </a:lnTo>
                      <a:cubicBezTo>
                        <a:pt x="2973" y="3172"/>
                        <a:pt x="3321" y="3154"/>
                        <a:pt x="3663" y="3154"/>
                      </a:cubicBezTo>
                      <a:cubicBezTo>
                        <a:pt x="6603" y="3154"/>
                        <a:pt x="9159" y="4548"/>
                        <a:pt x="12049" y="4548"/>
                      </a:cubicBezTo>
                      <a:cubicBezTo>
                        <a:pt x="12172" y="4548"/>
                        <a:pt x="12300" y="4549"/>
                        <a:pt x="12430" y="4549"/>
                      </a:cubicBezTo>
                      <a:cubicBezTo>
                        <a:pt x="13410" y="4549"/>
                        <a:pt x="14574" y="4530"/>
                        <a:pt x="15562" y="4215"/>
                      </a:cubicBezTo>
                      <a:lnTo>
                        <a:pt x="15359" y="3631"/>
                      </a:lnTo>
                      <a:cubicBezTo>
                        <a:pt x="15312" y="3596"/>
                        <a:pt x="15264" y="3548"/>
                        <a:pt x="15228" y="3512"/>
                      </a:cubicBezTo>
                      <a:cubicBezTo>
                        <a:pt x="14919" y="3262"/>
                        <a:pt x="14573" y="3096"/>
                        <a:pt x="14276" y="2810"/>
                      </a:cubicBezTo>
                      <a:cubicBezTo>
                        <a:pt x="13942" y="2393"/>
                        <a:pt x="13621" y="2060"/>
                        <a:pt x="13204" y="1655"/>
                      </a:cubicBezTo>
                      <a:cubicBezTo>
                        <a:pt x="12871" y="1405"/>
                        <a:pt x="12216" y="988"/>
                        <a:pt x="12216" y="488"/>
                      </a:cubicBezTo>
                      <a:lnTo>
                        <a:pt x="12144" y="464"/>
                      </a:lnTo>
                      <a:cubicBezTo>
                        <a:pt x="12192" y="310"/>
                        <a:pt x="12252" y="155"/>
                        <a:pt x="122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6" name="Google Shape;1576;p44"/>
                <p:cNvSpPr/>
                <p:nvPr/>
              </p:nvSpPr>
              <p:spPr>
                <a:xfrm>
                  <a:off x="6312375" y="1004850"/>
                  <a:ext cx="54800" cy="10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" h="4356" extrusionOk="0">
                      <a:moveTo>
                        <a:pt x="714" y="1"/>
                      </a:moveTo>
                      <a:cubicBezTo>
                        <a:pt x="691" y="1"/>
                        <a:pt x="667" y="3"/>
                        <a:pt x="644" y="7"/>
                      </a:cubicBezTo>
                      <a:cubicBezTo>
                        <a:pt x="632" y="7"/>
                        <a:pt x="608" y="7"/>
                        <a:pt x="596" y="19"/>
                      </a:cubicBezTo>
                      <a:cubicBezTo>
                        <a:pt x="1" y="162"/>
                        <a:pt x="310" y="1507"/>
                        <a:pt x="310" y="1912"/>
                      </a:cubicBezTo>
                      <a:cubicBezTo>
                        <a:pt x="310" y="2763"/>
                        <a:pt x="681" y="4356"/>
                        <a:pt x="1628" y="4356"/>
                      </a:cubicBezTo>
                      <a:cubicBezTo>
                        <a:pt x="1781" y="4356"/>
                        <a:pt x="1949" y="4314"/>
                        <a:pt x="2132" y="4222"/>
                      </a:cubicBezTo>
                      <a:lnTo>
                        <a:pt x="2192" y="4222"/>
                      </a:lnTo>
                      <a:cubicBezTo>
                        <a:pt x="2168" y="4020"/>
                        <a:pt x="2156" y="3829"/>
                        <a:pt x="2132" y="3639"/>
                      </a:cubicBezTo>
                      <a:cubicBezTo>
                        <a:pt x="2132" y="3210"/>
                        <a:pt x="2132" y="2734"/>
                        <a:pt x="2025" y="2341"/>
                      </a:cubicBezTo>
                      <a:cubicBezTo>
                        <a:pt x="1882" y="2150"/>
                        <a:pt x="1763" y="1948"/>
                        <a:pt x="1561" y="1745"/>
                      </a:cubicBezTo>
                      <a:cubicBezTo>
                        <a:pt x="1561" y="1483"/>
                        <a:pt x="1572" y="1222"/>
                        <a:pt x="1584" y="972"/>
                      </a:cubicBezTo>
                      <a:cubicBezTo>
                        <a:pt x="1584" y="900"/>
                        <a:pt x="1584" y="829"/>
                        <a:pt x="1584" y="757"/>
                      </a:cubicBezTo>
                      <a:cubicBezTo>
                        <a:pt x="1417" y="489"/>
                        <a:pt x="1071" y="1"/>
                        <a:pt x="71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7" name="Google Shape;1577;p44"/>
                <p:cNvSpPr/>
                <p:nvPr/>
              </p:nvSpPr>
              <p:spPr>
                <a:xfrm>
                  <a:off x="5965325" y="1406250"/>
                  <a:ext cx="196775" cy="31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1" h="12467" extrusionOk="0">
                      <a:moveTo>
                        <a:pt x="7418" y="1"/>
                      </a:moveTo>
                      <a:cubicBezTo>
                        <a:pt x="5727" y="96"/>
                        <a:pt x="4144" y="596"/>
                        <a:pt x="3120" y="1977"/>
                      </a:cubicBezTo>
                      <a:cubicBezTo>
                        <a:pt x="2965" y="2180"/>
                        <a:pt x="2834" y="2394"/>
                        <a:pt x="2703" y="2632"/>
                      </a:cubicBezTo>
                      <a:cubicBezTo>
                        <a:pt x="1881" y="4120"/>
                        <a:pt x="1548" y="5859"/>
                        <a:pt x="1048" y="7514"/>
                      </a:cubicBezTo>
                      <a:cubicBezTo>
                        <a:pt x="726" y="8502"/>
                        <a:pt x="226" y="9490"/>
                        <a:pt x="60" y="10573"/>
                      </a:cubicBezTo>
                      <a:lnTo>
                        <a:pt x="0" y="10609"/>
                      </a:lnTo>
                      <a:cubicBezTo>
                        <a:pt x="262" y="11073"/>
                        <a:pt x="905" y="11157"/>
                        <a:pt x="1381" y="11312"/>
                      </a:cubicBezTo>
                      <a:cubicBezTo>
                        <a:pt x="1417" y="11324"/>
                        <a:pt x="1453" y="11335"/>
                        <a:pt x="1488" y="11347"/>
                      </a:cubicBezTo>
                      <a:cubicBezTo>
                        <a:pt x="1643" y="11407"/>
                        <a:pt x="1810" y="11466"/>
                        <a:pt x="1977" y="11526"/>
                      </a:cubicBezTo>
                      <a:cubicBezTo>
                        <a:pt x="2441" y="11705"/>
                        <a:pt x="2905" y="11859"/>
                        <a:pt x="3370" y="11978"/>
                      </a:cubicBezTo>
                      <a:cubicBezTo>
                        <a:pt x="4775" y="12216"/>
                        <a:pt x="6430" y="12467"/>
                        <a:pt x="7834" y="12467"/>
                      </a:cubicBezTo>
                      <a:lnTo>
                        <a:pt x="7870" y="12455"/>
                      </a:lnTo>
                      <a:cubicBezTo>
                        <a:pt x="7584" y="11716"/>
                        <a:pt x="7584" y="10704"/>
                        <a:pt x="7501" y="9990"/>
                      </a:cubicBezTo>
                      <a:cubicBezTo>
                        <a:pt x="7418" y="8918"/>
                        <a:pt x="7334" y="7764"/>
                        <a:pt x="7334" y="6680"/>
                      </a:cubicBezTo>
                      <a:cubicBezTo>
                        <a:pt x="7334" y="5442"/>
                        <a:pt x="7251" y="4287"/>
                        <a:pt x="7418" y="3049"/>
                      </a:cubicBezTo>
                      <a:cubicBezTo>
                        <a:pt x="7418" y="2465"/>
                        <a:pt x="7418" y="1894"/>
                        <a:pt x="7501" y="1227"/>
                      </a:cubicBezTo>
                      <a:cubicBezTo>
                        <a:pt x="7501" y="894"/>
                        <a:pt x="7751" y="322"/>
                        <a:pt x="7418" y="72"/>
                      </a:cubicBezTo>
                      <a:lnTo>
                        <a:pt x="7418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8" name="Google Shape;1578;p44"/>
                <p:cNvSpPr/>
                <p:nvPr/>
              </p:nvSpPr>
              <p:spPr>
                <a:xfrm>
                  <a:off x="5881975" y="2205750"/>
                  <a:ext cx="216125" cy="63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45" h="25278" extrusionOk="0">
                      <a:moveTo>
                        <a:pt x="2489" y="1"/>
                      </a:moveTo>
                      <a:lnTo>
                        <a:pt x="2417" y="25"/>
                      </a:lnTo>
                      <a:cubicBezTo>
                        <a:pt x="2644" y="691"/>
                        <a:pt x="2489" y="1656"/>
                        <a:pt x="2489" y="2311"/>
                      </a:cubicBezTo>
                      <a:cubicBezTo>
                        <a:pt x="2489" y="2989"/>
                        <a:pt x="2286" y="3918"/>
                        <a:pt x="2489" y="4585"/>
                      </a:cubicBezTo>
                      <a:lnTo>
                        <a:pt x="2358" y="4620"/>
                      </a:lnTo>
                      <a:cubicBezTo>
                        <a:pt x="2024" y="3430"/>
                        <a:pt x="1846" y="2144"/>
                        <a:pt x="1334" y="1049"/>
                      </a:cubicBezTo>
                      <a:cubicBezTo>
                        <a:pt x="1251" y="882"/>
                        <a:pt x="1167" y="727"/>
                        <a:pt x="1084" y="572"/>
                      </a:cubicBezTo>
                      <a:lnTo>
                        <a:pt x="1072" y="560"/>
                      </a:lnTo>
                      <a:cubicBezTo>
                        <a:pt x="691" y="810"/>
                        <a:pt x="381" y="1168"/>
                        <a:pt x="0" y="1322"/>
                      </a:cubicBezTo>
                      <a:cubicBezTo>
                        <a:pt x="0" y="2227"/>
                        <a:pt x="334" y="3227"/>
                        <a:pt x="500" y="4132"/>
                      </a:cubicBezTo>
                      <a:cubicBezTo>
                        <a:pt x="751" y="5787"/>
                        <a:pt x="1001" y="7442"/>
                        <a:pt x="1167" y="9097"/>
                      </a:cubicBezTo>
                      <a:cubicBezTo>
                        <a:pt x="1179" y="9311"/>
                        <a:pt x="1203" y="9538"/>
                        <a:pt x="1215" y="9752"/>
                      </a:cubicBezTo>
                      <a:cubicBezTo>
                        <a:pt x="1346" y="11347"/>
                        <a:pt x="1429" y="12955"/>
                        <a:pt x="1572" y="14550"/>
                      </a:cubicBezTo>
                      <a:cubicBezTo>
                        <a:pt x="1572" y="14681"/>
                        <a:pt x="1572" y="14800"/>
                        <a:pt x="1572" y="14931"/>
                      </a:cubicBezTo>
                      <a:cubicBezTo>
                        <a:pt x="1572" y="15908"/>
                        <a:pt x="1584" y="16872"/>
                        <a:pt x="2215" y="17729"/>
                      </a:cubicBezTo>
                      <a:lnTo>
                        <a:pt x="2155" y="17777"/>
                      </a:lnTo>
                      <a:cubicBezTo>
                        <a:pt x="2572" y="18515"/>
                        <a:pt x="2239" y="19920"/>
                        <a:pt x="2155" y="20670"/>
                      </a:cubicBezTo>
                      <a:cubicBezTo>
                        <a:pt x="1989" y="22123"/>
                        <a:pt x="1596" y="23885"/>
                        <a:pt x="2036" y="25278"/>
                      </a:cubicBezTo>
                      <a:cubicBezTo>
                        <a:pt x="2584" y="25087"/>
                        <a:pt x="3227" y="25182"/>
                        <a:pt x="3858" y="25075"/>
                      </a:cubicBezTo>
                      <a:cubicBezTo>
                        <a:pt x="4632" y="24968"/>
                        <a:pt x="4965" y="24635"/>
                        <a:pt x="5513" y="23968"/>
                      </a:cubicBezTo>
                      <a:cubicBezTo>
                        <a:pt x="5954" y="23420"/>
                        <a:pt x="6394" y="23206"/>
                        <a:pt x="7168" y="22873"/>
                      </a:cubicBezTo>
                      <a:cubicBezTo>
                        <a:pt x="7382" y="22766"/>
                        <a:pt x="7787" y="22456"/>
                        <a:pt x="8109" y="22432"/>
                      </a:cubicBezTo>
                      <a:lnTo>
                        <a:pt x="8109" y="22325"/>
                      </a:lnTo>
                      <a:cubicBezTo>
                        <a:pt x="8109" y="21658"/>
                        <a:pt x="8192" y="20991"/>
                        <a:pt x="8109" y="20420"/>
                      </a:cubicBezTo>
                      <a:cubicBezTo>
                        <a:pt x="7942" y="19753"/>
                        <a:pt x="7525" y="19098"/>
                        <a:pt x="7120" y="18598"/>
                      </a:cubicBezTo>
                      <a:cubicBezTo>
                        <a:pt x="6954" y="18182"/>
                        <a:pt x="6620" y="17860"/>
                        <a:pt x="6537" y="17443"/>
                      </a:cubicBezTo>
                      <a:cubicBezTo>
                        <a:pt x="6454" y="17193"/>
                        <a:pt x="6454" y="16943"/>
                        <a:pt x="6370" y="16777"/>
                      </a:cubicBezTo>
                      <a:lnTo>
                        <a:pt x="6323" y="16789"/>
                      </a:lnTo>
                      <a:cubicBezTo>
                        <a:pt x="6192" y="16336"/>
                        <a:pt x="6144" y="15800"/>
                        <a:pt x="6132" y="15241"/>
                      </a:cubicBezTo>
                      <a:cubicBezTo>
                        <a:pt x="6120" y="14622"/>
                        <a:pt x="6168" y="13979"/>
                        <a:pt x="6204" y="13395"/>
                      </a:cubicBezTo>
                      <a:cubicBezTo>
                        <a:pt x="6287" y="12812"/>
                        <a:pt x="6370" y="12157"/>
                        <a:pt x="6454" y="11490"/>
                      </a:cubicBezTo>
                      <a:cubicBezTo>
                        <a:pt x="6620" y="10502"/>
                        <a:pt x="6787" y="9502"/>
                        <a:pt x="7037" y="8514"/>
                      </a:cubicBezTo>
                      <a:cubicBezTo>
                        <a:pt x="7275" y="7109"/>
                        <a:pt x="7775" y="5871"/>
                        <a:pt x="8025" y="4549"/>
                      </a:cubicBezTo>
                      <a:cubicBezTo>
                        <a:pt x="8180" y="3989"/>
                        <a:pt x="8644" y="2751"/>
                        <a:pt x="8394" y="2132"/>
                      </a:cubicBezTo>
                      <a:lnTo>
                        <a:pt x="8394" y="2132"/>
                      </a:lnTo>
                      <a:lnTo>
                        <a:pt x="8359" y="2144"/>
                      </a:lnTo>
                      <a:cubicBezTo>
                        <a:pt x="8109" y="2108"/>
                        <a:pt x="7894" y="1965"/>
                        <a:pt x="7704" y="1799"/>
                      </a:cubicBezTo>
                      <a:cubicBezTo>
                        <a:pt x="7513" y="1632"/>
                        <a:pt x="7323" y="1441"/>
                        <a:pt x="7120" y="1322"/>
                      </a:cubicBezTo>
                      <a:cubicBezTo>
                        <a:pt x="6537" y="906"/>
                        <a:pt x="5870" y="739"/>
                        <a:pt x="5299" y="584"/>
                      </a:cubicBezTo>
                      <a:cubicBezTo>
                        <a:pt x="4382" y="251"/>
                        <a:pt x="3394" y="1"/>
                        <a:pt x="24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9" name="Google Shape;1579;p44"/>
                <p:cNvSpPr/>
                <p:nvPr/>
              </p:nvSpPr>
              <p:spPr>
                <a:xfrm>
                  <a:off x="5995075" y="1689925"/>
                  <a:ext cx="29800" cy="9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2" h="3930" extrusionOk="0">
                      <a:moveTo>
                        <a:pt x="298" y="0"/>
                      </a:moveTo>
                      <a:cubicBezTo>
                        <a:pt x="501" y="536"/>
                        <a:pt x="215" y="1227"/>
                        <a:pt x="108" y="1727"/>
                      </a:cubicBezTo>
                      <a:cubicBezTo>
                        <a:pt x="25" y="2513"/>
                        <a:pt x="1" y="3227"/>
                        <a:pt x="1" y="3929"/>
                      </a:cubicBezTo>
                      <a:cubicBezTo>
                        <a:pt x="167" y="3251"/>
                        <a:pt x="394" y="2572"/>
                        <a:pt x="608" y="1870"/>
                      </a:cubicBezTo>
                      <a:cubicBezTo>
                        <a:pt x="775" y="1453"/>
                        <a:pt x="1191" y="548"/>
                        <a:pt x="775" y="215"/>
                      </a:cubicBezTo>
                      <a:lnTo>
                        <a:pt x="787" y="179"/>
                      </a:lnTo>
                      <a:cubicBezTo>
                        <a:pt x="620" y="119"/>
                        <a:pt x="453" y="60"/>
                        <a:pt x="298" y="0"/>
                      </a:cubicBezTo>
                      <a:close/>
                    </a:path>
                  </a:pathLst>
                </a:custGeom>
                <a:solidFill>
                  <a:srgbClr val="F7DA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0" name="Google Shape;1580;p44"/>
                <p:cNvSpPr/>
                <p:nvPr/>
              </p:nvSpPr>
              <p:spPr>
                <a:xfrm>
                  <a:off x="5857275" y="2449550"/>
                  <a:ext cx="64025" cy="12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1" h="5199" extrusionOk="0">
                      <a:moveTo>
                        <a:pt x="2203" y="0"/>
                      </a:moveTo>
                      <a:cubicBezTo>
                        <a:pt x="2203" y="1548"/>
                        <a:pt x="774" y="2977"/>
                        <a:pt x="0" y="4191"/>
                      </a:cubicBezTo>
                      <a:cubicBezTo>
                        <a:pt x="298" y="4775"/>
                        <a:pt x="1381" y="5198"/>
                        <a:pt x="2161" y="5198"/>
                      </a:cubicBezTo>
                      <a:cubicBezTo>
                        <a:pt x="2256" y="5198"/>
                        <a:pt x="2346" y="5192"/>
                        <a:pt x="2429" y="5179"/>
                      </a:cubicBezTo>
                      <a:lnTo>
                        <a:pt x="2560" y="5179"/>
                      </a:lnTo>
                      <a:cubicBezTo>
                        <a:pt x="2560" y="5048"/>
                        <a:pt x="2560" y="4929"/>
                        <a:pt x="2560" y="4798"/>
                      </a:cubicBezTo>
                      <a:cubicBezTo>
                        <a:pt x="2417" y="3203"/>
                        <a:pt x="2334" y="1595"/>
                        <a:pt x="2203" y="0"/>
                      </a:cubicBezTo>
                      <a:close/>
                    </a:path>
                  </a:pathLst>
                </a:custGeom>
                <a:solidFill>
                  <a:srgbClr val="F7DA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1" name="Google Shape;1581;p44"/>
                <p:cNvSpPr/>
                <p:nvPr/>
              </p:nvSpPr>
              <p:spPr>
                <a:xfrm>
                  <a:off x="6326675" y="1007100"/>
                  <a:ext cx="28600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" h="1076" extrusionOk="0">
                      <a:moveTo>
                        <a:pt x="165" y="0"/>
                      </a:moveTo>
                      <a:cubicBezTo>
                        <a:pt x="158" y="0"/>
                        <a:pt x="150" y="0"/>
                        <a:pt x="143" y="0"/>
                      </a:cubicBezTo>
                      <a:cubicBezTo>
                        <a:pt x="48" y="12"/>
                        <a:pt x="0" y="203"/>
                        <a:pt x="96" y="215"/>
                      </a:cubicBezTo>
                      <a:cubicBezTo>
                        <a:pt x="489" y="286"/>
                        <a:pt x="703" y="739"/>
                        <a:pt x="893" y="1024"/>
                      </a:cubicBezTo>
                      <a:cubicBezTo>
                        <a:pt x="913" y="1054"/>
                        <a:pt x="941" y="1075"/>
                        <a:pt x="970" y="1075"/>
                      </a:cubicBezTo>
                      <a:cubicBezTo>
                        <a:pt x="976" y="1075"/>
                        <a:pt x="982" y="1074"/>
                        <a:pt x="989" y="1072"/>
                      </a:cubicBezTo>
                      <a:cubicBezTo>
                        <a:pt x="1120" y="1048"/>
                        <a:pt x="1143" y="893"/>
                        <a:pt x="1108" y="786"/>
                      </a:cubicBezTo>
                      <a:cubicBezTo>
                        <a:pt x="1060" y="655"/>
                        <a:pt x="941" y="524"/>
                        <a:pt x="858" y="429"/>
                      </a:cubicBezTo>
                      <a:cubicBezTo>
                        <a:pt x="684" y="220"/>
                        <a:pt x="442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EABF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2" name="Google Shape;1582;p44"/>
                <p:cNvSpPr/>
                <p:nvPr/>
              </p:nvSpPr>
              <p:spPr>
                <a:xfrm>
                  <a:off x="6656775" y="1011800"/>
                  <a:ext cx="47275" cy="10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1" h="4054" extrusionOk="0">
                      <a:moveTo>
                        <a:pt x="905" y="1027"/>
                      </a:moveTo>
                      <a:cubicBezTo>
                        <a:pt x="905" y="1027"/>
                        <a:pt x="905" y="1039"/>
                        <a:pt x="893" y="1039"/>
                      </a:cubicBezTo>
                      <a:cubicBezTo>
                        <a:pt x="893" y="1039"/>
                        <a:pt x="905" y="1027"/>
                        <a:pt x="905" y="1027"/>
                      </a:cubicBezTo>
                      <a:close/>
                      <a:moveTo>
                        <a:pt x="1427" y="1"/>
                      </a:moveTo>
                      <a:cubicBezTo>
                        <a:pt x="919" y="1"/>
                        <a:pt x="690" y="478"/>
                        <a:pt x="560" y="955"/>
                      </a:cubicBezTo>
                      <a:cubicBezTo>
                        <a:pt x="298" y="1896"/>
                        <a:pt x="0" y="3003"/>
                        <a:pt x="36" y="3968"/>
                      </a:cubicBezTo>
                      <a:cubicBezTo>
                        <a:pt x="36" y="4030"/>
                        <a:pt x="67" y="4054"/>
                        <a:pt x="106" y="4054"/>
                      </a:cubicBezTo>
                      <a:cubicBezTo>
                        <a:pt x="164" y="4054"/>
                        <a:pt x="241" y="4001"/>
                        <a:pt x="262" y="3944"/>
                      </a:cubicBezTo>
                      <a:cubicBezTo>
                        <a:pt x="358" y="3718"/>
                        <a:pt x="465" y="3503"/>
                        <a:pt x="548" y="3289"/>
                      </a:cubicBezTo>
                      <a:cubicBezTo>
                        <a:pt x="572" y="3289"/>
                        <a:pt x="596" y="3289"/>
                        <a:pt x="620" y="3277"/>
                      </a:cubicBezTo>
                      <a:cubicBezTo>
                        <a:pt x="1572" y="2801"/>
                        <a:pt x="798" y="1515"/>
                        <a:pt x="1405" y="860"/>
                      </a:cubicBezTo>
                      <a:cubicBezTo>
                        <a:pt x="1417" y="848"/>
                        <a:pt x="1429" y="824"/>
                        <a:pt x="1429" y="801"/>
                      </a:cubicBezTo>
                      <a:cubicBezTo>
                        <a:pt x="1512" y="705"/>
                        <a:pt x="1608" y="610"/>
                        <a:pt x="1691" y="515"/>
                      </a:cubicBezTo>
                      <a:cubicBezTo>
                        <a:pt x="1851" y="435"/>
                        <a:pt x="1890" y="180"/>
                        <a:pt x="1705" y="180"/>
                      </a:cubicBezTo>
                      <a:cubicBezTo>
                        <a:pt x="1696" y="180"/>
                        <a:pt x="1688" y="181"/>
                        <a:pt x="1679" y="182"/>
                      </a:cubicBezTo>
                      <a:cubicBezTo>
                        <a:pt x="1691" y="110"/>
                        <a:pt x="1667" y="27"/>
                        <a:pt x="1584" y="15"/>
                      </a:cubicBezTo>
                      <a:cubicBezTo>
                        <a:pt x="1529" y="5"/>
                        <a:pt x="1477" y="1"/>
                        <a:pt x="142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3" name="Google Shape;1583;p44"/>
                <p:cNvSpPr/>
                <p:nvPr/>
              </p:nvSpPr>
              <p:spPr>
                <a:xfrm>
                  <a:off x="6325950" y="1025450"/>
                  <a:ext cx="13550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" h="1080" extrusionOk="0">
                      <a:moveTo>
                        <a:pt x="188" y="1"/>
                      </a:moveTo>
                      <a:cubicBezTo>
                        <a:pt x="106" y="1"/>
                        <a:pt x="1" y="74"/>
                        <a:pt x="53" y="148"/>
                      </a:cubicBezTo>
                      <a:cubicBezTo>
                        <a:pt x="113" y="219"/>
                        <a:pt x="137" y="290"/>
                        <a:pt x="148" y="386"/>
                      </a:cubicBezTo>
                      <a:cubicBezTo>
                        <a:pt x="172" y="469"/>
                        <a:pt x="196" y="564"/>
                        <a:pt x="256" y="624"/>
                      </a:cubicBezTo>
                      <a:cubicBezTo>
                        <a:pt x="172" y="743"/>
                        <a:pt x="160" y="874"/>
                        <a:pt x="172" y="1017"/>
                      </a:cubicBezTo>
                      <a:cubicBezTo>
                        <a:pt x="172" y="1056"/>
                        <a:pt x="205" y="1079"/>
                        <a:pt x="236" y="1079"/>
                      </a:cubicBezTo>
                      <a:cubicBezTo>
                        <a:pt x="243" y="1079"/>
                        <a:pt x="249" y="1078"/>
                        <a:pt x="256" y="1076"/>
                      </a:cubicBezTo>
                      <a:cubicBezTo>
                        <a:pt x="315" y="1064"/>
                        <a:pt x="363" y="1017"/>
                        <a:pt x="375" y="957"/>
                      </a:cubicBezTo>
                      <a:cubicBezTo>
                        <a:pt x="375" y="862"/>
                        <a:pt x="375" y="767"/>
                        <a:pt x="410" y="683"/>
                      </a:cubicBezTo>
                      <a:cubicBezTo>
                        <a:pt x="458" y="659"/>
                        <a:pt x="494" y="624"/>
                        <a:pt x="506" y="576"/>
                      </a:cubicBezTo>
                      <a:cubicBezTo>
                        <a:pt x="541" y="350"/>
                        <a:pt x="434" y="88"/>
                        <a:pt x="220" y="5"/>
                      </a:cubicBezTo>
                      <a:cubicBezTo>
                        <a:pt x="210" y="2"/>
                        <a:pt x="199" y="1"/>
                        <a:pt x="188" y="1"/>
                      </a:cubicBezTo>
                      <a:close/>
                    </a:path>
                  </a:pathLst>
                </a:custGeom>
                <a:solidFill>
                  <a:srgbClr val="EABF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4" name="Google Shape;1584;p44"/>
                <p:cNvSpPr/>
                <p:nvPr/>
              </p:nvSpPr>
              <p:spPr>
                <a:xfrm>
                  <a:off x="6460775" y="1175225"/>
                  <a:ext cx="185600" cy="12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4" h="4982" extrusionOk="0">
                      <a:moveTo>
                        <a:pt x="1768" y="4551"/>
                      </a:moveTo>
                      <a:cubicBezTo>
                        <a:pt x="1947" y="4577"/>
                        <a:pt x="2112" y="4591"/>
                        <a:pt x="2279" y="4591"/>
                      </a:cubicBezTo>
                      <a:cubicBezTo>
                        <a:pt x="2334" y="4591"/>
                        <a:pt x="2390" y="4589"/>
                        <a:pt x="2447" y="4586"/>
                      </a:cubicBezTo>
                      <a:lnTo>
                        <a:pt x="2447" y="4586"/>
                      </a:lnTo>
                      <a:cubicBezTo>
                        <a:pt x="2355" y="4596"/>
                        <a:pt x="2264" y="4601"/>
                        <a:pt x="2175" y="4601"/>
                      </a:cubicBezTo>
                      <a:cubicBezTo>
                        <a:pt x="2035" y="4601"/>
                        <a:pt x="1899" y="4587"/>
                        <a:pt x="1768" y="4551"/>
                      </a:cubicBezTo>
                      <a:close/>
                      <a:moveTo>
                        <a:pt x="7291" y="0"/>
                      </a:moveTo>
                      <a:cubicBezTo>
                        <a:pt x="7262" y="0"/>
                        <a:pt x="7231" y="18"/>
                        <a:pt x="7209" y="50"/>
                      </a:cubicBezTo>
                      <a:cubicBezTo>
                        <a:pt x="6578" y="1003"/>
                        <a:pt x="6090" y="2074"/>
                        <a:pt x="5233" y="2848"/>
                      </a:cubicBezTo>
                      <a:cubicBezTo>
                        <a:pt x="4721" y="3300"/>
                        <a:pt x="4149" y="3681"/>
                        <a:pt x="3507" y="3932"/>
                      </a:cubicBezTo>
                      <a:cubicBezTo>
                        <a:pt x="2899" y="4170"/>
                        <a:pt x="2233" y="4170"/>
                        <a:pt x="1590" y="4289"/>
                      </a:cubicBezTo>
                      <a:cubicBezTo>
                        <a:pt x="1542" y="4301"/>
                        <a:pt x="1494" y="4396"/>
                        <a:pt x="1506" y="4455"/>
                      </a:cubicBezTo>
                      <a:cubicBezTo>
                        <a:pt x="1351" y="4372"/>
                        <a:pt x="1221" y="4265"/>
                        <a:pt x="1101" y="4122"/>
                      </a:cubicBezTo>
                      <a:cubicBezTo>
                        <a:pt x="1091" y="4106"/>
                        <a:pt x="1079" y="4100"/>
                        <a:pt x="1066" y="4100"/>
                      </a:cubicBezTo>
                      <a:cubicBezTo>
                        <a:pt x="1021" y="4100"/>
                        <a:pt x="970" y="4180"/>
                        <a:pt x="970" y="4217"/>
                      </a:cubicBezTo>
                      <a:cubicBezTo>
                        <a:pt x="982" y="4253"/>
                        <a:pt x="982" y="4301"/>
                        <a:pt x="994" y="4336"/>
                      </a:cubicBezTo>
                      <a:cubicBezTo>
                        <a:pt x="697" y="4253"/>
                        <a:pt x="411" y="4146"/>
                        <a:pt x="173" y="3920"/>
                      </a:cubicBezTo>
                      <a:cubicBezTo>
                        <a:pt x="155" y="3905"/>
                        <a:pt x="130" y="3898"/>
                        <a:pt x="106" y="3898"/>
                      </a:cubicBezTo>
                      <a:cubicBezTo>
                        <a:pt x="51" y="3898"/>
                        <a:pt x="0" y="3933"/>
                        <a:pt x="42" y="3991"/>
                      </a:cubicBezTo>
                      <a:cubicBezTo>
                        <a:pt x="339" y="4420"/>
                        <a:pt x="863" y="4670"/>
                        <a:pt x="1387" y="4824"/>
                      </a:cubicBezTo>
                      <a:cubicBezTo>
                        <a:pt x="1629" y="4945"/>
                        <a:pt x="1952" y="4981"/>
                        <a:pt x="2262" y="4981"/>
                      </a:cubicBezTo>
                      <a:cubicBezTo>
                        <a:pt x="2533" y="4981"/>
                        <a:pt x="2794" y="4954"/>
                        <a:pt x="2983" y="4932"/>
                      </a:cubicBezTo>
                      <a:cubicBezTo>
                        <a:pt x="3471" y="4860"/>
                        <a:pt x="3899" y="4705"/>
                        <a:pt x="4292" y="4420"/>
                      </a:cubicBezTo>
                      <a:cubicBezTo>
                        <a:pt x="4578" y="4217"/>
                        <a:pt x="4816" y="3932"/>
                        <a:pt x="5054" y="3681"/>
                      </a:cubicBezTo>
                      <a:cubicBezTo>
                        <a:pt x="5197" y="3515"/>
                        <a:pt x="5340" y="3372"/>
                        <a:pt x="5507" y="3241"/>
                      </a:cubicBezTo>
                      <a:cubicBezTo>
                        <a:pt x="5579" y="3180"/>
                        <a:pt x="5640" y="3154"/>
                        <a:pt x="5693" y="3154"/>
                      </a:cubicBezTo>
                      <a:cubicBezTo>
                        <a:pt x="5982" y="3154"/>
                        <a:pt x="6011" y="3926"/>
                        <a:pt x="6031" y="4027"/>
                      </a:cubicBezTo>
                      <a:cubicBezTo>
                        <a:pt x="6031" y="4074"/>
                        <a:pt x="6054" y="4098"/>
                        <a:pt x="6078" y="4122"/>
                      </a:cubicBezTo>
                      <a:cubicBezTo>
                        <a:pt x="6100" y="4181"/>
                        <a:pt x="6145" y="4222"/>
                        <a:pt x="6201" y="4222"/>
                      </a:cubicBezTo>
                      <a:cubicBezTo>
                        <a:pt x="6236" y="4222"/>
                        <a:pt x="6275" y="4206"/>
                        <a:pt x="6316" y="4170"/>
                      </a:cubicBezTo>
                      <a:cubicBezTo>
                        <a:pt x="6816" y="3717"/>
                        <a:pt x="7043" y="3455"/>
                        <a:pt x="7138" y="2765"/>
                      </a:cubicBezTo>
                      <a:cubicBezTo>
                        <a:pt x="7245" y="1896"/>
                        <a:pt x="7424" y="955"/>
                        <a:pt x="7364" y="86"/>
                      </a:cubicBezTo>
                      <a:cubicBezTo>
                        <a:pt x="7358" y="27"/>
                        <a:pt x="7326" y="0"/>
                        <a:pt x="729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5" name="Google Shape;1585;p44"/>
                <p:cNvSpPr/>
                <p:nvPr/>
              </p:nvSpPr>
              <p:spPr>
                <a:xfrm>
                  <a:off x="6392400" y="1266175"/>
                  <a:ext cx="28250" cy="2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0" h="962" extrusionOk="0">
                      <a:moveTo>
                        <a:pt x="104" y="0"/>
                      </a:moveTo>
                      <a:cubicBezTo>
                        <a:pt x="54" y="0"/>
                        <a:pt x="1" y="37"/>
                        <a:pt x="26" y="79"/>
                      </a:cubicBezTo>
                      <a:cubicBezTo>
                        <a:pt x="241" y="472"/>
                        <a:pt x="443" y="913"/>
                        <a:pt x="943" y="960"/>
                      </a:cubicBezTo>
                      <a:cubicBezTo>
                        <a:pt x="947" y="961"/>
                        <a:pt x="951" y="961"/>
                        <a:pt x="956" y="961"/>
                      </a:cubicBezTo>
                      <a:cubicBezTo>
                        <a:pt x="1046" y="961"/>
                        <a:pt x="1129" y="840"/>
                        <a:pt x="1027" y="805"/>
                      </a:cubicBezTo>
                      <a:cubicBezTo>
                        <a:pt x="836" y="722"/>
                        <a:pt x="669" y="651"/>
                        <a:pt x="527" y="496"/>
                      </a:cubicBezTo>
                      <a:cubicBezTo>
                        <a:pt x="396" y="341"/>
                        <a:pt x="288" y="174"/>
                        <a:pt x="157" y="20"/>
                      </a:cubicBezTo>
                      <a:cubicBezTo>
                        <a:pt x="144" y="6"/>
                        <a:pt x="124" y="0"/>
                        <a:pt x="104" y="0"/>
                      </a:cubicBezTo>
                      <a:close/>
                    </a:path>
                  </a:pathLst>
                </a:custGeom>
                <a:solidFill>
                  <a:srgbClr val="EABF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6" name="Google Shape;1586;p44"/>
                <p:cNvSpPr/>
                <p:nvPr/>
              </p:nvSpPr>
              <p:spPr>
                <a:xfrm>
                  <a:off x="6852925" y="1714775"/>
                  <a:ext cx="265250" cy="59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10" h="23656" extrusionOk="0">
                      <a:moveTo>
                        <a:pt x="6230" y="0"/>
                      </a:moveTo>
                      <a:cubicBezTo>
                        <a:pt x="6161" y="0"/>
                        <a:pt x="6095" y="27"/>
                        <a:pt x="6073" y="78"/>
                      </a:cubicBezTo>
                      <a:cubicBezTo>
                        <a:pt x="5192" y="268"/>
                        <a:pt x="4358" y="554"/>
                        <a:pt x="3453" y="685"/>
                      </a:cubicBezTo>
                      <a:cubicBezTo>
                        <a:pt x="2501" y="816"/>
                        <a:pt x="1525" y="780"/>
                        <a:pt x="572" y="911"/>
                      </a:cubicBezTo>
                      <a:cubicBezTo>
                        <a:pt x="477" y="923"/>
                        <a:pt x="477" y="1102"/>
                        <a:pt x="560" y="1102"/>
                      </a:cubicBezTo>
                      <a:cubicBezTo>
                        <a:pt x="584" y="1114"/>
                        <a:pt x="608" y="1114"/>
                        <a:pt x="632" y="1114"/>
                      </a:cubicBezTo>
                      <a:cubicBezTo>
                        <a:pt x="501" y="1364"/>
                        <a:pt x="489" y="1685"/>
                        <a:pt x="453" y="1971"/>
                      </a:cubicBezTo>
                      <a:cubicBezTo>
                        <a:pt x="370" y="2566"/>
                        <a:pt x="1" y="2816"/>
                        <a:pt x="132" y="3447"/>
                      </a:cubicBezTo>
                      <a:cubicBezTo>
                        <a:pt x="274" y="4090"/>
                        <a:pt x="536" y="4733"/>
                        <a:pt x="739" y="5364"/>
                      </a:cubicBezTo>
                      <a:cubicBezTo>
                        <a:pt x="977" y="6091"/>
                        <a:pt x="1417" y="6876"/>
                        <a:pt x="1406" y="7662"/>
                      </a:cubicBezTo>
                      <a:cubicBezTo>
                        <a:pt x="1406" y="7722"/>
                        <a:pt x="1456" y="7748"/>
                        <a:pt x="1514" y="7748"/>
                      </a:cubicBezTo>
                      <a:cubicBezTo>
                        <a:pt x="1525" y="7748"/>
                        <a:pt x="1537" y="7747"/>
                        <a:pt x="1548" y="7746"/>
                      </a:cubicBezTo>
                      <a:lnTo>
                        <a:pt x="1548" y="7746"/>
                      </a:lnTo>
                      <a:cubicBezTo>
                        <a:pt x="1525" y="7817"/>
                        <a:pt x="1501" y="7876"/>
                        <a:pt x="1453" y="7936"/>
                      </a:cubicBezTo>
                      <a:cubicBezTo>
                        <a:pt x="1436" y="7970"/>
                        <a:pt x="1480" y="7998"/>
                        <a:pt x="1515" y="7998"/>
                      </a:cubicBezTo>
                      <a:cubicBezTo>
                        <a:pt x="1529" y="7998"/>
                        <a:pt x="1542" y="7994"/>
                        <a:pt x="1548" y="7984"/>
                      </a:cubicBezTo>
                      <a:cubicBezTo>
                        <a:pt x="1977" y="7579"/>
                        <a:pt x="1810" y="6853"/>
                        <a:pt x="1775" y="6341"/>
                      </a:cubicBezTo>
                      <a:cubicBezTo>
                        <a:pt x="1739" y="5841"/>
                        <a:pt x="1775" y="5352"/>
                        <a:pt x="1739" y="4852"/>
                      </a:cubicBezTo>
                      <a:cubicBezTo>
                        <a:pt x="1679" y="4078"/>
                        <a:pt x="1584" y="3209"/>
                        <a:pt x="1977" y="2507"/>
                      </a:cubicBezTo>
                      <a:cubicBezTo>
                        <a:pt x="2370" y="1804"/>
                        <a:pt x="3239" y="1852"/>
                        <a:pt x="3930" y="1840"/>
                      </a:cubicBezTo>
                      <a:cubicBezTo>
                        <a:pt x="3936" y="1840"/>
                        <a:pt x="3941" y="1840"/>
                        <a:pt x="3947" y="1840"/>
                      </a:cubicBezTo>
                      <a:cubicBezTo>
                        <a:pt x="4884" y="1840"/>
                        <a:pt x="5062" y="2785"/>
                        <a:pt x="5299" y="3495"/>
                      </a:cubicBezTo>
                      <a:cubicBezTo>
                        <a:pt x="5787" y="4924"/>
                        <a:pt x="6049" y="6495"/>
                        <a:pt x="6168" y="7996"/>
                      </a:cubicBezTo>
                      <a:cubicBezTo>
                        <a:pt x="6216" y="8710"/>
                        <a:pt x="6144" y="9424"/>
                        <a:pt x="6228" y="10139"/>
                      </a:cubicBezTo>
                      <a:cubicBezTo>
                        <a:pt x="6299" y="10734"/>
                        <a:pt x="6478" y="11305"/>
                        <a:pt x="6656" y="11877"/>
                      </a:cubicBezTo>
                      <a:cubicBezTo>
                        <a:pt x="7097" y="13306"/>
                        <a:pt x="7680" y="14687"/>
                        <a:pt x="8037" y="16139"/>
                      </a:cubicBezTo>
                      <a:cubicBezTo>
                        <a:pt x="8204" y="16830"/>
                        <a:pt x="8275" y="17521"/>
                        <a:pt x="8311" y="18223"/>
                      </a:cubicBezTo>
                      <a:cubicBezTo>
                        <a:pt x="8335" y="18759"/>
                        <a:pt x="8275" y="19283"/>
                        <a:pt x="8502" y="19783"/>
                      </a:cubicBezTo>
                      <a:cubicBezTo>
                        <a:pt x="8799" y="20402"/>
                        <a:pt x="9109" y="20902"/>
                        <a:pt x="9287" y="21604"/>
                      </a:cubicBezTo>
                      <a:cubicBezTo>
                        <a:pt x="9442" y="22235"/>
                        <a:pt x="9514" y="22902"/>
                        <a:pt x="9645" y="23545"/>
                      </a:cubicBezTo>
                      <a:cubicBezTo>
                        <a:pt x="9652" y="23609"/>
                        <a:pt x="9735" y="23656"/>
                        <a:pt x="9806" y="23656"/>
                      </a:cubicBezTo>
                      <a:cubicBezTo>
                        <a:pt x="9854" y="23656"/>
                        <a:pt x="9897" y="23634"/>
                        <a:pt x="9907" y="23581"/>
                      </a:cubicBezTo>
                      <a:cubicBezTo>
                        <a:pt x="9942" y="23402"/>
                        <a:pt x="9930" y="23236"/>
                        <a:pt x="9907" y="23057"/>
                      </a:cubicBezTo>
                      <a:cubicBezTo>
                        <a:pt x="9978" y="22604"/>
                        <a:pt x="10026" y="22152"/>
                        <a:pt x="10085" y="21700"/>
                      </a:cubicBezTo>
                      <a:cubicBezTo>
                        <a:pt x="10157" y="21223"/>
                        <a:pt x="10228" y="20699"/>
                        <a:pt x="10180" y="20211"/>
                      </a:cubicBezTo>
                      <a:cubicBezTo>
                        <a:pt x="10180" y="20211"/>
                        <a:pt x="10180" y="20211"/>
                        <a:pt x="10180" y="20199"/>
                      </a:cubicBezTo>
                      <a:cubicBezTo>
                        <a:pt x="10180" y="20235"/>
                        <a:pt x="10192" y="20259"/>
                        <a:pt x="10192" y="20283"/>
                      </a:cubicBezTo>
                      <a:cubicBezTo>
                        <a:pt x="10201" y="20316"/>
                        <a:pt x="10221" y="20329"/>
                        <a:pt x="10244" y="20329"/>
                      </a:cubicBezTo>
                      <a:cubicBezTo>
                        <a:pt x="10287" y="20329"/>
                        <a:pt x="10339" y="20286"/>
                        <a:pt x="10347" y="20247"/>
                      </a:cubicBezTo>
                      <a:cubicBezTo>
                        <a:pt x="10407" y="20009"/>
                        <a:pt x="10454" y="19759"/>
                        <a:pt x="10502" y="19521"/>
                      </a:cubicBezTo>
                      <a:cubicBezTo>
                        <a:pt x="10550" y="19330"/>
                        <a:pt x="10609" y="19104"/>
                        <a:pt x="10538" y="18925"/>
                      </a:cubicBezTo>
                      <a:cubicBezTo>
                        <a:pt x="10538" y="18914"/>
                        <a:pt x="10526" y="18902"/>
                        <a:pt x="10526" y="18890"/>
                      </a:cubicBezTo>
                      <a:cubicBezTo>
                        <a:pt x="10526" y="18854"/>
                        <a:pt x="10526" y="18818"/>
                        <a:pt x="10526" y="18783"/>
                      </a:cubicBezTo>
                      <a:cubicBezTo>
                        <a:pt x="10502" y="17878"/>
                        <a:pt x="10335" y="16985"/>
                        <a:pt x="10097" y="16116"/>
                      </a:cubicBezTo>
                      <a:cubicBezTo>
                        <a:pt x="10097" y="15175"/>
                        <a:pt x="9752" y="14294"/>
                        <a:pt x="9395" y="13425"/>
                      </a:cubicBezTo>
                      <a:cubicBezTo>
                        <a:pt x="9037" y="12544"/>
                        <a:pt x="8787" y="11615"/>
                        <a:pt x="8418" y="10734"/>
                      </a:cubicBezTo>
                      <a:cubicBezTo>
                        <a:pt x="7692" y="7186"/>
                        <a:pt x="7942" y="3447"/>
                        <a:pt x="6418" y="102"/>
                      </a:cubicBezTo>
                      <a:cubicBezTo>
                        <a:pt x="6387" y="33"/>
                        <a:pt x="6306" y="0"/>
                        <a:pt x="623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7" name="Google Shape;1587;p44"/>
                <p:cNvSpPr/>
                <p:nvPr/>
              </p:nvSpPr>
              <p:spPr>
                <a:xfrm>
                  <a:off x="6015925" y="1695650"/>
                  <a:ext cx="164925" cy="55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7" h="22056" extrusionOk="0">
                      <a:moveTo>
                        <a:pt x="247" y="0"/>
                      </a:moveTo>
                      <a:cubicBezTo>
                        <a:pt x="171" y="0"/>
                        <a:pt x="103" y="62"/>
                        <a:pt x="84" y="140"/>
                      </a:cubicBezTo>
                      <a:cubicBezTo>
                        <a:pt x="0" y="426"/>
                        <a:pt x="0" y="664"/>
                        <a:pt x="226" y="879"/>
                      </a:cubicBezTo>
                      <a:cubicBezTo>
                        <a:pt x="233" y="893"/>
                        <a:pt x="240" y="898"/>
                        <a:pt x="250" y="898"/>
                      </a:cubicBezTo>
                      <a:cubicBezTo>
                        <a:pt x="256" y="898"/>
                        <a:pt x="264" y="895"/>
                        <a:pt x="274" y="891"/>
                      </a:cubicBezTo>
                      <a:cubicBezTo>
                        <a:pt x="619" y="1307"/>
                        <a:pt x="1655" y="1438"/>
                        <a:pt x="2084" y="1569"/>
                      </a:cubicBezTo>
                      <a:cubicBezTo>
                        <a:pt x="3072" y="1891"/>
                        <a:pt x="4048" y="2188"/>
                        <a:pt x="5025" y="2545"/>
                      </a:cubicBezTo>
                      <a:cubicBezTo>
                        <a:pt x="5025" y="2581"/>
                        <a:pt x="5048" y="2605"/>
                        <a:pt x="5108" y="2617"/>
                      </a:cubicBezTo>
                      <a:cubicBezTo>
                        <a:pt x="6299" y="2879"/>
                        <a:pt x="4334" y="8534"/>
                        <a:pt x="4084" y="9308"/>
                      </a:cubicBezTo>
                      <a:cubicBezTo>
                        <a:pt x="3513" y="11094"/>
                        <a:pt x="2632" y="12713"/>
                        <a:pt x="2262" y="14571"/>
                      </a:cubicBezTo>
                      <a:cubicBezTo>
                        <a:pt x="2024" y="15821"/>
                        <a:pt x="1941" y="17107"/>
                        <a:pt x="1858" y="18381"/>
                      </a:cubicBezTo>
                      <a:cubicBezTo>
                        <a:pt x="1822" y="18976"/>
                        <a:pt x="1774" y="19559"/>
                        <a:pt x="1739" y="20143"/>
                      </a:cubicBezTo>
                      <a:cubicBezTo>
                        <a:pt x="1691" y="20679"/>
                        <a:pt x="1560" y="21203"/>
                        <a:pt x="1572" y="21726"/>
                      </a:cubicBezTo>
                      <a:cubicBezTo>
                        <a:pt x="1580" y="21790"/>
                        <a:pt x="1635" y="21822"/>
                        <a:pt x="1696" y="21822"/>
                      </a:cubicBezTo>
                      <a:cubicBezTo>
                        <a:pt x="1727" y="21822"/>
                        <a:pt x="1758" y="21814"/>
                        <a:pt x="1786" y="21798"/>
                      </a:cubicBezTo>
                      <a:cubicBezTo>
                        <a:pt x="1822" y="21834"/>
                        <a:pt x="1870" y="21857"/>
                        <a:pt x="1917" y="21869"/>
                      </a:cubicBezTo>
                      <a:cubicBezTo>
                        <a:pt x="1925" y="21960"/>
                        <a:pt x="1996" y="22056"/>
                        <a:pt x="2062" y="22056"/>
                      </a:cubicBezTo>
                      <a:cubicBezTo>
                        <a:pt x="2092" y="22056"/>
                        <a:pt x="2121" y="22036"/>
                        <a:pt x="2143" y="21988"/>
                      </a:cubicBezTo>
                      <a:cubicBezTo>
                        <a:pt x="2167" y="21941"/>
                        <a:pt x="2179" y="21881"/>
                        <a:pt x="2203" y="21834"/>
                      </a:cubicBezTo>
                      <a:cubicBezTo>
                        <a:pt x="2596" y="21548"/>
                        <a:pt x="2655" y="20321"/>
                        <a:pt x="2715" y="19917"/>
                      </a:cubicBezTo>
                      <a:cubicBezTo>
                        <a:pt x="2822" y="19143"/>
                        <a:pt x="2905" y="18357"/>
                        <a:pt x="2977" y="17571"/>
                      </a:cubicBezTo>
                      <a:cubicBezTo>
                        <a:pt x="3072" y="16619"/>
                        <a:pt x="3274" y="15678"/>
                        <a:pt x="3310" y="14714"/>
                      </a:cubicBezTo>
                      <a:cubicBezTo>
                        <a:pt x="3310" y="14678"/>
                        <a:pt x="3310" y="14666"/>
                        <a:pt x="3298" y="14642"/>
                      </a:cubicBezTo>
                      <a:cubicBezTo>
                        <a:pt x="3453" y="13952"/>
                        <a:pt x="3655" y="13273"/>
                        <a:pt x="3905" y="12582"/>
                      </a:cubicBezTo>
                      <a:cubicBezTo>
                        <a:pt x="4465" y="11047"/>
                        <a:pt x="4846" y="9451"/>
                        <a:pt x="5322" y="7891"/>
                      </a:cubicBezTo>
                      <a:cubicBezTo>
                        <a:pt x="5596" y="6987"/>
                        <a:pt x="5882" y="6082"/>
                        <a:pt x="6215" y="5189"/>
                      </a:cubicBezTo>
                      <a:cubicBezTo>
                        <a:pt x="6334" y="4855"/>
                        <a:pt x="6442" y="4522"/>
                        <a:pt x="6418" y="4189"/>
                      </a:cubicBezTo>
                      <a:cubicBezTo>
                        <a:pt x="6513" y="4153"/>
                        <a:pt x="6596" y="4058"/>
                        <a:pt x="6561" y="3962"/>
                      </a:cubicBezTo>
                      <a:cubicBezTo>
                        <a:pt x="6465" y="3688"/>
                        <a:pt x="6465" y="3379"/>
                        <a:pt x="6406" y="3093"/>
                      </a:cubicBezTo>
                      <a:cubicBezTo>
                        <a:pt x="6346" y="2819"/>
                        <a:pt x="6287" y="2545"/>
                        <a:pt x="6215" y="2260"/>
                      </a:cubicBezTo>
                      <a:cubicBezTo>
                        <a:pt x="6132" y="1914"/>
                        <a:pt x="6084" y="1522"/>
                        <a:pt x="5822" y="1283"/>
                      </a:cubicBezTo>
                      <a:cubicBezTo>
                        <a:pt x="5926" y="1190"/>
                        <a:pt x="5912" y="996"/>
                        <a:pt x="5780" y="996"/>
                      </a:cubicBezTo>
                      <a:cubicBezTo>
                        <a:pt x="5761" y="996"/>
                        <a:pt x="5739" y="1001"/>
                        <a:pt x="5715" y="1010"/>
                      </a:cubicBezTo>
                      <a:cubicBezTo>
                        <a:pt x="5542" y="1077"/>
                        <a:pt x="5336" y="1102"/>
                        <a:pt x="5114" y="1102"/>
                      </a:cubicBezTo>
                      <a:cubicBezTo>
                        <a:pt x="4516" y="1102"/>
                        <a:pt x="3805" y="920"/>
                        <a:pt x="3310" y="902"/>
                      </a:cubicBezTo>
                      <a:cubicBezTo>
                        <a:pt x="2703" y="879"/>
                        <a:pt x="2155" y="807"/>
                        <a:pt x="1584" y="593"/>
                      </a:cubicBezTo>
                      <a:cubicBezTo>
                        <a:pt x="1131" y="438"/>
                        <a:pt x="750" y="152"/>
                        <a:pt x="298" y="9"/>
                      </a:cubicBezTo>
                      <a:cubicBezTo>
                        <a:pt x="281" y="3"/>
                        <a:pt x="264" y="0"/>
                        <a:pt x="247" y="0"/>
                      </a:cubicBezTo>
                      <a:close/>
                    </a:path>
                  </a:pathLst>
                </a:custGeom>
                <a:solidFill>
                  <a:srgbClr val="EABF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8" name="Google Shape;1588;p44"/>
                <p:cNvSpPr/>
                <p:nvPr/>
              </p:nvSpPr>
              <p:spPr>
                <a:xfrm>
                  <a:off x="5915025" y="2225350"/>
                  <a:ext cx="28875" cy="7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5" h="3138" extrusionOk="0">
                      <a:moveTo>
                        <a:pt x="91" y="1"/>
                      </a:moveTo>
                      <a:cubicBezTo>
                        <a:pt x="77" y="1"/>
                        <a:pt x="63" y="1"/>
                        <a:pt x="48" y="3"/>
                      </a:cubicBezTo>
                      <a:cubicBezTo>
                        <a:pt x="24" y="15"/>
                        <a:pt x="0" y="38"/>
                        <a:pt x="24" y="62"/>
                      </a:cubicBezTo>
                      <a:cubicBezTo>
                        <a:pt x="36" y="86"/>
                        <a:pt x="48" y="110"/>
                        <a:pt x="60" y="134"/>
                      </a:cubicBezTo>
                      <a:cubicBezTo>
                        <a:pt x="36" y="157"/>
                        <a:pt x="24" y="181"/>
                        <a:pt x="48" y="229"/>
                      </a:cubicBezTo>
                      <a:cubicBezTo>
                        <a:pt x="214" y="717"/>
                        <a:pt x="452" y="1181"/>
                        <a:pt x="619" y="1670"/>
                      </a:cubicBezTo>
                      <a:cubicBezTo>
                        <a:pt x="786" y="2122"/>
                        <a:pt x="738" y="2622"/>
                        <a:pt x="917" y="3074"/>
                      </a:cubicBezTo>
                      <a:cubicBezTo>
                        <a:pt x="937" y="3119"/>
                        <a:pt x="967" y="3138"/>
                        <a:pt x="997" y="3138"/>
                      </a:cubicBezTo>
                      <a:cubicBezTo>
                        <a:pt x="1053" y="3138"/>
                        <a:pt x="1107" y="3069"/>
                        <a:pt x="1083" y="2991"/>
                      </a:cubicBezTo>
                      <a:cubicBezTo>
                        <a:pt x="1048" y="2836"/>
                        <a:pt x="1024" y="2682"/>
                        <a:pt x="988" y="2515"/>
                      </a:cubicBezTo>
                      <a:cubicBezTo>
                        <a:pt x="1072" y="2515"/>
                        <a:pt x="1155" y="2479"/>
                        <a:pt x="1143" y="2408"/>
                      </a:cubicBezTo>
                      <a:cubicBezTo>
                        <a:pt x="1072" y="1836"/>
                        <a:pt x="953" y="1169"/>
                        <a:pt x="667" y="657"/>
                      </a:cubicBezTo>
                      <a:cubicBezTo>
                        <a:pt x="518" y="406"/>
                        <a:pt x="435" y="1"/>
                        <a:pt x="91" y="1"/>
                      </a:cubicBezTo>
                      <a:close/>
                    </a:path>
                  </a:pathLst>
                </a:custGeom>
                <a:solidFill>
                  <a:srgbClr val="EABF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9" name="Google Shape;1589;p44"/>
                <p:cNvSpPr/>
                <p:nvPr/>
              </p:nvSpPr>
              <p:spPr>
                <a:xfrm>
                  <a:off x="6179025" y="2653200"/>
                  <a:ext cx="319125" cy="39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65" h="15986" extrusionOk="0">
                      <a:moveTo>
                        <a:pt x="780" y="0"/>
                      </a:moveTo>
                      <a:cubicBezTo>
                        <a:pt x="608" y="0"/>
                        <a:pt x="435" y="7"/>
                        <a:pt x="263" y="22"/>
                      </a:cubicBezTo>
                      <a:cubicBezTo>
                        <a:pt x="252" y="18"/>
                        <a:pt x="241" y="17"/>
                        <a:pt x="229" y="17"/>
                      </a:cubicBezTo>
                      <a:cubicBezTo>
                        <a:pt x="199" y="17"/>
                        <a:pt x="165" y="25"/>
                        <a:pt x="132" y="34"/>
                      </a:cubicBezTo>
                      <a:cubicBezTo>
                        <a:pt x="132" y="46"/>
                        <a:pt x="132" y="46"/>
                        <a:pt x="120" y="46"/>
                      </a:cubicBezTo>
                      <a:cubicBezTo>
                        <a:pt x="120" y="46"/>
                        <a:pt x="108" y="57"/>
                        <a:pt x="108" y="57"/>
                      </a:cubicBezTo>
                      <a:lnTo>
                        <a:pt x="96" y="57"/>
                      </a:lnTo>
                      <a:cubicBezTo>
                        <a:pt x="84" y="69"/>
                        <a:pt x="72" y="93"/>
                        <a:pt x="72" y="105"/>
                      </a:cubicBezTo>
                      <a:cubicBezTo>
                        <a:pt x="25" y="188"/>
                        <a:pt x="37" y="284"/>
                        <a:pt x="48" y="379"/>
                      </a:cubicBezTo>
                      <a:cubicBezTo>
                        <a:pt x="48" y="415"/>
                        <a:pt x="60" y="462"/>
                        <a:pt x="72" y="510"/>
                      </a:cubicBezTo>
                      <a:cubicBezTo>
                        <a:pt x="25" y="534"/>
                        <a:pt x="1" y="617"/>
                        <a:pt x="60" y="629"/>
                      </a:cubicBezTo>
                      <a:cubicBezTo>
                        <a:pt x="84" y="629"/>
                        <a:pt x="108" y="641"/>
                        <a:pt x="132" y="641"/>
                      </a:cubicBezTo>
                      <a:cubicBezTo>
                        <a:pt x="146" y="655"/>
                        <a:pt x="168" y="661"/>
                        <a:pt x="193" y="661"/>
                      </a:cubicBezTo>
                      <a:cubicBezTo>
                        <a:pt x="211" y="661"/>
                        <a:pt x="231" y="658"/>
                        <a:pt x="251" y="653"/>
                      </a:cubicBezTo>
                      <a:cubicBezTo>
                        <a:pt x="2037" y="879"/>
                        <a:pt x="3704" y="1177"/>
                        <a:pt x="5382" y="1903"/>
                      </a:cubicBezTo>
                      <a:cubicBezTo>
                        <a:pt x="6323" y="2320"/>
                        <a:pt x="7157" y="2855"/>
                        <a:pt x="7966" y="3486"/>
                      </a:cubicBezTo>
                      <a:cubicBezTo>
                        <a:pt x="8550" y="3939"/>
                        <a:pt x="9192" y="4201"/>
                        <a:pt x="9824" y="4570"/>
                      </a:cubicBezTo>
                      <a:cubicBezTo>
                        <a:pt x="10705" y="5106"/>
                        <a:pt x="10609" y="6487"/>
                        <a:pt x="10538" y="7368"/>
                      </a:cubicBezTo>
                      <a:cubicBezTo>
                        <a:pt x="10455" y="8392"/>
                        <a:pt x="10240" y="9416"/>
                        <a:pt x="10085" y="10428"/>
                      </a:cubicBezTo>
                      <a:cubicBezTo>
                        <a:pt x="9931" y="11428"/>
                        <a:pt x="9764" y="12428"/>
                        <a:pt x="9657" y="13428"/>
                      </a:cubicBezTo>
                      <a:cubicBezTo>
                        <a:pt x="9562" y="14250"/>
                        <a:pt x="9716" y="15047"/>
                        <a:pt x="9645" y="15857"/>
                      </a:cubicBezTo>
                      <a:cubicBezTo>
                        <a:pt x="9635" y="15948"/>
                        <a:pt x="9676" y="15985"/>
                        <a:pt x="9730" y="15985"/>
                      </a:cubicBezTo>
                      <a:cubicBezTo>
                        <a:pt x="9803" y="15985"/>
                        <a:pt x="9898" y="15917"/>
                        <a:pt x="9919" y="15821"/>
                      </a:cubicBezTo>
                      <a:cubicBezTo>
                        <a:pt x="10157" y="15809"/>
                        <a:pt x="10407" y="15726"/>
                        <a:pt x="10621" y="15595"/>
                      </a:cubicBezTo>
                      <a:cubicBezTo>
                        <a:pt x="10640" y="15604"/>
                        <a:pt x="10660" y="15609"/>
                        <a:pt x="10682" y="15609"/>
                      </a:cubicBezTo>
                      <a:cubicBezTo>
                        <a:pt x="10771" y="15609"/>
                        <a:pt x="10871" y="15534"/>
                        <a:pt x="10871" y="15428"/>
                      </a:cubicBezTo>
                      <a:lnTo>
                        <a:pt x="10871" y="15416"/>
                      </a:lnTo>
                      <a:cubicBezTo>
                        <a:pt x="10955" y="15357"/>
                        <a:pt x="11026" y="15285"/>
                        <a:pt x="11086" y="15202"/>
                      </a:cubicBezTo>
                      <a:cubicBezTo>
                        <a:pt x="11152" y="15107"/>
                        <a:pt x="11120" y="14958"/>
                        <a:pt x="11024" y="14958"/>
                      </a:cubicBezTo>
                      <a:cubicBezTo>
                        <a:pt x="11001" y="14958"/>
                        <a:pt x="10973" y="14967"/>
                        <a:pt x="10943" y="14988"/>
                      </a:cubicBezTo>
                      <a:cubicBezTo>
                        <a:pt x="10919" y="15000"/>
                        <a:pt x="10907" y="15012"/>
                        <a:pt x="10883" y="15024"/>
                      </a:cubicBezTo>
                      <a:cubicBezTo>
                        <a:pt x="10990" y="12857"/>
                        <a:pt x="11609" y="10725"/>
                        <a:pt x="12038" y="8606"/>
                      </a:cubicBezTo>
                      <a:cubicBezTo>
                        <a:pt x="12252" y="7535"/>
                        <a:pt x="12502" y="6475"/>
                        <a:pt x="12657" y="5391"/>
                      </a:cubicBezTo>
                      <a:cubicBezTo>
                        <a:pt x="12729" y="4820"/>
                        <a:pt x="12764" y="3939"/>
                        <a:pt x="12383" y="3463"/>
                      </a:cubicBezTo>
                      <a:cubicBezTo>
                        <a:pt x="12373" y="3446"/>
                        <a:pt x="12359" y="3440"/>
                        <a:pt x="12345" y="3440"/>
                      </a:cubicBezTo>
                      <a:cubicBezTo>
                        <a:pt x="12327" y="3440"/>
                        <a:pt x="12308" y="3450"/>
                        <a:pt x="12288" y="3463"/>
                      </a:cubicBezTo>
                      <a:cubicBezTo>
                        <a:pt x="12276" y="3451"/>
                        <a:pt x="12240" y="3439"/>
                        <a:pt x="12205" y="3439"/>
                      </a:cubicBezTo>
                      <a:cubicBezTo>
                        <a:pt x="11717" y="3391"/>
                        <a:pt x="11252" y="3403"/>
                        <a:pt x="10764" y="3296"/>
                      </a:cubicBezTo>
                      <a:cubicBezTo>
                        <a:pt x="10574" y="3248"/>
                        <a:pt x="10407" y="3177"/>
                        <a:pt x="10240" y="3105"/>
                      </a:cubicBezTo>
                      <a:cubicBezTo>
                        <a:pt x="10276" y="3022"/>
                        <a:pt x="10276" y="2915"/>
                        <a:pt x="10193" y="2879"/>
                      </a:cubicBezTo>
                      <a:cubicBezTo>
                        <a:pt x="8585" y="2117"/>
                        <a:pt x="6978" y="1486"/>
                        <a:pt x="5287" y="974"/>
                      </a:cubicBezTo>
                      <a:cubicBezTo>
                        <a:pt x="3853" y="535"/>
                        <a:pt x="2313" y="0"/>
                        <a:pt x="780" y="0"/>
                      </a:cubicBezTo>
                      <a:close/>
                    </a:path>
                  </a:pathLst>
                </a:custGeom>
                <a:solidFill>
                  <a:srgbClr val="EABF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0" name="Google Shape;1590;p44"/>
                <p:cNvSpPr/>
                <p:nvPr/>
              </p:nvSpPr>
              <p:spPr>
                <a:xfrm>
                  <a:off x="6545150" y="2640925"/>
                  <a:ext cx="338450" cy="4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38" h="16854" extrusionOk="0">
                      <a:moveTo>
                        <a:pt x="12722" y="0"/>
                      </a:moveTo>
                      <a:cubicBezTo>
                        <a:pt x="12716" y="0"/>
                        <a:pt x="12711" y="0"/>
                        <a:pt x="12705" y="1"/>
                      </a:cubicBezTo>
                      <a:cubicBezTo>
                        <a:pt x="10549" y="36"/>
                        <a:pt x="8573" y="822"/>
                        <a:pt x="6644" y="1727"/>
                      </a:cubicBezTo>
                      <a:cubicBezTo>
                        <a:pt x="5656" y="2180"/>
                        <a:pt x="4763" y="2799"/>
                        <a:pt x="3787" y="3263"/>
                      </a:cubicBezTo>
                      <a:cubicBezTo>
                        <a:pt x="3144" y="3561"/>
                        <a:pt x="2418" y="3465"/>
                        <a:pt x="1739" y="3537"/>
                      </a:cubicBezTo>
                      <a:cubicBezTo>
                        <a:pt x="1359" y="3577"/>
                        <a:pt x="828" y="3843"/>
                        <a:pt x="407" y="3843"/>
                      </a:cubicBezTo>
                      <a:cubicBezTo>
                        <a:pt x="326" y="3843"/>
                        <a:pt x="250" y="3834"/>
                        <a:pt x="179" y="3811"/>
                      </a:cubicBezTo>
                      <a:cubicBezTo>
                        <a:pt x="174" y="3809"/>
                        <a:pt x="169" y="3808"/>
                        <a:pt x="164" y="3808"/>
                      </a:cubicBezTo>
                      <a:cubicBezTo>
                        <a:pt x="131" y="3808"/>
                        <a:pt x="94" y="3839"/>
                        <a:pt x="84" y="3870"/>
                      </a:cubicBezTo>
                      <a:cubicBezTo>
                        <a:pt x="36" y="3882"/>
                        <a:pt x="1" y="3954"/>
                        <a:pt x="24" y="4013"/>
                      </a:cubicBezTo>
                      <a:cubicBezTo>
                        <a:pt x="96" y="4216"/>
                        <a:pt x="36" y="4442"/>
                        <a:pt x="84" y="4644"/>
                      </a:cubicBezTo>
                      <a:cubicBezTo>
                        <a:pt x="48" y="4656"/>
                        <a:pt x="12" y="4692"/>
                        <a:pt x="48" y="4727"/>
                      </a:cubicBezTo>
                      <a:cubicBezTo>
                        <a:pt x="84" y="4763"/>
                        <a:pt x="120" y="4787"/>
                        <a:pt x="155" y="4811"/>
                      </a:cubicBezTo>
                      <a:cubicBezTo>
                        <a:pt x="176" y="4842"/>
                        <a:pt x="205" y="4873"/>
                        <a:pt x="244" y="4873"/>
                      </a:cubicBezTo>
                      <a:cubicBezTo>
                        <a:pt x="250" y="4873"/>
                        <a:pt x="256" y="4872"/>
                        <a:pt x="262" y="4870"/>
                      </a:cubicBezTo>
                      <a:lnTo>
                        <a:pt x="274" y="4870"/>
                      </a:lnTo>
                      <a:cubicBezTo>
                        <a:pt x="396" y="4917"/>
                        <a:pt x="536" y="4934"/>
                        <a:pt x="681" y="4934"/>
                      </a:cubicBezTo>
                      <a:cubicBezTo>
                        <a:pt x="1019" y="4934"/>
                        <a:pt x="1393" y="4841"/>
                        <a:pt x="1667" y="4799"/>
                      </a:cubicBezTo>
                      <a:cubicBezTo>
                        <a:pt x="2715" y="4644"/>
                        <a:pt x="3751" y="4239"/>
                        <a:pt x="4751" y="3906"/>
                      </a:cubicBezTo>
                      <a:cubicBezTo>
                        <a:pt x="5811" y="3549"/>
                        <a:pt x="6823" y="3073"/>
                        <a:pt x="7823" y="2584"/>
                      </a:cubicBezTo>
                      <a:cubicBezTo>
                        <a:pt x="8347" y="2334"/>
                        <a:pt x="8883" y="2108"/>
                        <a:pt x="9430" y="1906"/>
                      </a:cubicBezTo>
                      <a:cubicBezTo>
                        <a:pt x="9870" y="1740"/>
                        <a:pt x="10485" y="1470"/>
                        <a:pt x="11007" y="1470"/>
                      </a:cubicBezTo>
                      <a:cubicBezTo>
                        <a:pt x="11122" y="1470"/>
                        <a:pt x="11232" y="1483"/>
                        <a:pt x="11335" y="1513"/>
                      </a:cubicBezTo>
                      <a:lnTo>
                        <a:pt x="11359" y="1513"/>
                      </a:lnTo>
                      <a:cubicBezTo>
                        <a:pt x="12490" y="3846"/>
                        <a:pt x="12359" y="6752"/>
                        <a:pt x="12335" y="9276"/>
                      </a:cubicBezTo>
                      <a:cubicBezTo>
                        <a:pt x="12324" y="10657"/>
                        <a:pt x="12288" y="12038"/>
                        <a:pt x="12240" y="13419"/>
                      </a:cubicBezTo>
                      <a:cubicBezTo>
                        <a:pt x="12228" y="14074"/>
                        <a:pt x="12193" y="14717"/>
                        <a:pt x="12121" y="15360"/>
                      </a:cubicBezTo>
                      <a:cubicBezTo>
                        <a:pt x="12062" y="15776"/>
                        <a:pt x="12204" y="16205"/>
                        <a:pt x="12169" y="16634"/>
                      </a:cubicBezTo>
                      <a:cubicBezTo>
                        <a:pt x="12161" y="16753"/>
                        <a:pt x="12280" y="16854"/>
                        <a:pt x="12376" y="16854"/>
                      </a:cubicBezTo>
                      <a:cubicBezTo>
                        <a:pt x="12433" y="16854"/>
                        <a:pt x="12481" y="16818"/>
                        <a:pt x="12490" y="16729"/>
                      </a:cubicBezTo>
                      <a:cubicBezTo>
                        <a:pt x="12490" y="16705"/>
                        <a:pt x="12490" y="16693"/>
                        <a:pt x="12490" y="16681"/>
                      </a:cubicBezTo>
                      <a:cubicBezTo>
                        <a:pt x="12620" y="16712"/>
                        <a:pt x="12769" y="16752"/>
                        <a:pt x="12906" y="16752"/>
                      </a:cubicBezTo>
                      <a:cubicBezTo>
                        <a:pt x="12984" y="16752"/>
                        <a:pt x="13057" y="16739"/>
                        <a:pt x="13121" y="16705"/>
                      </a:cubicBezTo>
                      <a:cubicBezTo>
                        <a:pt x="13252" y="16634"/>
                        <a:pt x="13181" y="16515"/>
                        <a:pt x="13074" y="16491"/>
                      </a:cubicBezTo>
                      <a:cubicBezTo>
                        <a:pt x="13193" y="16134"/>
                        <a:pt x="13157" y="15693"/>
                        <a:pt x="13169" y="15336"/>
                      </a:cubicBezTo>
                      <a:cubicBezTo>
                        <a:pt x="13181" y="14479"/>
                        <a:pt x="13324" y="13621"/>
                        <a:pt x="13407" y="12776"/>
                      </a:cubicBezTo>
                      <a:cubicBezTo>
                        <a:pt x="13538" y="11347"/>
                        <a:pt x="13467" y="9895"/>
                        <a:pt x="13467" y="8454"/>
                      </a:cubicBezTo>
                      <a:cubicBezTo>
                        <a:pt x="13455" y="6883"/>
                        <a:pt x="13371" y="5323"/>
                        <a:pt x="13216" y="3763"/>
                      </a:cubicBezTo>
                      <a:cubicBezTo>
                        <a:pt x="13121" y="2751"/>
                        <a:pt x="13312" y="1227"/>
                        <a:pt x="12764" y="298"/>
                      </a:cubicBezTo>
                      <a:cubicBezTo>
                        <a:pt x="12891" y="194"/>
                        <a:pt x="12917" y="0"/>
                        <a:pt x="12722" y="0"/>
                      </a:cubicBezTo>
                      <a:close/>
                    </a:path>
                  </a:pathLst>
                </a:custGeom>
                <a:solidFill>
                  <a:srgbClr val="EABF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1" name="Google Shape;1591;p44"/>
                <p:cNvSpPr/>
                <p:nvPr/>
              </p:nvSpPr>
              <p:spPr>
                <a:xfrm>
                  <a:off x="6151600" y="1408400"/>
                  <a:ext cx="379300" cy="5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2" h="2113" extrusionOk="0">
                      <a:moveTo>
                        <a:pt x="160" y="0"/>
                      </a:moveTo>
                      <a:cubicBezTo>
                        <a:pt x="89" y="0"/>
                        <a:pt x="0" y="113"/>
                        <a:pt x="62" y="165"/>
                      </a:cubicBezTo>
                      <a:cubicBezTo>
                        <a:pt x="336" y="415"/>
                        <a:pt x="681" y="546"/>
                        <a:pt x="1062" y="581"/>
                      </a:cubicBezTo>
                      <a:cubicBezTo>
                        <a:pt x="1848" y="653"/>
                        <a:pt x="2646" y="808"/>
                        <a:pt x="3431" y="986"/>
                      </a:cubicBezTo>
                      <a:cubicBezTo>
                        <a:pt x="5146" y="1391"/>
                        <a:pt x="6860" y="1724"/>
                        <a:pt x="8623" y="1903"/>
                      </a:cubicBezTo>
                      <a:cubicBezTo>
                        <a:pt x="9373" y="1986"/>
                        <a:pt x="10147" y="2034"/>
                        <a:pt x="10909" y="2070"/>
                      </a:cubicBezTo>
                      <a:cubicBezTo>
                        <a:pt x="11204" y="2087"/>
                        <a:pt x="11531" y="2113"/>
                        <a:pt x="11857" y="2113"/>
                      </a:cubicBezTo>
                      <a:cubicBezTo>
                        <a:pt x="12200" y="2113"/>
                        <a:pt x="12544" y="2084"/>
                        <a:pt x="12849" y="1986"/>
                      </a:cubicBezTo>
                      <a:cubicBezTo>
                        <a:pt x="13492" y="1784"/>
                        <a:pt x="14064" y="1391"/>
                        <a:pt x="14742" y="1272"/>
                      </a:cubicBezTo>
                      <a:cubicBezTo>
                        <a:pt x="15028" y="1212"/>
                        <a:pt x="15171" y="939"/>
                        <a:pt x="15159" y="665"/>
                      </a:cubicBezTo>
                      <a:cubicBezTo>
                        <a:pt x="15151" y="549"/>
                        <a:pt x="15094" y="505"/>
                        <a:pt x="15020" y="505"/>
                      </a:cubicBezTo>
                      <a:cubicBezTo>
                        <a:pt x="14882" y="505"/>
                        <a:pt x="14686" y="659"/>
                        <a:pt x="14647" y="783"/>
                      </a:cubicBezTo>
                      <a:lnTo>
                        <a:pt x="14647" y="783"/>
                      </a:lnTo>
                      <a:cubicBezTo>
                        <a:pt x="14664" y="730"/>
                        <a:pt x="14633" y="709"/>
                        <a:pt x="14574" y="709"/>
                      </a:cubicBezTo>
                      <a:cubicBezTo>
                        <a:pt x="14386" y="709"/>
                        <a:pt x="13913" y="926"/>
                        <a:pt x="13849" y="962"/>
                      </a:cubicBezTo>
                      <a:cubicBezTo>
                        <a:pt x="13171" y="1284"/>
                        <a:pt x="12587" y="1463"/>
                        <a:pt x="11849" y="1534"/>
                      </a:cubicBezTo>
                      <a:cubicBezTo>
                        <a:pt x="11491" y="1570"/>
                        <a:pt x="11131" y="1586"/>
                        <a:pt x="10768" y="1586"/>
                      </a:cubicBezTo>
                      <a:cubicBezTo>
                        <a:pt x="9708" y="1586"/>
                        <a:pt x="8637" y="1453"/>
                        <a:pt x="7599" y="1320"/>
                      </a:cubicBezTo>
                      <a:cubicBezTo>
                        <a:pt x="6253" y="1153"/>
                        <a:pt x="4908" y="915"/>
                        <a:pt x="3586" y="617"/>
                      </a:cubicBezTo>
                      <a:cubicBezTo>
                        <a:pt x="2991" y="474"/>
                        <a:pt x="2384" y="391"/>
                        <a:pt x="1777" y="320"/>
                      </a:cubicBezTo>
                      <a:cubicBezTo>
                        <a:pt x="1241" y="272"/>
                        <a:pt x="657" y="308"/>
                        <a:pt x="193" y="10"/>
                      </a:cubicBezTo>
                      <a:cubicBezTo>
                        <a:pt x="183" y="3"/>
                        <a:pt x="172" y="0"/>
                        <a:pt x="160" y="0"/>
                      </a:cubicBezTo>
                      <a:close/>
                    </a:path>
                  </a:pathLst>
                </a:custGeom>
                <a:solidFill>
                  <a:srgbClr val="A21C2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2" name="Google Shape;1592;p44"/>
                <p:cNvSpPr/>
                <p:nvPr/>
              </p:nvSpPr>
              <p:spPr>
                <a:xfrm>
                  <a:off x="6591300" y="1389100"/>
                  <a:ext cx="270575" cy="75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3" h="30021" extrusionOk="0">
                      <a:moveTo>
                        <a:pt x="10311" y="14188"/>
                      </a:moveTo>
                      <a:cubicBezTo>
                        <a:pt x="10370" y="14355"/>
                        <a:pt x="10370" y="14510"/>
                        <a:pt x="10358" y="14688"/>
                      </a:cubicBezTo>
                      <a:cubicBezTo>
                        <a:pt x="10347" y="14522"/>
                        <a:pt x="10335" y="14355"/>
                        <a:pt x="10311" y="14188"/>
                      </a:cubicBezTo>
                      <a:close/>
                      <a:moveTo>
                        <a:pt x="8468" y="1"/>
                      </a:moveTo>
                      <a:cubicBezTo>
                        <a:pt x="8423" y="1"/>
                        <a:pt x="8370" y="59"/>
                        <a:pt x="8370" y="127"/>
                      </a:cubicBezTo>
                      <a:cubicBezTo>
                        <a:pt x="8370" y="139"/>
                        <a:pt x="8370" y="151"/>
                        <a:pt x="8370" y="163"/>
                      </a:cubicBezTo>
                      <a:cubicBezTo>
                        <a:pt x="8324" y="140"/>
                        <a:pt x="8273" y="127"/>
                        <a:pt x="8217" y="127"/>
                      </a:cubicBezTo>
                      <a:cubicBezTo>
                        <a:pt x="8186" y="127"/>
                        <a:pt x="8154" y="131"/>
                        <a:pt x="8120" y="139"/>
                      </a:cubicBezTo>
                      <a:cubicBezTo>
                        <a:pt x="6810" y="544"/>
                        <a:pt x="5536" y="1008"/>
                        <a:pt x="4191" y="1318"/>
                      </a:cubicBezTo>
                      <a:cubicBezTo>
                        <a:pt x="2834" y="1627"/>
                        <a:pt x="1453" y="1746"/>
                        <a:pt x="60" y="1925"/>
                      </a:cubicBezTo>
                      <a:cubicBezTo>
                        <a:pt x="0" y="1937"/>
                        <a:pt x="0" y="2008"/>
                        <a:pt x="60" y="2020"/>
                      </a:cubicBezTo>
                      <a:cubicBezTo>
                        <a:pt x="468" y="2067"/>
                        <a:pt x="886" y="2089"/>
                        <a:pt x="1310" y="2089"/>
                      </a:cubicBezTo>
                      <a:cubicBezTo>
                        <a:pt x="3685" y="2089"/>
                        <a:pt x="6233" y="1396"/>
                        <a:pt x="8334" y="496"/>
                      </a:cubicBezTo>
                      <a:cubicBezTo>
                        <a:pt x="8358" y="484"/>
                        <a:pt x="8370" y="472"/>
                        <a:pt x="8394" y="460"/>
                      </a:cubicBezTo>
                      <a:cubicBezTo>
                        <a:pt x="8477" y="1413"/>
                        <a:pt x="8870" y="2377"/>
                        <a:pt x="9025" y="3330"/>
                      </a:cubicBezTo>
                      <a:cubicBezTo>
                        <a:pt x="9227" y="4532"/>
                        <a:pt x="9406" y="5735"/>
                        <a:pt x="9573" y="6949"/>
                      </a:cubicBezTo>
                      <a:cubicBezTo>
                        <a:pt x="9870" y="9295"/>
                        <a:pt x="10001" y="11676"/>
                        <a:pt x="10013" y="14045"/>
                      </a:cubicBezTo>
                      <a:cubicBezTo>
                        <a:pt x="10013" y="14153"/>
                        <a:pt x="10049" y="14200"/>
                        <a:pt x="10108" y="14224"/>
                      </a:cubicBezTo>
                      <a:cubicBezTo>
                        <a:pt x="10013" y="14962"/>
                        <a:pt x="9966" y="15700"/>
                        <a:pt x="9858" y="16439"/>
                      </a:cubicBezTo>
                      <a:cubicBezTo>
                        <a:pt x="9692" y="17498"/>
                        <a:pt x="9239" y="18487"/>
                        <a:pt x="8882" y="19487"/>
                      </a:cubicBezTo>
                      <a:cubicBezTo>
                        <a:pt x="8561" y="20356"/>
                        <a:pt x="8370" y="21237"/>
                        <a:pt x="8192" y="22130"/>
                      </a:cubicBezTo>
                      <a:cubicBezTo>
                        <a:pt x="8084" y="22618"/>
                        <a:pt x="8037" y="23130"/>
                        <a:pt x="8001" y="23642"/>
                      </a:cubicBezTo>
                      <a:cubicBezTo>
                        <a:pt x="7990" y="23788"/>
                        <a:pt x="8000" y="24939"/>
                        <a:pt x="7758" y="24939"/>
                      </a:cubicBezTo>
                      <a:cubicBezTo>
                        <a:pt x="7745" y="24939"/>
                        <a:pt x="7730" y="24935"/>
                        <a:pt x="7715" y="24928"/>
                      </a:cubicBezTo>
                      <a:cubicBezTo>
                        <a:pt x="7690" y="24916"/>
                        <a:pt x="7667" y="24911"/>
                        <a:pt x="7645" y="24911"/>
                      </a:cubicBezTo>
                      <a:cubicBezTo>
                        <a:pt x="7440" y="24911"/>
                        <a:pt x="7389" y="25380"/>
                        <a:pt x="7572" y="25487"/>
                      </a:cubicBezTo>
                      <a:cubicBezTo>
                        <a:pt x="7644" y="25535"/>
                        <a:pt x="7703" y="25559"/>
                        <a:pt x="7763" y="25583"/>
                      </a:cubicBezTo>
                      <a:cubicBezTo>
                        <a:pt x="7894" y="25976"/>
                        <a:pt x="8072" y="26404"/>
                        <a:pt x="8001" y="26809"/>
                      </a:cubicBezTo>
                      <a:cubicBezTo>
                        <a:pt x="7941" y="27154"/>
                        <a:pt x="7906" y="27452"/>
                        <a:pt x="7989" y="27773"/>
                      </a:cubicBezTo>
                      <a:cubicBezTo>
                        <a:pt x="7894" y="27785"/>
                        <a:pt x="7811" y="27797"/>
                        <a:pt x="7727" y="27809"/>
                      </a:cubicBezTo>
                      <a:cubicBezTo>
                        <a:pt x="7525" y="27833"/>
                        <a:pt x="7263" y="27857"/>
                        <a:pt x="7168" y="28059"/>
                      </a:cubicBezTo>
                      <a:cubicBezTo>
                        <a:pt x="7132" y="28119"/>
                        <a:pt x="7168" y="28190"/>
                        <a:pt x="7227" y="28226"/>
                      </a:cubicBezTo>
                      <a:cubicBezTo>
                        <a:pt x="7280" y="28246"/>
                        <a:pt x="7335" y="28254"/>
                        <a:pt x="7390" y="28254"/>
                      </a:cubicBezTo>
                      <a:cubicBezTo>
                        <a:pt x="7495" y="28254"/>
                        <a:pt x="7602" y="28225"/>
                        <a:pt x="7703" y="28202"/>
                      </a:cubicBezTo>
                      <a:cubicBezTo>
                        <a:pt x="7870" y="28404"/>
                        <a:pt x="8001" y="28619"/>
                        <a:pt x="8108" y="28857"/>
                      </a:cubicBezTo>
                      <a:cubicBezTo>
                        <a:pt x="8251" y="29154"/>
                        <a:pt x="8192" y="29452"/>
                        <a:pt x="8239" y="29762"/>
                      </a:cubicBezTo>
                      <a:cubicBezTo>
                        <a:pt x="8261" y="29902"/>
                        <a:pt x="8362" y="30020"/>
                        <a:pt x="8463" y="30020"/>
                      </a:cubicBezTo>
                      <a:cubicBezTo>
                        <a:pt x="8525" y="30020"/>
                        <a:pt x="8587" y="29977"/>
                        <a:pt x="8632" y="29869"/>
                      </a:cubicBezTo>
                      <a:cubicBezTo>
                        <a:pt x="8799" y="29512"/>
                        <a:pt x="8680" y="29047"/>
                        <a:pt x="8549" y="28702"/>
                      </a:cubicBezTo>
                      <a:cubicBezTo>
                        <a:pt x="8453" y="28452"/>
                        <a:pt x="8287" y="28262"/>
                        <a:pt x="8084" y="28107"/>
                      </a:cubicBezTo>
                      <a:cubicBezTo>
                        <a:pt x="8215" y="28071"/>
                        <a:pt x="8334" y="28035"/>
                        <a:pt x="8453" y="27964"/>
                      </a:cubicBezTo>
                      <a:cubicBezTo>
                        <a:pt x="8513" y="27916"/>
                        <a:pt x="8537" y="27821"/>
                        <a:pt x="8465" y="27773"/>
                      </a:cubicBezTo>
                      <a:cubicBezTo>
                        <a:pt x="8465" y="27761"/>
                        <a:pt x="8453" y="27761"/>
                        <a:pt x="8442" y="27750"/>
                      </a:cubicBezTo>
                      <a:cubicBezTo>
                        <a:pt x="8453" y="27702"/>
                        <a:pt x="8442" y="27654"/>
                        <a:pt x="8430" y="27619"/>
                      </a:cubicBezTo>
                      <a:cubicBezTo>
                        <a:pt x="8275" y="27214"/>
                        <a:pt x="8525" y="26809"/>
                        <a:pt x="8453" y="26392"/>
                      </a:cubicBezTo>
                      <a:cubicBezTo>
                        <a:pt x="8394" y="26083"/>
                        <a:pt x="8215" y="25845"/>
                        <a:pt x="8049" y="25595"/>
                      </a:cubicBezTo>
                      <a:cubicBezTo>
                        <a:pt x="8311" y="25499"/>
                        <a:pt x="8370" y="25059"/>
                        <a:pt x="8394" y="24690"/>
                      </a:cubicBezTo>
                      <a:cubicBezTo>
                        <a:pt x="8501" y="23297"/>
                        <a:pt x="8656" y="21951"/>
                        <a:pt x="9025" y="20606"/>
                      </a:cubicBezTo>
                      <a:cubicBezTo>
                        <a:pt x="9346" y="19463"/>
                        <a:pt x="9870" y="18391"/>
                        <a:pt x="10156" y="17236"/>
                      </a:cubicBezTo>
                      <a:cubicBezTo>
                        <a:pt x="10275" y="16760"/>
                        <a:pt x="10347" y="16260"/>
                        <a:pt x="10370" y="15772"/>
                      </a:cubicBezTo>
                      <a:cubicBezTo>
                        <a:pt x="10454" y="15760"/>
                        <a:pt x="10549" y="15712"/>
                        <a:pt x="10597" y="15641"/>
                      </a:cubicBezTo>
                      <a:cubicBezTo>
                        <a:pt x="10787" y="15391"/>
                        <a:pt x="10811" y="14974"/>
                        <a:pt x="10811" y="14677"/>
                      </a:cubicBezTo>
                      <a:cubicBezTo>
                        <a:pt x="10823" y="14307"/>
                        <a:pt x="10692" y="13974"/>
                        <a:pt x="10418" y="13736"/>
                      </a:cubicBezTo>
                      <a:lnTo>
                        <a:pt x="10406" y="13736"/>
                      </a:lnTo>
                      <a:cubicBezTo>
                        <a:pt x="10394" y="11414"/>
                        <a:pt x="10251" y="9116"/>
                        <a:pt x="9966" y="6818"/>
                      </a:cubicBezTo>
                      <a:cubicBezTo>
                        <a:pt x="9823" y="5711"/>
                        <a:pt x="9632" y="4604"/>
                        <a:pt x="9454" y="3508"/>
                      </a:cubicBezTo>
                      <a:cubicBezTo>
                        <a:pt x="9358" y="2985"/>
                        <a:pt x="9251" y="2461"/>
                        <a:pt x="9132" y="1937"/>
                      </a:cubicBezTo>
                      <a:cubicBezTo>
                        <a:pt x="8977" y="1306"/>
                        <a:pt x="8632" y="711"/>
                        <a:pt x="8525" y="68"/>
                      </a:cubicBezTo>
                      <a:cubicBezTo>
                        <a:pt x="8516" y="20"/>
                        <a:pt x="8493" y="1"/>
                        <a:pt x="8468" y="1"/>
                      </a:cubicBezTo>
                      <a:close/>
                    </a:path>
                  </a:pathLst>
                </a:custGeom>
                <a:solidFill>
                  <a:srgbClr val="191919">
                    <a:alpha val="2232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3" name="Google Shape;1593;p44"/>
                <p:cNvSpPr/>
                <p:nvPr/>
              </p:nvSpPr>
              <p:spPr>
                <a:xfrm>
                  <a:off x="6556850" y="2233350"/>
                  <a:ext cx="313375" cy="29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35" h="11897" extrusionOk="0">
                      <a:moveTo>
                        <a:pt x="9744" y="1"/>
                      </a:moveTo>
                      <a:cubicBezTo>
                        <a:pt x="9681" y="1"/>
                        <a:pt x="9619" y="74"/>
                        <a:pt x="9593" y="159"/>
                      </a:cubicBezTo>
                      <a:cubicBezTo>
                        <a:pt x="9308" y="230"/>
                        <a:pt x="9010" y="290"/>
                        <a:pt x="8724" y="337"/>
                      </a:cubicBezTo>
                      <a:cubicBezTo>
                        <a:pt x="8574" y="313"/>
                        <a:pt x="8418" y="303"/>
                        <a:pt x="8260" y="303"/>
                      </a:cubicBezTo>
                      <a:cubicBezTo>
                        <a:pt x="7563" y="303"/>
                        <a:pt x="6807" y="502"/>
                        <a:pt x="6176" y="599"/>
                      </a:cubicBezTo>
                      <a:lnTo>
                        <a:pt x="6105" y="599"/>
                      </a:lnTo>
                      <a:cubicBezTo>
                        <a:pt x="5855" y="569"/>
                        <a:pt x="5603" y="559"/>
                        <a:pt x="5351" y="559"/>
                      </a:cubicBezTo>
                      <a:cubicBezTo>
                        <a:pt x="4919" y="559"/>
                        <a:pt x="4486" y="588"/>
                        <a:pt x="4057" y="588"/>
                      </a:cubicBezTo>
                      <a:lnTo>
                        <a:pt x="3747" y="588"/>
                      </a:lnTo>
                      <a:cubicBezTo>
                        <a:pt x="3503" y="576"/>
                        <a:pt x="3262" y="567"/>
                        <a:pt x="3023" y="567"/>
                      </a:cubicBezTo>
                      <a:cubicBezTo>
                        <a:pt x="2783" y="567"/>
                        <a:pt x="2545" y="576"/>
                        <a:pt x="2307" y="599"/>
                      </a:cubicBezTo>
                      <a:cubicBezTo>
                        <a:pt x="2257" y="554"/>
                        <a:pt x="2178" y="531"/>
                        <a:pt x="2101" y="531"/>
                      </a:cubicBezTo>
                      <a:cubicBezTo>
                        <a:pt x="1974" y="531"/>
                        <a:pt x="1851" y="593"/>
                        <a:pt x="1866" y="718"/>
                      </a:cubicBezTo>
                      <a:cubicBezTo>
                        <a:pt x="1878" y="814"/>
                        <a:pt x="1866" y="897"/>
                        <a:pt x="1830" y="969"/>
                      </a:cubicBezTo>
                      <a:cubicBezTo>
                        <a:pt x="1767" y="961"/>
                        <a:pt x="1701" y="958"/>
                        <a:pt x="1634" y="958"/>
                      </a:cubicBezTo>
                      <a:cubicBezTo>
                        <a:pt x="1501" y="958"/>
                        <a:pt x="1366" y="969"/>
                        <a:pt x="1247" y="969"/>
                      </a:cubicBezTo>
                      <a:cubicBezTo>
                        <a:pt x="1009" y="980"/>
                        <a:pt x="735" y="1004"/>
                        <a:pt x="509" y="1111"/>
                      </a:cubicBezTo>
                      <a:cubicBezTo>
                        <a:pt x="437" y="1088"/>
                        <a:pt x="378" y="1076"/>
                        <a:pt x="318" y="1052"/>
                      </a:cubicBezTo>
                      <a:cubicBezTo>
                        <a:pt x="295" y="1043"/>
                        <a:pt x="270" y="1039"/>
                        <a:pt x="246" y="1039"/>
                      </a:cubicBezTo>
                      <a:cubicBezTo>
                        <a:pt x="114" y="1039"/>
                        <a:pt x="0" y="1164"/>
                        <a:pt x="152" y="1254"/>
                      </a:cubicBezTo>
                      <a:cubicBezTo>
                        <a:pt x="394" y="1392"/>
                        <a:pt x="905" y="1515"/>
                        <a:pt x="1378" y="1515"/>
                      </a:cubicBezTo>
                      <a:cubicBezTo>
                        <a:pt x="1766" y="1515"/>
                        <a:pt x="2129" y="1432"/>
                        <a:pt x="2295" y="1207"/>
                      </a:cubicBezTo>
                      <a:cubicBezTo>
                        <a:pt x="2584" y="1296"/>
                        <a:pt x="2893" y="1326"/>
                        <a:pt x="3210" y="1326"/>
                      </a:cubicBezTo>
                      <a:cubicBezTo>
                        <a:pt x="3442" y="1326"/>
                        <a:pt x="3678" y="1310"/>
                        <a:pt x="3914" y="1290"/>
                      </a:cubicBezTo>
                      <a:cubicBezTo>
                        <a:pt x="4013" y="1295"/>
                        <a:pt x="4114" y="1298"/>
                        <a:pt x="4215" y="1298"/>
                      </a:cubicBezTo>
                      <a:cubicBezTo>
                        <a:pt x="4576" y="1298"/>
                        <a:pt x="4950" y="1268"/>
                        <a:pt x="5331" y="1230"/>
                      </a:cubicBezTo>
                      <a:cubicBezTo>
                        <a:pt x="5640" y="1195"/>
                        <a:pt x="5962" y="1147"/>
                        <a:pt x="6283" y="1099"/>
                      </a:cubicBezTo>
                      <a:cubicBezTo>
                        <a:pt x="7438" y="1040"/>
                        <a:pt x="8605" y="945"/>
                        <a:pt x="9736" y="635"/>
                      </a:cubicBezTo>
                      <a:lnTo>
                        <a:pt x="9736" y="635"/>
                      </a:lnTo>
                      <a:cubicBezTo>
                        <a:pt x="9808" y="1028"/>
                        <a:pt x="9641" y="1457"/>
                        <a:pt x="9605" y="1838"/>
                      </a:cubicBezTo>
                      <a:cubicBezTo>
                        <a:pt x="9558" y="2373"/>
                        <a:pt x="9570" y="2885"/>
                        <a:pt x="9700" y="3397"/>
                      </a:cubicBezTo>
                      <a:cubicBezTo>
                        <a:pt x="10022" y="4695"/>
                        <a:pt x="10546" y="5933"/>
                        <a:pt x="10939" y="7207"/>
                      </a:cubicBezTo>
                      <a:cubicBezTo>
                        <a:pt x="11367" y="8588"/>
                        <a:pt x="11725" y="10291"/>
                        <a:pt x="11784" y="11720"/>
                      </a:cubicBezTo>
                      <a:cubicBezTo>
                        <a:pt x="11790" y="11847"/>
                        <a:pt x="11868" y="11896"/>
                        <a:pt x="11957" y="11896"/>
                      </a:cubicBezTo>
                      <a:cubicBezTo>
                        <a:pt x="12035" y="11896"/>
                        <a:pt x="12121" y="11859"/>
                        <a:pt x="12177" y="11803"/>
                      </a:cubicBezTo>
                      <a:cubicBezTo>
                        <a:pt x="12534" y="11446"/>
                        <a:pt x="12260" y="10636"/>
                        <a:pt x="12201" y="10220"/>
                      </a:cubicBezTo>
                      <a:cubicBezTo>
                        <a:pt x="12070" y="9398"/>
                        <a:pt x="11939" y="8553"/>
                        <a:pt x="11736" y="7743"/>
                      </a:cubicBezTo>
                      <a:cubicBezTo>
                        <a:pt x="11355" y="6231"/>
                        <a:pt x="10724" y="4814"/>
                        <a:pt x="10248" y="3338"/>
                      </a:cubicBezTo>
                      <a:cubicBezTo>
                        <a:pt x="10010" y="2564"/>
                        <a:pt x="10034" y="1850"/>
                        <a:pt x="10117" y="1064"/>
                      </a:cubicBezTo>
                      <a:cubicBezTo>
                        <a:pt x="10153" y="790"/>
                        <a:pt x="10117" y="540"/>
                        <a:pt x="10010" y="314"/>
                      </a:cubicBezTo>
                      <a:cubicBezTo>
                        <a:pt x="10010" y="230"/>
                        <a:pt x="9974" y="159"/>
                        <a:pt x="9891" y="123"/>
                      </a:cubicBezTo>
                      <a:cubicBezTo>
                        <a:pt x="9867" y="99"/>
                        <a:pt x="9855" y="76"/>
                        <a:pt x="9820" y="40"/>
                      </a:cubicBezTo>
                      <a:cubicBezTo>
                        <a:pt x="9796" y="13"/>
                        <a:pt x="9770" y="1"/>
                        <a:pt x="9744" y="1"/>
                      </a:cubicBezTo>
                      <a:close/>
                    </a:path>
                  </a:pathLst>
                </a:custGeom>
                <a:solidFill>
                  <a:srgbClr val="A21C2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4" name="Google Shape;1594;p44"/>
                <p:cNvSpPr/>
                <p:nvPr/>
              </p:nvSpPr>
              <p:spPr>
                <a:xfrm>
                  <a:off x="6167300" y="2256450"/>
                  <a:ext cx="385025" cy="25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1" h="10009" extrusionOk="0">
                      <a:moveTo>
                        <a:pt x="12552" y="0"/>
                      </a:moveTo>
                      <a:cubicBezTo>
                        <a:pt x="12521" y="0"/>
                        <a:pt x="12490" y="23"/>
                        <a:pt x="12471" y="80"/>
                      </a:cubicBezTo>
                      <a:cubicBezTo>
                        <a:pt x="12372" y="69"/>
                        <a:pt x="12272" y="65"/>
                        <a:pt x="12172" y="65"/>
                      </a:cubicBezTo>
                      <a:cubicBezTo>
                        <a:pt x="11614" y="65"/>
                        <a:pt x="11052" y="214"/>
                        <a:pt x="10507" y="295"/>
                      </a:cubicBezTo>
                      <a:cubicBezTo>
                        <a:pt x="10243" y="334"/>
                        <a:pt x="9974" y="349"/>
                        <a:pt x="9701" y="349"/>
                      </a:cubicBezTo>
                      <a:cubicBezTo>
                        <a:pt x="9074" y="349"/>
                        <a:pt x="8434" y="272"/>
                        <a:pt x="7828" y="247"/>
                      </a:cubicBezTo>
                      <a:cubicBezTo>
                        <a:pt x="7671" y="241"/>
                        <a:pt x="7513" y="239"/>
                        <a:pt x="7354" y="239"/>
                      </a:cubicBezTo>
                      <a:cubicBezTo>
                        <a:pt x="6412" y="239"/>
                        <a:pt x="5455" y="327"/>
                        <a:pt x="4511" y="327"/>
                      </a:cubicBezTo>
                      <a:cubicBezTo>
                        <a:pt x="4004" y="327"/>
                        <a:pt x="3501" y="302"/>
                        <a:pt x="3006" y="223"/>
                      </a:cubicBezTo>
                      <a:cubicBezTo>
                        <a:pt x="3002" y="222"/>
                        <a:pt x="2998" y="222"/>
                        <a:pt x="2993" y="222"/>
                      </a:cubicBezTo>
                      <a:cubicBezTo>
                        <a:pt x="2927" y="222"/>
                        <a:pt x="2867" y="309"/>
                        <a:pt x="2934" y="342"/>
                      </a:cubicBezTo>
                      <a:cubicBezTo>
                        <a:pt x="3518" y="664"/>
                        <a:pt x="4197" y="640"/>
                        <a:pt x="4851" y="664"/>
                      </a:cubicBezTo>
                      <a:cubicBezTo>
                        <a:pt x="5140" y="675"/>
                        <a:pt x="5429" y="678"/>
                        <a:pt x="5718" y="678"/>
                      </a:cubicBezTo>
                      <a:cubicBezTo>
                        <a:pt x="6070" y="678"/>
                        <a:pt x="6422" y="673"/>
                        <a:pt x="6775" y="673"/>
                      </a:cubicBezTo>
                      <a:cubicBezTo>
                        <a:pt x="7065" y="673"/>
                        <a:pt x="7357" y="676"/>
                        <a:pt x="7649" y="687"/>
                      </a:cubicBezTo>
                      <a:cubicBezTo>
                        <a:pt x="8325" y="709"/>
                        <a:pt x="9001" y="798"/>
                        <a:pt x="9677" y="798"/>
                      </a:cubicBezTo>
                      <a:cubicBezTo>
                        <a:pt x="9751" y="798"/>
                        <a:pt x="9825" y="797"/>
                        <a:pt x="9900" y="795"/>
                      </a:cubicBezTo>
                      <a:cubicBezTo>
                        <a:pt x="10757" y="759"/>
                        <a:pt x="11626" y="568"/>
                        <a:pt x="12483" y="473"/>
                      </a:cubicBezTo>
                      <a:cubicBezTo>
                        <a:pt x="12519" y="473"/>
                        <a:pt x="12555" y="461"/>
                        <a:pt x="12579" y="437"/>
                      </a:cubicBezTo>
                      <a:cubicBezTo>
                        <a:pt x="12769" y="604"/>
                        <a:pt x="13114" y="664"/>
                        <a:pt x="13305" y="687"/>
                      </a:cubicBezTo>
                      <a:cubicBezTo>
                        <a:pt x="13614" y="711"/>
                        <a:pt x="13912" y="711"/>
                        <a:pt x="14222" y="711"/>
                      </a:cubicBezTo>
                      <a:cubicBezTo>
                        <a:pt x="14293" y="711"/>
                        <a:pt x="14400" y="723"/>
                        <a:pt x="14495" y="723"/>
                      </a:cubicBezTo>
                      <a:cubicBezTo>
                        <a:pt x="14126" y="2104"/>
                        <a:pt x="13305" y="3259"/>
                        <a:pt x="12483" y="4438"/>
                      </a:cubicBezTo>
                      <a:cubicBezTo>
                        <a:pt x="11566" y="5759"/>
                        <a:pt x="10364" y="6569"/>
                        <a:pt x="8947" y="7331"/>
                      </a:cubicBezTo>
                      <a:cubicBezTo>
                        <a:pt x="7495" y="8105"/>
                        <a:pt x="5899" y="8605"/>
                        <a:pt x="4292" y="9010"/>
                      </a:cubicBezTo>
                      <a:cubicBezTo>
                        <a:pt x="3525" y="9207"/>
                        <a:pt x="2556" y="9438"/>
                        <a:pt x="1649" y="9438"/>
                      </a:cubicBezTo>
                      <a:cubicBezTo>
                        <a:pt x="1132" y="9438"/>
                        <a:pt x="636" y="9363"/>
                        <a:pt x="208" y="9165"/>
                      </a:cubicBezTo>
                      <a:cubicBezTo>
                        <a:pt x="195" y="9159"/>
                        <a:pt x="182" y="9156"/>
                        <a:pt x="170" y="9156"/>
                      </a:cubicBezTo>
                      <a:cubicBezTo>
                        <a:pt x="62" y="9156"/>
                        <a:pt x="1" y="9375"/>
                        <a:pt x="65" y="9450"/>
                      </a:cubicBezTo>
                      <a:cubicBezTo>
                        <a:pt x="438" y="9870"/>
                        <a:pt x="1026" y="10008"/>
                        <a:pt x="1660" y="10008"/>
                      </a:cubicBezTo>
                      <a:cubicBezTo>
                        <a:pt x="2480" y="10008"/>
                        <a:pt x="3377" y="9777"/>
                        <a:pt x="3982" y="9629"/>
                      </a:cubicBezTo>
                      <a:cubicBezTo>
                        <a:pt x="5804" y="9188"/>
                        <a:pt x="7626" y="8557"/>
                        <a:pt x="9280" y="7676"/>
                      </a:cubicBezTo>
                      <a:cubicBezTo>
                        <a:pt x="9983" y="7295"/>
                        <a:pt x="10602" y="6902"/>
                        <a:pt x="11162" y="6438"/>
                      </a:cubicBezTo>
                      <a:cubicBezTo>
                        <a:pt x="11179" y="6441"/>
                        <a:pt x="11195" y="6442"/>
                        <a:pt x="11212" y="6442"/>
                      </a:cubicBezTo>
                      <a:cubicBezTo>
                        <a:pt x="11267" y="6442"/>
                        <a:pt x="11321" y="6427"/>
                        <a:pt x="11376" y="6391"/>
                      </a:cubicBezTo>
                      <a:cubicBezTo>
                        <a:pt x="12590" y="5462"/>
                        <a:pt x="13460" y="4128"/>
                        <a:pt x="14222" y="2819"/>
                      </a:cubicBezTo>
                      <a:cubicBezTo>
                        <a:pt x="14567" y="2223"/>
                        <a:pt x="15400" y="1009"/>
                        <a:pt x="14924" y="318"/>
                      </a:cubicBezTo>
                      <a:cubicBezTo>
                        <a:pt x="14924" y="283"/>
                        <a:pt x="14936" y="247"/>
                        <a:pt x="14936" y="211"/>
                      </a:cubicBezTo>
                      <a:cubicBezTo>
                        <a:pt x="14954" y="88"/>
                        <a:pt x="14877" y="25"/>
                        <a:pt x="14793" y="25"/>
                      </a:cubicBezTo>
                      <a:cubicBezTo>
                        <a:pt x="14715" y="25"/>
                        <a:pt x="14632" y="79"/>
                        <a:pt x="14614" y="187"/>
                      </a:cubicBezTo>
                      <a:cubicBezTo>
                        <a:pt x="14603" y="199"/>
                        <a:pt x="14603" y="223"/>
                        <a:pt x="14603" y="235"/>
                      </a:cubicBezTo>
                      <a:cubicBezTo>
                        <a:pt x="14536" y="230"/>
                        <a:pt x="14456" y="228"/>
                        <a:pt x="14367" y="228"/>
                      </a:cubicBezTo>
                      <a:cubicBezTo>
                        <a:pt x="14048" y="228"/>
                        <a:pt x="13614" y="254"/>
                        <a:pt x="13264" y="254"/>
                      </a:cubicBezTo>
                      <a:cubicBezTo>
                        <a:pt x="13021" y="254"/>
                        <a:pt x="12818" y="241"/>
                        <a:pt x="12721" y="199"/>
                      </a:cubicBezTo>
                      <a:cubicBezTo>
                        <a:pt x="12721" y="164"/>
                        <a:pt x="12698" y="140"/>
                        <a:pt x="12662" y="116"/>
                      </a:cubicBezTo>
                      <a:cubicBezTo>
                        <a:pt x="12648" y="52"/>
                        <a:pt x="12599" y="0"/>
                        <a:pt x="12552" y="0"/>
                      </a:cubicBezTo>
                      <a:close/>
                    </a:path>
                  </a:pathLst>
                </a:custGeom>
                <a:solidFill>
                  <a:srgbClr val="191919">
                    <a:alpha val="2232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5" name="Google Shape;1595;p44"/>
                <p:cNvSpPr/>
                <p:nvPr/>
              </p:nvSpPr>
              <p:spPr>
                <a:xfrm>
                  <a:off x="6242125" y="2115400"/>
                  <a:ext cx="28600" cy="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" h="305" extrusionOk="0">
                      <a:moveTo>
                        <a:pt x="840" y="1"/>
                      </a:moveTo>
                      <a:cubicBezTo>
                        <a:pt x="757" y="1"/>
                        <a:pt x="679" y="16"/>
                        <a:pt x="596" y="31"/>
                      </a:cubicBezTo>
                      <a:cubicBezTo>
                        <a:pt x="442" y="55"/>
                        <a:pt x="287" y="79"/>
                        <a:pt x="144" y="114"/>
                      </a:cubicBezTo>
                      <a:cubicBezTo>
                        <a:pt x="137" y="100"/>
                        <a:pt x="124" y="95"/>
                        <a:pt x="109" y="95"/>
                      </a:cubicBezTo>
                      <a:cubicBezTo>
                        <a:pt x="74" y="95"/>
                        <a:pt x="32" y="128"/>
                        <a:pt x="49" y="162"/>
                      </a:cubicBezTo>
                      <a:cubicBezTo>
                        <a:pt x="13" y="198"/>
                        <a:pt x="1" y="233"/>
                        <a:pt x="49" y="257"/>
                      </a:cubicBezTo>
                      <a:cubicBezTo>
                        <a:pt x="49" y="257"/>
                        <a:pt x="61" y="257"/>
                        <a:pt x="61" y="269"/>
                      </a:cubicBezTo>
                      <a:cubicBezTo>
                        <a:pt x="72" y="269"/>
                        <a:pt x="84" y="281"/>
                        <a:pt x="96" y="293"/>
                      </a:cubicBezTo>
                      <a:cubicBezTo>
                        <a:pt x="108" y="299"/>
                        <a:pt x="123" y="302"/>
                        <a:pt x="138" y="302"/>
                      </a:cubicBezTo>
                      <a:cubicBezTo>
                        <a:pt x="153" y="302"/>
                        <a:pt x="168" y="299"/>
                        <a:pt x="180" y="293"/>
                      </a:cubicBezTo>
                      <a:cubicBezTo>
                        <a:pt x="263" y="305"/>
                        <a:pt x="358" y="305"/>
                        <a:pt x="453" y="305"/>
                      </a:cubicBezTo>
                      <a:cubicBezTo>
                        <a:pt x="608" y="305"/>
                        <a:pt x="775" y="305"/>
                        <a:pt x="930" y="257"/>
                      </a:cubicBezTo>
                      <a:cubicBezTo>
                        <a:pt x="1049" y="233"/>
                        <a:pt x="1144" y="55"/>
                        <a:pt x="989" y="19"/>
                      </a:cubicBezTo>
                      <a:cubicBezTo>
                        <a:pt x="937" y="6"/>
                        <a:pt x="887" y="1"/>
                        <a:pt x="840" y="1"/>
                      </a:cubicBezTo>
                      <a:close/>
                    </a:path>
                  </a:pathLst>
                </a:custGeom>
                <a:solidFill>
                  <a:srgbClr val="A21C2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6" name="Google Shape;1596;p44"/>
                <p:cNvSpPr/>
                <p:nvPr/>
              </p:nvSpPr>
              <p:spPr>
                <a:xfrm>
                  <a:off x="6483125" y="2142475"/>
                  <a:ext cx="80800" cy="11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2" h="4717" extrusionOk="0">
                      <a:moveTo>
                        <a:pt x="2348" y="0"/>
                      </a:moveTo>
                      <a:cubicBezTo>
                        <a:pt x="2045" y="0"/>
                        <a:pt x="1629" y="238"/>
                        <a:pt x="1446" y="329"/>
                      </a:cubicBezTo>
                      <a:cubicBezTo>
                        <a:pt x="755" y="663"/>
                        <a:pt x="374" y="1282"/>
                        <a:pt x="231" y="2020"/>
                      </a:cubicBezTo>
                      <a:cubicBezTo>
                        <a:pt x="1" y="3284"/>
                        <a:pt x="1122" y="4717"/>
                        <a:pt x="2385" y="4717"/>
                      </a:cubicBezTo>
                      <a:cubicBezTo>
                        <a:pt x="2621" y="4717"/>
                        <a:pt x="2862" y="4667"/>
                        <a:pt x="3101" y="4556"/>
                      </a:cubicBezTo>
                      <a:cubicBezTo>
                        <a:pt x="3172" y="4520"/>
                        <a:pt x="3232" y="4353"/>
                        <a:pt x="3101" y="4353"/>
                      </a:cubicBezTo>
                      <a:cubicBezTo>
                        <a:pt x="1898" y="4282"/>
                        <a:pt x="922" y="3913"/>
                        <a:pt x="600" y="2603"/>
                      </a:cubicBezTo>
                      <a:cubicBezTo>
                        <a:pt x="422" y="1877"/>
                        <a:pt x="731" y="1067"/>
                        <a:pt x="1374" y="674"/>
                      </a:cubicBezTo>
                      <a:cubicBezTo>
                        <a:pt x="1626" y="513"/>
                        <a:pt x="2014" y="267"/>
                        <a:pt x="2358" y="267"/>
                      </a:cubicBezTo>
                      <a:cubicBezTo>
                        <a:pt x="2421" y="267"/>
                        <a:pt x="2482" y="275"/>
                        <a:pt x="2541" y="293"/>
                      </a:cubicBezTo>
                      <a:cubicBezTo>
                        <a:pt x="2549" y="296"/>
                        <a:pt x="2556" y="297"/>
                        <a:pt x="2564" y="297"/>
                      </a:cubicBezTo>
                      <a:cubicBezTo>
                        <a:pt x="2624" y="297"/>
                        <a:pt x="2669" y="216"/>
                        <a:pt x="2648" y="162"/>
                      </a:cubicBezTo>
                      <a:cubicBezTo>
                        <a:pt x="2587" y="44"/>
                        <a:pt x="2478" y="0"/>
                        <a:pt x="23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7" name="Google Shape;1597;p44"/>
                <p:cNvSpPr/>
                <p:nvPr/>
              </p:nvSpPr>
              <p:spPr>
                <a:xfrm>
                  <a:off x="6115050" y="1406250"/>
                  <a:ext cx="46425" cy="31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2593" extrusionOk="0">
                      <a:moveTo>
                        <a:pt x="1391" y="0"/>
                      </a:moveTo>
                      <a:cubicBezTo>
                        <a:pt x="1388" y="0"/>
                        <a:pt x="1384" y="0"/>
                        <a:pt x="1381" y="1"/>
                      </a:cubicBezTo>
                      <a:cubicBezTo>
                        <a:pt x="929" y="36"/>
                        <a:pt x="464" y="48"/>
                        <a:pt x="48" y="191"/>
                      </a:cubicBezTo>
                      <a:cubicBezTo>
                        <a:pt x="12" y="203"/>
                        <a:pt x="0" y="275"/>
                        <a:pt x="36" y="286"/>
                      </a:cubicBezTo>
                      <a:cubicBezTo>
                        <a:pt x="382" y="399"/>
                        <a:pt x="755" y="485"/>
                        <a:pt x="1124" y="485"/>
                      </a:cubicBezTo>
                      <a:cubicBezTo>
                        <a:pt x="1186" y="485"/>
                        <a:pt x="1248" y="482"/>
                        <a:pt x="1310" y="477"/>
                      </a:cubicBezTo>
                      <a:lnTo>
                        <a:pt x="1310" y="477"/>
                      </a:lnTo>
                      <a:cubicBezTo>
                        <a:pt x="1417" y="1287"/>
                        <a:pt x="1131" y="2215"/>
                        <a:pt x="1095" y="3013"/>
                      </a:cubicBezTo>
                      <a:cubicBezTo>
                        <a:pt x="1036" y="4180"/>
                        <a:pt x="988" y="5347"/>
                        <a:pt x="953" y="6513"/>
                      </a:cubicBezTo>
                      <a:cubicBezTo>
                        <a:pt x="929" y="7478"/>
                        <a:pt x="976" y="8454"/>
                        <a:pt x="1012" y="9430"/>
                      </a:cubicBezTo>
                      <a:cubicBezTo>
                        <a:pt x="1060" y="10419"/>
                        <a:pt x="1381" y="11371"/>
                        <a:pt x="1453" y="12347"/>
                      </a:cubicBezTo>
                      <a:cubicBezTo>
                        <a:pt x="1465" y="12501"/>
                        <a:pt x="1585" y="12593"/>
                        <a:pt x="1689" y="12593"/>
                      </a:cubicBezTo>
                      <a:cubicBezTo>
                        <a:pt x="1779" y="12593"/>
                        <a:pt x="1856" y="12525"/>
                        <a:pt x="1845" y="12371"/>
                      </a:cubicBezTo>
                      <a:cubicBezTo>
                        <a:pt x="1774" y="11395"/>
                        <a:pt x="1500" y="10431"/>
                        <a:pt x="1405" y="9454"/>
                      </a:cubicBezTo>
                      <a:cubicBezTo>
                        <a:pt x="1274" y="8252"/>
                        <a:pt x="1298" y="7013"/>
                        <a:pt x="1345" y="5799"/>
                      </a:cubicBezTo>
                      <a:cubicBezTo>
                        <a:pt x="1381" y="4656"/>
                        <a:pt x="1369" y="3513"/>
                        <a:pt x="1417" y="2370"/>
                      </a:cubicBezTo>
                      <a:cubicBezTo>
                        <a:pt x="1441" y="1715"/>
                        <a:pt x="1703" y="1037"/>
                        <a:pt x="1500" y="417"/>
                      </a:cubicBezTo>
                      <a:cubicBezTo>
                        <a:pt x="1594" y="301"/>
                        <a:pt x="1561" y="0"/>
                        <a:pt x="1391" y="0"/>
                      </a:cubicBezTo>
                      <a:close/>
                    </a:path>
                  </a:pathLst>
                </a:custGeom>
                <a:solidFill>
                  <a:srgbClr val="294C2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8" name="Google Shape;1598;p44"/>
                <p:cNvSpPr/>
                <p:nvPr/>
              </p:nvSpPr>
              <p:spPr>
                <a:xfrm>
                  <a:off x="6804725" y="1390550"/>
                  <a:ext cx="247175" cy="31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87" h="12718" extrusionOk="0">
                      <a:moveTo>
                        <a:pt x="109" y="0"/>
                      </a:moveTo>
                      <a:cubicBezTo>
                        <a:pt x="1" y="0"/>
                        <a:pt x="9" y="196"/>
                        <a:pt x="83" y="260"/>
                      </a:cubicBezTo>
                      <a:cubicBezTo>
                        <a:pt x="512" y="629"/>
                        <a:pt x="1262" y="653"/>
                        <a:pt x="1798" y="748"/>
                      </a:cubicBezTo>
                      <a:cubicBezTo>
                        <a:pt x="2278" y="838"/>
                        <a:pt x="2797" y="858"/>
                        <a:pt x="3319" y="858"/>
                      </a:cubicBezTo>
                      <a:cubicBezTo>
                        <a:pt x="3766" y="858"/>
                        <a:pt x="4215" y="843"/>
                        <a:pt x="4643" y="843"/>
                      </a:cubicBezTo>
                      <a:cubicBezTo>
                        <a:pt x="5393" y="1486"/>
                        <a:pt x="6143" y="2046"/>
                        <a:pt x="6774" y="2819"/>
                      </a:cubicBezTo>
                      <a:cubicBezTo>
                        <a:pt x="7453" y="3665"/>
                        <a:pt x="7906" y="4677"/>
                        <a:pt x="8120" y="5725"/>
                      </a:cubicBezTo>
                      <a:cubicBezTo>
                        <a:pt x="8572" y="8022"/>
                        <a:pt x="8763" y="10332"/>
                        <a:pt x="9382" y="12594"/>
                      </a:cubicBezTo>
                      <a:cubicBezTo>
                        <a:pt x="9408" y="12682"/>
                        <a:pt x="9459" y="12718"/>
                        <a:pt x="9518" y="12718"/>
                      </a:cubicBezTo>
                      <a:cubicBezTo>
                        <a:pt x="9674" y="12718"/>
                        <a:pt x="9886" y="12467"/>
                        <a:pt x="9834" y="12285"/>
                      </a:cubicBezTo>
                      <a:cubicBezTo>
                        <a:pt x="9477" y="10975"/>
                        <a:pt x="9227" y="9642"/>
                        <a:pt x="9013" y="8296"/>
                      </a:cubicBezTo>
                      <a:cubicBezTo>
                        <a:pt x="8822" y="7118"/>
                        <a:pt x="8739" y="5891"/>
                        <a:pt x="8406" y="4736"/>
                      </a:cubicBezTo>
                      <a:cubicBezTo>
                        <a:pt x="7953" y="3165"/>
                        <a:pt x="6643" y="1307"/>
                        <a:pt x="5060" y="629"/>
                      </a:cubicBezTo>
                      <a:cubicBezTo>
                        <a:pt x="5060" y="510"/>
                        <a:pt x="4977" y="367"/>
                        <a:pt x="4858" y="343"/>
                      </a:cubicBezTo>
                      <a:cubicBezTo>
                        <a:pt x="4465" y="236"/>
                        <a:pt x="4054" y="209"/>
                        <a:pt x="3640" y="209"/>
                      </a:cubicBezTo>
                      <a:cubicBezTo>
                        <a:pt x="3226" y="209"/>
                        <a:pt x="2810" y="236"/>
                        <a:pt x="2405" y="236"/>
                      </a:cubicBezTo>
                      <a:cubicBezTo>
                        <a:pt x="1988" y="236"/>
                        <a:pt x="1595" y="176"/>
                        <a:pt x="1202" y="105"/>
                      </a:cubicBezTo>
                      <a:cubicBezTo>
                        <a:pt x="905" y="45"/>
                        <a:pt x="428" y="117"/>
                        <a:pt x="155" y="10"/>
                      </a:cubicBezTo>
                      <a:cubicBezTo>
                        <a:pt x="138" y="3"/>
                        <a:pt x="123" y="0"/>
                        <a:pt x="109" y="0"/>
                      </a:cubicBezTo>
                      <a:close/>
                    </a:path>
                  </a:pathLst>
                </a:custGeom>
                <a:solidFill>
                  <a:srgbClr val="294C2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9" name="Google Shape;1599;p44"/>
                <p:cNvSpPr/>
                <p:nvPr/>
              </p:nvSpPr>
              <p:spPr>
                <a:xfrm>
                  <a:off x="6179650" y="2259175"/>
                  <a:ext cx="381900" cy="267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76" h="10687" extrusionOk="0">
                      <a:moveTo>
                        <a:pt x="14835" y="1"/>
                      </a:moveTo>
                      <a:cubicBezTo>
                        <a:pt x="14695" y="1"/>
                        <a:pt x="14557" y="161"/>
                        <a:pt x="14609" y="376"/>
                      </a:cubicBezTo>
                      <a:cubicBezTo>
                        <a:pt x="14775" y="1090"/>
                        <a:pt x="14132" y="1948"/>
                        <a:pt x="13835" y="2579"/>
                      </a:cubicBezTo>
                      <a:cubicBezTo>
                        <a:pt x="13454" y="3376"/>
                        <a:pt x="13061" y="4138"/>
                        <a:pt x="12513" y="4853"/>
                      </a:cubicBezTo>
                      <a:cubicBezTo>
                        <a:pt x="11489" y="6174"/>
                        <a:pt x="10203" y="7079"/>
                        <a:pt x="8727" y="7841"/>
                      </a:cubicBezTo>
                      <a:cubicBezTo>
                        <a:pt x="7262" y="8615"/>
                        <a:pt x="5715" y="9246"/>
                        <a:pt x="4095" y="9603"/>
                      </a:cubicBezTo>
                      <a:cubicBezTo>
                        <a:pt x="3405" y="9758"/>
                        <a:pt x="2702" y="9853"/>
                        <a:pt x="2000" y="9972"/>
                      </a:cubicBezTo>
                      <a:cubicBezTo>
                        <a:pt x="1707" y="10028"/>
                        <a:pt x="1303" y="10121"/>
                        <a:pt x="931" y="10121"/>
                      </a:cubicBezTo>
                      <a:cubicBezTo>
                        <a:pt x="668" y="10121"/>
                        <a:pt x="420" y="10075"/>
                        <a:pt x="238" y="9937"/>
                      </a:cubicBezTo>
                      <a:cubicBezTo>
                        <a:pt x="212" y="9920"/>
                        <a:pt x="189" y="9913"/>
                        <a:pt x="167" y="9913"/>
                      </a:cubicBezTo>
                      <a:cubicBezTo>
                        <a:pt x="49" y="9913"/>
                        <a:pt x="1" y="10132"/>
                        <a:pt x="71" y="10222"/>
                      </a:cubicBezTo>
                      <a:cubicBezTo>
                        <a:pt x="350" y="10574"/>
                        <a:pt x="830" y="10686"/>
                        <a:pt x="1363" y="10686"/>
                      </a:cubicBezTo>
                      <a:cubicBezTo>
                        <a:pt x="2147" y="10686"/>
                        <a:pt x="3045" y="10443"/>
                        <a:pt x="3583" y="10365"/>
                      </a:cubicBezTo>
                      <a:cubicBezTo>
                        <a:pt x="5643" y="10056"/>
                        <a:pt x="7572" y="9246"/>
                        <a:pt x="9394" y="8282"/>
                      </a:cubicBezTo>
                      <a:cubicBezTo>
                        <a:pt x="11037" y="7401"/>
                        <a:pt x="12287" y="6234"/>
                        <a:pt x="13370" y="4734"/>
                      </a:cubicBezTo>
                      <a:cubicBezTo>
                        <a:pt x="13918" y="3960"/>
                        <a:pt x="14240" y="3007"/>
                        <a:pt x="14668" y="2174"/>
                      </a:cubicBezTo>
                      <a:cubicBezTo>
                        <a:pt x="14978" y="1567"/>
                        <a:pt x="15275" y="876"/>
                        <a:pt x="15049" y="197"/>
                      </a:cubicBezTo>
                      <a:cubicBezTo>
                        <a:pt x="15004" y="59"/>
                        <a:pt x="14919" y="1"/>
                        <a:pt x="14835" y="1"/>
                      </a:cubicBezTo>
                      <a:close/>
                    </a:path>
                  </a:pathLst>
                </a:custGeom>
                <a:solidFill>
                  <a:srgbClr val="191919">
                    <a:alpha val="2232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0" name="Google Shape;1600;p44"/>
                <p:cNvSpPr/>
                <p:nvPr/>
              </p:nvSpPr>
              <p:spPr>
                <a:xfrm>
                  <a:off x="6610050" y="2423525"/>
                  <a:ext cx="262850" cy="2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11954" extrusionOk="0">
                      <a:moveTo>
                        <a:pt x="529" y="0"/>
                      </a:moveTo>
                      <a:cubicBezTo>
                        <a:pt x="495" y="0"/>
                        <a:pt x="480" y="58"/>
                        <a:pt x="500" y="89"/>
                      </a:cubicBezTo>
                      <a:cubicBezTo>
                        <a:pt x="929" y="517"/>
                        <a:pt x="1060" y="1041"/>
                        <a:pt x="1369" y="1517"/>
                      </a:cubicBezTo>
                      <a:cubicBezTo>
                        <a:pt x="1715" y="2065"/>
                        <a:pt x="2155" y="2470"/>
                        <a:pt x="2679" y="2851"/>
                      </a:cubicBezTo>
                      <a:cubicBezTo>
                        <a:pt x="3679" y="3589"/>
                        <a:pt x="4763" y="4232"/>
                        <a:pt x="5965" y="4613"/>
                      </a:cubicBezTo>
                      <a:cubicBezTo>
                        <a:pt x="6703" y="4839"/>
                        <a:pt x="7537" y="4887"/>
                        <a:pt x="8311" y="4922"/>
                      </a:cubicBezTo>
                      <a:cubicBezTo>
                        <a:pt x="8471" y="4930"/>
                        <a:pt x="8720" y="4962"/>
                        <a:pt x="8966" y="4962"/>
                      </a:cubicBezTo>
                      <a:cubicBezTo>
                        <a:pt x="9103" y="4962"/>
                        <a:pt x="9239" y="4952"/>
                        <a:pt x="9358" y="4922"/>
                      </a:cubicBezTo>
                      <a:cubicBezTo>
                        <a:pt x="9620" y="5518"/>
                        <a:pt x="9751" y="6256"/>
                        <a:pt x="9847" y="6875"/>
                      </a:cubicBezTo>
                      <a:cubicBezTo>
                        <a:pt x="9894" y="7280"/>
                        <a:pt x="9799" y="7792"/>
                        <a:pt x="9858" y="8220"/>
                      </a:cubicBezTo>
                      <a:cubicBezTo>
                        <a:pt x="8263" y="8292"/>
                        <a:pt x="6656" y="8911"/>
                        <a:pt x="5167" y="9423"/>
                      </a:cubicBezTo>
                      <a:cubicBezTo>
                        <a:pt x="4263" y="9721"/>
                        <a:pt x="3405" y="10185"/>
                        <a:pt x="2560" y="10614"/>
                      </a:cubicBezTo>
                      <a:cubicBezTo>
                        <a:pt x="1774" y="11007"/>
                        <a:pt x="1000" y="11495"/>
                        <a:pt x="131" y="11649"/>
                      </a:cubicBezTo>
                      <a:cubicBezTo>
                        <a:pt x="12" y="11673"/>
                        <a:pt x="0" y="11899"/>
                        <a:pt x="131" y="11923"/>
                      </a:cubicBezTo>
                      <a:cubicBezTo>
                        <a:pt x="238" y="11944"/>
                        <a:pt x="343" y="11954"/>
                        <a:pt x="446" y="11954"/>
                      </a:cubicBezTo>
                      <a:cubicBezTo>
                        <a:pt x="927" y="11954"/>
                        <a:pt x="1369" y="11746"/>
                        <a:pt x="1810" y="11530"/>
                      </a:cubicBezTo>
                      <a:cubicBezTo>
                        <a:pt x="2691" y="11102"/>
                        <a:pt x="3572" y="10685"/>
                        <a:pt x="4465" y="10292"/>
                      </a:cubicBezTo>
                      <a:cubicBezTo>
                        <a:pt x="6215" y="9518"/>
                        <a:pt x="8287" y="8863"/>
                        <a:pt x="10204" y="8756"/>
                      </a:cubicBezTo>
                      <a:cubicBezTo>
                        <a:pt x="10359" y="8744"/>
                        <a:pt x="10406" y="8554"/>
                        <a:pt x="10370" y="8399"/>
                      </a:cubicBezTo>
                      <a:cubicBezTo>
                        <a:pt x="10513" y="7863"/>
                        <a:pt x="10370" y="7089"/>
                        <a:pt x="10287" y="6589"/>
                      </a:cubicBezTo>
                      <a:cubicBezTo>
                        <a:pt x="10251" y="6351"/>
                        <a:pt x="10192" y="6101"/>
                        <a:pt x="10120" y="5839"/>
                      </a:cubicBezTo>
                      <a:cubicBezTo>
                        <a:pt x="10109" y="5411"/>
                        <a:pt x="9882" y="4958"/>
                        <a:pt x="9775" y="4541"/>
                      </a:cubicBezTo>
                      <a:cubicBezTo>
                        <a:pt x="9775" y="4541"/>
                        <a:pt x="9787" y="4530"/>
                        <a:pt x="9787" y="4530"/>
                      </a:cubicBezTo>
                      <a:cubicBezTo>
                        <a:pt x="9797" y="4428"/>
                        <a:pt x="9729" y="4160"/>
                        <a:pt x="9582" y="4160"/>
                      </a:cubicBezTo>
                      <a:cubicBezTo>
                        <a:pt x="9557" y="4160"/>
                        <a:pt x="9530" y="4167"/>
                        <a:pt x="9501" y="4184"/>
                      </a:cubicBezTo>
                      <a:cubicBezTo>
                        <a:pt x="9356" y="4273"/>
                        <a:pt x="9146" y="4301"/>
                        <a:pt x="8921" y="4301"/>
                      </a:cubicBezTo>
                      <a:cubicBezTo>
                        <a:pt x="8573" y="4301"/>
                        <a:pt x="8187" y="4234"/>
                        <a:pt x="7942" y="4220"/>
                      </a:cubicBezTo>
                      <a:cubicBezTo>
                        <a:pt x="7120" y="4172"/>
                        <a:pt x="6346" y="4089"/>
                        <a:pt x="5572" y="3827"/>
                      </a:cubicBezTo>
                      <a:cubicBezTo>
                        <a:pt x="4513" y="3482"/>
                        <a:pt x="3560" y="2863"/>
                        <a:pt x="2655" y="2232"/>
                      </a:cubicBezTo>
                      <a:cubicBezTo>
                        <a:pt x="2131" y="1863"/>
                        <a:pt x="1703" y="1434"/>
                        <a:pt x="1381" y="874"/>
                      </a:cubicBezTo>
                      <a:cubicBezTo>
                        <a:pt x="1155" y="505"/>
                        <a:pt x="929" y="208"/>
                        <a:pt x="548" y="5"/>
                      </a:cubicBezTo>
                      <a:cubicBezTo>
                        <a:pt x="541" y="2"/>
                        <a:pt x="535" y="0"/>
                        <a:pt x="529" y="0"/>
                      </a:cubicBezTo>
                      <a:close/>
                    </a:path>
                  </a:pathLst>
                </a:custGeom>
                <a:solidFill>
                  <a:srgbClr val="191919">
                    <a:alpha val="2232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1" name="Google Shape;1601;p44"/>
                <p:cNvSpPr/>
                <p:nvPr/>
              </p:nvSpPr>
              <p:spPr>
                <a:xfrm>
                  <a:off x="6267150" y="2637350"/>
                  <a:ext cx="204075" cy="7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3" h="3038" extrusionOk="0">
                      <a:moveTo>
                        <a:pt x="36" y="1"/>
                      </a:moveTo>
                      <a:cubicBezTo>
                        <a:pt x="0" y="1"/>
                        <a:pt x="0" y="60"/>
                        <a:pt x="24" y="72"/>
                      </a:cubicBezTo>
                      <a:cubicBezTo>
                        <a:pt x="536" y="370"/>
                        <a:pt x="1107" y="346"/>
                        <a:pt x="1679" y="453"/>
                      </a:cubicBezTo>
                      <a:cubicBezTo>
                        <a:pt x="2429" y="584"/>
                        <a:pt x="3108" y="941"/>
                        <a:pt x="3834" y="1168"/>
                      </a:cubicBezTo>
                      <a:cubicBezTo>
                        <a:pt x="4572" y="1406"/>
                        <a:pt x="5286" y="1715"/>
                        <a:pt x="5989" y="2049"/>
                      </a:cubicBezTo>
                      <a:cubicBezTo>
                        <a:pt x="6656" y="2346"/>
                        <a:pt x="7239" y="2775"/>
                        <a:pt x="7930" y="3025"/>
                      </a:cubicBezTo>
                      <a:cubicBezTo>
                        <a:pt x="7950" y="3033"/>
                        <a:pt x="7969" y="3037"/>
                        <a:pt x="7986" y="3037"/>
                      </a:cubicBezTo>
                      <a:cubicBezTo>
                        <a:pt x="8139" y="3037"/>
                        <a:pt x="8163" y="2733"/>
                        <a:pt x="8013" y="2680"/>
                      </a:cubicBezTo>
                      <a:cubicBezTo>
                        <a:pt x="6775" y="2168"/>
                        <a:pt x="5691" y="1394"/>
                        <a:pt x="4405" y="965"/>
                      </a:cubicBezTo>
                      <a:cubicBezTo>
                        <a:pt x="3715" y="727"/>
                        <a:pt x="3012" y="501"/>
                        <a:pt x="2298" y="322"/>
                      </a:cubicBezTo>
                      <a:cubicBezTo>
                        <a:pt x="1560" y="132"/>
                        <a:pt x="798" y="108"/>
                        <a:pt x="36" y="1"/>
                      </a:cubicBezTo>
                      <a:close/>
                    </a:path>
                  </a:pathLst>
                </a:custGeom>
                <a:solidFill>
                  <a:srgbClr val="191919">
                    <a:alpha val="2232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2" name="Google Shape;1602;p44"/>
                <p:cNvSpPr/>
                <p:nvPr/>
              </p:nvSpPr>
              <p:spPr>
                <a:xfrm>
                  <a:off x="6612525" y="1241500"/>
                  <a:ext cx="447425" cy="46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97" h="18677" extrusionOk="0">
                      <a:moveTo>
                        <a:pt x="2616" y="2435"/>
                      </a:moveTo>
                      <a:cubicBezTo>
                        <a:pt x="2616" y="2447"/>
                        <a:pt x="2616" y="2459"/>
                        <a:pt x="2628" y="2471"/>
                      </a:cubicBezTo>
                      <a:cubicBezTo>
                        <a:pt x="2699" y="2650"/>
                        <a:pt x="2759" y="2816"/>
                        <a:pt x="2806" y="3007"/>
                      </a:cubicBezTo>
                      <a:cubicBezTo>
                        <a:pt x="2854" y="3221"/>
                        <a:pt x="2759" y="3388"/>
                        <a:pt x="2616" y="3519"/>
                      </a:cubicBezTo>
                      <a:cubicBezTo>
                        <a:pt x="2687" y="3162"/>
                        <a:pt x="2628" y="2697"/>
                        <a:pt x="2568" y="2447"/>
                      </a:cubicBezTo>
                      <a:cubicBezTo>
                        <a:pt x="2556" y="2447"/>
                        <a:pt x="2556" y="2435"/>
                        <a:pt x="2556" y="2435"/>
                      </a:cubicBezTo>
                      <a:cubicBezTo>
                        <a:pt x="2572" y="2435"/>
                        <a:pt x="2588" y="2441"/>
                        <a:pt x="2600" y="2441"/>
                      </a:cubicBezTo>
                      <a:cubicBezTo>
                        <a:pt x="2606" y="2441"/>
                        <a:pt x="2612" y="2439"/>
                        <a:pt x="2616" y="2435"/>
                      </a:cubicBezTo>
                      <a:close/>
                      <a:moveTo>
                        <a:pt x="1363" y="1"/>
                      </a:moveTo>
                      <a:cubicBezTo>
                        <a:pt x="1288" y="1"/>
                        <a:pt x="1190" y="89"/>
                        <a:pt x="1175" y="173"/>
                      </a:cubicBezTo>
                      <a:cubicBezTo>
                        <a:pt x="1151" y="364"/>
                        <a:pt x="1163" y="697"/>
                        <a:pt x="1116" y="971"/>
                      </a:cubicBezTo>
                      <a:cubicBezTo>
                        <a:pt x="925" y="1054"/>
                        <a:pt x="746" y="1233"/>
                        <a:pt x="687" y="1435"/>
                      </a:cubicBezTo>
                      <a:cubicBezTo>
                        <a:pt x="651" y="1435"/>
                        <a:pt x="615" y="1435"/>
                        <a:pt x="580" y="1423"/>
                      </a:cubicBezTo>
                      <a:cubicBezTo>
                        <a:pt x="576" y="1423"/>
                        <a:pt x="572" y="1423"/>
                        <a:pt x="568" y="1423"/>
                      </a:cubicBezTo>
                      <a:cubicBezTo>
                        <a:pt x="489" y="1423"/>
                        <a:pt x="415" y="1534"/>
                        <a:pt x="461" y="1602"/>
                      </a:cubicBezTo>
                      <a:cubicBezTo>
                        <a:pt x="401" y="1602"/>
                        <a:pt x="330" y="1614"/>
                        <a:pt x="258" y="1626"/>
                      </a:cubicBezTo>
                      <a:cubicBezTo>
                        <a:pt x="223" y="1626"/>
                        <a:pt x="234" y="1662"/>
                        <a:pt x="270" y="1673"/>
                      </a:cubicBezTo>
                      <a:cubicBezTo>
                        <a:pt x="473" y="1709"/>
                        <a:pt x="723" y="1757"/>
                        <a:pt x="889" y="1888"/>
                      </a:cubicBezTo>
                      <a:cubicBezTo>
                        <a:pt x="1092" y="2031"/>
                        <a:pt x="1211" y="2388"/>
                        <a:pt x="1306" y="2614"/>
                      </a:cubicBezTo>
                      <a:cubicBezTo>
                        <a:pt x="1485" y="3055"/>
                        <a:pt x="1556" y="3543"/>
                        <a:pt x="1735" y="3983"/>
                      </a:cubicBezTo>
                      <a:cubicBezTo>
                        <a:pt x="1758" y="4043"/>
                        <a:pt x="1818" y="4078"/>
                        <a:pt x="1878" y="4090"/>
                      </a:cubicBezTo>
                      <a:cubicBezTo>
                        <a:pt x="1687" y="4281"/>
                        <a:pt x="1508" y="4483"/>
                        <a:pt x="1306" y="4662"/>
                      </a:cubicBezTo>
                      <a:cubicBezTo>
                        <a:pt x="1270" y="4698"/>
                        <a:pt x="1247" y="4745"/>
                        <a:pt x="1247" y="4805"/>
                      </a:cubicBezTo>
                      <a:cubicBezTo>
                        <a:pt x="794" y="5079"/>
                        <a:pt x="389" y="5424"/>
                        <a:pt x="20" y="5853"/>
                      </a:cubicBezTo>
                      <a:cubicBezTo>
                        <a:pt x="0" y="5873"/>
                        <a:pt x="5" y="5944"/>
                        <a:pt x="44" y="5944"/>
                      </a:cubicBezTo>
                      <a:cubicBezTo>
                        <a:pt x="50" y="5944"/>
                        <a:pt x="59" y="5941"/>
                        <a:pt x="68" y="5936"/>
                      </a:cubicBezTo>
                      <a:cubicBezTo>
                        <a:pt x="866" y="5364"/>
                        <a:pt x="1628" y="4876"/>
                        <a:pt x="2616" y="4662"/>
                      </a:cubicBezTo>
                      <a:cubicBezTo>
                        <a:pt x="3163" y="4543"/>
                        <a:pt x="3699" y="4495"/>
                        <a:pt x="4223" y="4281"/>
                      </a:cubicBezTo>
                      <a:cubicBezTo>
                        <a:pt x="4556" y="4162"/>
                        <a:pt x="4711" y="4007"/>
                        <a:pt x="5128" y="3995"/>
                      </a:cubicBezTo>
                      <a:cubicBezTo>
                        <a:pt x="5390" y="3995"/>
                        <a:pt x="5664" y="4090"/>
                        <a:pt x="5926" y="4090"/>
                      </a:cubicBezTo>
                      <a:cubicBezTo>
                        <a:pt x="5997" y="4090"/>
                        <a:pt x="6033" y="4043"/>
                        <a:pt x="6069" y="3995"/>
                      </a:cubicBezTo>
                      <a:cubicBezTo>
                        <a:pt x="6357" y="3957"/>
                        <a:pt x="6651" y="3946"/>
                        <a:pt x="6948" y="3946"/>
                      </a:cubicBezTo>
                      <a:cubicBezTo>
                        <a:pt x="7202" y="3946"/>
                        <a:pt x="7458" y="3954"/>
                        <a:pt x="7712" y="3959"/>
                      </a:cubicBezTo>
                      <a:cubicBezTo>
                        <a:pt x="8009" y="3959"/>
                        <a:pt x="8307" y="3936"/>
                        <a:pt x="8605" y="3936"/>
                      </a:cubicBezTo>
                      <a:cubicBezTo>
                        <a:pt x="9105" y="3948"/>
                        <a:pt x="9152" y="4293"/>
                        <a:pt x="9414" y="4555"/>
                      </a:cubicBezTo>
                      <a:cubicBezTo>
                        <a:pt x="9795" y="4900"/>
                        <a:pt x="10319" y="4936"/>
                        <a:pt x="10807" y="5007"/>
                      </a:cubicBezTo>
                      <a:cubicBezTo>
                        <a:pt x="11367" y="5079"/>
                        <a:pt x="11807" y="5221"/>
                        <a:pt x="12057" y="5769"/>
                      </a:cubicBezTo>
                      <a:cubicBezTo>
                        <a:pt x="12165" y="6019"/>
                        <a:pt x="12260" y="6245"/>
                        <a:pt x="12450" y="6448"/>
                      </a:cubicBezTo>
                      <a:cubicBezTo>
                        <a:pt x="12479" y="6477"/>
                        <a:pt x="12517" y="6492"/>
                        <a:pt x="12558" y="6492"/>
                      </a:cubicBezTo>
                      <a:cubicBezTo>
                        <a:pt x="12584" y="6492"/>
                        <a:pt x="12613" y="6486"/>
                        <a:pt x="12641" y="6472"/>
                      </a:cubicBezTo>
                      <a:cubicBezTo>
                        <a:pt x="13022" y="6853"/>
                        <a:pt x="13534" y="7019"/>
                        <a:pt x="13998" y="7317"/>
                      </a:cubicBezTo>
                      <a:cubicBezTo>
                        <a:pt x="14617" y="7722"/>
                        <a:pt x="14903" y="8377"/>
                        <a:pt x="15379" y="8889"/>
                      </a:cubicBezTo>
                      <a:cubicBezTo>
                        <a:pt x="15415" y="8960"/>
                        <a:pt x="15439" y="9031"/>
                        <a:pt x="15463" y="9115"/>
                      </a:cubicBezTo>
                      <a:cubicBezTo>
                        <a:pt x="15594" y="9579"/>
                        <a:pt x="15784" y="10032"/>
                        <a:pt x="15939" y="10496"/>
                      </a:cubicBezTo>
                      <a:cubicBezTo>
                        <a:pt x="16272" y="11532"/>
                        <a:pt x="16487" y="12580"/>
                        <a:pt x="16629" y="13651"/>
                      </a:cubicBezTo>
                      <a:cubicBezTo>
                        <a:pt x="16737" y="14461"/>
                        <a:pt x="16796" y="15294"/>
                        <a:pt x="17070" y="16056"/>
                      </a:cubicBezTo>
                      <a:cubicBezTo>
                        <a:pt x="17368" y="16901"/>
                        <a:pt x="17415" y="17794"/>
                        <a:pt x="17713" y="18616"/>
                      </a:cubicBezTo>
                      <a:cubicBezTo>
                        <a:pt x="17727" y="18659"/>
                        <a:pt x="17750" y="18676"/>
                        <a:pt x="17775" y="18676"/>
                      </a:cubicBezTo>
                      <a:cubicBezTo>
                        <a:pt x="17831" y="18676"/>
                        <a:pt x="17896" y="18584"/>
                        <a:pt x="17880" y="18509"/>
                      </a:cubicBezTo>
                      <a:cubicBezTo>
                        <a:pt x="17784" y="18140"/>
                        <a:pt x="17701" y="17759"/>
                        <a:pt x="17630" y="17390"/>
                      </a:cubicBezTo>
                      <a:lnTo>
                        <a:pt x="17630" y="17390"/>
                      </a:lnTo>
                      <a:cubicBezTo>
                        <a:pt x="17639" y="17391"/>
                        <a:pt x="17648" y="17392"/>
                        <a:pt x="17657" y="17392"/>
                      </a:cubicBezTo>
                      <a:cubicBezTo>
                        <a:pt x="17718" y="17392"/>
                        <a:pt x="17771" y="17357"/>
                        <a:pt x="17760" y="17294"/>
                      </a:cubicBezTo>
                      <a:cubicBezTo>
                        <a:pt x="17522" y="16223"/>
                        <a:pt x="17272" y="15163"/>
                        <a:pt x="17082" y="14104"/>
                      </a:cubicBezTo>
                      <a:cubicBezTo>
                        <a:pt x="17010" y="13508"/>
                        <a:pt x="16963" y="12925"/>
                        <a:pt x="16915" y="12341"/>
                      </a:cubicBezTo>
                      <a:cubicBezTo>
                        <a:pt x="16891" y="11996"/>
                        <a:pt x="16891" y="11603"/>
                        <a:pt x="16748" y="11282"/>
                      </a:cubicBezTo>
                      <a:cubicBezTo>
                        <a:pt x="16725" y="10948"/>
                        <a:pt x="16689" y="10627"/>
                        <a:pt x="16665" y="10294"/>
                      </a:cubicBezTo>
                      <a:cubicBezTo>
                        <a:pt x="16463" y="8162"/>
                        <a:pt x="15713" y="6281"/>
                        <a:pt x="13962" y="4960"/>
                      </a:cubicBezTo>
                      <a:cubicBezTo>
                        <a:pt x="13188" y="4388"/>
                        <a:pt x="12355" y="4162"/>
                        <a:pt x="11414" y="4031"/>
                      </a:cubicBezTo>
                      <a:cubicBezTo>
                        <a:pt x="10319" y="3876"/>
                        <a:pt x="9486" y="3043"/>
                        <a:pt x="8366" y="2959"/>
                      </a:cubicBezTo>
                      <a:cubicBezTo>
                        <a:pt x="7783" y="2912"/>
                        <a:pt x="7200" y="2935"/>
                        <a:pt x="6616" y="2816"/>
                      </a:cubicBezTo>
                      <a:cubicBezTo>
                        <a:pt x="6045" y="2709"/>
                        <a:pt x="5497" y="2424"/>
                        <a:pt x="4914" y="2328"/>
                      </a:cubicBezTo>
                      <a:cubicBezTo>
                        <a:pt x="4482" y="2260"/>
                        <a:pt x="3896" y="2134"/>
                        <a:pt x="3359" y="2134"/>
                      </a:cubicBezTo>
                      <a:cubicBezTo>
                        <a:pt x="3051" y="2134"/>
                        <a:pt x="2759" y="2176"/>
                        <a:pt x="2520" y="2293"/>
                      </a:cubicBezTo>
                      <a:cubicBezTo>
                        <a:pt x="2401" y="1912"/>
                        <a:pt x="2235" y="1554"/>
                        <a:pt x="2116" y="1173"/>
                      </a:cubicBezTo>
                      <a:cubicBezTo>
                        <a:pt x="1985" y="780"/>
                        <a:pt x="1818" y="364"/>
                        <a:pt x="1461" y="161"/>
                      </a:cubicBezTo>
                      <a:cubicBezTo>
                        <a:pt x="1461" y="138"/>
                        <a:pt x="1461" y="114"/>
                        <a:pt x="1449" y="102"/>
                      </a:cubicBezTo>
                      <a:cubicBezTo>
                        <a:pt x="1440" y="29"/>
                        <a:pt x="1406" y="1"/>
                        <a:pt x="136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3" name="Google Shape;1603;p44"/>
                <p:cNvSpPr/>
                <p:nvPr/>
              </p:nvSpPr>
              <p:spPr>
                <a:xfrm>
                  <a:off x="6664800" y="1361250"/>
                  <a:ext cx="145475" cy="4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9" h="1956" extrusionOk="0">
                      <a:moveTo>
                        <a:pt x="5703" y="1"/>
                      </a:moveTo>
                      <a:cubicBezTo>
                        <a:pt x="5696" y="1"/>
                        <a:pt x="5688" y="1"/>
                        <a:pt x="5680" y="3"/>
                      </a:cubicBezTo>
                      <a:cubicBezTo>
                        <a:pt x="5121" y="50"/>
                        <a:pt x="4525" y="181"/>
                        <a:pt x="3954" y="336"/>
                      </a:cubicBezTo>
                      <a:cubicBezTo>
                        <a:pt x="3930" y="301"/>
                        <a:pt x="3894" y="277"/>
                        <a:pt x="3858" y="277"/>
                      </a:cubicBezTo>
                      <a:cubicBezTo>
                        <a:pt x="2752" y="277"/>
                        <a:pt x="1695" y="722"/>
                        <a:pt x="581" y="722"/>
                      </a:cubicBezTo>
                      <a:cubicBezTo>
                        <a:pt x="459" y="722"/>
                        <a:pt x="338" y="717"/>
                        <a:pt x="215" y="705"/>
                      </a:cubicBezTo>
                      <a:cubicBezTo>
                        <a:pt x="156" y="705"/>
                        <a:pt x="156" y="789"/>
                        <a:pt x="191" y="812"/>
                      </a:cubicBezTo>
                      <a:cubicBezTo>
                        <a:pt x="451" y="991"/>
                        <a:pt x="733" y="1031"/>
                        <a:pt x="1025" y="1031"/>
                      </a:cubicBezTo>
                      <a:cubicBezTo>
                        <a:pt x="1162" y="1031"/>
                        <a:pt x="1301" y="1022"/>
                        <a:pt x="1442" y="1015"/>
                      </a:cubicBezTo>
                      <a:cubicBezTo>
                        <a:pt x="1680" y="991"/>
                        <a:pt x="1942" y="967"/>
                        <a:pt x="2215" y="943"/>
                      </a:cubicBezTo>
                      <a:lnTo>
                        <a:pt x="2215" y="943"/>
                      </a:lnTo>
                      <a:cubicBezTo>
                        <a:pt x="1501" y="1289"/>
                        <a:pt x="810" y="1705"/>
                        <a:pt x="48" y="1896"/>
                      </a:cubicBezTo>
                      <a:cubicBezTo>
                        <a:pt x="25" y="1896"/>
                        <a:pt x="1" y="1955"/>
                        <a:pt x="37" y="1955"/>
                      </a:cubicBezTo>
                      <a:cubicBezTo>
                        <a:pt x="810" y="1920"/>
                        <a:pt x="1430" y="1539"/>
                        <a:pt x="2108" y="1229"/>
                      </a:cubicBezTo>
                      <a:cubicBezTo>
                        <a:pt x="3251" y="705"/>
                        <a:pt x="4549" y="693"/>
                        <a:pt x="5692" y="205"/>
                      </a:cubicBezTo>
                      <a:cubicBezTo>
                        <a:pt x="5782" y="172"/>
                        <a:pt x="5819" y="1"/>
                        <a:pt x="5703" y="1"/>
                      </a:cubicBezTo>
                      <a:close/>
                    </a:path>
                  </a:pathLst>
                </a:custGeom>
                <a:solidFill>
                  <a:srgbClr val="EFC6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4" name="Google Shape;1604;p44"/>
                <p:cNvSpPr/>
                <p:nvPr/>
              </p:nvSpPr>
              <p:spPr>
                <a:xfrm>
                  <a:off x="6812150" y="1384025"/>
                  <a:ext cx="43175" cy="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7" h="307" extrusionOk="0">
                      <a:moveTo>
                        <a:pt x="1297" y="1"/>
                      </a:moveTo>
                      <a:cubicBezTo>
                        <a:pt x="1153" y="1"/>
                        <a:pt x="1007" y="9"/>
                        <a:pt x="858" y="9"/>
                      </a:cubicBezTo>
                      <a:cubicBezTo>
                        <a:pt x="572" y="9"/>
                        <a:pt x="334" y="152"/>
                        <a:pt x="60" y="199"/>
                      </a:cubicBezTo>
                      <a:cubicBezTo>
                        <a:pt x="24" y="211"/>
                        <a:pt x="0" y="282"/>
                        <a:pt x="48" y="282"/>
                      </a:cubicBezTo>
                      <a:cubicBezTo>
                        <a:pt x="100" y="290"/>
                        <a:pt x="152" y="293"/>
                        <a:pt x="205" y="293"/>
                      </a:cubicBezTo>
                      <a:cubicBezTo>
                        <a:pt x="369" y="293"/>
                        <a:pt x="537" y="266"/>
                        <a:pt x="705" y="266"/>
                      </a:cubicBezTo>
                      <a:cubicBezTo>
                        <a:pt x="744" y="266"/>
                        <a:pt x="783" y="267"/>
                        <a:pt x="822" y="271"/>
                      </a:cubicBezTo>
                      <a:cubicBezTo>
                        <a:pt x="959" y="288"/>
                        <a:pt x="1090" y="306"/>
                        <a:pt x="1221" y="306"/>
                      </a:cubicBezTo>
                      <a:cubicBezTo>
                        <a:pt x="1352" y="306"/>
                        <a:pt x="1483" y="288"/>
                        <a:pt x="1620" y="235"/>
                      </a:cubicBezTo>
                      <a:cubicBezTo>
                        <a:pt x="1679" y="211"/>
                        <a:pt x="1727" y="32"/>
                        <a:pt x="1620" y="21"/>
                      </a:cubicBezTo>
                      <a:cubicBezTo>
                        <a:pt x="1513" y="5"/>
                        <a:pt x="1405" y="1"/>
                        <a:pt x="1297" y="1"/>
                      </a:cubicBezTo>
                      <a:close/>
                    </a:path>
                  </a:pathLst>
                </a:custGeom>
                <a:solidFill>
                  <a:srgbClr val="EFC6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44"/>
                <p:cNvSpPr/>
                <p:nvPr/>
              </p:nvSpPr>
              <p:spPr>
                <a:xfrm>
                  <a:off x="6526150" y="1315425"/>
                  <a:ext cx="30050" cy="10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2" h="4292" extrusionOk="0">
                      <a:moveTo>
                        <a:pt x="812" y="1"/>
                      </a:moveTo>
                      <a:cubicBezTo>
                        <a:pt x="756" y="1"/>
                        <a:pt x="701" y="53"/>
                        <a:pt x="701" y="145"/>
                      </a:cubicBezTo>
                      <a:cubicBezTo>
                        <a:pt x="677" y="633"/>
                        <a:pt x="749" y="1145"/>
                        <a:pt x="820" y="1633"/>
                      </a:cubicBezTo>
                      <a:cubicBezTo>
                        <a:pt x="713" y="1693"/>
                        <a:pt x="630" y="1753"/>
                        <a:pt x="546" y="1836"/>
                      </a:cubicBezTo>
                      <a:cubicBezTo>
                        <a:pt x="487" y="1872"/>
                        <a:pt x="439" y="1919"/>
                        <a:pt x="391" y="1955"/>
                      </a:cubicBezTo>
                      <a:cubicBezTo>
                        <a:pt x="308" y="2026"/>
                        <a:pt x="308" y="2193"/>
                        <a:pt x="380" y="2264"/>
                      </a:cubicBezTo>
                      <a:cubicBezTo>
                        <a:pt x="832" y="2741"/>
                        <a:pt x="499" y="3527"/>
                        <a:pt x="106" y="3943"/>
                      </a:cubicBezTo>
                      <a:cubicBezTo>
                        <a:pt x="1" y="4048"/>
                        <a:pt x="72" y="4291"/>
                        <a:pt x="190" y="4291"/>
                      </a:cubicBezTo>
                      <a:cubicBezTo>
                        <a:pt x="219" y="4291"/>
                        <a:pt x="251" y="4276"/>
                        <a:pt x="284" y="4241"/>
                      </a:cubicBezTo>
                      <a:cubicBezTo>
                        <a:pt x="772" y="3717"/>
                        <a:pt x="1118" y="2788"/>
                        <a:pt x="713" y="2134"/>
                      </a:cubicBezTo>
                      <a:cubicBezTo>
                        <a:pt x="772" y="2098"/>
                        <a:pt x="832" y="2050"/>
                        <a:pt x="892" y="2014"/>
                      </a:cubicBezTo>
                      <a:cubicBezTo>
                        <a:pt x="914" y="2071"/>
                        <a:pt x="954" y="2095"/>
                        <a:pt x="997" y="2095"/>
                      </a:cubicBezTo>
                      <a:cubicBezTo>
                        <a:pt x="1092" y="2095"/>
                        <a:pt x="1202" y="1979"/>
                        <a:pt x="1177" y="1824"/>
                      </a:cubicBezTo>
                      <a:cubicBezTo>
                        <a:pt x="1118" y="1276"/>
                        <a:pt x="1082" y="645"/>
                        <a:pt x="927" y="109"/>
                      </a:cubicBezTo>
                      <a:cubicBezTo>
                        <a:pt x="906" y="35"/>
                        <a:pt x="858" y="1"/>
                        <a:pt x="812" y="1"/>
                      </a:cubicBezTo>
                      <a:close/>
                    </a:path>
                  </a:pathLst>
                </a:custGeom>
                <a:solidFill>
                  <a:srgbClr val="EFC6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6" name="Google Shape;1606;p44"/>
                <p:cNvSpPr/>
                <p:nvPr/>
              </p:nvSpPr>
              <p:spPr>
                <a:xfrm>
                  <a:off x="6510925" y="1327050"/>
                  <a:ext cx="20850" cy="2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" h="1155" extrusionOk="0">
                      <a:moveTo>
                        <a:pt x="375" y="0"/>
                      </a:moveTo>
                      <a:cubicBezTo>
                        <a:pt x="347" y="0"/>
                        <a:pt x="290" y="62"/>
                        <a:pt x="334" y="73"/>
                      </a:cubicBezTo>
                      <a:cubicBezTo>
                        <a:pt x="536" y="168"/>
                        <a:pt x="572" y="406"/>
                        <a:pt x="500" y="597"/>
                      </a:cubicBezTo>
                      <a:cubicBezTo>
                        <a:pt x="429" y="835"/>
                        <a:pt x="262" y="847"/>
                        <a:pt x="84" y="954"/>
                      </a:cubicBezTo>
                      <a:cubicBezTo>
                        <a:pt x="24" y="1002"/>
                        <a:pt x="0" y="1109"/>
                        <a:pt x="84" y="1133"/>
                      </a:cubicBezTo>
                      <a:cubicBezTo>
                        <a:pt x="118" y="1148"/>
                        <a:pt x="152" y="1154"/>
                        <a:pt x="186" y="1154"/>
                      </a:cubicBezTo>
                      <a:cubicBezTo>
                        <a:pt x="428" y="1154"/>
                        <a:pt x="664" y="820"/>
                        <a:pt x="727" y="633"/>
                      </a:cubicBezTo>
                      <a:cubicBezTo>
                        <a:pt x="834" y="335"/>
                        <a:pt x="667" y="85"/>
                        <a:pt x="381" y="2"/>
                      </a:cubicBezTo>
                      <a:cubicBezTo>
                        <a:pt x="380" y="1"/>
                        <a:pt x="377" y="0"/>
                        <a:pt x="375" y="0"/>
                      </a:cubicBezTo>
                      <a:close/>
                    </a:path>
                  </a:pathLst>
                </a:custGeom>
                <a:solidFill>
                  <a:srgbClr val="EFC6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7" name="Google Shape;1607;p44"/>
                <p:cNvSpPr/>
                <p:nvPr/>
              </p:nvSpPr>
              <p:spPr>
                <a:xfrm>
                  <a:off x="6424150" y="1316000"/>
                  <a:ext cx="79350" cy="8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4" h="3349" extrusionOk="0">
                      <a:moveTo>
                        <a:pt x="2723" y="1"/>
                      </a:moveTo>
                      <a:cubicBezTo>
                        <a:pt x="2686" y="1"/>
                        <a:pt x="2651" y="17"/>
                        <a:pt x="2674" y="63"/>
                      </a:cubicBezTo>
                      <a:cubicBezTo>
                        <a:pt x="2816" y="301"/>
                        <a:pt x="1721" y="920"/>
                        <a:pt x="1543" y="1075"/>
                      </a:cubicBezTo>
                      <a:cubicBezTo>
                        <a:pt x="900" y="1610"/>
                        <a:pt x="340" y="2325"/>
                        <a:pt x="54" y="3111"/>
                      </a:cubicBezTo>
                      <a:cubicBezTo>
                        <a:pt x="0" y="3250"/>
                        <a:pt x="147" y="3349"/>
                        <a:pt x="283" y="3349"/>
                      </a:cubicBezTo>
                      <a:cubicBezTo>
                        <a:pt x="356" y="3349"/>
                        <a:pt x="426" y="3320"/>
                        <a:pt x="459" y="3254"/>
                      </a:cubicBezTo>
                      <a:cubicBezTo>
                        <a:pt x="864" y="2337"/>
                        <a:pt x="1495" y="1479"/>
                        <a:pt x="2352" y="932"/>
                      </a:cubicBezTo>
                      <a:cubicBezTo>
                        <a:pt x="2650" y="741"/>
                        <a:pt x="3174" y="360"/>
                        <a:pt x="2781" y="15"/>
                      </a:cubicBezTo>
                      <a:cubicBezTo>
                        <a:pt x="2768" y="6"/>
                        <a:pt x="2745" y="1"/>
                        <a:pt x="2723" y="1"/>
                      </a:cubicBezTo>
                      <a:close/>
                    </a:path>
                  </a:pathLst>
                </a:custGeom>
                <a:solidFill>
                  <a:srgbClr val="EFC6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44"/>
                <p:cNvSpPr/>
                <p:nvPr/>
              </p:nvSpPr>
              <p:spPr>
                <a:xfrm>
                  <a:off x="6415250" y="1312750"/>
                  <a:ext cx="72475" cy="8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9" h="3267" extrusionOk="0">
                      <a:moveTo>
                        <a:pt x="2839" y="1"/>
                      </a:moveTo>
                      <a:cubicBezTo>
                        <a:pt x="2803" y="1"/>
                        <a:pt x="2758" y="27"/>
                        <a:pt x="2744" y="62"/>
                      </a:cubicBezTo>
                      <a:cubicBezTo>
                        <a:pt x="2637" y="359"/>
                        <a:pt x="2160" y="538"/>
                        <a:pt x="1899" y="693"/>
                      </a:cubicBezTo>
                      <a:cubicBezTo>
                        <a:pt x="1648" y="836"/>
                        <a:pt x="1422" y="1026"/>
                        <a:pt x="1208" y="1217"/>
                      </a:cubicBezTo>
                      <a:cubicBezTo>
                        <a:pt x="672" y="1705"/>
                        <a:pt x="220" y="2383"/>
                        <a:pt x="29" y="3086"/>
                      </a:cubicBezTo>
                      <a:cubicBezTo>
                        <a:pt x="1" y="3212"/>
                        <a:pt x="77" y="3266"/>
                        <a:pt x="169" y="3266"/>
                      </a:cubicBezTo>
                      <a:cubicBezTo>
                        <a:pt x="268" y="3266"/>
                        <a:pt x="386" y="3203"/>
                        <a:pt x="410" y="3098"/>
                      </a:cubicBezTo>
                      <a:cubicBezTo>
                        <a:pt x="636" y="2252"/>
                        <a:pt x="1244" y="1502"/>
                        <a:pt x="1958" y="1002"/>
                      </a:cubicBezTo>
                      <a:cubicBezTo>
                        <a:pt x="2291" y="764"/>
                        <a:pt x="2899" y="550"/>
                        <a:pt x="2887" y="50"/>
                      </a:cubicBezTo>
                      <a:cubicBezTo>
                        <a:pt x="2887" y="15"/>
                        <a:pt x="2866" y="1"/>
                        <a:pt x="2839" y="1"/>
                      </a:cubicBezTo>
                      <a:close/>
                    </a:path>
                  </a:pathLst>
                </a:custGeom>
                <a:solidFill>
                  <a:srgbClr val="EFC6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44"/>
                <p:cNvSpPr/>
                <p:nvPr/>
              </p:nvSpPr>
              <p:spPr>
                <a:xfrm>
                  <a:off x="6377275" y="1245325"/>
                  <a:ext cx="11900" cy="1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" h="774" extrusionOk="0">
                      <a:moveTo>
                        <a:pt x="326" y="1"/>
                      </a:moveTo>
                      <a:cubicBezTo>
                        <a:pt x="301" y="1"/>
                        <a:pt x="274" y="16"/>
                        <a:pt x="262" y="44"/>
                      </a:cubicBezTo>
                      <a:cubicBezTo>
                        <a:pt x="179" y="246"/>
                        <a:pt x="0" y="675"/>
                        <a:pt x="322" y="770"/>
                      </a:cubicBezTo>
                      <a:cubicBezTo>
                        <a:pt x="330" y="773"/>
                        <a:pt x="338" y="774"/>
                        <a:pt x="346" y="774"/>
                      </a:cubicBezTo>
                      <a:cubicBezTo>
                        <a:pt x="418" y="774"/>
                        <a:pt x="476" y="680"/>
                        <a:pt x="465" y="616"/>
                      </a:cubicBezTo>
                      <a:cubicBezTo>
                        <a:pt x="441" y="520"/>
                        <a:pt x="381" y="437"/>
                        <a:pt x="370" y="354"/>
                      </a:cubicBezTo>
                      <a:cubicBezTo>
                        <a:pt x="358" y="246"/>
                        <a:pt x="358" y="163"/>
                        <a:pt x="370" y="56"/>
                      </a:cubicBezTo>
                      <a:cubicBezTo>
                        <a:pt x="376" y="19"/>
                        <a:pt x="353" y="1"/>
                        <a:pt x="326" y="1"/>
                      </a:cubicBezTo>
                      <a:close/>
                    </a:path>
                  </a:pathLst>
                </a:custGeom>
                <a:solidFill>
                  <a:srgbClr val="EFC6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44"/>
                <p:cNvSpPr/>
                <p:nvPr/>
              </p:nvSpPr>
              <p:spPr>
                <a:xfrm>
                  <a:off x="6243175" y="1344275"/>
                  <a:ext cx="49725" cy="1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9" h="625" extrusionOk="0">
                      <a:moveTo>
                        <a:pt x="120" y="0"/>
                      </a:moveTo>
                      <a:cubicBezTo>
                        <a:pt x="55" y="0"/>
                        <a:pt x="1" y="112"/>
                        <a:pt x="66" y="134"/>
                      </a:cubicBezTo>
                      <a:cubicBezTo>
                        <a:pt x="626" y="337"/>
                        <a:pt x="1197" y="491"/>
                        <a:pt x="1781" y="622"/>
                      </a:cubicBezTo>
                      <a:cubicBezTo>
                        <a:pt x="1786" y="624"/>
                        <a:pt x="1791" y="624"/>
                        <a:pt x="1797" y="624"/>
                      </a:cubicBezTo>
                      <a:cubicBezTo>
                        <a:pt x="1888" y="624"/>
                        <a:pt x="1988" y="442"/>
                        <a:pt x="1876" y="408"/>
                      </a:cubicBezTo>
                      <a:cubicBezTo>
                        <a:pt x="1316" y="206"/>
                        <a:pt x="721" y="122"/>
                        <a:pt x="138" y="3"/>
                      </a:cubicBezTo>
                      <a:cubicBezTo>
                        <a:pt x="132" y="1"/>
                        <a:pt x="126" y="0"/>
                        <a:pt x="120" y="0"/>
                      </a:cubicBezTo>
                      <a:close/>
                    </a:path>
                  </a:pathLst>
                </a:custGeom>
                <a:solidFill>
                  <a:srgbClr val="EFC6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44"/>
                <p:cNvSpPr/>
                <p:nvPr/>
              </p:nvSpPr>
              <p:spPr>
                <a:xfrm>
                  <a:off x="6325175" y="1392100"/>
                  <a:ext cx="47650" cy="2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6" h="1162" extrusionOk="0">
                      <a:moveTo>
                        <a:pt x="1621" y="0"/>
                      </a:moveTo>
                      <a:cubicBezTo>
                        <a:pt x="1564" y="0"/>
                        <a:pt x="1506" y="30"/>
                        <a:pt x="1513" y="90"/>
                      </a:cubicBezTo>
                      <a:cubicBezTo>
                        <a:pt x="1525" y="388"/>
                        <a:pt x="1108" y="555"/>
                        <a:pt x="894" y="650"/>
                      </a:cubicBezTo>
                      <a:cubicBezTo>
                        <a:pt x="644" y="757"/>
                        <a:pt x="334" y="781"/>
                        <a:pt x="108" y="912"/>
                      </a:cubicBezTo>
                      <a:cubicBezTo>
                        <a:pt x="1" y="983"/>
                        <a:pt x="1" y="1114"/>
                        <a:pt x="144" y="1150"/>
                      </a:cubicBezTo>
                      <a:cubicBezTo>
                        <a:pt x="180" y="1158"/>
                        <a:pt x="218" y="1162"/>
                        <a:pt x="258" y="1162"/>
                      </a:cubicBezTo>
                      <a:cubicBezTo>
                        <a:pt x="572" y="1162"/>
                        <a:pt x="985" y="932"/>
                        <a:pt x="1239" y="805"/>
                      </a:cubicBezTo>
                      <a:cubicBezTo>
                        <a:pt x="1501" y="674"/>
                        <a:pt x="1906" y="400"/>
                        <a:pt x="1727" y="55"/>
                      </a:cubicBezTo>
                      <a:cubicBezTo>
                        <a:pt x="1712" y="18"/>
                        <a:pt x="1666" y="0"/>
                        <a:pt x="1621" y="0"/>
                      </a:cubicBezTo>
                      <a:close/>
                    </a:path>
                  </a:pathLst>
                </a:custGeom>
                <a:solidFill>
                  <a:srgbClr val="EFC6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2" name="Google Shape;1612;p44"/>
                <p:cNvSpPr/>
                <p:nvPr/>
              </p:nvSpPr>
              <p:spPr>
                <a:xfrm>
                  <a:off x="5884350" y="2230600"/>
                  <a:ext cx="68500" cy="56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0" h="22759" extrusionOk="0">
                      <a:moveTo>
                        <a:pt x="469" y="1"/>
                      </a:moveTo>
                      <a:cubicBezTo>
                        <a:pt x="450" y="1"/>
                        <a:pt x="429" y="13"/>
                        <a:pt x="417" y="31"/>
                      </a:cubicBezTo>
                      <a:cubicBezTo>
                        <a:pt x="358" y="197"/>
                        <a:pt x="144" y="245"/>
                        <a:pt x="84" y="400"/>
                      </a:cubicBezTo>
                      <a:cubicBezTo>
                        <a:pt x="1" y="590"/>
                        <a:pt x="13" y="793"/>
                        <a:pt x="24" y="995"/>
                      </a:cubicBezTo>
                      <a:cubicBezTo>
                        <a:pt x="72" y="1852"/>
                        <a:pt x="394" y="2722"/>
                        <a:pt x="489" y="3567"/>
                      </a:cubicBezTo>
                      <a:cubicBezTo>
                        <a:pt x="763" y="5865"/>
                        <a:pt x="1096" y="8139"/>
                        <a:pt x="1298" y="10437"/>
                      </a:cubicBezTo>
                      <a:cubicBezTo>
                        <a:pt x="1477" y="12508"/>
                        <a:pt x="1537" y="14556"/>
                        <a:pt x="2132" y="16545"/>
                      </a:cubicBezTo>
                      <a:cubicBezTo>
                        <a:pt x="2739" y="18604"/>
                        <a:pt x="1453" y="20676"/>
                        <a:pt x="2025" y="22700"/>
                      </a:cubicBezTo>
                      <a:cubicBezTo>
                        <a:pt x="2040" y="22742"/>
                        <a:pt x="2064" y="22758"/>
                        <a:pt x="2091" y="22758"/>
                      </a:cubicBezTo>
                      <a:cubicBezTo>
                        <a:pt x="2147" y="22758"/>
                        <a:pt x="2211" y="22682"/>
                        <a:pt x="2203" y="22617"/>
                      </a:cubicBezTo>
                      <a:cubicBezTo>
                        <a:pt x="2120" y="21581"/>
                        <a:pt x="2215" y="20605"/>
                        <a:pt x="2382" y="19581"/>
                      </a:cubicBezTo>
                      <a:cubicBezTo>
                        <a:pt x="2513" y="18819"/>
                        <a:pt x="2632" y="18021"/>
                        <a:pt x="2513" y="17247"/>
                      </a:cubicBezTo>
                      <a:cubicBezTo>
                        <a:pt x="2346" y="16188"/>
                        <a:pt x="1965" y="15223"/>
                        <a:pt x="1882" y="14140"/>
                      </a:cubicBezTo>
                      <a:cubicBezTo>
                        <a:pt x="1787" y="12985"/>
                        <a:pt x="1715" y="11818"/>
                        <a:pt x="1632" y="10663"/>
                      </a:cubicBezTo>
                      <a:cubicBezTo>
                        <a:pt x="1453" y="8460"/>
                        <a:pt x="1179" y="6270"/>
                        <a:pt x="906" y="4079"/>
                      </a:cubicBezTo>
                      <a:cubicBezTo>
                        <a:pt x="798" y="3281"/>
                        <a:pt x="667" y="2483"/>
                        <a:pt x="453" y="1721"/>
                      </a:cubicBezTo>
                      <a:cubicBezTo>
                        <a:pt x="358" y="1388"/>
                        <a:pt x="84" y="709"/>
                        <a:pt x="382" y="412"/>
                      </a:cubicBezTo>
                      <a:cubicBezTo>
                        <a:pt x="525" y="257"/>
                        <a:pt x="536" y="245"/>
                        <a:pt x="513" y="43"/>
                      </a:cubicBezTo>
                      <a:cubicBezTo>
                        <a:pt x="507" y="13"/>
                        <a:pt x="489" y="1"/>
                        <a:pt x="46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3" name="Google Shape;1613;p44"/>
                <p:cNvSpPr/>
                <p:nvPr/>
              </p:nvSpPr>
              <p:spPr>
                <a:xfrm>
                  <a:off x="5940600" y="2203300"/>
                  <a:ext cx="13125" cy="12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5" h="4899" extrusionOk="0">
                      <a:moveTo>
                        <a:pt x="299" y="0"/>
                      </a:moveTo>
                      <a:cubicBezTo>
                        <a:pt x="265" y="0"/>
                        <a:pt x="233" y="24"/>
                        <a:pt x="227" y="75"/>
                      </a:cubicBezTo>
                      <a:cubicBezTo>
                        <a:pt x="168" y="920"/>
                        <a:pt x="287" y="1766"/>
                        <a:pt x="239" y="2611"/>
                      </a:cubicBezTo>
                      <a:cubicBezTo>
                        <a:pt x="203" y="3361"/>
                        <a:pt x="1" y="4099"/>
                        <a:pt x="275" y="4826"/>
                      </a:cubicBezTo>
                      <a:cubicBezTo>
                        <a:pt x="293" y="4877"/>
                        <a:pt x="329" y="4899"/>
                        <a:pt x="363" y="4899"/>
                      </a:cubicBezTo>
                      <a:cubicBezTo>
                        <a:pt x="416" y="4899"/>
                        <a:pt x="468" y="4846"/>
                        <a:pt x="453" y="4766"/>
                      </a:cubicBezTo>
                      <a:cubicBezTo>
                        <a:pt x="346" y="3956"/>
                        <a:pt x="453" y="3194"/>
                        <a:pt x="489" y="2385"/>
                      </a:cubicBezTo>
                      <a:cubicBezTo>
                        <a:pt x="525" y="1623"/>
                        <a:pt x="453" y="837"/>
                        <a:pt x="382" y="87"/>
                      </a:cubicBezTo>
                      <a:cubicBezTo>
                        <a:pt x="376" y="30"/>
                        <a:pt x="336" y="0"/>
                        <a:pt x="29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4" name="Google Shape;1614;p44"/>
                <p:cNvSpPr/>
                <p:nvPr/>
              </p:nvSpPr>
              <p:spPr>
                <a:xfrm>
                  <a:off x="6937175" y="2244600"/>
                  <a:ext cx="70250" cy="36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0" h="14753" extrusionOk="0">
                      <a:moveTo>
                        <a:pt x="613" y="0"/>
                      </a:moveTo>
                      <a:cubicBezTo>
                        <a:pt x="603" y="0"/>
                        <a:pt x="592" y="2"/>
                        <a:pt x="583" y="7"/>
                      </a:cubicBezTo>
                      <a:cubicBezTo>
                        <a:pt x="0" y="304"/>
                        <a:pt x="441" y="1292"/>
                        <a:pt x="595" y="1733"/>
                      </a:cubicBezTo>
                      <a:cubicBezTo>
                        <a:pt x="976" y="2864"/>
                        <a:pt x="1476" y="3948"/>
                        <a:pt x="1703" y="5138"/>
                      </a:cubicBezTo>
                      <a:cubicBezTo>
                        <a:pt x="2024" y="6769"/>
                        <a:pt x="2358" y="8377"/>
                        <a:pt x="2429" y="10043"/>
                      </a:cubicBezTo>
                      <a:cubicBezTo>
                        <a:pt x="2477" y="10841"/>
                        <a:pt x="2453" y="11627"/>
                        <a:pt x="2453" y="12425"/>
                      </a:cubicBezTo>
                      <a:cubicBezTo>
                        <a:pt x="2453" y="13103"/>
                        <a:pt x="2500" y="13949"/>
                        <a:pt x="2417" y="14627"/>
                      </a:cubicBezTo>
                      <a:cubicBezTo>
                        <a:pt x="2403" y="14704"/>
                        <a:pt x="2488" y="14753"/>
                        <a:pt x="2565" y="14753"/>
                      </a:cubicBezTo>
                      <a:cubicBezTo>
                        <a:pt x="2619" y="14753"/>
                        <a:pt x="2669" y="14729"/>
                        <a:pt x="2679" y="14675"/>
                      </a:cubicBezTo>
                      <a:cubicBezTo>
                        <a:pt x="2810" y="14115"/>
                        <a:pt x="2691" y="13532"/>
                        <a:pt x="2739" y="12961"/>
                      </a:cubicBezTo>
                      <a:cubicBezTo>
                        <a:pt x="2798" y="12318"/>
                        <a:pt x="2750" y="11639"/>
                        <a:pt x="2762" y="10996"/>
                      </a:cubicBezTo>
                      <a:cubicBezTo>
                        <a:pt x="2762" y="9496"/>
                        <a:pt x="2619" y="8019"/>
                        <a:pt x="2334" y="6543"/>
                      </a:cubicBezTo>
                      <a:cubicBezTo>
                        <a:pt x="2072" y="5186"/>
                        <a:pt x="1774" y="3948"/>
                        <a:pt x="1274" y="2650"/>
                      </a:cubicBezTo>
                      <a:cubicBezTo>
                        <a:pt x="1060" y="2126"/>
                        <a:pt x="191" y="602"/>
                        <a:pt x="667" y="78"/>
                      </a:cubicBezTo>
                      <a:cubicBezTo>
                        <a:pt x="715" y="39"/>
                        <a:pt x="661" y="0"/>
                        <a:pt x="6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5" name="Google Shape;1615;p44"/>
                <p:cNvSpPr/>
                <p:nvPr/>
              </p:nvSpPr>
              <p:spPr>
                <a:xfrm>
                  <a:off x="6925625" y="2601825"/>
                  <a:ext cx="81800" cy="18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2" h="7292" extrusionOk="0">
                      <a:moveTo>
                        <a:pt x="3236" y="0"/>
                      </a:moveTo>
                      <a:cubicBezTo>
                        <a:pt x="3221" y="0"/>
                        <a:pt x="3206" y="6"/>
                        <a:pt x="3201" y="17"/>
                      </a:cubicBezTo>
                      <a:cubicBezTo>
                        <a:pt x="2641" y="1124"/>
                        <a:pt x="1153" y="1791"/>
                        <a:pt x="903" y="3029"/>
                      </a:cubicBezTo>
                      <a:cubicBezTo>
                        <a:pt x="784" y="3636"/>
                        <a:pt x="772" y="4256"/>
                        <a:pt x="712" y="4875"/>
                      </a:cubicBezTo>
                      <a:cubicBezTo>
                        <a:pt x="629" y="5660"/>
                        <a:pt x="188" y="6387"/>
                        <a:pt x="22" y="7161"/>
                      </a:cubicBezTo>
                      <a:cubicBezTo>
                        <a:pt x="0" y="7245"/>
                        <a:pt x="75" y="7292"/>
                        <a:pt x="149" y="7292"/>
                      </a:cubicBezTo>
                      <a:cubicBezTo>
                        <a:pt x="200" y="7292"/>
                        <a:pt x="252" y="7269"/>
                        <a:pt x="272" y="7220"/>
                      </a:cubicBezTo>
                      <a:cubicBezTo>
                        <a:pt x="795" y="5970"/>
                        <a:pt x="1069" y="4887"/>
                        <a:pt x="1188" y="3541"/>
                      </a:cubicBezTo>
                      <a:cubicBezTo>
                        <a:pt x="1319" y="2029"/>
                        <a:pt x="3189" y="1469"/>
                        <a:pt x="3272" y="29"/>
                      </a:cubicBezTo>
                      <a:cubicBezTo>
                        <a:pt x="3272" y="9"/>
                        <a:pt x="3254" y="0"/>
                        <a:pt x="32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44"/>
                <p:cNvSpPr/>
                <p:nvPr/>
              </p:nvSpPr>
              <p:spPr>
                <a:xfrm>
                  <a:off x="7061825" y="2220450"/>
                  <a:ext cx="2972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" h="3395" extrusionOk="0">
                      <a:moveTo>
                        <a:pt x="162" y="0"/>
                      </a:moveTo>
                      <a:cubicBezTo>
                        <a:pt x="83" y="0"/>
                        <a:pt x="1" y="49"/>
                        <a:pt x="50" y="115"/>
                      </a:cubicBezTo>
                      <a:cubicBezTo>
                        <a:pt x="729" y="1044"/>
                        <a:pt x="741" y="2282"/>
                        <a:pt x="1003" y="3342"/>
                      </a:cubicBezTo>
                      <a:cubicBezTo>
                        <a:pt x="1012" y="3379"/>
                        <a:pt x="1043" y="3394"/>
                        <a:pt x="1077" y="3394"/>
                      </a:cubicBezTo>
                      <a:cubicBezTo>
                        <a:pt x="1130" y="3394"/>
                        <a:pt x="1189" y="3357"/>
                        <a:pt x="1182" y="3306"/>
                      </a:cubicBezTo>
                      <a:cubicBezTo>
                        <a:pt x="1039" y="2258"/>
                        <a:pt x="1015" y="842"/>
                        <a:pt x="253" y="32"/>
                      </a:cubicBezTo>
                      <a:cubicBezTo>
                        <a:pt x="231" y="10"/>
                        <a:pt x="197" y="0"/>
                        <a:pt x="16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44"/>
                <p:cNvSpPr/>
                <p:nvPr/>
              </p:nvSpPr>
              <p:spPr>
                <a:xfrm>
                  <a:off x="6571175" y="1054625"/>
                  <a:ext cx="97525" cy="21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1" h="8495" extrusionOk="0">
                      <a:moveTo>
                        <a:pt x="3614" y="0"/>
                      </a:moveTo>
                      <a:cubicBezTo>
                        <a:pt x="3574" y="0"/>
                        <a:pt x="3535" y="65"/>
                        <a:pt x="3543" y="124"/>
                      </a:cubicBezTo>
                      <a:cubicBezTo>
                        <a:pt x="3710" y="766"/>
                        <a:pt x="3389" y="1421"/>
                        <a:pt x="3282" y="2052"/>
                      </a:cubicBezTo>
                      <a:cubicBezTo>
                        <a:pt x="3139" y="2874"/>
                        <a:pt x="3186" y="3683"/>
                        <a:pt x="2853" y="4457"/>
                      </a:cubicBezTo>
                      <a:cubicBezTo>
                        <a:pt x="2567" y="5124"/>
                        <a:pt x="2067" y="5636"/>
                        <a:pt x="1674" y="6231"/>
                      </a:cubicBezTo>
                      <a:cubicBezTo>
                        <a:pt x="1198" y="6958"/>
                        <a:pt x="769" y="7672"/>
                        <a:pt x="91" y="8220"/>
                      </a:cubicBezTo>
                      <a:cubicBezTo>
                        <a:pt x="1" y="8290"/>
                        <a:pt x="37" y="8494"/>
                        <a:pt x="121" y="8494"/>
                      </a:cubicBezTo>
                      <a:cubicBezTo>
                        <a:pt x="137" y="8494"/>
                        <a:pt x="155" y="8487"/>
                        <a:pt x="174" y="8470"/>
                      </a:cubicBezTo>
                      <a:cubicBezTo>
                        <a:pt x="817" y="7958"/>
                        <a:pt x="1269" y="7303"/>
                        <a:pt x="1710" y="6612"/>
                      </a:cubicBezTo>
                      <a:cubicBezTo>
                        <a:pt x="2174" y="5874"/>
                        <a:pt x="2877" y="5219"/>
                        <a:pt x="3151" y="4362"/>
                      </a:cubicBezTo>
                      <a:cubicBezTo>
                        <a:pt x="3412" y="3505"/>
                        <a:pt x="3365" y="2588"/>
                        <a:pt x="3579" y="1719"/>
                      </a:cubicBezTo>
                      <a:cubicBezTo>
                        <a:pt x="3698" y="1183"/>
                        <a:pt x="3901" y="564"/>
                        <a:pt x="3663" y="40"/>
                      </a:cubicBezTo>
                      <a:cubicBezTo>
                        <a:pt x="3648" y="12"/>
                        <a:pt x="3631" y="0"/>
                        <a:pt x="36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44"/>
                <p:cNvSpPr/>
                <p:nvPr/>
              </p:nvSpPr>
              <p:spPr>
                <a:xfrm>
                  <a:off x="6358825" y="1058150"/>
                  <a:ext cx="87200" cy="20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8" h="8372" extrusionOk="0">
                      <a:moveTo>
                        <a:pt x="103" y="0"/>
                      </a:moveTo>
                      <a:cubicBezTo>
                        <a:pt x="87" y="0"/>
                        <a:pt x="72" y="6"/>
                        <a:pt x="72" y="18"/>
                      </a:cubicBezTo>
                      <a:cubicBezTo>
                        <a:pt x="465" y="1554"/>
                        <a:pt x="0" y="3304"/>
                        <a:pt x="512" y="4816"/>
                      </a:cubicBezTo>
                      <a:cubicBezTo>
                        <a:pt x="977" y="6162"/>
                        <a:pt x="2072" y="7567"/>
                        <a:pt x="3263" y="8353"/>
                      </a:cubicBezTo>
                      <a:cubicBezTo>
                        <a:pt x="3281" y="8365"/>
                        <a:pt x="3308" y="8371"/>
                        <a:pt x="3334" y="8371"/>
                      </a:cubicBezTo>
                      <a:cubicBezTo>
                        <a:pt x="3409" y="8371"/>
                        <a:pt x="3488" y="8324"/>
                        <a:pt x="3417" y="8245"/>
                      </a:cubicBezTo>
                      <a:cubicBezTo>
                        <a:pt x="2346" y="6995"/>
                        <a:pt x="1024" y="6043"/>
                        <a:pt x="643" y="4328"/>
                      </a:cubicBezTo>
                      <a:cubicBezTo>
                        <a:pt x="346" y="2935"/>
                        <a:pt x="655" y="1352"/>
                        <a:pt x="143" y="18"/>
                      </a:cubicBezTo>
                      <a:cubicBezTo>
                        <a:pt x="137" y="6"/>
                        <a:pt x="119" y="0"/>
                        <a:pt x="10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44"/>
                <p:cNvSpPr/>
                <p:nvPr/>
              </p:nvSpPr>
              <p:spPr>
                <a:xfrm>
                  <a:off x="6437100" y="1256625"/>
                  <a:ext cx="143900" cy="2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6" h="1086" extrusionOk="0">
                      <a:moveTo>
                        <a:pt x="5665" y="0"/>
                      </a:moveTo>
                      <a:cubicBezTo>
                        <a:pt x="5655" y="0"/>
                        <a:pt x="5644" y="3"/>
                        <a:pt x="5632" y="9"/>
                      </a:cubicBezTo>
                      <a:cubicBezTo>
                        <a:pt x="5239" y="223"/>
                        <a:pt x="4930" y="568"/>
                        <a:pt x="4489" y="711"/>
                      </a:cubicBezTo>
                      <a:cubicBezTo>
                        <a:pt x="4233" y="795"/>
                        <a:pt x="3962" y="815"/>
                        <a:pt x="3689" y="815"/>
                      </a:cubicBezTo>
                      <a:cubicBezTo>
                        <a:pt x="3415" y="815"/>
                        <a:pt x="3138" y="795"/>
                        <a:pt x="2870" y="795"/>
                      </a:cubicBezTo>
                      <a:cubicBezTo>
                        <a:pt x="2322" y="795"/>
                        <a:pt x="1822" y="783"/>
                        <a:pt x="1298" y="640"/>
                      </a:cubicBezTo>
                      <a:cubicBezTo>
                        <a:pt x="1275" y="640"/>
                        <a:pt x="263" y="283"/>
                        <a:pt x="251" y="235"/>
                      </a:cubicBezTo>
                      <a:cubicBezTo>
                        <a:pt x="251" y="223"/>
                        <a:pt x="227" y="199"/>
                        <a:pt x="203" y="199"/>
                      </a:cubicBezTo>
                      <a:cubicBezTo>
                        <a:pt x="143" y="223"/>
                        <a:pt x="96" y="235"/>
                        <a:pt x="36" y="235"/>
                      </a:cubicBezTo>
                      <a:cubicBezTo>
                        <a:pt x="12" y="235"/>
                        <a:pt x="1" y="295"/>
                        <a:pt x="36" y="306"/>
                      </a:cubicBezTo>
                      <a:cubicBezTo>
                        <a:pt x="79" y="306"/>
                        <a:pt x="113" y="294"/>
                        <a:pt x="129" y="294"/>
                      </a:cubicBezTo>
                      <a:cubicBezTo>
                        <a:pt x="139" y="294"/>
                        <a:pt x="141" y="299"/>
                        <a:pt x="132" y="318"/>
                      </a:cubicBezTo>
                      <a:cubicBezTo>
                        <a:pt x="120" y="366"/>
                        <a:pt x="132" y="437"/>
                        <a:pt x="191" y="449"/>
                      </a:cubicBezTo>
                      <a:cubicBezTo>
                        <a:pt x="644" y="568"/>
                        <a:pt x="1060" y="830"/>
                        <a:pt x="1513" y="961"/>
                      </a:cubicBezTo>
                      <a:cubicBezTo>
                        <a:pt x="1856" y="1064"/>
                        <a:pt x="2226" y="1076"/>
                        <a:pt x="2595" y="1076"/>
                      </a:cubicBezTo>
                      <a:cubicBezTo>
                        <a:pt x="2717" y="1076"/>
                        <a:pt x="2839" y="1075"/>
                        <a:pt x="2959" y="1075"/>
                      </a:cubicBezTo>
                      <a:cubicBezTo>
                        <a:pt x="3070" y="1075"/>
                        <a:pt x="3179" y="1076"/>
                        <a:pt x="3287" y="1080"/>
                      </a:cubicBezTo>
                      <a:cubicBezTo>
                        <a:pt x="3359" y="1084"/>
                        <a:pt x="3429" y="1085"/>
                        <a:pt x="3497" y="1085"/>
                      </a:cubicBezTo>
                      <a:cubicBezTo>
                        <a:pt x="4416" y="1085"/>
                        <a:pt x="4972" y="785"/>
                        <a:pt x="5704" y="175"/>
                      </a:cubicBezTo>
                      <a:cubicBezTo>
                        <a:pt x="5756" y="134"/>
                        <a:pt x="5735" y="0"/>
                        <a:pt x="566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44"/>
                <p:cNvSpPr/>
                <p:nvPr/>
              </p:nvSpPr>
              <p:spPr>
                <a:xfrm>
                  <a:off x="6423825" y="1312375"/>
                  <a:ext cx="7252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1" h="3395" extrusionOk="0">
                      <a:moveTo>
                        <a:pt x="2804" y="0"/>
                      </a:moveTo>
                      <a:cubicBezTo>
                        <a:pt x="2789" y="0"/>
                        <a:pt x="2773" y="9"/>
                        <a:pt x="2758" y="29"/>
                      </a:cubicBezTo>
                      <a:cubicBezTo>
                        <a:pt x="2306" y="601"/>
                        <a:pt x="1651" y="946"/>
                        <a:pt x="1127" y="1446"/>
                      </a:cubicBezTo>
                      <a:cubicBezTo>
                        <a:pt x="639" y="1922"/>
                        <a:pt x="317" y="2577"/>
                        <a:pt x="55" y="3184"/>
                      </a:cubicBezTo>
                      <a:cubicBezTo>
                        <a:pt x="0" y="3294"/>
                        <a:pt x="75" y="3394"/>
                        <a:pt x="153" y="3394"/>
                      </a:cubicBezTo>
                      <a:cubicBezTo>
                        <a:pt x="193" y="3394"/>
                        <a:pt x="234" y="3368"/>
                        <a:pt x="258" y="3303"/>
                      </a:cubicBezTo>
                      <a:cubicBezTo>
                        <a:pt x="567" y="2577"/>
                        <a:pt x="913" y="1922"/>
                        <a:pt x="1508" y="1386"/>
                      </a:cubicBezTo>
                      <a:cubicBezTo>
                        <a:pt x="1960" y="982"/>
                        <a:pt x="2484" y="660"/>
                        <a:pt x="2853" y="160"/>
                      </a:cubicBezTo>
                      <a:cubicBezTo>
                        <a:pt x="2900" y="113"/>
                        <a:pt x="2859" y="0"/>
                        <a:pt x="2804" y="0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1" name="Google Shape;1621;p44"/>
                <p:cNvSpPr/>
                <p:nvPr/>
              </p:nvSpPr>
              <p:spPr>
                <a:xfrm>
                  <a:off x="6543950" y="1311225"/>
                  <a:ext cx="61400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6" h="3395" extrusionOk="0">
                      <a:moveTo>
                        <a:pt x="181" y="1"/>
                      </a:moveTo>
                      <a:cubicBezTo>
                        <a:pt x="161" y="1"/>
                        <a:pt x="141" y="2"/>
                        <a:pt x="120" y="4"/>
                      </a:cubicBezTo>
                      <a:cubicBezTo>
                        <a:pt x="1" y="4"/>
                        <a:pt x="72" y="135"/>
                        <a:pt x="156" y="135"/>
                      </a:cubicBezTo>
                      <a:cubicBezTo>
                        <a:pt x="680" y="170"/>
                        <a:pt x="953" y="980"/>
                        <a:pt x="1203" y="1349"/>
                      </a:cubicBezTo>
                      <a:cubicBezTo>
                        <a:pt x="1620" y="1968"/>
                        <a:pt x="1811" y="2659"/>
                        <a:pt x="2168" y="3314"/>
                      </a:cubicBezTo>
                      <a:cubicBezTo>
                        <a:pt x="2196" y="3365"/>
                        <a:pt x="2271" y="3394"/>
                        <a:pt x="2333" y="3394"/>
                      </a:cubicBezTo>
                      <a:cubicBezTo>
                        <a:pt x="2401" y="3394"/>
                        <a:pt x="2455" y="3359"/>
                        <a:pt x="2418" y="3278"/>
                      </a:cubicBezTo>
                      <a:cubicBezTo>
                        <a:pt x="2073" y="2444"/>
                        <a:pt x="1668" y="1718"/>
                        <a:pt x="1203" y="956"/>
                      </a:cubicBezTo>
                      <a:cubicBezTo>
                        <a:pt x="974" y="567"/>
                        <a:pt x="690" y="1"/>
                        <a:pt x="18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2" name="Google Shape;1622;p44"/>
                <p:cNvSpPr/>
                <p:nvPr/>
              </p:nvSpPr>
              <p:spPr>
                <a:xfrm>
                  <a:off x="6544775" y="1258200"/>
                  <a:ext cx="104200" cy="5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8" h="2259" extrusionOk="0">
                      <a:moveTo>
                        <a:pt x="4083" y="0"/>
                      </a:moveTo>
                      <a:cubicBezTo>
                        <a:pt x="4065" y="0"/>
                        <a:pt x="4047" y="6"/>
                        <a:pt x="4040" y="17"/>
                      </a:cubicBezTo>
                      <a:cubicBezTo>
                        <a:pt x="2897" y="958"/>
                        <a:pt x="1444" y="1589"/>
                        <a:pt x="87" y="2125"/>
                      </a:cubicBezTo>
                      <a:cubicBezTo>
                        <a:pt x="0" y="2157"/>
                        <a:pt x="12" y="2259"/>
                        <a:pt x="96" y="2259"/>
                      </a:cubicBezTo>
                      <a:cubicBezTo>
                        <a:pt x="104" y="2259"/>
                        <a:pt x="113" y="2258"/>
                        <a:pt x="123" y="2256"/>
                      </a:cubicBezTo>
                      <a:cubicBezTo>
                        <a:pt x="873" y="2125"/>
                        <a:pt x="1587" y="1744"/>
                        <a:pt x="2254" y="1363"/>
                      </a:cubicBezTo>
                      <a:cubicBezTo>
                        <a:pt x="2944" y="982"/>
                        <a:pt x="3659" y="720"/>
                        <a:pt x="4135" y="65"/>
                      </a:cubicBezTo>
                      <a:cubicBezTo>
                        <a:pt x="4167" y="24"/>
                        <a:pt x="4123" y="0"/>
                        <a:pt x="40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3" name="Google Shape;1623;p44"/>
                <p:cNvSpPr/>
                <p:nvPr/>
              </p:nvSpPr>
              <p:spPr>
                <a:xfrm>
                  <a:off x="6380200" y="1255775"/>
                  <a:ext cx="117100" cy="5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4" h="2391" extrusionOk="0">
                      <a:moveTo>
                        <a:pt x="89" y="0"/>
                      </a:moveTo>
                      <a:cubicBezTo>
                        <a:pt x="45" y="0"/>
                        <a:pt x="0" y="29"/>
                        <a:pt x="14" y="78"/>
                      </a:cubicBezTo>
                      <a:cubicBezTo>
                        <a:pt x="455" y="1710"/>
                        <a:pt x="3003" y="2186"/>
                        <a:pt x="4420" y="2388"/>
                      </a:cubicBezTo>
                      <a:cubicBezTo>
                        <a:pt x="4428" y="2390"/>
                        <a:pt x="4435" y="2390"/>
                        <a:pt x="4443" y="2390"/>
                      </a:cubicBezTo>
                      <a:cubicBezTo>
                        <a:pt x="4576" y="2390"/>
                        <a:pt x="4684" y="2208"/>
                        <a:pt x="4515" y="2186"/>
                      </a:cubicBezTo>
                      <a:cubicBezTo>
                        <a:pt x="3146" y="1972"/>
                        <a:pt x="657" y="1555"/>
                        <a:pt x="157" y="43"/>
                      </a:cubicBezTo>
                      <a:cubicBezTo>
                        <a:pt x="148" y="14"/>
                        <a:pt x="118" y="0"/>
                        <a:pt x="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4" name="Google Shape;1624;p44"/>
                <p:cNvSpPr/>
                <p:nvPr/>
              </p:nvSpPr>
              <p:spPr>
                <a:xfrm>
                  <a:off x="6494850" y="1308550"/>
                  <a:ext cx="54200" cy="4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8" h="1952" extrusionOk="0">
                      <a:moveTo>
                        <a:pt x="1599" y="0"/>
                      </a:moveTo>
                      <a:cubicBezTo>
                        <a:pt x="1507" y="0"/>
                        <a:pt x="1411" y="15"/>
                        <a:pt x="1334" y="27"/>
                      </a:cubicBezTo>
                      <a:cubicBezTo>
                        <a:pt x="1038" y="64"/>
                        <a:pt x="657" y="180"/>
                        <a:pt x="328" y="180"/>
                      </a:cubicBezTo>
                      <a:cubicBezTo>
                        <a:pt x="233" y="180"/>
                        <a:pt x="143" y="170"/>
                        <a:pt x="60" y="146"/>
                      </a:cubicBezTo>
                      <a:cubicBezTo>
                        <a:pt x="36" y="146"/>
                        <a:pt x="0" y="182"/>
                        <a:pt x="24" y="194"/>
                      </a:cubicBezTo>
                      <a:cubicBezTo>
                        <a:pt x="169" y="315"/>
                        <a:pt x="353" y="353"/>
                        <a:pt x="548" y="353"/>
                      </a:cubicBezTo>
                      <a:cubicBezTo>
                        <a:pt x="834" y="353"/>
                        <a:pt x="1145" y="270"/>
                        <a:pt x="1393" y="242"/>
                      </a:cubicBezTo>
                      <a:cubicBezTo>
                        <a:pt x="1418" y="239"/>
                        <a:pt x="1440" y="238"/>
                        <a:pt x="1462" y="238"/>
                      </a:cubicBezTo>
                      <a:cubicBezTo>
                        <a:pt x="1744" y="238"/>
                        <a:pt x="1777" y="452"/>
                        <a:pt x="1810" y="718"/>
                      </a:cubicBezTo>
                      <a:cubicBezTo>
                        <a:pt x="1858" y="1099"/>
                        <a:pt x="1893" y="1468"/>
                        <a:pt x="1893" y="1849"/>
                      </a:cubicBezTo>
                      <a:cubicBezTo>
                        <a:pt x="1893" y="1922"/>
                        <a:pt x="1939" y="1951"/>
                        <a:pt x="1994" y="1951"/>
                      </a:cubicBezTo>
                      <a:cubicBezTo>
                        <a:pt x="2072" y="1951"/>
                        <a:pt x="2167" y="1891"/>
                        <a:pt x="2167" y="1813"/>
                      </a:cubicBezTo>
                      <a:cubicBezTo>
                        <a:pt x="2167" y="1444"/>
                        <a:pt x="2155" y="1087"/>
                        <a:pt x="2108" y="730"/>
                      </a:cubicBezTo>
                      <a:cubicBezTo>
                        <a:pt x="2072" y="504"/>
                        <a:pt x="2048" y="218"/>
                        <a:pt x="1846" y="63"/>
                      </a:cubicBezTo>
                      <a:cubicBezTo>
                        <a:pt x="1780" y="15"/>
                        <a:pt x="1691" y="0"/>
                        <a:pt x="15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5" name="Google Shape;1625;p44"/>
                <p:cNvSpPr/>
                <p:nvPr/>
              </p:nvSpPr>
              <p:spPr>
                <a:xfrm>
                  <a:off x="6539200" y="1310400"/>
                  <a:ext cx="12225" cy="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204" extrusionOk="0">
                      <a:moveTo>
                        <a:pt x="191" y="1"/>
                      </a:moveTo>
                      <a:cubicBezTo>
                        <a:pt x="84" y="1"/>
                        <a:pt x="0" y="203"/>
                        <a:pt x="143" y="203"/>
                      </a:cubicBezTo>
                      <a:cubicBezTo>
                        <a:pt x="203" y="191"/>
                        <a:pt x="262" y="191"/>
                        <a:pt x="310" y="191"/>
                      </a:cubicBezTo>
                      <a:cubicBezTo>
                        <a:pt x="405" y="191"/>
                        <a:pt x="489" y="25"/>
                        <a:pt x="358" y="13"/>
                      </a:cubicBezTo>
                      <a:cubicBezTo>
                        <a:pt x="310" y="13"/>
                        <a:pt x="250" y="13"/>
                        <a:pt x="191" y="1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6" name="Google Shape;1626;p44"/>
                <p:cNvSpPr/>
                <p:nvPr/>
              </p:nvSpPr>
              <p:spPr>
                <a:xfrm>
                  <a:off x="6488000" y="1312775"/>
                  <a:ext cx="16100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" h="177" extrusionOk="0">
                      <a:moveTo>
                        <a:pt x="380" y="1"/>
                      </a:moveTo>
                      <a:cubicBezTo>
                        <a:pt x="272" y="1"/>
                        <a:pt x="164" y="18"/>
                        <a:pt x="60" y="25"/>
                      </a:cubicBezTo>
                      <a:cubicBezTo>
                        <a:pt x="1" y="37"/>
                        <a:pt x="12" y="144"/>
                        <a:pt x="72" y="144"/>
                      </a:cubicBezTo>
                      <a:cubicBezTo>
                        <a:pt x="177" y="152"/>
                        <a:pt x="299" y="177"/>
                        <a:pt x="414" y="177"/>
                      </a:cubicBezTo>
                      <a:cubicBezTo>
                        <a:pt x="469" y="177"/>
                        <a:pt x="522" y="171"/>
                        <a:pt x="572" y="156"/>
                      </a:cubicBezTo>
                      <a:cubicBezTo>
                        <a:pt x="643" y="144"/>
                        <a:pt x="632" y="37"/>
                        <a:pt x="572" y="25"/>
                      </a:cubicBezTo>
                      <a:cubicBezTo>
                        <a:pt x="509" y="7"/>
                        <a:pt x="445" y="1"/>
                        <a:pt x="380" y="1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7" name="Google Shape;1627;p44"/>
                <p:cNvSpPr/>
                <p:nvPr/>
              </p:nvSpPr>
              <p:spPr>
                <a:xfrm>
                  <a:off x="6499925" y="1325350"/>
                  <a:ext cx="29100" cy="2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4" h="1013" extrusionOk="0">
                      <a:moveTo>
                        <a:pt x="586" y="129"/>
                      </a:moveTo>
                      <a:cubicBezTo>
                        <a:pt x="588" y="133"/>
                        <a:pt x="591" y="137"/>
                        <a:pt x="595" y="141"/>
                      </a:cubicBezTo>
                      <a:cubicBezTo>
                        <a:pt x="655" y="201"/>
                        <a:pt x="750" y="213"/>
                        <a:pt x="821" y="260"/>
                      </a:cubicBezTo>
                      <a:cubicBezTo>
                        <a:pt x="893" y="308"/>
                        <a:pt x="940" y="391"/>
                        <a:pt x="952" y="463"/>
                      </a:cubicBezTo>
                      <a:cubicBezTo>
                        <a:pt x="964" y="617"/>
                        <a:pt x="881" y="760"/>
                        <a:pt x="738" y="820"/>
                      </a:cubicBezTo>
                      <a:cubicBezTo>
                        <a:pt x="707" y="834"/>
                        <a:pt x="671" y="841"/>
                        <a:pt x="635" y="841"/>
                      </a:cubicBezTo>
                      <a:cubicBezTo>
                        <a:pt x="462" y="841"/>
                        <a:pt x="251" y="697"/>
                        <a:pt x="202" y="570"/>
                      </a:cubicBezTo>
                      <a:cubicBezTo>
                        <a:pt x="131" y="365"/>
                        <a:pt x="402" y="195"/>
                        <a:pt x="586" y="129"/>
                      </a:cubicBezTo>
                      <a:close/>
                      <a:moveTo>
                        <a:pt x="745" y="0"/>
                      </a:moveTo>
                      <a:cubicBezTo>
                        <a:pt x="719" y="0"/>
                        <a:pt x="693" y="3"/>
                        <a:pt x="667" y="10"/>
                      </a:cubicBezTo>
                      <a:cubicBezTo>
                        <a:pt x="646" y="15"/>
                        <a:pt x="622" y="31"/>
                        <a:pt x="604" y="51"/>
                      </a:cubicBezTo>
                      <a:lnTo>
                        <a:pt x="604" y="51"/>
                      </a:lnTo>
                      <a:cubicBezTo>
                        <a:pt x="601" y="51"/>
                        <a:pt x="599" y="51"/>
                        <a:pt x="596" y="51"/>
                      </a:cubicBezTo>
                      <a:cubicBezTo>
                        <a:pt x="338" y="51"/>
                        <a:pt x="45" y="243"/>
                        <a:pt x="24" y="522"/>
                      </a:cubicBezTo>
                      <a:cubicBezTo>
                        <a:pt x="1" y="805"/>
                        <a:pt x="343" y="1012"/>
                        <a:pt x="612" y="1012"/>
                      </a:cubicBezTo>
                      <a:cubicBezTo>
                        <a:pt x="627" y="1012"/>
                        <a:pt x="641" y="1011"/>
                        <a:pt x="655" y="1010"/>
                      </a:cubicBezTo>
                      <a:cubicBezTo>
                        <a:pt x="893" y="986"/>
                        <a:pt x="1095" y="760"/>
                        <a:pt x="1131" y="534"/>
                      </a:cubicBezTo>
                      <a:cubicBezTo>
                        <a:pt x="1163" y="297"/>
                        <a:pt x="990" y="0"/>
                        <a:pt x="745" y="0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8" name="Google Shape;1628;p44"/>
                <p:cNvSpPr/>
                <p:nvPr/>
              </p:nvSpPr>
              <p:spPr>
                <a:xfrm>
                  <a:off x="6491275" y="1343375"/>
                  <a:ext cx="25325" cy="1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3" h="672" extrusionOk="0">
                      <a:moveTo>
                        <a:pt x="29" y="0"/>
                      </a:moveTo>
                      <a:cubicBezTo>
                        <a:pt x="16" y="0"/>
                        <a:pt x="1" y="20"/>
                        <a:pt x="1" y="39"/>
                      </a:cubicBezTo>
                      <a:cubicBezTo>
                        <a:pt x="170" y="379"/>
                        <a:pt x="407" y="672"/>
                        <a:pt x="785" y="672"/>
                      </a:cubicBezTo>
                      <a:cubicBezTo>
                        <a:pt x="831" y="672"/>
                        <a:pt x="879" y="667"/>
                        <a:pt x="929" y="658"/>
                      </a:cubicBezTo>
                      <a:cubicBezTo>
                        <a:pt x="989" y="658"/>
                        <a:pt x="1013" y="551"/>
                        <a:pt x="941" y="539"/>
                      </a:cubicBezTo>
                      <a:cubicBezTo>
                        <a:pt x="763" y="504"/>
                        <a:pt x="584" y="504"/>
                        <a:pt x="429" y="420"/>
                      </a:cubicBezTo>
                      <a:cubicBezTo>
                        <a:pt x="262" y="325"/>
                        <a:pt x="143" y="158"/>
                        <a:pt x="36" y="3"/>
                      </a:cubicBezTo>
                      <a:cubicBezTo>
                        <a:pt x="34" y="1"/>
                        <a:pt x="31" y="0"/>
                        <a:pt x="29" y="0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9" name="Google Shape;1629;p44"/>
                <p:cNvSpPr/>
                <p:nvPr/>
              </p:nvSpPr>
              <p:spPr>
                <a:xfrm>
                  <a:off x="6527300" y="1352175"/>
                  <a:ext cx="21500" cy="3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" h="1406" extrusionOk="0">
                      <a:moveTo>
                        <a:pt x="749" y="1"/>
                      </a:moveTo>
                      <a:cubicBezTo>
                        <a:pt x="698" y="1"/>
                        <a:pt x="641" y="24"/>
                        <a:pt x="619" y="68"/>
                      </a:cubicBezTo>
                      <a:cubicBezTo>
                        <a:pt x="524" y="259"/>
                        <a:pt x="250" y="318"/>
                        <a:pt x="60" y="425"/>
                      </a:cubicBezTo>
                      <a:cubicBezTo>
                        <a:pt x="24" y="449"/>
                        <a:pt x="0" y="509"/>
                        <a:pt x="36" y="556"/>
                      </a:cubicBezTo>
                      <a:cubicBezTo>
                        <a:pt x="203" y="771"/>
                        <a:pt x="500" y="997"/>
                        <a:pt x="381" y="1306"/>
                      </a:cubicBezTo>
                      <a:cubicBezTo>
                        <a:pt x="355" y="1373"/>
                        <a:pt x="405" y="1406"/>
                        <a:pt x="464" y="1406"/>
                      </a:cubicBezTo>
                      <a:cubicBezTo>
                        <a:pt x="511" y="1406"/>
                        <a:pt x="562" y="1385"/>
                        <a:pt x="584" y="1342"/>
                      </a:cubicBezTo>
                      <a:cubicBezTo>
                        <a:pt x="735" y="1007"/>
                        <a:pt x="532" y="769"/>
                        <a:pt x="333" y="514"/>
                      </a:cubicBezTo>
                      <a:lnTo>
                        <a:pt x="333" y="514"/>
                      </a:lnTo>
                      <a:cubicBezTo>
                        <a:pt x="536" y="408"/>
                        <a:pt x="751" y="340"/>
                        <a:pt x="834" y="104"/>
                      </a:cubicBezTo>
                      <a:cubicBezTo>
                        <a:pt x="859" y="33"/>
                        <a:pt x="809" y="1"/>
                        <a:pt x="74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0" name="Google Shape;1630;p44"/>
                <p:cNvSpPr/>
                <p:nvPr/>
              </p:nvSpPr>
              <p:spPr>
                <a:xfrm>
                  <a:off x="6085400" y="1384325"/>
                  <a:ext cx="455300" cy="6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12" h="2701" extrusionOk="0">
                      <a:moveTo>
                        <a:pt x="18168" y="1"/>
                      </a:moveTo>
                      <a:cubicBezTo>
                        <a:pt x="18141" y="1"/>
                        <a:pt x="18111" y="13"/>
                        <a:pt x="18105" y="32"/>
                      </a:cubicBezTo>
                      <a:cubicBezTo>
                        <a:pt x="17557" y="1509"/>
                        <a:pt x="16617" y="2175"/>
                        <a:pt x="15069" y="2414"/>
                      </a:cubicBezTo>
                      <a:cubicBezTo>
                        <a:pt x="14648" y="2475"/>
                        <a:pt x="14224" y="2500"/>
                        <a:pt x="13798" y="2500"/>
                      </a:cubicBezTo>
                      <a:cubicBezTo>
                        <a:pt x="12982" y="2500"/>
                        <a:pt x="12160" y="2408"/>
                        <a:pt x="11354" y="2306"/>
                      </a:cubicBezTo>
                      <a:cubicBezTo>
                        <a:pt x="9485" y="2068"/>
                        <a:pt x="7651" y="1664"/>
                        <a:pt x="5806" y="1330"/>
                      </a:cubicBezTo>
                      <a:cubicBezTo>
                        <a:pt x="4426" y="1076"/>
                        <a:pt x="2901" y="524"/>
                        <a:pt x="1442" y="524"/>
                      </a:cubicBezTo>
                      <a:cubicBezTo>
                        <a:pt x="987" y="524"/>
                        <a:pt x="538" y="578"/>
                        <a:pt x="103" y="711"/>
                      </a:cubicBezTo>
                      <a:cubicBezTo>
                        <a:pt x="0" y="745"/>
                        <a:pt x="39" y="855"/>
                        <a:pt x="135" y="855"/>
                      </a:cubicBezTo>
                      <a:cubicBezTo>
                        <a:pt x="140" y="855"/>
                        <a:pt x="145" y="854"/>
                        <a:pt x="150" y="854"/>
                      </a:cubicBezTo>
                      <a:cubicBezTo>
                        <a:pt x="497" y="810"/>
                        <a:pt x="833" y="790"/>
                        <a:pt x="1163" y="790"/>
                      </a:cubicBezTo>
                      <a:cubicBezTo>
                        <a:pt x="2088" y="790"/>
                        <a:pt x="2965" y="947"/>
                        <a:pt x="3913" y="1175"/>
                      </a:cubicBezTo>
                      <a:cubicBezTo>
                        <a:pt x="4913" y="1425"/>
                        <a:pt x="5949" y="1580"/>
                        <a:pt x="6961" y="1783"/>
                      </a:cubicBezTo>
                      <a:cubicBezTo>
                        <a:pt x="8794" y="2140"/>
                        <a:pt x="10628" y="2485"/>
                        <a:pt x="12485" y="2652"/>
                      </a:cubicBezTo>
                      <a:cubicBezTo>
                        <a:pt x="12819" y="2681"/>
                        <a:pt x="13204" y="2701"/>
                        <a:pt x="13613" y="2701"/>
                      </a:cubicBezTo>
                      <a:cubicBezTo>
                        <a:pt x="15567" y="2701"/>
                        <a:pt x="18074" y="2238"/>
                        <a:pt x="18212" y="32"/>
                      </a:cubicBezTo>
                      <a:cubicBezTo>
                        <a:pt x="18212" y="10"/>
                        <a:pt x="18191" y="1"/>
                        <a:pt x="181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1" name="Google Shape;1631;p44"/>
                <p:cNvSpPr/>
                <p:nvPr/>
              </p:nvSpPr>
              <p:spPr>
                <a:xfrm>
                  <a:off x="6341900" y="1238600"/>
                  <a:ext cx="50350" cy="8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4" h="3306" extrusionOk="0">
                      <a:moveTo>
                        <a:pt x="1853" y="1"/>
                      </a:moveTo>
                      <a:cubicBezTo>
                        <a:pt x="1846" y="1"/>
                        <a:pt x="1839" y="2"/>
                        <a:pt x="1832" y="3"/>
                      </a:cubicBezTo>
                      <a:cubicBezTo>
                        <a:pt x="1296" y="123"/>
                        <a:pt x="987" y="254"/>
                        <a:pt x="796" y="801"/>
                      </a:cubicBezTo>
                      <a:cubicBezTo>
                        <a:pt x="511" y="1587"/>
                        <a:pt x="284" y="2397"/>
                        <a:pt x="22" y="3194"/>
                      </a:cubicBezTo>
                      <a:cubicBezTo>
                        <a:pt x="0" y="3261"/>
                        <a:pt x="71" y="3305"/>
                        <a:pt x="139" y="3305"/>
                      </a:cubicBezTo>
                      <a:cubicBezTo>
                        <a:pt x="179" y="3305"/>
                        <a:pt x="219" y="3290"/>
                        <a:pt x="237" y="3254"/>
                      </a:cubicBezTo>
                      <a:cubicBezTo>
                        <a:pt x="463" y="2670"/>
                        <a:pt x="618" y="2075"/>
                        <a:pt x="820" y="1492"/>
                      </a:cubicBezTo>
                      <a:cubicBezTo>
                        <a:pt x="892" y="1277"/>
                        <a:pt x="963" y="1075"/>
                        <a:pt x="1023" y="861"/>
                      </a:cubicBezTo>
                      <a:cubicBezTo>
                        <a:pt x="1153" y="384"/>
                        <a:pt x="1499" y="289"/>
                        <a:pt x="1915" y="146"/>
                      </a:cubicBezTo>
                      <a:cubicBezTo>
                        <a:pt x="2014" y="114"/>
                        <a:pt x="1932" y="1"/>
                        <a:pt x="18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2" name="Google Shape;1632;p44"/>
                <p:cNvSpPr/>
                <p:nvPr/>
              </p:nvSpPr>
              <p:spPr>
                <a:xfrm>
                  <a:off x="6344225" y="1318000"/>
                  <a:ext cx="84925" cy="8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7" h="3319" extrusionOk="0">
                      <a:moveTo>
                        <a:pt x="122" y="1"/>
                      </a:moveTo>
                      <a:cubicBezTo>
                        <a:pt x="104" y="1"/>
                        <a:pt x="84" y="19"/>
                        <a:pt x="84" y="42"/>
                      </a:cubicBezTo>
                      <a:cubicBezTo>
                        <a:pt x="1" y="590"/>
                        <a:pt x="549" y="959"/>
                        <a:pt x="941" y="1245"/>
                      </a:cubicBezTo>
                      <a:cubicBezTo>
                        <a:pt x="1382" y="1566"/>
                        <a:pt x="1763" y="2042"/>
                        <a:pt x="2108" y="2459"/>
                      </a:cubicBezTo>
                      <a:cubicBezTo>
                        <a:pt x="2382" y="2804"/>
                        <a:pt x="2858" y="3019"/>
                        <a:pt x="3204" y="3304"/>
                      </a:cubicBezTo>
                      <a:cubicBezTo>
                        <a:pt x="3217" y="3314"/>
                        <a:pt x="3230" y="3319"/>
                        <a:pt x="3244" y="3319"/>
                      </a:cubicBezTo>
                      <a:cubicBezTo>
                        <a:pt x="3325" y="3319"/>
                        <a:pt x="3396" y="3152"/>
                        <a:pt x="3335" y="3090"/>
                      </a:cubicBezTo>
                      <a:cubicBezTo>
                        <a:pt x="3132" y="2900"/>
                        <a:pt x="2930" y="2745"/>
                        <a:pt x="2704" y="2602"/>
                      </a:cubicBezTo>
                      <a:cubicBezTo>
                        <a:pt x="2299" y="2328"/>
                        <a:pt x="2013" y="1947"/>
                        <a:pt x="1680" y="1602"/>
                      </a:cubicBezTo>
                      <a:cubicBezTo>
                        <a:pt x="1168" y="1066"/>
                        <a:pt x="477" y="697"/>
                        <a:pt x="144" y="18"/>
                      </a:cubicBezTo>
                      <a:cubicBezTo>
                        <a:pt x="140" y="6"/>
                        <a:pt x="131" y="1"/>
                        <a:pt x="12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3" name="Google Shape;1633;p44"/>
                <p:cNvSpPr/>
                <p:nvPr/>
              </p:nvSpPr>
              <p:spPr>
                <a:xfrm>
                  <a:off x="6638025" y="1239125"/>
                  <a:ext cx="47650" cy="9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6" h="3645" extrusionOk="0">
                      <a:moveTo>
                        <a:pt x="234" y="1"/>
                      </a:moveTo>
                      <a:cubicBezTo>
                        <a:pt x="198" y="1"/>
                        <a:pt x="160" y="3"/>
                        <a:pt x="119" y="6"/>
                      </a:cubicBezTo>
                      <a:cubicBezTo>
                        <a:pt x="48" y="6"/>
                        <a:pt x="0" y="113"/>
                        <a:pt x="96" y="113"/>
                      </a:cubicBezTo>
                      <a:cubicBezTo>
                        <a:pt x="846" y="137"/>
                        <a:pt x="1036" y="1304"/>
                        <a:pt x="1179" y="1852"/>
                      </a:cubicBezTo>
                      <a:cubicBezTo>
                        <a:pt x="1334" y="2435"/>
                        <a:pt x="1453" y="3019"/>
                        <a:pt x="1631" y="3590"/>
                      </a:cubicBezTo>
                      <a:cubicBezTo>
                        <a:pt x="1643" y="3629"/>
                        <a:pt x="1677" y="3645"/>
                        <a:pt x="1717" y="3645"/>
                      </a:cubicBezTo>
                      <a:cubicBezTo>
                        <a:pt x="1799" y="3645"/>
                        <a:pt x="1906" y="3575"/>
                        <a:pt x="1881" y="3495"/>
                      </a:cubicBezTo>
                      <a:cubicBezTo>
                        <a:pt x="1655" y="2638"/>
                        <a:pt x="1477" y="1733"/>
                        <a:pt x="1131" y="911"/>
                      </a:cubicBezTo>
                      <a:cubicBezTo>
                        <a:pt x="919" y="409"/>
                        <a:pt x="780" y="1"/>
                        <a:pt x="234" y="1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4" name="Google Shape;1634;p44"/>
                <p:cNvSpPr/>
                <p:nvPr/>
              </p:nvSpPr>
              <p:spPr>
                <a:xfrm>
                  <a:off x="6597425" y="1320200"/>
                  <a:ext cx="94075" cy="75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3" h="3017" extrusionOk="0">
                      <a:moveTo>
                        <a:pt x="3557" y="1"/>
                      </a:moveTo>
                      <a:cubicBezTo>
                        <a:pt x="3513" y="1"/>
                        <a:pt x="3468" y="15"/>
                        <a:pt x="3434" y="49"/>
                      </a:cubicBezTo>
                      <a:cubicBezTo>
                        <a:pt x="2374" y="1061"/>
                        <a:pt x="1243" y="1978"/>
                        <a:pt x="76" y="2883"/>
                      </a:cubicBezTo>
                      <a:cubicBezTo>
                        <a:pt x="1" y="2950"/>
                        <a:pt x="76" y="3016"/>
                        <a:pt x="152" y="3016"/>
                      </a:cubicBezTo>
                      <a:cubicBezTo>
                        <a:pt x="171" y="3016"/>
                        <a:pt x="191" y="3012"/>
                        <a:pt x="207" y="3002"/>
                      </a:cubicBezTo>
                      <a:cubicBezTo>
                        <a:pt x="1434" y="2193"/>
                        <a:pt x="2624" y="1252"/>
                        <a:pt x="3660" y="192"/>
                      </a:cubicBezTo>
                      <a:cubicBezTo>
                        <a:pt x="3762" y="90"/>
                        <a:pt x="3664" y="1"/>
                        <a:pt x="35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5" name="Google Shape;1635;p44"/>
                <p:cNvSpPr/>
                <p:nvPr/>
              </p:nvSpPr>
              <p:spPr>
                <a:xfrm>
                  <a:off x="6635925" y="1169025"/>
                  <a:ext cx="13725" cy="9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9" h="3856" extrusionOk="0">
                      <a:moveTo>
                        <a:pt x="420" y="1"/>
                      </a:moveTo>
                      <a:cubicBezTo>
                        <a:pt x="393" y="1"/>
                        <a:pt x="370" y="11"/>
                        <a:pt x="370" y="36"/>
                      </a:cubicBezTo>
                      <a:cubicBezTo>
                        <a:pt x="275" y="1286"/>
                        <a:pt x="13" y="2525"/>
                        <a:pt x="1" y="3775"/>
                      </a:cubicBezTo>
                      <a:cubicBezTo>
                        <a:pt x="1" y="3825"/>
                        <a:pt x="57" y="3855"/>
                        <a:pt x="111" y="3855"/>
                      </a:cubicBezTo>
                      <a:cubicBezTo>
                        <a:pt x="158" y="3855"/>
                        <a:pt x="203" y="3831"/>
                        <a:pt x="203" y="3775"/>
                      </a:cubicBezTo>
                      <a:cubicBezTo>
                        <a:pt x="239" y="2536"/>
                        <a:pt x="549" y="1298"/>
                        <a:pt x="501" y="48"/>
                      </a:cubicBezTo>
                      <a:cubicBezTo>
                        <a:pt x="501" y="20"/>
                        <a:pt x="457" y="1"/>
                        <a:pt x="420" y="1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6" name="Google Shape;1636;p44"/>
                <p:cNvSpPr/>
                <p:nvPr/>
              </p:nvSpPr>
              <p:spPr>
                <a:xfrm>
                  <a:off x="6381200" y="1201325"/>
                  <a:ext cx="12475" cy="7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" h="2837" extrusionOk="0">
                      <a:moveTo>
                        <a:pt x="145" y="1"/>
                      </a:moveTo>
                      <a:cubicBezTo>
                        <a:pt x="80" y="1"/>
                        <a:pt x="1" y="83"/>
                        <a:pt x="58" y="149"/>
                      </a:cubicBezTo>
                      <a:cubicBezTo>
                        <a:pt x="343" y="459"/>
                        <a:pt x="201" y="959"/>
                        <a:pt x="189" y="1340"/>
                      </a:cubicBezTo>
                      <a:cubicBezTo>
                        <a:pt x="165" y="1804"/>
                        <a:pt x="248" y="2280"/>
                        <a:pt x="248" y="2745"/>
                      </a:cubicBezTo>
                      <a:cubicBezTo>
                        <a:pt x="248" y="2810"/>
                        <a:pt x="287" y="2837"/>
                        <a:pt x="333" y="2837"/>
                      </a:cubicBezTo>
                      <a:cubicBezTo>
                        <a:pt x="406" y="2837"/>
                        <a:pt x="498" y="2772"/>
                        <a:pt x="498" y="2685"/>
                      </a:cubicBezTo>
                      <a:cubicBezTo>
                        <a:pt x="474" y="2114"/>
                        <a:pt x="367" y="1554"/>
                        <a:pt x="427" y="983"/>
                      </a:cubicBezTo>
                      <a:cubicBezTo>
                        <a:pt x="451" y="637"/>
                        <a:pt x="486" y="268"/>
                        <a:pt x="189" y="18"/>
                      </a:cubicBezTo>
                      <a:cubicBezTo>
                        <a:pt x="177" y="6"/>
                        <a:pt x="161" y="1"/>
                        <a:pt x="145" y="1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7" name="Google Shape;1637;p44"/>
                <p:cNvSpPr/>
                <p:nvPr/>
              </p:nvSpPr>
              <p:spPr>
                <a:xfrm>
                  <a:off x="6519350" y="1378275"/>
                  <a:ext cx="335100" cy="6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04" h="2499" extrusionOk="0">
                      <a:moveTo>
                        <a:pt x="13213" y="1"/>
                      </a:moveTo>
                      <a:cubicBezTo>
                        <a:pt x="12201" y="24"/>
                        <a:pt x="11260" y="382"/>
                        <a:pt x="10284" y="667"/>
                      </a:cubicBezTo>
                      <a:cubicBezTo>
                        <a:pt x="9105" y="1001"/>
                        <a:pt x="7891" y="1263"/>
                        <a:pt x="6700" y="1560"/>
                      </a:cubicBezTo>
                      <a:cubicBezTo>
                        <a:pt x="5474" y="1870"/>
                        <a:pt x="4235" y="2132"/>
                        <a:pt x="2961" y="2239"/>
                      </a:cubicBezTo>
                      <a:cubicBezTo>
                        <a:pt x="2836" y="2248"/>
                        <a:pt x="2700" y="2253"/>
                        <a:pt x="2558" y="2253"/>
                      </a:cubicBezTo>
                      <a:cubicBezTo>
                        <a:pt x="1743" y="2253"/>
                        <a:pt x="721" y="2083"/>
                        <a:pt x="235" y="1465"/>
                      </a:cubicBezTo>
                      <a:cubicBezTo>
                        <a:pt x="216" y="1443"/>
                        <a:pt x="188" y="1433"/>
                        <a:pt x="160" y="1433"/>
                      </a:cubicBezTo>
                      <a:cubicBezTo>
                        <a:pt x="84" y="1433"/>
                        <a:pt x="1" y="1503"/>
                        <a:pt x="44" y="1572"/>
                      </a:cubicBezTo>
                      <a:cubicBezTo>
                        <a:pt x="470" y="2290"/>
                        <a:pt x="1419" y="2498"/>
                        <a:pt x="2409" y="2498"/>
                      </a:cubicBezTo>
                      <a:cubicBezTo>
                        <a:pt x="3357" y="2498"/>
                        <a:pt x="4344" y="2308"/>
                        <a:pt x="4950" y="2191"/>
                      </a:cubicBezTo>
                      <a:cubicBezTo>
                        <a:pt x="6259" y="1941"/>
                        <a:pt x="7533" y="1560"/>
                        <a:pt x="8819" y="1274"/>
                      </a:cubicBezTo>
                      <a:cubicBezTo>
                        <a:pt x="10272" y="953"/>
                        <a:pt x="11689" y="322"/>
                        <a:pt x="13177" y="227"/>
                      </a:cubicBezTo>
                      <a:cubicBezTo>
                        <a:pt x="13332" y="215"/>
                        <a:pt x="13403" y="1"/>
                        <a:pt x="132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8" name="Google Shape;1638;p44"/>
                <p:cNvSpPr/>
                <p:nvPr/>
              </p:nvSpPr>
              <p:spPr>
                <a:xfrm>
                  <a:off x="6290175" y="1305050"/>
                  <a:ext cx="60175" cy="3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7" h="1219" extrusionOk="0">
                      <a:moveTo>
                        <a:pt x="2294" y="1"/>
                      </a:moveTo>
                      <a:cubicBezTo>
                        <a:pt x="2279" y="1"/>
                        <a:pt x="2263" y="4"/>
                        <a:pt x="2246" y="12"/>
                      </a:cubicBezTo>
                      <a:cubicBezTo>
                        <a:pt x="1448" y="334"/>
                        <a:pt x="341" y="132"/>
                        <a:pt x="20" y="1144"/>
                      </a:cubicBezTo>
                      <a:cubicBezTo>
                        <a:pt x="1" y="1195"/>
                        <a:pt x="53" y="1218"/>
                        <a:pt x="112" y="1218"/>
                      </a:cubicBezTo>
                      <a:cubicBezTo>
                        <a:pt x="162" y="1218"/>
                        <a:pt x="217" y="1201"/>
                        <a:pt x="234" y="1167"/>
                      </a:cubicBezTo>
                      <a:cubicBezTo>
                        <a:pt x="627" y="263"/>
                        <a:pt x="1568" y="501"/>
                        <a:pt x="2318" y="132"/>
                      </a:cubicBezTo>
                      <a:cubicBezTo>
                        <a:pt x="2406" y="82"/>
                        <a:pt x="2365" y="1"/>
                        <a:pt x="2294" y="1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9" name="Google Shape;1639;p44"/>
                <p:cNvSpPr/>
                <p:nvPr/>
              </p:nvSpPr>
              <p:spPr>
                <a:xfrm>
                  <a:off x="6238350" y="1332425"/>
                  <a:ext cx="82100" cy="1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4" h="523" extrusionOk="0">
                      <a:moveTo>
                        <a:pt x="2855" y="1"/>
                      </a:moveTo>
                      <a:cubicBezTo>
                        <a:pt x="2783" y="1"/>
                        <a:pt x="2795" y="84"/>
                        <a:pt x="2855" y="96"/>
                      </a:cubicBezTo>
                      <a:cubicBezTo>
                        <a:pt x="2952" y="194"/>
                        <a:pt x="2965" y="244"/>
                        <a:pt x="2889" y="244"/>
                      </a:cubicBezTo>
                      <a:cubicBezTo>
                        <a:pt x="2845" y="244"/>
                        <a:pt x="2770" y="227"/>
                        <a:pt x="2664" y="191"/>
                      </a:cubicBezTo>
                      <a:cubicBezTo>
                        <a:pt x="2498" y="180"/>
                        <a:pt x="2343" y="144"/>
                        <a:pt x="2188" y="120"/>
                      </a:cubicBezTo>
                      <a:cubicBezTo>
                        <a:pt x="1926" y="72"/>
                        <a:pt x="1676" y="37"/>
                        <a:pt x="1414" y="25"/>
                      </a:cubicBezTo>
                      <a:cubicBezTo>
                        <a:pt x="1344" y="18"/>
                        <a:pt x="1274" y="15"/>
                        <a:pt x="1205" y="15"/>
                      </a:cubicBezTo>
                      <a:cubicBezTo>
                        <a:pt x="785" y="15"/>
                        <a:pt x="396" y="141"/>
                        <a:pt x="69" y="418"/>
                      </a:cubicBezTo>
                      <a:cubicBezTo>
                        <a:pt x="1" y="466"/>
                        <a:pt x="83" y="523"/>
                        <a:pt x="148" y="523"/>
                      </a:cubicBezTo>
                      <a:cubicBezTo>
                        <a:pt x="163" y="523"/>
                        <a:pt x="177" y="520"/>
                        <a:pt x="188" y="513"/>
                      </a:cubicBezTo>
                      <a:cubicBezTo>
                        <a:pt x="588" y="256"/>
                        <a:pt x="993" y="172"/>
                        <a:pt x="1415" y="172"/>
                      </a:cubicBezTo>
                      <a:cubicBezTo>
                        <a:pt x="1658" y="172"/>
                        <a:pt x="1907" y="200"/>
                        <a:pt x="2164" y="239"/>
                      </a:cubicBezTo>
                      <a:cubicBezTo>
                        <a:pt x="2390" y="277"/>
                        <a:pt x="2616" y="329"/>
                        <a:pt x="2839" y="329"/>
                      </a:cubicBezTo>
                      <a:cubicBezTo>
                        <a:pt x="2968" y="329"/>
                        <a:pt x="3097" y="311"/>
                        <a:pt x="3224" y="263"/>
                      </a:cubicBezTo>
                      <a:cubicBezTo>
                        <a:pt x="3271" y="251"/>
                        <a:pt x="3283" y="215"/>
                        <a:pt x="3248" y="180"/>
                      </a:cubicBezTo>
                      <a:cubicBezTo>
                        <a:pt x="3129" y="25"/>
                        <a:pt x="3057" y="1"/>
                        <a:pt x="2855" y="1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0" name="Google Shape;1640;p44"/>
                <p:cNvSpPr/>
                <p:nvPr/>
              </p:nvSpPr>
              <p:spPr>
                <a:xfrm>
                  <a:off x="6149875" y="1343775"/>
                  <a:ext cx="140100" cy="1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4" h="774" extrusionOk="0">
                      <a:moveTo>
                        <a:pt x="2528" y="0"/>
                      </a:moveTo>
                      <a:cubicBezTo>
                        <a:pt x="1671" y="0"/>
                        <a:pt x="829" y="203"/>
                        <a:pt x="24" y="738"/>
                      </a:cubicBezTo>
                      <a:cubicBezTo>
                        <a:pt x="0" y="749"/>
                        <a:pt x="24" y="773"/>
                        <a:pt x="48" y="773"/>
                      </a:cubicBezTo>
                      <a:cubicBezTo>
                        <a:pt x="904" y="426"/>
                        <a:pt x="1781" y="158"/>
                        <a:pt x="2704" y="158"/>
                      </a:cubicBezTo>
                      <a:cubicBezTo>
                        <a:pt x="2795" y="158"/>
                        <a:pt x="2885" y="161"/>
                        <a:pt x="2977" y="166"/>
                      </a:cubicBezTo>
                      <a:cubicBezTo>
                        <a:pt x="3834" y="214"/>
                        <a:pt x="4632" y="642"/>
                        <a:pt x="5489" y="726"/>
                      </a:cubicBezTo>
                      <a:cubicBezTo>
                        <a:pt x="5494" y="726"/>
                        <a:pt x="5498" y="727"/>
                        <a:pt x="5503" y="727"/>
                      </a:cubicBezTo>
                      <a:cubicBezTo>
                        <a:pt x="5576" y="727"/>
                        <a:pt x="5603" y="641"/>
                        <a:pt x="5525" y="619"/>
                      </a:cubicBezTo>
                      <a:cubicBezTo>
                        <a:pt x="4533" y="273"/>
                        <a:pt x="3522" y="0"/>
                        <a:pt x="2528" y="0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1" name="Google Shape;1641;p44"/>
                <p:cNvSpPr/>
                <p:nvPr/>
              </p:nvSpPr>
              <p:spPr>
                <a:xfrm>
                  <a:off x="6302100" y="1365725"/>
                  <a:ext cx="29050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2" h="264" extrusionOk="0">
                      <a:moveTo>
                        <a:pt x="78" y="1"/>
                      </a:moveTo>
                      <a:cubicBezTo>
                        <a:pt x="43" y="1"/>
                        <a:pt x="0" y="42"/>
                        <a:pt x="43" y="74"/>
                      </a:cubicBezTo>
                      <a:cubicBezTo>
                        <a:pt x="289" y="206"/>
                        <a:pt x="557" y="264"/>
                        <a:pt x="837" y="264"/>
                      </a:cubicBezTo>
                      <a:cubicBezTo>
                        <a:pt x="909" y="264"/>
                        <a:pt x="981" y="260"/>
                        <a:pt x="1055" y="252"/>
                      </a:cubicBezTo>
                      <a:cubicBezTo>
                        <a:pt x="1114" y="252"/>
                        <a:pt x="1162" y="157"/>
                        <a:pt x="1079" y="157"/>
                      </a:cubicBezTo>
                      <a:cubicBezTo>
                        <a:pt x="745" y="122"/>
                        <a:pt x="412" y="133"/>
                        <a:pt x="90" y="2"/>
                      </a:cubicBezTo>
                      <a:cubicBezTo>
                        <a:pt x="87" y="1"/>
                        <a:pt x="82" y="1"/>
                        <a:pt x="78" y="1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2" name="Google Shape;1642;p44"/>
                <p:cNvSpPr/>
                <p:nvPr/>
              </p:nvSpPr>
              <p:spPr>
                <a:xfrm>
                  <a:off x="6104125" y="1382225"/>
                  <a:ext cx="370875" cy="4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35" h="1713" extrusionOk="0">
                      <a:moveTo>
                        <a:pt x="14698" y="0"/>
                      </a:moveTo>
                      <a:cubicBezTo>
                        <a:pt x="14664" y="0"/>
                        <a:pt x="14626" y="17"/>
                        <a:pt x="14594" y="57"/>
                      </a:cubicBezTo>
                      <a:cubicBezTo>
                        <a:pt x="13784" y="1081"/>
                        <a:pt x="12486" y="1295"/>
                        <a:pt x="11260" y="1378"/>
                      </a:cubicBezTo>
                      <a:cubicBezTo>
                        <a:pt x="10892" y="1401"/>
                        <a:pt x="10523" y="1413"/>
                        <a:pt x="10152" y="1413"/>
                      </a:cubicBezTo>
                      <a:cubicBezTo>
                        <a:pt x="9335" y="1413"/>
                        <a:pt x="8515" y="1355"/>
                        <a:pt x="7712" y="1224"/>
                      </a:cubicBezTo>
                      <a:cubicBezTo>
                        <a:pt x="5532" y="876"/>
                        <a:pt x="3449" y="44"/>
                        <a:pt x="1243" y="44"/>
                      </a:cubicBezTo>
                      <a:cubicBezTo>
                        <a:pt x="883" y="44"/>
                        <a:pt x="519" y="66"/>
                        <a:pt x="151" y="116"/>
                      </a:cubicBezTo>
                      <a:cubicBezTo>
                        <a:pt x="59" y="128"/>
                        <a:pt x="0" y="296"/>
                        <a:pt x="105" y="296"/>
                      </a:cubicBezTo>
                      <a:cubicBezTo>
                        <a:pt x="108" y="296"/>
                        <a:pt x="112" y="295"/>
                        <a:pt x="116" y="295"/>
                      </a:cubicBezTo>
                      <a:cubicBezTo>
                        <a:pt x="348" y="278"/>
                        <a:pt x="580" y="270"/>
                        <a:pt x="809" y="270"/>
                      </a:cubicBezTo>
                      <a:cubicBezTo>
                        <a:pt x="3515" y="270"/>
                        <a:pt x="6012" y="1353"/>
                        <a:pt x="8712" y="1617"/>
                      </a:cubicBezTo>
                      <a:cubicBezTo>
                        <a:pt x="9244" y="1669"/>
                        <a:pt x="9841" y="1713"/>
                        <a:pt x="10456" y="1713"/>
                      </a:cubicBezTo>
                      <a:cubicBezTo>
                        <a:pt x="12071" y="1713"/>
                        <a:pt x="13803" y="1412"/>
                        <a:pt x="14760" y="188"/>
                      </a:cubicBezTo>
                      <a:cubicBezTo>
                        <a:pt x="14835" y="88"/>
                        <a:pt x="14777" y="0"/>
                        <a:pt x="146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3" name="Google Shape;1643;p44"/>
                <p:cNvSpPr/>
                <p:nvPr/>
              </p:nvSpPr>
              <p:spPr>
                <a:xfrm>
                  <a:off x="6308650" y="1390525"/>
                  <a:ext cx="58550" cy="2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2" h="1107" extrusionOk="0">
                      <a:moveTo>
                        <a:pt x="2295" y="0"/>
                      </a:moveTo>
                      <a:cubicBezTo>
                        <a:pt x="2272" y="0"/>
                        <a:pt x="2245" y="12"/>
                        <a:pt x="2233" y="34"/>
                      </a:cubicBezTo>
                      <a:cubicBezTo>
                        <a:pt x="1757" y="796"/>
                        <a:pt x="793" y="594"/>
                        <a:pt x="90" y="963"/>
                      </a:cubicBezTo>
                      <a:cubicBezTo>
                        <a:pt x="1" y="1019"/>
                        <a:pt x="38" y="1107"/>
                        <a:pt x="132" y="1107"/>
                      </a:cubicBezTo>
                      <a:cubicBezTo>
                        <a:pt x="138" y="1107"/>
                        <a:pt x="144" y="1107"/>
                        <a:pt x="150" y="1106"/>
                      </a:cubicBezTo>
                      <a:cubicBezTo>
                        <a:pt x="864" y="963"/>
                        <a:pt x="2031" y="820"/>
                        <a:pt x="2329" y="46"/>
                      </a:cubicBezTo>
                      <a:cubicBezTo>
                        <a:pt x="2341" y="15"/>
                        <a:pt x="2321" y="0"/>
                        <a:pt x="22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4" name="Google Shape;1644;p44"/>
                <p:cNvSpPr/>
                <p:nvPr/>
              </p:nvSpPr>
              <p:spPr>
                <a:xfrm>
                  <a:off x="6574475" y="1360975"/>
                  <a:ext cx="246625" cy="5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65" h="2312" extrusionOk="0">
                      <a:moveTo>
                        <a:pt x="9667" y="1"/>
                      </a:moveTo>
                      <a:cubicBezTo>
                        <a:pt x="8111" y="1"/>
                        <a:pt x="6567" y="706"/>
                        <a:pt x="5138" y="1240"/>
                      </a:cubicBezTo>
                      <a:cubicBezTo>
                        <a:pt x="4088" y="1648"/>
                        <a:pt x="2811" y="2185"/>
                        <a:pt x="1605" y="2185"/>
                      </a:cubicBezTo>
                      <a:cubicBezTo>
                        <a:pt x="1087" y="2185"/>
                        <a:pt x="582" y="2086"/>
                        <a:pt x="113" y="1836"/>
                      </a:cubicBezTo>
                      <a:cubicBezTo>
                        <a:pt x="108" y="1833"/>
                        <a:pt x="101" y="1831"/>
                        <a:pt x="95" y="1831"/>
                      </a:cubicBezTo>
                      <a:cubicBezTo>
                        <a:pt x="50" y="1831"/>
                        <a:pt x="0" y="1898"/>
                        <a:pt x="42" y="1919"/>
                      </a:cubicBezTo>
                      <a:cubicBezTo>
                        <a:pt x="515" y="2206"/>
                        <a:pt x="1032" y="2312"/>
                        <a:pt x="1561" y="2312"/>
                      </a:cubicBezTo>
                      <a:cubicBezTo>
                        <a:pt x="2284" y="2312"/>
                        <a:pt x="3028" y="2113"/>
                        <a:pt x="3709" y="1907"/>
                      </a:cubicBezTo>
                      <a:cubicBezTo>
                        <a:pt x="4590" y="1633"/>
                        <a:pt x="5436" y="1264"/>
                        <a:pt x="6305" y="943"/>
                      </a:cubicBezTo>
                      <a:cubicBezTo>
                        <a:pt x="7436" y="526"/>
                        <a:pt x="8555" y="300"/>
                        <a:pt x="9746" y="121"/>
                      </a:cubicBezTo>
                      <a:cubicBezTo>
                        <a:pt x="9805" y="109"/>
                        <a:pt x="9865" y="2"/>
                        <a:pt x="9781" y="2"/>
                      </a:cubicBezTo>
                      <a:cubicBezTo>
                        <a:pt x="9743" y="1"/>
                        <a:pt x="9705" y="1"/>
                        <a:pt x="96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5" name="Google Shape;1645;p44"/>
                <p:cNvSpPr/>
                <p:nvPr/>
              </p:nvSpPr>
              <p:spPr>
                <a:xfrm>
                  <a:off x="6662200" y="1372900"/>
                  <a:ext cx="81750" cy="1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0" h="527" extrusionOk="0">
                      <a:moveTo>
                        <a:pt x="3174" y="1"/>
                      </a:moveTo>
                      <a:cubicBezTo>
                        <a:pt x="3171" y="1"/>
                        <a:pt x="3168" y="1"/>
                        <a:pt x="3165" y="1"/>
                      </a:cubicBezTo>
                      <a:cubicBezTo>
                        <a:pt x="2554" y="154"/>
                        <a:pt x="1836" y="360"/>
                        <a:pt x="1151" y="360"/>
                      </a:cubicBezTo>
                      <a:cubicBezTo>
                        <a:pt x="768" y="360"/>
                        <a:pt x="395" y="296"/>
                        <a:pt x="57" y="120"/>
                      </a:cubicBezTo>
                      <a:cubicBezTo>
                        <a:pt x="54" y="119"/>
                        <a:pt x="50" y="119"/>
                        <a:pt x="47" y="119"/>
                      </a:cubicBezTo>
                      <a:cubicBezTo>
                        <a:pt x="8" y="119"/>
                        <a:pt x="0" y="182"/>
                        <a:pt x="33" y="204"/>
                      </a:cubicBezTo>
                      <a:cubicBezTo>
                        <a:pt x="395" y="438"/>
                        <a:pt x="838" y="527"/>
                        <a:pt x="1298" y="527"/>
                      </a:cubicBezTo>
                      <a:cubicBezTo>
                        <a:pt x="1957" y="527"/>
                        <a:pt x="2653" y="345"/>
                        <a:pt x="3200" y="156"/>
                      </a:cubicBezTo>
                      <a:cubicBezTo>
                        <a:pt x="3269" y="133"/>
                        <a:pt x="3250" y="1"/>
                        <a:pt x="31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6" name="Google Shape;1646;p44"/>
                <p:cNvSpPr/>
                <p:nvPr/>
              </p:nvSpPr>
              <p:spPr>
                <a:xfrm>
                  <a:off x="6669675" y="1292900"/>
                  <a:ext cx="60200" cy="1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8" h="456" extrusionOk="0">
                      <a:moveTo>
                        <a:pt x="1518" y="1"/>
                      </a:moveTo>
                      <a:cubicBezTo>
                        <a:pt x="1180" y="1"/>
                        <a:pt x="812" y="70"/>
                        <a:pt x="488" y="70"/>
                      </a:cubicBezTo>
                      <a:cubicBezTo>
                        <a:pt x="350" y="70"/>
                        <a:pt x="220" y="58"/>
                        <a:pt x="104" y="22"/>
                      </a:cubicBezTo>
                      <a:cubicBezTo>
                        <a:pt x="100" y="21"/>
                        <a:pt x="97" y="21"/>
                        <a:pt x="93" y="21"/>
                      </a:cubicBezTo>
                      <a:cubicBezTo>
                        <a:pt x="56" y="21"/>
                        <a:pt x="1" y="72"/>
                        <a:pt x="44" y="94"/>
                      </a:cubicBezTo>
                      <a:cubicBezTo>
                        <a:pt x="220" y="201"/>
                        <a:pt x="406" y="224"/>
                        <a:pt x="598" y="224"/>
                      </a:cubicBezTo>
                      <a:cubicBezTo>
                        <a:pt x="705" y="224"/>
                        <a:pt x="814" y="217"/>
                        <a:pt x="925" y="213"/>
                      </a:cubicBezTo>
                      <a:cubicBezTo>
                        <a:pt x="1049" y="206"/>
                        <a:pt x="1173" y="199"/>
                        <a:pt x="1296" y="199"/>
                      </a:cubicBezTo>
                      <a:cubicBezTo>
                        <a:pt x="1387" y="199"/>
                        <a:pt x="1477" y="203"/>
                        <a:pt x="1568" y="213"/>
                      </a:cubicBezTo>
                      <a:cubicBezTo>
                        <a:pt x="1830" y="225"/>
                        <a:pt x="2032" y="356"/>
                        <a:pt x="2270" y="451"/>
                      </a:cubicBezTo>
                      <a:cubicBezTo>
                        <a:pt x="2276" y="454"/>
                        <a:pt x="2283" y="455"/>
                        <a:pt x="2289" y="455"/>
                      </a:cubicBezTo>
                      <a:cubicBezTo>
                        <a:pt x="2339" y="455"/>
                        <a:pt x="2408" y="386"/>
                        <a:pt x="2366" y="344"/>
                      </a:cubicBezTo>
                      <a:cubicBezTo>
                        <a:pt x="2160" y="69"/>
                        <a:pt x="1853" y="1"/>
                        <a:pt x="151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7" name="Google Shape;1647;p44"/>
                <p:cNvSpPr/>
                <p:nvPr/>
              </p:nvSpPr>
              <p:spPr>
                <a:xfrm>
                  <a:off x="6698625" y="1296650"/>
                  <a:ext cx="113550" cy="1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2" h="757" extrusionOk="0">
                      <a:moveTo>
                        <a:pt x="1397" y="1"/>
                      </a:moveTo>
                      <a:cubicBezTo>
                        <a:pt x="872" y="1"/>
                        <a:pt x="363" y="151"/>
                        <a:pt x="29" y="599"/>
                      </a:cubicBezTo>
                      <a:cubicBezTo>
                        <a:pt x="1" y="646"/>
                        <a:pt x="40" y="723"/>
                        <a:pt x="87" y="723"/>
                      </a:cubicBezTo>
                      <a:cubicBezTo>
                        <a:pt x="99" y="723"/>
                        <a:pt x="112" y="718"/>
                        <a:pt x="124" y="706"/>
                      </a:cubicBezTo>
                      <a:cubicBezTo>
                        <a:pt x="502" y="313"/>
                        <a:pt x="917" y="181"/>
                        <a:pt x="1351" y="181"/>
                      </a:cubicBezTo>
                      <a:cubicBezTo>
                        <a:pt x="2255" y="181"/>
                        <a:pt x="3242" y="757"/>
                        <a:pt x="4154" y="757"/>
                      </a:cubicBezTo>
                      <a:cubicBezTo>
                        <a:pt x="4265" y="757"/>
                        <a:pt x="4374" y="748"/>
                        <a:pt x="4482" y="729"/>
                      </a:cubicBezTo>
                      <a:cubicBezTo>
                        <a:pt x="4541" y="718"/>
                        <a:pt x="4518" y="587"/>
                        <a:pt x="4470" y="575"/>
                      </a:cubicBezTo>
                      <a:cubicBezTo>
                        <a:pt x="3648" y="372"/>
                        <a:pt x="2791" y="182"/>
                        <a:pt x="1958" y="51"/>
                      </a:cubicBezTo>
                      <a:cubicBezTo>
                        <a:pt x="1774" y="20"/>
                        <a:pt x="1584" y="1"/>
                        <a:pt x="13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8" name="Google Shape;1648;p44"/>
                <p:cNvSpPr/>
                <p:nvPr/>
              </p:nvSpPr>
              <p:spPr>
                <a:xfrm>
                  <a:off x="6736600" y="1307675"/>
                  <a:ext cx="153000" cy="3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0" h="1479" extrusionOk="0">
                      <a:moveTo>
                        <a:pt x="2884" y="0"/>
                      </a:moveTo>
                      <a:cubicBezTo>
                        <a:pt x="2106" y="0"/>
                        <a:pt x="1336" y="408"/>
                        <a:pt x="573" y="408"/>
                      </a:cubicBezTo>
                      <a:cubicBezTo>
                        <a:pt x="401" y="408"/>
                        <a:pt x="229" y="387"/>
                        <a:pt x="58" y="336"/>
                      </a:cubicBezTo>
                      <a:cubicBezTo>
                        <a:pt x="55" y="335"/>
                        <a:pt x="52" y="335"/>
                        <a:pt x="50" y="335"/>
                      </a:cubicBezTo>
                      <a:cubicBezTo>
                        <a:pt x="19" y="335"/>
                        <a:pt x="1" y="397"/>
                        <a:pt x="34" y="408"/>
                      </a:cubicBezTo>
                      <a:cubicBezTo>
                        <a:pt x="262" y="512"/>
                        <a:pt x="500" y="551"/>
                        <a:pt x="742" y="551"/>
                      </a:cubicBezTo>
                      <a:cubicBezTo>
                        <a:pt x="1269" y="551"/>
                        <a:pt x="1814" y="366"/>
                        <a:pt x="2320" y="277"/>
                      </a:cubicBezTo>
                      <a:cubicBezTo>
                        <a:pt x="2493" y="245"/>
                        <a:pt x="2663" y="230"/>
                        <a:pt x="2830" y="230"/>
                      </a:cubicBezTo>
                      <a:cubicBezTo>
                        <a:pt x="3971" y="230"/>
                        <a:pt x="4975" y="917"/>
                        <a:pt x="5951" y="1467"/>
                      </a:cubicBezTo>
                      <a:cubicBezTo>
                        <a:pt x="5965" y="1475"/>
                        <a:pt x="5978" y="1478"/>
                        <a:pt x="5990" y="1478"/>
                      </a:cubicBezTo>
                      <a:cubicBezTo>
                        <a:pt x="6074" y="1478"/>
                        <a:pt x="6119" y="1317"/>
                        <a:pt x="6047" y="1265"/>
                      </a:cubicBezTo>
                      <a:cubicBezTo>
                        <a:pt x="5154" y="598"/>
                        <a:pt x="4106" y="74"/>
                        <a:pt x="2987" y="3"/>
                      </a:cubicBezTo>
                      <a:cubicBezTo>
                        <a:pt x="2952" y="1"/>
                        <a:pt x="2918" y="0"/>
                        <a:pt x="28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9" name="Google Shape;1649;p44"/>
                <p:cNvSpPr/>
                <p:nvPr/>
              </p:nvSpPr>
              <p:spPr>
                <a:xfrm>
                  <a:off x="5963850" y="1403525"/>
                  <a:ext cx="204500" cy="26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80" h="10781" extrusionOk="0">
                      <a:moveTo>
                        <a:pt x="7447" y="1"/>
                      </a:moveTo>
                      <a:cubicBezTo>
                        <a:pt x="5710" y="1"/>
                        <a:pt x="3826" y="807"/>
                        <a:pt x="2905" y="2300"/>
                      </a:cubicBezTo>
                      <a:cubicBezTo>
                        <a:pt x="2155" y="3503"/>
                        <a:pt x="1750" y="4872"/>
                        <a:pt x="1381" y="6230"/>
                      </a:cubicBezTo>
                      <a:cubicBezTo>
                        <a:pt x="976" y="7718"/>
                        <a:pt x="238" y="9158"/>
                        <a:pt x="12" y="10682"/>
                      </a:cubicBezTo>
                      <a:cubicBezTo>
                        <a:pt x="1" y="10752"/>
                        <a:pt x="38" y="10780"/>
                        <a:pt x="84" y="10780"/>
                      </a:cubicBezTo>
                      <a:cubicBezTo>
                        <a:pt x="141" y="10780"/>
                        <a:pt x="213" y="10736"/>
                        <a:pt x="226" y="10671"/>
                      </a:cubicBezTo>
                      <a:cubicBezTo>
                        <a:pt x="488" y="9516"/>
                        <a:pt x="988" y="8468"/>
                        <a:pt x="1309" y="7337"/>
                      </a:cubicBezTo>
                      <a:cubicBezTo>
                        <a:pt x="1690" y="6063"/>
                        <a:pt x="1976" y="4765"/>
                        <a:pt x="2500" y="3527"/>
                      </a:cubicBezTo>
                      <a:cubicBezTo>
                        <a:pt x="2988" y="2372"/>
                        <a:pt x="3714" y="1419"/>
                        <a:pt x="4845" y="836"/>
                      </a:cubicBezTo>
                      <a:cubicBezTo>
                        <a:pt x="5846" y="312"/>
                        <a:pt x="6953" y="300"/>
                        <a:pt x="8036" y="157"/>
                      </a:cubicBezTo>
                      <a:cubicBezTo>
                        <a:pt x="8084" y="157"/>
                        <a:pt x="8179" y="50"/>
                        <a:pt x="8084" y="38"/>
                      </a:cubicBezTo>
                      <a:cubicBezTo>
                        <a:pt x="7875" y="13"/>
                        <a:pt x="7663" y="1"/>
                        <a:pt x="74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0" name="Google Shape;1650;p44"/>
                <p:cNvSpPr/>
                <p:nvPr/>
              </p:nvSpPr>
              <p:spPr>
                <a:xfrm>
                  <a:off x="5962525" y="1668525"/>
                  <a:ext cx="204325" cy="5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73" h="2132" extrusionOk="0">
                      <a:moveTo>
                        <a:pt x="110" y="1"/>
                      </a:moveTo>
                      <a:cubicBezTo>
                        <a:pt x="60" y="1"/>
                        <a:pt x="1" y="84"/>
                        <a:pt x="29" y="130"/>
                      </a:cubicBezTo>
                      <a:cubicBezTo>
                        <a:pt x="267" y="547"/>
                        <a:pt x="612" y="690"/>
                        <a:pt x="1053" y="833"/>
                      </a:cubicBezTo>
                      <a:cubicBezTo>
                        <a:pt x="1850" y="1083"/>
                        <a:pt x="2612" y="1404"/>
                        <a:pt x="3422" y="1618"/>
                      </a:cubicBezTo>
                      <a:cubicBezTo>
                        <a:pt x="4769" y="1995"/>
                        <a:pt x="6325" y="2131"/>
                        <a:pt x="7731" y="2131"/>
                      </a:cubicBezTo>
                      <a:cubicBezTo>
                        <a:pt x="7791" y="2131"/>
                        <a:pt x="7851" y="2131"/>
                        <a:pt x="7911" y="2130"/>
                      </a:cubicBezTo>
                      <a:cubicBezTo>
                        <a:pt x="8077" y="2130"/>
                        <a:pt x="8173" y="1833"/>
                        <a:pt x="7970" y="1821"/>
                      </a:cubicBezTo>
                      <a:cubicBezTo>
                        <a:pt x="6565" y="1785"/>
                        <a:pt x="5184" y="1618"/>
                        <a:pt x="3803" y="1392"/>
                      </a:cubicBezTo>
                      <a:cubicBezTo>
                        <a:pt x="3124" y="1273"/>
                        <a:pt x="2482" y="1035"/>
                        <a:pt x="1839" y="797"/>
                      </a:cubicBezTo>
                      <a:cubicBezTo>
                        <a:pt x="1267" y="582"/>
                        <a:pt x="541" y="535"/>
                        <a:pt x="148" y="23"/>
                      </a:cubicBezTo>
                      <a:cubicBezTo>
                        <a:pt x="137" y="7"/>
                        <a:pt x="124" y="1"/>
                        <a:pt x="11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1" name="Google Shape;1651;p44"/>
                <p:cNvSpPr/>
                <p:nvPr/>
              </p:nvSpPr>
              <p:spPr>
                <a:xfrm>
                  <a:off x="6784225" y="1389725"/>
                  <a:ext cx="187000" cy="1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0" h="748" extrusionOk="0">
                      <a:moveTo>
                        <a:pt x="1062" y="0"/>
                      </a:moveTo>
                      <a:cubicBezTo>
                        <a:pt x="713" y="0"/>
                        <a:pt x="368" y="52"/>
                        <a:pt x="34" y="209"/>
                      </a:cubicBezTo>
                      <a:cubicBezTo>
                        <a:pt x="12" y="220"/>
                        <a:pt x="1" y="270"/>
                        <a:pt x="34" y="270"/>
                      </a:cubicBezTo>
                      <a:cubicBezTo>
                        <a:pt x="38" y="270"/>
                        <a:pt x="42" y="270"/>
                        <a:pt x="46" y="269"/>
                      </a:cubicBezTo>
                      <a:cubicBezTo>
                        <a:pt x="289" y="190"/>
                        <a:pt x="545" y="160"/>
                        <a:pt x="808" y="160"/>
                      </a:cubicBezTo>
                      <a:cubicBezTo>
                        <a:pt x="1618" y="160"/>
                        <a:pt x="2497" y="444"/>
                        <a:pt x="3261" y="471"/>
                      </a:cubicBezTo>
                      <a:cubicBezTo>
                        <a:pt x="4606" y="519"/>
                        <a:pt x="5928" y="578"/>
                        <a:pt x="7273" y="745"/>
                      </a:cubicBezTo>
                      <a:cubicBezTo>
                        <a:pt x="7279" y="746"/>
                        <a:pt x="7286" y="747"/>
                        <a:pt x="7292" y="747"/>
                      </a:cubicBezTo>
                      <a:cubicBezTo>
                        <a:pt x="7392" y="747"/>
                        <a:pt x="7480" y="576"/>
                        <a:pt x="7356" y="543"/>
                      </a:cubicBezTo>
                      <a:cubicBezTo>
                        <a:pt x="5963" y="185"/>
                        <a:pt x="4487" y="257"/>
                        <a:pt x="3058" y="209"/>
                      </a:cubicBezTo>
                      <a:cubicBezTo>
                        <a:pt x="2397" y="186"/>
                        <a:pt x="1721" y="0"/>
                        <a:pt x="10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2" name="Google Shape;1652;p44"/>
                <p:cNvSpPr/>
                <p:nvPr/>
              </p:nvSpPr>
              <p:spPr>
                <a:xfrm>
                  <a:off x="6920075" y="1398950"/>
                  <a:ext cx="137125" cy="30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5" h="12271" extrusionOk="0">
                      <a:moveTo>
                        <a:pt x="67" y="0"/>
                      </a:moveTo>
                      <a:cubicBezTo>
                        <a:pt x="34" y="0"/>
                        <a:pt x="0" y="35"/>
                        <a:pt x="29" y="55"/>
                      </a:cubicBezTo>
                      <a:cubicBezTo>
                        <a:pt x="875" y="638"/>
                        <a:pt x="1684" y="1269"/>
                        <a:pt x="2339" y="2055"/>
                      </a:cubicBezTo>
                      <a:cubicBezTo>
                        <a:pt x="3184" y="3067"/>
                        <a:pt x="3565" y="4269"/>
                        <a:pt x="3804" y="5543"/>
                      </a:cubicBezTo>
                      <a:cubicBezTo>
                        <a:pt x="4042" y="6817"/>
                        <a:pt x="4196" y="8091"/>
                        <a:pt x="4458" y="9365"/>
                      </a:cubicBezTo>
                      <a:cubicBezTo>
                        <a:pt x="4649" y="10282"/>
                        <a:pt x="4673" y="11461"/>
                        <a:pt x="5256" y="12235"/>
                      </a:cubicBezTo>
                      <a:cubicBezTo>
                        <a:pt x="5275" y="12258"/>
                        <a:pt x="5315" y="12270"/>
                        <a:pt x="5356" y="12270"/>
                      </a:cubicBezTo>
                      <a:cubicBezTo>
                        <a:pt x="5420" y="12270"/>
                        <a:pt x="5485" y="12240"/>
                        <a:pt x="5470" y="12175"/>
                      </a:cubicBezTo>
                      <a:cubicBezTo>
                        <a:pt x="5232" y="10984"/>
                        <a:pt x="4899" y="9782"/>
                        <a:pt x="4637" y="8568"/>
                      </a:cubicBezTo>
                      <a:cubicBezTo>
                        <a:pt x="4351" y="7258"/>
                        <a:pt x="4244" y="5901"/>
                        <a:pt x="3934" y="4591"/>
                      </a:cubicBezTo>
                      <a:cubicBezTo>
                        <a:pt x="3446" y="2519"/>
                        <a:pt x="1970" y="924"/>
                        <a:pt x="89" y="7"/>
                      </a:cubicBezTo>
                      <a:cubicBezTo>
                        <a:pt x="82" y="2"/>
                        <a:pt x="74" y="0"/>
                        <a:pt x="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3" name="Google Shape;1653;p44"/>
                <p:cNvSpPr/>
                <p:nvPr/>
              </p:nvSpPr>
              <p:spPr>
                <a:xfrm>
                  <a:off x="6845475" y="1699625"/>
                  <a:ext cx="209875" cy="3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95" h="1586" extrusionOk="0">
                      <a:moveTo>
                        <a:pt x="8224" y="0"/>
                      </a:moveTo>
                      <a:cubicBezTo>
                        <a:pt x="8211" y="0"/>
                        <a:pt x="8197" y="2"/>
                        <a:pt x="8181" y="5"/>
                      </a:cubicBezTo>
                      <a:cubicBezTo>
                        <a:pt x="7038" y="208"/>
                        <a:pt x="5954" y="696"/>
                        <a:pt x="4799" y="898"/>
                      </a:cubicBezTo>
                      <a:cubicBezTo>
                        <a:pt x="3251" y="1172"/>
                        <a:pt x="1751" y="1291"/>
                        <a:pt x="180" y="1386"/>
                      </a:cubicBezTo>
                      <a:cubicBezTo>
                        <a:pt x="96" y="1398"/>
                        <a:pt x="1" y="1565"/>
                        <a:pt x="120" y="1565"/>
                      </a:cubicBezTo>
                      <a:cubicBezTo>
                        <a:pt x="371" y="1579"/>
                        <a:pt x="620" y="1585"/>
                        <a:pt x="868" y="1585"/>
                      </a:cubicBezTo>
                      <a:cubicBezTo>
                        <a:pt x="3374" y="1585"/>
                        <a:pt x="5741" y="911"/>
                        <a:pt x="8157" y="315"/>
                      </a:cubicBezTo>
                      <a:cubicBezTo>
                        <a:pt x="8312" y="271"/>
                        <a:pt x="8395" y="0"/>
                        <a:pt x="82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4" name="Google Shape;1654;p44"/>
                <p:cNvSpPr/>
                <p:nvPr/>
              </p:nvSpPr>
              <p:spPr>
                <a:xfrm>
                  <a:off x="6145400" y="1405800"/>
                  <a:ext cx="22075" cy="31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" h="12747" extrusionOk="0">
                      <a:moveTo>
                        <a:pt x="219" y="0"/>
                      </a:moveTo>
                      <a:cubicBezTo>
                        <a:pt x="173" y="0"/>
                        <a:pt x="140" y="113"/>
                        <a:pt x="179" y="162"/>
                      </a:cubicBezTo>
                      <a:cubicBezTo>
                        <a:pt x="417" y="459"/>
                        <a:pt x="227" y="1150"/>
                        <a:pt x="179" y="1519"/>
                      </a:cubicBezTo>
                      <a:cubicBezTo>
                        <a:pt x="131" y="1948"/>
                        <a:pt x="131" y="2400"/>
                        <a:pt x="131" y="2840"/>
                      </a:cubicBezTo>
                      <a:cubicBezTo>
                        <a:pt x="120" y="4031"/>
                        <a:pt x="0" y="5222"/>
                        <a:pt x="12" y="6424"/>
                      </a:cubicBezTo>
                      <a:cubicBezTo>
                        <a:pt x="24" y="7639"/>
                        <a:pt x="72" y="8829"/>
                        <a:pt x="167" y="10044"/>
                      </a:cubicBezTo>
                      <a:cubicBezTo>
                        <a:pt x="227" y="10913"/>
                        <a:pt x="262" y="11818"/>
                        <a:pt x="584" y="12651"/>
                      </a:cubicBezTo>
                      <a:cubicBezTo>
                        <a:pt x="610" y="12719"/>
                        <a:pt x="652" y="12746"/>
                        <a:pt x="695" y="12746"/>
                      </a:cubicBezTo>
                      <a:cubicBezTo>
                        <a:pt x="787" y="12746"/>
                        <a:pt x="883" y="12619"/>
                        <a:pt x="834" y="12496"/>
                      </a:cubicBezTo>
                      <a:cubicBezTo>
                        <a:pt x="465" y="11520"/>
                        <a:pt x="465" y="10413"/>
                        <a:pt x="393" y="9389"/>
                      </a:cubicBezTo>
                      <a:cubicBezTo>
                        <a:pt x="286" y="8079"/>
                        <a:pt x="274" y="6770"/>
                        <a:pt x="227" y="5460"/>
                      </a:cubicBezTo>
                      <a:cubicBezTo>
                        <a:pt x="191" y="4245"/>
                        <a:pt x="262" y="3019"/>
                        <a:pt x="334" y="1805"/>
                      </a:cubicBezTo>
                      <a:cubicBezTo>
                        <a:pt x="358" y="1257"/>
                        <a:pt x="679" y="471"/>
                        <a:pt x="250" y="19"/>
                      </a:cubicBezTo>
                      <a:cubicBezTo>
                        <a:pt x="240" y="6"/>
                        <a:pt x="229" y="0"/>
                        <a:pt x="2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5" name="Google Shape;1655;p44"/>
                <p:cNvSpPr/>
                <p:nvPr/>
              </p:nvSpPr>
              <p:spPr>
                <a:xfrm>
                  <a:off x="6803475" y="1387825"/>
                  <a:ext cx="51850" cy="35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" h="14073" extrusionOk="0">
                      <a:moveTo>
                        <a:pt x="89" y="0"/>
                      </a:moveTo>
                      <a:cubicBezTo>
                        <a:pt x="43" y="0"/>
                        <a:pt x="1" y="24"/>
                        <a:pt x="14" y="71"/>
                      </a:cubicBezTo>
                      <a:cubicBezTo>
                        <a:pt x="1431" y="4476"/>
                        <a:pt x="1740" y="9322"/>
                        <a:pt x="1752" y="13930"/>
                      </a:cubicBezTo>
                      <a:cubicBezTo>
                        <a:pt x="1752" y="14019"/>
                        <a:pt x="1859" y="14072"/>
                        <a:pt x="1949" y="14072"/>
                      </a:cubicBezTo>
                      <a:cubicBezTo>
                        <a:pt x="2016" y="14072"/>
                        <a:pt x="2074" y="14043"/>
                        <a:pt x="2074" y="13977"/>
                      </a:cubicBezTo>
                      <a:cubicBezTo>
                        <a:pt x="2074" y="11572"/>
                        <a:pt x="2038" y="9143"/>
                        <a:pt x="1645" y="6774"/>
                      </a:cubicBezTo>
                      <a:cubicBezTo>
                        <a:pt x="1288" y="4524"/>
                        <a:pt x="1145" y="2143"/>
                        <a:pt x="181" y="47"/>
                      </a:cubicBezTo>
                      <a:cubicBezTo>
                        <a:pt x="165" y="16"/>
                        <a:pt x="126" y="0"/>
                        <a:pt x="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6" name="Google Shape;1656;p44"/>
                <p:cNvSpPr/>
                <p:nvPr/>
              </p:nvSpPr>
              <p:spPr>
                <a:xfrm>
                  <a:off x="6462550" y="1473100"/>
                  <a:ext cx="133800" cy="1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2" h="756" extrusionOk="0">
                      <a:moveTo>
                        <a:pt x="2992" y="0"/>
                      </a:moveTo>
                      <a:cubicBezTo>
                        <a:pt x="2784" y="0"/>
                        <a:pt x="2578" y="16"/>
                        <a:pt x="2376" y="53"/>
                      </a:cubicBezTo>
                      <a:cubicBezTo>
                        <a:pt x="1814" y="162"/>
                        <a:pt x="1186" y="466"/>
                        <a:pt x="588" y="466"/>
                      </a:cubicBezTo>
                      <a:cubicBezTo>
                        <a:pt x="464" y="466"/>
                        <a:pt x="342" y="453"/>
                        <a:pt x="221" y="422"/>
                      </a:cubicBezTo>
                      <a:cubicBezTo>
                        <a:pt x="216" y="421"/>
                        <a:pt x="210" y="420"/>
                        <a:pt x="205" y="420"/>
                      </a:cubicBezTo>
                      <a:cubicBezTo>
                        <a:pt x="112" y="420"/>
                        <a:pt x="1" y="604"/>
                        <a:pt x="102" y="649"/>
                      </a:cubicBezTo>
                      <a:cubicBezTo>
                        <a:pt x="279" y="726"/>
                        <a:pt x="462" y="755"/>
                        <a:pt x="647" y="755"/>
                      </a:cubicBezTo>
                      <a:cubicBezTo>
                        <a:pt x="972" y="755"/>
                        <a:pt x="1303" y="665"/>
                        <a:pt x="1614" y="589"/>
                      </a:cubicBezTo>
                      <a:cubicBezTo>
                        <a:pt x="2032" y="485"/>
                        <a:pt x="2424" y="443"/>
                        <a:pt x="2809" y="443"/>
                      </a:cubicBezTo>
                      <a:cubicBezTo>
                        <a:pt x="3521" y="443"/>
                        <a:pt x="4206" y="585"/>
                        <a:pt x="4971" y="732"/>
                      </a:cubicBezTo>
                      <a:cubicBezTo>
                        <a:pt x="4983" y="735"/>
                        <a:pt x="4994" y="736"/>
                        <a:pt x="5006" y="736"/>
                      </a:cubicBezTo>
                      <a:cubicBezTo>
                        <a:pt x="5194" y="736"/>
                        <a:pt x="5351" y="384"/>
                        <a:pt x="5138" y="339"/>
                      </a:cubicBezTo>
                      <a:cubicBezTo>
                        <a:pt x="4454" y="191"/>
                        <a:pt x="3713" y="0"/>
                        <a:pt x="299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7" name="Google Shape;1657;p44"/>
                <p:cNvSpPr/>
                <p:nvPr/>
              </p:nvSpPr>
              <p:spPr>
                <a:xfrm>
                  <a:off x="6459425" y="1513750"/>
                  <a:ext cx="144075" cy="1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3" h="565" extrusionOk="0">
                      <a:moveTo>
                        <a:pt x="3477" y="0"/>
                      </a:moveTo>
                      <a:cubicBezTo>
                        <a:pt x="3235" y="0"/>
                        <a:pt x="2992" y="9"/>
                        <a:pt x="2751" y="35"/>
                      </a:cubicBezTo>
                      <a:cubicBezTo>
                        <a:pt x="2015" y="115"/>
                        <a:pt x="1304" y="358"/>
                        <a:pt x="561" y="358"/>
                      </a:cubicBezTo>
                      <a:cubicBezTo>
                        <a:pt x="427" y="358"/>
                        <a:pt x="292" y="350"/>
                        <a:pt x="155" y="332"/>
                      </a:cubicBezTo>
                      <a:cubicBezTo>
                        <a:pt x="84" y="332"/>
                        <a:pt x="1" y="427"/>
                        <a:pt x="96" y="451"/>
                      </a:cubicBezTo>
                      <a:cubicBezTo>
                        <a:pt x="367" y="534"/>
                        <a:pt x="636" y="565"/>
                        <a:pt x="905" y="565"/>
                      </a:cubicBezTo>
                      <a:cubicBezTo>
                        <a:pt x="1299" y="565"/>
                        <a:pt x="1693" y="498"/>
                        <a:pt x="2096" y="427"/>
                      </a:cubicBezTo>
                      <a:cubicBezTo>
                        <a:pt x="2576" y="352"/>
                        <a:pt x="3052" y="330"/>
                        <a:pt x="3528" y="330"/>
                      </a:cubicBezTo>
                      <a:cubicBezTo>
                        <a:pt x="4185" y="330"/>
                        <a:pt x="4843" y="373"/>
                        <a:pt x="5513" y="380"/>
                      </a:cubicBezTo>
                      <a:cubicBezTo>
                        <a:pt x="5518" y="380"/>
                        <a:pt x="5523" y="380"/>
                        <a:pt x="5528" y="380"/>
                      </a:cubicBezTo>
                      <a:cubicBezTo>
                        <a:pt x="5763" y="380"/>
                        <a:pt x="5746" y="94"/>
                        <a:pt x="5501" y="82"/>
                      </a:cubicBezTo>
                      <a:cubicBezTo>
                        <a:pt x="4835" y="73"/>
                        <a:pt x="4155" y="0"/>
                        <a:pt x="347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8" name="Google Shape;1658;p44"/>
                <p:cNvSpPr/>
                <p:nvPr/>
              </p:nvSpPr>
              <p:spPr>
                <a:xfrm>
                  <a:off x="6467175" y="1547475"/>
                  <a:ext cx="139125" cy="1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5" h="704" extrusionOk="0">
                      <a:moveTo>
                        <a:pt x="4135" y="0"/>
                      </a:moveTo>
                      <a:cubicBezTo>
                        <a:pt x="3817" y="0"/>
                        <a:pt x="3498" y="31"/>
                        <a:pt x="3203" y="55"/>
                      </a:cubicBezTo>
                      <a:cubicBezTo>
                        <a:pt x="2155" y="150"/>
                        <a:pt x="1072" y="257"/>
                        <a:pt x="60" y="555"/>
                      </a:cubicBezTo>
                      <a:cubicBezTo>
                        <a:pt x="0" y="567"/>
                        <a:pt x="12" y="686"/>
                        <a:pt x="72" y="698"/>
                      </a:cubicBezTo>
                      <a:cubicBezTo>
                        <a:pt x="178" y="702"/>
                        <a:pt x="285" y="704"/>
                        <a:pt x="392" y="704"/>
                      </a:cubicBezTo>
                      <a:cubicBezTo>
                        <a:pt x="1553" y="704"/>
                        <a:pt x="2695" y="470"/>
                        <a:pt x="3839" y="470"/>
                      </a:cubicBezTo>
                      <a:cubicBezTo>
                        <a:pt x="4333" y="470"/>
                        <a:pt x="4826" y="513"/>
                        <a:pt x="5322" y="638"/>
                      </a:cubicBezTo>
                      <a:cubicBezTo>
                        <a:pt x="5333" y="640"/>
                        <a:pt x="5343" y="641"/>
                        <a:pt x="5352" y="641"/>
                      </a:cubicBezTo>
                      <a:cubicBezTo>
                        <a:pt x="5508" y="641"/>
                        <a:pt x="5565" y="383"/>
                        <a:pt x="5441" y="305"/>
                      </a:cubicBezTo>
                      <a:cubicBezTo>
                        <a:pt x="5060" y="65"/>
                        <a:pt x="4599" y="0"/>
                        <a:pt x="413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9" name="Google Shape;1659;p44"/>
                <p:cNvSpPr/>
                <p:nvPr/>
              </p:nvSpPr>
              <p:spPr>
                <a:xfrm>
                  <a:off x="6470725" y="1590600"/>
                  <a:ext cx="135650" cy="1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6" h="476" extrusionOk="0">
                      <a:moveTo>
                        <a:pt x="3773" y="1"/>
                      </a:moveTo>
                      <a:cubicBezTo>
                        <a:pt x="2547" y="1"/>
                        <a:pt x="1252" y="288"/>
                        <a:pt x="108" y="330"/>
                      </a:cubicBezTo>
                      <a:cubicBezTo>
                        <a:pt x="49" y="342"/>
                        <a:pt x="1" y="425"/>
                        <a:pt x="84" y="437"/>
                      </a:cubicBezTo>
                      <a:cubicBezTo>
                        <a:pt x="345" y="464"/>
                        <a:pt x="606" y="475"/>
                        <a:pt x="866" y="475"/>
                      </a:cubicBezTo>
                      <a:cubicBezTo>
                        <a:pt x="1403" y="475"/>
                        <a:pt x="1940" y="430"/>
                        <a:pt x="2477" y="390"/>
                      </a:cubicBezTo>
                      <a:cubicBezTo>
                        <a:pt x="2825" y="362"/>
                        <a:pt x="3167" y="353"/>
                        <a:pt x="3508" y="353"/>
                      </a:cubicBezTo>
                      <a:cubicBezTo>
                        <a:pt x="4067" y="353"/>
                        <a:pt x="4623" y="379"/>
                        <a:pt x="5192" y="401"/>
                      </a:cubicBezTo>
                      <a:cubicBezTo>
                        <a:pt x="5196" y="402"/>
                        <a:pt x="5199" y="402"/>
                        <a:pt x="5203" y="402"/>
                      </a:cubicBezTo>
                      <a:cubicBezTo>
                        <a:pt x="5308" y="402"/>
                        <a:pt x="5425" y="245"/>
                        <a:pt x="5287" y="199"/>
                      </a:cubicBezTo>
                      <a:cubicBezTo>
                        <a:pt x="4807" y="53"/>
                        <a:pt x="4296" y="1"/>
                        <a:pt x="377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0" name="Google Shape;1660;p44"/>
                <p:cNvSpPr/>
                <p:nvPr/>
              </p:nvSpPr>
              <p:spPr>
                <a:xfrm>
                  <a:off x="6478475" y="1634475"/>
                  <a:ext cx="129200" cy="1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8" h="571" extrusionOk="0">
                      <a:moveTo>
                        <a:pt x="3260" y="0"/>
                      </a:moveTo>
                      <a:cubicBezTo>
                        <a:pt x="3027" y="0"/>
                        <a:pt x="2794" y="6"/>
                        <a:pt x="2560" y="16"/>
                      </a:cubicBezTo>
                      <a:cubicBezTo>
                        <a:pt x="1782" y="50"/>
                        <a:pt x="1025" y="244"/>
                        <a:pt x="238" y="244"/>
                      </a:cubicBezTo>
                      <a:cubicBezTo>
                        <a:pt x="195" y="244"/>
                        <a:pt x="151" y="243"/>
                        <a:pt x="108" y="242"/>
                      </a:cubicBezTo>
                      <a:cubicBezTo>
                        <a:pt x="1" y="242"/>
                        <a:pt x="1" y="456"/>
                        <a:pt x="108" y="480"/>
                      </a:cubicBezTo>
                      <a:cubicBezTo>
                        <a:pt x="363" y="546"/>
                        <a:pt x="616" y="571"/>
                        <a:pt x="868" y="571"/>
                      </a:cubicBezTo>
                      <a:cubicBezTo>
                        <a:pt x="1345" y="571"/>
                        <a:pt x="1820" y="483"/>
                        <a:pt x="2310" y="420"/>
                      </a:cubicBezTo>
                      <a:cubicBezTo>
                        <a:pt x="2621" y="387"/>
                        <a:pt x="2937" y="374"/>
                        <a:pt x="3255" y="374"/>
                      </a:cubicBezTo>
                      <a:cubicBezTo>
                        <a:pt x="3840" y="374"/>
                        <a:pt x="4430" y="418"/>
                        <a:pt x="5001" y="456"/>
                      </a:cubicBezTo>
                      <a:cubicBezTo>
                        <a:pt x="5004" y="456"/>
                        <a:pt x="5007" y="457"/>
                        <a:pt x="5010" y="457"/>
                      </a:cubicBezTo>
                      <a:cubicBezTo>
                        <a:pt x="5168" y="457"/>
                        <a:pt x="5165" y="123"/>
                        <a:pt x="5025" y="111"/>
                      </a:cubicBezTo>
                      <a:cubicBezTo>
                        <a:pt x="4437" y="34"/>
                        <a:pt x="3848" y="0"/>
                        <a:pt x="326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1" name="Google Shape;1661;p44"/>
                <p:cNvSpPr/>
                <p:nvPr/>
              </p:nvSpPr>
              <p:spPr>
                <a:xfrm>
                  <a:off x="6476400" y="1684625"/>
                  <a:ext cx="128900" cy="1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6" h="461" extrusionOk="0">
                      <a:moveTo>
                        <a:pt x="3888" y="1"/>
                      </a:moveTo>
                      <a:cubicBezTo>
                        <a:pt x="2625" y="1"/>
                        <a:pt x="1405" y="227"/>
                        <a:pt x="119" y="284"/>
                      </a:cubicBezTo>
                      <a:cubicBezTo>
                        <a:pt x="48" y="284"/>
                        <a:pt x="0" y="379"/>
                        <a:pt x="95" y="403"/>
                      </a:cubicBezTo>
                      <a:cubicBezTo>
                        <a:pt x="313" y="444"/>
                        <a:pt x="527" y="460"/>
                        <a:pt x="740" y="460"/>
                      </a:cubicBezTo>
                      <a:cubicBezTo>
                        <a:pt x="1322" y="460"/>
                        <a:pt x="1893" y="342"/>
                        <a:pt x="2477" y="308"/>
                      </a:cubicBezTo>
                      <a:cubicBezTo>
                        <a:pt x="2639" y="296"/>
                        <a:pt x="2802" y="291"/>
                        <a:pt x="2965" y="291"/>
                      </a:cubicBezTo>
                      <a:cubicBezTo>
                        <a:pt x="3416" y="291"/>
                        <a:pt x="3868" y="324"/>
                        <a:pt x="4319" y="324"/>
                      </a:cubicBezTo>
                      <a:cubicBezTo>
                        <a:pt x="4531" y="324"/>
                        <a:pt x="4742" y="317"/>
                        <a:pt x="4953" y="296"/>
                      </a:cubicBezTo>
                      <a:cubicBezTo>
                        <a:pt x="5156" y="284"/>
                        <a:pt x="5072" y="69"/>
                        <a:pt x="4917" y="58"/>
                      </a:cubicBezTo>
                      <a:cubicBezTo>
                        <a:pt x="4570" y="17"/>
                        <a:pt x="4227" y="1"/>
                        <a:pt x="388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2" name="Google Shape;1662;p44"/>
                <p:cNvSpPr/>
                <p:nvPr/>
              </p:nvSpPr>
              <p:spPr>
                <a:xfrm>
                  <a:off x="6480250" y="1722950"/>
                  <a:ext cx="125050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2" h="483" extrusionOk="0">
                      <a:moveTo>
                        <a:pt x="2875" y="1"/>
                      </a:moveTo>
                      <a:cubicBezTo>
                        <a:pt x="1936" y="1"/>
                        <a:pt x="985" y="99"/>
                        <a:pt x="132" y="287"/>
                      </a:cubicBezTo>
                      <a:cubicBezTo>
                        <a:pt x="49" y="310"/>
                        <a:pt x="1" y="465"/>
                        <a:pt x="108" y="477"/>
                      </a:cubicBezTo>
                      <a:cubicBezTo>
                        <a:pt x="225" y="481"/>
                        <a:pt x="342" y="483"/>
                        <a:pt x="460" y="483"/>
                      </a:cubicBezTo>
                      <a:cubicBezTo>
                        <a:pt x="1057" y="483"/>
                        <a:pt x="1654" y="440"/>
                        <a:pt x="2251" y="430"/>
                      </a:cubicBezTo>
                      <a:cubicBezTo>
                        <a:pt x="2867" y="430"/>
                        <a:pt x="3490" y="470"/>
                        <a:pt x="4110" y="470"/>
                      </a:cubicBezTo>
                      <a:cubicBezTo>
                        <a:pt x="4316" y="470"/>
                        <a:pt x="4522" y="465"/>
                        <a:pt x="4728" y="453"/>
                      </a:cubicBezTo>
                      <a:cubicBezTo>
                        <a:pt x="4847" y="441"/>
                        <a:pt x="5002" y="180"/>
                        <a:pt x="4835" y="156"/>
                      </a:cubicBezTo>
                      <a:cubicBezTo>
                        <a:pt x="4214" y="51"/>
                        <a:pt x="3547" y="1"/>
                        <a:pt x="287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3" name="Google Shape;1663;p44"/>
                <p:cNvSpPr/>
                <p:nvPr/>
              </p:nvSpPr>
              <p:spPr>
                <a:xfrm>
                  <a:off x="6482050" y="1769725"/>
                  <a:ext cx="128150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6" h="538" extrusionOk="0">
                      <a:moveTo>
                        <a:pt x="4040" y="1"/>
                      </a:moveTo>
                      <a:cubicBezTo>
                        <a:pt x="3745" y="1"/>
                        <a:pt x="3446" y="29"/>
                        <a:pt x="3144" y="47"/>
                      </a:cubicBezTo>
                      <a:cubicBezTo>
                        <a:pt x="2144" y="106"/>
                        <a:pt x="1155" y="190"/>
                        <a:pt x="155" y="309"/>
                      </a:cubicBezTo>
                      <a:cubicBezTo>
                        <a:pt x="72" y="321"/>
                        <a:pt x="0" y="499"/>
                        <a:pt x="108" y="511"/>
                      </a:cubicBezTo>
                      <a:cubicBezTo>
                        <a:pt x="306" y="530"/>
                        <a:pt x="503" y="537"/>
                        <a:pt x="700" y="537"/>
                      </a:cubicBezTo>
                      <a:cubicBezTo>
                        <a:pt x="1261" y="537"/>
                        <a:pt x="1818" y="478"/>
                        <a:pt x="2382" y="452"/>
                      </a:cubicBezTo>
                      <a:cubicBezTo>
                        <a:pt x="2809" y="431"/>
                        <a:pt x="3303" y="367"/>
                        <a:pt x="3778" y="367"/>
                      </a:cubicBezTo>
                      <a:cubicBezTo>
                        <a:pt x="4124" y="367"/>
                        <a:pt x="4460" y="401"/>
                        <a:pt x="4751" y="511"/>
                      </a:cubicBezTo>
                      <a:cubicBezTo>
                        <a:pt x="4771" y="519"/>
                        <a:pt x="4790" y="523"/>
                        <a:pt x="4810" y="523"/>
                      </a:cubicBezTo>
                      <a:cubicBezTo>
                        <a:pt x="4987" y="523"/>
                        <a:pt x="5125" y="207"/>
                        <a:pt x="4953" y="142"/>
                      </a:cubicBezTo>
                      <a:cubicBezTo>
                        <a:pt x="4655" y="32"/>
                        <a:pt x="4350" y="1"/>
                        <a:pt x="404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4" name="Google Shape;1664;p44"/>
                <p:cNvSpPr/>
                <p:nvPr/>
              </p:nvSpPr>
              <p:spPr>
                <a:xfrm>
                  <a:off x="6641300" y="1511325"/>
                  <a:ext cx="175525" cy="14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1" h="5688" extrusionOk="0">
                      <a:moveTo>
                        <a:pt x="4545" y="132"/>
                      </a:moveTo>
                      <a:lnTo>
                        <a:pt x="4545" y="132"/>
                      </a:lnTo>
                      <a:cubicBezTo>
                        <a:pt x="6071" y="560"/>
                        <a:pt x="6627" y="2430"/>
                        <a:pt x="6084" y="3775"/>
                      </a:cubicBezTo>
                      <a:cubicBezTo>
                        <a:pt x="5643" y="4857"/>
                        <a:pt x="4546" y="5392"/>
                        <a:pt x="3445" y="5392"/>
                      </a:cubicBezTo>
                      <a:cubicBezTo>
                        <a:pt x="3091" y="5392"/>
                        <a:pt x="2738" y="5337"/>
                        <a:pt x="2405" y="5227"/>
                      </a:cubicBezTo>
                      <a:cubicBezTo>
                        <a:pt x="1143" y="4823"/>
                        <a:pt x="465" y="3549"/>
                        <a:pt x="846" y="2275"/>
                      </a:cubicBezTo>
                      <a:cubicBezTo>
                        <a:pt x="1024" y="1667"/>
                        <a:pt x="1441" y="1156"/>
                        <a:pt x="1941" y="763"/>
                      </a:cubicBezTo>
                      <a:cubicBezTo>
                        <a:pt x="2710" y="157"/>
                        <a:pt x="3604" y="132"/>
                        <a:pt x="4545" y="132"/>
                      </a:cubicBezTo>
                      <a:close/>
                      <a:moveTo>
                        <a:pt x="3777" y="0"/>
                      </a:moveTo>
                      <a:cubicBezTo>
                        <a:pt x="3154" y="0"/>
                        <a:pt x="2610" y="112"/>
                        <a:pt x="1965" y="489"/>
                      </a:cubicBezTo>
                      <a:cubicBezTo>
                        <a:pt x="1286" y="882"/>
                        <a:pt x="846" y="1513"/>
                        <a:pt x="572" y="2227"/>
                      </a:cubicBezTo>
                      <a:cubicBezTo>
                        <a:pt x="0" y="3703"/>
                        <a:pt x="1000" y="5180"/>
                        <a:pt x="2441" y="5561"/>
                      </a:cubicBezTo>
                      <a:cubicBezTo>
                        <a:pt x="2754" y="5645"/>
                        <a:pt x="3077" y="5687"/>
                        <a:pt x="3400" y="5687"/>
                      </a:cubicBezTo>
                      <a:cubicBezTo>
                        <a:pt x="4575" y="5687"/>
                        <a:pt x="5733" y="5128"/>
                        <a:pt x="6275" y="4025"/>
                      </a:cubicBezTo>
                      <a:cubicBezTo>
                        <a:pt x="7020" y="2511"/>
                        <a:pt x="6399" y="473"/>
                        <a:pt x="4655" y="73"/>
                      </a:cubicBezTo>
                      <a:lnTo>
                        <a:pt x="4655" y="73"/>
                      </a:lnTo>
                      <a:cubicBezTo>
                        <a:pt x="4653" y="59"/>
                        <a:pt x="4643" y="48"/>
                        <a:pt x="4620" y="48"/>
                      </a:cubicBezTo>
                      <a:cubicBezTo>
                        <a:pt x="4316" y="20"/>
                        <a:pt x="4040" y="0"/>
                        <a:pt x="3777" y="0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5" name="Google Shape;1665;p44"/>
                <p:cNvSpPr/>
                <p:nvPr/>
              </p:nvSpPr>
              <p:spPr>
                <a:xfrm>
                  <a:off x="6486100" y="2139050"/>
                  <a:ext cx="107300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2" h="478" extrusionOk="0">
                      <a:moveTo>
                        <a:pt x="2349" y="1"/>
                      </a:moveTo>
                      <a:cubicBezTo>
                        <a:pt x="2302" y="1"/>
                        <a:pt x="2255" y="1"/>
                        <a:pt x="2208" y="2"/>
                      </a:cubicBezTo>
                      <a:cubicBezTo>
                        <a:pt x="1708" y="21"/>
                        <a:pt x="1055" y="210"/>
                        <a:pt x="515" y="210"/>
                      </a:cubicBezTo>
                      <a:cubicBezTo>
                        <a:pt x="398" y="210"/>
                        <a:pt x="287" y="202"/>
                        <a:pt x="184" y="180"/>
                      </a:cubicBezTo>
                      <a:cubicBezTo>
                        <a:pt x="177" y="179"/>
                        <a:pt x="171" y="178"/>
                        <a:pt x="165" y="178"/>
                      </a:cubicBezTo>
                      <a:cubicBezTo>
                        <a:pt x="77" y="178"/>
                        <a:pt x="0" y="326"/>
                        <a:pt x="100" y="359"/>
                      </a:cubicBezTo>
                      <a:cubicBezTo>
                        <a:pt x="258" y="418"/>
                        <a:pt x="419" y="438"/>
                        <a:pt x="581" y="438"/>
                      </a:cubicBezTo>
                      <a:cubicBezTo>
                        <a:pt x="947" y="438"/>
                        <a:pt x="1321" y="335"/>
                        <a:pt x="1684" y="335"/>
                      </a:cubicBezTo>
                      <a:cubicBezTo>
                        <a:pt x="1934" y="335"/>
                        <a:pt x="2180" y="322"/>
                        <a:pt x="2426" y="322"/>
                      </a:cubicBezTo>
                      <a:cubicBezTo>
                        <a:pt x="2591" y="322"/>
                        <a:pt x="2755" y="328"/>
                        <a:pt x="2922" y="347"/>
                      </a:cubicBezTo>
                      <a:cubicBezTo>
                        <a:pt x="3262" y="387"/>
                        <a:pt x="3568" y="477"/>
                        <a:pt x="3896" y="477"/>
                      </a:cubicBezTo>
                      <a:cubicBezTo>
                        <a:pt x="3959" y="477"/>
                        <a:pt x="4024" y="474"/>
                        <a:pt x="4089" y="466"/>
                      </a:cubicBezTo>
                      <a:cubicBezTo>
                        <a:pt x="4184" y="454"/>
                        <a:pt x="4291" y="276"/>
                        <a:pt x="4160" y="240"/>
                      </a:cubicBezTo>
                      <a:cubicBezTo>
                        <a:pt x="3574" y="74"/>
                        <a:pt x="2967" y="1"/>
                        <a:pt x="234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6" name="Google Shape;1666;p44"/>
                <p:cNvSpPr/>
                <p:nvPr/>
              </p:nvSpPr>
              <p:spPr>
                <a:xfrm>
                  <a:off x="6463000" y="2144150"/>
                  <a:ext cx="26225" cy="11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" h="4777" extrusionOk="0">
                      <a:moveTo>
                        <a:pt x="989" y="0"/>
                      </a:moveTo>
                      <a:cubicBezTo>
                        <a:pt x="0" y="95"/>
                        <a:pt x="536" y="4072"/>
                        <a:pt x="798" y="4703"/>
                      </a:cubicBezTo>
                      <a:cubicBezTo>
                        <a:pt x="817" y="4756"/>
                        <a:pt x="847" y="4776"/>
                        <a:pt x="880" y="4776"/>
                      </a:cubicBezTo>
                      <a:cubicBezTo>
                        <a:pt x="951" y="4776"/>
                        <a:pt x="1033" y="4678"/>
                        <a:pt x="1024" y="4596"/>
                      </a:cubicBezTo>
                      <a:cubicBezTo>
                        <a:pt x="977" y="3941"/>
                        <a:pt x="822" y="3286"/>
                        <a:pt x="751" y="2632"/>
                      </a:cubicBezTo>
                      <a:cubicBezTo>
                        <a:pt x="703" y="2143"/>
                        <a:pt x="405" y="381"/>
                        <a:pt x="1001" y="131"/>
                      </a:cubicBezTo>
                      <a:cubicBezTo>
                        <a:pt x="1048" y="107"/>
                        <a:pt x="1048" y="0"/>
                        <a:pt x="989" y="0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7" name="Google Shape;1667;p44"/>
                <p:cNvSpPr/>
                <p:nvPr/>
              </p:nvSpPr>
              <p:spPr>
                <a:xfrm>
                  <a:off x="6482000" y="2252475"/>
                  <a:ext cx="126275" cy="1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1" h="480" extrusionOk="0">
                      <a:moveTo>
                        <a:pt x="4502" y="1"/>
                      </a:moveTo>
                      <a:cubicBezTo>
                        <a:pt x="3463" y="1"/>
                        <a:pt x="2367" y="269"/>
                        <a:pt x="1319" y="269"/>
                      </a:cubicBezTo>
                      <a:cubicBezTo>
                        <a:pt x="931" y="269"/>
                        <a:pt x="550" y="233"/>
                        <a:pt x="181" y="132"/>
                      </a:cubicBezTo>
                      <a:cubicBezTo>
                        <a:pt x="172" y="130"/>
                        <a:pt x="163" y="128"/>
                        <a:pt x="154" y="128"/>
                      </a:cubicBezTo>
                      <a:cubicBezTo>
                        <a:pt x="77" y="128"/>
                        <a:pt x="1" y="210"/>
                        <a:pt x="86" y="263"/>
                      </a:cubicBezTo>
                      <a:cubicBezTo>
                        <a:pt x="411" y="432"/>
                        <a:pt x="736" y="479"/>
                        <a:pt x="1068" y="479"/>
                      </a:cubicBezTo>
                      <a:cubicBezTo>
                        <a:pt x="1368" y="479"/>
                        <a:pt x="1674" y="440"/>
                        <a:pt x="1991" y="418"/>
                      </a:cubicBezTo>
                      <a:cubicBezTo>
                        <a:pt x="2943" y="334"/>
                        <a:pt x="3896" y="299"/>
                        <a:pt x="4836" y="215"/>
                      </a:cubicBezTo>
                      <a:cubicBezTo>
                        <a:pt x="4979" y="204"/>
                        <a:pt x="5051" y="25"/>
                        <a:pt x="4872" y="13"/>
                      </a:cubicBezTo>
                      <a:cubicBezTo>
                        <a:pt x="4750" y="4"/>
                        <a:pt x="4626" y="1"/>
                        <a:pt x="4502" y="1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8" name="Google Shape;1668;p44"/>
                <p:cNvSpPr/>
                <p:nvPr/>
              </p:nvSpPr>
              <p:spPr>
                <a:xfrm>
                  <a:off x="6587725" y="2142550"/>
                  <a:ext cx="20250" cy="11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4516" extrusionOk="0">
                      <a:moveTo>
                        <a:pt x="42" y="1"/>
                      </a:moveTo>
                      <a:cubicBezTo>
                        <a:pt x="1" y="1"/>
                        <a:pt x="4" y="79"/>
                        <a:pt x="36" y="100"/>
                      </a:cubicBezTo>
                      <a:cubicBezTo>
                        <a:pt x="512" y="398"/>
                        <a:pt x="429" y="1445"/>
                        <a:pt x="453" y="1910"/>
                      </a:cubicBezTo>
                      <a:cubicBezTo>
                        <a:pt x="500" y="2719"/>
                        <a:pt x="488" y="3517"/>
                        <a:pt x="488" y="4327"/>
                      </a:cubicBezTo>
                      <a:cubicBezTo>
                        <a:pt x="488" y="4437"/>
                        <a:pt x="580" y="4516"/>
                        <a:pt x="658" y="4516"/>
                      </a:cubicBezTo>
                      <a:cubicBezTo>
                        <a:pt x="714" y="4516"/>
                        <a:pt x="762" y="4474"/>
                        <a:pt x="762" y="4374"/>
                      </a:cubicBezTo>
                      <a:cubicBezTo>
                        <a:pt x="774" y="3327"/>
                        <a:pt x="810" y="2231"/>
                        <a:pt x="631" y="1207"/>
                      </a:cubicBezTo>
                      <a:cubicBezTo>
                        <a:pt x="548" y="719"/>
                        <a:pt x="572" y="219"/>
                        <a:pt x="60" y="5"/>
                      </a:cubicBezTo>
                      <a:cubicBezTo>
                        <a:pt x="53" y="2"/>
                        <a:pt x="47" y="1"/>
                        <a:pt x="42" y="1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9" name="Google Shape;1669;p44"/>
                <p:cNvSpPr/>
                <p:nvPr/>
              </p:nvSpPr>
              <p:spPr>
                <a:xfrm>
                  <a:off x="6483250" y="2139900"/>
                  <a:ext cx="127100" cy="12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4" h="4862" extrusionOk="0">
                      <a:moveTo>
                        <a:pt x="2412" y="262"/>
                      </a:moveTo>
                      <a:cubicBezTo>
                        <a:pt x="3243" y="295"/>
                        <a:pt x="3977" y="694"/>
                        <a:pt x="4393" y="1528"/>
                      </a:cubicBezTo>
                      <a:cubicBezTo>
                        <a:pt x="5084" y="2921"/>
                        <a:pt x="3715" y="4433"/>
                        <a:pt x="2381" y="4599"/>
                      </a:cubicBezTo>
                      <a:cubicBezTo>
                        <a:pt x="2307" y="4608"/>
                        <a:pt x="2235" y="4612"/>
                        <a:pt x="2164" y="4612"/>
                      </a:cubicBezTo>
                      <a:cubicBezTo>
                        <a:pt x="918" y="4612"/>
                        <a:pt x="117" y="3366"/>
                        <a:pt x="298" y="2194"/>
                      </a:cubicBezTo>
                      <a:cubicBezTo>
                        <a:pt x="477" y="1026"/>
                        <a:pt x="1382" y="453"/>
                        <a:pt x="2412" y="262"/>
                      </a:cubicBezTo>
                      <a:close/>
                      <a:moveTo>
                        <a:pt x="2342" y="0"/>
                      </a:moveTo>
                      <a:cubicBezTo>
                        <a:pt x="2085" y="0"/>
                        <a:pt x="1821" y="43"/>
                        <a:pt x="1560" y="135"/>
                      </a:cubicBezTo>
                      <a:cubicBezTo>
                        <a:pt x="1482" y="164"/>
                        <a:pt x="1484" y="296"/>
                        <a:pt x="1552" y="331"/>
                      </a:cubicBezTo>
                      <a:lnTo>
                        <a:pt x="1552" y="331"/>
                      </a:lnTo>
                      <a:cubicBezTo>
                        <a:pt x="757" y="672"/>
                        <a:pt x="167" y="1388"/>
                        <a:pt x="95" y="2373"/>
                      </a:cubicBezTo>
                      <a:cubicBezTo>
                        <a:pt x="0" y="3766"/>
                        <a:pt x="953" y="4849"/>
                        <a:pt x="2381" y="4861"/>
                      </a:cubicBezTo>
                      <a:cubicBezTo>
                        <a:pt x="3703" y="4861"/>
                        <a:pt x="4917" y="3349"/>
                        <a:pt x="4715" y="2051"/>
                      </a:cubicBezTo>
                      <a:cubicBezTo>
                        <a:pt x="4520" y="855"/>
                        <a:pt x="3491" y="0"/>
                        <a:pt x="234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0" name="Google Shape;1670;p44"/>
                <p:cNvSpPr/>
                <p:nvPr/>
              </p:nvSpPr>
              <p:spPr>
                <a:xfrm>
                  <a:off x="6591650" y="2129875"/>
                  <a:ext cx="228175" cy="2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27" h="1127" extrusionOk="0">
                      <a:moveTo>
                        <a:pt x="9020" y="0"/>
                      </a:moveTo>
                      <a:cubicBezTo>
                        <a:pt x="9007" y="0"/>
                        <a:pt x="8992" y="4"/>
                        <a:pt x="8975" y="12"/>
                      </a:cubicBezTo>
                      <a:cubicBezTo>
                        <a:pt x="7570" y="595"/>
                        <a:pt x="5963" y="500"/>
                        <a:pt x="4475" y="666"/>
                      </a:cubicBezTo>
                      <a:cubicBezTo>
                        <a:pt x="3617" y="774"/>
                        <a:pt x="2748" y="786"/>
                        <a:pt x="1891" y="845"/>
                      </a:cubicBezTo>
                      <a:cubicBezTo>
                        <a:pt x="1526" y="874"/>
                        <a:pt x="1144" y="926"/>
                        <a:pt x="768" y="926"/>
                      </a:cubicBezTo>
                      <a:cubicBezTo>
                        <a:pt x="531" y="926"/>
                        <a:pt x="296" y="905"/>
                        <a:pt x="69" y="845"/>
                      </a:cubicBezTo>
                      <a:cubicBezTo>
                        <a:pt x="67" y="844"/>
                        <a:pt x="64" y="844"/>
                        <a:pt x="61" y="844"/>
                      </a:cubicBezTo>
                      <a:cubicBezTo>
                        <a:pt x="29" y="844"/>
                        <a:pt x="1" y="906"/>
                        <a:pt x="34" y="928"/>
                      </a:cubicBezTo>
                      <a:cubicBezTo>
                        <a:pt x="287" y="1089"/>
                        <a:pt x="574" y="1127"/>
                        <a:pt x="871" y="1127"/>
                      </a:cubicBezTo>
                      <a:cubicBezTo>
                        <a:pt x="1035" y="1127"/>
                        <a:pt x="1202" y="1115"/>
                        <a:pt x="1367" y="1107"/>
                      </a:cubicBezTo>
                      <a:cubicBezTo>
                        <a:pt x="2284" y="1071"/>
                        <a:pt x="3201" y="1024"/>
                        <a:pt x="4117" y="964"/>
                      </a:cubicBezTo>
                      <a:cubicBezTo>
                        <a:pt x="5701" y="845"/>
                        <a:pt x="7511" y="905"/>
                        <a:pt x="8999" y="274"/>
                      </a:cubicBezTo>
                      <a:cubicBezTo>
                        <a:pt x="9105" y="231"/>
                        <a:pt x="9126" y="0"/>
                        <a:pt x="902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1" name="Google Shape;1671;p44"/>
                <p:cNvSpPr/>
                <p:nvPr/>
              </p:nvSpPr>
              <p:spPr>
                <a:xfrm>
                  <a:off x="6600900" y="2231850"/>
                  <a:ext cx="216875" cy="2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5" h="828" extrusionOk="0">
                      <a:moveTo>
                        <a:pt x="8425" y="0"/>
                      </a:moveTo>
                      <a:cubicBezTo>
                        <a:pt x="8414" y="0"/>
                        <a:pt x="8402" y="2"/>
                        <a:pt x="8391" y="5"/>
                      </a:cubicBezTo>
                      <a:cubicBezTo>
                        <a:pt x="5664" y="719"/>
                        <a:pt x="2926" y="278"/>
                        <a:pt x="164" y="612"/>
                      </a:cubicBezTo>
                      <a:cubicBezTo>
                        <a:pt x="128" y="624"/>
                        <a:pt x="68" y="648"/>
                        <a:pt x="80" y="695"/>
                      </a:cubicBezTo>
                      <a:cubicBezTo>
                        <a:pt x="82" y="698"/>
                        <a:pt x="83" y="701"/>
                        <a:pt x="84" y="704"/>
                      </a:cubicBezTo>
                      <a:lnTo>
                        <a:pt x="84" y="704"/>
                      </a:lnTo>
                      <a:cubicBezTo>
                        <a:pt x="71" y="697"/>
                        <a:pt x="51" y="689"/>
                        <a:pt x="21" y="683"/>
                      </a:cubicBezTo>
                      <a:cubicBezTo>
                        <a:pt x="17" y="680"/>
                        <a:pt x="14" y="678"/>
                        <a:pt x="11" y="678"/>
                      </a:cubicBezTo>
                      <a:cubicBezTo>
                        <a:pt x="4" y="678"/>
                        <a:pt x="1" y="687"/>
                        <a:pt x="9" y="695"/>
                      </a:cubicBezTo>
                      <a:cubicBezTo>
                        <a:pt x="45" y="731"/>
                        <a:pt x="80" y="767"/>
                        <a:pt x="128" y="802"/>
                      </a:cubicBezTo>
                      <a:cubicBezTo>
                        <a:pt x="145" y="819"/>
                        <a:pt x="169" y="828"/>
                        <a:pt x="192" y="828"/>
                      </a:cubicBezTo>
                      <a:cubicBezTo>
                        <a:pt x="220" y="828"/>
                        <a:pt x="246" y="816"/>
                        <a:pt x="259" y="790"/>
                      </a:cubicBezTo>
                      <a:cubicBezTo>
                        <a:pt x="276" y="740"/>
                        <a:pt x="616" y="726"/>
                        <a:pt x="991" y="726"/>
                      </a:cubicBezTo>
                      <a:cubicBezTo>
                        <a:pt x="1407" y="726"/>
                        <a:pt x="1867" y="743"/>
                        <a:pt x="1973" y="743"/>
                      </a:cubicBezTo>
                      <a:cubicBezTo>
                        <a:pt x="2372" y="737"/>
                        <a:pt x="2771" y="737"/>
                        <a:pt x="3170" y="737"/>
                      </a:cubicBezTo>
                      <a:cubicBezTo>
                        <a:pt x="3569" y="737"/>
                        <a:pt x="3968" y="737"/>
                        <a:pt x="4367" y="731"/>
                      </a:cubicBezTo>
                      <a:cubicBezTo>
                        <a:pt x="5760" y="695"/>
                        <a:pt x="7153" y="588"/>
                        <a:pt x="8510" y="219"/>
                      </a:cubicBezTo>
                      <a:cubicBezTo>
                        <a:pt x="8674" y="175"/>
                        <a:pt x="8557" y="0"/>
                        <a:pt x="84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2" name="Google Shape;1672;p44"/>
                <p:cNvSpPr/>
                <p:nvPr/>
              </p:nvSpPr>
              <p:spPr>
                <a:xfrm>
                  <a:off x="6227250" y="2139675"/>
                  <a:ext cx="254900" cy="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96" h="754" extrusionOk="0">
                      <a:moveTo>
                        <a:pt x="859" y="1"/>
                      </a:moveTo>
                      <a:cubicBezTo>
                        <a:pt x="601" y="1"/>
                        <a:pt x="343" y="11"/>
                        <a:pt x="84" y="36"/>
                      </a:cubicBezTo>
                      <a:cubicBezTo>
                        <a:pt x="36" y="36"/>
                        <a:pt x="1" y="120"/>
                        <a:pt x="60" y="132"/>
                      </a:cubicBezTo>
                      <a:cubicBezTo>
                        <a:pt x="1858" y="346"/>
                        <a:pt x="3668" y="382"/>
                        <a:pt x="5466" y="489"/>
                      </a:cubicBezTo>
                      <a:cubicBezTo>
                        <a:pt x="6226" y="535"/>
                        <a:pt x="6998" y="704"/>
                        <a:pt x="7759" y="704"/>
                      </a:cubicBezTo>
                      <a:cubicBezTo>
                        <a:pt x="7784" y="704"/>
                        <a:pt x="7810" y="703"/>
                        <a:pt x="7835" y="703"/>
                      </a:cubicBezTo>
                      <a:cubicBezTo>
                        <a:pt x="8237" y="696"/>
                        <a:pt x="8639" y="658"/>
                        <a:pt x="9041" y="658"/>
                      </a:cubicBezTo>
                      <a:cubicBezTo>
                        <a:pt x="9342" y="658"/>
                        <a:pt x="9642" y="679"/>
                        <a:pt x="9942" y="751"/>
                      </a:cubicBezTo>
                      <a:cubicBezTo>
                        <a:pt x="9949" y="753"/>
                        <a:pt x="9956" y="753"/>
                        <a:pt x="9963" y="753"/>
                      </a:cubicBezTo>
                      <a:cubicBezTo>
                        <a:pt x="10051" y="753"/>
                        <a:pt x="10195" y="627"/>
                        <a:pt x="10085" y="572"/>
                      </a:cubicBezTo>
                      <a:cubicBezTo>
                        <a:pt x="9819" y="428"/>
                        <a:pt x="9513" y="393"/>
                        <a:pt x="9202" y="393"/>
                      </a:cubicBezTo>
                      <a:cubicBezTo>
                        <a:pt x="9000" y="393"/>
                        <a:pt x="8795" y="408"/>
                        <a:pt x="8597" y="417"/>
                      </a:cubicBezTo>
                      <a:cubicBezTo>
                        <a:pt x="8473" y="422"/>
                        <a:pt x="8349" y="424"/>
                        <a:pt x="8225" y="424"/>
                      </a:cubicBezTo>
                      <a:cubicBezTo>
                        <a:pt x="7440" y="424"/>
                        <a:pt x="6675" y="335"/>
                        <a:pt x="5882" y="263"/>
                      </a:cubicBezTo>
                      <a:cubicBezTo>
                        <a:pt x="4918" y="179"/>
                        <a:pt x="3954" y="203"/>
                        <a:pt x="3001" y="132"/>
                      </a:cubicBezTo>
                      <a:cubicBezTo>
                        <a:pt x="2284" y="79"/>
                        <a:pt x="1573" y="1"/>
                        <a:pt x="85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3" name="Google Shape;1673;p44"/>
                <p:cNvSpPr/>
                <p:nvPr/>
              </p:nvSpPr>
              <p:spPr>
                <a:xfrm>
                  <a:off x="6228575" y="2252950"/>
                  <a:ext cx="255750" cy="1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30" h="497" extrusionOk="0">
                      <a:moveTo>
                        <a:pt x="10027" y="1"/>
                      </a:moveTo>
                      <a:cubicBezTo>
                        <a:pt x="10013" y="1"/>
                        <a:pt x="9999" y="2"/>
                        <a:pt x="9985" y="6"/>
                      </a:cubicBezTo>
                      <a:cubicBezTo>
                        <a:pt x="9163" y="268"/>
                        <a:pt x="8211" y="232"/>
                        <a:pt x="7353" y="268"/>
                      </a:cubicBezTo>
                      <a:cubicBezTo>
                        <a:pt x="7156" y="276"/>
                        <a:pt x="6958" y="279"/>
                        <a:pt x="6760" y="279"/>
                      </a:cubicBezTo>
                      <a:cubicBezTo>
                        <a:pt x="6101" y="279"/>
                        <a:pt x="5444" y="244"/>
                        <a:pt x="4794" y="244"/>
                      </a:cubicBezTo>
                      <a:cubicBezTo>
                        <a:pt x="3998" y="244"/>
                        <a:pt x="3202" y="160"/>
                        <a:pt x="2407" y="160"/>
                      </a:cubicBezTo>
                      <a:cubicBezTo>
                        <a:pt x="2357" y="160"/>
                        <a:pt x="2307" y="160"/>
                        <a:pt x="2257" y="161"/>
                      </a:cubicBezTo>
                      <a:cubicBezTo>
                        <a:pt x="1909" y="167"/>
                        <a:pt x="1560" y="195"/>
                        <a:pt x="1215" y="195"/>
                      </a:cubicBezTo>
                      <a:cubicBezTo>
                        <a:pt x="852" y="195"/>
                        <a:pt x="492" y="164"/>
                        <a:pt x="138" y="42"/>
                      </a:cubicBezTo>
                      <a:cubicBezTo>
                        <a:pt x="134" y="41"/>
                        <a:pt x="129" y="40"/>
                        <a:pt x="124" y="40"/>
                      </a:cubicBezTo>
                      <a:cubicBezTo>
                        <a:pt x="67" y="40"/>
                        <a:pt x="1" y="104"/>
                        <a:pt x="67" y="137"/>
                      </a:cubicBezTo>
                      <a:cubicBezTo>
                        <a:pt x="426" y="357"/>
                        <a:pt x="825" y="404"/>
                        <a:pt x="1232" y="404"/>
                      </a:cubicBezTo>
                      <a:cubicBezTo>
                        <a:pt x="1418" y="404"/>
                        <a:pt x="1606" y="394"/>
                        <a:pt x="1793" y="387"/>
                      </a:cubicBezTo>
                      <a:cubicBezTo>
                        <a:pt x="1973" y="378"/>
                        <a:pt x="2152" y="375"/>
                        <a:pt x="2332" y="375"/>
                      </a:cubicBezTo>
                      <a:cubicBezTo>
                        <a:pt x="3140" y="375"/>
                        <a:pt x="3947" y="446"/>
                        <a:pt x="4746" y="446"/>
                      </a:cubicBezTo>
                      <a:cubicBezTo>
                        <a:pt x="5447" y="446"/>
                        <a:pt x="6149" y="497"/>
                        <a:pt x="6845" y="497"/>
                      </a:cubicBezTo>
                      <a:cubicBezTo>
                        <a:pt x="7107" y="497"/>
                        <a:pt x="7367" y="490"/>
                        <a:pt x="7627" y="470"/>
                      </a:cubicBezTo>
                      <a:cubicBezTo>
                        <a:pt x="8425" y="411"/>
                        <a:pt x="9318" y="482"/>
                        <a:pt x="10080" y="185"/>
                      </a:cubicBezTo>
                      <a:cubicBezTo>
                        <a:pt x="10230" y="131"/>
                        <a:pt x="10149" y="1"/>
                        <a:pt x="100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4" name="Google Shape;1674;p44"/>
                <p:cNvSpPr/>
                <p:nvPr/>
              </p:nvSpPr>
              <p:spPr>
                <a:xfrm>
                  <a:off x="6808575" y="2130375"/>
                  <a:ext cx="19075" cy="10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" h="4317" extrusionOk="0">
                      <a:moveTo>
                        <a:pt x="218" y="1"/>
                      </a:moveTo>
                      <a:cubicBezTo>
                        <a:pt x="158" y="1"/>
                        <a:pt x="103" y="64"/>
                        <a:pt x="132" y="158"/>
                      </a:cubicBezTo>
                      <a:cubicBezTo>
                        <a:pt x="548" y="1468"/>
                        <a:pt x="1" y="2790"/>
                        <a:pt x="24" y="4135"/>
                      </a:cubicBezTo>
                      <a:cubicBezTo>
                        <a:pt x="24" y="4243"/>
                        <a:pt x="105" y="4317"/>
                        <a:pt x="172" y="4317"/>
                      </a:cubicBezTo>
                      <a:cubicBezTo>
                        <a:pt x="224" y="4317"/>
                        <a:pt x="268" y="4274"/>
                        <a:pt x="263" y="4171"/>
                      </a:cubicBezTo>
                      <a:cubicBezTo>
                        <a:pt x="215" y="2778"/>
                        <a:pt x="763" y="1456"/>
                        <a:pt x="322" y="87"/>
                      </a:cubicBezTo>
                      <a:cubicBezTo>
                        <a:pt x="299" y="27"/>
                        <a:pt x="257" y="1"/>
                        <a:pt x="21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5" name="Google Shape;1675;p44"/>
                <p:cNvSpPr/>
                <p:nvPr/>
              </p:nvSpPr>
              <p:spPr>
                <a:xfrm>
                  <a:off x="6224275" y="2139300"/>
                  <a:ext cx="12625" cy="11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4760" extrusionOk="0">
                      <a:moveTo>
                        <a:pt x="330" y="1"/>
                      </a:moveTo>
                      <a:cubicBezTo>
                        <a:pt x="273" y="1"/>
                        <a:pt x="187" y="56"/>
                        <a:pt x="179" y="111"/>
                      </a:cubicBezTo>
                      <a:cubicBezTo>
                        <a:pt x="60" y="1611"/>
                        <a:pt x="1" y="3207"/>
                        <a:pt x="239" y="4695"/>
                      </a:cubicBezTo>
                      <a:cubicBezTo>
                        <a:pt x="246" y="4741"/>
                        <a:pt x="278" y="4760"/>
                        <a:pt x="316" y="4760"/>
                      </a:cubicBezTo>
                      <a:cubicBezTo>
                        <a:pt x="395" y="4760"/>
                        <a:pt x="505" y="4676"/>
                        <a:pt x="489" y="4588"/>
                      </a:cubicBezTo>
                      <a:cubicBezTo>
                        <a:pt x="286" y="3076"/>
                        <a:pt x="501" y="1575"/>
                        <a:pt x="382" y="51"/>
                      </a:cubicBezTo>
                      <a:cubicBezTo>
                        <a:pt x="382" y="15"/>
                        <a:pt x="360" y="1"/>
                        <a:pt x="3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6" name="Google Shape;1676;p44"/>
                <p:cNvSpPr/>
                <p:nvPr/>
              </p:nvSpPr>
              <p:spPr>
                <a:xfrm>
                  <a:off x="6791325" y="1731525"/>
                  <a:ext cx="79775" cy="30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1" h="12289" extrusionOk="0">
                      <a:moveTo>
                        <a:pt x="2828" y="0"/>
                      </a:moveTo>
                      <a:cubicBezTo>
                        <a:pt x="2799" y="0"/>
                        <a:pt x="2766" y="26"/>
                        <a:pt x="2774" y="51"/>
                      </a:cubicBezTo>
                      <a:cubicBezTo>
                        <a:pt x="2941" y="908"/>
                        <a:pt x="2572" y="1765"/>
                        <a:pt x="2346" y="2587"/>
                      </a:cubicBezTo>
                      <a:cubicBezTo>
                        <a:pt x="2048" y="3635"/>
                        <a:pt x="1750" y="4682"/>
                        <a:pt x="1429" y="5718"/>
                      </a:cubicBezTo>
                      <a:cubicBezTo>
                        <a:pt x="798" y="7742"/>
                        <a:pt x="0" y="10064"/>
                        <a:pt x="214" y="12195"/>
                      </a:cubicBezTo>
                      <a:cubicBezTo>
                        <a:pt x="220" y="12260"/>
                        <a:pt x="270" y="12288"/>
                        <a:pt x="323" y="12288"/>
                      </a:cubicBezTo>
                      <a:cubicBezTo>
                        <a:pt x="388" y="12288"/>
                        <a:pt x="458" y="12248"/>
                        <a:pt x="464" y="12183"/>
                      </a:cubicBezTo>
                      <a:cubicBezTo>
                        <a:pt x="619" y="10885"/>
                        <a:pt x="691" y="9623"/>
                        <a:pt x="988" y="8349"/>
                      </a:cubicBezTo>
                      <a:cubicBezTo>
                        <a:pt x="1262" y="7183"/>
                        <a:pt x="1631" y="6040"/>
                        <a:pt x="1988" y="4897"/>
                      </a:cubicBezTo>
                      <a:cubicBezTo>
                        <a:pt x="2298" y="3897"/>
                        <a:pt x="2548" y="2885"/>
                        <a:pt x="2834" y="1872"/>
                      </a:cubicBezTo>
                      <a:cubicBezTo>
                        <a:pt x="3000" y="1277"/>
                        <a:pt x="3191" y="587"/>
                        <a:pt x="2858" y="15"/>
                      </a:cubicBezTo>
                      <a:cubicBezTo>
                        <a:pt x="2851" y="5"/>
                        <a:pt x="2839" y="0"/>
                        <a:pt x="282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7" name="Google Shape;1677;p44"/>
                <p:cNvSpPr/>
                <p:nvPr/>
              </p:nvSpPr>
              <p:spPr>
                <a:xfrm>
                  <a:off x="6779525" y="2020300"/>
                  <a:ext cx="29375" cy="6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5" h="2551" extrusionOk="0">
                      <a:moveTo>
                        <a:pt x="79" y="0"/>
                      </a:moveTo>
                      <a:cubicBezTo>
                        <a:pt x="43" y="0"/>
                        <a:pt x="0" y="68"/>
                        <a:pt x="20" y="96"/>
                      </a:cubicBezTo>
                      <a:cubicBezTo>
                        <a:pt x="222" y="418"/>
                        <a:pt x="579" y="477"/>
                        <a:pt x="853" y="704"/>
                      </a:cubicBezTo>
                      <a:cubicBezTo>
                        <a:pt x="1079" y="906"/>
                        <a:pt x="817" y="1394"/>
                        <a:pt x="793" y="1620"/>
                      </a:cubicBezTo>
                      <a:cubicBezTo>
                        <a:pt x="770" y="1906"/>
                        <a:pt x="770" y="2204"/>
                        <a:pt x="817" y="2502"/>
                      </a:cubicBezTo>
                      <a:cubicBezTo>
                        <a:pt x="822" y="2537"/>
                        <a:pt x="841" y="2551"/>
                        <a:pt x="864" y="2551"/>
                      </a:cubicBezTo>
                      <a:cubicBezTo>
                        <a:pt x="903" y="2551"/>
                        <a:pt x="953" y="2511"/>
                        <a:pt x="960" y="2466"/>
                      </a:cubicBezTo>
                      <a:cubicBezTo>
                        <a:pt x="1020" y="2097"/>
                        <a:pt x="960" y="1716"/>
                        <a:pt x="1055" y="1347"/>
                      </a:cubicBezTo>
                      <a:cubicBezTo>
                        <a:pt x="1103" y="1132"/>
                        <a:pt x="1174" y="954"/>
                        <a:pt x="1115" y="739"/>
                      </a:cubicBezTo>
                      <a:cubicBezTo>
                        <a:pt x="996" y="311"/>
                        <a:pt x="353" y="323"/>
                        <a:pt x="103" y="13"/>
                      </a:cubicBezTo>
                      <a:cubicBezTo>
                        <a:pt x="96" y="4"/>
                        <a:pt x="88" y="0"/>
                        <a:pt x="7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8" name="Google Shape;1678;p44"/>
                <p:cNvSpPr/>
                <p:nvPr/>
              </p:nvSpPr>
              <p:spPr>
                <a:xfrm>
                  <a:off x="6717500" y="2087125"/>
                  <a:ext cx="99525" cy="4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1" h="1708" extrusionOk="0">
                      <a:moveTo>
                        <a:pt x="2944" y="0"/>
                      </a:moveTo>
                      <a:cubicBezTo>
                        <a:pt x="2702" y="0"/>
                        <a:pt x="2449" y="54"/>
                        <a:pt x="2239" y="102"/>
                      </a:cubicBezTo>
                      <a:cubicBezTo>
                        <a:pt x="1703" y="234"/>
                        <a:pt x="1193" y="379"/>
                        <a:pt x="662" y="379"/>
                      </a:cubicBezTo>
                      <a:cubicBezTo>
                        <a:pt x="472" y="379"/>
                        <a:pt x="280" y="360"/>
                        <a:pt x="84" y="317"/>
                      </a:cubicBezTo>
                      <a:cubicBezTo>
                        <a:pt x="36" y="317"/>
                        <a:pt x="0" y="388"/>
                        <a:pt x="48" y="400"/>
                      </a:cubicBezTo>
                      <a:cubicBezTo>
                        <a:pt x="305" y="505"/>
                        <a:pt x="555" y="545"/>
                        <a:pt x="804" y="545"/>
                      </a:cubicBezTo>
                      <a:cubicBezTo>
                        <a:pt x="1120" y="545"/>
                        <a:pt x="1436" y="480"/>
                        <a:pt x="1762" y="400"/>
                      </a:cubicBezTo>
                      <a:cubicBezTo>
                        <a:pt x="2142" y="308"/>
                        <a:pt x="2492" y="222"/>
                        <a:pt x="2864" y="222"/>
                      </a:cubicBezTo>
                      <a:cubicBezTo>
                        <a:pt x="2971" y="222"/>
                        <a:pt x="3079" y="229"/>
                        <a:pt x="3191" y="245"/>
                      </a:cubicBezTo>
                      <a:cubicBezTo>
                        <a:pt x="3739" y="317"/>
                        <a:pt x="3691" y="1233"/>
                        <a:pt x="3775" y="1638"/>
                      </a:cubicBezTo>
                      <a:cubicBezTo>
                        <a:pt x="3783" y="1688"/>
                        <a:pt x="3811" y="1707"/>
                        <a:pt x="3843" y="1707"/>
                      </a:cubicBezTo>
                      <a:cubicBezTo>
                        <a:pt x="3904" y="1707"/>
                        <a:pt x="3981" y="1637"/>
                        <a:pt x="3965" y="1567"/>
                      </a:cubicBezTo>
                      <a:cubicBezTo>
                        <a:pt x="3858" y="1019"/>
                        <a:pt x="3929" y="221"/>
                        <a:pt x="3274" y="43"/>
                      </a:cubicBezTo>
                      <a:cubicBezTo>
                        <a:pt x="3171" y="12"/>
                        <a:pt x="3059" y="0"/>
                        <a:pt x="29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9" name="Google Shape;1679;p44"/>
                <p:cNvSpPr/>
                <p:nvPr/>
              </p:nvSpPr>
              <p:spPr>
                <a:xfrm>
                  <a:off x="6783875" y="2075350"/>
                  <a:ext cx="26650" cy="1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6" h="788" extrusionOk="0">
                      <a:moveTo>
                        <a:pt x="330" y="1"/>
                      </a:moveTo>
                      <a:cubicBezTo>
                        <a:pt x="236" y="1"/>
                        <a:pt x="141" y="17"/>
                        <a:pt x="48" y="38"/>
                      </a:cubicBezTo>
                      <a:cubicBezTo>
                        <a:pt x="0" y="50"/>
                        <a:pt x="12" y="145"/>
                        <a:pt x="60" y="145"/>
                      </a:cubicBezTo>
                      <a:cubicBezTo>
                        <a:pt x="83" y="143"/>
                        <a:pt x="106" y="143"/>
                        <a:pt x="129" y="143"/>
                      </a:cubicBezTo>
                      <a:cubicBezTo>
                        <a:pt x="298" y="143"/>
                        <a:pt x="470" y="183"/>
                        <a:pt x="596" y="288"/>
                      </a:cubicBezTo>
                      <a:cubicBezTo>
                        <a:pt x="750" y="407"/>
                        <a:pt x="810" y="573"/>
                        <a:pt x="893" y="740"/>
                      </a:cubicBezTo>
                      <a:cubicBezTo>
                        <a:pt x="914" y="774"/>
                        <a:pt x="937" y="788"/>
                        <a:pt x="959" y="788"/>
                      </a:cubicBezTo>
                      <a:cubicBezTo>
                        <a:pt x="1015" y="788"/>
                        <a:pt x="1065" y="701"/>
                        <a:pt x="1048" y="633"/>
                      </a:cubicBezTo>
                      <a:cubicBezTo>
                        <a:pt x="989" y="431"/>
                        <a:pt x="858" y="228"/>
                        <a:pt x="679" y="109"/>
                      </a:cubicBezTo>
                      <a:cubicBezTo>
                        <a:pt x="571" y="28"/>
                        <a:pt x="452" y="1"/>
                        <a:pt x="3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0" name="Google Shape;1680;p44"/>
                <p:cNvSpPr/>
                <p:nvPr/>
              </p:nvSpPr>
              <p:spPr>
                <a:xfrm>
                  <a:off x="6162075" y="1704425"/>
                  <a:ext cx="81725" cy="3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9" h="13049" extrusionOk="0">
                      <a:moveTo>
                        <a:pt x="43" y="0"/>
                      </a:moveTo>
                      <a:cubicBezTo>
                        <a:pt x="22" y="0"/>
                        <a:pt x="0" y="19"/>
                        <a:pt x="0" y="51"/>
                      </a:cubicBezTo>
                      <a:cubicBezTo>
                        <a:pt x="48" y="1159"/>
                        <a:pt x="405" y="2242"/>
                        <a:pt x="631" y="3326"/>
                      </a:cubicBezTo>
                      <a:cubicBezTo>
                        <a:pt x="881" y="4504"/>
                        <a:pt x="1072" y="5707"/>
                        <a:pt x="1298" y="6897"/>
                      </a:cubicBezTo>
                      <a:cubicBezTo>
                        <a:pt x="1500" y="7993"/>
                        <a:pt x="1881" y="8993"/>
                        <a:pt x="2262" y="10029"/>
                      </a:cubicBezTo>
                      <a:cubicBezTo>
                        <a:pt x="2620" y="10993"/>
                        <a:pt x="2560" y="12148"/>
                        <a:pt x="3132" y="13017"/>
                      </a:cubicBezTo>
                      <a:cubicBezTo>
                        <a:pt x="3148" y="13040"/>
                        <a:pt x="3165" y="13049"/>
                        <a:pt x="3181" y="13049"/>
                      </a:cubicBezTo>
                      <a:cubicBezTo>
                        <a:pt x="3231" y="13049"/>
                        <a:pt x="3269" y="12953"/>
                        <a:pt x="3251" y="12898"/>
                      </a:cubicBezTo>
                      <a:cubicBezTo>
                        <a:pt x="2917" y="11910"/>
                        <a:pt x="2810" y="10874"/>
                        <a:pt x="2453" y="9898"/>
                      </a:cubicBezTo>
                      <a:cubicBezTo>
                        <a:pt x="2036" y="8779"/>
                        <a:pt x="1655" y="7719"/>
                        <a:pt x="1441" y="6540"/>
                      </a:cubicBezTo>
                      <a:cubicBezTo>
                        <a:pt x="1012" y="4361"/>
                        <a:pt x="607" y="2194"/>
                        <a:pt x="84" y="39"/>
                      </a:cubicBezTo>
                      <a:cubicBezTo>
                        <a:pt x="78" y="13"/>
                        <a:pt x="61" y="0"/>
                        <a:pt x="4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1" name="Google Shape;1681;p44"/>
                <p:cNvSpPr/>
                <p:nvPr/>
              </p:nvSpPr>
              <p:spPr>
                <a:xfrm>
                  <a:off x="6237075" y="2015700"/>
                  <a:ext cx="13825" cy="6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" h="2591" extrusionOk="0">
                      <a:moveTo>
                        <a:pt x="207" y="0"/>
                      </a:moveTo>
                      <a:cubicBezTo>
                        <a:pt x="162" y="0"/>
                        <a:pt x="114" y="73"/>
                        <a:pt x="132" y="126"/>
                      </a:cubicBezTo>
                      <a:cubicBezTo>
                        <a:pt x="203" y="340"/>
                        <a:pt x="96" y="673"/>
                        <a:pt x="60" y="900"/>
                      </a:cubicBezTo>
                      <a:cubicBezTo>
                        <a:pt x="24" y="1126"/>
                        <a:pt x="1" y="1352"/>
                        <a:pt x="1" y="1590"/>
                      </a:cubicBezTo>
                      <a:cubicBezTo>
                        <a:pt x="12" y="1935"/>
                        <a:pt x="96" y="2328"/>
                        <a:pt x="358" y="2566"/>
                      </a:cubicBezTo>
                      <a:cubicBezTo>
                        <a:pt x="377" y="2583"/>
                        <a:pt x="397" y="2590"/>
                        <a:pt x="415" y="2590"/>
                      </a:cubicBezTo>
                      <a:cubicBezTo>
                        <a:pt x="490" y="2590"/>
                        <a:pt x="553" y="2478"/>
                        <a:pt x="524" y="2412"/>
                      </a:cubicBezTo>
                      <a:cubicBezTo>
                        <a:pt x="286" y="1924"/>
                        <a:pt x="215" y="1531"/>
                        <a:pt x="263" y="995"/>
                      </a:cubicBezTo>
                      <a:cubicBezTo>
                        <a:pt x="286" y="661"/>
                        <a:pt x="417" y="340"/>
                        <a:pt x="251" y="30"/>
                      </a:cubicBezTo>
                      <a:cubicBezTo>
                        <a:pt x="238" y="9"/>
                        <a:pt x="223" y="0"/>
                        <a:pt x="20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2" name="Google Shape;1682;p44"/>
                <p:cNvSpPr/>
                <p:nvPr/>
              </p:nvSpPr>
              <p:spPr>
                <a:xfrm>
                  <a:off x="6224875" y="2070025"/>
                  <a:ext cx="44075" cy="4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" h="1953" extrusionOk="0">
                      <a:moveTo>
                        <a:pt x="836" y="0"/>
                      </a:moveTo>
                      <a:cubicBezTo>
                        <a:pt x="808" y="0"/>
                        <a:pt x="780" y="15"/>
                        <a:pt x="774" y="48"/>
                      </a:cubicBezTo>
                      <a:cubicBezTo>
                        <a:pt x="667" y="548"/>
                        <a:pt x="0" y="1048"/>
                        <a:pt x="346" y="1596"/>
                      </a:cubicBezTo>
                      <a:cubicBezTo>
                        <a:pt x="527" y="1881"/>
                        <a:pt x="940" y="1953"/>
                        <a:pt x="1303" y="1953"/>
                      </a:cubicBezTo>
                      <a:cubicBezTo>
                        <a:pt x="1440" y="1953"/>
                        <a:pt x="1571" y="1943"/>
                        <a:pt x="1679" y="1929"/>
                      </a:cubicBezTo>
                      <a:cubicBezTo>
                        <a:pt x="1763" y="1917"/>
                        <a:pt x="1751" y="1822"/>
                        <a:pt x="1667" y="1822"/>
                      </a:cubicBezTo>
                      <a:cubicBezTo>
                        <a:pt x="1322" y="1775"/>
                        <a:pt x="631" y="1798"/>
                        <a:pt x="512" y="1370"/>
                      </a:cubicBezTo>
                      <a:cubicBezTo>
                        <a:pt x="453" y="1120"/>
                        <a:pt x="643" y="858"/>
                        <a:pt x="762" y="667"/>
                      </a:cubicBezTo>
                      <a:cubicBezTo>
                        <a:pt x="870" y="465"/>
                        <a:pt x="917" y="286"/>
                        <a:pt x="905" y="60"/>
                      </a:cubicBezTo>
                      <a:cubicBezTo>
                        <a:pt x="905" y="21"/>
                        <a:pt x="870" y="0"/>
                        <a:pt x="8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3" name="Google Shape;1683;p44"/>
                <p:cNvSpPr/>
                <p:nvPr/>
              </p:nvSpPr>
              <p:spPr>
                <a:xfrm>
                  <a:off x="6234400" y="2111050"/>
                  <a:ext cx="11625" cy="3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1396" extrusionOk="0">
                      <a:moveTo>
                        <a:pt x="403" y="1"/>
                      </a:moveTo>
                      <a:cubicBezTo>
                        <a:pt x="362" y="1"/>
                        <a:pt x="310" y="41"/>
                        <a:pt x="310" y="86"/>
                      </a:cubicBezTo>
                      <a:cubicBezTo>
                        <a:pt x="262" y="503"/>
                        <a:pt x="0" y="896"/>
                        <a:pt x="36" y="1336"/>
                      </a:cubicBezTo>
                      <a:cubicBezTo>
                        <a:pt x="40" y="1379"/>
                        <a:pt x="65" y="1395"/>
                        <a:pt x="94" y="1395"/>
                      </a:cubicBezTo>
                      <a:cubicBezTo>
                        <a:pt x="148" y="1395"/>
                        <a:pt x="219" y="1342"/>
                        <a:pt x="227" y="1289"/>
                      </a:cubicBezTo>
                      <a:cubicBezTo>
                        <a:pt x="286" y="872"/>
                        <a:pt x="465" y="467"/>
                        <a:pt x="453" y="50"/>
                      </a:cubicBezTo>
                      <a:cubicBezTo>
                        <a:pt x="448" y="15"/>
                        <a:pt x="428" y="1"/>
                        <a:pt x="4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4" name="Google Shape;1684;p44"/>
                <p:cNvSpPr/>
                <p:nvPr/>
              </p:nvSpPr>
              <p:spPr>
                <a:xfrm>
                  <a:off x="6164525" y="2257050"/>
                  <a:ext cx="390775" cy="25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31" h="10151" extrusionOk="0">
                      <a:moveTo>
                        <a:pt x="15090" y="1"/>
                      </a:moveTo>
                      <a:cubicBezTo>
                        <a:pt x="15044" y="1"/>
                        <a:pt x="14993" y="94"/>
                        <a:pt x="15011" y="140"/>
                      </a:cubicBezTo>
                      <a:cubicBezTo>
                        <a:pt x="15392" y="1259"/>
                        <a:pt x="14237" y="2830"/>
                        <a:pt x="13678" y="3747"/>
                      </a:cubicBezTo>
                      <a:cubicBezTo>
                        <a:pt x="12725" y="5295"/>
                        <a:pt x="11487" y="6509"/>
                        <a:pt x="9915" y="7414"/>
                      </a:cubicBezTo>
                      <a:cubicBezTo>
                        <a:pt x="8415" y="8283"/>
                        <a:pt x="6748" y="8819"/>
                        <a:pt x="5093" y="9295"/>
                      </a:cubicBezTo>
                      <a:cubicBezTo>
                        <a:pt x="4172" y="9562"/>
                        <a:pt x="3150" y="9798"/>
                        <a:pt x="2149" y="9798"/>
                      </a:cubicBezTo>
                      <a:cubicBezTo>
                        <a:pt x="1495" y="9798"/>
                        <a:pt x="850" y="9697"/>
                        <a:pt x="247" y="9438"/>
                      </a:cubicBezTo>
                      <a:cubicBezTo>
                        <a:pt x="232" y="9431"/>
                        <a:pt x="217" y="9428"/>
                        <a:pt x="203" y="9428"/>
                      </a:cubicBezTo>
                      <a:cubicBezTo>
                        <a:pt x="74" y="9428"/>
                        <a:pt x="1" y="9697"/>
                        <a:pt x="140" y="9772"/>
                      </a:cubicBezTo>
                      <a:cubicBezTo>
                        <a:pt x="727" y="10047"/>
                        <a:pt x="1370" y="10151"/>
                        <a:pt x="2027" y="10151"/>
                      </a:cubicBezTo>
                      <a:cubicBezTo>
                        <a:pt x="3078" y="10151"/>
                        <a:pt x="4165" y="9885"/>
                        <a:pt x="5117" y="9629"/>
                      </a:cubicBezTo>
                      <a:cubicBezTo>
                        <a:pt x="7094" y="9081"/>
                        <a:pt x="9022" y="8367"/>
                        <a:pt x="10749" y="7259"/>
                      </a:cubicBezTo>
                      <a:cubicBezTo>
                        <a:pt x="12320" y="6271"/>
                        <a:pt x="13428" y="4735"/>
                        <a:pt x="14321" y="3140"/>
                      </a:cubicBezTo>
                      <a:cubicBezTo>
                        <a:pt x="14785" y="2330"/>
                        <a:pt x="15630" y="973"/>
                        <a:pt x="15130" y="32"/>
                      </a:cubicBezTo>
                      <a:cubicBezTo>
                        <a:pt x="15119" y="10"/>
                        <a:pt x="15105" y="1"/>
                        <a:pt x="150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5" name="Google Shape;1685;p44"/>
                <p:cNvSpPr/>
                <p:nvPr/>
              </p:nvSpPr>
              <p:spPr>
                <a:xfrm>
                  <a:off x="6160875" y="2255900"/>
                  <a:ext cx="84850" cy="24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" h="9695" extrusionOk="0">
                      <a:moveTo>
                        <a:pt x="3175" y="1"/>
                      </a:moveTo>
                      <a:cubicBezTo>
                        <a:pt x="3132" y="1"/>
                        <a:pt x="3076" y="49"/>
                        <a:pt x="3084" y="90"/>
                      </a:cubicBezTo>
                      <a:cubicBezTo>
                        <a:pt x="3275" y="924"/>
                        <a:pt x="2501" y="1888"/>
                        <a:pt x="2144" y="2591"/>
                      </a:cubicBezTo>
                      <a:cubicBezTo>
                        <a:pt x="1751" y="3365"/>
                        <a:pt x="1501" y="4162"/>
                        <a:pt x="1167" y="4960"/>
                      </a:cubicBezTo>
                      <a:cubicBezTo>
                        <a:pt x="810" y="5841"/>
                        <a:pt x="608" y="6758"/>
                        <a:pt x="322" y="7663"/>
                      </a:cubicBezTo>
                      <a:cubicBezTo>
                        <a:pt x="132" y="8294"/>
                        <a:pt x="1" y="8996"/>
                        <a:pt x="203" y="9627"/>
                      </a:cubicBezTo>
                      <a:cubicBezTo>
                        <a:pt x="221" y="9675"/>
                        <a:pt x="258" y="9695"/>
                        <a:pt x="299" y="9695"/>
                      </a:cubicBezTo>
                      <a:cubicBezTo>
                        <a:pt x="390" y="9695"/>
                        <a:pt x="501" y="9599"/>
                        <a:pt x="477" y="9508"/>
                      </a:cubicBezTo>
                      <a:cubicBezTo>
                        <a:pt x="191" y="8651"/>
                        <a:pt x="572" y="7746"/>
                        <a:pt x="786" y="6913"/>
                      </a:cubicBezTo>
                      <a:cubicBezTo>
                        <a:pt x="1025" y="5972"/>
                        <a:pt x="1406" y="5079"/>
                        <a:pt x="1703" y="4150"/>
                      </a:cubicBezTo>
                      <a:cubicBezTo>
                        <a:pt x="1989" y="3293"/>
                        <a:pt x="2429" y="2460"/>
                        <a:pt x="2858" y="1650"/>
                      </a:cubicBezTo>
                      <a:cubicBezTo>
                        <a:pt x="3120" y="1162"/>
                        <a:pt x="3394" y="602"/>
                        <a:pt x="3215" y="31"/>
                      </a:cubicBezTo>
                      <a:cubicBezTo>
                        <a:pt x="3208" y="9"/>
                        <a:pt x="3193" y="1"/>
                        <a:pt x="317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6" name="Google Shape;1686;p44"/>
                <p:cNvSpPr/>
                <p:nvPr/>
              </p:nvSpPr>
              <p:spPr>
                <a:xfrm>
                  <a:off x="6556550" y="2260125"/>
                  <a:ext cx="310075" cy="27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03" h="11086" extrusionOk="0">
                      <a:moveTo>
                        <a:pt x="59" y="1"/>
                      </a:moveTo>
                      <a:cubicBezTo>
                        <a:pt x="29" y="1"/>
                        <a:pt x="0" y="54"/>
                        <a:pt x="9" y="88"/>
                      </a:cubicBezTo>
                      <a:cubicBezTo>
                        <a:pt x="938" y="2934"/>
                        <a:pt x="1866" y="6172"/>
                        <a:pt x="4069" y="8327"/>
                      </a:cubicBezTo>
                      <a:cubicBezTo>
                        <a:pt x="5200" y="9446"/>
                        <a:pt x="6569" y="10351"/>
                        <a:pt x="8117" y="10792"/>
                      </a:cubicBezTo>
                      <a:cubicBezTo>
                        <a:pt x="8855" y="11006"/>
                        <a:pt x="9701" y="11030"/>
                        <a:pt x="10463" y="11042"/>
                      </a:cubicBezTo>
                      <a:cubicBezTo>
                        <a:pt x="10759" y="11047"/>
                        <a:pt x="11061" y="11086"/>
                        <a:pt x="11356" y="11086"/>
                      </a:cubicBezTo>
                      <a:cubicBezTo>
                        <a:pt x="11698" y="11086"/>
                        <a:pt x="12031" y="11033"/>
                        <a:pt x="12332" y="10816"/>
                      </a:cubicBezTo>
                      <a:cubicBezTo>
                        <a:pt x="12396" y="10773"/>
                        <a:pt x="12403" y="10606"/>
                        <a:pt x="12309" y="10606"/>
                      </a:cubicBezTo>
                      <a:cubicBezTo>
                        <a:pt x="12298" y="10606"/>
                        <a:pt x="12286" y="10608"/>
                        <a:pt x="12272" y="10613"/>
                      </a:cubicBezTo>
                      <a:cubicBezTo>
                        <a:pt x="11931" y="10727"/>
                        <a:pt x="11606" y="10754"/>
                        <a:pt x="11276" y="10754"/>
                      </a:cubicBezTo>
                      <a:cubicBezTo>
                        <a:pt x="11018" y="10754"/>
                        <a:pt x="10758" y="10737"/>
                        <a:pt x="10486" y="10732"/>
                      </a:cubicBezTo>
                      <a:cubicBezTo>
                        <a:pt x="9629" y="10696"/>
                        <a:pt x="8772" y="10649"/>
                        <a:pt x="7938" y="10411"/>
                      </a:cubicBezTo>
                      <a:cubicBezTo>
                        <a:pt x="6379" y="9958"/>
                        <a:pt x="4950" y="8839"/>
                        <a:pt x="3855" y="7672"/>
                      </a:cubicBezTo>
                      <a:cubicBezTo>
                        <a:pt x="1819" y="5517"/>
                        <a:pt x="1414" y="2565"/>
                        <a:pt x="92" y="28"/>
                      </a:cubicBezTo>
                      <a:cubicBezTo>
                        <a:pt x="82" y="9"/>
                        <a:pt x="70" y="1"/>
                        <a:pt x="5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7" name="Google Shape;1687;p44"/>
                <p:cNvSpPr/>
                <p:nvPr/>
              </p:nvSpPr>
              <p:spPr>
                <a:xfrm>
                  <a:off x="6803550" y="2237550"/>
                  <a:ext cx="66075" cy="29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3" h="11819" extrusionOk="0">
                      <a:moveTo>
                        <a:pt x="99" y="0"/>
                      </a:moveTo>
                      <a:cubicBezTo>
                        <a:pt x="53" y="0"/>
                        <a:pt x="0" y="31"/>
                        <a:pt x="35" y="74"/>
                      </a:cubicBezTo>
                      <a:cubicBezTo>
                        <a:pt x="464" y="550"/>
                        <a:pt x="225" y="1610"/>
                        <a:pt x="190" y="2194"/>
                      </a:cubicBezTo>
                      <a:cubicBezTo>
                        <a:pt x="142" y="3110"/>
                        <a:pt x="523" y="4027"/>
                        <a:pt x="821" y="4872"/>
                      </a:cubicBezTo>
                      <a:cubicBezTo>
                        <a:pt x="1618" y="7123"/>
                        <a:pt x="2321" y="9302"/>
                        <a:pt x="2345" y="11707"/>
                      </a:cubicBezTo>
                      <a:cubicBezTo>
                        <a:pt x="2345" y="11782"/>
                        <a:pt x="2416" y="11818"/>
                        <a:pt x="2489" y="11818"/>
                      </a:cubicBezTo>
                      <a:cubicBezTo>
                        <a:pt x="2565" y="11818"/>
                        <a:pt x="2642" y="11779"/>
                        <a:pt x="2642" y="11707"/>
                      </a:cubicBezTo>
                      <a:cubicBezTo>
                        <a:pt x="2619" y="9278"/>
                        <a:pt x="1916" y="7075"/>
                        <a:pt x="1106" y="4813"/>
                      </a:cubicBezTo>
                      <a:cubicBezTo>
                        <a:pt x="737" y="3753"/>
                        <a:pt x="440" y="2765"/>
                        <a:pt x="487" y="1634"/>
                      </a:cubicBezTo>
                      <a:cubicBezTo>
                        <a:pt x="511" y="1122"/>
                        <a:pt x="606" y="372"/>
                        <a:pt x="142" y="15"/>
                      </a:cubicBezTo>
                      <a:cubicBezTo>
                        <a:pt x="132" y="5"/>
                        <a:pt x="116" y="0"/>
                        <a:pt x="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8" name="Google Shape;1688;p44"/>
                <p:cNvSpPr/>
                <p:nvPr/>
              </p:nvSpPr>
              <p:spPr>
                <a:xfrm>
                  <a:off x="6162675" y="2498500"/>
                  <a:ext cx="21750" cy="12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5019" extrusionOk="0">
                      <a:moveTo>
                        <a:pt x="809" y="0"/>
                      </a:moveTo>
                      <a:cubicBezTo>
                        <a:pt x="750" y="0"/>
                        <a:pt x="667" y="69"/>
                        <a:pt x="667" y="138"/>
                      </a:cubicBezTo>
                      <a:cubicBezTo>
                        <a:pt x="572" y="1150"/>
                        <a:pt x="274" y="2126"/>
                        <a:pt x="155" y="3126"/>
                      </a:cubicBezTo>
                      <a:cubicBezTo>
                        <a:pt x="83" y="3721"/>
                        <a:pt x="0" y="4424"/>
                        <a:pt x="274" y="4983"/>
                      </a:cubicBezTo>
                      <a:cubicBezTo>
                        <a:pt x="285" y="5008"/>
                        <a:pt x="300" y="5018"/>
                        <a:pt x="318" y="5018"/>
                      </a:cubicBezTo>
                      <a:cubicBezTo>
                        <a:pt x="375" y="5018"/>
                        <a:pt x="450" y="4907"/>
                        <a:pt x="441" y="4852"/>
                      </a:cubicBezTo>
                      <a:cubicBezTo>
                        <a:pt x="321" y="4043"/>
                        <a:pt x="369" y="3316"/>
                        <a:pt x="476" y="2507"/>
                      </a:cubicBezTo>
                      <a:cubicBezTo>
                        <a:pt x="572" y="1685"/>
                        <a:pt x="869" y="911"/>
                        <a:pt x="869" y="78"/>
                      </a:cubicBezTo>
                      <a:cubicBezTo>
                        <a:pt x="869" y="22"/>
                        <a:pt x="843" y="0"/>
                        <a:pt x="80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9" name="Google Shape;1689;p44"/>
                <p:cNvSpPr/>
                <p:nvPr/>
              </p:nvSpPr>
              <p:spPr>
                <a:xfrm>
                  <a:off x="6416400" y="2713850"/>
                  <a:ext cx="212650" cy="2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6" h="1085" extrusionOk="0">
                      <a:moveTo>
                        <a:pt x="8412" y="0"/>
                      </a:moveTo>
                      <a:cubicBezTo>
                        <a:pt x="8409" y="0"/>
                        <a:pt x="8405" y="0"/>
                        <a:pt x="8401" y="1"/>
                      </a:cubicBezTo>
                      <a:cubicBezTo>
                        <a:pt x="7818" y="72"/>
                        <a:pt x="7246" y="286"/>
                        <a:pt x="6663" y="429"/>
                      </a:cubicBezTo>
                      <a:cubicBezTo>
                        <a:pt x="5889" y="620"/>
                        <a:pt x="5091" y="715"/>
                        <a:pt x="4293" y="763"/>
                      </a:cubicBezTo>
                      <a:cubicBezTo>
                        <a:pt x="4058" y="780"/>
                        <a:pt x="3816" y="788"/>
                        <a:pt x="3570" y="788"/>
                      </a:cubicBezTo>
                      <a:cubicBezTo>
                        <a:pt x="2420" y="788"/>
                        <a:pt x="1182" y="599"/>
                        <a:pt x="162" y="167"/>
                      </a:cubicBezTo>
                      <a:cubicBezTo>
                        <a:pt x="156" y="166"/>
                        <a:pt x="150" y="165"/>
                        <a:pt x="144" y="165"/>
                      </a:cubicBezTo>
                      <a:cubicBezTo>
                        <a:pt x="67" y="165"/>
                        <a:pt x="0" y="301"/>
                        <a:pt x="67" y="334"/>
                      </a:cubicBezTo>
                      <a:cubicBezTo>
                        <a:pt x="1210" y="1001"/>
                        <a:pt x="2650" y="1084"/>
                        <a:pt x="3936" y="1084"/>
                      </a:cubicBezTo>
                      <a:cubicBezTo>
                        <a:pt x="5353" y="1084"/>
                        <a:pt x="7139" y="822"/>
                        <a:pt x="8413" y="167"/>
                      </a:cubicBezTo>
                      <a:cubicBezTo>
                        <a:pt x="8470" y="145"/>
                        <a:pt x="8505" y="0"/>
                        <a:pt x="84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0" name="Google Shape;1690;p44"/>
                <p:cNvSpPr/>
                <p:nvPr/>
              </p:nvSpPr>
              <p:spPr>
                <a:xfrm>
                  <a:off x="6601600" y="2638250"/>
                  <a:ext cx="276800" cy="8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2" h="3568" extrusionOk="0">
                      <a:moveTo>
                        <a:pt x="10887" y="0"/>
                      </a:moveTo>
                      <a:cubicBezTo>
                        <a:pt x="10883" y="0"/>
                        <a:pt x="10879" y="0"/>
                        <a:pt x="10875" y="1"/>
                      </a:cubicBezTo>
                      <a:cubicBezTo>
                        <a:pt x="9018" y="48"/>
                        <a:pt x="7303" y="489"/>
                        <a:pt x="5613" y="1203"/>
                      </a:cubicBezTo>
                      <a:cubicBezTo>
                        <a:pt x="4601" y="1632"/>
                        <a:pt x="3600" y="2108"/>
                        <a:pt x="2612" y="2584"/>
                      </a:cubicBezTo>
                      <a:cubicBezTo>
                        <a:pt x="2125" y="2818"/>
                        <a:pt x="1190" y="3436"/>
                        <a:pt x="514" y="3436"/>
                      </a:cubicBezTo>
                      <a:cubicBezTo>
                        <a:pt x="365" y="3436"/>
                        <a:pt x="228" y="3405"/>
                        <a:pt x="112" y="3334"/>
                      </a:cubicBezTo>
                      <a:cubicBezTo>
                        <a:pt x="104" y="3331"/>
                        <a:pt x="96" y="3329"/>
                        <a:pt x="88" y="3329"/>
                      </a:cubicBezTo>
                      <a:cubicBezTo>
                        <a:pt x="45" y="3329"/>
                        <a:pt x="0" y="3376"/>
                        <a:pt x="40" y="3406"/>
                      </a:cubicBezTo>
                      <a:cubicBezTo>
                        <a:pt x="191" y="3525"/>
                        <a:pt x="357" y="3568"/>
                        <a:pt x="530" y="3568"/>
                      </a:cubicBezTo>
                      <a:cubicBezTo>
                        <a:pt x="753" y="3568"/>
                        <a:pt x="986" y="3497"/>
                        <a:pt x="1207" y="3430"/>
                      </a:cubicBezTo>
                      <a:cubicBezTo>
                        <a:pt x="2088" y="3156"/>
                        <a:pt x="2934" y="2644"/>
                        <a:pt x="3779" y="2251"/>
                      </a:cubicBezTo>
                      <a:cubicBezTo>
                        <a:pt x="5994" y="1227"/>
                        <a:pt x="8280" y="286"/>
                        <a:pt x="10768" y="286"/>
                      </a:cubicBezTo>
                      <a:cubicBezTo>
                        <a:pt x="10931" y="286"/>
                        <a:pt x="11072" y="0"/>
                        <a:pt x="1088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1" name="Google Shape;1691;p44"/>
                <p:cNvSpPr/>
                <p:nvPr/>
              </p:nvSpPr>
              <p:spPr>
                <a:xfrm>
                  <a:off x="6849800" y="2528425"/>
                  <a:ext cx="23400" cy="11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4689" extrusionOk="0">
                      <a:moveTo>
                        <a:pt x="67" y="0"/>
                      </a:moveTo>
                      <a:cubicBezTo>
                        <a:pt x="31" y="0"/>
                        <a:pt x="0" y="71"/>
                        <a:pt x="18" y="107"/>
                      </a:cubicBezTo>
                      <a:cubicBezTo>
                        <a:pt x="649" y="1441"/>
                        <a:pt x="685" y="3096"/>
                        <a:pt x="685" y="4536"/>
                      </a:cubicBezTo>
                      <a:cubicBezTo>
                        <a:pt x="685" y="4638"/>
                        <a:pt x="748" y="4688"/>
                        <a:pt x="810" y="4688"/>
                      </a:cubicBezTo>
                      <a:cubicBezTo>
                        <a:pt x="873" y="4688"/>
                        <a:pt x="935" y="4638"/>
                        <a:pt x="935" y="4536"/>
                      </a:cubicBezTo>
                      <a:cubicBezTo>
                        <a:pt x="923" y="3143"/>
                        <a:pt x="935" y="1203"/>
                        <a:pt x="102" y="24"/>
                      </a:cubicBezTo>
                      <a:cubicBezTo>
                        <a:pt x="90" y="7"/>
                        <a:pt x="78" y="0"/>
                        <a:pt x="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2" name="Google Shape;1692;p44"/>
                <p:cNvSpPr/>
                <p:nvPr/>
              </p:nvSpPr>
              <p:spPr>
                <a:xfrm>
                  <a:off x="6159225" y="2644500"/>
                  <a:ext cx="268675" cy="8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7" h="3225" extrusionOk="0">
                      <a:moveTo>
                        <a:pt x="289" y="1"/>
                      </a:moveTo>
                      <a:cubicBezTo>
                        <a:pt x="153" y="1"/>
                        <a:pt x="1" y="222"/>
                        <a:pt x="138" y="274"/>
                      </a:cubicBezTo>
                      <a:cubicBezTo>
                        <a:pt x="662" y="477"/>
                        <a:pt x="1233" y="465"/>
                        <a:pt x="1793" y="489"/>
                      </a:cubicBezTo>
                      <a:cubicBezTo>
                        <a:pt x="2865" y="524"/>
                        <a:pt x="3972" y="858"/>
                        <a:pt x="5008" y="1156"/>
                      </a:cubicBezTo>
                      <a:cubicBezTo>
                        <a:pt x="6901" y="1691"/>
                        <a:pt x="8818" y="2156"/>
                        <a:pt x="10496" y="3215"/>
                      </a:cubicBezTo>
                      <a:cubicBezTo>
                        <a:pt x="10508" y="3222"/>
                        <a:pt x="10521" y="3225"/>
                        <a:pt x="10535" y="3225"/>
                      </a:cubicBezTo>
                      <a:cubicBezTo>
                        <a:pt x="10624" y="3225"/>
                        <a:pt x="10747" y="3109"/>
                        <a:pt x="10675" y="3037"/>
                      </a:cubicBezTo>
                      <a:cubicBezTo>
                        <a:pt x="9437" y="1918"/>
                        <a:pt x="7568" y="1584"/>
                        <a:pt x="6020" y="1156"/>
                      </a:cubicBezTo>
                      <a:cubicBezTo>
                        <a:pt x="4924" y="858"/>
                        <a:pt x="3877" y="536"/>
                        <a:pt x="2769" y="310"/>
                      </a:cubicBezTo>
                      <a:cubicBezTo>
                        <a:pt x="1983" y="155"/>
                        <a:pt x="1091" y="322"/>
                        <a:pt x="340" y="13"/>
                      </a:cubicBezTo>
                      <a:cubicBezTo>
                        <a:pt x="324" y="4"/>
                        <a:pt x="307" y="1"/>
                        <a:pt x="2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3" name="Google Shape;1693;p44"/>
                <p:cNvSpPr/>
                <p:nvPr/>
              </p:nvSpPr>
              <p:spPr>
                <a:xfrm>
                  <a:off x="6162225" y="2611225"/>
                  <a:ext cx="7300" cy="4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" h="1698" extrusionOk="0">
                      <a:moveTo>
                        <a:pt x="219" y="1"/>
                      </a:moveTo>
                      <a:cubicBezTo>
                        <a:pt x="191" y="1"/>
                        <a:pt x="156" y="33"/>
                        <a:pt x="149" y="70"/>
                      </a:cubicBezTo>
                      <a:cubicBezTo>
                        <a:pt x="101" y="570"/>
                        <a:pt x="30" y="1070"/>
                        <a:pt x="6" y="1570"/>
                      </a:cubicBezTo>
                      <a:cubicBezTo>
                        <a:pt x="1" y="1657"/>
                        <a:pt x="51" y="1697"/>
                        <a:pt x="106" y="1697"/>
                      </a:cubicBezTo>
                      <a:cubicBezTo>
                        <a:pt x="171" y="1697"/>
                        <a:pt x="244" y="1642"/>
                        <a:pt x="244" y="1546"/>
                      </a:cubicBezTo>
                      <a:cubicBezTo>
                        <a:pt x="220" y="1046"/>
                        <a:pt x="292" y="546"/>
                        <a:pt x="256" y="46"/>
                      </a:cubicBezTo>
                      <a:cubicBezTo>
                        <a:pt x="252" y="14"/>
                        <a:pt x="236" y="1"/>
                        <a:pt x="2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4" name="Google Shape;1694;p44"/>
                <p:cNvSpPr/>
                <p:nvPr/>
              </p:nvSpPr>
              <p:spPr>
                <a:xfrm>
                  <a:off x="6186775" y="2630750"/>
                  <a:ext cx="279350" cy="8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74" h="3412" extrusionOk="0">
                      <a:moveTo>
                        <a:pt x="304" y="1"/>
                      </a:moveTo>
                      <a:cubicBezTo>
                        <a:pt x="223" y="1"/>
                        <a:pt x="141" y="2"/>
                        <a:pt x="60" y="3"/>
                      </a:cubicBezTo>
                      <a:cubicBezTo>
                        <a:pt x="36" y="3"/>
                        <a:pt x="0" y="51"/>
                        <a:pt x="36" y="51"/>
                      </a:cubicBezTo>
                      <a:cubicBezTo>
                        <a:pt x="1977" y="122"/>
                        <a:pt x="3870" y="479"/>
                        <a:pt x="5715" y="1074"/>
                      </a:cubicBezTo>
                      <a:cubicBezTo>
                        <a:pt x="7561" y="1682"/>
                        <a:pt x="9228" y="2610"/>
                        <a:pt x="10990" y="3408"/>
                      </a:cubicBezTo>
                      <a:cubicBezTo>
                        <a:pt x="10997" y="3410"/>
                        <a:pt x="11004" y="3412"/>
                        <a:pt x="11012" y="3412"/>
                      </a:cubicBezTo>
                      <a:cubicBezTo>
                        <a:pt x="11083" y="3412"/>
                        <a:pt x="11173" y="3320"/>
                        <a:pt x="11109" y="3277"/>
                      </a:cubicBezTo>
                      <a:cubicBezTo>
                        <a:pt x="7975" y="1320"/>
                        <a:pt x="4020" y="1"/>
                        <a:pt x="3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5" name="Google Shape;1695;p44"/>
                <p:cNvSpPr/>
                <p:nvPr/>
              </p:nvSpPr>
              <p:spPr>
                <a:xfrm>
                  <a:off x="6615100" y="2619450"/>
                  <a:ext cx="223575" cy="8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3" h="3319" extrusionOk="0">
                      <a:moveTo>
                        <a:pt x="8730" y="1"/>
                      </a:moveTo>
                      <a:cubicBezTo>
                        <a:pt x="7244" y="1"/>
                        <a:pt x="5804" y="543"/>
                        <a:pt x="4453" y="1086"/>
                      </a:cubicBezTo>
                      <a:cubicBezTo>
                        <a:pt x="3799" y="1360"/>
                        <a:pt x="3203" y="1705"/>
                        <a:pt x="2596" y="2062"/>
                      </a:cubicBezTo>
                      <a:cubicBezTo>
                        <a:pt x="1858" y="2491"/>
                        <a:pt x="893" y="3205"/>
                        <a:pt x="24" y="3277"/>
                      </a:cubicBezTo>
                      <a:cubicBezTo>
                        <a:pt x="1" y="3277"/>
                        <a:pt x="12" y="3312"/>
                        <a:pt x="24" y="3312"/>
                      </a:cubicBezTo>
                      <a:cubicBezTo>
                        <a:pt x="67" y="3317"/>
                        <a:pt x="110" y="3319"/>
                        <a:pt x="151" y="3319"/>
                      </a:cubicBezTo>
                      <a:cubicBezTo>
                        <a:pt x="696" y="3319"/>
                        <a:pt x="1122" y="2976"/>
                        <a:pt x="1620" y="2777"/>
                      </a:cubicBezTo>
                      <a:cubicBezTo>
                        <a:pt x="2251" y="2527"/>
                        <a:pt x="2846" y="2074"/>
                        <a:pt x="3441" y="1741"/>
                      </a:cubicBezTo>
                      <a:cubicBezTo>
                        <a:pt x="5084" y="788"/>
                        <a:pt x="7001" y="264"/>
                        <a:pt x="8883" y="133"/>
                      </a:cubicBezTo>
                      <a:cubicBezTo>
                        <a:pt x="8942" y="122"/>
                        <a:pt x="8930" y="14"/>
                        <a:pt x="8871" y="2"/>
                      </a:cubicBezTo>
                      <a:cubicBezTo>
                        <a:pt x="8824" y="1"/>
                        <a:pt x="8777" y="1"/>
                        <a:pt x="8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6" name="Google Shape;1696;p44"/>
                <p:cNvSpPr/>
                <p:nvPr/>
              </p:nvSpPr>
              <p:spPr>
                <a:xfrm>
                  <a:off x="6452275" y="2736175"/>
                  <a:ext cx="51525" cy="30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12278" extrusionOk="0">
                      <a:moveTo>
                        <a:pt x="1606" y="0"/>
                      </a:moveTo>
                      <a:cubicBezTo>
                        <a:pt x="1534" y="0"/>
                        <a:pt x="1453" y="110"/>
                        <a:pt x="1489" y="191"/>
                      </a:cubicBezTo>
                      <a:cubicBezTo>
                        <a:pt x="1870" y="870"/>
                        <a:pt x="1584" y="1668"/>
                        <a:pt x="1525" y="2382"/>
                      </a:cubicBezTo>
                      <a:cubicBezTo>
                        <a:pt x="1406" y="3584"/>
                        <a:pt x="1251" y="4775"/>
                        <a:pt x="1037" y="5966"/>
                      </a:cubicBezTo>
                      <a:cubicBezTo>
                        <a:pt x="668" y="8026"/>
                        <a:pt x="13" y="10097"/>
                        <a:pt x="1" y="12205"/>
                      </a:cubicBezTo>
                      <a:cubicBezTo>
                        <a:pt x="1" y="12257"/>
                        <a:pt x="25" y="12277"/>
                        <a:pt x="56" y="12277"/>
                      </a:cubicBezTo>
                      <a:cubicBezTo>
                        <a:pt x="110" y="12277"/>
                        <a:pt x="184" y="12217"/>
                        <a:pt x="191" y="12157"/>
                      </a:cubicBezTo>
                      <a:cubicBezTo>
                        <a:pt x="406" y="9740"/>
                        <a:pt x="1132" y="7454"/>
                        <a:pt x="1477" y="5073"/>
                      </a:cubicBezTo>
                      <a:cubicBezTo>
                        <a:pt x="1632" y="3989"/>
                        <a:pt x="1727" y="2906"/>
                        <a:pt x="1882" y="1822"/>
                      </a:cubicBezTo>
                      <a:cubicBezTo>
                        <a:pt x="1965" y="1227"/>
                        <a:pt x="2061" y="536"/>
                        <a:pt x="1668" y="36"/>
                      </a:cubicBezTo>
                      <a:cubicBezTo>
                        <a:pt x="1651" y="11"/>
                        <a:pt x="1629" y="0"/>
                        <a:pt x="160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7" name="Google Shape;1697;p44"/>
                <p:cNvSpPr/>
                <p:nvPr/>
              </p:nvSpPr>
              <p:spPr>
                <a:xfrm>
                  <a:off x="6148675" y="2646575"/>
                  <a:ext cx="40200" cy="40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8" h="16126" extrusionOk="0">
                      <a:moveTo>
                        <a:pt x="1178" y="0"/>
                      </a:moveTo>
                      <a:cubicBezTo>
                        <a:pt x="1138" y="0"/>
                        <a:pt x="1087" y="42"/>
                        <a:pt x="1096" y="84"/>
                      </a:cubicBezTo>
                      <a:cubicBezTo>
                        <a:pt x="1358" y="918"/>
                        <a:pt x="858" y="2263"/>
                        <a:pt x="751" y="3120"/>
                      </a:cubicBezTo>
                      <a:cubicBezTo>
                        <a:pt x="584" y="4490"/>
                        <a:pt x="358" y="5835"/>
                        <a:pt x="239" y="7216"/>
                      </a:cubicBezTo>
                      <a:cubicBezTo>
                        <a:pt x="0" y="10157"/>
                        <a:pt x="60" y="13169"/>
                        <a:pt x="774" y="16039"/>
                      </a:cubicBezTo>
                      <a:cubicBezTo>
                        <a:pt x="788" y="16100"/>
                        <a:pt x="840" y="16126"/>
                        <a:pt x="895" y="16126"/>
                      </a:cubicBezTo>
                      <a:cubicBezTo>
                        <a:pt x="978" y="16126"/>
                        <a:pt x="1070" y="16065"/>
                        <a:pt x="1048" y="15979"/>
                      </a:cubicBezTo>
                      <a:cubicBezTo>
                        <a:pt x="453" y="13050"/>
                        <a:pt x="334" y="10133"/>
                        <a:pt x="548" y="7145"/>
                      </a:cubicBezTo>
                      <a:cubicBezTo>
                        <a:pt x="667" y="5585"/>
                        <a:pt x="965" y="4061"/>
                        <a:pt x="1108" y="2501"/>
                      </a:cubicBezTo>
                      <a:cubicBezTo>
                        <a:pt x="1179" y="1763"/>
                        <a:pt x="1608" y="739"/>
                        <a:pt x="1215" y="25"/>
                      </a:cubicBezTo>
                      <a:cubicBezTo>
                        <a:pt x="1208" y="7"/>
                        <a:pt x="1194" y="0"/>
                        <a:pt x="11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8" name="Google Shape;1698;p44"/>
                <p:cNvSpPr/>
                <p:nvPr/>
              </p:nvSpPr>
              <p:spPr>
                <a:xfrm>
                  <a:off x="6237375" y="2758525"/>
                  <a:ext cx="16100" cy="1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" h="5974" extrusionOk="0">
                      <a:moveTo>
                        <a:pt x="605" y="1"/>
                      </a:moveTo>
                      <a:cubicBezTo>
                        <a:pt x="574" y="1"/>
                        <a:pt x="536" y="24"/>
                        <a:pt x="536" y="59"/>
                      </a:cubicBezTo>
                      <a:cubicBezTo>
                        <a:pt x="477" y="1012"/>
                        <a:pt x="191" y="1940"/>
                        <a:pt x="96" y="2893"/>
                      </a:cubicBezTo>
                      <a:cubicBezTo>
                        <a:pt x="0" y="3905"/>
                        <a:pt x="24" y="4917"/>
                        <a:pt x="96" y="5929"/>
                      </a:cubicBezTo>
                      <a:cubicBezTo>
                        <a:pt x="100" y="5960"/>
                        <a:pt x="123" y="5973"/>
                        <a:pt x="150" y="5973"/>
                      </a:cubicBezTo>
                      <a:cubicBezTo>
                        <a:pt x="195" y="5973"/>
                        <a:pt x="251" y="5938"/>
                        <a:pt x="251" y="5893"/>
                      </a:cubicBezTo>
                      <a:cubicBezTo>
                        <a:pt x="215" y="4881"/>
                        <a:pt x="203" y="3869"/>
                        <a:pt x="274" y="2857"/>
                      </a:cubicBezTo>
                      <a:cubicBezTo>
                        <a:pt x="334" y="1905"/>
                        <a:pt x="620" y="976"/>
                        <a:pt x="643" y="35"/>
                      </a:cubicBezTo>
                      <a:cubicBezTo>
                        <a:pt x="643" y="11"/>
                        <a:pt x="626" y="1"/>
                        <a:pt x="6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9" name="Google Shape;1699;p44"/>
                <p:cNvSpPr/>
                <p:nvPr/>
              </p:nvSpPr>
              <p:spPr>
                <a:xfrm>
                  <a:off x="6540525" y="2734725"/>
                  <a:ext cx="46375" cy="33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5" h="13258" extrusionOk="0">
                      <a:moveTo>
                        <a:pt x="116" y="1"/>
                      </a:moveTo>
                      <a:cubicBezTo>
                        <a:pt x="58" y="1"/>
                        <a:pt x="1" y="27"/>
                        <a:pt x="7" y="83"/>
                      </a:cubicBezTo>
                      <a:cubicBezTo>
                        <a:pt x="102" y="2321"/>
                        <a:pt x="19" y="4512"/>
                        <a:pt x="352" y="6738"/>
                      </a:cubicBezTo>
                      <a:cubicBezTo>
                        <a:pt x="662" y="8857"/>
                        <a:pt x="793" y="11143"/>
                        <a:pt x="1543" y="13167"/>
                      </a:cubicBezTo>
                      <a:cubicBezTo>
                        <a:pt x="1565" y="13227"/>
                        <a:pt x="1637" y="13258"/>
                        <a:pt x="1703" y="13258"/>
                      </a:cubicBezTo>
                      <a:cubicBezTo>
                        <a:pt x="1782" y="13258"/>
                        <a:pt x="1854" y="13216"/>
                        <a:pt x="1829" y="13132"/>
                      </a:cubicBezTo>
                      <a:cubicBezTo>
                        <a:pt x="1233" y="11143"/>
                        <a:pt x="1019" y="9048"/>
                        <a:pt x="709" y="7000"/>
                      </a:cubicBezTo>
                      <a:cubicBezTo>
                        <a:pt x="531" y="5750"/>
                        <a:pt x="364" y="4535"/>
                        <a:pt x="352" y="3273"/>
                      </a:cubicBezTo>
                      <a:cubicBezTo>
                        <a:pt x="328" y="2202"/>
                        <a:pt x="364" y="1130"/>
                        <a:pt x="233" y="71"/>
                      </a:cubicBezTo>
                      <a:cubicBezTo>
                        <a:pt x="227" y="24"/>
                        <a:pt x="171" y="1"/>
                        <a:pt x="1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0" name="Google Shape;1700;p44"/>
                <p:cNvSpPr/>
                <p:nvPr/>
              </p:nvSpPr>
              <p:spPr>
                <a:xfrm>
                  <a:off x="6654936" y="2869152"/>
                  <a:ext cx="47950" cy="16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8" h="6490" extrusionOk="0">
                      <a:moveTo>
                        <a:pt x="1847" y="0"/>
                      </a:moveTo>
                      <a:cubicBezTo>
                        <a:pt x="1822" y="0"/>
                        <a:pt x="1799" y="9"/>
                        <a:pt x="1799" y="30"/>
                      </a:cubicBezTo>
                      <a:cubicBezTo>
                        <a:pt x="1692" y="2245"/>
                        <a:pt x="1" y="4198"/>
                        <a:pt x="941" y="6436"/>
                      </a:cubicBezTo>
                      <a:cubicBezTo>
                        <a:pt x="957" y="6471"/>
                        <a:pt x="1000" y="6490"/>
                        <a:pt x="1042" y="6490"/>
                      </a:cubicBezTo>
                      <a:cubicBezTo>
                        <a:pt x="1098" y="6490"/>
                        <a:pt x="1152" y="6457"/>
                        <a:pt x="1132" y="6388"/>
                      </a:cubicBezTo>
                      <a:cubicBezTo>
                        <a:pt x="322" y="4126"/>
                        <a:pt x="1882" y="2269"/>
                        <a:pt x="1918" y="42"/>
                      </a:cubicBezTo>
                      <a:cubicBezTo>
                        <a:pt x="1918" y="15"/>
                        <a:pt x="1880" y="0"/>
                        <a:pt x="184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1" name="Google Shape;1701;p44"/>
                <p:cNvSpPr/>
                <p:nvPr/>
              </p:nvSpPr>
              <p:spPr>
                <a:xfrm>
                  <a:off x="6859675" y="2638475"/>
                  <a:ext cx="31075" cy="46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8689" extrusionOk="0">
                      <a:moveTo>
                        <a:pt x="68" y="0"/>
                      </a:moveTo>
                      <a:cubicBezTo>
                        <a:pt x="37" y="0"/>
                        <a:pt x="10" y="15"/>
                        <a:pt x="16" y="51"/>
                      </a:cubicBezTo>
                      <a:cubicBezTo>
                        <a:pt x="445" y="1408"/>
                        <a:pt x="552" y="2754"/>
                        <a:pt x="588" y="4159"/>
                      </a:cubicBezTo>
                      <a:cubicBezTo>
                        <a:pt x="624" y="5623"/>
                        <a:pt x="683" y="7076"/>
                        <a:pt x="743" y="8540"/>
                      </a:cubicBezTo>
                      <a:cubicBezTo>
                        <a:pt x="814" y="10171"/>
                        <a:pt x="814" y="11803"/>
                        <a:pt x="719" y="13434"/>
                      </a:cubicBezTo>
                      <a:cubicBezTo>
                        <a:pt x="612" y="15160"/>
                        <a:pt x="302" y="16827"/>
                        <a:pt x="16" y="18518"/>
                      </a:cubicBezTo>
                      <a:cubicBezTo>
                        <a:pt x="1" y="18611"/>
                        <a:pt x="112" y="18689"/>
                        <a:pt x="204" y="18689"/>
                      </a:cubicBezTo>
                      <a:cubicBezTo>
                        <a:pt x="254" y="18689"/>
                        <a:pt x="297" y="18667"/>
                        <a:pt x="314" y="18613"/>
                      </a:cubicBezTo>
                      <a:cubicBezTo>
                        <a:pt x="1243" y="15541"/>
                        <a:pt x="1207" y="12064"/>
                        <a:pt x="1112" y="8874"/>
                      </a:cubicBezTo>
                      <a:cubicBezTo>
                        <a:pt x="1052" y="7314"/>
                        <a:pt x="933" y="5754"/>
                        <a:pt x="886" y="4194"/>
                      </a:cubicBezTo>
                      <a:cubicBezTo>
                        <a:pt x="838" y="2801"/>
                        <a:pt x="743" y="1313"/>
                        <a:pt x="147" y="39"/>
                      </a:cubicBezTo>
                      <a:cubicBezTo>
                        <a:pt x="135" y="15"/>
                        <a:pt x="100" y="0"/>
                        <a:pt x="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2" name="Google Shape;1702;p44"/>
                <p:cNvSpPr/>
                <p:nvPr/>
              </p:nvSpPr>
              <p:spPr>
                <a:xfrm>
                  <a:off x="5879550" y="2216150"/>
                  <a:ext cx="34500" cy="24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0" h="984" extrusionOk="0">
                      <a:moveTo>
                        <a:pt x="1268" y="0"/>
                      </a:moveTo>
                      <a:cubicBezTo>
                        <a:pt x="1263" y="0"/>
                        <a:pt x="1258" y="1"/>
                        <a:pt x="1252" y="2"/>
                      </a:cubicBezTo>
                      <a:cubicBezTo>
                        <a:pt x="788" y="144"/>
                        <a:pt x="502" y="633"/>
                        <a:pt x="74" y="847"/>
                      </a:cubicBezTo>
                      <a:cubicBezTo>
                        <a:pt x="0" y="878"/>
                        <a:pt x="10" y="984"/>
                        <a:pt x="79" y="984"/>
                      </a:cubicBezTo>
                      <a:cubicBezTo>
                        <a:pt x="88" y="984"/>
                        <a:pt x="98" y="982"/>
                        <a:pt x="109" y="978"/>
                      </a:cubicBezTo>
                      <a:cubicBezTo>
                        <a:pt x="347" y="895"/>
                        <a:pt x="538" y="764"/>
                        <a:pt x="728" y="621"/>
                      </a:cubicBezTo>
                      <a:cubicBezTo>
                        <a:pt x="931" y="454"/>
                        <a:pt x="1157" y="299"/>
                        <a:pt x="1336" y="109"/>
                      </a:cubicBezTo>
                      <a:cubicBezTo>
                        <a:pt x="1379" y="54"/>
                        <a:pt x="1323" y="0"/>
                        <a:pt x="12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3" name="Google Shape;1703;p44"/>
                <p:cNvSpPr/>
                <p:nvPr/>
              </p:nvSpPr>
              <p:spPr>
                <a:xfrm>
                  <a:off x="5907625" y="2218525"/>
                  <a:ext cx="36500" cy="10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" h="4394" extrusionOk="0">
                      <a:moveTo>
                        <a:pt x="67" y="1"/>
                      </a:moveTo>
                      <a:cubicBezTo>
                        <a:pt x="30" y="1"/>
                        <a:pt x="1" y="70"/>
                        <a:pt x="10" y="109"/>
                      </a:cubicBezTo>
                      <a:cubicBezTo>
                        <a:pt x="344" y="871"/>
                        <a:pt x="606" y="1633"/>
                        <a:pt x="808" y="2443"/>
                      </a:cubicBezTo>
                      <a:cubicBezTo>
                        <a:pt x="963" y="3074"/>
                        <a:pt x="1046" y="3740"/>
                        <a:pt x="1308" y="4348"/>
                      </a:cubicBezTo>
                      <a:cubicBezTo>
                        <a:pt x="1321" y="4380"/>
                        <a:pt x="1338" y="4393"/>
                        <a:pt x="1357" y="4393"/>
                      </a:cubicBezTo>
                      <a:cubicBezTo>
                        <a:pt x="1405" y="4393"/>
                        <a:pt x="1460" y="4301"/>
                        <a:pt x="1451" y="4240"/>
                      </a:cubicBezTo>
                      <a:cubicBezTo>
                        <a:pt x="1237" y="2871"/>
                        <a:pt x="915" y="1169"/>
                        <a:pt x="94" y="14"/>
                      </a:cubicBezTo>
                      <a:cubicBezTo>
                        <a:pt x="85" y="5"/>
                        <a:pt x="75" y="1"/>
                        <a:pt x="67" y="1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4" name="Google Shape;1704;p44"/>
                <p:cNvSpPr/>
                <p:nvPr/>
              </p:nvSpPr>
              <p:spPr>
                <a:xfrm>
                  <a:off x="5934650" y="2204175"/>
                  <a:ext cx="22650" cy="12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6" h="4962" extrusionOk="0">
                      <a:moveTo>
                        <a:pt x="311" y="0"/>
                      </a:moveTo>
                      <a:cubicBezTo>
                        <a:pt x="283" y="0"/>
                        <a:pt x="242" y="53"/>
                        <a:pt x="251" y="88"/>
                      </a:cubicBezTo>
                      <a:cubicBezTo>
                        <a:pt x="453" y="969"/>
                        <a:pt x="334" y="1933"/>
                        <a:pt x="275" y="2826"/>
                      </a:cubicBezTo>
                      <a:cubicBezTo>
                        <a:pt x="227" y="3529"/>
                        <a:pt x="84" y="4267"/>
                        <a:pt x="382" y="4922"/>
                      </a:cubicBezTo>
                      <a:cubicBezTo>
                        <a:pt x="395" y="4950"/>
                        <a:pt x="414" y="4962"/>
                        <a:pt x="436" y="4962"/>
                      </a:cubicBezTo>
                      <a:cubicBezTo>
                        <a:pt x="494" y="4962"/>
                        <a:pt x="566" y="4875"/>
                        <a:pt x="549" y="4814"/>
                      </a:cubicBezTo>
                      <a:cubicBezTo>
                        <a:pt x="1" y="3290"/>
                        <a:pt x="906" y="1552"/>
                        <a:pt x="334" y="28"/>
                      </a:cubicBezTo>
                      <a:cubicBezTo>
                        <a:pt x="331" y="8"/>
                        <a:pt x="322" y="0"/>
                        <a:pt x="3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5" name="Google Shape;1705;p44"/>
                <p:cNvSpPr/>
                <p:nvPr/>
              </p:nvSpPr>
              <p:spPr>
                <a:xfrm>
                  <a:off x="5940900" y="2203750"/>
                  <a:ext cx="154975" cy="5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9" h="2332" extrusionOk="0">
                      <a:moveTo>
                        <a:pt x="386" y="1"/>
                      </a:moveTo>
                      <a:cubicBezTo>
                        <a:pt x="294" y="1"/>
                        <a:pt x="201" y="4"/>
                        <a:pt x="108" y="9"/>
                      </a:cubicBezTo>
                      <a:cubicBezTo>
                        <a:pt x="1" y="9"/>
                        <a:pt x="25" y="140"/>
                        <a:pt x="120" y="152"/>
                      </a:cubicBezTo>
                      <a:cubicBezTo>
                        <a:pt x="1322" y="283"/>
                        <a:pt x="2418" y="617"/>
                        <a:pt x="3561" y="974"/>
                      </a:cubicBezTo>
                      <a:cubicBezTo>
                        <a:pt x="4156" y="1164"/>
                        <a:pt x="4656" y="1474"/>
                        <a:pt x="5132" y="1891"/>
                      </a:cubicBezTo>
                      <a:cubicBezTo>
                        <a:pt x="5406" y="2129"/>
                        <a:pt x="5633" y="2283"/>
                        <a:pt x="5990" y="2331"/>
                      </a:cubicBezTo>
                      <a:cubicBezTo>
                        <a:pt x="5994" y="2332"/>
                        <a:pt x="5999" y="2332"/>
                        <a:pt x="6004" y="2332"/>
                      </a:cubicBezTo>
                      <a:cubicBezTo>
                        <a:pt x="6106" y="2332"/>
                        <a:pt x="6198" y="2209"/>
                        <a:pt x="6073" y="2153"/>
                      </a:cubicBezTo>
                      <a:cubicBezTo>
                        <a:pt x="5621" y="1926"/>
                        <a:pt x="5275" y="1581"/>
                        <a:pt x="4859" y="1295"/>
                      </a:cubicBezTo>
                      <a:cubicBezTo>
                        <a:pt x="4430" y="998"/>
                        <a:pt x="3942" y="819"/>
                        <a:pt x="3442" y="664"/>
                      </a:cubicBezTo>
                      <a:cubicBezTo>
                        <a:pt x="2446" y="358"/>
                        <a:pt x="1439" y="1"/>
                        <a:pt x="3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6" name="Google Shape;1706;p44"/>
                <p:cNvSpPr/>
                <p:nvPr/>
              </p:nvSpPr>
              <p:spPr>
                <a:xfrm>
                  <a:off x="6027525" y="2255900"/>
                  <a:ext cx="74450" cy="37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8" h="15045" extrusionOk="0">
                      <a:moveTo>
                        <a:pt x="2517" y="1"/>
                      </a:moveTo>
                      <a:cubicBezTo>
                        <a:pt x="2479" y="1"/>
                        <a:pt x="2446" y="21"/>
                        <a:pt x="2465" y="67"/>
                      </a:cubicBezTo>
                      <a:cubicBezTo>
                        <a:pt x="2775" y="1007"/>
                        <a:pt x="2108" y="2400"/>
                        <a:pt x="1870" y="3329"/>
                      </a:cubicBezTo>
                      <a:cubicBezTo>
                        <a:pt x="1513" y="4781"/>
                        <a:pt x="1096" y="6186"/>
                        <a:pt x="798" y="7651"/>
                      </a:cubicBezTo>
                      <a:cubicBezTo>
                        <a:pt x="548" y="8877"/>
                        <a:pt x="405" y="10127"/>
                        <a:pt x="227" y="11366"/>
                      </a:cubicBezTo>
                      <a:cubicBezTo>
                        <a:pt x="72" y="12473"/>
                        <a:pt x="1" y="13890"/>
                        <a:pt x="417" y="14949"/>
                      </a:cubicBezTo>
                      <a:cubicBezTo>
                        <a:pt x="441" y="15009"/>
                        <a:pt x="516" y="15045"/>
                        <a:pt x="580" y="15045"/>
                      </a:cubicBezTo>
                      <a:cubicBezTo>
                        <a:pt x="644" y="15045"/>
                        <a:pt x="697" y="15009"/>
                        <a:pt x="679" y="14925"/>
                      </a:cubicBezTo>
                      <a:cubicBezTo>
                        <a:pt x="132" y="12211"/>
                        <a:pt x="727" y="9210"/>
                        <a:pt x="1358" y="6555"/>
                      </a:cubicBezTo>
                      <a:cubicBezTo>
                        <a:pt x="1691" y="5186"/>
                        <a:pt x="1989" y="3793"/>
                        <a:pt x="2382" y="2436"/>
                      </a:cubicBezTo>
                      <a:cubicBezTo>
                        <a:pt x="2596" y="1710"/>
                        <a:pt x="2977" y="781"/>
                        <a:pt x="2596" y="43"/>
                      </a:cubicBezTo>
                      <a:cubicBezTo>
                        <a:pt x="2585" y="15"/>
                        <a:pt x="2549" y="1"/>
                        <a:pt x="251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7" name="Google Shape;1707;p44"/>
                <p:cNvSpPr/>
                <p:nvPr/>
              </p:nvSpPr>
              <p:spPr>
                <a:xfrm>
                  <a:off x="5878100" y="2237425"/>
                  <a:ext cx="67100" cy="4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4" h="16725" extrusionOk="0">
                      <a:moveTo>
                        <a:pt x="180" y="0"/>
                      </a:moveTo>
                      <a:cubicBezTo>
                        <a:pt x="143" y="0"/>
                        <a:pt x="96" y="26"/>
                        <a:pt x="96" y="55"/>
                      </a:cubicBezTo>
                      <a:cubicBezTo>
                        <a:pt x="1" y="1306"/>
                        <a:pt x="465" y="2603"/>
                        <a:pt x="644" y="3842"/>
                      </a:cubicBezTo>
                      <a:cubicBezTo>
                        <a:pt x="870" y="5389"/>
                        <a:pt x="1084" y="6949"/>
                        <a:pt x="1215" y="8509"/>
                      </a:cubicBezTo>
                      <a:cubicBezTo>
                        <a:pt x="1346" y="10116"/>
                        <a:pt x="1429" y="11724"/>
                        <a:pt x="1572" y="13331"/>
                      </a:cubicBezTo>
                      <a:cubicBezTo>
                        <a:pt x="1679" y="14557"/>
                        <a:pt x="1513" y="15664"/>
                        <a:pt x="2346" y="16688"/>
                      </a:cubicBezTo>
                      <a:cubicBezTo>
                        <a:pt x="2369" y="16714"/>
                        <a:pt x="2400" y="16724"/>
                        <a:pt x="2434" y="16724"/>
                      </a:cubicBezTo>
                      <a:cubicBezTo>
                        <a:pt x="2545" y="16724"/>
                        <a:pt x="2684" y="16610"/>
                        <a:pt x="2620" y="16510"/>
                      </a:cubicBezTo>
                      <a:cubicBezTo>
                        <a:pt x="1810" y="15355"/>
                        <a:pt x="1977" y="14236"/>
                        <a:pt x="1858" y="12914"/>
                      </a:cubicBezTo>
                      <a:cubicBezTo>
                        <a:pt x="1727" y="11426"/>
                        <a:pt x="1656" y="9926"/>
                        <a:pt x="1525" y="8425"/>
                      </a:cubicBezTo>
                      <a:cubicBezTo>
                        <a:pt x="1417" y="6961"/>
                        <a:pt x="1203" y="5508"/>
                        <a:pt x="989" y="4068"/>
                      </a:cubicBezTo>
                      <a:cubicBezTo>
                        <a:pt x="798" y="2711"/>
                        <a:pt x="441" y="1389"/>
                        <a:pt x="227" y="32"/>
                      </a:cubicBezTo>
                      <a:cubicBezTo>
                        <a:pt x="222" y="9"/>
                        <a:pt x="203" y="0"/>
                        <a:pt x="1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8" name="Google Shape;1708;p44"/>
                <p:cNvSpPr/>
                <p:nvPr/>
              </p:nvSpPr>
              <p:spPr>
                <a:xfrm>
                  <a:off x="6039325" y="2623875"/>
                  <a:ext cx="52525" cy="14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" h="5690" extrusionOk="0">
                      <a:moveTo>
                        <a:pt x="92" y="1"/>
                      </a:moveTo>
                      <a:cubicBezTo>
                        <a:pt x="51" y="1"/>
                        <a:pt x="0" y="39"/>
                        <a:pt x="17" y="87"/>
                      </a:cubicBezTo>
                      <a:cubicBezTo>
                        <a:pt x="124" y="492"/>
                        <a:pt x="124" y="849"/>
                        <a:pt x="314" y="1242"/>
                      </a:cubicBezTo>
                      <a:cubicBezTo>
                        <a:pt x="541" y="1719"/>
                        <a:pt x="838" y="2111"/>
                        <a:pt x="1136" y="2552"/>
                      </a:cubicBezTo>
                      <a:cubicBezTo>
                        <a:pt x="1410" y="2981"/>
                        <a:pt x="1636" y="3469"/>
                        <a:pt x="1684" y="3981"/>
                      </a:cubicBezTo>
                      <a:cubicBezTo>
                        <a:pt x="1743" y="4528"/>
                        <a:pt x="1612" y="5076"/>
                        <a:pt x="1707" y="5624"/>
                      </a:cubicBezTo>
                      <a:cubicBezTo>
                        <a:pt x="1713" y="5670"/>
                        <a:pt x="1750" y="5689"/>
                        <a:pt x="1793" y="5689"/>
                      </a:cubicBezTo>
                      <a:cubicBezTo>
                        <a:pt x="1850" y="5689"/>
                        <a:pt x="1915" y="5654"/>
                        <a:pt x="1922" y="5600"/>
                      </a:cubicBezTo>
                      <a:cubicBezTo>
                        <a:pt x="2100" y="4683"/>
                        <a:pt x="2077" y="3743"/>
                        <a:pt x="1684" y="2897"/>
                      </a:cubicBezTo>
                      <a:cubicBezTo>
                        <a:pt x="1457" y="2421"/>
                        <a:pt x="1076" y="2052"/>
                        <a:pt x="838" y="1576"/>
                      </a:cubicBezTo>
                      <a:cubicBezTo>
                        <a:pt x="576" y="1052"/>
                        <a:pt x="350" y="587"/>
                        <a:pt x="136" y="28"/>
                      </a:cubicBezTo>
                      <a:cubicBezTo>
                        <a:pt x="128" y="9"/>
                        <a:pt x="111" y="1"/>
                        <a:pt x="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9" name="Google Shape;1709;p44"/>
                <p:cNvSpPr/>
                <p:nvPr/>
              </p:nvSpPr>
              <p:spPr>
                <a:xfrm>
                  <a:off x="5918875" y="2648450"/>
                  <a:ext cx="32475" cy="19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7804" extrusionOk="0">
                      <a:moveTo>
                        <a:pt x="703" y="1"/>
                      </a:moveTo>
                      <a:cubicBezTo>
                        <a:pt x="658" y="1"/>
                        <a:pt x="602" y="57"/>
                        <a:pt x="620" y="93"/>
                      </a:cubicBezTo>
                      <a:cubicBezTo>
                        <a:pt x="977" y="1259"/>
                        <a:pt x="584" y="2593"/>
                        <a:pt x="429" y="3760"/>
                      </a:cubicBezTo>
                      <a:cubicBezTo>
                        <a:pt x="251" y="5069"/>
                        <a:pt x="1" y="6462"/>
                        <a:pt x="465" y="7736"/>
                      </a:cubicBezTo>
                      <a:cubicBezTo>
                        <a:pt x="480" y="7784"/>
                        <a:pt x="515" y="7803"/>
                        <a:pt x="555" y="7803"/>
                      </a:cubicBezTo>
                      <a:cubicBezTo>
                        <a:pt x="644" y="7803"/>
                        <a:pt x="760" y="7704"/>
                        <a:pt x="727" y="7605"/>
                      </a:cubicBezTo>
                      <a:cubicBezTo>
                        <a:pt x="346" y="6129"/>
                        <a:pt x="620" y="4653"/>
                        <a:pt x="799" y="3176"/>
                      </a:cubicBezTo>
                      <a:cubicBezTo>
                        <a:pt x="929" y="2200"/>
                        <a:pt x="1299" y="914"/>
                        <a:pt x="739" y="21"/>
                      </a:cubicBezTo>
                      <a:cubicBezTo>
                        <a:pt x="730" y="7"/>
                        <a:pt x="717" y="1"/>
                        <a:pt x="7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0" name="Google Shape;1710;p44"/>
                <p:cNvSpPr/>
                <p:nvPr/>
              </p:nvSpPr>
              <p:spPr>
                <a:xfrm>
                  <a:off x="6940925" y="2215550"/>
                  <a:ext cx="139950" cy="3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8" h="1480" extrusionOk="0">
                      <a:moveTo>
                        <a:pt x="4207" y="1"/>
                      </a:moveTo>
                      <a:cubicBezTo>
                        <a:pt x="3407" y="1"/>
                        <a:pt x="2589" y="163"/>
                        <a:pt x="1862" y="395"/>
                      </a:cubicBezTo>
                      <a:cubicBezTo>
                        <a:pt x="1231" y="597"/>
                        <a:pt x="338" y="752"/>
                        <a:pt x="17" y="1407"/>
                      </a:cubicBezTo>
                      <a:cubicBezTo>
                        <a:pt x="0" y="1440"/>
                        <a:pt x="18" y="1479"/>
                        <a:pt x="47" y="1479"/>
                      </a:cubicBezTo>
                      <a:cubicBezTo>
                        <a:pt x="60" y="1479"/>
                        <a:pt x="74" y="1472"/>
                        <a:pt x="88" y="1454"/>
                      </a:cubicBezTo>
                      <a:cubicBezTo>
                        <a:pt x="564" y="919"/>
                        <a:pt x="1481" y="752"/>
                        <a:pt x="2148" y="573"/>
                      </a:cubicBezTo>
                      <a:cubicBezTo>
                        <a:pt x="2825" y="387"/>
                        <a:pt x="3488" y="317"/>
                        <a:pt x="4161" y="317"/>
                      </a:cubicBezTo>
                      <a:cubicBezTo>
                        <a:pt x="4564" y="317"/>
                        <a:pt x="4971" y="343"/>
                        <a:pt x="5386" y="383"/>
                      </a:cubicBezTo>
                      <a:cubicBezTo>
                        <a:pt x="5390" y="383"/>
                        <a:pt x="5393" y="383"/>
                        <a:pt x="5397" y="383"/>
                      </a:cubicBezTo>
                      <a:cubicBezTo>
                        <a:pt x="5511" y="383"/>
                        <a:pt x="5597" y="191"/>
                        <a:pt x="5470" y="157"/>
                      </a:cubicBezTo>
                      <a:cubicBezTo>
                        <a:pt x="5065" y="48"/>
                        <a:pt x="4638" y="1"/>
                        <a:pt x="420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1" name="Google Shape;1711;p44"/>
                <p:cNvSpPr/>
                <p:nvPr/>
              </p:nvSpPr>
              <p:spPr>
                <a:xfrm>
                  <a:off x="7069800" y="2220075"/>
                  <a:ext cx="30500" cy="12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" h="4907" extrusionOk="0">
                      <a:moveTo>
                        <a:pt x="139" y="1"/>
                      </a:moveTo>
                      <a:cubicBezTo>
                        <a:pt x="79" y="1"/>
                        <a:pt x="0" y="59"/>
                        <a:pt x="17" y="118"/>
                      </a:cubicBezTo>
                      <a:cubicBezTo>
                        <a:pt x="458" y="1678"/>
                        <a:pt x="624" y="3274"/>
                        <a:pt x="982" y="4845"/>
                      </a:cubicBezTo>
                      <a:cubicBezTo>
                        <a:pt x="990" y="4889"/>
                        <a:pt x="1025" y="4907"/>
                        <a:pt x="1065" y="4907"/>
                      </a:cubicBezTo>
                      <a:cubicBezTo>
                        <a:pt x="1134" y="4907"/>
                        <a:pt x="1220" y="4853"/>
                        <a:pt x="1220" y="4786"/>
                      </a:cubicBezTo>
                      <a:cubicBezTo>
                        <a:pt x="1208" y="3238"/>
                        <a:pt x="779" y="1476"/>
                        <a:pt x="196" y="35"/>
                      </a:cubicBezTo>
                      <a:cubicBezTo>
                        <a:pt x="185" y="11"/>
                        <a:pt x="164" y="1"/>
                        <a:pt x="1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2" name="Google Shape;1712;p44"/>
                <p:cNvSpPr/>
                <p:nvPr/>
              </p:nvSpPr>
              <p:spPr>
                <a:xfrm>
                  <a:off x="7092550" y="2219950"/>
                  <a:ext cx="19650" cy="12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6" h="4843" extrusionOk="0">
                      <a:moveTo>
                        <a:pt x="720" y="1"/>
                      </a:moveTo>
                      <a:cubicBezTo>
                        <a:pt x="671" y="1"/>
                        <a:pt x="607" y="48"/>
                        <a:pt x="607" y="100"/>
                      </a:cubicBezTo>
                      <a:cubicBezTo>
                        <a:pt x="548" y="921"/>
                        <a:pt x="488" y="1778"/>
                        <a:pt x="369" y="2588"/>
                      </a:cubicBezTo>
                      <a:cubicBezTo>
                        <a:pt x="262" y="3326"/>
                        <a:pt x="12" y="4017"/>
                        <a:pt x="0" y="4767"/>
                      </a:cubicBezTo>
                      <a:cubicBezTo>
                        <a:pt x="0" y="4820"/>
                        <a:pt x="29" y="4842"/>
                        <a:pt x="65" y="4842"/>
                      </a:cubicBezTo>
                      <a:cubicBezTo>
                        <a:pt x="125" y="4842"/>
                        <a:pt x="207" y="4782"/>
                        <a:pt x="214" y="4707"/>
                      </a:cubicBezTo>
                      <a:cubicBezTo>
                        <a:pt x="262" y="3981"/>
                        <a:pt x="464" y="3279"/>
                        <a:pt x="595" y="2564"/>
                      </a:cubicBezTo>
                      <a:cubicBezTo>
                        <a:pt x="750" y="1778"/>
                        <a:pt x="786" y="873"/>
                        <a:pt x="774" y="64"/>
                      </a:cubicBezTo>
                      <a:cubicBezTo>
                        <a:pt x="774" y="19"/>
                        <a:pt x="750" y="1"/>
                        <a:pt x="72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3" name="Google Shape;1713;p44"/>
                <p:cNvSpPr/>
                <p:nvPr/>
              </p:nvSpPr>
              <p:spPr>
                <a:xfrm>
                  <a:off x="7105925" y="2220150"/>
                  <a:ext cx="38000" cy="1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0" h="791" extrusionOk="0">
                      <a:moveTo>
                        <a:pt x="339" y="0"/>
                      </a:moveTo>
                      <a:cubicBezTo>
                        <a:pt x="244" y="0"/>
                        <a:pt x="150" y="11"/>
                        <a:pt x="60" y="32"/>
                      </a:cubicBezTo>
                      <a:cubicBezTo>
                        <a:pt x="25" y="44"/>
                        <a:pt x="1" y="139"/>
                        <a:pt x="60" y="139"/>
                      </a:cubicBezTo>
                      <a:cubicBezTo>
                        <a:pt x="346" y="139"/>
                        <a:pt x="572" y="246"/>
                        <a:pt x="799" y="413"/>
                      </a:cubicBezTo>
                      <a:cubicBezTo>
                        <a:pt x="977" y="532"/>
                        <a:pt x="1132" y="711"/>
                        <a:pt x="1346" y="782"/>
                      </a:cubicBezTo>
                      <a:cubicBezTo>
                        <a:pt x="1359" y="788"/>
                        <a:pt x="1370" y="790"/>
                        <a:pt x="1382" y="790"/>
                      </a:cubicBezTo>
                      <a:cubicBezTo>
                        <a:pt x="1468" y="790"/>
                        <a:pt x="1519" y="642"/>
                        <a:pt x="1477" y="568"/>
                      </a:cubicBezTo>
                      <a:cubicBezTo>
                        <a:pt x="1243" y="216"/>
                        <a:pt x="775" y="0"/>
                        <a:pt x="3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4" name="Google Shape;1714;p44"/>
                <p:cNvSpPr/>
                <p:nvPr/>
              </p:nvSpPr>
              <p:spPr>
                <a:xfrm>
                  <a:off x="7090450" y="2234150"/>
                  <a:ext cx="57175" cy="46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7" h="18441" extrusionOk="0">
                      <a:moveTo>
                        <a:pt x="2030" y="1"/>
                      </a:moveTo>
                      <a:cubicBezTo>
                        <a:pt x="1972" y="1"/>
                        <a:pt x="1913" y="87"/>
                        <a:pt x="1930" y="163"/>
                      </a:cubicBezTo>
                      <a:cubicBezTo>
                        <a:pt x="2132" y="865"/>
                        <a:pt x="1763" y="1794"/>
                        <a:pt x="1596" y="2496"/>
                      </a:cubicBezTo>
                      <a:cubicBezTo>
                        <a:pt x="1418" y="3199"/>
                        <a:pt x="1227" y="3901"/>
                        <a:pt x="1084" y="4616"/>
                      </a:cubicBezTo>
                      <a:cubicBezTo>
                        <a:pt x="787" y="6140"/>
                        <a:pt x="477" y="7759"/>
                        <a:pt x="477" y="9318"/>
                      </a:cubicBezTo>
                      <a:lnTo>
                        <a:pt x="477" y="11747"/>
                      </a:lnTo>
                      <a:cubicBezTo>
                        <a:pt x="477" y="12628"/>
                        <a:pt x="608" y="13498"/>
                        <a:pt x="584" y="14379"/>
                      </a:cubicBezTo>
                      <a:cubicBezTo>
                        <a:pt x="560" y="15045"/>
                        <a:pt x="179" y="15629"/>
                        <a:pt x="96" y="16284"/>
                      </a:cubicBezTo>
                      <a:cubicBezTo>
                        <a:pt x="1" y="16986"/>
                        <a:pt x="37" y="17689"/>
                        <a:pt x="48" y="18391"/>
                      </a:cubicBezTo>
                      <a:cubicBezTo>
                        <a:pt x="53" y="18426"/>
                        <a:pt x="70" y="18440"/>
                        <a:pt x="91" y="18440"/>
                      </a:cubicBezTo>
                      <a:cubicBezTo>
                        <a:pt x="125" y="18440"/>
                        <a:pt x="167" y="18400"/>
                        <a:pt x="167" y="18355"/>
                      </a:cubicBezTo>
                      <a:cubicBezTo>
                        <a:pt x="179" y="17439"/>
                        <a:pt x="25" y="16522"/>
                        <a:pt x="429" y="15665"/>
                      </a:cubicBezTo>
                      <a:cubicBezTo>
                        <a:pt x="691" y="15117"/>
                        <a:pt x="858" y="14664"/>
                        <a:pt x="846" y="14033"/>
                      </a:cubicBezTo>
                      <a:cubicBezTo>
                        <a:pt x="787" y="12247"/>
                        <a:pt x="644" y="10461"/>
                        <a:pt x="763" y="8676"/>
                      </a:cubicBezTo>
                      <a:cubicBezTo>
                        <a:pt x="882" y="6925"/>
                        <a:pt x="1168" y="5151"/>
                        <a:pt x="1596" y="3461"/>
                      </a:cubicBezTo>
                      <a:cubicBezTo>
                        <a:pt x="1763" y="2758"/>
                        <a:pt x="1918" y="2068"/>
                        <a:pt x="2084" y="1377"/>
                      </a:cubicBezTo>
                      <a:cubicBezTo>
                        <a:pt x="2192" y="925"/>
                        <a:pt x="2287" y="484"/>
                        <a:pt x="2096" y="55"/>
                      </a:cubicBezTo>
                      <a:cubicBezTo>
                        <a:pt x="2079" y="16"/>
                        <a:pt x="2054" y="1"/>
                        <a:pt x="20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5" name="Google Shape;1715;p44"/>
                <p:cNvSpPr/>
                <p:nvPr/>
              </p:nvSpPr>
              <p:spPr>
                <a:xfrm>
                  <a:off x="6943125" y="2248325"/>
                  <a:ext cx="61325" cy="35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3" h="14371" extrusionOk="0">
                      <a:moveTo>
                        <a:pt x="48" y="0"/>
                      </a:moveTo>
                      <a:cubicBezTo>
                        <a:pt x="24" y="0"/>
                        <a:pt x="0" y="12"/>
                        <a:pt x="0" y="36"/>
                      </a:cubicBezTo>
                      <a:cubicBezTo>
                        <a:pt x="12" y="1024"/>
                        <a:pt x="417" y="1905"/>
                        <a:pt x="774" y="2810"/>
                      </a:cubicBezTo>
                      <a:cubicBezTo>
                        <a:pt x="1238" y="4025"/>
                        <a:pt x="1465" y="5370"/>
                        <a:pt x="1703" y="6632"/>
                      </a:cubicBezTo>
                      <a:cubicBezTo>
                        <a:pt x="1941" y="7870"/>
                        <a:pt x="2036" y="9097"/>
                        <a:pt x="2096" y="10347"/>
                      </a:cubicBezTo>
                      <a:cubicBezTo>
                        <a:pt x="2155" y="11645"/>
                        <a:pt x="2048" y="12931"/>
                        <a:pt x="2048" y="14228"/>
                      </a:cubicBezTo>
                      <a:cubicBezTo>
                        <a:pt x="2048" y="14317"/>
                        <a:pt x="2147" y="14371"/>
                        <a:pt x="2232" y="14371"/>
                      </a:cubicBezTo>
                      <a:cubicBezTo>
                        <a:pt x="2296" y="14371"/>
                        <a:pt x="2353" y="14342"/>
                        <a:pt x="2358" y="14276"/>
                      </a:cubicBezTo>
                      <a:cubicBezTo>
                        <a:pt x="2417" y="11788"/>
                        <a:pt x="2453" y="9406"/>
                        <a:pt x="1989" y="6942"/>
                      </a:cubicBezTo>
                      <a:cubicBezTo>
                        <a:pt x="1762" y="5703"/>
                        <a:pt x="1488" y="4465"/>
                        <a:pt x="1155" y="3251"/>
                      </a:cubicBezTo>
                      <a:cubicBezTo>
                        <a:pt x="846" y="2144"/>
                        <a:pt x="191" y="1203"/>
                        <a:pt x="95" y="36"/>
                      </a:cubicBezTo>
                      <a:cubicBezTo>
                        <a:pt x="95" y="12"/>
                        <a:pt x="72" y="0"/>
                        <a:pt x="4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6" name="Google Shape;1716;p44"/>
                <p:cNvSpPr/>
                <p:nvPr/>
              </p:nvSpPr>
              <p:spPr>
                <a:xfrm>
                  <a:off x="6924375" y="2596300"/>
                  <a:ext cx="81575" cy="19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3" h="7613" extrusionOk="0">
                      <a:moveTo>
                        <a:pt x="3003" y="1"/>
                      </a:moveTo>
                      <a:cubicBezTo>
                        <a:pt x="2963" y="1"/>
                        <a:pt x="2929" y="21"/>
                        <a:pt x="2929" y="71"/>
                      </a:cubicBezTo>
                      <a:cubicBezTo>
                        <a:pt x="2965" y="786"/>
                        <a:pt x="2119" y="1345"/>
                        <a:pt x="1667" y="1786"/>
                      </a:cubicBezTo>
                      <a:cubicBezTo>
                        <a:pt x="1238" y="2202"/>
                        <a:pt x="929" y="2703"/>
                        <a:pt x="738" y="3262"/>
                      </a:cubicBezTo>
                      <a:cubicBezTo>
                        <a:pt x="488" y="3988"/>
                        <a:pt x="667" y="4881"/>
                        <a:pt x="524" y="5631"/>
                      </a:cubicBezTo>
                      <a:cubicBezTo>
                        <a:pt x="405" y="6298"/>
                        <a:pt x="0" y="6822"/>
                        <a:pt x="36" y="7513"/>
                      </a:cubicBezTo>
                      <a:cubicBezTo>
                        <a:pt x="36" y="7571"/>
                        <a:pt x="109" y="7612"/>
                        <a:pt x="167" y="7612"/>
                      </a:cubicBezTo>
                      <a:cubicBezTo>
                        <a:pt x="203" y="7612"/>
                        <a:pt x="234" y="7597"/>
                        <a:pt x="238" y="7560"/>
                      </a:cubicBezTo>
                      <a:cubicBezTo>
                        <a:pt x="369" y="6917"/>
                        <a:pt x="643" y="6346"/>
                        <a:pt x="822" y="5727"/>
                      </a:cubicBezTo>
                      <a:cubicBezTo>
                        <a:pt x="1072" y="4869"/>
                        <a:pt x="822" y="3953"/>
                        <a:pt x="1119" y="3107"/>
                      </a:cubicBezTo>
                      <a:cubicBezTo>
                        <a:pt x="1381" y="2357"/>
                        <a:pt x="2024" y="1976"/>
                        <a:pt x="2500" y="1393"/>
                      </a:cubicBezTo>
                      <a:cubicBezTo>
                        <a:pt x="2846" y="988"/>
                        <a:pt x="3262" y="667"/>
                        <a:pt x="3131" y="95"/>
                      </a:cubicBezTo>
                      <a:cubicBezTo>
                        <a:pt x="3125" y="40"/>
                        <a:pt x="3058" y="1"/>
                        <a:pt x="30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7" name="Google Shape;1717;p44"/>
                <p:cNvSpPr/>
                <p:nvPr/>
              </p:nvSpPr>
              <p:spPr>
                <a:xfrm>
                  <a:off x="7088875" y="2684350"/>
                  <a:ext cx="14400" cy="12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4928" extrusionOk="0">
                      <a:moveTo>
                        <a:pt x="252" y="0"/>
                      </a:moveTo>
                      <a:cubicBezTo>
                        <a:pt x="241" y="0"/>
                        <a:pt x="230" y="9"/>
                        <a:pt x="230" y="26"/>
                      </a:cubicBezTo>
                      <a:cubicBezTo>
                        <a:pt x="171" y="716"/>
                        <a:pt x="171" y="1407"/>
                        <a:pt x="159" y="2109"/>
                      </a:cubicBezTo>
                      <a:cubicBezTo>
                        <a:pt x="159" y="3050"/>
                        <a:pt x="492" y="3872"/>
                        <a:pt x="28" y="4765"/>
                      </a:cubicBezTo>
                      <a:cubicBezTo>
                        <a:pt x="1" y="4828"/>
                        <a:pt x="36" y="4927"/>
                        <a:pt x="92" y="4927"/>
                      </a:cubicBezTo>
                      <a:cubicBezTo>
                        <a:pt x="109" y="4927"/>
                        <a:pt x="128" y="4918"/>
                        <a:pt x="147" y="4895"/>
                      </a:cubicBezTo>
                      <a:cubicBezTo>
                        <a:pt x="576" y="4360"/>
                        <a:pt x="504" y="3681"/>
                        <a:pt x="433" y="3038"/>
                      </a:cubicBezTo>
                      <a:cubicBezTo>
                        <a:pt x="314" y="2038"/>
                        <a:pt x="361" y="1038"/>
                        <a:pt x="278" y="38"/>
                      </a:cubicBezTo>
                      <a:cubicBezTo>
                        <a:pt x="278" y="12"/>
                        <a:pt x="264" y="0"/>
                        <a:pt x="2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8" name="Google Shape;1718;p44"/>
                <p:cNvSpPr/>
                <p:nvPr/>
              </p:nvSpPr>
              <p:spPr>
                <a:xfrm>
                  <a:off x="5912625" y="1693225"/>
                  <a:ext cx="110450" cy="54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8" h="21775" extrusionOk="0">
                      <a:moveTo>
                        <a:pt x="4066" y="1"/>
                      </a:moveTo>
                      <a:cubicBezTo>
                        <a:pt x="4021" y="1"/>
                        <a:pt x="4000" y="84"/>
                        <a:pt x="4037" y="130"/>
                      </a:cubicBezTo>
                      <a:cubicBezTo>
                        <a:pt x="4418" y="654"/>
                        <a:pt x="3704" y="2000"/>
                        <a:pt x="3537" y="2523"/>
                      </a:cubicBezTo>
                      <a:cubicBezTo>
                        <a:pt x="3275" y="3381"/>
                        <a:pt x="3061" y="4250"/>
                        <a:pt x="2930" y="5131"/>
                      </a:cubicBezTo>
                      <a:cubicBezTo>
                        <a:pt x="2644" y="7179"/>
                        <a:pt x="3013" y="9250"/>
                        <a:pt x="2501" y="11286"/>
                      </a:cubicBezTo>
                      <a:cubicBezTo>
                        <a:pt x="2061" y="13025"/>
                        <a:pt x="1203" y="14620"/>
                        <a:pt x="715" y="16335"/>
                      </a:cubicBezTo>
                      <a:cubicBezTo>
                        <a:pt x="239" y="18037"/>
                        <a:pt x="25" y="19895"/>
                        <a:pt x="1" y="21657"/>
                      </a:cubicBezTo>
                      <a:cubicBezTo>
                        <a:pt x="1" y="21732"/>
                        <a:pt x="58" y="21775"/>
                        <a:pt x="111" y="21775"/>
                      </a:cubicBezTo>
                      <a:cubicBezTo>
                        <a:pt x="158" y="21775"/>
                        <a:pt x="203" y="21741"/>
                        <a:pt x="203" y="21669"/>
                      </a:cubicBezTo>
                      <a:cubicBezTo>
                        <a:pt x="215" y="19573"/>
                        <a:pt x="548" y="17394"/>
                        <a:pt x="1239" y="15418"/>
                      </a:cubicBezTo>
                      <a:cubicBezTo>
                        <a:pt x="1870" y="13608"/>
                        <a:pt x="2739" y="11894"/>
                        <a:pt x="2965" y="9965"/>
                      </a:cubicBezTo>
                      <a:cubicBezTo>
                        <a:pt x="3215" y="7798"/>
                        <a:pt x="2918" y="5667"/>
                        <a:pt x="3489" y="3524"/>
                      </a:cubicBezTo>
                      <a:cubicBezTo>
                        <a:pt x="3704" y="2714"/>
                        <a:pt x="4001" y="1940"/>
                        <a:pt x="4251" y="1142"/>
                      </a:cubicBezTo>
                      <a:cubicBezTo>
                        <a:pt x="4370" y="749"/>
                        <a:pt x="4418" y="333"/>
                        <a:pt x="4108" y="23"/>
                      </a:cubicBezTo>
                      <a:cubicBezTo>
                        <a:pt x="4093" y="7"/>
                        <a:pt x="4078" y="1"/>
                        <a:pt x="40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9" name="Google Shape;1719;p44"/>
                <p:cNvSpPr/>
                <p:nvPr/>
              </p:nvSpPr>
              <p:spPr>
                <a:xfrm>
                  <a:off x="6071225" y="1785275"/>
                  <a:ext cx="113200" cy="46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8" h="18768" extrusionOk="0">
                      <a:moveTo>
                        <a:pt x="4337" y="0"/>
                      </a:moveTo>
                      <a:cubicBezTo>
                        <a:pt x="4319" y="0"/>
                        <a:pt x="4305" y="31"/>
                        <a:pt x="4313" y="56"/>
                      </a:cubicBezTo>
                      <a:cubicBezTo>
                        <a:pt x="4527" y="592"/>
                        <a:pt x="3991" y="1604"/>
                        <a:pt x="3801" y="2116"/>
                      </a:cubicBezTo>
                      <a:cubicBezTo>
                        <a:pt x="3563" y="2794"/>
                        <a:pt x="3337" y="3509"/>
                        <a:pt x="3170" y="4211"/>
                      </a:cubicBezTo>
                      <a:cubicBezTo>
                        <a:pt x="2765" y="5902"/>
                        <a:pt x="2182" y="7545"/>
                        <a:pt x="1622" y="9188"/>
                      </a:cubicBezTo>
                      <a:cubicBezTo>
                        <a:pt x="1122" y="10629"/>
                        <a:pt x="920" y="12105"/>
                        <a:pt x="789" y="13629"/>
                      </a:cubicBezTo>
                      <a:cubicBezTo>
                        <a:pt x="634" y="15248"/>
                        <a:pt x="634" y="17034"/>
                        <a:pt x="27" y="18570"/>
                      </a:cubicBezTo>
                      <a:cubicBezTo>
                        <a:pt x="1" y="18656"/>
                        <a:pt x="81" y="18768"/>
                        <a:pt x="150" y="18768"/>
                      </a:cubicBezTo>
                      <a:cubicBezTo>
                        <a:pt x="176" y="18768"/>
                        <a:pt x="201" y="18752"/>
                        <a:pt x="217" y="18713"/>
                      </a:cubicBezTo>
                      <a:cubicBezTo>
                        <a:pt x="801" y="17237"/>
                        <a:pt x="836" y="15558"/>
                        <a:pt x="967" y="13998"/>
                      </a:cubicBezTo>
                      <a:cubicBezTo>
                        <a:pt x="1134" y="12069"/>
                        <a:pt x="1467" y="10295"/>
                        <a:pt x="2098" y="8462"/>
                      </a:cubicBezTo>
                      <a:cubicBezTo>
                        <a:pt x="2706" y="6688"/>
                        <a:pt x="3170" y="4902"/>
                        <a:pt x="3682" y="3116"/>
                      </a:cubicBezTo>
                      <a:cubicBezTo>
                        <a:pt x="3896" y="2378"/>
                        <a:pt x="4158" y="1663"/>
                        <a:pt x="4372" y="937"/>
                      </a:cubicBezTo>
                      <a:cubicBezTo>
                        <a:pt x="4468" y="627"/>
                        <a:pt x="4527" y="318"/>
                        <a:pt x="4360" y="20"/>
                      </a:cubicBezTo>
                      <a:cubicBezTo>
                        <a:pt x="4353" y="6"/>
                        <a:pt x="4345" y="0"/>
                        <a:pt x="43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0" name="Google Shape;1720;p44"/>
                <p:cNvSpPr/>
                <p:nvPr/>
              </p:nvSpPr>
              <p:spPr>
                <a:xfrm>
                  <a:off x="6022925" y="1748050"/>
                  <a:ext cx="35875" cy="13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5" h="5494" extrusionOk="0">
                      <a:moveTo>
                        <a:pt x="1155" y="1"/>
                      </a:moveTo>
                      <a:cubicBezTo>
                        <a:pt x="1137" y="1"/>
                        <a:pt x="1113" y="32"/>
                        <a:pt x="1113" y="57"/>
                      </a:cubicBezTo>
                      <a:cubicBezTo>
                        <a:pt x="1339" y="902"/>
                        <a:pt x="911" y="1878"/>
                        <a:pt x="685" y="2700"/>
                      </a:cubicBezTo>
                      <a:cubicBezTo>
                        <a:pt x="435" y="3605"/>
                        <a:pt x="101" y="4486"/>
                        <a:pt x="6" y="5426"/>
                      </a:cubicBezTo>
                      <a:cubicBezTo>
                        <a:pt x="0" y="5472"/>
                        <a:pt x="25" y="5493"/>
                        <a:pt x="55" y="5493"/>
                      </a:cubicBezTo>
                      <a:cubicBezTo>
                        <a:pt x="87" y="5493"/>
                        <a:pt x="125" y="5469"/>
                        <a:pt x="137" y="5426"/>
                      </a:cubicBezTo>
                      <a:cubicBezTo>
                        <a:pt x="375" y="4343"/>
                        <a:pt x="720" y="3283"/>
                        <a:pt x="970" y="2200"/>
                      </a:cubicBezTo>
                      <a:cubicBezTo>
                        <a:pt x="1149" y="1485"/>
                        <a:pt x="1435" y="747"/>
                        <a:pt x="1173" y="21"/>
                      </a:cubicBezTo>
                      <a:cubicBezTo>
                        <a:pt x="1169" y="7"/>
                        <a:pt x="1162" y="1"/>
                        <a:pt x="115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1" name="Google Shape;1721;p44"/>
                <p:cNvSpPr/>
                <p:nvPr/>
              </p:nvSpPr>
              <p:spPr>
                <a:xfrm>
                  <a:off x="6004300" y="1954325"/>
                  <a:ext cx="10450" cy="7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103" extrusionOk="0">
                      <a:moveTo>
                        <a:pt x="250" y="0"/>
                      </a:moveTo>
                      <a:cubicBezTo>
                        <a:pt x="219" y="0"/>
                        <a:pt x="183" y="40"/>
                        <a:pt x="191" y="80"/>
                      </a:cubicBezTo>
                      <a:cubicBezTo>
                        <a:pt x="287" y="509"/>
                        <a:pt x="120" y="1092"/>
                        <a:pt x="72" y="1533"/>
                      </a:cubicBezTo>
                      <a:cubicBezTo>
                        <a:pt x="25" y="2033"/>
                        <a:pt x="1" y="2533"/>
                        <a:pt x="13" y="3045"/>
                      </a:cubicBezTo>
                      <a:cubicBezTo>
                        <a:pt x="13" y="3086"/>
                        <a:pt x="30" y="3103"/>
                        <a:pt x="53" y="3103"/>
                      </a:cubicBezTo>
                      <a:cubicBezTo>
                        <a:pt x="89" y="3103"/>
                        <a:pt x="136" y="3061"/>
                        <a:pt x="144" y="3009"/>
                      </a:cubicBezTo>
                      <a:cubicBezTo>
                        <a:pt x="156" y="2438"/>
                        <a:pt x="191" y="1854"/>
                        <a:pt x="251" y="1271"/>
                      </a:cubicBezTo>
                      <a:cubicBezTo>
                        <a:pt x="287" y="890"/>
                        <a:pt x="418" y="402"/>
                        <a:pt x="287" y="33"/>
                      </a:cubicBezTo>
                      <a:cubicBezTo>
                        <a:pt x="279" y="10"/>
                        <a:pt x="265" y="0"/>
                        <a:pt x="2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2" name="Google Shape;1722;p44"/>
                <p:cNvSpPr/>
                <p:nvPr/>
              </p:nvSpPr>
              <p:spPr>
                <a:xfrm>
                  <a:off x="6851150" y="1781225"/>
                  <a:ext cx="114525" cy="45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81" h="18245" extrusionOk="0">
                      <a:moveTo>
                        <a:pt x="199" y="0"/>
                      </a:moveTo>
                      <a:cubicBezTo>
                        <a:pt x="178" y="0"/>
                        <a:pt x="143" y="23"/>
                        <a:pt x="143" y="39"/>
                      </a:cubicBezTo>
                      <a:cubicBezTo>
                        <a:pt x="0" y="1408"/>
                        <a:pt x="488" y="2682"/>
                        <a:pt x="857" y="3980"/>
                      </a:cubicBezTo>
                      <a:cubicBezTo>
                        <a:pt x="1286" y="5445"/>
                        <a:pt x="1929" y="6826"/>
                        <a:pt x="2465" y="8255"/>
                      </a:cubicBezTo>
                      <a:cubicBezTo>
                        <a:pt x="3036" y="9814"/>
                        <a:pt x="3215" y="11481"/>
                        <a:pt x="3501" y="13100"/>
                      </a:cubicBezTo>
                      <a:cubicBezTo>
                        <a:pt x="3798" y="14791"/>
                        <a:pt x="4263" y="16458"/>
                        <a:pt x="4370" y="18184"/>
                      </a:cubicBezTo>
                      <a:cubicBezTo>
                        <a:pt x="4374" y="18227"/>
                        <a:pt x="4398" y="18245"/>
                        <a:pt x="4429" y="18245"/>
                      </a:cubicBezTo>
                      <a:cubicBezTo>
                        <a:pt x="4492" y="18245"/>
                        <a:pt x="4580" y="18173"/>
                        <a:pt x="4572" y="18101"/>
                      </a:cubicBezTo>
                      <a:cubicBezTo>
                        <a:pt x="4453" y="16470"/>
                        <a:pt x="4001" y="14910"/>
                        <a:pt x="3739" y="13303"/>
                      </a:cubicBezTo>
                      <a:cubicBezTo>
                        <a:pt x="3489" y="11755"/>
                        <a:pt x="3310" y="10183"/>
                        <a:pt x="2905" y="8659"/>
                      </a:cubicBezTo>
                      <a:cubicBezTo>
                        <a:pt x="2143" y="5778"/>
                        <a:pt x="345" y="3075"/>
                        <a:pt x="214" y="15"/>
                      </a:cubicBezTo>
                      <a:cubicBezTo>
                        <a:pt x="214" y="5"/>
                        <a:pt x="208" y="0"/>
                        <a:pt x="1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3" name="Google Shape;1723;p44"/>
                <p:cNvSpPr/>
                <p:nvPr/>
              </p:nvSpPr>
              <p:spPr>
                <a:xfrm>
                  <a:off x="7011275" y="1707800"/>
                  <a:ext cx="112550" cy="51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2" h="20596" extrusionOk="0">
                      <a:moveTo>
                        <a:pt x="161" y="1"/>
                      </a:moveTo>
                      <a:cubicBezTo>
                        <a:pt x="122" y="1"/>
                        <a:pt x="72" y="44"/>
                        <a:pt x="72" y="83"/>
                      </a:cubicBezTo>
                      <a:cubicBezTo>
                        <a:pt x="1" y="702"/>
                        <a:pt x="227" y="1167"/>
                        <a:pt x="501" y="1702"/>
                      </a:cubicBezTo>
                      <a:cubicBezTo>
                        <a:pt x="894" y="2500"/>
                        <a:pt x="1108" y="3357"/>
                        <a:pt x="1227" y="4226"/>
                      </a:cubicBezTo>
                      <a:cubicBezTo>
                        <a:pt x="1465" y="6060"/>
                        <a:pt x="1406" y="7905"/>
                        <a:pt x="1763" y="9727"/>
                      </a:cubicBezTo>
                      <a:cubicBezTo>
                        <a:pt x="2108" y="11430"/>
                        <a:pt x="2727" y="13037"/>
                        <a:pt x="3287" y="14656"/>
                      </a:cubicBezTo>
                      <a:cubicBezTo>
                        <a:pt x="3608" y="15597"/>
                        <a:pt x="3823" y="16526"/>
                        <a:pt x="3942" y="17514"/>
                      </a:cubicBezTo>
                      <a:cubicBezTo>
                        <a:pt x="4049" y="18395"/>
                        <a:pt x="4406" y="19621"/>
                        <a:pt x="4096" y="20478"/>
                      </a:cubicBezTo>
                      <a:cubicBezTo>
                        <a:pt x="4071" y="20556"/>
                        <a:pt x="4112" y="20595"/>
                        <a:pt x="4163" y="20595"/>
                      </a:cubicBezTo>
                      <a:cubicBezTo>
                        <a:pt x="4205" y="20595"/>
                        <a:pt x="4253" y="20568"/>
                        <a:pt x="4275" y="20514"/>
                      </a:cubicBezTo>
                      <a:cubicBezTo>
                        <a:pt x="4501" y="19943"/>
                        <a:pt x="4418" y="19371"/>
                        <a:pt x="4347" y="18776"/>
                      </a:cubicBezTo>
                      <a:cubicBezTo>
                        <a:pt x="4216" y="17847"/>
                        <a:pt x="4156" y="16907"/>
                        <a:pt x="3989" y="15978"/>
                      </a:cubicBezTo>
                      <a:cubicBezTo>
                        <a:pt x="3656" y="14204"/>
                        <a:pt x="2751" y="12537"/>
                        <a:pt x="2311" y="10787"/>
                      </a:cubicBezTo>
                      <a:cubicBezTo>
                        <a:pt x="1799" y="8775"/>
                        <a:pt x="1680" y="6786"/>
                        <a:pt x="1525" y="4715"/>
                      </a:cubicBezTo>
                      <a:cubicBezTo>
                        <a:pt x="1465" y="3964"/>
                        <a:pt x="1334" y="3214"/>
                        <a:pt x="1108" y="2488"/>
                      </a:cubicBezTo>
                      <a:cubicBezTo>
                        <a:pt x="834" y="1667"/>
                        <a:pt x="251" y="940"/>
                        <a:pt x="203" y="47"/>
                      </a:cubicBezTo>
                      <a:cubicBezTo>
                        <a:pt x="199" y="14"/>
                        <a:pt x="181" y="1"/>
                        <a:pt x="1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4" name="Google Shape;1724;p44"/>
                <p:cNvSpPr/>
                <p:nvPr/>
              </p:nvSpPr>
              <p:spPr>
                <a:xfrm>
                  <a:off x="6948800" y="2051825"/>
                  <a:ext cx="34975" cy="4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" h="1773" extrusionOk="0">
                      <a:moveTo>
                        <a:pt x="70" y="1"/>
                      </a:moveTo>
                      <a:cubicBezTo>
                        <a:pt x="35" y="1"/>
                        <a:pt x="1" y="24"/>
                        <a:pt x="23" y="62"/>
                      </a:cubicBezTo>
                      <a:cubicBezTo>
                        <a:pt x="333" y="657"/>
                        <a:pt x="547" y="1419"/>
                        <a:pt x="1166" y="1764"/>
                      </a:cubicBezTo>
                      <a:cubicBezTo>
                        <a:pt x="1180" y="1770"/>
                        <a:pt x="1196" y="1773"/>
                        <a:pt x="1212" y="1773"/>
                      </a:cubicBezTo>
                      <a:cubicBezTo>
                        <a:pt x="1297" y="1773"/>
                        <a:pt x="1399" y="1703"/>
                        <a:pt x="1309" y="1633"/>
                      </a:cubicBezTo>
                      <a:cubicBezTo>
                        <a:pt x="726" y="1241"/>
                        <a:pt x="476" y="610"/>
                        <a:pt x="118" y="26"/>
                      </a:cubicBezTo>
                      <a:cubicBezTo>
                        <a:pt x="110" y="9"/>
                        <a:pt x="90" y="1"/>
                        <a:pt x="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5" name="Google Shape;1725;p44"/>
                <p:cNvSpPr/>
                <p:nvPr/>
              </p:nvSpPr>
              <p:spPr>
                <a:xfrm>
                  <a:off x="6999975" y="2025050"/>
                  <a:ext cx="23225" cy="7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3099" extrusionOk="0">
                      <a:moveTo>
                        <a:pt x="431" y="1"/>
                      </a:moveTo>
                      <a:cubicBezTo>
                        <a:pt x="408" y="1"/>
                        <a:pt x="384" y="32"/>
                        <a:pt x="393" y="49"/>
                      </a:cubicBezTo>
                      <a:cubicBezTo>
                        <a:pt x="738" y="1014"/>
                        <a:pt x="215" y="2062"/>
                        <a:pt x="12" y="3014"/>
                      </a:cubicBezTo>
                      <a:cubicBezTo>
                        <a:pt x="1" y="3072"/>
                        <a:pt x="31" y="3099"/>
                        <a:pt x="69" y="3099"/>
                      </a:cubicBezTo>
                      <a:cubicBezTo>
                        <a:pt x="108" y="3099"/>
                        <a:pt x="155" y="3069"/>
                        <a:pt x="167" y="3014"/>
                      </a:cubicBezTo>
                      <a:cubicBezTo>
                        <a:pt x="381" y="2073"/>
                        <a:pt x="929" y="954"/>
                        <a:pt x="453" y="14"/>
                      </a:cubicBezTo>
                      <a:cubicBezTo>
                        <a:pt x="447" y="4"/>
                        <a:pt x="439" y="1"/>
                        <a:pt x="4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6" name="Google Shape;1726;p44"/>
                <p:cNvSpPr/>
                <p:nvPr/>
              </p:nvSpPr>
              <p:spPr>
                <a:xfrm>
                  <a:off x="6987000" y="2151250"/>
                  <a:ext cx="5700" cy="3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" h="1385" extrusionOk="0">
                      <a:moveTo>
                        <a:pt x="30" y="0"/>
                      </a:moveTo>
                      <a:cubicBezTo>
                        <a:pt x="15" y="0"/>
                        <a:pt x="1" y="12"/>
                        <a:pt x="7" y="38"/>
                      </a:cubicBezTo>
                      <a:cubicBezTo>
                        <a:pt x="79" y="478"/>
                        <a:pt x="91" y="919"/>
                        <a:pt x="174" y="1359"/>
                      </a:cubicBezTo>
                      <a:cubicBezTo>
                        <a:pt x="174" y="1376"/>
                        <a:pt x="187" y="1385"/>
                        <a:pt x="199" y="1385"/>
                      </a:cubicBezTo>
                      <a:cubicBezTo>
                        <a:pt x="214" y="1385"/>
                        <a:pt x="228" y="1373"/>
                        <a:pt x="222" y="1347"/>
                      </a:cubicBezTo>
                      <a:cubicBezTo>
                        <a:pt x="138" y="907"/>
                        <a:pt x="126" y="466"/>
                        <a:pt x="55" y="26"/>
                      </a:cubicBezTo>
                      <a:cubicBezTo>
                        <a:pt x="55" y="9"/>
                        <a:pt x="42" y="0"/>
                        <a:pt x="3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7" name="Google Shape;1727;p44"/>
                <p:cNvSpPr/>
                <p:nvPr/>
              </p:nvSpPr>
              <p:spPr>
                <a:xfrm>
                  <a:off x="6978300" y="1764225"/>
                  <a:ext cx="34200" cy="18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8" h="7246" extrusionOk="0">
                      <a:moveTo>
                        <a:pt x="65" y="1"/>
                      </a:moveTo>
                      <a:cubicBezTo>
                        <a:pt x="40" y="1"/>
                        <a:pt x="1" y="49"/>
                        <a:pt x="10" y="76"/>
                      </a:cubicBezTo>
                      <a:cubicBezTo>
                        <a:pt x="641" y="2434"/>
                        <a:pt x="1034" y="4744"/>
                        <a:pt x="1213" y="7184"/>
                      </a:cubicBezTo>
                      <a:cubicBezTo>
                        <a:pt x="1217" y="7227"/>
                        <a:pt x="1243" y="7245"/>
                        <a:pt x="1273" y="7245"/>
                      </a:cubicBezTo>
                      <a:cubicBezTo>
                        <a:pt x="1316" y="7245"/>
                        <a:pt x="1367" y="7206"/>
                        <a:pt x="1367" y="7149"/>
                      </a:cubicBezTo>
                      <a:cubicBezTo>
                        <a:pt x="1355" y="4744"/>
                        <a:pt x="903" y="2279"/>
                        <a:pt x="81" y="17"/>
                      </a:cubicBezTo>
                      <a:cubicBezTo>
                        <a:pt x="79" y="6"/>
                        <a:pt x="73" y="1"/>
                        <a:pt x="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8" name="Google Shape;1728;p44"/>
                <p:cNvSpPr/>
                <p:nvPr/>
              </p:nvSpPr>
              <p:spPr>
                <a:xfrm>
                  <a:off x="6883000" y="1791750"/>
                  <a:ext cx="32050" cy="12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2" h="4952" extrusionOk="0">
                      <a:moveTo>
                        <a:pt x="227" y="1"/>
                      </a:moveTo>
                      <a:cubicBezTo>
                        <a:pt x="209" y="1"/>
                        <a:pt x="191" y="10"/>
                        <a:pt x="191" y="23"/>
                      </a:cubicBezTo>
                      <a:cubicBezTo>
                        <a:pt x="0" y="1678"/>
                        <a:pt x="595" y="3393"/>
                        <a:pt x="1155" y="4917"/>
                      </a:cubicBezTo>
                      <a:cubicBezTo>
                        <a:pt x="1165" y="4941"/>
                        <a:pt x="1188" y="4951"/>
                        <a:pt x="1211" y="4951"/>
                      </a:cubicBezTo>
                      <a:cubicBezTo>
                        <a:pt x="1246" y="4951"/>
                        <a:pt x="1281" y="4928"/>
                        <a:pt x="1274" y="4893"/>
                      </a:cubicBezTo>
                      <a:cubicBezTo>
                        <a:pt x="798" y="3285"/>
                        <a:pt x="357" y="1714"/>
                        <a:pt x="262" y="23"/>
                      </a:cubicBezTo>
                      <a:cubicBezTo>
                        <a:pt x="257" y="7"/>
                        <a:pt x="242" y="1"/>
                        <a:pt x="2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9" name="Google Shape;1729;p44"/>
                <p:cNvSpPr/>
                <p:nvPr/>
              </p:nvSpPr>
              <p:spPr>
                <a:xfrm>
                  <a:off x="6156400" y="1779275"/>
                  <a:ext cx="3300" cy="3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" h="1374" extrusionOk="0">
                      <a:moveTo>
                        <a:pt x="25" y="0"/>
                      </a:moveTo>
                      <a:cubicBezTo>
                        <a:pt x="13" y="0"/>
                        <a:pt x="1" y="13"/>
                        <a:pt x="1" y="34"/>
                      </a:cubicBezTo>
                      <a:cubicBezTo>
                        <a:pt x="72" y="474"/>
                        <a:pt x="84" y="915"/>
                        <a:pt x="84" y="1356"/>
                      </a:cubicBezTo>
                      <a:cubicBezTo>
                        <a:pt x="84" y="1367"/>
                        <a:pt x="93" y="1373"/>
                        <a:pt x="102" y="1373"/>
                      </a:cubicBezTo>
                      <a:cubicBezTo>
                        <a:pt x="111" y="1373"/>
                        <a:pt x="120" y="1367"/>
                        <a:pt x="120" y="1356"/>
                      </a:cubicBezTo>
                      <a:cubicBezTo>
                        <a:pt x="132" y="903"/>
                        <a:pt x="132" y="463"/>
                        <a:pt x="49" y="22"/>
                      </a:cubicBezTo>
                      <a:cubicBezTo>
                        <a:pt x="44" y="7"/>
                        <a:pt x="34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0" name="Google Shape;1730;p44"/>
                <p:cNvSpPr/>
                <p:nvPr/>
              </p:nvSpPr>
              <p:spPr>
                <a:xfrm>
                  <a:off x="6152350" y="1794075"/>
                  <a:ext cx="3200" cy="1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" h="791" extrusionOk="0">
                      <a:moveTo>
                        <a:pt x="21" y="0"/>
                      </a:moveTo>
                      <a:cubicBezTo>
                        <a:pt x="12" y="0"/>
                        <a:pt x="1" y="11"/>
                        <a:pt x="8" y="25"/>
                      </a:cubicBezTo>
                      <a:cubicBezTo>
                        <a:pt x="80" y="263"/>
                        <a:pt x="80" y="502"/>
                        <a:pt x="80" y="752"/>
                      </a:cubicBezTo>
                      <a:cubicBezTo>
                        <a:pt x="80" y="773"/>
                        <a:pt x="97" y="790"/>
                        <a:pt x="110" y="790"/>
                      </a:cubicBezTo>
                      <a:cubicBezTo>
                        <a:pt x="120" y="790"/>
                        <a:pt x="127" y="783"/>
                        <a:pt x="127" y="764"/>
                      </a:cubicBezTo>
                      <a:cubicBezTo>
                        <a:pt x="127" y="513"/>
                        <a:pt x="115" y="263"/>
                        <a:pt x="32" y="13"/>
                      </a:cubicBezTo>
                      <a:cubicBezTo>
                        <a:pt x="32" y="4"/>
                        <a:pt x="27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1" name="Google Shape;1731;p44"/>
                <p:cNvSpPr/>
                <p:nvPr/>
              </p:nvSpPr>
              <p:spPr>
                <a:xfrm>
                  <a:off x="6145525" y="1814175"/>
                  <a:ext cx="4075" cy="2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995" extrusionOk="0">
                      <a:moveTo>
                        <a:pt x="138" y="1"/>
                      </a:moveTo>
                      <a:cubicBezTo>
                        <a:pt x="121" y="1"/>
                        <a:pt x="103" y="16"/>
                        <a:pt x="103" y="43"/>
                      </a:cubicBezTo>
                      <a:cubicBezTo>
                        <a:pt x="91" y="352"/>
                        <a:pt x="79" y="650"/>
                        <a:pt x="7" y="948"/>
                      </a:cubicBezTo>
                      <a:cubicBezTo>
                        <a:pt x="0" y="975"/>
                        <a:pt x="22" y="995"/>
                        <a:pt x="43" y="995"/>
                      </a:cubicBezTo>
                      <a:cubicBezTo>
                        <a:pt x="58" y="995"/>
                        <a:pt x="74" y="985"/>
                        <a:pt x="79" y="960"/>
                      </a:cubicBezTo>
                      <a:cubicBezTo>
                        <a:pt x="162" y="662"/>
                        <a:pt x="162" y="352"/>
                        <a:pt x="162" y="31"/>
                      </a:cubicBezTo>
                      <a:cubicBezTo>
                        <a:pt x="162" y="10"/>
                        <a:pt x="151" y="1"/>
                        <a:pt x="13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2" name="Google Shape;1732;p44"/>
                <p:cNvSpPr/>
                <p:nvPr/>
              </p:nvSpPr>
              <p:spPr>
                <a:xfrm>
                  <a:off x="6859275" y="1336900"/>
                  <a:ext cx="179700" cy="2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8" h="8244" extrusionOk="0">
                      <a:moveTo>
                        <a:pt x="855" y="0"/>
                      </a:moveTo>
                      <a:cubicBezTo>
                        <a:pt x="585" y="0"/>
                        <a:pt x="313" y="16"/>
                        <a:pt x="44" y="48"/>
                      </a:cubicBezTo>
                      <a:cubicBezTo>
                        <a:pt x="0" y="59"/>
                        <a:pt x="7" y="121"/>
                        <a:pt x="37" y="121"/>
                      </a:cubicBezTo>
                      <a:cubicBezTo>
                        <a:pt x="39" y="121"/>
                        <a:pt x="42" y="121"/>
                        <a:pt x="44" y="120"/>
                      </a:cubicBezTo>
                      <a:cubicBezTo>
                        <a:pt x="153" y="115"/>
                        <a:pt x="261" y="113"/>
                        <a:pt x="370" y="113"/>
                      </a:cubicBezTo>
                      <a:cubicBezTo>
                        <a:pt x="2445" y="113"/>
                        <a:pt x="4439" y="880"/>
                        <a:pt x="5604" y="2668"/>
                      </a:cubicBezTo>
                      <a:cubicBezTo>
                        <a:pt x="6640" y="4275"/>
                        <a:pt x="6867" y="6275"/>
                        <a:pt x="7009" y="8133"/>
                      </a:cubicBezTo>
                      <a:cubicBezTo>
                        <a:pt x="7017" y="8196"/>
                        <a:pt x="7078" y="8243"/>
                        <a:pt x="7127" y="8243"/>
                      </a:cubicBezTo>
                      <a:cubicBezTo>
                        <a:pt x="7161" y="8243"/>
                        <a:pt x="7188" y="8221"/>
                        <a:pt x="7188" y="8168"/>
                      </a:cubicBezTo>
                      <a:cubicBezTo>
                        <a:pt x="7152" y="6168"/>
                        <a:pt x="6771" y="4061"/>
                        <a:pt x="5640" y="2358"/>
                      </a:cubicBezTo>
                      <a:cubicBezTo>
                        <a:pt x="4570" y="757"/>
                        <a:pt x="2718" y="0"/>
                        <a:pt x="8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3" name="Google Shape;1733;p44"/>
                <p:cNvSpPr/>
                <p:nvPr/>
              </p:nvSpPr>
              <p:spPr>
                <a:xfrm>
                  <a:off x="7036100" y="1539600"/>
                  <a:ext cx="55275" cy="49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1" h="19985" extrusionOk="0">
                      <a:moveTo>
                        <a:pt x="30" y="0"/>
                      </a:moveTo>
                      <a:cubicBezTo>
                        <a:pt x="17" y="0"/>
                        <a:pt x="0" y="13"/>
                        <a:pt x="8" y="36"/>
                      </a:cubicBezTo>
                      <a:cubicBezTo>
                        <a:pt x="317" y="3239"/>
                        <a:pt x="901" y="6430"/>
                        <a:pt x="1258" y="9633"/>
                      </a:cubicBezTo>
                      <a:cubicBezTo>
                        <a:pt x="1651" y="13050"/>
                        <a:pt x="1782" y="16455"/>
                        <a:pt x="1913" y="19884"/>
                      </a:cubicBezTo>
                      <a:cubicBezTo>
                        <a:pt x="1913" y="19955"/>
                        <a:pt x="1947" y="19985"/>
                        <a:pt x="1987" y="19985"/>
                      </a:cubicBezTo>
                      <a:cubicBezTo>
                        <a:pt x="2041" y="19985"/>
                        <a:pt x="2103" y="19930"/>
                        <a:pt x="2103" y="19848"/>
                      </a:cubicBezTo>
                      <a:cubicBezTo>
                        <a:pt x="2211" y="16634"/>
                        <a:pt x="1865" y="13371"/>
                        <a:pt x="1520" y="10181"/>
                      </a:cubicBezTo>
                      <a:cubicBezTo>
                        <a:pt x="1139" y="6799"/>
                        <a:pt x="746" y="3346"/>
                        <a:pt x="44" y="13"/>
                      </a:cubicBezTo>
                      <a:cubicBezTo>
                        <a:pt x="44" y="4"/>
                        <a:pt x="38" y="0"/>
                        <a:pt x="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4" name="Google Shape;1734;p44"/>
                <p:cNvSpPr/>
                <p:nvPr/>
              </p:nvSpPr>
              <p:spPr>
                <a:xfrm>
                  <a:off x="6040200" y="1355650"/>
                  <a:ext cx="125100" cy="10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4" h="4040" extrusionOk="0">
                      <a:moveTo>
                        <a:pt x="4938" y="31"/>
                      </a:moveTo>
                      <a:cubicBezTo>
                        <a:pt x="4931" y="31"/>
                        <a:pt x="4921" y="32"/>
                        <a:pt x="4911" y="36"/>
                      </a:cubicBezTo>
                      <a:cubicBezTo>
                        <a:pt x="3827" y="560"/>
                        <a:pt x="2565" y="1"/>
                        <a:pt x="1577" y="846"/>
                      </a:cubicBezTo>
                      <a:cubicBezTo>
                        <a:pt x="637" y="1656"/>
                        <a:pt x="101" y="2739"/>
                        <a:pt x="6" y="3977"/>
                      </a:cubicBezTo>
                      <a:cubicBezTo>
                        <a:pt x="0" y="4020"/>
                        <a:pt x="24" y="4039"/>
                        <a:pt x="53" y="4039"/>
                      </a:cubicBezTo>
                      <a:cubicBezTo>
                        <a:pt x="88" y="4039"/>
                        <a:pt x="130" y="4011"/>
                        <a:pt x="137" y="3965"/>
                      </a:cubicBezTo>
                      <a:cubicBezTo>
                        <a:pt x="315" y="2620"/>
                        <a:pt x="887" y="1251"/>
                        <a:pt x="2220" y="679"/>
                      </a:cubicBezTo>
                      <a:cubicBezTo>
                        <a:pt x="3089" y="298"/>
                        <a:pt x="4137" y="739"/>
                        <a:pt x="4947" y="179"/>
                      </a:cubicBezTo>
                      <a:cubicBezTo>
                        <a:pt x="4989" y="147"/>
                        <a:pt x="5003" y="31"/>
                        <a:pt x="4938" y="31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5" name="Google Shape;1735;p44"/>
                <p:cNvSpPr/>
                <p:nvPr/>
              </p:nvSpPr>
              <p:spPr>
                <a:xfrm>
                  <a:off x="6157975" y="1362500"/>
                  <a:ext cx="12750" cy="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" h="233" extrusionOk="0">
                      <a:moveTo>
                        <a:pt x="352" y="1"/>
                      </a:moveTo>
                      <a:cubicBezTo>
                        <a:pt x="239" y="1"/>
                        <a:pt x="138" y="50"/>
                        <a:pt x="45" y="143"/>
                      </a:cubicBezTo>
                      <a:cubicBezTo>
                        <a:pt x="1" y="188"/>
                        <a:pt x="42" y="232"/>
                        <a:pt x="86" y="232"/>
                      </a:cubicBezTo>
                      <a:cubicBezTo>
                        <a:pt x="101" y="232"/>
                        <a:pt x="116" y="227"/>
                        <a:pt x="128" y="215"/>
                      </a:cubicBezTo>
                      <a:cubicBezTo>
                        <a:pt x="224" y="131"/>
                        <a:pt x="319" y="120"/>
                        <a:pt x="426" y="108"/>
                      </a:cubicBezTo>
                      <a:cubicBezTo>
                        <a:pt x="462" y="96"/>
                        <a:pt x="509" y="24"/>
                        <a:pt x="450" y="12"/>
                      </a:cubicBezTo>
                      <a:cubicBezTo>
                        <a:pt x="416" y="5"/>
                        <a:pt x="384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6" name="Google Shape;1736;p44"/>
                <p:cNvSpPr/>
                <p:nvPr/>
              </p:nvSpPr>
              <p:spPr>
                <a:xfrm>
                  <a:off x="6170100" y="1365475"/>
                  <a:ext cx="8075" cy="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96" extrusionOk="0">
                      <a:moveTo>
                        <a:pt x="60" y="1"/>
                      </a:moveTo>
                      <a:cubicBezTo>
                        <a:pt x="13" y="1"/>
                        <a:pt x="1" y="96"/>
                        <a:pt x="48" y="96"/>
                      </a:cubicBezTo>
                      <a:lnTo>
                        <a:pt x="275" y="96"/>
                      </a:lnTo>
                      <a:cubicBezTo>
                        <a:pt x="310" y="96"/>
                        <a:pt x="322" y="1"/>
                        <a:pt x="275" y="1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7" name="Google Shape;1737;p44"/>
                <p:cNvSpPr/>
                <p:nvPr/>
              </p:nvSpPr>
              <p:spPr>
                <a:xfrm>
                  <a:off x="5992100" y="1684625"/>
                  <a:ext cx="18775" cy="11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1" h="4749" extrusionOk="0">
                      <a:moveTo>
                        <a:pt x="344" y="1"/>
                      </a:moveTo>
                      <a:cubicBezTo>
                        <a:pt x="289" y="1"/>
                        <a:pt x="229" y="29"/>
                        <a:pt x="251" y="81"/>
                      </a:cubicBezTo>
                      <a:cubicBezTo>
                        <a:pt x="537" y="808"/>
                        <a:pt x="191" y="1498"/>
                        <a:pt x="120" y="2224"/>
                      </a:cubicBezTo>
                      <a:cubicBezTo>
                        <a:pt x="36" y="3046"/>
                        <a:pt x="1" y="3879"/>
                        <a:pt x="48" y="4689"/>
                      </a:cubicBezTo>
                      <a:cubicBezTo>
                        <a:pt x="55" y="4728"/>
                        <a:pt x="93" y="4749"/>
                        <a:pt x="128" y="4749"/>
                      </a:cubicBezTo>
                      <a:cubicBezTo>
                        <a:pt x="158" y="4749"/>
                        <a:pt x="186" y="4734"/>
                        <a:pt x="191" y="4701"/>
                      </a:cubicBezTo>
                      <a:cubicBezTo>
                        <a:pt x="251" y="3784"/>
                        <a:pt x="215" y="2867"/>
                        <a:pt x="310" y="1951"/>
                      </a:cubicBezTo>
                      <a:cubicBezTo>
                        <a:pt x="382" y="1248"/>
                        <a:pt x="751" y="724"/>
                        <a:pt x="417" y="34"/>
                      </a:cubicBezTo>
                      <a:cubicBezTo>
                        <a:pt x="408" y="11"/>
                        <a:pt x="377" y="1"/>
                        <a:pt x="3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8" name="Google Shape;1738;p44"/>
                <p:cNvSpPr/>
                <p:nvPr/>
              </p:nvSpPr>
              <p:spPr>
                <a:xfrm>
                  <a:off x="5855275" y="2447600"/>
                  <a:ext cx="59475" cy="10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" h="4325" extrusionOk="0">
                      <a:moveTo>
                        <a:pt x="2327" y="1"/>
                      </a:moveTo>
                      <a:cubicBezTo>
                        <a:pt x="2274" y="1"/>
                        <a:pt x="2200" y="52"/>
                        <a:pt x="2200" y="114"/>
                      </a:cubicBezTo>
                      <a:cubicBezTo>
                        <a:pt x="2116" y="1828"/>
                        <a:pt x="723" y="2828"/>
                        <a:pt x="21" y="4257"/>
                      </a:cubicBezTo>
                      <a:cubicBezTo>
                        <a:pt x="0" y="4305"/>
                        <a:pt x="26" y="4325"/>
                        <a:pt x="59" y="4325"/>
                      </a:cubicBezTo>
                      <a:cubicBezTo>
                        <a:pt x="84" y="4325"/>
                        <a:pt x="112" y="4313"/>
                        <a:pt x="128" y="4293"/>
                      </a:cubicBezTo>
                      <a:cubicBezTo>
                        <a:pt x="1116" y="3126"/>
                        <a:pt x="2307" y="1638"/>
                        <a:pt x="2378" y="54"/>
                      </a:cubicBezTo>
                      <a:cubicBezTo>
                        <a:pt x="2378" y="16"/>
                        <a:pt x="2356" y="1"/>
                        <a:pt x="23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9" name="Google Shape;1739;p44"/>
                <p:cNvSpPr/>
                <p:nvPr/>
              </p:nvSpPr>
              <p:spPr>
                <a:xfrm>
                  <a:off x="5853800" y="2551900"/>
                  <a:ext cx="67200" cy="3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8" h="1224" extrusionOk="0">
                      <a:moveTo>
                        <a:pt x="174" y="1"/>
                      </a:moveTo>
                      <a:cubicBezTo>
                        <a:pt x="96" y="1"/>
                        <a:pt x="1" y="79"/>
                        <a:pt x="44" y="157"/>
                      </a:cubicBezTo>
                      <a:cubicBezTo>
                        <a:pt x="282" y="585"/>
                        <a:pt x="735" y="823"/>
                        <a:pt x="1175" y="990"/>
                      </a:cubicBezTo>
                      <a:cubicBezTo>
                        <a:pt x="1456" y="1101"/>
                        <a:pt x="1841" y="1224"/>
                        <a:pt x="2189" y="1224"/>
                      </a:cubicBezTo>
                      <a:cubicBezTo>
                        <a:pt x="2328" y="1224"/>
                        <a:pt x="2461" y="1204"/>
                        <a:pt x="2580" y="1157"/>
                      </a:cubicBezTo>
                      <a:cubicBezTo>
                        <a:pt x="2628" y="1133"/>
                        <a:pt x="2687" y="1038"/>
                        <a:pt x="2604" y="1014"/>
                      </a:cubicBezTo>
                      <a:cubicBezTo>
                        <a:pt x="2163" y="930"/>
                        <a:pt x="1758" y="954"/>
                        <a:pt x="1318" y="811"/>
                      </a:cubicBezTo>
                      <a:cubicBezTo>
                        <a:pt x="901" y="669"/>
                        <a:pt x="473" y="430"/>
                        <a:pt x="246" y="37"/>
                      </a:cubicBezTo>
                      <a:cubicBezTo>
                        <a:pt x="230" y="12"/>
                        <a:pt x="203" y="1"/>
                        <a:pt x="1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0" name="Google Shape;1740;p44"/>
                <p:cNvSpPr/>
                <p:nvPr/>
              </p:nvSpPr>
              <p:spPr>
                <a:xfrm>
                  <a:off x="6027850" y="2582225"/>
                  <a:ext cx="142300" cy="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2" h="399" extrusionOk="0">
                      <a:moveTo>
                        <a:pt x="3518" y="0"/>
                      </a:moveTo>
                      <a:cubicBezTo>
                        <a:pt x="3284" y="0"/>
                        <a:pt x="3051" y="6"/>
                        <a:pt x="2821" y="15"/>
                      </a:cubicBezTo>
                      <a:cubicBezTo>
                        <a:pt x="2243" y="39"/>
                        <a:pt x="1628" y="226"/>
                        <a:pt x="1036" y="226"/>
                      </a:cubicBezTo>
                      <a:cubicBezTo>
                        <a:pt x="738" y="226"/>
                        <a:pt x="445" y="178"/>
                        <a:pt x="166" y="39"/>
                      </a:cubicBezTo>
                      <a:cubicBezTo>
                        <a:pt x="155" y="34"/>
                        <a:pt x="144" y="31"/>
                        <a:pt x="132" y="31"/>
                      </a:cubicBezTo>
                      <a:cubicBezTo>
                        <a:pt x="67" y="31"/>
                        <a:pt x="0" y="107"/>
                        <a:pt x="71" y="158"/>
                      </a:cubicBezTo>
                      <a:cubicBezTo>
                        <a:pt x="368" y="323"/>
                        <a:pt x="696" y="376"/>
                        <a:pt x="1031" y="376"/>
                      </a:cubicBezTo>
                      <a:cubicBezTo>
                        <a:pt x="1420" y="376"/>
                        <a:pt x="1819" y="304"/>
                        <a:pt x="2190" y="253"/>
                      </a:cubicBezTo>
                      <a:cubicBezTo>
                        <a:pt x="2559" y="206"/>
                        <a:pt x="2927" y="184"/>
                        <a:pt x="3294" y="184"/>
                      </a:cubicBezTo>
                      <a:cubicBezTo>
                        <a:pt x="4028" y="184"/>
                        <a:pt x="4758" y="269"/>
                        <a:pt x="5488" y="396"/>
                      </a:cubicBezTo>
                      <a:cubicBezTo>
                        <a:pt x="5496" y="398"/>
                        <a:pt x="5505" y="399"/>
                        <a:pt x="5513" y="399"/>
                      </a:cubicBezTo>
                      <a:cubicBezTo>
                        <a:pt x="5610" y="399"/>
                        <a:pt x="5692" y="273"/>
                        <a:pt x="5560" y="229"/>
                      </a:cubicBezTo>
                      <a:cubicBezTo>
                        <a:pt x="4902" y="52"/>
                        <a:pt x="4205" y="0"/>
                        <a:pt x="351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1" name="Google Shape;1741;p44"/>
                <p:cNvSpPr/>
                <p:nvPr/>
              </p:nvSpPr>
              <p:spPr>
                <a:xfrm>
                  <a:off x="6863575" y="2601800"/>
                  <a:ext cx="126725" cy="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" h="418" extrusionOk="0">
                      <a:moveTo>
                        <a:pt x="3826" y="0"/>
                      </a:moveTo>
                      <a:cubicBezTo>
                        <a:pt x="3522" y="0"/>
                        <a:pt x="3216" y="27"/>
                        <a:pt x="2932" y="42"/>
                      </a:cubicBezTo>
                      <a:cubicBezTo>
                        <a:pt x="2433" y="72"/>
                        <a:pt x="1707" y="237"/>
                        <a:pt x="1073" y="237"/>
                      </a:cubicBezTo>
                      <a:cubicBezTo>
                        <a:pt x="710" y="237"/>
                        <a:pt x="377" y="183"/>
                        <a:pt x="134" y="18"/>
                      </a:cubicBezTo>
                      <a:cubicBezTo>
                        <a:pt x="124" y="11"/>
                        <a:pt x="113" y="8"/>
                        <a:pt x="103" y="8"/>
                      </a:cubicBezTo>
                      <a:cubicBezTo>
                        <a:pt x="44" y="8"/>
                        <a:pt x="0" y="108"/>
                        <a:pt x="51" y="149"/>
                      </a:cubicBezTo>
                      <a:cubicBezTo>
                        <a:pt x="301" y="357"/>
                        <a:pt x="587" y="417"/>
                        <a:pt x="885" y="417"/>
                      </a:cubicBezTo>
                      <a:cubicBezTo>
                        <a:pt x="1270" y="417"/>
                        <a:pt x="1676" y="317"/>
                        <a:pt x="2051" y="304"/>
                      </a:cubicBezTo>
                      <a:cubicBezTo>
                        <a:pt x="2527" y="280"/>
                        <a:pt x="2992" y="252"/>
                        <a:pt x="3454" y="252"/>
                      </a:cubicBezTo>
                      <a:cubicBezTo>
                        <a:pt x="3939" y="252"/>
                        <a:pt x="4421" y="283"/>
                        <a:pt x="4909" y="387"/>
                      </a:cubicBezTo>
                      <a:cubicBezTo>
                        <a:pt x="4914" y="389"/>
                        <a:pt x="4920" y="390"/>
                        <a:pt x="4925" y="390"/>
                      </a:cubicBezTo>
                      <a:cubicBezTo>
                        <a:pt x="4994" y="390"/>
                        <a:pt x="5069" y="265"/>
                        <a:pt x="4992" y="232"/>
                      </a:cubicBezTo>
                      <a:cubicBezTo>
                        <a:pt x="4643" y="48"/>
                        <a:pt x="4236" y="0"/>
                        <a:pt x="38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2" name="Google Shape;1742;p44"/>
                <p:cNvSpPr/>
                <p:nvPr/>
              </p:nvSpPr>
              <p:spPr>
                <a:xfrm>
                  <a:off x="7103850" y="2412525"/>
                  <a:ext cx="39975" cy="19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9" h="7620" extrusionOk="0">
                      <a:moveTo>
                        <a:pt x="95" y="1"/>
                      </a:moveTo>
                      <a:cubicBezTo>
                        <a:pt x="67" y="1"/>
                        <a:pt x="24" y="32"/>
                        <a:pt x="24" y="64"/>
                      </a:cubicBezTo>
                      <a:cubicBezTo>
                        <a:pt x="1" y="1386"/>
                        <a:pt x="239" y="2672"/>
                        <a:pt x="477" y="3969"/>
                      </a:cubicBezTo>
                      <a:cubicBezTo>
                        <a:pt x="691" y="5196"/>
                        <a:pt x="882" y="6470"/>
                        <a:pt x="1429" y="7589"/>
                      </a:cubicBezTo>
                      <a:cubicBezTo>
                        <a:pt x="1442" y="7610"/>
                        <a:pt x="1460" y="7619"/>
                        <a:pt x="1479" y="7619"/>
                      </a:cubicBezTo>
                      <a:cubicBezTo>
                        <a:pt x="1534" y="7619"/>
                        <a:pt x="1599" y="7547"/>
                        <a:pt x="1572" y="7494"/>
                      </a:cubicBezTo>
                      <a:cubicBezTo>
                        <a:pt x="1060" y="6351"/>
                        <a:pt x="846" y="5124"/>
                        <a:pt x="632" y="3898"/>
                      </a:cubicBezTo>
                      <a:cubicBezTo>
                        <a:pt x="405" y="2612"/>
                        <a:pt x="179" y="1338"/>
                        <a:pt x="120" y="28"/>
                      </a:cubicBezTo>
                      <a:cubicBezTo>
                        <a:pt x="120" y="9"/>
                        <a:pt x="109" y="1"/>
                        <a:pt x="9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3" name="Google Shape;1743;p44"/>
                <p:cNvSpPr/>
                <p:nvPr/>
              </p:nvSpPr>
              <p:spPr>
                <a:xfrm>
                  <a:off x="6980025" y="2605000"/>
                  <a:ext cx="26225" cy="1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" h="404" extrusionOk="0">
                      <a:moveTo>
                        <a:pt x="59" y="1"/>
                      </a:moveTo>
                      <a:cubicBezTo>
                        <a:pt x="25" y="1"/>
                        <a:pt x="0" y="44"/>
                        <a:pt x="24" y="92"/>
                      </a:cubicBezTo>
                      <a:cubicBezTo>
                        <a:pt x="96" y="259"/>
                        <a:pt x="203" y="390"/>
                        <a:pt x="393" y="402"/>
                      </a:cubicBezTo>
                      <a:cubicBezTo>
                        <a:pt x="405" y="403"/>
                        <a:pt x="417" y="403"/>
                        <a:pt x="429" y="403"/>
                      </a:cubicBezTo>
                      <a:cubicBezTo>
                        <a:pt x="601" y="403"/>
                        <a:pt x="809" y="326"/>
                        <a:pt x="965" y="259"/>
                      </a:cubicBezTo>
                      <a:cubicBezTo>
                        <a:pt x="1048" y="235"/>
                        <a:pt x="1013" y="104"/>
                        <a:pt x="941" y="92"/>
                      </a:cubicBezTo>
                      <a:cubicBezTo>
                        <a:pt x="909" y="83"/>
                        <a:pt x="877" y="80"/>
                        <a:pt x="845" y="80"/>
                      </a:cubicBezTo>
                      <a:cubicBezTo>
                        <a:pt x="676" y="80"/>
                        <a:pt x="504" y="183"/>
                        <a:pt x="351" y="183"/>
                      </a:cubicBezTo>
                      <a:cubicBezTo>
                        <a:pt x="262" y="183"/>
                        <a:pt x="179" y="147"/>
                        <a:pt x="108" y="33"/>
                      </a:cubicBezTo>
                      <a:cubicBezTo>
                        <a:pt x="93" y="10"/>
                        <a:pt x="75" y="1"/>
                        <a:pt x="59" y="1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4" name="Google Shape;1744;p44"/>
                <p:cNvSpPr/>
                <p:nvPr/>
              </p:nvSpPr>
              <p:spPr>
                <a:xfrm>
                  <a:off x="7098325" y="2598075"/>
                  <a:ext cx="43275" cy="1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1" h="742" extrusionOk="0">
                      <a:moveTo>
                        <a:pt x="1615" y="0"/>
                      </a:moveTo>
                      <a:cubicBezTo>
                        <a:pt x="1600" y="0"/>
                        <a:pt x="1584" y="7"/>
                        <a:pt x="1567" y="24"/>
                      </a:cubicBezTo>
                      <a:cubicBezTo>
                        <a:pt x="1126" y="429"/>
                        <a:pt x="531" y="322"/>
                        <a:pt x="55" y="607"/>
                      </a:cubicBezTo>
                      <a:cubicBezTo>
                        <a:pt x="1" y="640"/>
                        <a:pt x="16" y="742"/>
                        <a:pt x="73" y="742"/>
                      </a:cubicBezTo>
                      <a:cubicBezTo>
                        <a:pt x="78" y="742"/>
                        <a:pt x="84" y="741"/>
                        <a:pt x="91" y="738"/>
                      </a:cubicBezTo>
                      <a:cubicBezTo>
                        <a:pt x="626" y="572"/>
                        <a:pt x="1210" y="631"/>
                        <a:pt x="1662" y="226"/>
                      </a:cubicBezTo>
                      <a:cubicBezTo>
                        <a:pt x="1731" y="158"/>
                        <a:pt x="1686" y="0"/>
                        <a:pt x="16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5" name="Google Shape;1745;p44"/>
                <p:cNvSpPr/>
                <p:nvPr/>
              </p:nvSpPr>
              <p:spPr>
                <a:xfrm>
                  <a:off x="6162950" y="3036000"/>
                  <a:ext cx="295000" cy="1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0" h="744" extrusionOk="0">
                      <a:moveTo>
                        <a:pt x="11639" y="0"/>
                      </a:moveTo>
                      <a:cubicBezTo>
                        <a:pt x="11550" y="0"/>
                        <a:pt x="11443" y="45"/>
                        <a:pt x="11407" y="116"/>
                      </a:cubicBezTo>
                      <a:cubicBezTo>
                        <a:pt x="11268" y="404"/>
                        <a:pt x="10500" y="442"/>
                        <a:pt x="9920" y="442"/>
                      </a:cubicBezTo>
                      <a:cubicBezTo>
                        <a:pt x="9708" y="442"/>
                        <a:pt x="9522" y="437"/>
                        <a:pt x="9399" y="437"/>
                      </a:cubicBezTo>
                      <a:cubicBezTo>
                        <a:pt x="9370" y="437"/>
                        <a:pt x="9345" y="437"/>
                        <a:pt x="9324" y="438"/>
                      </a:cubicBezTo>
                      <a:cubicBezTo>
                        <a:pt x="9204" y="439"/>
                        <a:pt x="9084" y="440"/>
                        <a:pt x="8965" y="440"/>
                      </a:cubicBezTo>
                      <a:cubicBezTo>
                        <a:pt x="8191" y="440"/>
                        <a:pt x="7418" y="409"/>
                        <a:pt x="6645" y="378"/>
                      </a:cubicBezTo>
                      <a:cubicBezTo>
                        <a:pt x="5966" y="354"/>
                        <a:pt x="5287" y="319"/>
                        <a:pt x="4609" y="319"/>
                      </a:cubicBezTo>
                      <a:cubicBezTo>
                        <a:pt x="3984" y="319"/>
                        <a:pt x="3360" y="281"/>
                        <a:pt x="2735" y="281"/>
                      </a:cubicBezTo>
                      <a:cubicBezTo>
                        <a:pt x="2657" y="281"/>
                        <a:pt x="2579" y="282"/>
                        <a:pt x="2501" y="283"/>
                      </a:cubicBezTo>
                      <a:cubicBezTo>
                        <a:pt x="2090" y="290"/>
                        <a:pt x="1560" y="394"/>
                        <a:pt x="1070" y="394"/>
                      </a:cubicBezTo>
                      <a:cubicBezTo>
                        <a:pt x="738" y="394"/>
                        <a:pt x="425" y="347"/>
                        <a:pt x="180" y="188"/>
                      </a:cubicBezTo>
                      <a:cubicBezTo>
                        <a:pt x="168" y="182"/>
                        <a:pt x="154" y="179"/>
                        <a:pt x="141" y="179"/>
                      </a:cubicBezTo>
                      <a:cubicBezTo>
                        <a:pt x="74" y="179"/>
                        <a:pt x="1" y="245"/>
                        <a:pt x="60" y="295"/>
                      </a:cubicBezTo>
                      <a:cubicBezTo>
                        <a:pt x="373" y="547"/>
                        <a:pt x="725" y="590"/>
                        <a:pt x="1095" y="590"/>
                      </a:cubicBezTo>
                      <a:cubicBezTo>
                        <a:pt x="1232" y="590"/>
                        <a:pt x="1372" y="584"/>
                        <a:pt x="1513" y="581"/>
                      </a:cubicBezTo>
                      <a:cubicBezTo>
                        <a:pt x="1781" y="578"/>
                        <a:pt x="2048" y="576"/>
                        <a:pt x="2315" y="576"/>
                      </a:cubicBezTo>
                      <a:cubicBezTo>
                        <a:pt x="3044" y="576"/>
                        <a:pt x="3773" y="587"/>
                        <a:pt x="4513" y="605"/>
                      </a:cubicBezTo>
                      <a:cubicBezTo>
                        <a:pt x="5418" y="628"/>
                        <a:pt x="6323" y="676"/>
                        <a:pt x="7228" y="712"/>
                      </a:cubicBezTo>
                      <a:cubicBezTo>
                        <a:pt x="7728" y="729"/>
                        <a:pt x="8230" y="743"/>
                        <a:pt x="8732" y="743"/>
                      </a:cubicBezTo>
                      <a:cubicBezTo>
                        <a:pt x="9284" y="743"/>
                        <a:pt x="9835" y="726"/>
                        <a:pt x="10383" y="676"/>
                      </a:cubicBezTo>
                      <a:cubicBezTo>
                        <a:pt x="10788" y="640"/>
                        <a:pt x="11586" y="616"/>
                        <a:pt x="11764" y="152"/>
                      </a:cubicBezTo>
                      <a:cubicBezTo>
                        <a:pt x="11800" y="45"/>
                        <a:pt x="11729" y="0"/>
                        <a:pt x="116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6" name="Google Shape;1746;p44"/>
                <p:cNvSpPr/>
                <p:nvPr/>
              </p:nvSpPr>
              <p:spPr>
                <a:xfrm>
                  <a:off x="6574400" y="3053250"/>
                  <a:ext cx="295825" cy="1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3" h="488" extrusionOk="0">
                      <a:moveTo>
                        <a:pt x="2770" y="1"/>
                      </a:moveTo>
                      <a:cubicBezTo>
                        <a:pt x="1852" y="1"/>
                        <a:pt x="943" y="75"/>
                        <a:pt x="81" y="379"/>
                      </a:cubicBezTo>
                      <a:cubicBezTo>
                        <a:pt x="25" y="401"/>
                        <a:pt x="0" y="487"/>
                        <a:pt x="67" y="487"/>
                      </a:cubicBezTo>
                      <a:cubicBezTo>
                        <a:pt x="71" y="487"/>
                        <a:pt x="76" y="487"/>
                        <a:pt x="81" y="486"/>
                      </a:cubicBezTo>
                      <a:cubicBezTo>
                        <a:pt x="909" y="345"/>
                        <a:pt x="1738" y="306"/>
                        <a:pt x="2568" y="306"/>
                      </a:cubicBezTo>
                      <a:cubicBezTo>
                        <a:pt x="3491" y="306"/>
                        <a:pt x="4416" y="354"/>
                        <a:pt x="5343" y="367"/>
                      </a:cubicBezTo>
                      <a:cubicBezTo>
                        <a:pt x="7403" y="379"/>
                        <a:pt x="9463" y="474"/>
                        <a:pt x="11523" y="474"/>
                      </a:cubicBezTo>
                      <a:cubicBezTo>
                        <a:pt x="11725" y="474"/>
                        <a:pt x="11832" y="165"/>
                        <a:pt x="11582" y="165"/>
                      </a:cubicBezTo>
                      <a:cubicBezTo>
                        <a:pt x="9631" y="165"/>
                        <a:pt x="7679" y="68"/>
                        <a:pt x="5728" y="68"/>
                      </a:cubicBezTo>
                      <a:cubicBezTo>
                        <a:pt x="5620" y="68"/>
                        <a:pt x="5511" y="69"/>
                        <a:pt x="5403" y="69"/>
                      </a:cubicBezTo>
                      <a:cubicBezTo>
                        <a:pt x="4540" y="69"/>
                        <a:pt x="3651" y="1"/>
                        <a:pt x="27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7" name="Google Shape;1747;p44"/>
                <p:cNvSpPr/>
                <p:nvPr/>
              </p:nvSpPr>
              <p:spPr>
                <a:xfrm>
                  <a:off x="6907700" y="2754425"/>
                  <a:ext cx="189825" cy="8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3" h="3456" extrusionOk="0">
                      <a:moveTo>
                        <a:pt x="3404" y="1"/>
                      </a:moveTo>
                      <a:cubicBezTo>
                        <a:pt x="2959" y="1"/>
                        <a:pt x="2421" y="590"/>
                        <a:pt x="2239" y="878"/>
                      </a:cubicBezTo>
                      <a:cubicBezTo>
                        <a:pt x="1953" y="1330"/>
                        <a:pt x="1739" y="1807"/>
                        <a:pt x="1381" y="2212"/>
                      </a:cubicBezTo>
                      <a:cubicBezTo>
                        <a:pt x="1260" y="2354"/>
                        <a:pt x="1001" y="2466"/>
                        <a:pt x="784" y="2466"/>
                      </a:cubicBezTo>
                      <a:cubicBezTo>
                        <a:pt x="512" y="2466"/>
                        <a:pt x="305" y="2289"/>
                        <a:pt x="524" y="1771"/>
                      </a:cubicBezTo>
                      <a:cubicBezTo>
                        <a:pt x="631" y="1497"/>
                        <a:pt x="703" y="1330"/>
                        <a:pt x="667" y="1033"/>
                      </a:cubicBezTo>
                      <a:cubicBezTo>
                        <a:pt x="662" y="1012"/>
                        <a:pt x="652" y="1003"/>
                        <a:pt x="643" y="1003"/>
                      </a:cubicBezTo>
                      <a:cubicBezTo>
                        <a:pt x="631" y="1003"/>
                        <a:pt x="619" y="1018"/>
                        <a:pt x="619" y="1045"/>
                      </a:cubicBezTo>
                      <a:cubicBezTo>
                        <a:pt x="596" y="1473"/>
                        <a:pt x="0" y="2021"/>
                        <a:pt x="358" y="2450"/>
                      </a:cubicBezTo>
                      <a:cubicBezTo>
                        <a:pt x="524" y="2645"/>
                        <a:pt x="695" y="2748"/>
                        <a:pt x="886" y="2748"/>
                      </a:cubicBezTo>
                      <a:cubicBezTo>
                        <a:pt x="1009" y="2748"/>
                        <a:pt x="1141" y="2705"/>
                        <a:pt x="1286" y="2616"/>
                      </a:cubicBezTo>
                      <a:cubicBezTo>
                        <a:pt x="1718" y="2332"/>
                        <a:pt x="2607" y="277"/>
                        <a:pt x="3350" y="277"/>
                      </a:cubicBezTo>
                      <a:cubicBezTo>
                        <a:pt x="3447" y="277"/>
                        <a:pt x="3541" y="312"/>
                        <a:pt x="3632" y="390"/>
                      </a:cubicBezTo>
                      <a:cubicBezTo>
                        <a:pt x="4025" y="723"/>
                        <a:pt x="3989" y="1628"/>
                        <a:pt x="4048" y="2092"/>
                      </a:cubicBezTo>
                      <a:cubicBezTo>
                        <a:pt x="4096" y="2509"/>
                        <a:pt x="4179" y="2902"/>
                        <a:pt x="4489" y="3212"/>
                      </a:cubicBezTo>
                      <a:cubicBezTo>
                        <a:pt x="4661" y="3384"/>
                        <a:pt x="4871" y="3455"/>
                        <a:pt x="5099" y="3455"/>
                      </a:cubicBezTo>
                      <a:cubicBezTo>
                        <a:pt x="5960" y="3455"/>
                        <a:pt x="7092" y="2442"/>
                        <a:pt x="7525" y="2009"/>
                      </a:cubicBezTo>
                      <a:cubicBezTo>
                        <a:pt x="7592" y="1942"/>
                        <a:pt x="7559" y="1789"/>
                        <a:pt x="7481" y="1789"/>
                      </a:cubicBezTo>
                      <a:cubicBezTo>
                        <a:pt x="7462" y="1789"/>
                        <a:pt x="7441" y="1798"/>
                        <a:pt x="7418" y="1819"/>
                      </a:cubicBezTo>
                      <a:cubicBezTo>
                        <a:pt x="6941" y="2280"/>
                        <a:pt x="5883" y="3122"/>
                        <a:pt x="5116" y="3122"/>
                      </a:cubicBezTo>
                      <a:cubicBezTo>
                        <a:pt x="4715" y="3122"/>
                        <a:pt x="4393" y="2892"/>
                        <a:pt x="4275" y="2259"/>
                      </a:cubicBezTo>
                      <a:cubicBezTo>
                        <a:pt x="4156" y="1604"/>
                        <a:pt x="4251" y="592"/>
                        <a:pt x="3703" y="116"/>
                      </a:cubicBezTo>
                      <a:cubicBezTo>
                        <a:pt x="3613" y="35"/>
                        <a:pt x="3511" y="1"/>
                        <a:pt x="34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8" name="Google Shape;1748;p44"/>
                <p:cNvSpPr/>
                <p:nvPr/>
              </p:nvSpPr>
              <p:spPr>
                <a:xfrm>
                  <a:off x="5928175" y="2763825"/>
                  <a:ext cx="160650" cy="7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26" h="3127" extrusionOk="0">
                      <a:moveTo>
                        <a:pt x="6326" y="0"/>
                      </a:moveTo>
                      <a:cubicBezTo>
                        <a:pt x="6320" y="0"/>
                        <a:pt x="6314" y="1"/>
                        <a:pt x="6308" y="2"/>
                      </a:cubicBezTo>
                      <a:cubicBezTo>
                        <a:pt x="5844" y="62"/>
                        <a:pt x="5475" y="347"/>
                        <a:pt x="5046" y="526"/>
                      </a:cubicBezTo>
                      <a:cubicBezTo>
                        <a:pt x="4558" y="728"/>
                        <a:pt x="4129" y="990"/>
                        <a:pt x="3760" y="1359"/>
                      </a:cubicBezTo>
                      <a:cubicBezTo>
                        <a:pt x="3260" y="1859"/>
                        <a:pt x="2951" y="2359"/>
                        <a:pt x="2236" y="2562"/>
                      </a:cubicBezTo>
                      <a:cubicBezTo>
                        <a:pt x="1546" y="2752"/>
                        <a:pt x="819" y="2598"/>
                        <a:pt x="141" y="2824"/>
                      </a:cubicBezTo>
                      <a:cubicBezTo>
                        <a:pt x="19" y="2868"/>
                        <a:pt x="0" y="3127"/>
                        <a:pt x="112" y="3127"/>
                      </a:cubicBezTo>
                      <a:cubicBezTo>
                        <a:pt x="121" y="3127"/>
                        <a:pt x="130" y="3125"/>
                        <a:pt x="141" y="3121"/>
                      </a:cubicBezTo>
                      <a:cubicBezTo>
                        <a:pt x="1165" y="2824"/>
                        <a:pt x="2248" y="3121"/>
                        <a:pt x="3129" y="2407"/>
                      </a:cubicBezTo>
                      <a:cubicBezTo>
                        <a:pt x="3641" y="2014"/>
                        <a:pt x="3939" y="1455"/>
                        <a:pt x="4487" y="1097"/>
                      </a:cubicBezTo>
                      <a:cubicBezTo>
                        <a:pt x="4987" y="776"/>
                        <a:pt x="5749" y="323"/>
                        <a:pt x="6320" y="216"/>
                      </a:cubicBezTo>
                      <a:cubicBezTo>
                        <a:pt x="6410" y="194"/>
                        <a:pt x="6426" y="0"/>
                        <a:pt x="63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9" name="Google Shape;1749;p44"/>
                <p:cNvSpPr/>
                <p:nvPr/>
              </p:nvSpPr>
              <p:spPr>
                <a:xfrm>
                  <a:off x="6350775" y="966450"/>
                  <a:ext cx="313650" cy="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6" h="1023" extrusionOk="0">
                      <a:moveTo>
                        <a:pt x="6574" y="1"/>
                      </a:moveTo>
                      <a:cubicBezTo>
                        <a:pt x="6344" y="1"/>
                        <a:pt x="6113" y="2"/>
                        <a:pt x="5882" y="7"/>
                      </a:cubicBezTo>
                      <a:cubicBezTo>
                        <a:pt x="4859" y="31"/>
                        <a:pt x="3835" y="150"/>
                        <a:pt x="2811" y="281"/>
                      </a:cubicBezTo>
                      <a:cubicBezTo>
                        <a:pt x="1882" y="400"/>
                        <a:pt x="1013" y="757"/>
                        <a:pt x="84" y="912"/>
                      </a:cubicBezTo>
                      <a:cubicBezTo>
                        <a:pt x="1" y="924"/>
                        <a:pt x="36" y="1019"/>
                        <a:pt x="108" y="1019"/>
                      </a:cubicBezTo>
                      <a:cubicBezTo>
                        <a:pt x="152" y="1022"/>
                        <a:pt x="196" y="1023"/>
                        <a:pt x="240" y="1023"/>
                      </a:cubicBezTo>
                      <a:cubicBezTo>
                        <a:pt x="872" y="1023"/>
                        <a:pt x="1483" y="793"/>
                        <a:pt x="2084" y="614"/>
                      </a:cubicBezTo>
                      <a:cubicBezTo>
                        <a:pt x="3204" y="293"/>
                        <a:pt x="4501" y="281"/>
                        <a:pt x="5644" y="222"/>
                      </a:cubicBezTo>
                      <a:cubicBezTo>
                        <a:pt x="6014" y="202"/>
                        <a:pt x="6383" y="195"/>
                        <a:pt x="6752" y="195"/>
                      </a:cubicBezTo>
                      <a:cubicBezTo>
                        <a:pt x="7526" y="195"/>
                        <a:pt x="8300" y="225"/>
                        <a:pt x="9073" y="233"/>
                      </a:cubicBezTo>
                      <a:cubicBezTo>
                        <a:pt x="10139" y="256"/>
                        <a:pt x="11162" y="581"/>
                        <a:pt x="12214" y="581"/>
                      </a:cubicBezTo>
                      <a:cubicBezTo>
                        <a:pt x="12266" y="581"/>
                        <a:pt x="12319" y="580"/>
                        <a:pt x="12371" y="579"/>
                      </a:cubicBezTo>
                      <a:cubicBezTo>
                        <a:pt x="12545" y="567"/>
                        <a:pt x="12448" y="364"/>
                        <a:pt x="12311" y="364"/>
                      </a:cubicBezTo>
                      <a:cubicBezTo>
                        <a:pt x="12308" y="364"/>
                        <a:pt x="12304" y="364"/>
                        <a:pt x="12300" y="364"/>
                      </a:cubicBezTo>
                      <a:cubicBezTo>
                        <a:pt x="12253" y="366"/>
                        <a:pt x="12207" y="367"/>
                        <a:pt x="12160" y="367"/>
                      </a:cubicBezTo>
                      <a:cubicBezTo>
                        <a:pt x="11200" y="367"/>
                        <a:pt x="10289" y="31"/>
                        <a:pt x="9323" y="31"/>
                      </a:cubicBezTo>
                      <a:cubicBezTo>
                        <a:pt x="8409" y="31"/>
                        <a:pt x="7495" y="1"/>
                        <a:pt x="6574" y="1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0" name="Google Shape;1750;p44"/>
                <p:cNvSpPr/>
                <p:nvPr/>
              </p:nvSpPr>
              <p:spPr>
                <a:xfrm>
                  <a:off x="6469675" y="1045725"/>
                  <a:ext cx="199850" cy="4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4" h="1897" extrusionOk="0">
                      <a:moveTo>
                        <a:pt x="7897" y="0"/>
                      </a:moveTo>
                      <a:cubicBezTo>
                        <a:pt x="7879" y="0"/>
                        <a:pt x="7860" y="11"/>
                        <a:pt x="7842" y="39"/>
                      </a:cubicBezTo>
                      <a:cubicBezTo>
                        <a:pt x="7160" y="1212"/>
                        <a:pt x="6039" y="1575"/>
                        <a:pt x="4792" y="1575"/>
                      </a:cubicBezTo>
                      <a:cubicBezTo>
                        <a:pt x="4558" y="1575"/>
                        <a:pt x="4320" y="1562"/>
                        <a:pt x="4079" y="1539"/>
                      </a:cubicBezTo>
                      <a:cubicBezTo>
                        <a:pt x="3270" y="1468"/>
                        <a:pt x="2579" y="1182"/>
                        <a:pt x="1877" y="789"/>
                      </a:cubicBezTo>
                      <a:cubicBezTo>
                        <a:pt x="1521" y="582"/>
                        <a:pt x="1207" y="470"/>
                        <a:pt x="888" y="470"/>
                      </a:cubicBezTo>
                      <a:cubicBezTo>
                        <a:pt x="620" y="470"/>
                        <a:pt x="347" y="549"/>
                        <a:pt x="43" y="718"/>
                      </a:cubicBezTo>
                      <a:cubicBezTo>
                        <a:pt x="0" y="739"/>
                        <a:pt x="5" y="828"/>
                        <a:pt x="51" y="828"/>
                      </a:cubicBezTo>
                      <a:cubicBezTo>
                        <a:pt x="55" y="828"/>
                        <a:pt x="61" y="827"/>
                        <a:pt x="67" y="825"/>
                      </a:cubicBezTo>
                      <a:cubicBezTo>
                        <a:pt x="320" y="757"/>
                        <a:pt x="543" y="720"/>
                        <a:pt x="756" y="720"/>
                      </a:cubicBezTo>
                      <a:cubicBezTo>
                        <a:pt x="1102" y="720"/>
                        <a:pt x="1422" y="818"/>
                        <a:pt x="1805" y="1039"/>
                      </a:cubicBezTo>
                      <a:cubicBezTo>
                        <a:pt x="2150" y="1253"/>
                        <a:pt x="2484" y="1456"/>
                        <a:pt x="2865" y="1599"/>
                      </a:cubicBezTo>
                      <a:cubicBezTo>
                        <a:pt x="3472" y="1837"/>
                        <a:pt x="4174" y="1884"/>
                        <a:pt x="4817" y="1896"/>
                      </a:cubicBezTo>
                      <a:cubicBezTo>
                        <a:pt x="4834" y="1897"/>
                        <a:pt x="4851" y="1897"/>
                        <a:pt x="4867" y="1897"/>
                      </a:cubicBezTo>
                      <a:cubicBezTo>
                        <a:pt x="6033" y="1897"/>
                        <a:pt x="7726" y="1484"/>
                        <a:pt x="7984" y="146"/>
                      </a:cubicBezTo>
                      <a:cubicBezTo>
                        <a:pt x="7993" y="93"/>
                        <a:pt x="7950" y="0"/>
                        <a:pt x="7897" y="0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1" name="Google Shape;1751;p44"/>
                <p:cNvSpPr/>
                <p:nvPr/>
              </p:nvSpPr>
              <p:spPr>
                <a:xfrm>
                  <a:off x="6349150" y="1045650"/>
                  <a:ext cx="12605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2" h="1501" extrusionOk="0">
                      <a:moveTo>
                        <a:pt x="82" y="1"/>
                      </a:moveTo>
                      <a:cubicBezTo>
                        <a:pt x="20" y="1"/>
                        <a:pt x="0" y="126"/>
                        <a:pt x="30" y="185"/>
                      </a:cubicBezTo>
                      <a:cubicBezTo>
                        <a:pt x="411" y="804"/>
                        <a:pt x="863" y="1411"/>
                        <a:pt x="1649" y="1483"/>
                      </a:cubicBezTo>
                      <a:cubicBezTo>
                        <a:pt x="1795" y="1495"/>
                        <a:pt x="1942" y="1501"/>
                        <a:pt x="2089" y="1501"/>
                      </a:cubicBezTo>
                      <a:cubicBezTo>
                        <a:pt x="3075" y="1501"/>
                        <a:pt x="4091" y="1235"/>
                        <a:pt x="4971" y="852"/>
                      </a:cubicBezTo>
                      <a:cubicBezTo>
                        <a:pt x="5028" y="829"/>
                        <a:pt x="5042" y="696"/>
                        <a:pt x="4969" y="696"/>
                      </a:cubicBezTo>
                      <a:cubicBezTo>
                        <a:pt x="4966" y="696"/>
                        <a:pt x="4963" y="696"/>
                        <a:pt x="4959" y="697"/>
                      </a:cubicBezTo>
                      <a:cubicBezTo>
                        <a:pt x="4114" y="780"/>
                        <a:pt x="3292" y="1090"/>
                        <a:pt x="2435" y="1173"/>
                      </a:cubicBezTo>
                      <a:cubicBezTo>
                        <a:pt x="2317" y="1185"/>
                        <a:pt x="2200" y="1192"/>
                        <a:pt x="2085" y="1192"/>
                      </a:cubicBezTo>
                      <a:cubicBezTo>
                        <a:pt x="1632" y="1192"/>
                        <a:pt x="1207" y="1089"/>
                        <a:pt x="828" y="804"/>
                      </a:cubicBezTo>
                      <a:cubicBezTo>
                        <a:pt x="542" y="578"/>
                        <a:pt x="423" y="232"/>
                        <a:pt x="125" y="18"/>
                      </a:cubicBezTo>
                      <a:cubicBezTo>
                        <a:pt x="109" y="6"/>
                        <a:pt x="95" y="1"/>
                        <a:pt x="82" y="1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2" name="Google Shape;1752;p44"/>
                <p:cNvSpPr/>
                <p:nvPr/>
              </p:nvSpPr>
              <p:spPr>
                <a:xfrm>
                  <a:off x="6348400" y="988550"/>
                  <a:ext cx="7775" cy="6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586" extrusionOk="0">
                      <a:moveTo>
                        <a:pt x="224" y="1"/>
                      </a:moveTo>
                      <a:cubicBezTo>
                        <a:pt x="179" y="1"/>
                        <a:pt x="120" y="48"/>
                        <a:pt x="120" y="100"/>
                      </a:cubicBezTo>
                      <a:cubicBezTo>
                        <a:pt x="72" y="897"/>
                        <a:pt x="1" y="1707"/>
                        <a:pt x="12" y="2505"/>
                      </a:cubicBezTo>
                      <a:cubicBezTo>
                        <a:pt x="12" y="2563"/>
                        <a:pt x="41" y="2586"/>
                        <a:pt x="77" y="2586"/>
                      </a:cubicBezTo>
                      <a:cubicBezTo>
                        <a:pt x="136" y="2586"/>
                        <a:pt x="215" y="2524"/>
                        <a:pt x="215" y="2457"/>
                      </a:cubicBezTo>
                      <a:cubicBezTo>
                        <a:pt x="239" y="1659"/>
                        <a:pt x="310" y="850"/>
                        <a:pt x="274" y="64"/>
                      </a:cubicBezTo>
                      <a:cubicBezTo>
                        <a:pt x="274" y="19"/>
                        <a:pt x="252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3" name="Google Shape;1753;p44"/>
                <p:cNvSpPr/>
                <p:nvPr/>
              </p:nvSpPr>
              <p:spPr>
                <a:xfrm>
                  <a:off x="6655950" y="976775"/>
                  <a:ext cx="18400" cy="7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" h="3063" extrusionOk="0">
                      <a:moveTo>
                        <a:pt x="51" y="0"/>
                      </a:moveTo>
                      <a:cubicBezTo>
                        <a:pt x="24" y="0"/>
                        <a:pt x="1" y="48"/>
                        <a:pt x="10" y="82"/>
                      </a:cubicBezTo>
                      <a:cubicBezTo>
                        <a:pt x="426" y="1035"/>
                        <a:pt x="188" y="2011"/>
                        <a:pt x="379" y="2987"/>
                      </a:cubicBezTo>
                      <a:cubicBezTo>
                        <a:pt x="390" y="3038"/>
                        <a:pt x="422" y="3062"/>
                        <a:pt x="456" y="3062"/>
                      </a:cubicBezTo>
                      <a:cubicBezTo>
                        <a:pt x="494" y="3062"/>
                        <a:pt x="533" y="3032"/>
                        <a:pt x="545" y="2976"/>
                      </a:cubicBezTo>
                      <a:cubicBezTo>
                        <a:pt x="736" y="2023"/>
                        <a:pt x="498" y="880"/>
                        <a:pt x="81" y="23"/>
                      </a:cubicBezTo>
                      <a:cubicBezTo>
                        <a:pt x="71" y="7"/>
                        <a:pt x="61" y="0"/>
                        <a:pt x="5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4" name="Google Shape;1754;p44"/>
                <p:cNvSpPr/>
                <p:nvPr/>
              </p:nvSpPr>
              <p:spPr>
                <a:xfrm>
                  <a:off x="6516600" y="1011875"/>
                  <a:ext cx="960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1" h="891" extrusionOk="0">
                      <a:moveTo>
                        <a:pt x="2312" y="1"/>
                      </a:moveTo>
                      <a:cubicBezTo>
                        <a:pt x="1513" y="1"/>
                        <a:pt x="699" y="287"/>
                        <a:pt x="59" y="738"/>
                      </a:cubicBezTo>
                      <a:cubicBezTo>
                        <a:pt x="7" y="769"/>
                        <a:pt x="1" y="890"/>
                        <a:pt x="62" y="890"/>
                      </a:cubicBezTo>
                      <a:cubicBezTo>
                        <a:pt x="71" y="890"/>
                        <a:pt x="82" y="887"/>
                        <a:pt x="95" y="881"/>
                      </a:cubicBezTo>
                      <a:cubicBezTo>
                        <a:pt x="654" y="583"/>
                        <a:pt x="1190" y="333"/>
                        <a:pt x="1821" y="250"/>
                      </a:cubicBezTo>
                      <a:cubicBezTo>
                        <a:pt x="1913" y="239"/>
                        <a:pt x="2003" y="233"/>
                        <a:pt x="2091" y="233"/>
                      </a:cubicBezTo>
                      <a:cubicBezTo>
                        <a:pt x="2646" y="233"/>
                        <a:pt x="3146" y="436"/>
                        <a:pt x="3690" y="560"/>
                      </a:cubicBezTo>
                      <a:cubicBezTo>
                        <a:pt x="3696" y="561"/>
                        <a:pt x="3702" y="562"/>
                        <a:pt x="3708" y="562"/>
                      </a:cubicBezTo>
                      <a:cubicBezTo>
                        <a:pt x="3783" y="562"/>
                        <a:pt x="3840" y="425"/>
                        <a:pt x="3774" y="381"/>
                      </a:cubicBezTo>
                      <a:cubicBezTo>
                        <a:pt x="3324" y="117"/>
                        <a:pt x="2821" y="1"/>
                        <a:pt x="2312" y="1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5" name="Google Shape;1755;p44"/>
                <p:cNvSpPr/>
                <p:nvPr/>
              </p:nvSpPr>
              <p:spPr>
                <a:xfrm>
                  <a:off x="6514675" y="1024150"/>
                  <a:ext cx="114725" cy="3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89" h="1421" extrusionOk="0">
                      <a:moveTo>
                        <a:pt x="4049" y="1"/>
                      </a:moveTo>
                      <a:cubicBezTo>
                        <a:pt x="3965" y="1"/>
                        <a:pt x="3896" y="135"/>
                        <a:pt x="3958" y="223"/>
                      </a:cubicBezTo>
                      <a:cubicBezTo>
                        <a:pt x="4339" y="807"/>
                        <a:pt x="2648" y="1092"/>
                        <a:pt x="2386" y="1128"/>
                      </a:cubicBezTo>
                      <a:cubicBezTo>
                        <a:pt x="2273" y="1145"/>
                        <a:pt x="2163" y="1153"/>
                        <a:pt x="2054" y="1153"/>
                      </a:cubicBezTo>
                      <a:cubicBezTo>
                        <a:pt x="1317" y="1153"/>
                        <a:pt x="682" y="784"/>
                        <a:pt x="100" y="307"/>
                      </a:cubicBezTo>
                      <a:cubicBezTo>
                        <a:pt x="90" y="298"/>
                        <a:pt x="80" y="294"/>
                        <a:pt x="71" y="294"/>
                      </a:cubicBezTo>
                      <a:cubicBezTo>
                        <a:pt x="20" y="294"/>
                        <a:pt x="0" y="421"/>
                        <a:pt x="41" y="461"/>
                      </a:cubicBezTo>
                      <a:cubicBezTo>
                        <a:pt x="668" y="1131"/>
                        <a:pt x="1354" y="1420"/>
                        <a:pt x="2132" y="1420"/>
                      </a:cubicBezTo>
                      <a:cubicBezTo>
                        <a:pt x="2447" y="1420"/>
                        <a:pt x="2777" y="1372"/>
                        <a:pt x="3125" y="1283"/>
                      </a:cubicBezTo>
                      <a:cubicBezTo>
                        <a:pt x="3672" y="1140"/>
                        <a:pt x="4589" y="759"/>
                        <a:pt x="4137" y="57"/>
                      </a:cubicBezTo>
                      <a:cubicBezTo>
                        <a:pt x="4109" y="17"/>
                        <a:pt x="4078" y="1"/>
                        <a:pt x="4049" y="1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6" name="Google Shape;1756;p44"/>
                <p:cNvSpPr/>
                <p:nvPr/>
              </p:nvSpPr>
              <p:spPr>
                <a:xfrm>
                  <a:off x="6604975" y="1021100"/>
                  <a:ext cx="9425" cy="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" h="298" extrusionOk="0">
                      <a:moveTo>
                        <a:pt x="96" y="0"/>
                      </a:moveTo>
                      <a:cubicBezTo>
                        <a:pt x="1" y="0"/>
                        <a:pt x="13" y="191"/>
                        <a:pt x="108" y="202"/>
                      </a:cubicBezTo>
                      <a:cubicBezTo>
                        <a:pt x="155" y="202"/>
                        <a:pt x="179" y="226"/>
                        <a:pt x="215" y="262"/>
                      </a:cubicBezTo>
                      <a:cubicBezTo>
                        <a:pt x="235" y="287"/>
                        <a:pt x="254" y="297"/>
                        <a:pt x="272" y="297"/>
                      </a:cubicBezTo>
                      <a:cubicBezTo>
                        <a:pt x="338" y="297"/>
                        <a:pt x="376" y="149"/>
                        <a:pt x="310" y="83"/>
                      </a:cubicBezTo>
                      <a:cubicBezTo>
                        <a:pt x="239" y="24"/>
                        <a:pt x="191" y="0"/>
                        <a:pt x="96" y="0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7" name="Google Shape;1757;p44"/>
                <p:cNvSpPr/>
                <p:nvPr/>
              </p:nvSpPr>
              <p:spPr>
                <a:xfrm>
                  <a:off x="6380975" y="1010025"/>
                  <a:ext cx="109425" cy="2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7" h="884" extrusionOk="0">
                      <a:moveTo>
                        <a:pt x="2185" y="0"/>
                      </a:moveTo>
                      <a:cubicBezTo>
                        <a:pt x="1999" y="0"/>
                        <a:pt x="1813" y="10"/>
                        <a:pt x="1626" y="26"/>
                      </a:cubicBezTo>
                      <a:cubicBezTo>
                        <a:pt x="1103" y="62"/>
                        <a:pt x="174" y="133"/>
                        <a:pt x="19" y="776"/>
                      </a:cubicBezTo>
                      <a:cubicBezTo>
                        <a:pt x="0" y="851"/>
                        <a:pt x="54" y="884"/>
                        <a:pt x="116" y="884"/>
                      </a:cubicBezTo>
                      <a:cubicBezTo>
                        <a:pt x="172" y="884"/>
                        <a:pt x="235" y="857"/>
                        <a:pt x="257" y="812"/>
                      </a:cubicBezTo>
                      <a:cubicBezTo>
                        <a:pt x="507" y="241"/>
                        <a:pt x="1305" y="264"/>
                        <a:pt x="1829" y="217"/>
                      </a:cubicBezTo>
                      <a:cubicBezTo>
                        <a:pt x="1941" y="208"/>
                        <a:pt x="2053" y="204"/>
                        <a:pt x="2165" y="204"/>
                      </a:cubicBezTo>
                      <a:cubicBezTo>
                        <a:pt x="2853" y="204"/>
                        <a:pt x="3538" y="369"/>
                        <a:pt x="4091" y="788"/>
                      </a:cubicBezTo>
                      <a:cubicBezTo>
                        <a:pt x="4110" y="803"/>
                        <a:pt x="4134" y="809"/>
                        <a:pt x="4159" y="809"/>
                      </a:cubicBezTo>
                      <a:cubicBezTo>
                        <a:pt x="4259" y="809"/>
                        <a:pt x="4377" y="710"/>
                        <a:pt x="4282" y="634"/>
                      </a:cubicBezTo>
                      <a:cubicBezTo>
                        <a:pt x="3670" y="156"/>
                        <a:pt x="2937" y="0"/>
                        <a:pt x="2185" y="0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8" name="Google Shape;1758;p44"/>
                <p:cNvSpPr/>
                <p:nvPr/>
              </p:nvSpPr>
              <p:spPr>
                <a:xfrm>
                  <a:off x="6379575" y="1025425"/>
                  <a:ext cx="107900" cy="3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16" h="1231" extrusionOk="0">
                      <a:moveTo>
                        <a:pt x="130" y="1"/>
                      </a:moveTo>
                      <a:cubicBezTo>
                        <a:pt x="69" y="1"/>
                        <a:pt x="0" y="82"/>
                        <a:pt x="27" y="137"/>
                      </a:cubicBezTo>
                      <a:cubicBezTo>
                        <a:pt x="374" y="884"/>
                        <a:pt x="1234" y="1231"/>
                        <a:pt x="2111" y="1231"/>
                      </a:cubicBezTo>
                      <a:cubicBezTo>
                        <a:pt x="2953" y="1231"/>
                        <a:pt x="3811" y="910"/>
                        <a:pt x="4242" y="315"/>
                      </a:cubicBezTo>
                      <a:cubicBezTo>
                        <a:pt x="4315" y="218"/>
                        <a:pt x="4256" y="137"/>
                        <a:pt x="4180" y="137"/>
                      </a:cubicBezTo>
                      <a:cubicBezTo>
                        <a:pt x="4145" y="137"/>
                        <a:pt x="4106" y="154"/>
                        <a:pt x="4076" y="196"/>
                      </a:cubicBezTo>
                      <a:cubicBezTo>
                        <a:pt x="3687" y="729"/>
                        <a:pt x="2974" y="983"/>
                        <a:pt x="2249" y="983"/>
                      </a:cubicBezTo>
                      <a:cubicBezTo>
                        <a:pt x="1420" y="983"/>
                        <a:pt x="576" y="652"/>
                        <a:pt x="182" y="29"/>
                      </a:cubicBezTo>
                      <a:cubicBezTo>
                        <a:pt x="168" y="9"/>
                        <a:pt x="149" y="1"/>
                        <a:pt x="130" y="1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9" name="Google Shape;1759;p44"/>
                <p:cNvSpPr/>
                <p:nvPr/>
              </p:nvSpPr>
              <p:spPr>
                <a:xfrm>
                  <a:off x="6368125" y="857000"/>
                  <a:ext cx="218575" cy="7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43" h="3190" extrusionOk="0">
                      <a:moveTo>
                        <a:pt x="8622" y="1"/>
                      </a:moveTo>
                      <a:cubicBezTo>
                        <a:pt x="8604" y="1"/>
                        <a:pt x="8582" y="5"/>
                        <a:pt x="8558" y="16"/>
                      </a:cubicBezTo>
                      <a:cubicBezTo>
                        <a:pt x="7165" y="706"/>
                        <a:pt x="6141" y="1825"/>
                        <a:pt x="4629" y="2349"/>
                      </a:cubicBezTo>
                      <a:cubicBezTo>
                        <a:pt x="3891" y="2611"/>
                        <a:pt x="3117" y="2754"/>
                        <a:pt x="2331" y="2861"/>
                      </a:cubicBezTo>
                      <a:cubicBezTo>
                        <a:pt x="1992" y="2903"/>
                        <a:pt x="1590" y="2953"/>
                        <a:pt x="1194" y="2953"/>
                      </a:cubicBezTo>
                      <a:cubicBezTo>
                        <a:pt x="798" y="2953"/>
                        <a:pt x="408" y="2903"/>
                        <a:pt x="93" y="2742"/>
                      </a:cubicBezTo>
                      <a:cubicBezTo>
                        <a:pt x="89" y="2741"/>
                        <a:pt x="86" y="2741"/>
                        <a:pt x="83" y="2741"/>
                      </a:cubicBezTo>
                      <a:cubicBezTo>
                        <a:pt x="47" y="2741"/>
                        <a:pt x="1" y="2792"/>
                        <a:pt x="33" y="2814"/>
                      </a:cubicBezTo>
                      <a:cubicBezTo>
                        <a:pt x="464" y="3089"/>
                        <a:pt x="1043" y="3190"/>
                        <a:pt x="1648" y="3190"/>
                      </a:cubicBezTo>
                      <a:cubicBezTo>
                        <a:pt x="2480" y="3190"/>
                        <a:pt x="3360" y="3000"/>
                        <a:pt x="3974" y="2814"/>
                      </a:cubicBezTo>
                      <a:cubicBezTo>
                        <a:pt x="4712" y="2599"/>
                        <a:pt x="5438" y="2349"/>
                        <a:pt x="6105" y="1980"/>
                      </a:cubicBezTo>
                      <a:cubicBezTo>
                        <a:pt x="6998" y="1504"/>
                        <a:pt x="7820" y="801"/>
                        <a:pt x="8641" y="230"/>
                      </a:cubicBezTo>
                      <a:cubicBezTo>
                        <a:pt x="8743" y="159"/>
                        <a:pt x="8732" y="1"/>
                        <a:pt x="8622" y="1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0" name="Google Shape;1760;p44"/>
                <p:cNvSpPr/>
                <p:nvPr/>
              </p:nvSpPr>
              <p:spPr>
                <a:xfrm>
                  <a:off x="6583925" y="857250"/>
                  <a:ext cx="96375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5" h="2628" extrusionOk="0">
                      <a:moveTo>
                        <a:pt x="31" y="1"/>
                      </a:moveTo>
                      <a:cubicBezTo>
                        <a:pt x="7" y="1"/>
                        <a:pt x="1" y="57"/>
                        <a:pt x="21" y="77"/>
                      </a:cubicBezTo>
                      <a:cubicBezTo>
                        <a:pt x="664" y="589"/>
                        <a:pt x="962" y="1434"/>
                        <a:pt x="1605" y="1982"/>
                      </a:cubicBezTo>
                      <a:cubicBezTo>
                        <a:pt x="2112" y="2417"/>
                        <a:pt x="2801" y="2627"/>
                        <a:pt x="3465" y="2627"/>
                      </a:cubicBezTo>
                      <a:cubicBezTo>
                        <a:pt x="3564" y="2627"/>
                        <a:pt x="3662" y="2622"/>
                        <a:pt x="3760" y="2613"/>
                      </a:cubicBezTo>
                      <a:cubicBezTo>
                        <a:pt x="3843" y="2613"/>
                        <a:pt x="3855" y="2434"/>
                        <a:pt x="3772" y="2423"/>
                      </a:cubicBezTo>
                      <a:cubicBezTo>
                        <a:pt x="2926" y="2315"/>
                        <a:pt x="2212" y="2208"/>
                        <a:pt x="1521" y="1672"/>
                      </a:cubicBezTo>
                      <a:cubicBezTo>
                        <a:pt x="926" y="1196"/>
                        <a:pt x="676" y="422"/>
                        <a:pt x="45" y="6"/>
                      </a:cubicBezTo>
                      <a:cubicBezTo>
                        <a:pt x="40" y="2"/>
                        <a:pt x="35" y="1"/>
                        <a:pt x="31" y="1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1" name="Google Shape;1761;p44"/>
                <p:cNvSpPr/>
                <p:nvPr/>
              </p:nvSpPr>
              <p:spPr>
                <a:xfrm>
                  <a:off x="6624175" y="902125"/>
                  <a:ext cx="54950" cy="3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8" h="1482" extrusionOk="0">
                      <a:moveTo>
                        <a:pt x="95" y="1"/>
                      </a:moveTo>
                      <a:cubicBezTo>
                        <a:pt x="55" y="1"/>
                        <a:pt x="0" y="73"/>
                        <a:pt x="30" y="104"/>
                      </a:cubicBezTo>
                      <a:cubicBezTo>
                        <a:pt x="525" y="655"/>
                        <a:pt x="1073" y="1482"/>
                        <a:pt x="1895" y="1482"/>
                      </a:cubicBezTo>
                      <a:cubicBezTo>
                        <a:pt x="1943" y="1482"/>
                        <a:pt x="1992" y="1479"/>
                        <a:pt x="2043" y="1473"/>
                      </a:cubicBezTo>
                      <a:cubicBezTo>
                        <a:pt x="2102" y="1473"/>
                        <a:pt x="2197" y="1318"/>
                        <a:pt x="2102" y="1306"/>
                      </a:cubicBezTo>
                      <a:cubicBezTo>
                        <a:pt x="1673" y="1211"/>
                        <a:pt x="1328" y="1092"/>
                        <a:pt x="971" y="818"/>
                      </a:cubicBezTo>
                      <a:cubicBezTo>
                        <a:pt x="661" y="568"/>
                        <a:pt x="400" y="282"/>
                        <a:pt x="114" y="8"/>
                      </a:cubicBezTo>
                      <a:cubicBezTo>
                        <a:pt x="108" y="3"/>
                        <a:pt x="102" y="1"/>
                        <a:pt x="9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2" name="Google Shape;1762;p44"/>
                <p:cNvSpPr/>
                <p:nvPr/>
              </p:nvSpPr>
              <p:spPr>
                <a:xfrm>
                  <a:off x="6631275" y="906825"/>
                  <a:ext cx="41000" cy="5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" h="2031" extrusionOk="0">
                      <a:moveTo>
                        <a:pt x="39" y="0"/>
                      </a:moveTo>
                      <a:cubicBezTo>
                        <a:pt x="19" y="0"/>
                        <a:pt x="0" y="27"/>
                        <a:pt x="8" y="59"/>
                      </a:cubicBezTo>
                      <a:cubicBezTo>
                        <a:pt x="214" y="710"/>
                        <a:pt x="551" y="2030"/>
                        <a:pt x="1441" y="2030"/>
                      </a:cubicBezTo>
                      <a:cubicBezTo>
                        <a:pt x="1479" y="2030"/>
                        <a:pt x="1517" y="2028"/>
                        <a:pt x="1556" y="2023"/>
                      </a:cubicBezTo>
                      <a:cubicBezTo>
                        <a:pt x="1640" y="2011"/>
                        <a:pt x="1580" y="1868"/>
                        <a:pt x="1520" y="1856"/>
                      </a:cubicBezTo>
                      <a:cubicBezTo>
                        <a:pt x="616" y="1666"/>
                        <a:pt x="389" y="773"/>
                        <a:pt x="68" y="23"/>
                      </a:cubicBezTo>
                      <a:cubicBezTo>
                        <a:pt x="60" y="7"/>
                        <a:pt x="49" y="0"/>
                        <a:pt x="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3" name="Google Shape;1763;p44"/>
                <p:cNvSpPr/>
                <p:nvPr/>
              </p:nvSpPr>
              <p:spPr>
                <a:xfrm>
                  <a:off x="6633250" y="925550"/>
                  <a:ext cx="37300" cy="5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" h="2284" extrusionOk="0">
                      <a:moveTo>
                        <a:pt x="306" y="0"/>
                      </a:moveTo>
                      <a:cubicBezTo>
                        <a:pt x="290" y="0"/>
                        <a:pt x="269" y="12"/>
                        <a:pt x="263" y="36"/>
                      </a:cubicBezTo>
                      <a:cubicBezTo>
                        <a:pt x="1" y="845"/>
                        <a:pt x="668" y="1846"/>
                        <a:pt x="1322" y="2274"/>
                      </a:cubicBezTo>
                      <a:cubicBezTo>
                        <a:pt x="1332" y="2280"/>
                        <a:pt x="1342" y="2283"/>
                        <a:pt x="1352" y="2283"/>
                      </a:cubicBezTo>
                      <a:cubicBezTo>
                        <a:pt x="1419" y="2283"/>
                        <a:pt x="1492" y="2159"/>
                        <a:pt x="1430" y="2108"/>
                      </a:cubicBezTo>
                      <a:cubicBezTo>
                        <a:pt x="846" y="1667"/>
                        <a:pt x="156" y="822"/>
                        <a:pt x="322" y="36"/>
                      </a:cubicBezTo>
                      <a:cubicBezTo>
                        <a:pt x="334" y="12"/>
                        <a:pt x="322" y="0"/>
                        <a:pt x="306" y="0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4" name="Google Shape;1764;p44"/>
                <p:cNvSpPr/>
                <p:nvPr/>
              </p:nvSpPr>
              <p:spPr>
                <a:xfrm>
                  <a:off x="6348825" y="930950"/>
                  <a:ext cx="32550" cy="3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2" h="1547" extrusionOk="0">
                      <a:moveTo>
                        <a:pt x="1152" y="0"/>
                      </a:moveTo>
                      <a:cubicBezTo>
                        <a:pt x="1129" y="0"/>
                        <a:pt x="1106" y="7"/>
                        <a:pt x="1091" y="22"/>
                      </a:cubicBezTo>
                      <a:cubicBezTo>
                        <a:pt x="710" y="451"/>
                        <a:pt x="43" y="832"/>
                        <a:pt x="7" y="1463"/>
                      </a:cubicBezTo>
                      <a:cubicBezTo>
                        <a:pt x="0" y="1513"/>
                        <a:pt x="58" y="1546"/>
                        <a:pt x="110" y="1546"/>
                      </a:cubicBezTo>
                      <a:cubicBezTo>
                        <a:pt x="144" y="1546"/>
                        <a:pt x="176" y="1532"/>
                        <a:pt x="186" y="1499"/>
                      </a:cubicBezTo>
                      <a:cubicBezTo>
                        <a:pt x="376" y="903"/>
                        <a:pt x="876" y="582"/>
                        <a:pt x="1257" y="118"/>
                      </a:cubicBezTo>
                      <a:cubicBezTo>
                        <a:pt x="1302" y="56"/>
                        <a:pt x="1221" y="0"/>
                        <a:pt x="1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5" name="Google Shape;1765;p44"/>
                <p:cNvSpPr/>
                <p:nvPr/>
              </p:nvSpPr>
              <p:spPr>
                <a:xfrm>
                  <a:off x="6355050" y="934350"/>
                  <a:ext cx="27825" cy="5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3" h="2063" extrusionOk="0">
                      <a:moveTo>
                        <a:pt x="1086" y="1"/>
                      </a:moveTo>
                      <a:cubicBezTo>
                        <a:pt x="1081" y="1"/>
                        <a:pt x="1074" y="2"/>
                        <a:pt x="1068" y="5"/>
                      </a:cubicBezTo>
                      <a:cubicBezTo>
                        <a:pt x="497" y="422"/>
                        <a:pt x="163" y="1303"/>
                        <a:pt x="8" y="1982"/>
                      </a:cubicBezTo>
                      <a:cubicBezTo>
                        <a:pt x="1" y="2034"/>
                        <a:pt x="54" y="2062"/>
                        <a:pt x="103" y="2062"/>
                      </a:cubicBezTo>
                      <a:cubicBezTo>
                        <a:pt x="133" y="2062"/>
                        <a:pt x="162" y="2052"/>
                        <a:pt x="175" y="2029"/>
                      </a:cubicBezTo>
                      <a:cubicBezTo>
                        <a:pt x="568" y="1410"/>
                        <a:pt x="592" y="601"/>
                        <a:pt x="1104" y="29"/>
                      </a:cubicBezTo>
                      <a:cubicBezTo>
                        <a:pt x="1112" y="12"/>
                        <a:pt x="1102" y="1"/>
                        <a:pt x="10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6" name="Google Shape;1766;p44"/>
                <p:cNvSpPr/>
                <p:nvPr/>
              </p:nvSpPr>
              <p:spPr>
                <a:xfrm>
                  <a:off x="6357425" y="976750"/>
                  <a:ext cx="7875" cy="1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" h="627" extrusionOk="0">
                      <a:moveTo>
                        <a:pt x="265" y="1"/>
                      </a:moveTo>
                      <a:cubicBezTo>
                        <a:pt x="242" y="1"/>
                        <a:pt x="215" y="16"/>
                        <a:pt x="199" y="48"/>
                      </a:cubicBezTo>
                      <a:cubicBezTo>
                        <a:pt x="116" y="202"/>
                        <a:pt x="80" y="369"/>
                        <a:pt x="21" y="536"/>
                      </a:cubicBezTo>
                      <a:cubicBezTo>
                        <a:pt x="0" y="596"/>
                        <a:pt x="29" y="626"/>
                        <a:pt x="67" y="626"/>
                      </a:cubicBezTo>
                      <a:cubicBezTo>
                        <a:pt x="96" y="626"/>
                        <a:pt x="131" y="608"/>
                        <a:pt x="151" y="572"/>
                      </a:cubicBezTo>
                      <a:cubicBezTo>
                        <a:pt x="235" y="417"/>
                        <a:pt x="235" y="238"/>
                        <a:pt x="294" y="71"/>
                      </a:cubicBezTo>
                      <a:cubicBezTo>
                        <a:pt x="314" y="25"/>
                        <a:pt x="293" y="1"/>
                        <a:pt x="265" y="1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7" name="Google Shape;1767;p44"/>
                <p:cNvSpPr/>
                <p:nvPr/>
              </p:nvSpPr>
              <p:spPr>
                <a:xfrm>
                  <a:off x="6314475" y="1002625"/>
                  <a:ext cx="54950" cy="11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8" h="4533" extrusionOk="0">
                      <a:moveTo>
                        <a:pt x="720" y="1"/>
                      </a:moveTo>
                      <a:cubicBezTo>
                        <a:pt x="47" y="1"/>
                        <a:pt x="1" y="649"/>
                        <a:pt x="36" y="1191"/>
                      </a:cubicBezTo>
                      <a:cubicBezTo>
                        <a:pt x="78" y="2188"/>
                        <a:pt x="231" y="4532"/>
                        <a:pt x="1503" y="4532"/>
                      </a:cubicBezTo>
                      <a:cubicBezTo>
                        <a:pt x="1675" y="4532"/>
                        <a:pt x="1868" y="4489"/>
                        <a:pt x="2084" y="4394"/>
                      </a:cubicBezTo>
                      <a:cubicBezTo>
                        <a:pt x="2198" y="4342"/>
                        <a:pt x="2167" y="4219"/>
                        <a:pt x="2064" y="4219"/>
                      </a:cubicBezTo>
                      <a:cubicBezTo>
                        <a:pt x="2048" y="4219"/>
                        <a:pt x="2031" y="4221"/>
                        <a:pt x="2012" y="4228"/>
                      </a:cubicBezTo>
                      <a:cubicBezTo>
                        <a:pt x="1860" y="4291"/>
                        <a:pt x="1721" y="4319"/>
                        <a:pt x="1594" y="4319"/>
                      </a:cubicBezTo>
                      <a:cubicBezTo>
                        <a:pt x="691" y="4319"/>
                        <a:pt x="410" y="2870"/>
                        <a:pt x="357" y="2108"/>
                      </a:cubicBezTo>
                      <a:cubicBezTo>
                        <a:pt x="345" y="1787"/>
                        <a:pt x="310" y="1465"/>
                        <a:pt x="286" y="1144"/>
                      </a:cubicBezTo>
                      <a:cubicBezTo>
                        <a:pt x="268" y="935"/>
                        <a:pt x="257" y="206"/>
                        <a:pt x="612" y="206"/>
                      </a:cubicBezTo>
                      <a:cubicBezTo>
                        <a:pt x="723" y="206"/>
                        <a:pt x="868" y="276"/>
                        <a:pt x="1060" y="453"/>
                      </a:cubicBezTo>
                      <a:cubicBezTo>
                        <a:pt x="1155" y="537"/>
                        <a:pt x="1524" y="906"/>
                        <a:pt x="1429" y="1072"/>
                      </a:cubicBezTo>
                      <a:cubicBezTo>
                        <a:pt x="1400" y="1109"/>
                        <a:pt x="1424" y="1123"/>
                        <a:pt x="1456" y="1123"/>
                      </a:cubicBezTo>
                      <a:cubicBezTo>
                        <a:pt x="1476" y="1123"/>
                        <a:pt x="1498" y="1117"/>
                        <a:pt x="1512" y="1108"/>
                      </a:cubicBezTo>
                      <a:cubicBezTo>
                        <a:pt x="1881" y="799"/>
                        <a:pt x="1107" y="13"/>
                        <a:pt x="738" y="1"/>
                      </a:cubicBezTo>
                      <a:cubicBezTo>
                        <a:pt x="732" y="1"/>
                        <a:pt x="726" y="1"/>
                        <a:pt x="720" y="1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8" name="Google Shape;1768;p44"/>
                <p:cNvSpPr/>
                <p:nvPr/>
              </p:nvSpPr>
              <p:spPr>
                <a:xfrm>
                  <a:off x="6650125" y="1007500"/>
                  <a:ext cx="59950" cy="11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8" h="4450" extrusionOk="0">
                      <a:moveTo>
                        <a:pt x="1726" y="1"/>
                      </a:moveTo>
                      <a:cubicBezTo>
                        <a:pt x="1290" y="1"/>
                        <a:pt x="923" y="479"/>
                        <a:pt x="826" y="877"/>
                      </a:cubicBezTo>
                      <a:cubicBezTo>
                        <a:pt x="818" y="902"/>
                        <a:pt x="838" y="938"/>
                        <a:pt x="859" y="938"/>
                      </a:cubicBezTo>
                      <a:cubicBezTo>
                        <a:pt x="869" y="938"/>
                        <a:pt x="878" y="931"/>
                        <a:pt x="886" y="913"/>
                      </a:cubicBezTo>
                      <a:cubicBezTo>
                        <a:pt x="1072" y="534"/>
                        <a:pt x="1404" y="279"/>
                        <a:pt x="1687" y="279"/>
                      </a:cubicBezTo>
                      <a:cubicBezTo>
                        <a:pt x="1929" y="279"/>
                        <a:pt x="2134" y="464"/>
                        <a:pt x="2183" y="913"/>
                      </a:cubicBezTo>
                      <a:cubicBezTo>
                        <a:pt x="2219" y="1258"/>
                        <a:pt x="2171" y="1628"/>
                        <a:pt x="2124" y="1973"/>
                      </a:cubicBezTo>
                      <a:cubicBezTo>
                        <a:pt x="2076" y="2413"/>
                        <a:pt x="1993" y="2890"/>
                        <a:pt x="1814" y="3306"/>
                      </a:cubicBezTo>
                      <a:cubicBezTo>
                        <a:pt x="1695" y="3580"/>
                        <a:pt x="1517" y="3818"/>
                        <a:pt x="1290" y="4021"/>
                      </a:cubicBezTo>
                      <a:cubicBezTo>
                        <a:pt x="1216" y="4086"/>
                        <a:pt x="626" y="4335"/>
                        <a:pt x="371" y="4335"/>
                      </a:cubicBezTo>
                      <a:cubicBezTo>
                        <a:pt x="302" y="4335"/>
                        <a:pt x="257" y="4317"/>
                        <a:pt x="254" y="4271"/>
                      </a:cubicBezTo>
                      <a:cubicBezTo>
                        <a:pt x="254" y="4247"/>
                        <a:pt x="243" y="4211"/>
                        <a:pt x="207" y="4199"/>
                      </a:cubicBezTo>
                      <a:cubicBezTo>
                        <a:pt x="183" y="4199"/>
                        <a:pt x="171" y="4187"/>
                        <a:pt x="147" y="4187"/>
                      </a:cubicBezTo>
                      <a:cubicBezTo>
                        <a:pt x="138" y="4185"/>
                        <a:pt x="130" y="4184"/>
                        <a:pt x="121" y="4184"/>
                      </a:cubicBezTo>
                      <a:cubicBezTo>
                        <a:pt x="14" y="4184"/>
                        <a:pt x="1" y="4390"/>
                        <a:pt x="112" y="4390"/>
                      </a:cubicBezTo>
                      <a:cubicBezTo>
                        <a:pt x="124" y="4390"/>
                        <a:pt x="124" y="4402"/>
                        <a:pt x="135" y="4402"/>
                      </a:cubicBezTo>
                      <a:cubicBezTo>
                        <a:pt x="147" y="4425"/>
                        <a:pt x="171" y="4449"/>
                        <a:pt x="195" y="4449"/>
                      </a:cubicBezTo>
                      <a:cubicBezTo>
                        <a:pt x="1874" y="4437"/>
                        <a:pt x="2267" y="2782"/>
                        <a:pt x="2350" y="1377"/>
                      </a:cubicBezTo>
                      <a:cubicBezTo>
                        <a:pt x="2362" y="1020"/>
                        <a:pt x="2398" y="294"/>
                        <a:pt x="2029" y="80"/>
                      </a:cubicBezTo>
                      <a:cubicBezTo>
                        <a:pt x="1926" y="25"/>
                        <a:pt x="1824" y="1"/>
                        <a:pt x="1726" y="1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9" name="Google Shape;1769;p44"/>
                <p:cNvSpPr/>
                <p:nvPr/>
              </p:nvSpPr>
              <p:spPr>
                <a:xfrm>
                  <a:off x="6665100" y="1027525"/>
                  <a:ext cx="32775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" h="2742" extrusionOk="0">
                      <a:moveTo>
                        <a:pt x="1050" y="1"/>
                      </a:moveTo>
                      <a:cubicBezTo>
                        <a:pt x="596" y="1"/>
                        <a:pt x="342" y="581"/>
                        <a:pt x="477" y="1017"/>
                      </a:cubicBezTo>
                      <a:cubicBezTo>
                        <a:pt x="584" y="1350"/>
                        <a:pt x="584" y="1636"/>
                        <a:pt x="334" y="1910"/>
                      </a:cubicBezTo>
                      <a:cubicBezTo>
                        <a:pt x="239" y="2029"/>
                        <a:pt x="156" y="2136"/>
                        <a:pt x="84" y="2267"/>
                      </a:cubicBezTo>
                      <a:cubicBezTo>
                        <a:pt x="1" y="2458"/>
                        <a:pt x="84" y="2624"/>
                        <a:pt x="239" y="2732"/>
                      </a:cubicBezTo>
                      <a:cubicBezTo>
                        <a:pt x="249" y="2738"/>
                        <a:pt x="258" y="2741"/>
                        <a:pt x="266" y="2741"/>
                      </a:cubicBezTo>
                      <a:cubicBezTo>
                        <a:pt x="316" y="2741"/>
                        <a:pt x="331" y="2631"/>
                        <a:pt x="310" y="2601"/>
                      </a:cubicBezTo>
                      <a:cubicBezTo>
                        <a:pt x="36" y="2196"/>
                        <a:pt x="703" y="1958"/>
                        <a:pt x="751" y="1589"/>
                      </a:cubicBezTo>
                      <a:cubicBezTo>
                        <a:pt x="775" y="1422"/>
                        <a:pt x="763" y="1303"/>
                        <a:pt x="715" y="1148"/>
                      </a:cubicBezTo>
                      <a:cubicBezTo>
                        <a:pt x="572" y="600"/>
                        <a:pt x="679" y="243"/>
                        <a:pt x="1263" y="148"/>
                      </a:cubicBezTo>
                      <a:cubicBezTo>
                        <a:pt x="1310" y="148"/>
                        <a:pt x="1310" y="53"/>
                        <a:pt x="1263" y="41"/>
                      </a:cubicBezTo>
                      <a:cubicBezTo>
                        <a:pt x="1188" y="13"/>
                        <a:pt x="1117" y="1"/>
                        <a:pt x="105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0" name="Google Shape;1770;p44"/>
                <p:cNvSpPr/>
                <p:nvPr/>
              </p:nvSpPr>
              <p:spPr>
                <a:xfrm>
                  <a:off x="6678875" y="1034950"/>
                  <a:ext cx="15125" cy="2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" h="1091" extrusionOk="0">
                      <a:moveTo>
                        <a:pt x="43" y="1"/>
                      </a:moveTo>
                      <a:cubicBezTo>
                        <a:pt x="16" y="1"/>
                        <a:pt x="1" y="57"/>
                        <a:pt x="21" y="77"/>
                      </a:cubicBezTo>
                      <a:cubicBezTo>
                        <a:pt x="140" y="208"/>
                        <a:pt x="271" y="339"/>
                        <a:pt x="367" y="506"/>
                      </a:cubicBezTo>
                      <a:cubicBezTo>
                        <a:pt x="450" y="660"/>
                        <a:pt x="474" y="863"/>
                        <a:pt x="486" y="1041"/>
                      </a:cubicBezTo>
                      <a:cubicBezTo>
                        <a:pt x="491" y="1076"/>
                        <a:pt x="513" y="1091"/>
                        <a:pt x="535" y="1091"/>
                      </a:cubicBezTo>
                      <a:cubicBezTo>
                        <a:pt x="558" y="1091"/>
                        <a:pt x="581" y="1073"/>
                        <a:pt x="581" y="1041"/>
                      </a:cubicBezTo>
                      <a:cubicBezTo>
                        <a:pt x="605" y="577"/>
                        <a:pt x="378" y="303"/>
                        <a:pt x="57" y="6"/>
                      </a:cubicBezTo>
                      <a:cubicBezTo>
                        <a:pt x="52" y="2"/>
                        <a:pt x="47" y="1"/>
                        <a:pt x="43" y="1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1" name="Google Shape;1771;p44"/>
                <p:cNvSpPr/>
                <p:nvPr/>
              </p:nvSpPr>
              <p:spPr>
                <a:xfrm>
                  <a:off x="6325475" y="1022875"/>
                  <a:ext cx="33075" cy="6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3" h="2598" extrusionOk="0">
                      <a:moveTo>
                        <a:pt x="48" y="0"/>
                      </a:moveTo>
                      <a:cubicBezTo>
                        <a:pt x="13" y="0"/>
                        <a:pt x="1" y="60"/>
                        <a:pt x="36" y="60"/>
                      </a:cubicBezTo>
                      <a:cubicBezTo>
                        <a:pt x="572" y="155"/>
                        <a:pt x="227" y="810"/>
                        <a:pt x="358" y="1167"/>
                      </a:cubicBezTo>
                      <a:cubicBezTo>
                        <a:pt x="548" y="1679"/>
                        <a:pt x="1072" y="1834"/>
                        <a:pt x="894" y="2477"/>
                      </a:cubicBezTo>
                      <a:cubicBezTo>
                        <a:pt x="877" y="2528"/>
                        <a:pt x="915" y="2598"/>
                        <a:pt x="955" y="2598"/>
                      </a:cubicBezTo>
                      <a:cubicBezTo>
                        <a:pt x="971" y="2598"/>
                        <a:pt x="987" y="2587"/>
                        <a:pt x="1001" y="2560"/>
                      </a:cubicBezTo>
                      <a:cubicBezTo>
                        <a:pt x="1322" y="1870"/>
                        <a:pt x="679" y="1572"/>
                        <a:pt x="453" y="1001"/>
                      </a:cubicBezTo>
                      <a:cubicBezTo>
                        <a:pt x="310" y="620"/>
                        <a:pt x="727" y="0"/>
                        <a:pt x="4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2" name="Google Shape;1772;p44"/>
                <p:cNvSpPr/>
                <p:nvPr/>
              </p:nvSpPr>
              <p:spPr>
                <a:xfrm>
                  <a:off x="6326375" y="1034700"/>
                  <a:ext cx="12225" cy="1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555" extrusionOk="0">
                      <a:moveTo>
                        <a:pt x="401" y="1"/>
                      </a:moveTo>
                      <a:cubicBezTo>
                        <a:pt x="172" y="1"/>
                        <a:pt x="12" y="289"/>
                        <a:pt x="0" y="492"/>
                      </a:cubicBezTo>
                      <a:cubicBezTo>
                        <a:pt x="0" y="531"/>
                        <a:pt x="33" y="554"/>
                        <a:pt x="71" y="554"/>
                      </a:cubicBezTo>
                      <a:cubicBezTo>
                        <a:pt x="79" y="554"/>
                        <a:pt x="88" y="553"/>
                        <a:pt x="96" y="551"/>
                      </a:cubicBezTo>
                      <a:cubicBezTo>
                        <a:pt x="143" y="540"/>
                        <a:pt x="167" y="492"/>
                        <a:pt x="167" y="432"/>
                      </a:cubicBezTo>
                      <a:cubicBezTo>
                        <a:pt x="179" y="301"/>
                        <a:pt x="286" y="123"/>
                        <a:pt x="417" y="99"/>
                      </a:cubicBezTo>
                      <a:cubicBezTo>
                        <a:pt x="453" y="87"/>
                        <a:pt x="489" y="16"/>
                        <a:pt x="441" y="4"/>
                      </a:cubicBezTo>
                      <a:cubicBezTo>
                        <a:pt x="428" y="2"/>
                        <a:pt x="414" y="1"/>
                        <a:pt x="401" y="1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3" name="Google Shape;1773;p44"/>
                <p:cNvSpPr/>
                <p:nvPr/>
              </p:nvSpPr>
              <p:spPr>
                <a:xfrm>
                  <a:off x="6348900" y="761400"/>
                  <a:ext cx="234575" cy="8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83" h="3557" extrusionOk="0">
                      <a:moveTo>
                        <a:pt x="6010" y="0"/>
                      </a:moveTo>
                      <a:cubicBezTo>
                        <a:pt x="3591" y="0"/>
                        <a:pt x="1031" y="1349"/>
                        <a:pt x="28" y="3411"/>
                      </a:cubicBezTo>
                      <a:cubicBezTo>
                        <a:pt x="1" y="3466"/>
                        <a:pt x="58" y="3557"/>
                        <a:pt x="113" y="3557"/>
                      </a:cubicBezTo>
                      <a:cubicBezTo>
                        <a:pt x="130" y="3557"/>
                        <a:pt x="146" y="3549"/>
                        <a:pt x="159" y="3530"/>
                      </a:cubicBezTo>
                      <a:cubicBezTo>
                        <a:pt x="1183" y="2018"/>
                        <a:pt x="2481" y="982"/>
                        <a:pt x="4267" y="506"/>
                      </a:cubicBezTo>
                      <a:cubicBezTo>
                        <a:pt x="4797" y="363"/>
                        <a:pt x="5311" y="300"/>
                        <a:pt x="5815" y="300"/>
                      </a:cubicBezTo>
                      <a:cubicBezTo>
                        <a:pt x="7029" y="300"/>
                        <a:pt x="8181" y="668"/>
                        <a:pt x="9351" y="1173"/>
                      </a:cubicBezTo>
                      <a:cubicBezTo>
                        <a:pt x="9357" y="1177"/>
                        <a:pt x="9361" y="1178"/>
                        <a:pt x="9365" y="1178"/>
                      </a:cubicBezTo>
                      <a:cubicBezTo>
                        <a:pt x="9383" y="1178"/>
                        <a:pt x="9373" y="1135"/>
                        <a:pt x="9363" y="1125"/>
                      </a:cubicBezTo>
                      <a:cubicBezTo>
                        <a:pt x="8429" y="348"/>
                        <a:pt x="7238" y="0"/>
                        <a:pt x="60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4" name="Google Shape;1774;p44"/>
                <p:cNvSpPr/>
                <p:nvPr/>
              </p:nvSpPr>
              <p:spPr>
                <a:xfrm>
                  <a:off x="6326975" y="836225"/>
                  <a:ext cx="38350" cy="7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4" h="3108" extrusionOk="0">
                      <a:moveTo>
                        <a:pt x="1461" y="0"/>
                      </a:moveTo>
                      <a:cubicBezTo>
                        <a:pt x="1458" y="0"/>
                        <a:pt x="1456" y="1"/>
                        <a:pt x="1453" y="1"/>
                      </a:cubicBezTo>
                      <a:cubicBezTo>
                        <a:pt x="417" y="239"/>
                        <a:pt x="0" y="2132"/>
                        <a:pt x="84" y="3025"/>
                      </a:cubicBezTo>
                      <a:cubicBezTo>
                        <a:pt x="91" y="3064"/>
                        <a:pt x="134" y="3108"/>
                        <a:pt x="166" y="3108"/>
                      </a:cubicBezTo>
                      <a:cubicBezTo>
                        <a:pt x="184" y="3108"/>
                        <a:pt x="198" y="3095"/>
                        <a:pt x="203" y="3061"/>
                      </a:cubicBezTo>
                      <a:cubicBezTo>
                        <a:pt x="346" y="2085"/>
                        <a:pt x="477" y="585"/>
                        <a:pt x="1489" y="108"/>
                      </a:cubicBezTo>
                      <a:cubicBezTo>
                        <a:pt x="1533" y="86"/>
                        <a:pt x="1504" y="0"/>
                        <a:pt x="1461" y="0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5" name="Google Shape;1775;p44"/>
                <p:cNvSpPr/>
                <p:nvPr/>
              </p:nvSpPr>
              <p:spPr>
                <a:xfrm>
                  <a:off x="6316550" y="877600"/>
                  <a:ext cx="33875" cy="9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5" h="3697" extrusionOk="0">
                      <a:moveTo>
                        <a:pt x="1302" y="0"/>
                      </a:moveTo>
                      <a:cubicBezTo>
                        <a:pt x="1292" y="0"/>
                        <a:pt x="1281" y="8"/>
                        <a:pt x="1275" y="25"/>
                      </a:cubicBezTo>
                      <a:cubicBezTo>
                        <a:pt x="751" y="1037"/>
                        <a:pt x="1" y="2490"/>
                        <a:pt x="501" y="3656"/>
                      </a:cubicBezTo>
                      <a:cubicBezTo>
                        <a:pt x="515" y="3685"/>
                        <a:pt x="534" y="3697"/>
                        <a:pt x="552" y="3697"/>
                      </a:cubicBezTo>
                      <a:cubicBezTo>
                        <a:pt x="596" y="3697"/>
                        <a:pt x="640" y="3635"/>
                        <a:pt x="632" y="3585"/>
                      </a:cubicBezTo>
                      <a:cubicBezTo>
                        <a:pt x="310" y="2335"/>
                        <a:pt x="905" y="1192"/>
                        <a:pt x="1346" y="85"/>
                      </a:cubicBezTo>
                      <a:cubicBezTo>
                        <a:pt x="1354" y="42"/>
                        <a:pt x="1327" y="0"/>
                        <a:pt x="13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6" name="Google Shape;1776;p44"/>
                <p:cNvSpPr/>
                <p:nvPr/>
              </p:nvSpPr>
              <p:spPr>
                <a:xfrm>
                  <a:off x="6318925" y="952650"/>
                  <a:ext cx="12350" cy="5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" h="2349" extrusionOk="0">
                      <a:moveTo>
                        <a:pt x="392" y="1"/>
                      </a:moveTo>
                      <a:cubicBezTo>
                        <a:pt x="376" y="1"/>
                        <a:pt x="358" y="10"/>
                        <a:pt x="358" y="23"/>
                      </a:cubicBezTo>
                      <a:cubicBezTo>
                        <a:pt x="251" y="738"/>
                        <a:pt x="1" y="1619"/>
                        <a:pt x="298" y="2309"/>
                      </a:cubicBezTo>
                      <a:cubicBezTo>
                        <a:pt x="309" y="2337"/>
                        <a:pt x="331" y="2349"/>
                        <a:pt x="355" y="2349"/>
                      </a:cubicBezTo>
                      <a:cubicBezTo>
                        <a:pt x="415" y="2349"/>
                        <a:pt x="494" y="2282"/>
                        <a:pt x="477" y="2214"/>
                      </a:cubicBezTo>
                      <a:cubicBezTo>
                        <a:pt x="251" y="1500"/>
                        <a:pt x="346" y="762"/>
                        <a:pt x="418" y="23"/>
                      </a:cubicBezTo>
                      <a:cubicBezTo>
                        <a:pt x="418" y="7"/>
                        <a:pt x="405" y="1"/>
                        <a:pt x="3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7" name="Google Shape;1777;p44"/>
                <p:cNvSpPr/>
                <p:nvPr/>
              </p:nvSpPr>
              <p:spPr>
                <a:xfrm>
                  <a:off x="6581475" y="789225"/>
                  <a:ext cx="97100" cy="7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4" h="2992" extrusionOk="0">
                      <a:moveTo>
                        <a:pt x="60" y="0"/>
                      </a:moveTo>
                      <a:cubicBezTo>
                        <a:pt x="0" y="0"/>
                        <a:pt x="0" y="60"/>
                        <a:pt x="48" y="60"/>
                      </a:cubicBezTo>
                      <a:cubicBezTo>
                        <a:pt x="1727" y="357"/>
                        <a:pt x="2584" y="1857"/>
                        <a:pt x="3703" y="2965"/>
                      </a:cubicBezTo>
                      <a:cubicBezTo>
                        <a:pt x="3721" y="2983"/>
                        <a:pt x="3748" y="2991"/>
                        <a:pt x="3773" y="2991"/>
                      </a:cubicBezTo>
                      <a:cubicBezTo>
                        <a:pt x="3830" y="2991"/>
                        <a:pt x="3883" y="2951"/>
                        <a:pt x="3834" y="2893"/>
                      </a:cubicBezTo>
                      <a:cubicBezTo>
                        <a:pt x="2846" y="1667"/>
                        <a:pt x="1738" y="179"/>
                        <a:pt x="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8" name="Google Shape;1778;p44"/>
                <p:cNvSpPr/>
                <p:nvPr/>
              </p:nvSpPr>
              <p:spPr>
                <a:xfrm>
                  <a:off x="6657100" y="851050"/>
                  <a:ext cx="55675" cy="6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7" h="2569" extrusionOk="0">
                      <a:moveTo>
                        <a:pt x="88" y="1"/>
                      </a:moveTo>
                      <a:cubicBezTo>
                        <a:pt x="46" y="1"/>
                        <a:pt x="1" y="29"/>
                        <a:pt x="35" y="63"/>
                      </a:cubicBezTo>
                      <a:cubicBezTo>
                        <a:pt x="737" y="873"/>
                        <a:pt x="1369" y="1778"/>
                        <a:pt x="2107" y="2552"/>
                      </a:cubicBezTo>
                      <a:cubicBezTo>
                        <a:pt x="2118" y="2563"/>
                        <a:pt x="2136" y="2568"/>
                        <a:pt x="2153" y="2568"/>
                      </a:cubicBezTo>
                      <a:cubicBezTo>
                        <a:pt x="2190" y="2568"/>
                        <a:pt x="2226" y="2544"/>
                        <a:pt x="2202" y="2504"/>
                      </a:cubicBezTo>
                      <a:cubicBezTo>
                        <a:pt x="1714" y="1575"/>
                        <a:pt x="833" y="777"/>
                        <a:pt x="130" y="16"/>
                      </a:cubicBezTo>
                      <a:cubicBezTo>
                        <a:pt x="120" y="5"/>
                        <a:pt x="104" y="1"/>
                        <a:pt x="88" y="1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9" name="Google Shape;1779;p44"/>
                <p:cNvSpPr/>
                <p:nvPr/>
              </p:nvSpPr>
              <p:spPr>
                <a:xfrm>
                  <a:off x="6681225" y="878075"/>
                  <a:ext cx="33500" cy="7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0" h="2925" extrusionOk="0">
                      <a:moveTo>
                        <a:pt x="31" y="1"/>
                      </a:moveTo>
                      <a:cubicBezTo>
                        <a:pt x="7" y="1"/>
                        <a:pt x="1" y="46"/>
                        <a:pt x="11" y="66"/>
                      </a:cubicBezTo>
                      <a:cubicBezTo>
                        <a:pt x="725" y="851"/>
                        <a:pt x="987" y="1852"/>
                        <a:pt x="1201" y="2864"/>
                      </a:cubicBezTo>
                      <a:cubicBezTo>
                        <a:pt x="1211" y="2907"/>
                        <a:pt x="1236" y="2925"/>
                        <a:pt x="1261" y="2925"/>
                      </a:cubicBezTo>
                      <a:cubicBezTo>
                        <a:pt x="1300" y="2925"/>
                        <a:pt x="1339" y="2885"/>
                        <a:pt x="1332" y="2828"/>
                      </a:cubicBezTo>
                      <a:cubicBezTo>
                        <a:pt x="1189" y="1816"/>
                        <a:pt x="868" y="673"/>
                        <a:pt x="46" y="6"/>
                      </a:cubicBezTo>
                      <a:cubicBezTo>
                        <a:pt x="41" y="2"/>
                        <a:pt x="35" y="1"/>
                        <a:pt x="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0" name="Google Shape;1780;p44"/>
                <p:cNvSpPr/>
                <p:nvPr/>
              </p:nvSpPr>
              <p:spPr>
                <a:xfrm>
                  <a:off x="6697250" y="910850"/>
                  <a:ext cx="11050" cy="8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3438" extrusionOk="0">
                      <a:moveTo>
                        <a:pt x="61" y="0"/>
                      </a:moveTo>
                      <a:cubicBezTo>
                        <a:pt x="34" y="0"/>
                        <a:pt x="1" y="24"/>
                        <a:pt x="1" y="52"/>
                      </a:cubicBezTo>
                      <a:cubicBezTo>
                        <a:pt x="13" y="564"/>
                        <a:pt x="191" y="1029"/>
                        <a:pt x="227" y="1529"/>
                      </a:cubicBezTo>
                      <a:cubicBezTo>
                        <a:pt x="274" y="2136"/>
                        <a:pt x="191" y="2755"/>
                        <a:pt x="203" y="3374"/>
                      </a:cubicBezTo>
                      <a:cubicBezTo>
                        <a:pt x="203" y="3419"/>
                        <a:pt x="229" y="3437"/>
                        <a:pt x="262" y="3437"/>
                      </a:cubicBezTo>
                      <a:cubicBezTo>
                        <a:pt x="315" y="3437"/>
                        <a:pt x="386" y="3390"/>
                        <a:pt x="394" y="3338"/>
                      </a:cubicBezTo>
                      <a:cubicBezTo>
                        <a:pt x="417" y="2803"/>
                        <a:pt x="441" y="2255"/>
                        <a:pt x="417" y="1719"/>
                      </a:cubicBezTo>
                      <a:cubicBezTo>
                        <a:pt x="405" y="1136"/>
                        <a:pt x="155" y="612"/>
                        <a:pt x="96" y="40"/>
                      </a:cubicBezTo>
                      <a:cubicBezTo>
                        <a:pt x="96" y="11"/>
                        <a:pt x="80" y="0"/>
                        <a:pt x="61" y="0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1" name="Google Shape;1781;p44"/>
                <p:cNvSpPr/>
                <p:nvPr/>
              </p:nvSpPr>
              <p:spPr>
                <a:xfrm>
                  <a:off x="6699325" y="985725"/>
                  <a:ext cx="6275" cy="2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1145" extrusionOk="0">
                      <a:moveTo>
                        <a:pt x="141" y="0"/>
                      </a:moveTo>
                      <a:cubicBezTo>
                        <a:pt x="120" y="0"/>
                        <a:pt x="96" y="13"/>
                        <a:pt x="96" y="34"/>
                      </a:cubicBezTo>
                      <a:cubicBezTo>
                        <a:pt x="72" y="379"/>
                        <a:pt x="1" y="772"/>
                        <a:pt x="84" y="1117"/>
                      </a:cubicBezTo>
                      <a:cubicBezTo>
                        <a:pt x="89" y="1136"/>
                        <a:pt x="103" y="1144"/>
                        <a:pt x="120" y="1144"/>
                      </a:cubicBezTo>
                      <a:cubicBezTo>
                        <a:pt x="144" y="1144"/>
                        <a:pt x="172" y="1127"/>
                        <a:pt x="180" y="1105"/>
                      </a:cubicBezTo>
                      <a:cubicBezTo>
                        <a:pt x="251" y="760"/>
                        <a:pt x="180" y="367"/>
                        <a:pt x="168" y="22"/>
                      </a:cubicBezTo>
                      <a:cubicBezTo>
                        <a:pt x="168" y="7"/>
                        <a:pt x="155" y="0"/>
                        <a:pt x="141" y="0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2" name="Google Shape;1782;p44"/>
                <p:cNvSpPr/>
                <p:nvPr/>
              </p:nvSpPr>
              <p:spPr>
                <a:xfrm>
                  <a:off x="6538050" y="806150"/>
                  <a:ext cx="45825" cy="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3" h="2456" extrusionOk="0">
                      <a:moveTo>
                        <a:pt x="1796" y="1"/>
                      </a:moveTo>
                      <a:cubicBezTo>
                        <a:pt x="1785" y="1"/>
                        <a:pt x="1768" y="11"/>
                        <a:pt x="1761" y="26"/>
                      </a:cubicBezTo>
                      <a:cubicBezTo>
                        <a:pt x="1689" y="1121"/>
                        <a:pt x="1058" y="1978"/>
                        <a:pt x="46" y="2383"/>
                      </a:cubicBezTo>
                      <a:cubicBezTo>
                        <a:pt x="13" y="2394"/>
                        <a:pt x="1" y="2456"/>
                        <a:pt x="37" y="2456"/>
                      </a:cubicBezTo>
                      <a:cubicBezTo>
                        <a:pt x="39" y="2456"/>
                        <a:pt x="43" y="2455"/>
                        <a:pt x="46" y="2454"/>
                      </a:cubicBezTo>
                      <a:cubicBezTo>
                        <a:pt x="1142" y="2145"/>
                        <a:pt x="1832" y="1133"/>
                        <a:pt x="1809" y="14"/>
                      </a:cubicBezTo>
                      <a:cubicBezTo>
                        <a:pt x="1809" y="5"/>
                        <a:pt x="1803" y="1"/>
                        <a:pt x="179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3" name="Google Shape;1783;p44"/>
                <p:cNvSpPr/>
                <p:nvPr/>
              </p:nvSpPr>
              <p:spPr>
                <a:xfrm>
                  <a:off x="6458975" y="830575"/>
                  <a:ext cx="106075" cy="7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3" h="2826" extrusionOk="0">
                      <a:moveTo>
                        <a:pt x="4205" y="0"/>
                      </a:moveTo>
                      <a:cubicBezTo>
                        <a:pt x="4198" y="0"/>
                        <a:pt x="4192" y="4"/>
                        <a:pt x="4186" y="13"/>
                      </a:cubicBezTo>
                      <a:cubicBezTo>
                        <a:pt x="3281" y="1430"/>
                        <a:pt x="1554" y="2108"/>
                        <a:pt x="54" y="2704"/>
                      </a:cubicBezTo>
                      <a:cubicBezTo>
                        <a:pt x="0" y="2725"/>
                        <a:pt x="25" y="2826"/>
                        <a:pt x="75" y="2826"/>
                      </a:cubicBezTo>
                      <a:cubicBezTo>
                        <a:pt x="79" y="2826"/>
                        <a:pt x="85" y="2825"/>
                        <a:pt x="90" y="2823"/>
                      </a:cubicBezTo>
                      <a:cubicBezTo>
                        <a:pt x="1638" y="2323"/>
                        <a:pt x="3376" y="1513"/>
                        <a:pt x="4233" y="61"/>
                      </a:cubicBezTo>
                      <a:cubicBezTo>
                        <a:pt x="4242" y="34"/>
                        <a:pt x="4224" y="0"/>
                        <a:pt x="42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4" name="Google Shape;1784;p44"/>
                <p:cNvSpPr/>
                <p:nvPr/>
              </p:nvSpPr>
              <p:spPr>
                <a:xfrm>
                  <a:off x="6465725" y="791775"/>
                  <a:ext cx="82975" cy="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9" h="400" extrusionOk="0">
                      <a:moveTo>
                        <a:pt x="1736" y="0"/>
                      </a:moveTo>
                      <a:cubicBezTo>
                        <a:pt x="1164" y="0"/>
                        <a:pt x="589" y="112"/>
                        <a:pt x="46" y="303"/>
                      </a:cubicBezTo>
                      <a:cubicBezTo>
                        <a:pt x="13" y="314"/>
                        <a:pt x="0" y="399"/>
                        <a:pt x="38" y="399"/>
                      </a:cubicBezTo>
                      <a:cubicBezTo>
                        <a:pt x="41" y="399"/>
                        <a:pt x="43" y="399"/>
                        <a:pt x="46" y="398"/>
                      </a:cubicBezTo>
                      <a:cubicBezTo>
                        <a:pt x="616" y="240"/>
                        <a:pt x="1189" y="146"/>
                        <a:pt x="1760" y="146"/>
                      </a:cubicBezTo>
                      <a:cubicBezTo>
                        <a:pt x="2263" y="146"/>
                        <a:pt x="2764" y="219"/>
                        <a:pt x="3261" y="386"/>
                      </a:cubicBezTo>
                      <a:cubicBezTo>
                        <a:pt x="3264" y="387"/>
                        <a:pt x="3266" y="388"/>
                        <a:pt x="3269" y="388"/>
                      </a:cubicBezTo>
                      <a:cubicBezTo>
                        <a:pt x="3300" y="388"/>
                        <a:pt x="3319" y="326"/>
                        <a:pt x="3297" y="315"/>
                      </a:cubicBezTo>
                      <a:cubicBezTo>
                        <a:pt x="2797" y="97"/>
                        <a:pt x="2268" y="0"/>
                        <a:pt x="17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5" name="Google Shape;1785;p44"/>
                <p:cNvSpPr/>
                <p:nvPr/>
              </p:nvSpPr>
              <p:spPr>
                <a:xfrm>
                  <a:off x="6615400" y="868275"/>
                  <a:ext cx="2700" cy="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189" extrusionOk="0">
                      <a:moveTo>
                        <a:pt x="19" y="0"/>
                      </a:moveTo>
                      <a:cubicBezTo>
                        <a:pt x="12" y="0"/>
                        <a:pt x="0" y="9"/>
                        <a:pt x="0" y="17"/>
                      </a:cubicBezTo>
                      <a:cubicBezTo>
                        <a:pt x="12" y="88"/>
                        <a:pt x="84" y="112"/>
                        <a:pt x="84" y="184"/>
                      </a:cubicBezTo>
                      <a:cubicBezTo>
                        <a:pt x="84" y="187"/>
                        <a:pt x="86" y="189"/>
                        <a:pt x="89" y="189"/>
                      </a:cubicBezTo>
                      <a:cubicBezTo>
                        <a:pt x="96" y="189"/>
                        <a:pt x="108" y="180"/>
                        <a:pt x="108" y="172"/>
                      </a:cubicBezTo>
                      <a:cubicBezTo>
                        <a:pt x="108" y="100"/>
                        <a:pt x="36" y="77"/>
                        <a:pt x="24" y="5"/>
                      </a:cubicBezTo>
                      <a:cubicBezTo>
                        <a:pt x="24" y="2"/>
                        <a:pt x="22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6" name="Google Shape;1786;p44"/>
                <p:cNvSpPr/>
                <p:nvPr/>
              </p:nvSpPr>
              <p:spPr>
                <a:xfrm>
                  <a:off x="6608225" y="850800"/>
                  <a:ext cx="33825" cy="3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3" h="1438" extrusionOk="0">
                      <a:moveTo>
                        <a:pt x="50" y="1"/>
                      </a:moveTo>
                      <a:cubicBezTo>
                        <a:pt x="23" y="1"/>
                        <a:pt x="0" y="43"/>
                        <a:pt x="25" y="85"/>
                      </a:cubicBezTo>
                      <a:cubicBezTo>
                        <a:pt x="335" y="621"/>
                        <a:pt x="740" y="1085"/>
                        <a:pt x="1276" y="1430"/>
                      </a:cubicBezTo>
                      <a:cubicBezTo>
                        <a:pt x="1284" y="1435"/>
                        <a:pt x="1292" y="1438"/>
                        <a:pt x="1298" y="1438"/>
                      </a:cubicBezTo>
                      <a:cubicBezTo>
                        <a:pt x="1340" y="1438"/>
                        <a:pt x="1352" y="1354"/>
                        <a:pt x="1311" y="1323"/>
                      </a:cubicBezTo>
                      <a:cubicBezTo>
                        <a:pt x="823" y="966"/>
                        <a:pt x="406" y="549"/>
                        <a:pt x="85" y="26"/>
                      </a:cubicBezTo>
                      <a:cubicBezTo>
                        <a:pt x="75" y="8"/>
                        <a:pt x="62" y="1"/>
                        <a:pt x="5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7" name="Google Shape;1787;p44"/>
                <p:cNvSpPr/>
                <p:nvPr/>
              </p:nvSpPr>
              <p:spPr>
                <a:xfrm>
                  <a:off x="6630325" y="859275"/>
                  <a:ext cx="21050" cy="1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2" h="747" extrusionOk="0">
                      <a:moveTo>
                        <a:pt x="80" y="0"/>
                      </a:moveTo>
                      <a:cubicBezTo>
                        <a:pt x="39" y="0"/>
                        <a:pt x="1" y="34"/>
                        <a:pt x="34" y="68"/>
                      </a:cubicBezTo>
                      <a:cubicBezTo>
                        <a:pt x="249" y="294"/>
                        <a:pt x="439" y="556"/>
                        <a:pt x="689" y="734"/>
                      </a:cubicBezTo>
                      <a:cubicBezTo>
                        <a:pt x="704" y="743"/>
                        <a:pt x="721" y="747"/>
                        <a:pt x="738" y="747"/>
                      </a:cubicBezTo>
                      <a:cubicBezTo>
                        <a:pt x="791" y="747"/>
                        <a:pt x="841" y="711"/>
                        <a:pt x="796" y="675"/>
                      </a:cubicBezTo>
                      <a:cubicBezTo>
                        <a:pt x="535" y="496"/>
                        <a:pt x="344" y="234"/>
                        <a:pt x="130" y="20"/>
                      </a:cubicBezTo>
                      <a:cubicBezTo>
                        <a:pt x="116" y="6"/>
                        <a:pt x="98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8" name="Google Shape;1788;p44"/>
                <p:cNvSpPr/>
                <p:nvPr/>
              </p:nvSpPr>
              <p:spPr>
                <a:xfrm>
                  <a:off x="6719275" y="1526800"/>
                  <a:ext cx="74150" cy="9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3799" extrusionOk="0">
                      <a:moveTo>
                        <a:pt x="1168" y="429"/>
                      </a:moveTo>
                      <a:cubicBezTo>
                        <a:pt x="1418" y="429"/>
                        <a:pt x="1596" y="489"/>
                        <a:pt x="1727" y="596"/>
                      </a:cubicBezTo>
                      <a:cubicBezTo>
                        <a:pt x="1846" y="715"/>
                        <a:pt x="1918" y="882"/>
                        <a:pt x="1918" y="1096"/>
                      </a:cubicBezTo>
                      <a:cubicBezTo>
                        <a:pt x="1918" y="1322"/>
                        <a:pt x="1846" y="1489"/>
                        <a:pt x="1727" y="1608"/>
                      </a:cubicBezTo>
                      <a:cubicBezTo>
                        <a:pt x="1596" y="1715"/>
                        <a:pt x="1418" y="1775"/>
                        <a:pt x="1168" y="1775"/>
                      </a:cubicBezTo>
                      <a:lnTo>
                        <a:pt x="525" y="1775"/>
                      </a:lnTo>
                      <a:lnTo>
                        <a:pt x="525" y="429"/>
                      </a:lnTo>
                      <a:close/>
                      <a:moveTo>
                        <a:pt x="1" y="1"/>
                      </a:moveTo>
                      <a:lnTo>
                        <a:pt x="1" y="3799"/>
                      </a:lnTo>
                      <a:lnTo>
                        <a:pt x="525" y="3799"/>
                      </a:lnTo>
                      <a:lnTo>
                        <a:pt x="525" y="2191"/>
                      </a:lnTo>
                      <a:lnTo>
                        <a:pt x="1072" y="2191"/>
                      </a:lnTo>
                      <a:cubicBezTo>
                        <a:pt x="1287" y="2191"/>
                        <a:pt x="1441" y="2239"/>
                        <a:pt x="1560" y="2322"/>
                      </a:cubicBezTo>
                      <a:cubicBezTo>
                        <a:pt x="1679" y="2406"/>
                        <a:pt x="1799" y="2572"/>
                        <a:pt x="1930" y="2823"/>
                      </a:cubicBezTo>
                      <a:lnTo>
                        <a:pt x="2406" y="3799"/>
                      </a:lnTo>
                      <a:lnTo>
                        <a:pt x="2965" y="3799"/>
                      </a:lnTo>
                      <a:lnTo>
                        <a:pt x="2441" y="2763"/>
                      </a:lnTo>
                      <a:cubicBezTo>
                        <a:pt x="2334" y="2549"/>
                        <a:pt x="2227" y="2382"/>
                        <a:pt x="2120" y="2263"/>
                      </a:cubicBezTo>
                      <a:cubicBezTo>
                        <a:pt x="2025" y="2144"/>
                        <a:pt x="1918" y="2061"/>
                        <a:pt x="1810" y="2025"/>
                      </a:cubicBezTo>
                      <a:cubicBezTo>
                        <a:pt x="2013" y="1965"/>
                        <a:pt x="2180" y="1846"/>
                        <a:pt x="2287" y="1691"/>
                      </a:cubicBezTo>
                      <a:cubicBezTo>
                        <a:pt x="2394" y="1537"/>
                        <a:pt x="2453" y="1334"/>
                        <a:pt x="2453" y="1096"/>
                      </a:cubicBezTo>
                      <a:cubicBezTo>
                        <a:pt x="2453" y="727"/>
                        <a:pt x="2346" y="453"/>
                        <a:pt x="2132" y="275"/>
                      </a:cubicBezTo>
                      <a:cubicBezTo>
                        <a:pt x="1918" y="96"/>
                        <a:pt x="1596" y="1"/>
                        <a:pt x="116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9" name="Google Shape;1789;p44"/>
                <p:cNvSpPr/>
                <p:nvPr/>
              </p:nvSpPr>
              <p:spPr>
                <a:xfrm>
                  <a:off x="6440375" y="1159800"/>
                  <a:ext cx="135750" cy="4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0" h="1869" extrusionOk="0">
                      <a:moveTo>
                        <a:pt x="72" y="0"/>
                      </a:moveTo>
                      <a:cubicBezTo>
                        <a:pt x="72" y="0"/>
                        <a:pt x="1" y="893"/>
                        <a:pt x="203" y="1191"/>
                      </a:cubicBezTo>
                      <a:cubicBezTo>
                        <a:pt x="371" y="1464"/>
                        <a:pt x="1209" y="1868"/>
                        <a:pt x="2173" y="1868"/>
                      </a:cubicBezTo>
                      <a:cubicBezTo>
                        <a:pt x="2301" y="1868"/>
                        <a:pt x="2430" y="1861"/>
                        <a:pt x="2560" y="1846"/>
                      </a:cubicBezTo>
                      <a:cubicBezTo>
                        <a:pt x="3680" y="1715"/>
                        <a:pt x="5430" y="1786"/>
                        <a:pt x="5085" y="250"/>
                      </a:cubicBezTo>
                      <a:lnTo>
                        <a:pt x="5085" y="250"/>
                      </a:lnTo>
                      <a:cubicBezTo>
                        <a:pt x="5084" y="250"/>
                        <a:pt x="4112" y="434"/>
                        <a:pt x="2884" y="434"/>
                      </a:cubicBezTo>
                      <a:cubicBezTo>
                        <a:pt x="1990" y="434"/>
                        <a:pt x="960" y="336"/>
                        <a:pt x="7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0" name="Google Shape;1790;p44"/>
                <p:cNvSpPr/>
                <p:nvPr/>
              </p:nvSpPr>
              <p:spPr>
                <a:xfrm>
                  <a:off x="6432350" y="1140750"/>
                  <a:ext cx="142300" cy="6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2" h="2727" extrusionOk="0">
                      <a:moveTo>
                        <a:pt x="524" y="810"/>
                      </a:moveTo>
                      <a:cubicBezTo>
                        <a:pt x="1171" y="1144"/>
                        <a:pt x="2157" y="1238"/>
                        <a:pt x="3060" y="1238"/>
                      </a:cubicBezTo>
                      <a:cubicBezTo>
                        <a:pt x="4217" y="1238"/>
                        <a:pt x="5239" y="1084"/>
                        <a:pt x="5239" y="1084"/>
                      </a:cubicBezTo>
                      <a:cubicBezTo>
                        <a:pt x="5239" y="1084"/>
                        <a:pt x="5275" y="1179"/>
                        <a:pt x="5310" y="1298"/>
                      </a:cubicBezTo>
                      <a:cubicBezTo>
                        <a:pt x="4861" y="1544"/>
                        <a:pt x="3949" y="1771"/>
                        <a:pt x="3008" y="1771"/>
                      </a:cubicBezTo>
                      <a:cubicBezTo>
                        <a:pt x="2902" y="1771"/>
                        <a:pt x="2797" y="1768"/>
                        <a:pt x="2691" y="1762"/>
                      </a:cubicBezTo>
                      <a:cubicBezTo>
                        <a:pt x="1322" y="1679"/>
                        <a:pt x="691" y="1310"/>
                        <a:pt x="464" y="1143"/>
                      </a:cubicBezTo>
                      <a:cubicBezTo>
                        <a:pt x="476" y="953"/>
                        <a:pt x="524" y="810"/>
                        <a:pt x="524" y="810"/>
                      </a:cubicBezTo>
                      <a:close/>
                      <a:moveTo>
                        <a:pt x="453" y="1334"/>
                      </a:moveTo>
                      <a:lnTo>
                        <a:pt x="453" y="1334"/>
                      </a:lnTo>
                      <a:cubicBezTo>
                        <a:pt x="679" y="1489"/>
                        <a:pt x="1345" y="1858"/>
                        <a:pt x="2739" y="1858"/>
                      </a:cubicBezTo>
                      <a:cubicBezTo>
                        <a:pt x="4227" y="1858"/>
                        <a:pt x="5096" y="1596"/>
                        <a:pt x="5346" y="1501"/>
                      </a:cubicBezTo>
                      <a:lnTo>
                        <a:pt x="5346" y="1501"/>
                      </a:lnTo>
                      <a:cubicBezTo>
                        <a:pt x="5346" y="1584"/>
                        <a:pt x="5346" y="1655"/>
                        <a:pt x="5322" y="1715"/>
                      </a:cubicBezTo>
                      <a:cubicBezTo>
                        <a:pt x="5251" y="1941"/>
                        <a:pt x="4239" y="2346"/>
                        <a:pt x="2893" y="2382"/>
                      </a:cubicBezTo>
                      <a:cubicBezTo>
                        <a:pt x="2856" y="2382"/>
                        <a:pt x="2820" y="2383"/>
                        <a:pt x="2783" y="2383"/>
                      </a:cubicBezTo>
                      <a:cubicBezTo>
                        <a:pt x="1499" y="2383"/>
                        <a:pt x="651" y="1980"/>
                        <a:pt x="524" y="1655"/>
                      </a:cubicBezTo>
                      <a:cubicBezTo>
                        <a:pt x="476" y="1560"/>
                        <a:pt x="464" y="1441"/>
                        <a:pt x="453" y="1334"/>
                      </a:cubicBezTo>
                      <a:close/>
                      <a:moveTo>
                        <a:pt x="679" y="0"/>
                      </a:moveTo>
                      <a:cubicBezTo>
                        <a:pt x="0" y="596"/>
                        <a:pt x="179" y="1810"/>
                        <a:pt x="524" y="2036"/>
                      </a:cubicBezTo>
                      <a:cubicBezTo>
                        <a:pt x="857" y="2263"/>
                        <a:pt x="1810" y="2727"/>
                        <a:pt x="2965" y="2727"/>
                      </a:cubicBezTo>
                      <a:cubicBezTo>
                        <a:pt x="4120" y="2727"/>
                        <a:pt x="5477" y="2167"/>
                        <a:pt x="5560" y="1667"/>
                      </a:cubicBezTo>
                      <a:cubicBezTo>
                        <a:pt x="5691" y="727"/>
                        <a:pt x="5179" y="334"/>
                        <a:pt x="5179" y="334"/>
                      </a:cubicBezTo>
                      <a:lnTo>
                        <a:pt x="5179" y="334"/>
                      </a:lnTo>
                      <a:lnTo>
                        <a:pt x="5227" y="893"/>
                      </a:lnTo>
                      <a:cubicBezTo>
                        <a:pt x="5227" y="893"/>
                        <a:pt x="4685" y="915"/>
                        <a:pt x="3954" y="915"/>
                      </a:cubicBezTo>
                      <a:cubicBezTo>
                        <a:pt x="2828" y="915"/>
                        <a:pt x="1253" y="863"/>
                        <a:pt x="524" y="596"/>
                      </a:cubicBezTo>
                      <a:lnTo>
                        <a:pt x="67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1" name="Google Shape;1791;p44"/>
                <p:cNvSpPr/>
                <p:nvPr/>
              </p:nvSpPr>
              <p:spPr>
                <a:xfrm>
                  <a:off x="6457650" y="1205925"/>
                  <a:ext cx="98225" cy="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29" h="698" extrusionOk="0">
                      <a:moveTo>
                        <a:pt x="3905" y="1"/>
                      </a:moveTo>
                      <a:cubicBezTo>
                        <a:pt x="3846" y="299"/>
                        <a:pt x="2954" y="515"/>
                        <a:pt x="2204" y="515"/>
                      </a:cubicBezTo>
                      <a:cubicBezTo>
                        <a:pt x="2057" y="515"/>
                        <a:pt x="1915" y="507"/>
                        <a:pt x="1786" y="489"/>
                      </a:cubicBezTo>
                      <a:cubicBezTo>
                        <a:pt x="1012" y="394"/>
                        <a:pt x="143" y="370"/>
                        <a:pt x="0" y="120"/>
                      </a:cubicBezTo>
                      <a:lnTo>
                        <a:pt x="0" y="120"/>
                      </a:lnTo>
                      <a:cubicBezTo>
                        <a:pt x="0" y="120"/>
                        <a:pt x="24" y="477"/>
                        <a:pt x="810" y="679"/>
                      </a:cubicBezTo>
                      <a:cubicBezTo>
                        <a:pt x="869" y="692"/>
                        <a:pt x="929" y="697"/>
                        <a:pt x="992" y="697"/>
                      </a:cubicBezTo>
                      <a:cubicBezTo>
                        <a:pt x="1219" y="697"/>
                        <a:pt x="1481" y="632"/>
                        <a:pt x="1881" y="632"/>
                      </a:cubicBezTo>
                      <a:cubicBezTo>
                        <a:pt x="2256" y="632"/>
                        <a:pt x="2605" y="692"/>
                        <a:pt x="2871" y="692"/>
                      </a:cubicBezTo>
                      <a:cubicBezTo>
                        <a:pt x="2960" y="692"/>
                        <a:pt x="3039" y="685"/>
                        <a:pt x="3108" y="668"/>
                      </a:cubicBezTo>
                      <a:cubicBezTo>
                        <a:pt x="3929" y="441"/>
                        <a:pt x="3905" y="1"/>
                        <a:pt x="39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2" name="Google Shape;1792;p44"/>
                <p:cNvSpPr/>
                <p:nvPr/>
              </p:nvSpPr>
              <p:spPr>
                <a:xfrm>
                  <a:off x="6459125" y="1113650"/>
                  <a:ext cx="89025" cy="2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983" extrusionOk="0">
                      <a:moveTo>
                        <a:pt x="263" y="1"/>
                      </a:moveTo>
                      <a:cubicBezTo>
                        <a:pt x="1" y="358"/>
                        <a:pt x="132" y="703"/>
                        <a:pt x="596" y="751"/>
                      </a:cubicBezTo>
                      <a:cubicBezTo>
                        <a:pt x="941" y="775"/>
                        <a:pt x="1251" y="882"/>
                        <a:pt x="1572" y="941"/>
                      </a:cubicBezTo>
                      <a:cubicBezTo>
                        <a:pt x="1697" y="969"/>
                        <a:pt x="1821" y="982"/>
                        <a:pt x="1945" y="982"/>
                      </a:cubicBezTo>
                      <a:cubicBezTo>
                        <a:pt x="2402" y="982"/>
                        <a:pt x="2851" y="809"/>
                        <a:pt x="3263" y="584"/>
                      </a:cubicBezTo>
                      <a:cubicBezTo>
                        <a:pt x="3406" y="513"/>
                        <a:pt x="3561" y="346"/>
                        <a:pt x="3334" y="96"/>
                      </a:cubicBezTo>
                      <a:lnTo>
                        <a:pt x="3334" y="96"/>
                      </a:lnTo>
                      <a:cubicBezTo>
                        <a:pt x="3164" y="418"/>
                        <a:pt x="2916" y="604"/>
                        <a:pt x="2586" y="604"/>
                      </a:cubicBezTo>
                      <a:cubicBezTo>
                        <a:pt x="2525" y="604"/>
                        <a:pt x="2461" y="597"/>
                        <a:pt x="2394" y="584"/>
                      </a:cubicBezTo>
                      <a:cubicBezTo>
                        <a:pt x="2387" y="581"/>
                        <a:pt x="2379" y="579"/>
                        <a:pt x="2371" y="579"/>
                      </a:cubicBezTo>
                      <a:cubicBezTo>
                        <a:pt x="2351" y="579"/>
                        <a:pt x="2331" y="588"/>
                        <a:pt x="2322" y="596"/>
                      </a:cubicBezTo>
                      <a:cubicBezTo>
                        <a:pt x="2172" y="683"/>
                        <a:pt x="2026" y="715"/>
                        <a:pt x="1882" y="715"/>
                      </a:cubicBezTo>
                      <a:cubicBezTo>
                        <a:pt x="1480" y="715"/>
                        <a:pt x="1097" y="466"/>
                        <a:pt x="691" y="466"/>
                      </a:cubicBezTo>
                      <a:cubicBezTo>
                        <a:pt x="644" y="466"/>
                        <a:pt x="596" y="470"/>
                        <a:pt x="548" y="477"/>
                      </a:cubicBezTo>
                      <a:cubicBezTo>
                        <a:pt x="544" y="478"/>
                        <a:pt x="540" y="478"/>
                        <a:pt x="535" y="478"/>
                      </a:cubicBezTo>
                      <a:cubicBezTo>
                        <a:pt x="422" y="478"/>
                        <a:pt x="323" y="328"/>
                        <a:pt x="346" y="168"/>
                      </a:cubicBezTo>
                      <a:cubicBezTo>
                        <a:pt x="370" y="84"/>
                        <a:pt x="358" y="25"/>
                        <a:pt x="26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93" name="Google Shape;1793;p44"/>
              <p:cNvSpPr/>
              <p:nvPr/>
            </p:nvSpPr>
            <p:spPr>
              <a:xfrm>
                <a:off x="5318525" y="4305525"/>
                <a:ext cx="187775" cy="266475"/>
              </a:xfrm>
              <a:custGeom>
                <a:avLst/>
                <a:gdLst/>
                <a:ahLst/>
                <a:cxnLst/>
                <a:rect l="l" t="t" r="r" b="b"/>
                <a:pathLst>
                  <a:path w="7511" h="10659" extrusionOk="0">
                    <a:moveTo>
                      <a:pt x="1668" y="1091"/>
                    </a:moveTo>
                    <a:lnTo>
                      <a:pt x="0" y="10659"/>
                    </a:lnTo>
                    <a:lnTo>
                      <a:pt x="3915" y="9054"/>
                    </a:lnTo>
                    <a:lnTo>
                      <a:pt x="75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sp>
            <p:nvSpPr>
              <p:cNvPr id="1794" name="Google Shape;1794;p44"/>
              <p:cNvSpPr/>
              <p:nvPr/>
            </p:nvSpPr>
            <p:spPr>
              <a:xfrm rot="-1284237">
                <a:off x="5315886" y="4539670"/>
                <a:ext cx="104400" cy="25739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95" name="Google Shape;1795;p44"/>
            <p:cNvGrpSpPr/>
            <p:nvPr/>
          </p:nvGrpSpPr>
          <p:grpSpPr>
            <a:xfrm>
              <a:off x="2799207" y="1112190"/>
              <a:ext cx="3680967" cy="3848991"/>
              <a:chOff x="2799207" y="1112190"/>
              <a:chExt cx="3680967" cy="3848991"/>
            </a:xfrm>
          </p:grpSpPr>
          <p:grpSp>
            <p:nvGrpSpPr>
              <p:cNvPr id="1796" name="Google Shape;1796;p44"/>
              <p:cNvGrpSpPr/>
              <p:nvPr/>
            </p:nvGrpSpPr>
            <p:grpSpPr>
              <a:xfrm rot="3296427">
                <a:off x="2932271" y="4183207"/>
                <a:ext cx="637721" cy="656694"/>
                <a:chOff x="1255475" y="1727750"/>
                <a:chExt cx="445325" cy="458600"/>
              </a:xfrm>
            </p:grpSpPr>
            <p:sp>
              <p:nvSpPr>
                <p:cNvPr id="1797" name="Google Shape;1797;p44"/>
                <p:cNvSpPr/>
                <p:nvPr/>
              </p:nvSpPr>
              <p:spPr>
                <a:xfrm>
                  <a:off x="1255475" y="1727750"/>
                  <a:ext cx="165300" cy="25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2" h="10037" extrusionOk="0">
                      <a:moveTo>
                        <a:pt x="6611" y="0"/>
                      </a:moveTo>
                      <a:lnTo>
                        <a:pt x="0" y="8461"/>
                      </a:lnTo>
                      <a:lnTo>
                        <a:pt x="2261" y="10037"/>
                      </a:lnTo>
                      <a:lnTo>
                        <a:pt x="661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8" name="Google Shape;1798;p44"/>
                <p:cNvSpPr/>
                <p:nvPr/>
              </p:nvSpPr>
              <p:spPr>
                <a:xfrm>
                  <a:off x="1412625" y="1727750"/>
                  <a:ext cx="82650" cy="31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12760" extrusionOk="0">
                      <a:moveTo>
                        <a:pt x="1285" y="0"/>
                      </a:moveTo>
                      <a:lnTo>
                        <a:pt x="0" y="12674"/>
                      </a:lnTo>
                      <a:lnTo>
                        <a:pt x="3306" y="12760"/>
                      </a:lnTo>
                      <a:lnTo>
                        <a:pt x="3306" y="12760"/>
                      </a:lnTo>
                      <a:lnTo>
                        <a:pt x="128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9" name="Google Shape;1799;p44"/>
                <p:cNvSpPr/>
                <p:nvPr/>
              </p:nvSpPr>
              <p:spPr>
                <a:xfrm>
                  <a:off x="1532075" y="1882325"/>
                  <a:ext cx="168725" cy="16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49" h="6543" extrusionOk="0">
                      <a:moveTo>
                        <a:pt x="3529" y="0"/>
                      </a:moveTo>
                      <a:lnTo>
                        <a:pt x="2176" y="1747"/>
                      </a:lnTo>
                      <a:lnTo>
                        <a:pt x="0" y="2244"/>
                      </a:lnTo>
                      <a:lnTo>
                        <a:pt x="1251" y="4076"/>
                      </a:lnTo>
                      <a:lnTo>
                        <a:pt x="1045" y="6286"/>
                      </a:lnTo>
                      <a:lnTo>
                        <a:pt x="3186" y="5686"/>
                      </a:lnTo>
                      <a:lnTo>
                        <a:pt x="5224" y="6543"/>
                      </a:lnTo>
                      <a:lnTo>
                        <a:pt x="5293" y="4333"/>
                      </a:lnTo>
                      <a:lnTo>
                        <a:pt x="6749" y="2672"/>
                      </a:lnTo>
                      <a:lnTo>
                        <a:pt x="4676" y="1901"/>
                      </a:lnTo>
                      <a:lnTo>
                        <a:pt x="352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0" name="Google Shape;1800;p44"/>
                <p:cNvSpPr/>
                <p:nvPr/>
              </p:nvSpPr>
              <p:spPr>
                <a:xfrm>
                  <a:off x="1558625" y="1910575"/>
                  <a:ext cx="115200" cy="11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8" h="4471" extrusionOk="0">
                      <a:moveTo>
                        <a:pt x="2398" y="0"/>
                      </a:moveTo>
                      <a:lnTo>
                        <a:pt x="1473" y="1199"/>
                      </a:lnTo>
                      <a:lnTo>
                        <a:pt x="0" y="1525"/>
                      </a:lnTo>
                      <a:lnTo>
                        <a:pt x="840" y="2792"/>
                      </a:lnTo>
                      <a:lnTo>
                        <a:pt x="703" y="4299"/>
                      </a:lnTo>
                      <a:lnTo>
                        <a:pt x="2158" y="3871"/>
                      </a:lnTo>
                      <a:lnTo>
                        <a:pt x="3563" y="4471"/>
                      </a:lnTo>
                      <a:lnTo>
                        <a:pt x="3614" y="2963"/>
                      </a:lnTo>
                      <a:lnTo>
                        <a:pt x="4608" y="1816"/>
                      </a:lnTo>
                      <a:lnTo>
                        <a:pt x="3186" y="1302"/>
                      </a:lnTo>
                      <a:lnTo>
                        <a:pt x="239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1" name="Google Shape;1801;p44"/>
                <p:cNvSpPr/>
                <p:nvPr/>
              </p:nvSpPr>
              <p:spPr>
                <a:xfrm>
                  <a:off x="1294000" y="2078425"/>
                  <a:ext cx="110925" cy="10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7" h="4317" extrusionOk="0">
                      <a:moveTo>
                        <a:pt x="2313" y="0"/>
                      </a:moveTo>
                      <a:lnTo>
                        <a:pt x="1422" y="1148"/>
                      </a:lnTo>
                      <a:lnTo>
                        <a:pt x="1" y="1473"/>
                      </a:lnTo>
                      <a:lnTo>
                        <a:pt x="806" y="2689"/>
                      </a:lnTo>
                      <a:lnTo>
                        <a:pt x="686" y="4145"/>
                      </a:lnTo>
                      <a:lnTo>
                        <a:pt x="686" y="4145"/>
                      </a:lnTo>
                      <a:lnTo>
                        <a:pt x="2090" y="3734"/>
                      </a:lnTo>
                      <a:lnTo>
                        <a:pt x="3426" y="4316"/>
                      </a:lnTo>
                      <a:lnTo>
                        <a:pt x="3478" y="2860"/>
                      </a:lnTo>
                      <a:lnTo>
                        <a:pt x="4437" y="1747"/>
                      </a:lnTo>
                      <a:lnTo>
                        <a:pt x="3067" y="1251"/>
                      </a:lnTo>
                      <a:lnTo>
                        <a:pt x="231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2" name="Google Shape;1802;p44"/>
                <p:cNvSpPr/>
                <p:nvPr/>
              </p:nvSpPr>
              <p:spPr>
                <a:xfrm>
                  <a:off x="1311125" y="2096825"/>
                  <a:ext cx="75825" cy="7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3" h="2947" extrusionOk="0">
                      <a:moveTo>
                        <a:pt x="1577" y="1"/>
                      </a:moveTo>
                      <a:lnTo>
                        <a:pt x="977" y="789"/>
                      </a:lnTo>
                      <a:lnTo>
                        <a:pt x="1" y="1011"/>
                      </a:lnTo>
                      <a:lnTo>
                        <a:pt x="549" y="1850"/>
                      </a:lnTo>
                      <a:lnTo>
                        <a:pt x="463" y="2827"/>
                      </a:lnTo>
                      <a:lnTo>
                        <a:pt x="1422" y="2553"/>
                      </a:lnTo>
                      <a:lnTo>
                        <a:pt x="2347" y="2947"/>
                      </a:lnTo>
                      <a:lnTo>
                        <a:pt x="2382" y="1953"/>
                      </a:lnTo>
                      <a:lnTo>
                        <a:pt x="3032" y="1200"/>
                      </a:lnTo>
                      <a:lnTo>
                        <a:pt x="2090" y="857"/>
                      </a:lnTo>
                      <a:lnTo>
                        <a:pt x="157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03" name="Google Shape;1803;p44"/>
              <p:cNvGrpSpPr/>
              <p:nvPr/>
            </p:nvGrpSpPr>
            <p:grpSpPr>
              <a:xfrm rot="-2343389" flipH="1">
                <a:off x="5427703" y="2368563"/>
                <a:ext cx="961091" cy="327154"/>
                <a:chOff x="916775" y="3696925"/>
                <a:chExt cx="850400" cy="289475"/>
              </a:xfrm>
            </p:grpSpPr>
            <p:sp>
              <p:nvSpPr>
                <p:cNvPr id="1804" name="Google Shape;1804;p44"/>
                <p:cNvSpPr/>
                <p:nvPr/>
              </p:nvSpPr>
              <p:spPr>
                <a:xfrm>
                  <a:off x="964750" y="3708925"/>
                  <a:ext cx="798125" cy="26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5" h="10705" extrusionOk="0">
                      <a:moveTo>
                        <a:pt x="20929" y="0"/>
                      </a:moveTo>
                      <a:lnTo>
                        <a:pt x="0" y="583"/>
                      </a:lnTo>
                      <a:lnTo>
                        <a:pt x="15158" y="3597"/>
                      </a:lnTo>
                      <a:lnTo>
                        <a:pt x="12897" y="10705"/>
                      </a:lnTo>
                      <a:lnTo>
                        <a:pt x="12897" y="10705"/>
                      </a:lnTo>
                      <a:lnTo>
                        <a:pt x="31925" y="10122"/>
                      </a:lnTo>
                      <a:lnTo>
                        <a:pt x="19217" y="5464"/>
                      </a:lnTo>
                      <a:lnTo>
                        <a:pt x="2092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5" name="Google Shape;1805;p44"/>
                <p:cNvSpPr/>
                <p:nvPr/>
              </p:nvSpPr>
              <p:spPr>
                <a:xfrm>
                  <a:off x="916775" y="3696925"/>
                  <a:ext cx="850400" cy="28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16" h="11579" extrusionOk="0">
                      <a:moveTo>
                        <a:pt x="22221" y="942"/>
                      </a:moveTo>
                      <a:lnTo>
                        <a:pt x="22221" y="942"/>
                      </a:lnTo>
                      <a:cubicBezTo>
                        <a:pt x="22145" y="1197"/>
                        <a:pt x="22069" y="1455"/>
                        <a:pt x="21992" y="1713"/>
                      </a:cubicBezTo>
                      <a:lnTo>
                        <a:pt x="21581" y="3084"/>
                      </a:lnTo>
                      <a:cubicBezTo>
                        <a:pt x="21427" y="3529"/>
                        <a:pt x="21307" y="3991"/>
                        <a:pt x="21170" y="4454"/>
                      </a:cubicBezTo>
                      <a:lnTo>
                        <a:pt x="20776" y="5824"/>
                      </a:lnTo>
                      <a:lnTo>
                        <a:pt x="20673" y="6184"/>
                      </a:lnTo>
                      <a:lnTo>
                        <a:pt x="20999" y="6286"/>
                      </a:lnTo>
                      <a:lnTo>
                        <a:pt x="24201" y="7400"/>
                      </a:lnTo>
                      <a:lnTo>
                        <a:pt x="27404" y="8496"/>
                      </a:lnTo>
                      <a:cubicBezTo>
                        <a:pt x="28466" y="8855"/>
                        <a:pt x="29528" y="9232"/>
                        <a:pt x="30607" y="9575"/>
                      </a:cubicBezTo>
                      <a:cubicBezTo>
                        <a:pt x="31600" y="9917"/>
                        <a:pt x="32577" y="10243"/>
                        <a:pt x="33570" y="10551"/>
                      </a:cubicBezTo>
                      <a:cubicBezTo>
                        <a:pt x="32868" y="10551"/>
                        <a:pt x="32166" y="10534"/>
                        <a:pt x="31463" y="10534"/>
                      </a:cubicBezTo>
                      <a:lnTo>
                        <a:pt x="29083" y="10534"/>
                      </a:lnTo>
                      <a:lnTo>
                        <a:pt x="26702" y="10551"/>
                      </a:lnTo>
                      <a:lnTo>
                        <a:pt x="24321" y="10585"/>
                      </a:lnTo>
                      <a:lnTo>
                        <a:pt x="21941" y="10619"/>
                      </a:lnTo>
                      <a:lnTo>
                        <a:pt x="19560" y="10671"/>
                      </a:lnTo>
                      <a:cubicBezTo>
                        <a:pt x="18149" y="10716"/>
                        <a:pt x="16738" y="10735"/>
                        <a:pt x="15339" y="10786"/>
                      </a:cubicBezTo>
                      <a:lnTo>
                        <a:pt x="15339" y="10786"/>
                      </a:lnTo>
                      <a:cubicBezTo>
                        <a:pt x="15472" y="10366"/>
                        <a:pt x="15602" y="9949"/>
                        <a:pt x="15724" y="9523"/>
                      </a:cubicBezTo>
                      <a:lnTo>
                        <a:pt x="16272" y="7742"/>
                      </a:lnTo>
                      <a:lnTo>
                        <a:pt x="17316" y="4163"/>
                      </a:lnTo>
                      <a:lnTo>
                        <a:pt x="17402" y="3871"/>
                      </a:lnTo>
                      <a:lnTo>
                        <a:pt x="17128" y="3820"/>
                      </a:lnTo>
                      <a:lnTo>
                        <a:pt x="13309" y="3152"/>
                      </a:lnTo>
                      <a:lnTo>
                        <a:pt x="11408" y="2810"/>
                      </a:lnTo>
                      <a:lnTo>
                        <a:pt x="9524" y="2450"/>
                      </a:lnTo>
                      <a:lnTo>
                        <a:pt x="7622" y="2056"/>
                      </a:lnTo>
                      <a:cubicBezTo>
                        <a:pt x="6989" y="1936"/>
                        <a:pt x="6372" y="1799"/>
                        <a:pt x="5738" y="1679"/>
                      </a:cubicBezTo>
                      <a:cubicBezTo>
                        <a:pt x="5112" y="1544"/>
                        <a:pt x="4489" y="1408"/>
                        <a:pt x="3866" y="1272"/>
                      </a:cubicBezTo>
                      <a:lnTo>
                        <a:pt x="3866" y="1272"/>
                      </a:lnTo>
                      <a:lnTo>
                        <a:pt x="7160" y="1251"/>
                      </a:lnTo>
                      <a:cubicBezTo>
                        <a:pt x="8907" y="1217"/>
                        <a:pt x="10654" y="1200"/>
                        <a:pt x="12384" y="1165"/>
                      </a:cubicBezTo>
                      <a:lnTo>
                        <a:pt x="17625" y="1063"/>
                      </a:lnTo>
                      <a:lnTo>
                        <a:pt x="20245" y="994"/>
                      </a:lnTo>
                      <a:lnTo>
                        <a:pt x="22221" y="942"/>
                      </a:lnTo>
                      <a:close/>
                      <a:moveTo>
                        <a:pt x="23465" y="1"/>
                      </a:moveTo>
                      <a:lnTo>
                        <a:pt x="22831" y="18"/>
                      </a:lnTo>
                      <a:lnTo>
                        <a:pt x="20211" y="86"/>
                      </a:lnTo>
                      <a:lnTo>
                        <a:pt x="17590" y="189"/>
                      </a:lnTo>
                      <a:lnTo>
                        <a:pt x="12367" y="377"/>
                      </a:lnTo>
                      <a:cubicBezTo>
                        <a:pt x="10620" y="429"/>
                        <a:pt x="8890" y="514"/>
                        <a:pt x="7143" y="583"/>
                      </a:cubicBezTo>
                      <a:lnTo>
                        <a:pt x="1902" y="840"/>
                      </a:lnTo>
                      <a:lnTo>
                        <a:pt x="1" y="943"/>
                      </a:lnTo>
                      <a:lnTo>
                        <a:pt x="1868" y="1285"/>
                      </a:lnTo>
                      <a:cubicBezTo>
                        <a:pt x="3135" y="1508"/>
                        <a:pt x="4403" y="1731"/>
                        <a:pt x="5670" y="1970"/>
                      </a:cubicBezTo>
                      <a:cubicBezTo>
                        <a:pt x="6304" y="2090"/>
                        <a:pt x="6937" y="2193"/>
                        <a:pt x="7571" y="2330"/>
                      </a:cubicBezTo>
                      <a:lnTo>
                        <a:pt x="9472" y="2690"/>
                      </a:lnTo>
                      <a:lnTo>
                        <a:pt x="11356" y="3084"/>
                      </a:lnTo>
                      <a:lnTo>
                        <a:pt x="13240" y="3495"/>
                      </a:lnTo>
                      <a:lnTo>
                        <a:pt x="16725" y="4267"/>
                      </a:lnTo>
                      <a:lnTo>
                        <a:pt x="16725" y="4267"/>
                      </a:lnTo>
                      <a:lnTo>
                        <a:pt x="15604" y="7519"/>
                      </a:lnTo>
                      <a:lnTo>
                        <a:pt x="15021" y="9301"/>
                      </a:lnTo>
                      <a:cubicBezTo>
                        <a:pt x="14816" y="9883"/>
                        <a:pt x="14645" y="10482"/>
                        <a:pt x="14439" y="11065"/>
                      </a:cubicBezTo>
                      <a:lnTo>
                        <a:pt x="14285" y="11579"/>
                      </a:lnTo>
                      <a:lnTo>
                        <a:pt x="14816" y="11561"/>
                      </a:lnTo>
                      <a:cubicBezTo>
                        <a:pt x="16409" y="11527"/>
                        <a:pt x="17984" y="11459"/>
                        <a:pt x="19577" y="11407"/>
                      </a:cubicBezTo>
                      <a:lnTo>
                        <a:pt x="21958" y="11305"/>
                      </a:lnTo>
                      <a:lnTo>
                        <a:pt x="24338" y="11202"/>
                      </a:lnTo>
                      <a:lnTo>
                        <a:pt x="26719" y="11082"/>
                      </a:lnTo>
                      <a:lnTo>
                        <a:pt x="29083" y="10962"/>
                      </a:lnTo>
                      <a:lnTo>
                        <a:pt x="31463" y="10808"/>
                      </a:lnTo>
                      <a:cubicBezTo>
                        <a:pt x="32251" y="10756"/>
                        <a:pt x="33056" y="10705"/>
                        <a:pt x="33844" y="10637"/>
                      </a:cubicBezTo>
                      <a:lnTo>
                        <a:pt x="34015" y="10637"/>
                      </a:lnTo>
                      <a:lnTo>
                        <a:pt x="33861" y="10568"/>
                      </a:lnTo>
                      <a:cubicBezTo>
                        <a:pt x="32816" y="10123"/>
                        <a:pt x="31772" y="9712"/>
                        <a:pt x="30710" y="9284"/>
                      </a:cubicBezTo>
                      <a:cubicBezTo>
                        <a:pt x="29665" y="8855"/>
                        <a:pt x="28620" y="8461"/>
                        <a:pt x="27575" y="8033"/>
                      </a:cubicBezTo>
                      <a:lnTo>
                        <a:pt x="24424" y="6800"/>
                      </a:lnTo>
                      <a:lnTo>
                        <a:pt x="21604" y="5718"/>
                      </a:lnTo>
                      <a:lnTo>
                        <a:pt x="21604" y="5718"/>
                      </a:lnTo>
                      <a:lnTo>
                        <a:pt x="21941" y="4694"/>
                      </a:lnTo>
                      <a:cubicBezTo>
                        <a:pt x="22095" y="4248"/>
                        <a:pt x="22249" y="3786"/>
                        <a:pt x="22403" y="3340"/>
                      </a:cubicBezTo>
                      <a:lnTo>
                        <a:pt x="22848" y="1970"/>
                      </a:lnTo>
                      <a:cubicBezTo>
                        <a:pt x="22985" y="1525"/>
                        <a:pt x="23140" y="1063"/>
                        <a:pt x="23277" y="617"/>
                      </a:cubicBezTo>
                      <a:lnTo>
                        <a:pt x="2346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06" name="Google Shape;1806;p44"/>
              <p:cNvGrpSpPr/>
              <p:nvPr/>
            </p:nvGrpSpPr>
            <p:grpSpPr>
              <a:xfrm rot="-1146379" flipH="1">
                <a:off x="5741579" y="3027993"/>
                <a:ext cx="718362" cy="244529"/>
                <a:chOff x="916775" y="3696925"/>
                <a:chExt cx="850400" cy="289475"/>
              </a:xfrm>
            </p:grpSpPr>
            <p:sp>
              <p:nvSpPr>
                <p:cNvPr id="1807" name="Google Shape;1807;p44"/>
                <p:cNvSpPr/>
                <p:nvPr/>
              </p:nvSpPr>
              <p:spPr>
                <a:xfrm>
                  <a:off x="964750" y="3708925"/>
                  <a:ext cx="798125" cy="26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5" h="10705" extrusionOk="0">
                      <a:moveTo>
                        <a:pt x="20929" y="0"/>
                      </a:moveTo>
                      <a:lnTo>
                        <a:pt x="0" y="583"/>
                      </a:lnTo>
                      <a:lnTo>
                        <a:pt x="15158" y="3597"/>
                      </a:lnTo>
                      <a:lnTo>
                        <a:pt x="12897" y="10705"/>
                      </a:lnTo>
                      <a:lnTo>
                        <a:pt x="12897" y="10705"/>
                      </a:lnTo>
                      <a:lnTo>
                        <a:pt x="31925" y="10122"/>
                      </a:lnTo>
                      <a:lnTo>
                        <a:pt x="19217" y="5464"/>
                      </a:lnTo>
                      <a:lnTo>
                        <a:pt x="2092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8" name="Google Shape;1808;p44"/>
                <p:cNvSpPr/>
                <p:nvPr/>
              </p:nvSpPr>
              <p:spPr>
                <a:xfrm>
                  <a:off x="916775" y="3696925"/>
                  <a:ext cx="850400" cy="28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16" h="11579" extrusionOk="0">
                      <a:moveTo>
                        <a:pt x="22221" y="942"/>
                      </a:moveTo>
                      <a:lnTo>
                        <a:pt x="22221" y="942"/>
                      </a:lnTo>
                      <a:cubicBezTo>
                        <a:pt x="22145" y="1197"/>
                        <a:pt x="22069" y="1455"/>
                        <a:pt x="21992" y="1713"/>
                      </a:cubicBezTo>
                      <a:lnTo>
                        <a:pt x="21581" y="3084"/>
                      </a:lnTo>
                      <a:cubicBezTo>
                        <a:pt x="21427" y="3529"/>
                        <a:pt x="21307" y="3991"/>
                        <a:pt x="21170" y="4454"/>
                      </a:cubicBezTo>
                      <a:lnTo>
                        <a:pt x="20776" y="5824"/>
                      </a:lnTo>
                      <a:lnTo>
                        <a:pt x="20673" y="6184"/>
                      </a:lnTo>
                      <a:lnTo>
                        <a:pt x="20999" y="6286"/>
                      </a:lnTo>
                      <a:lnTo>
                        <a:pt x="24201" y="7400"/>
                      </a:lnTo>
                      <a:lnTo>
                        <a:pt x="27404" y="8496"/>
                      </a:lnTo>
                      <a:cubicBezTo>
                        <a:pt x="28466" y="8855"/>
                        <a:pt x="29528" y="9232"/>
                        <a:pt x="30607" y="9575"/>
                      </a:cubicBezTo>
                      <a:cubicBezTo>
                        <a:pt x="31600" y="9917"/>
                        <a:pt x="32577" y="10243"/>
                        <a:pt x="33570" y="10551"/>
                      </a:cubicBezTo>
                      <a:cubicBezTo>
                        <a:pt x="32868" y="10551"/>
                        <a:pt x="32166" y="10534"/>
                        <a:pt x="31463" y="10534"/>
                      </a:cubicBezTo>
                      <a:lnTo>
                        <a:pt x="29083" y="10534"/>
                      </a:lnTo>
                      <a:lnTo>
                        <a:pt x="26702" y="10551"/>
                      </a:lnTo>
                      <a:lnTo>
                        <a:pt x="24321" y="10585"/>
                      </a:lnTo>
                      <a:lnTo>
                        <a:pt x="21941" y="10619"/>
                      </a:lnTo>
                      <a:lnTo>
                        <a:pt x="19560" y="10671"/>
                      </a:lnTo>
                      <a:cubicBezTo>
                        <a:pt x="18149" y="10716"/>
                        <a:pt x="16738" y="10735"/>
                        <a:pt x="15339" y="10786"/>
                      </a:cubicBezTo>
                      <a:lnTo>
                        <a:pt x="15339" y="10786"/>
                      </a:lnTo>
                      <a:cubicBezTo>
                        <a:pt x="15472" y="10366"/>
                        <a:pt x="15602" y="9949"/>
                        <a:pt x="15724" y="9523"/>
                      </a:cubicBezTo>
                      <a:lnTo>
                        <a:pt x="16272" y="7742"/>
                      </a:lnTo>
                      <a:lnTo>
                        <a:pt x="17316" y="4163"/>
                      </a:lnTo>
                      <a:lnTo>
                        <a:pt x="17402" y="3871"/>
                      </a:lnTo>
                      <a:lnTo>
                        <a:pt x="17128" y="3820"/>
                      </a:lnTo>
                      <a:lnTo>
                        <a:pt x="13309" y="3152"/>
                      </a:lnTo>
                      <a:lnTo>
                        <a:pt x="11408" y="2810"/>
                      </a:lnTo>
                      <a:lnTo>
                        <a:pt x="9524" y="2450"/>
                      </a:lnTo>
                      <a:lnTo>
                        <a:pt x="7622" y="2056"/>
                      </a:lnTo>
                      <a:cubicBezTo>
                        <a:pt x="6989" y="1936"/>
                        <a:pt x="6372" y="1799"/>
                        <a:pt x="5738" y="1679"/>
                      </a:cubicBezTo>
                      <a:cubicBezTo>
                        <a:pt x="5112" y="1544"/>
                        <a:pt x="4489" y="1408"/>
                        <a:pt x="3866" y="1272"/>
                      </a:cubicBezTo>
                      <a:lnTo>
                        <a:pt x="3866" y="1272"/>
                      </a:lnTo>
                      <a:lnTo>
                        <a:pt x="7160" y="1251"/>
                      </a:lnTo>
                      <a:cubicBezTo>
                        <a:pt x="8907" y="1217"/>
                        <a:pt x="10654" y="1200"/>
                        <a:pt x="12384" y="1165"/>
                      </a:cubicBezTo>
                      <a:lnTo>
                        <a:pt x="17625" y="1063"/>
                      </a:lnTo>
                      <a:lnTo>
                        <a:pt x="20245" y="994"/>
                      </a:lnTo>
                      <a:lnTo>
                        <a:pt x="22221" y="942"/>
                      </a:lnTo>
                      <a:close/>
                      <a:moveTo>
                        <a:pt x="23465" y="1"/>
                      </a:moveTo>
                      <a:lnTo>
                        <a:pt x="22831" y="18"/>
                      </a:lnTo>
                      <a:lnTo>
                        <a:pt x="20211" y="86"/>
                      </a:lnTo>
                      <a:lnTo>
                        <a:pt x="17590" y="189"/>
                      </a:lnTo>
                      <a:lnTo>
                        <a:pt x="12367" y="377"/>
                      </a:lnTo>
                      <a:cubicBezTo>
                        <a:pt x="10620" y="429"/>
                        <a:pt x="8890" y="514"/>
                        <a:pt x="7143" y="583"/>
                      </a:cubicBezTo>
                      <a:lnTo>
                        <a:pt x="1902" y="840"/>
                      </a:lnTo>
                      <a:lnTo>
                        <a:pt x="1" y="943"/>
                      </a:lnTo>
                      <a:lnTo>
                        <a:pt x="1868" y="1285"/>
                      </a:lnTo>
                      <a:cubicBezTo>
                        <a:pt x="3135" y="1508"/>
                        <a:pt x="4403" y="1731"/>
                        <a:pt x="5670" y="1970"/>
                      </a:cubicBezTo>
                      <a:cubicBezTo>
                        <a:pt x="6304" y="2090"/>
                        <a:pt x="6937" y="2193"/>
                        <a:pt x="7571" y="2330"/>
                      </a:cubicBezTo>
                      <a:lnTo>
                        <a:pt x="9472" y="2690"/>
                      </a:lnTo>
                      <a:lnTo>
                        <a:pt x="11356" y="3084"/>
                      </a:lnTo>
                      <a:lnTo>
                        <a:pt x="13240" y="3495"/>
                      </a:lnTo>
                      <a:lnTo>
                        <a:pt x="16725" y="4267"/>
                      </a:lnTo>
                      <a:lnTo>
                        <a:pt x="16725" y="4267"/>
                      </a:lnTo>
                      <a:lnTo>
                        <a:pt x="15604" y="7519"/>
                      </a:lnTo>
                      <a:lnTo>
                        <a:pt x="15021" y="9301"/>
                      </a:lnTo>
                      <a:cubicBezTo>
                        <a:pt x="14816" y="9883"/>
                        <a:pt x="14645" y="10482"/>
                        <a:pt x="14439" y="11065"/>
                      </a:cubicBezTo>
                      <a:lnTo>
                        <a:pt x="14285" y="11579"/>
                      </a:lnTo>
                      <a:lnTo>
                        <a:pt x="14816" y="11561"/>
                      </a:lnTo>
                      <a:cubicBezTo>
                        <a:pt x="16409" y="11527"/>
                        <a:pt x="17984" y="11459"/>
                        <a:pt x="19577" y="11407"/>
                      </a:cubicBezTo>
                      <a:lnTo>
                        <a:pt x="21958" y="11305"/>
                      </a:lnTo>
                      <a:lnTo>
                        <a:pt x="24338" y="11202"/>
                      </a:lnTo>
                      <a:lnTo>
                        <a:pt x="26719" y="11082"/>
                      </a:lnTo>
                      <a:lnTo>
                        <a:pt x="29083" y="10962"/>
                      </a:lnTo>
                      <a:lnTo>
                        <a:pt x="31463" y="10808"/>
                      </a:lnTo>
                      <a:cubicBezTo>
                        <a:pt x="32251" y="10756"/>
                        <a:pt x="33056" y="10705"/>
                        <a:pt x="33844" y="10637"/>
                      </a:cubicBezTo>
                      <a:lnTo>
                        <a:pt x="34015" y="10637"/>
                      </a:lnTo>
                      <a:lnTo>
                        <a:pt x="33861" y="10568"/>
                      </a:lnTo>
                      <a:cubicBezTo>
                        <a:pt x="32816" y="10123"/>
                        <a:pt x="31772" y="9712"/>
                        <a:pt x="30710" y="9284"/>
                      </a:cubicBezTo>
                      <a:cubicBezTo>
                        <a:pt x="29665" y="8855"/>
                        <a:pt x="28620" y="8461"/>
                        <a:pt x="27575" y="8033"/>
                      </a:cubicBezTo>
                      <a:lnTo>
                        <a:pt x="24424" y="6800"/>
                      </a:lnTo>
                      <a:lnTo>
                        <a:pt x="21604" y="5718"/>
                      </a:lnTo>
                      <a:lnTo>
                        <a:pt x="21604" y="5718"/>
                      </a:lnTo>
                      <a:lnTo>
                        <a:pt x="21941" y="4694"/>
                      </a:lnTo>
                      <a:cubicBezTo>
                        <a:pt x="22095" y="4248"/>
                        <a:pt x="22249" y="3786"/>
                        <a:pt x="22403" y="3340"/>
                      </a:cubicBezTo>
                      <a:lnTo>
                        <a:pt x="22848" y="1970"/>
                      </a:lnTo>
                      <a:cubicBezTo>
                        <a:pt x="22985" y="1525"/>
                        <a:pt x="23140" y="1063"/>
                        <a:pt x="23277" y="617"/>
                      </a:cubicBezTo>
                      <a:lnTo>
                        <a:pt x="2346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09" name="Google Shape;1809;p44"/>
              <p:cNvGrpSpPr/>
              <p:nvPr/>
            </p:nvGrpSpPr>
            <p:grpSpPr>
              <a:xfrm rot="2700000">
                <a:off x="3041836" y="1404060"/>
                <a:ext cx="961035" cy="327135"/>
                <a:chOff x="916775" y="3696925"/>
                <a:chExt cx="850400" cy="289475"/>
              </a:xfrm>
            </p:grpSpPr>
            <p:sp>
              <p:nvSpPr>
                <p:cNvPr id="1810" name="Google Shape;1810;p44"/>
                <p:cNvSpPr/>
                <p:nvPr/>
              </p:nvSpPr>
              <p:spPr>
                <a:xfrm>
                  <a:off x="964750" y="3708925"/>
                  <a:ext cx="798125" cy="26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5" h="10705" extrusionOk="0">
                      <a:moveTo>
                        <a:pt x="20929" y="0"/>
                      </a:moveTo>
                      <a:lnTo>
                        <a:pt x="0" y="583"/>
                      </a:lnTo>
                      <a:lnTo>
                        <a:pt x="15158" y="3597"/>
                      </a:lnTo>
                      <a:lnTo>
                        <a:pt x="12897" y="10705"/>
                      </a:lnTo>
                      <a:lnTo>
                        <a:pt x="12897" y="10705"/>
                      </a:lnTo>
                      <a:lnTo>
                        <a:pt x="31925" y="10122"/>
                      </a:lnTo>
                      <a:lnTo>
                        <a:pt x="19217" y="5464"/>
                      </a:lnTo>
                      <a:lnTo>
                        <a:pt x="2092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1" name="Google Shape;1811;p44"/>
                <p:cNvSpPr/>
                <p:nvPr/>
              </p:nvSpPr>
              <p:spPr>
                <a:xfrm>
                  <a:off x="916775" y="3696925"/>
                  <a:ext cx="850400" cy="28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16" h="11579" extrusionOk="0">
                      <a:moveTo>
                        <a:pt x="22221" y="942"/>
                      </a:moveTo>
                      <a:lnTo>
                        <a:pt x="22221" y="942"/>
                      </a:lnTo>
                      <a:cubicBezTo>
                        <a:pt x="22145" y="1197"/>
                        <a:pt x="22069" y="1455"/>
                        <a:pt x="21992" y="1713"/>
                      </a:cubicBezTo>
                      <a:lnTo>
                        <a:pt x="21581" y="3084"/>
                      </a:lnTo>
                      <a:cubicBezTo>
                        <a:pt x="21427" y="3529"/>
                        <a:pt x="21307" y="3991"/>
                        <a:pt x="21170" y="4454"/>
                      </a:cubicBezTo>
                      <a:lnTo>
                        <a:pt x="20776" y="5824"/>
                      </a:lnTo>
                      <a:lnTo>
                        <a:pt x="20673" y="6184"/>
                      </a:lnTo>
                      <a:lnTo>
                        <a:pt x="20999" y="6286"/>
                      </a:lnTo>
                      <a:lnTo>
                        <a:pt x="24201" y="7400"/>
                      </a:lnTo>
                      <a:lnTo>
                        <a:pt x="27404" y="8496"/>
                      </a:lnTo>
                      <a:cubicBezTo>
                        <a:pt x="28466" y="8855"/>
                        <a:pt x="29528" y="9232"/>
                        <a:pt x="30607" y="9575"/>
                      </a:cubicBezTo>
                      <a:cubicBezTo>
                        <a:pt x="31600" y="9917"/>
                        <a:pt x="32577" y="10243"/>
                        <a:pt x="33570" y="10551"/>
                      </a:cubicBezTo>
                      <a:cubicBezTo>
                        <a:pt x="32868" y="10551"/>
                        <a:pt x="32166" y="10534"/>
                        <a:pt x="31463" y="10534"/>
                      </a:cubicBezTo>
                      <a:lnTo>
                        <a:pt x="29083" y="10534"/>
                      </a:lnTo>
                      <a:lnTo>
                        <a:pt x="26702" y="10551"/>
                      </a:lnTo>
                      <a:lnTo>
                        <a:pt x="24321" y="10585"/>
                      </a:lnTo>
                      <a:lnTo>
                        <a:pt x="21941" y="10619"/>
                      </a:lnTo>
                      <a:lnTo>
                        <a:pt x="19560" y="10671"/>
                      </a:lnTo>
                      <a:cubicBezTo>
                        <a:pt x="18149" y="10716"/>
                        <a:pt x="16738" y="10735"/>
                        <a:pt x="15339" y="10786"/>
                      </a:cubicBezTo>
                      <a:lnTo>
                        <a:pt x="15339" y="10786"/>
                      </a:lnTo>
                      <a:cubicBezTo>
                        <a:pt x="15472" y="10366"/>
                        <a:pt x="15602" y="9949"/>
                        <a:pt x="15724" y="9523"/>
                      </a:cubicBezTo>
                      <a:lnTo>
                        <a:pt x="16272" y="7742"/>
                      </a:lnTo>
                      <a:lnTo>
                        <a:pt x="17316" y="4163"/>
                      </a:lnTo>
                      <a:lnTo>
                        <a:pt x="17402" y="3871"/>
                      </a:lnTo>
                      <a:lnTo>
                        <a:pt x="17128" y="3820"/>
                      </a:lnTo>
                      <a:lnTo>
                        <a:pt x="13309" y="3152"/>
                      </a:lnTo>
                      <a:lnTo>
                        <a:pt x="11408" y="2810"/>
                      </a:lnTo>
                      <a:lnTo>
                        <a:pt x="9524" y="2450"/>
                      </a:lnTo>
                      <a:lnTo>
                        <a:pt x="7622" y="2056"/>
                      </a:lnTo>
                      <a:cubicBezTo>
                        <a:pt x="6989" y="1936"/>
                        <a:pt x="6372" y="1799"/>
                        <a:pt x="5738" y="1679"/>
                      </a:cubicBezTo>
                      <a:cubicBezTo>
                        <a:pt x="5112" y="1544"/>
                        <a:pt x="4489" y="1408"/>
                        <a:pt x="3866" y="1272"/>
                      </a:cubicBezTo>
                      <a:lnTo>
                        <a:pt x="3866" y="1272"/>
                      </a:lnTo>
                      <a:lnTo>
                        <a:pt x="7160" y="1251"/>
                      </a:lnTo>
                      <a:cubicBezTo>
                        <a:pt x="8907" y="1217"/>
                        <a:pt x="10654" y="1200"/>
                        <a:pt x="12384" y="1165"/>
                      </a:cubicBezTo>
                      <a:lnTo>
                        <a:pt x="17625" y="1063"/>
                      </a:lnTo>
                      <a:lnTo>
                        <a:pt x="20245" y="994"/>
                      </a:lnTo>
                      <a:lnTo>
                        <a:pt x="22221" y="942"/>
                      </a:lnTo>
                      <a:close/>
                      <a:moveTo>
                        <a:pt x="23465" y="1"/>
                      </a:moveTo>
                      <a:lnTo>
                        <a:pt x="22831" y="18"/>
                      </a:lnTo>
                      <a:lnTo>
                        <a:pt x="20211" y="86"/>
                      </a:lnTo>
                      <a:lnTo>
                        <a:pt x="17590" y="189"/>
                      </a:lnTo>
                      <a:lnTo>
                        <a:pt x="12367" y="377"/>
                      </a:lnTo>
                      <a:cubicBezTo>
                        <a:pt x="10620" y="429"/>
                        <a:pt x="8890" y="514"/>
                        <a:pt x="7143" y="583"/>
                      </a:cubicBezTo>
                      <a:lnTo>
                        <a:pt x="1902" y="840"/>
                      </a:lnTo>
                      <a:lnTo>
                        <a:pt x="1" y="943"/>
                      </a:lnTo>
                      <a:lnTo>
                        <a:pt x="1868" y="1285"/>
                      </a:lnTo>
                      <a:cubicBezTo>
                        <a:pt x="3135" y="1508"/>
                        <a:pt x="4403" y="1731"/>
                        <a:pt x="5670" y="1970"/>
                      </a:cubicBezTo>
                      <a:cubicBezTo>
                        <a:pt x="6304" y="2090"/>
                        <a:pt x="6937" y="2193"/>
                        <a:pt x="7571" y="2330"/>
                      </a:cubicBezTo>
                      <a:lnTo>
                        <a:pt x="9472" y="2690"/>
                      </a:lnTo>
                      <a:lnTo>
                        <a:pt x="11356" y="3084"/>
                      </a:lnTo>
                      <a:lnTo>
                        <a:pt x="13240" y="3495"/>
                      </a:lnTo>
                      <a:lnTo>
                        <a:pt x="16725" y="4267"/>
                      </a:lnTo>
                      <a:lnTo>
                        <a:pt x="16725" y="4267"/>
                      </a:lnTo>
                      <a:lnTo>
                        <a:pt x="15604" y="7519"/>
                      </a:lnTo>
                      <a:lnTo>
                        <a:pt x="15021" y="9301"/>
                      </a:lnTo>
                      <a:cubicBezTo>
                        <a:pt x="14816" y="9883"/>
                        <a:pt x="14645" y="10482"/>
                        <a:pt x="14439" y="11065"/>
                      </a:cubicBezTo>
                      <a:lnTo>
                        <a:pt x="14285" y="11579"/>
                      </a:lnTo>
                      <a:lnTo>
                        <a:pt x="14816" y="11561"/>
                      </a:lnTo>
                      <a:cubicBezTo>
                        <a:pt x="16409" y="11527"/>
                        <a:pt x="17984" y="11459"/>
                        <a:pt x="19577" y="11407"/>
                      </a:cubicBezTo>
                      <a:lnTo>
                        <a:pt x="21958" y="11305"/>
                      </a:lnTo>
                      <a:lnTo>
                        <a:pt x="24338" y="11202"/>
                      </a:lnTo>
                      <a:lnTo>
                        <a:pt x="26719" y="11082"/>
                      </a:lnTo>
                      <a:lnTo>
                        <a:pt x="29083" y="10962"/>
                      </a:lnTo>
                      <a:lnTo>
                        <a:pt x="31463" y="10808"/>
                      </a:lnTo>
                      <a:cubicBezTo>
                        <a:pt x="32251" y="10756"/>
                        <a:pt x="33056" y="10705"/>
                        <a:pt x="33844" y="10637"/>
                      </a:cubicBezTo>
                      <a:lnTo>
                        <a:pt x="34015" y="10637"/>
                      </a:lnTo>
                      <a:lnTo>
                        <a:pt x="33861" y="10568"/>
                      </a:lnTo>
                      <a:cubicBezTo>
                        <a:pt x="32816" y="10123"/>
                        <a:pt x="31772" y="9712"/>
                        <a:pt x="30710" y="9284"/>
                      </a:cubicBezTo>
                      <a:cubicBezTo>
                        <a:pt x="29665" y="8855"/>
                        <a:pt x="28620" y="8461"/>
                        <a:pt x="27575" y="8033"/>
                      </a:cubicBezTo>
                      <a:lnTo>
                        <a:pt x="24424" y="6800"/>
                      </a:lnTo>
                      <a:lnTo>
                        <a:pt x="21604" y="5718"/>
                      </a:lnTo>
                      <a:lnTo>
                        <a:pt x="21604" y="5718"/>
                      </a:lnTo>
                      <a:lnTo>
                        <a:pt x="21941" y="4694"/>
                      </a:lnTo>
                      <a:cubicBezTo>
                        <a:pt x="22095" y="4248"/>
                        <a:pt x="22249" y="3786"/>
                        <a:pt x="22403" y="3340"/>
                      </a:cubicBezTo>
                      <a:lnTo>
                        <a:pt x="22848" y="1970"/>
                      </a:lnTo>
                      <a:cubicBezTo>
                        <a:pt x="22985" y="1525"/>
                        <a:pt x="23140" y="1063"/>
                        <a:pt x="23277" y="617"/>
                      </a:cubicBezTo>
                      <a:lnTo>
                        <a:pt x="2346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12" name="Google Shape;1812;p44"/>
              <p:cNvGrpSpPr/>
              <p:nvPr/>
            </p:nvGrpSpPr>
            <p:grpSpPr>
              <a:xfrm rot="439060">
                <a:off x="2891924" y="2409862"/>
                <a:ext cx="718401" cy="244543"/>
                <a:chOff x="916775" y="3696925"/>
                <a:chExt cx="850400" cy="289475"/>
              </a:xfrm>
            </p:grpSpPr>
            <p:sp>
              <p:nvSpPr>
                <p:cNvPr id="1813" name="Google Shape;1813;p44"/>
                <p:cNvSpPr/>
                <p:nvPr/>
              </p:nvSpPr>
              <p:spPr>
                <a:xfrm>
                  <a:off x="964750" y="3708925"/>
                  <a:ext cx="798125" cy="26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5" h="10705" extrusionOk="0">
                      <a:moveTo>
                        <a:pt x="20929" y="0"/>
                      </a:moveTo>
                      <a:lnTo>
                        <a:pt x="0" y="583"/>
                      </a:lnTo>
                      <a:lnTo>
                        <a:pt x="15158" y="3597"/>
                      </a:lnTo>
                      <a:lnTo>
                        <a:pt x="12897" y="10705"/>
                      </a:lnTo>
                      <a:lnTo>
                        <a:pt x="12897" y="10705"/>
                      </a:lnTo>
                      <a:lnTo>
                        <a:pt x="31925" y="10122"/>
                      </a:lnTo>
                      <a:lnTo>
                        <a:pt x="19217" y="5464"/>
                      </a:lnTo>
                      <a:lnTo>
                        <a:pt x="2092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4" name="Google Shape;1814;p44"/>
                <p:cNvSpPr/>
                <p:nvPr/>
              </p:nvSpPr>
              <p:spPr>
                <a:xfrm>
                  <a:off x="916775" y="3696925"/>
                  <a:ext cx="850400" cy="28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16" h="11579" extrusionOk="0">
                      <a:moveTo>
                        <a:pt x="22221" y="942"/>
                      </a:moveTo>
                      <a:lnTo>
                        <a:pt x="22221" y="942"/>
                      </a:lnTo>
                      <a:cubicBezTo>
                        <a:pt x="22145" y="1197"/>
                        <a:pt x="22069" y="1455"/>
                        <a:pt x="21992" y="1713"/>
                      </a:cubicBezTo>
                      <a:lnTo>
                        <a:pt x="21581" y="3084"/>
                      </a:lnTo>
                      <a:cubicBezTo>
                        <a:pt x="21427" y="3529"/>
                        <a:pt x="21307" y="3991"/>
                        <a:pt x="21170" y="4454"/>
                      </a:cubicBezTo>
                      <a:lnTo>
                        <a:pt x="20776" y="5824"/>
                      </a:lnTo>
                      <a:lnTo>
                        <a:pt x="20673" y="6184"/>
                      </a:lnTo>
                      <a:lnTo>
                        <a:pt x="20999" y="6286"/>
                      </a:lnTo>
                      <a:lnTo>
                        <a:pt x="24201" y="7400"/>
                      </a:lnTo>
                      <a:lnTo>
                        <a:pt x="27404" y="8496"/>
                      </a:lnTo>
                      <a:cubicBezTo>
                        <a:pt x="28466" y="8855"/>
                        <a:pt x="29528" y="9232"/>
                        <a:pt x="30607" y="9575"/>
                      </a:cubicBezTo>
                      <a:cubicBezTo>
                        <a:pt x="31600" y="9917"/>
                        <a:pt x="32577" y="10243"/>
                        <a:pt x="33570" y="10551"/>
                      </a:cubicBezTo>
                      <a:cubicBezTo>
                        <a:pt x="32868" y="10551"/>
                        <a:pt x="32166" y="10534"/>
                        <a:pt x="31463" y="10534"/>
                      </a:cubicBezTo>
                      <a:lnTo>
                        <a:pt x="29083" y="10534"/>
                      </a:lnTo>
                      <a:lnTo>
                        <a:pt x="26702" y="10551"/>
                      </a:lnTo>
                      <a:lnTo>
                        <a:pt x="24321" y="10585"/>
                      </a:lnTo>
                      <a:lnTo>
                        <a:pt x="21941" y="10619"/>
                      </a:lnTo>
                      <a:lnTo>
                        <a:pt x="19560" y="10671"/>
                      </a:lnTo>
                      <a:cubicBezTo>
                        <a:pt x="18149" y="10716"/>
                        <a:pt x="16738" y="10735"/>
                        <a:pt x="15339" y="10786"/>
                      </a:cubicBezTo>
                      <a:lnTo>
                        <a:pt x="15339" y="10786"/>
                      </a:lnTo>
                      <a:cubicBezTo>
                        <a:pt x="15472" y="10366"/>
                        <a:pt x="15602" y="9949"/>
                        <a:pt x="15724" y="9523"/>
                      </a:cubicBezTo>
                      <a:lnTo>
                        <a:pt x="16272" y="7742"/>
                      </a:lnTo>
                      <a:lnTo>
                        <a:pt x="17316" y="4163"/>
                      </a:lnTo>
                      <a:lnTo>
                        <a:pt x="17402" y="3871"/>
                      </a:lnTo>
                      <a:lnTo>
                        <a:pt x="17128" y="3820"/>
                      </a:lnTo>
                      <a:lnTo>
                        <a:pt x="13309" y="3152"/>
                      </a:lnTo>
                      <a:lnTo>
                        <a:pt x="11408" y="2810"/>
                      </a:lnTo>
                      <a:lnTo>
                        <a:pt x="9524" y="2450"/>
                      </a:lnTo>
                      <a:lnTo>
                        <a:pt x="7622" y="2056"/>
                      </a:lnTo>
                      <a:cubicBezTo>
                        <a:pt x="6989" y="1936"/>
                        <a:pt x="6372" y="1799"/>
                        <a:pt x="5738" y="1679"/>
                      </a:cubicBezTo>
                      <a:cubicBezTo>
                        <a:pt x="5112" y="1544"/>
                        <a:pt x="4489" y="1408"/>
                        <a:pt x="3866" y="1272"/>
                      </a:cubicBezTo>
                      <a:lnTo>
                        <a:pt x="3866" y="1272"/>
                      </a:lnTo>
                      <a:lnTo>
                        <a:pt x="7160" y="1251"/>
                      </a:lnTo>
                      <a:cubicBezTo>
                        <a:pt x="8907" y="1217"/>
                        <a:pt x="10654" y="1200"/>
                        <a:pt x="12384" y="1165"/>
                      </a:cubicBezTo>
                      <a:lnTo>
                        <a:pt x="17625" y="1063"/>
                      </a:lnTo>
                      <a:lnTo>
                        <a:pt x="20245" y="994"/>
                      </a:lnTo>
                      <a:lnTo>
                        <a:pt x="22221" y="942"/>
                      </a:lnTo>
                      <a:close/>
                      <a:moveTo>
                        <a:pt x="23465" y="1"/>
                      </a:moveTo>
                      <a:lnTo>
                        <a:pt x="22831" y="18"/>
                      </a:lnTo>
                      <a:lnTo>
                        <a:pt x="20211" y="86"/>
                      </a:lnTo>
                      <a:lnTo>
                        <a:pt x="17590" y="189"/>
                      </a:lnTo>
                      <a:lnTo>
                        <a:pt x="12367" y="377"/>
                      </a:lnTo>
                      <a:cubicBezTo>
                        <a:pt x="10620" y="429"/>
                        <a:pt x="8890" y="514"/>
                        <a:pt x="7143" y="583"/>
                      </a:cubicBezTo>
                      <a:lnTo>
                        <a:pt x="1902" y="840"/>
                      </a:lnTo>
                      <a:lnTo>
                        <a:pt x="1" y="943"/>
                      </a:lnTo>
                      <a:lnTo>
                        <a:pt x="1868" y="1285"/>
                      </a:lnTo>
                      <a:cubicBezTo>
                        <a:pt x="3135" y="1508"/>
                        <a:pt x="4403" y="1731"/>
                        <a:pt x="5670" y="1970"/>
                      </a:cubicBezTo>
                      <a:cubicBezTo>
                        <a:pt x="6304" y="2090"/>
                        <a:pt x="6937" y="2193"/>
                        <a:pt x="7571" y="2330"/>
                      </a:cubicBezTo>
                      <a:lnTo>
                        <a:pt x="9472" y="2690"/>
                      </a:lnTo>
                      <a:lnTo>
                        <a:pt x="11356" y="3084"/>
                      </a:lnTo>
                      <a:lnTo>
                        <a:pt x="13240" y="3495"/>
                      </a:lnTo>
                      <a:lnTo>
                        <a:pt x="16725" y="4267"/>
                      </a:lnTo>
                      <a:lnTo>
                        <a:pt x="16725" y="4267"/>
                      </a:lnTo>
                      <a:lnTo>
                        <a:pt x="15604" y="7519"/>
                      </a:lnTo>
                      <a:lnTo>
                        <a:pt x="15021" y="9301"/>
                      </a:lnTo>
                      <a:cubicBezTo>
                        <a:pt x="14816" y="9883"/>
                        <a:pt x="14645" y="10482"/>
                        <a:pt x="14439" y="11065"/>
                      </a:cubicBezTo>
                      <a:lnTo>
                        <a:pt x="14285" y="11579"/>
                      </a:lnTo>
                      <a:lnTo>
                        <a:pt x="14816" y="11561"/>
                      </a:lnTo>
                      <a:cubicBezTo>
                        <a:pt x="16409" y="11527"/>
                        <a:pt x="17984" y="11459"/>
                        <a:pt x="19577" y="11407"/>
                      </a:cubicBezTo>
                      <a:lnTo>
                        <a:pt x="21958" y="11305"/>
                      </a:lnTo>
                      <a:lnTo>
                        <a:pt x="24338" y="11202"/>
                      </a:lnTo>
                      <a:lnTo>
                        <a:pt x="26719" y="11082"/>
                      </a:lnTo>
                      <a:lnTo>
                        <a:pt x="29083" y="10962"/>
                      </a:lnTo>
                      <a:lnTo>
                        <a:pt x="31463" y="10808"/>
                      </a:lnTo>
                      <a:cubicBezTo>
                        <a:pt x="32251" y="10756"/>
                        <a:pt x="33056" y="10705"/>
                        <a:pt x="33844" y="10637"/>
                      </a:cubicBezTo>
                      <a:lnTo>
                        <a:pt x="34015" y="10637"/>
                      </a:lnTo>
                      <a:lnTo>
                        <a:pt x="33861" y="10568"/>
                      </a:lnTo>
                      <a:cubicBezTo>
                        <a:pt x="32816" y="10123"/>
                        <a:pt x="31772" y="9712"/>
                        <a:pt x="30710" y="9284"/>
                      </a:cubicBezTo>
                      <a:cubicBezTo>
                        <a:pt x="29665" y="8855"/>
                        <a:pt x="28620" y="8461"/>
                        <a:pt x="27575" y="8033"/>
                      </a:cubicBezTo>
                      <a:lnTo>
                        <a:pt x="24424" y="6800"/>
                      </a:lnTo>
                      <a:lnTo>
                        <a:pt x="21604" y="5718"/>
                      </a:lnTo>
                      <a:lnTo>
                        <a:pt x="21604" y="5718"/>
                      </a:lnTo>
                      <a:lnTo>
                        <a:pt x="21941" y="4694"/>
                      </a:lnTo>
                      <a:cubicBezTo>
                        <a:pt x="22095" y="4248"/>
                        <a:pt x="22249" y="3786"/>
                        <a:pt x="22403" y="3340"/>
                      </a:cubicBezTo>
                      <a:lnTo>
                        <a:pt x="22848" y="1970"/>
                      </a:lnTo>
                      <a:cubicBezTo>
                        <a:pt x="22985" y="1525"/>
                        <a:pt x="23140" y="1063"/>
                        <a:pt x="23277" y="617"/>
                      </a:cubicBezTo>
                      <a:lnTo>
                        <a:pt x="2346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15" name="Google Shape;1815;p44"/>
            <p:cNvSpPr/>
            <p:nvPr/>
          </p:nvSpPr>
          <p:spPr>
            <a:xfrm>
              <a:off x="3648925" y="4236475"/>
              <a:ext cx="252050" cy="252050"/>
            </a:xfrm>
            <a:custGeom>
              <a:avLst/>
              <a:gdLst/>
              <a:ahLst/>
              <a:cxnLst/>
              <a:rect l="l" t="t" r="r" b="b"/>
              <a:pathLst>
                <a:path w="10082" h="10082" extrusionOk="0">
                  <a:moveTo>
                    <a:pt x="0" y="6229"/>
                  </a:moveTo>
                  <a:lnTo>
                    <a:pt x="2645" y="10082"/>
                  </a:lnTo>
                  <a:lnTo>
                    <a:pt x="10011" y="7087"/>
                  </a:lnTo>
                  <a:lnTo>
                    <a:pt x="10082" y="0"/>
                  </a:lnTo>
                  <a:lnTo>
                    <a:pt x="4132" y="148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1816" name="Google Shape;1816;p44"/>
            <p:cNvSpPr/>
            <p:nvPr/>
          </p:nvSpPr>
          <p:spPr>
            <a:xfrm>
              <a:off x="3806250" y="4360113"/>
              <a:ext cx="81875" cy="32100"/>
            </a:xfrm>
            <a:custGeom>
              <a:avLst/>
              <a:gdLst/>
              <a:ahLst/>
              <a:cxnLst/>
              <a:rect l="l" t="t" r="r" b="b"/>
              <a:pathLst>
                <a:path w="3275" h="1284" extrusionOk="0">
                  <a:moveTo>
                    <a:pt x="0" y="1284"/>
                  </a:moveTo>
                  <a:cubicBezTo>
                    <a:pt x="1153" y="1069"/>
                    <a:pt x="2315" y="673"/>
                    <a:pt x="3275" y="0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17" name="Google Shape;1817;p44"/>
            <p:cNvSpPr/>
            <p:nvPr/>
          </p:nvSpPr>
          <p:spPr>
            <a:xfrm>
              <a:off x="3818809" y="4169050"/>
              <a:ext cx="37225" cy="144500"/>
            </a:xfrm>
            <a:custGeom>
              <a:avLst/>
              <a:gdLst/>
              <a:ahLst/>
              <a:cxnLst/>
              <a:rect l="l" t="t" r="r" b="b"/>
              <a:pathLst>
                <a:path w="1489" h="5780" extrusionOk="0">
                  <a:moveTo>
                    <a:pt x="76" y="0"/>
                  </a:moveTo>
                  <a:cubicBezTo>
                    <a:pt x="-371" y="1932"/>
                    <a:pt x="1489" y="3797"/>
                    <a:pt x="1489" y="5780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818" name="Google Shape;1818;p4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HEROE COSTUME</a:t>
            </a:r>
            <a:endParaRPr b="1"/>
          </a:p>
        </p:txBody>
      </p:sp>
      <p:sp>
        <p:nvSpPr>
          <p:cNvPr id="1819" name="Google Shape;1819;p44"/>
          <p:cNvSpPr txBox="1">
            <a:spLocks noGrp="1"/>
          </p:cNvSpPr>
          <p:nvPr>
            <p:ph type="subTitle" idx="4294967295"/>
          </p:nvPr>
        </p:nvSpPr>
        <p:spPr>
          <a:xfrm>
            <a:off x="6568475" y="3775627"/>
            <a:ext cx="1860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1820" name="Google Shape;1820;p44"/>
          <p:cNvSpPr/>
          <p:nvPr/>
        </p:nvSpPr>
        <p:spPr>
          <a:xfrm>
            <a:off x="6537475" y="3271900"/>
            <a:ext cx="1958350" cy="466250"/>
          </a:xfrm>
          <a:custGeom>
            <a:avLst/>
            <a:gdLst/>
            <a:ahLst/>
            <a:cxnLst/>
            <a:rect l="l" t="t" r="r" b="b"/>
            <a:pathLst>
              <a:path w="78334" h="18650" extrusionOk="0">
                <a:moveTo>
                  <a:pt x="72410" y="0"/>
                </a:moveTo>
                <a:lnTo>
                  <a:pt x="78334" y="18650"/>
                </a:lnTo>
                <a:lnTo>
                  <a:pt x="745" y="18409"/>
                </a:lnTo>
                <a:lnTo>
                  <a:pt x="0" y="2584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21" name="Google Shape;1821;p44"/>
          <p:cNvSpPr/>
          <p:nvPr/>
        </p:nvSpPr>
        <p:spPr>
          <a:xfrm>
            <a:off x="6556100" y="1755375"/>
            <a:ext cx="1939725" cy="472225"/>
          </a:xfrm>
          <a:custGeom>
            <a:avLst/>
            <a:gdLst/>
            <a:ahLst/>
            <a:cxnLst/>
            <a:rect l="l" t="t" r="r" b="b"/>
            <a:pathLst>
              <a:path w="77589" h="18889" extrusionOk="0">
                <a:moveTo>
                  <a:pt x="71664" y="239"/>
                </a:moveTo>
                <a:lnTo>
                  <a:pt x="77589" y="18889"/>
                </a:lnTo>
                <a:lnTo>
                  <a:pt x="0" y="18648"/>
                </a:lnTo>
                <a:lnTo>
                  <a:pt x="804" y="0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22" name="Google Shape;1822;p44"/>
          <p:cNvSpPr txBox="1">
            <a:spLocks noGrp="1"/>
          </p:cNvSpPr>
          <p:nvPr>
            <p:ph type="title" idx="4294967295"/>
          </p:nvPr>
        </p:nvSpPr>
        <p:spPr>
          <a:xfrm>
            <a:off x="6568475" y="1738139"/>
            <a:ext cx="1860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Mask</a:t>
            </a:r>
            <a:endParaRPr sz="2000" b="1"/>
          </a:p>
        </p:txBody>
      </p:sp>
      <p:sp>
        <p:nvSpPr>
          <p:cNvPr id="1823" name="Google Shape;1823;p44"/>
          <p:cNvSpPr txBox="1">
            <a:spLocks noGrp="1"/>
          </p:cNvSpPr>
          <p:nvPr>
            <p:ph type="subTitle" idx="4294967295"/>
          </p:nvPr>
        </p:nvSpPr>
        <p:spPr>
          <a:xfrm>
            <a:off x="6568475" y="2248464"/>
            <a:ext cx="1860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1824" name="Google Shape;1824;p44"/>
          <p:cNvSpPr txBox="1">
            <a:spLocks noGrp="1"/>
          </p:cNvSpPr>
          <p:nvPr>
            <p:ph type="title" idx="4294967295"/>
          </p:nvPr>
        </p:nvSpPr>
        <p:spPr>
          <a:xfrm>
            <a:off x="6568475" y="3265302"/>
            <a:ext cx="1860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Gloves</a:t>
            </a:r>
            <a:endParaRPr sz="2000" b="1"/>
          </a:p>
        </p:txBody>
      </p:sp>
      <p:sp>
        <p:nvSpPr>
          <p:cNvPr id="1825" name="Google Shape;1825;p44"/>
          <p:cNvSpPr/>
          <p:nvPr/>
        </p:nvSpPr>
        <p:spPr>
          <a:xfrm>
            <a:off x="658325" y="3271900"/>
            <a:ext cx="2001408" cy="466250"/>
          </a:xfrm>
          <a:custGeom>
            <a:avLst/>
            <a:gdLst/>
            <a:ahLst/>
            <a:cxnLst/>
            <a:rect l="l" t="t" r="r" b="b"/>
            <a:pathLst>
              <a:path w="77589" h="18650" extrusionOk="0">
                <a:moveTo>
                  <a:pt x="5925" y="0"/>
                </a:moveTo>
                <a:lnTo>
                  <a:pt x="0" y="18650"/>
                </a:lnTo>
                <a:lnTo>
                  <a:pt x="77589" y="18409"/>
                </a:lnTo>
                <a:lnTo>
                  <a:pt x="76264" y="777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26" name="Google Shape;1826;p44"/>
          <p:cNvSpPr/>
          <p:nvPr/>
        </p:nvSpPr>
        <p:spPr>
          <a:xfrm>
            <a:off x="658275" y="1768875"/>
            <a:ext cx="2001408" cy="466250"/>
          </a:xfrm>
          <a:custGeom>
            <a:avLst/>
            <a:gdLst/>
            <a:ahLst/>
            <a:cxnLst/>
            <a:rect l="l" t="t" r="r" b="b"/>
            <a:pathLst>
              <a:path w="77589" h="18650" extrusionOk="0">
                <a:moveTo>
                  <a:pt x="5925" y="0"/>
                </a:moveTo>
                <a:lnTo>
                  <a:pt x="0" y="18650"/>
                </a:lnTo>
                <a:lnTo>
                  <a:pt x="77589" y="18409"/>
                </a:lnTo>
                <a:lnTo>
                  <a:pt x="75748" y="234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27" name="Google Shape;1827;p44"/>
          <p:cNvSpPr txBox="1">
            <a:spLocks noGrp="1"/>
          </p:cNvSpPr>
          <p:nvPr>
            <p:ph type="title" idx="4294967295"/>
          </p:nvPr>
        </p:nvSpPr>
        <p:spPr>
          <a:xfrm>
            <a:off x="720000" y="3265300"/>
            <a:ext cx="19143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Belt</a:t>
            </a:r>
            <a:endParaRPr sz="2000" b="1"/>
          </a:p>
        </p:txBody>
      </p:sp>
      <p:sp>
        <p:nvSpPr>
          <p:cNvPr id="1828" name="Google Shape;1828;p44"/>
          <p:cNvSpPr txBox="1">
            <a:spLocks noGrp="1"/>
          </p:cNvSpPr>
          <p:nvPr>
            <p:ph type="subTitle" idx="4294967295"/>
          </p:nvPr>
        </p:nvSpPr>
        <p:spPr>
          <a:xfrm>
            <a:off x="720000" y="3775627"/>
            <a:ext cx="1860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the only planet with rings</a:t>
            </a:r>
            <a:endParaRPr/>
          </a:p>
        </p:txBody>
      </p:sp>
      <p:sp>
        <p:nvSpPr>
          <p:cNvPr id="1829" name="Google Shape;1829;p44"/>
          <p:cNvSpPr txBox="1">
            <a:spLocks noGrp="1"/>
          </p:cNvSpPr>
          <p:nvPr>
            <p:ph type="title" idx="4294967295"/>
          </p:nvPr>
        </p:nvSpPr>
        <p:spPr>
          <a:xfrm>
            <a:off x="720000" y="1738150"/>
            <a:ext cx="19143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Cap</a:t>
            </a:r>
            <a:endParaRPr sz="2000" b="1"/>
          </a:p>
        </p:txBody>
      </p:sp>
      <p:sp>
        <p:nvSpPr>
          <p:cNvPr id="1830" name="Google Shape;1830;p44"/>
          <p:cNvSpPr txBox="1">
            <a:spLocks noGrp="1"/>
          </p:cNvSpPr>
          <p:nvPr>
            <p:ph type="subTitle" idx="4294967295"/>
          </p:nvPr>
        </p:nvSpPr>
        <p:spPr>
          <a:xfrm>
            <a:off x="720000" y="2248464"/>
            <a:ext cx="1860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cold</a:t>
            </a:r>
            <a:endParaRPr/>
          </a:p>
        </p:txBody>
      </p:sp>
      <p:grpSp>
        <p:nvGrpSpPr>
          <p:cNvPr id="1831" name="Google Shape;1831;p44"/>
          <p:cNvGrpSpPr/>
          <p:nvPr/>
        </p:nvGrpSpPr>
        <p:grpSpPr>
          <a:xfrm>
            <a:off x="2634300" y="3323647"/>
            <a:ext cx="1657200" cy="205503"/>
            <a:chOff x="2634300" y="3323647"/>
            <a:chExt cx="1657200" cy="205503"/>
          </a:xfrm>
        </p:grpSpPr>
        <p:cxnSp>
          <p:nvCxnSpPr>
            <p:cNvPr id="1832" name="Google Shape;1832;p44"/>
            <p:cNvCxnSpPr>
              <a:stCxn id="1827" idx="3"/>
            </p:cNvCxnSpPr>
            <p:nvPr/>
          </p:nvCxnSpPr>
          <p:spPr>
            <a:xfrm rot="10800000" flipH="1">
              <a:off x="2634300" y="3403450"/>
              <a:ext cx="1657200" cy="1257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33" name="Google Shape;1833;p44"/>
            <p:cNvSpPr/>
            <p:nvPr/>
          </p:nvSpPr>
          <p:spPr>
            <a:xfrm>
              <a:off x="4071222" y="3323647"/>
              <a:ext cx="172696" cy="170224"/>
            </a:xfrm>
            <a:custGeom>
              <a:avLst/>
              <a:gdLst/>
              <a:ahLst/>
              <a:cxnLst/>
              <a:rect l="l" t="t" r="r" b="b"/>
              <a:pathLst>
                <a:path w="8451" h="8330" extrusionOk="0">
                  <a:moveTo>
                    <a:pt x="6323" y="1"/>
                  </a:moveTo>
                  <a:lnTo>
                    <a:pt x="3831" y="1521"/>
                  </a:lnTo>
                  <a:lnTo>
                    <a:pt x="1095" y="548"/>
                  </a:lnTo>
                  <a:lnTo>
                    <a:pt x="1764" y="3375"/>
                  </a:lnTo>
                  <a:lnTo>
                    <a:pt x="1" y="5685"/>
                  </a:lnTo>
                  <a:lnTo>
                    <a:pt x="2888" y="5928"/>
                  </a:lnTo>
                  <a:lnTo>
                    <a:pt x="4560" y="8329"/>
                  </a:lnTo>
                  <a:lnTo>
                    <a:pt x="5685" y="5654"/>
                  </a:lnTo>
                  <a:lnTo>
                    <a:pt x="8451" y="4803"/>
                  </a:lnTo>
                  <a:lnTo>
                    <a:pt x="6262" y="2919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4" name="Google Shape;1834;p44"/>
          <p:cNvGrpSpPr/>
          <p:nvPr/>
        </p:nvGrpSpPr>
        <p:grpSpPr>
          <a:xfrm>
            <a:off x="5407397" y="3529152"/>
            <a:ext cx="1161078" cy="351919"/>
            <a:chOff x="5407397" y="3529152"/>
            <a:chExt cx="1161078" cy="351919"/>
          </a:xfrm>
        </p:grpSpPr>
        <p:cxnSp>
          <p:nvCxnSpPr>
            <p:cNvPr id="1835" name="Google Shape;1835;p44"/>
            <p:cNvCxnSpPr>
              <a:stCxn id="1824" idx="1"/>
            </p:cNvCxnSpPr>
            <p:nvPr/>
          </p:nvCxnSpPr>
          <p:spPr>
            <a:xfrm flipH="1">
              <a:off x="5426075" y="3529152"/>
              <a:ext cx="1142400" cy="285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36" name="Google Shape;1836;p44"/>
            <p:cNvSpPr/>
            <p:nvPr/>
          </p:nvSpPr>
          <p:spPr>
            <a:xfrm>
              <a:off x="5407397" y="3710847"/>
              <a:ext cx="172696" cy="170224"/>
            </a:xfrm>
            <a:custGeom>
              <a:avLst/>
              <a:gdLst/>
              <a:ahLst/>
              <a:cxnLst/>
              <a:rect l="l" t="t" r="r" b="b"/>
              <a:pathLst>
                <a:path w="8451" h="8330" extrusionOk="0">
                  <a:moveTo>
                    <a:pt x="6323" y="1"/>
                  </a:moveTo>
                  <a:lnTo>
                    <a:pt x="3831" y="1521"/>
                  </a:lnTo>
                  <a:lnTo>
                    <a:pt x="1095" y="548"/>
                  </a:lnTo>
                  <a:lnTo>
                    <a:pt x="1764" y="3375"/>
                  </a:lnTo>
                  <a:lnTo>
                    <a:pt x="1" y="5685"/>
                  </a:lnTo>
                  <a:lnTo>
                    <a:pt x="2888" y="5928"/>
                  </a:lnTo>
                  <a:lnTo>
                    <a:pt x="4560" y="8329"/>
                  </a:lnTo>
                  <a:lnTo>
                    <a:pt x="5685" y="5654"/>
                  </a:lnTo>
                  <a:lnTo>
                    <a:pt x="8451" y="4803"/>
                  </a:lnTo>
                  <a:lnTo>
                    <a:pt x="6262" y="2919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7" name="Google Shape;1837;p44"/>
          <p:cNvGrpSpPr/>
          <p:nvPr/>
        </p:nvGrpSpPr>
        <p:grpSpPr>
          <a:xfrm>
            <a:off x="4755572" y="1445647"/>
            <a:ext cx="1812903" cy="556342"/>
            <a:chOff x="4755572" y="1445647"/>
            <a:chExt cx="1812903" cy="556342"/>
          </a:xfrm>
        </p:grpSpPr>
        <p:cxnSp>
          <p:nvCxnSpPr>
            <p:cNvPr id="1838" name="Google Shape;1838;p44"/>
            <p:cNvCxnSpPr>
              <a:stCxn id="1822" idx="1"/>
            </p:cNvCxnSpPr>
            <p:nvPr/>
          </p:nvCxnSpPr>
          <p:spPr>
            <a:xfrm rot="10800000">
              <a:off x="4783775" y="1521989"/>
              <a:ext cx="1784700" cy="480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39" name="Google Shape;1839;p44"/>
            <p:cNvSpPr/>
            <p:nvPr/>
          </p:nvSpPr>
          <p:spPr>
            <a:xfrm>
              <a:off x="4755572" y="1445647"/>
              <a:ext cx="172696" cy="170224"/>
            </a:xfrm>
            <a:custGeom>
              <a:avLst/>
              <a:gdLst/>
              <a:ahLst/>
              <a:cxnLst/>
              <a:rect l="l" t="t" r="r" b="b"/>
              <a:pathLst>
                <a:path w="8451" h="8330" extrusionOk="0">
                  <a:moveTo>
                    <a:pt x="6323" y="1"/>
                  </a:moveTo>
                  <a:lnTo>
                    <a:pt x="3831" y="1521"/>
                  </a:lnTo>
                  <a:lnTo>
                    <a:pt x="1095" y="548"/>
                  </a:lnTo>
                  <a:lnTo>
                    <a:pt x="1764" y="3375"/>
                  </a:lnTo>
                  <a:lnTo>
                    <a:pt x="1" y="5685"/>
                  </a:lnTo>
                  <a:lnTo>
                    <a:pt x="2888" y="5928"/>
                  </a:lnTo>
                  <a:lnTo>
                    <a:pt x="4560" y="8329"/>
                  </a:lnTo>
                  <a:lnTo>
                    <a:pt x="5685" y="5654"/>
                  </a:lnTo>
                  <a:lnTo>
                    <a:pt x="8451" y="4803"/>
                  </a:lnTo>
                  <a:lnTo>
                    <a:pt x="6262" y="2919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0" name="Google Shape;1840;p44"/>
          <p:cNvGrpSpPr/>
          <p:nvPr/>
        </p:nvGrpSpPr>
        <p:grpSpPr>
          <a:xfrm>
            <a:off x="2634300" y="2001997"/>
            <a:ext cx="1609618" cy="170224"/>
            <a:chOff x="2634300" y="2001997"/>
            <a:chExt cx="1609618" cy="170224"/>
          </a:xfrm>
        </p:grpSpPr>
        <p:cxnSp>
          <p:nvCxnSpPr>
            <p:cNvPr id="1841" name="Google Shape;1841;p44"/>
            <p:cNvCxnSpPr>
              <a:stCxn id="1829" idx="3"/>
            </p:cNvCxnSpPr>
            <p:nvPr/>
          </p:nvCxnSpPr>
          <p:spPr>
            <a:xfrm>
              <a:off x="2634300" y="2002000"/>
              <a:ext cx="1509600" cy="657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42" name="Google Shape;1842;p44"/>
            <p:cNvSpPr/>
            <p:nvPr/>
          </p:nvSpPr>
          <p:spPr>
            <a:xfrm>
              <a:off x="4071222" y="2001997"/>
              <a:ext cx="172696" cy="170224"/>
            </a:xfrm>
            <a:custGeom>
              <a:avLst/>
              <a:gdLst/>
              <a:ahLst/>
              <a:cxnLst/>
              <a:rect l="l" t="t" r="r" b="b"/>
              <a:pathLst>
                <a:path w="8451" h="8330" extrusionOk="0">
                  <a:moveTo>
                    <a:pt x="6323" y="1"/>
                  </a:moveTo>
                  <a:lnTo>
                    <a:pt x="3831" y="1521"/>
                  </a:lnTo>
                  <a:lnTo>
                    <a:pt x="1095" y="548"/>
                  </a:lnTo>
                  <a:lnTo>
                    <a:pt x="1764" y="3375"/>
                  </a:lnTo>
                  <a:lnTo>
                    <a:pt x="1" y="5685"/>
                  </a:lnTo>
                  <a:lnTo>
                    <a:pt x="2888" y="5928"/>
                  </a:lnTo>
                  <a:lnTo>
                    <a:pt x="4560" y="8329"/>
                  </a:lnTo>
                  <a:lnTo>
                    <a:pt x="5685" y="5654"/>
                  </a:lnTo>
                  <a:lnTo>
                    <a:pt x="8451" y="4803"/>
                  </a:lnTo>
                  <a:lnTo>
                    <a:pt x="6262" y="2919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45"/>
          <p:cNvSpPr/>
          <p:nvPr/>
        </p:nvSpPr>
        <p:spPr>
          <a:xfrm>
            <a:off x="6142723" y="1913625"/>
            <a:ext cx="2415275" cy="898981"/>
          </a:xfrm>
          <a:custGeom>
            <a:avLst/>
            <a:gdLst/>
            <a:ahLst/>
            <a:cxnLst/>
            <a:rect l="l" t="t" r="r" b="b"/>
            <a:pathLst>
              <a:path w="96611" h="60203" extrusionOk="0">
                <a:moveTo>
                  <a:pt x="4980" y="458"/>
                </a:moveTo>
                <a:lnTo>
                  <a:pt x="0" y="60203"/>
                </a:lnTo>
                <a:lnTo>
                  <a:pt x="94480" y="59120"/>
                </a:lnTo>
                <a:lnTo>
                  <a:pt x="96611" y="0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48" name="Google Shape;1848;p45"/>
          <p:cNvSpPr/>
          <p:nvPr/>
        </p:nvSpPr>
        <p:spPr>
          <a:xfrm>
            <a:off x="584596" y="3666567"/>
            <a:ext cx="2415275" cy="898981"/>
          </a:xfrm>
          <a:custGeom>
            <a:avLst/>
            <a:gdLst/>
            <a:ahLst/>
            <a:cxnLst/>
            <a:rect l="l" t="t" r="r" b="b"/>
            <a:pathLst>
              <a:path w="96611" h="60203" extrusionOk="0">
                <a:moveTo>
                  <a:pt x="4562" y="206"/>
                </a:moveTo>
                <a:lnTo>
                  <a:pt x="0" y="60203"/>
                </a:lnTo>
                <a:lnTo>
                  <a:pt x="94480" y="59120"/>
                </a:lnTo>
                <a:lnTo>
                  <a:pt x="96611" y="0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49" name="Google Shape;1849;p45"/>
          <p:cNvSpPr/>
          <p:nvPr/>
        </p:nvSpPr>
        <p:spPr>
          <a:xfrm>
            <a:off x="598246" y="1913625"/>
            <a:ext cx="2415275" cy="898981"/>
          </a:xfrm>
          <a:custGeom>
            <a:avLst/>
            <a:gdLst/>
            <a:ahLst/>
            <a:cxnLst/>
            <a:rect l="l" t="t" r="r" b="b"/>
            <a:pathLst>
              <a:path w="96611" h="60203" extrusionOk="0">
                <a:moveTo>
                  <a:pt x="4980" y="458"/>
                </a:moveTo>
                <a:lnTo>
                  <a:pt x="0" y="60203"/>
                </a:lnTo>
                <a:lnTo>
                  <a:pt x="94480" y="59120"/>
                </a:lnTo>
                <a:lnTo>
                  <a:pt x="96611" y="0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50" name="Google Shape;1850;p45"/>
          <p:cNvSpPr/>
          <p:nvPr/>
        </p:nvSpPr>
        <p:spPr>
          <a:xfrm>
            <a:off x="3377252" y="3666567"/>
            <a:ext cx="2415275" cy="898981"/>
          </a:xfrm>
          <a:custGeom>
            <a:avLst/>
            <a:gdLst/>
            <a:ahLst/>
            <a:cxnLst/>
            <a:rect l="l" t="t" r="r" b="b"/>
            <a:pathLst>
              <a:path w="96611" h="60203" extrusionOk="0">
                <a:moveTo>
                  <a:pt x="4562" y="206"/>
                </a:moveTo>
                <a:lnTo>
                  <a:pt x="0" y="60203"/>
                </a:lnTo>
                <a:lnTo>
                  <a:pt x="94480" y="59120"/>
                </a:lnTo>
                <a:lnTo>
                  <a:pt x="96611" y="0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51" name="Google Shape;1851;p45"/>
          <p:cNvSpPr/>
          <p:nvPr/>
        </p:nvSpPr>
        <p:spPr>
          <a:xfrm>
            <a:off x="3390902" y="1913625"/>
            <a:ext cx="2415275" cy="898981"/>
          </a:xfrm>
          <a:custGeom>
            <a:avLst/>
            <a:gdLst/>
            <a:ahLst/>
            <a:cxnLst/>
            <a:rect l="l" t="t" r="r" b="b"/>
            <a:pathLst>
              <a:path w="96611" h="60203" extrusionOk="0">
                <a:moveTo>
                  <a:pt x="4980" y="458"/>
                </a:moveTo>
                <a:lnTo>
                  <a:pt x="0" y="60203"/>
                </a:lnTo>
                <a:lnTo>
                  <a:pt x="94480" y="59120"/>
                </a:lnTo>
                <a:lnTo>
                  <a:pt x="96611" y="0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52" name="Google Shape;1852;p45"/>
          <p:cNvSpPr/>
          <p:nvPr/>
        </p:nvSpPr>
        <p:spPr>
          <a:xfrm>
            <a:off x="6129073" y="3666567"/>
            <a:ext cx="2415275" cy="898981"/>
          </a:xfrm>
          <a:custGeom>
            <a:avLst/>
            <a:gdLst/>
            <a:ahLst/>
            <a:cxnLst/>
            <a:rect l="l" t="t" r="r" b="b"/>
            <a:pathLst>
              <a:path w="96611" h="60203" extrusionOk="0">
                <a:moveTo>
                  <a:pt x="4562" y="206"/>
                </a:moveTo>
                <a:lnTo>
                  <a:pt x="0" y="60203"/>
                </a:lnTo>
                <a:lnTo>
                  <a:pt x="94480" y="59120"/>
                </a:lnTo>
                <a:lnTo>
                  <a:pt x="96611" y="0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53" name="Google Shape;1853;p45"/>
          <p:cNvSpPr txBox="1">
            <a:spLocks noGrp="1"/>
          </p:cNvSpPr>
          <p:nvPr>
            <p:ph type="subTitle" idx="5"/>
          </p:nvPr>
        </p:nvSpPr>
        <p:spPr>
          <a:xfrm>
            <a:off x="923569" y="4011434"/>
            <a:ext cx="1737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1854" name="Google Shape;1854;p45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WEAPONS</a:t>
            </a:r>
            <a:endParaRPr/>
          </a:p>
        </p:txBody>
      </p:sp>
      <p:sp>
        <p:nvSpPr>
          <p:cNvPr id="1855" name="Google Shape;1855;p45"/>
          <p:cNvSpPr txBox="1">
            <a:spLocks noGrp="1"/>
          </p:cNvSpPr>
          <p:nvPr>
            <p:ph type="title"/>
          </p:nvPr>
        </p:nvSpPr>
        <p:spPr>
          <a:xfrm>
            <a:off x="923575" y="1975625"/>
            <a:ext cx="17373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Ray</a:t>
            </a:r>
            <a:endParaRPr/>
          </a:p>
        </p:txBody>
      </p:sp>
      <p:sp>
        <p:nvSpPr>
          <p:cNvPr id="1856" name="Google Shape;1856;p45"/>
          <p:cNvSpPr txBox="1">
            <a:spLocks noGrp="1"/>
          </p:cNvSpPr>
          <p:nvPr>
            <p:ph type="subTitle" idx="1"/>
          </p:nvPr>
        </p:nvSpPr>
        <p:spPr>
          <a:xfrm>
            <a:off x="923569" y="2267211"/>
            <a:ext cx="1737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planet</a:t>
            </a:r>
            <a:endParaRPr/>
          </a:p>
        </p:txBody>
      </p:sp>
      <p:sp>
        <p:nvSpPr>
          <p:cNvPr id="1857" name="Google Shape;1857;p45"/>
          <p:cNvSpPr txBox="1">
            <a:spLocks noGrp="1"/>
          </p:cNvSpPr>
          <p:nvPr>
            <p:ph type="title" idx="2"/>
          </p:nvPr>
        </p:nvSpPr>
        <p:spPr>
          <a:xfrm>
            <a:off x="3698375" y="1975625"/>
            <a:ext cx="17373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Explosive</a:t>
            </a:r>
            <a:endParaRPr/>
          </a:p>
        </p:txBody>
      </p:sp>
      <p:sp>
        <p:nvSpPr>
          <p:cNvPr id="1858" name="Google Shape;1858;p45"/>
          <p:cNvSpPr txBox="1">
            <a:spLocks noGrp="1"/>
          </p:cNvSpPr>
          <p:nvPr>
            <p:ph type="subTitle" idx="3"/>
          </p:nvPr>
        </p:nvSpPr>
        <p:spPr>
          <a:xfrm>
            <a:off x="3699957" y="2267211"/>
            <a:ext cx="1737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1859" name="Google Shape;1859;p45"/>
          <p:cNvSpPr txBox="1">
            <a:spLocks noGrp="1"/>
          </p:cNvSpPr>
          <p:nvPr>
            <p:ph type="title" idx="4"/>
          </p:nvPr>
        </p:nvSpPr>
        <p:spPr>
          <a:xfrm>
            <a:off x="923575" y="3720959"/>
            <a:ext cx="17373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Missiles</a:t>
            </a:r>
            <a:endParaRPr/>
          </a:p>
        </p:txBody>
      </p:sp>
      <p:sp>
        <p:nvSpPr>
          <p:cNvPr id="1860" name="Google Shape;1860;p45"/>
          <p:cNvSpPr txBox="1">
            <a:spLocks noGrp="1"/>
          </p:cNvSpPr>
          <p:nvPr>
            <p:ph type="title" idx="6"/>
          </p:nvPr>
        </p:nvSpPr>
        <p:spPr>
          <a:xfrm>
            <a:off x="3699959" y="3720959"/>
            <a:ext cx="17373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Bullets</a:t>
            </a:r>
            <a:endParaRPr/>
          </a:p>
        </p:txBody>
      </p:sp>
      <p:sp>
        <p:nvSpPr>
          <p:cNvPr id="1861" name="Google Shape;1861;p45"/>
          <p:cNvSpPr txBox="1">
            <a:spLocks noGrp="1"/>
          </p:cNvSpPr>
          <p:nvPr>
            <p:ph type="subTitle" idx="7"/>
          </p:nvPr>
        </p:nvSpPr>
        <p:spPr>
          <a:xfrm>
            <a:off x="3699957" y="4011434"/>
            <a:ext cx="1737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composed of hydrogen</a:t>
            </a:r>
            <a:endParaRPr/>
          </a:p>
        </p:txBody>
      </p:sp>
      <p:sp>
        <p:nvSpPr>
          <p:cNvPr id="1862" name="Google Shape;1862;p45"/>
          <p:cNvSpPr txBox="1">
            <a:spLocks noGrp="1"/>
          </p:cNvSpPr>
          <p:nvPr>
            <p:ph type="title" idx="8"/>
          </p:nvPr>
        </p:nvSpPr>
        <p:spPr>
          <a:xfrm>
            <a:off x="6473175" y="1975625"/>
            <a:ext cx="17373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Hammer</a:t>
            </a:r>
            <a:endParaRPr/>
          </a:p>
        </p:txBody>
      </p:sp>
      <p:sp>
        <p:nvSpPr>
          <p:cNvPr id="1863" name="Google Shape;1863;p45"/>
          <p:cNvSpPr txBox="1">
            <a:spLocks noGrp="1"/>
          </p:cNvSpPr>
          <p:nvPr>
            <p:ph type="subTitle" idx="9"/>
          </p:nvPr>
        </p:nvSpPr>
        <p:spPr>
          <a:xfrm>
            <a:off x="6473181" y="2267211"/>
            <a:ext cx="1737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cold place</a:t>
            </a:r>
            <a:endParaRPr/>
          </a:p>
        </p:txBody>
      </p:sp>
      <p:sp>
        <p:nvSpPr>
          <p:cNvPr id="1864" name="Google Shape;1864;p45"/>
          <p:cNvSpPr txBox="1">
            <a:spLocks noGrp="1"/>
          </p:cNvSpPr>
          <p:nvPr>
            <p:ph type="title" idx="13"/>
          </p:nvPr>
        </p:nvSpPr>
        <p:spPr>
          <a:xfrm>
            <a:off x="6473178" y="3720959"/>
            <a:ext cx="17373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Bombs</a:t>
            </a:r>
            <a:endParaRPr/>
          </a:p>
        </p:txBody>
      </p:sp>
      <p:sp>
        <p:nvSpPr>
          <p:cNvPr id="1865" name="Google Shape;1865;p45"/>
          <p:cNvSpPr txBox="1">
            <a:spLocks noGrp="1"/>
          </p:cNvSpPr>
          <p:nvPr>
            <p:ph type="subTitle" idx="14"/>
          </p:nvPr>
        </p:nvSpPr>
        <p:spPr>
          <a:xfrm>
            <a:off x="6473181" y="4011434"/>
            <a:ext cx="1737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very far from the Sun</a:t>
            </a:r>
            <a:endParaRPr/>
          </a:p>
        </p:txBody>
      </p:sp>
      <p:grpSp>
        <p:nvGrpSpPr>
          <p:cNvPr id="1866" name="Google Shape;1866;p45"/>
          <p:cNvGrpSpPr/>
          <p:nvPr/>
        </p:nvGrpSpPr>
        <p:grpSpPr>
          <a:xfrm>
            <a:off x="3988642" y="3053526"/>
            <a:ext cx="1177301" cy="432202"/>
            <a:chOff x="2829975" y="3982400"/>
            <a:chExt cx="2111750" cy="775250"/>
          </a:xfrm>
        </p:grpSpPr>
        <p:sp>
          <p:nvSpPr>
            <p:cNvPr id="1867" name="Google Shape;1867;p45"/>
            <p:cNvSpPr/>
            <p:nvPr/>
          </p:nvSpPr>
          <p:spPr>
            <a:xfrm>
              <a:off x="3125000" y="4440550"/>
              <a:ext cx="261575" cy="96875"/>
            </a:xfrm>
            <a:custGeom>
              <a:avLst/>
              <a:gdLst/>
              <a:ahLst/>
              <a:cxnLst/>
              <a:rect l="l" t="t" r="r" b="b"/>
              <a:pathLst>
                <a:path w="10463" h="3875" extrusionOk="0">
                  <a:moveTo>
                    <a:pt x="4230" y="0"/>
                  </a:moveTo>
                  <a:cubicBezTo>
                    <a:pt x="4026" y="0"/>
                    <a:pt x="3829" y="9"/>
                    <a:pt x="3641" y="24"/>
                  </a:cubicBezTo>
                  <a:cubicBezTo>
                    <a:pt x="1674" y="192"/>
                    <a:pt x="252" y="1070"/>
                    <a:pt x="189" y="1091"/>
                  </a:cubicBezTo>
                  <a:cubicBezTo>
                    <a:pt x="42" y="1196"/>
                    <a:pt x="1" y="1363"/>
                    <a:pt x="105" y="1510"/>
                  </a:cubicBezTo>
                  <a:cubicBezTo>
                    <a:pt x="159" y="1591"/>
                    <a:pt x="248" y="1637"/>
                    <a:pt x="344" y="1637"/>
                  </a:cubicBezTo>
                  <a:cubicBezTo>
                    <a:pt x="396" y="1637"/>
                    <a:pt x="451" y="1623"/>
                    <a:pt x="503" y="1594"/>
                  </a:cubicBezTo>
                  <a:cubicBezTo>
                    <a:pt x="524" y="1594"/>
                    <a:pt x="1863" y="757"/>
                    <a:pt x="3704" y="610"/>
                  </a:cubicBezTo>
                  <a:cubicBezTo>
                    <a:pt x="3889" y="596"/>
                    <a:pt x="4072" y="589"/>
                    <a:pt x="4253" y="589"/>
                  </a:cubicBezTo>
                  <a:cubicBezTo>
                    <a:pt x="6448" y="589"/>
                    <a:pt x="8351" y="1642"/>
                    <a:pt x="9897" y="3749"/>
                  </a:cubicBezTo>
                  <a:cubicBezTo>
                    <a:pt x="9960" y="3832"/>
                    <a:pt x="10044" y="3874"/>
                    <a:pt x="10128" y="3874"/>
                  </a:cubicBezTo>
                  <a:cubicBezTo>
                    <a:pt x="10190" y="3874"/>
                    <a:pt x="10253" y="3853"/>
                    <a:pt x="10316" y="3811"/>
                  </a:cubicBezTo>
                  <a:cubicBezTo>
                    <a:pt x="10441" y="3707"/>
                    <a:pt x="10462" y="3518"/>
                    <a:pt x="10379" y="3393"/>
                  </a:cubicBezTo>
                  <a:cubicBezTo>
                    <a:pt x="8352" y="653"/>
                    <a:pt x="6006" y="0"/>
                    <a:pt x="4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5"/>
            <p:cNvSpPr/>
            <p:nvPr/>
          </p:nvSpPr>
          <p:spPr>
            <a:xfrm>
              <a:off x="3321675" y="4245550"/>
              <a:ext cx="250600" cy="139125"/>
            </a:xfrm>
            <a:custGeom>
              <a:avLst/>
              <a:gdLst/>
              <a:ahLst/>
              <a:cxnLst/>
              <a:rect l="l" t="t" r="r" b="b"/>
              <a:pathLst>
                <a:path w="10024" h="5565" extrusionOk="0">
                  <a:moveTo>
                    <a:pt x="7108" y="1"/>
                  </a:moveTo>
                  <a:cubicBezTo>
                    <a:pt x="6734" y="1"/>
                    <a:pt x="6335" y="24"/>
                    <a:pt x="5922" y="83"/>
                  </a:cubicBezTo>
                  <a:cubicBezTo>
                    <a:pt x="3997" y="355"/>
                    <a:pt x="1403" y="1443"/>
                    <a:pt x="43" y="5167"/>
                  </a:cubicBezTo>
                  <a:cubicBezTo>
                    <a:pt x="1" y="5313"/>
                    <a:pt x="64" y="5481"/>
                    <a:pt x="231" y="5544"/>
                  </a:cubicBezTo>
                  <a:cubicBezTo>
                    <a:pt x="252" y="5544"/>
                    <a:pt x="294" y="5565"/>
                    <a:pt x="315" y="5565"/>
                  </a:cubicBezTo>
                  <a:cubicBezTo>
                    <a:pt x="440" y="5565"/>
                    <a:pt x="566" y="5481"/>
                    <a:pt x="608" y="5355"/>
                  </a:cubicBezTo>
                  <a:cubicBezTo>
                    <a:pt x="1612" y="2614"/>
                    <a:pt x="3432" y="1024"/>
                    <a:pt x="5985" y="668"/>
                  </a:cubicBezTo>
                  <a:cubicBezTo>
                    <a:pt x="6368" y="614"/>
                    <a:pt x="6741" y="592"/>
                    <a:pt x="7093" y="592"/>
                  </a:cubicBezTo>
                  <a:cubicBezTo>
                    <a:pt x="8505" y="592"/>
                    <a:pt x="9571" y="945"/>
                    <a:pt x="9605" y="961"/>
                  </a:cubicBezTo>
                  <a:cubicBezTo>
                    <a:pt x="9630" y="969"/>
                    <a:pt x="9656" y="972"/>
                    <a:pt x="9682" y="972"/>
                  </a:cubicBezTo>
                  <a:cubicBezTo>
                    <a:pt x="9806" y="972"/>
                    <a:pt x="9926" y="894"/>
                    <a:pt x="9960" y="773"/>
                  </a:cubicBezTo>
                  <a:cubicBezTo>
                    <a:pt x="10023" y="627"/>
                    <a:pt x="9940" y="459"/>
                    <a:pt x="9793" y="396"/>
                  </a:cubicBezTo>
                  <a:cubicBezTo>
                    <a:pt x="9726" y="380"/>
                    <a:pt x="8613" y="1"/>
                    <a:pt x="7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45"/>
            <p:cNvSpPr/>
            <p:nvPr/>
          </p:nvSpPr>
          <p:spPr>
            <a:xfrm>
              <a:off x="2911050" y="4333900"/>
              <a:ext cx="233850" cy="259500"/>
            </a:xfrm>
            <a:custGeom>
              <a:avLst/>
              <a:gdLst/>
              <a:ahLst/>
              <a:cxnLst/>
              <a:rect l="l" t="t" r="r" b="b"/>
              <a:pathLst>
                <a:path w="9354" h="10380" extrusionOk="0">
                  <a:moveTo>
                    <a:pt x="5169" y="1"/>
                  </a:moveTo>
                  <a:cubicBezTo>
                    <a:pt x="5169" y="1"/>
                    <a:pt x="1" y="2721"/>
                    <a:pt x="2993" y="7722"/>
                  </a:cubicBezTo>
                  <a:cubicBezTo>
                    <a:pt x="3244" y="8119"/>
                    <a:pt x="4227" y="10149"/>
                    <a:pt x="8893" y="10379"/>
                  </a:cubicBezTo>
                  <a:cubicBezTo>
                    <a:pt x="9354" y="10253"/>
                    <a:pt x="628" y="7722"/>
                    <a:pt x="5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45"/>
            <p:cNvSpPr/>
            <p:nvPr/>
          </p:nvSpPr>
          <p:spPr>
            <a:xfrm>
              <a:off x="3351125" y="4283350"/>
              <a:ext cx="222700" cy="112925"/>
            </a:xfrm>
            <a:custGeom>
              <a:avLst/>
              <a:gdLst/>
              <a:ahLst/>
              <a:cxnLst/>
              <a:rect l="l" t="t" r="r" b="b"/>
              <a:pathLst>
                <a:path w="8908" h="4517" extrusionOk="0">
                  <a:moveTo>
                    <a:pt x="6211" y="1"/>
                  </a:moveTo>
                  <a:cubicBezTo>
                    <a:pt x="1132" y="1"/>
                    <a:pt x="1" y="4516"/>
                    <a:pt x="54" y="4516"/>
                  </a:cubicBezTo>
                  <a:cubicBezTo>
                    <a:pt x="55" y="4516"/>
                    <a:pt x="56" y="4515"/>
                    <a:pt x="57" y="4513"/>
                  </a:cubicBezTo>
                  <a:cubicBezTo>
                    <a:pt x="2233" y="914"/>
                    <a:pt x="8845" y="433"/>
                    <a:pt x="8908" y="370"/>
                  </a:cubicBezTo>
                  <a:cubicBezTo>
                    <a:pt x="7905" y="112"/>
                    <a:pt x="7009" y="1"/>
                    <a:pt x="6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45"/>
            <p:cNvSpPr/>
            <p:nvPr/>
          </p:nvSpPr>
          <p:spPr>
            <a:xfrm>
              <a:off x="3709825" y="4376275"/>
              <a:ext cx="840100" cy="15200"/>
            </a:xfrm>
            <a:custGeom>
              <a:avLst/>
              <a:gdLst/>
              <a:ahLst/>
              <a:cxnLst/>
              <a:rect l="l" t="t" r="r" b="b"/>
              <a:pathLst>
                <a:path w="33604" h="608" extrusionOk="0">
                  <a:moveTo>
                    <a:pt x="293" y="1"/>
                  </a:moveTo>
                  <a:cubicBezTo>
                    <a:pt x="126" y="1"/>
                    <a:pt x="0" y="147"/>
                    <a:pt x="0" y="294"/>
                  </a:cubicBezTo>
                  <a:cubicBezTo>
                    <a:pt x="0" y="461"/>
                    <a:pt x="126" y="608"/>
                    <a:pt x="293" y="608"/>
                  </a:cubicBezTo>
                  <a:lnTo>
                    <a:pt x="33311" y="608"/>
                  </a:lnTo>
                  <a:cubicBezTo>
                    <a:pt x="33478" y="608"/>
                    <a:pt x="33603" y="461"/>
                    <a:pt x="33603" y="294"/>
                  </a:cubicBezTo>
                  <a:cubicBezTo>
                    <a:pt x="33603" y="147"/>
                    <a:pt x="33478" y="1"/>
                    <a:pt x="33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45"/>
            <p:cNvSpPr/>
            <p:nvPr/>
          </p:nvSpPr>
          <p:spPr>
            <a:xfrm>
              <a:off x="4063950" y="4322400"/>
              <a:ext cx="485975" cy="14675"/>
            </a:xfrm>
            <a:custGeom>
              <a:avLst/>
              <a:gdLst/>
              <a:ahLst/>
              <a:cxnLst/>
              <a:rect l="l" t="t" r="r" b="b"/>
              <a:pathLst>
                <a:path w="19439" h="587" extrusionOk="0">
                  <a:moveTo>
                    <a:pt x="293" y="1"/>
                  </a:moveTo>
                  <a:cubicBezTo>
                    <a:pt x="126" y="1"/>
                    <a:pt x="0" y="126"/>
                    <a:pt x="0" y="294"/>
                  </a:cubicBezTo>
                  <a:cubicBezTo>
                    <a:pt x="0" y="461"/>
                    <a:pt x="126" y="586"/>
                    <a:pt x="293" y="586"/>
                  </a:cubicBezTo>
                  <a:lnTo>
                    <a:pt x="19146" y="586"/>
                  </a:lnTo>
                  <a:cubicBezTo>
                    <a:pt x="19313" y="586"/>
                    <a:pt x="19438" y="461"/>
                    <a:pt x="19438" y="294"/>
                  </a:cubicBezTo>
                  <a:cubicBezTo>
                    <a:pt x="19438" y="126"/>
                    <a:pt x="19313" y="1"/>
                    <a:pt x="19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45"/>
            <p:cNvSpPr/>
            <p:nvPr/>
          </p:nvSpPr>
          <p:spPr>
            <a:xfrm>
              <a:off x="3959850" y="4432775"/>
              <a:ext cx="590075" cy="14675"/>
            </a:xfrm>
            <a:custGeom>
              <a:avLst/>
              <a:gdLst/>
              <a:ahLst/>
              <a:cxnLst/>
              <a:rect l="l" t="t" r="r" b="b"/>
              <a:pathLst>
                <a:path w="23603" h="587" extrusionOk="0">
                  <a:moveTo>
                    <a:pt x="314" y="0"/>
                  </a:moveTo>
                  <a:cubicBezTo>
                    <a:pt x="147" y="0"/>
                    <a:pt x="1" y="126"/>
                    <a:pt x="1" y="293"/>
                  </a:cubicBezTo>
                  <a:cubicBezTo>
                    <a:pt x="1" y="461"/>
                    <a:pt x="147" y="586"/>
                    <a:pt x="314" y="586"/>
                  </a:cubicBezTo>
                  <a:lnTo>
                    <a:pt x="23310" y="586"/>
                  </a:lnTo>
                  <a:cubicBezTo>
                    <a:pt x="23477" y="586"/>
                    <a:pt x="23602" y="461"/>
                    <a:pt x="23602" y="293"/>
                  </a:cubicBezTo>
                  <a:cubicBezTo>
                    <a:pt x="23602" y="126"/>
                    <a:pt x="23477" y="0"/>
                    <a:pt x="23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45"/>
            <p:cNvSpPr/>
            <p:nvPr/>
          </p:nvSpPr>
          <p:spPr>
            <a:xfrm>
              <a:off x="4604825" y="4276900"/>
              <a:ext cx="329050" cy="205075"/>
            </a:xfrm>
            <a:custGeom>
              <a:avLst/>
              <a:gdLst/>
              <a:ahLst/>
              <a:cxnLst/>
              <a:rect l="l" t="t" r="r" b="b"/>
              <a:pathLst>
                <a:path w="13162" h="8203" extrusionOk="0">
                  <a:moveTo>
                    <a:pt x="0" y="0"/>
                  </a:moveTo>
                  <a:lnTo>
                    <a:pt x="0" y="8202"/>
                  </a:lnTo>
                  <a:lnTo>
                    <a:pt x="9060" y="8202"/>
                  </a:lnTo>
                  <a:cubicBezTo>
                    <a:pt x="11341" y="8202"/>
                    <a:pt x="13161" y="6361"/>
                    <a:pt x="13161" y="4101"/>
                  </a:cubicBezTo>
                  <a:cubicBezTo>
                    <a:pt x="13161" y="1821"/>
                    <a:pt x="11341" y="0"/>
                    <a:pt x="9060" y="0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rgbClr val="0D25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45"/>
            <p:cNvSpPr/>
            <p:nvPr/>
          </p:nvSpPr>
          <p:spPr>
            <a:xfrm>
              <a:off x="4777975" y="4269575"/>
              <a:ext cx="163750" cy="219725"/>
            </a:xfrm>
            <a:custGeom>
              <a:avLst/>
              <a:gdLst/>
              <a:ahLst/>
              <a:cxnLst/>
              <a:rect l="l" t="t" r="r" b="b"/>
              <a:pathLst>
                <a:path w="6550" h="8789" extrusionOk="0">
                  <a:moveTo>
                    <a:pt x="2134" y="586"/>
                  </a:moveTo>
                  <a:cubicBezTo>
                    <a:pt x="4248" y="586"/>
                    <a:pt x="5942" y="2281"/>
                    <a:pt x="5942" y="4394"/>
                  </a:cubicBezTo>
                  <a:cubicBezTo>
                    <a:pt x="5942" y="6487"/>
                    <a:pt x="4248" y="8202"/>
                    <a:pt x="2134" y="8202"/>
                  </a:cubicBezTo>
                  <a:lnTo>
                    <a:pt x="586" y="8202"/>
                  </a:lnTo>
                  <a:lnTo>
                    <a:pt x="586" y="586"/>
                  </a:lnTo>
                  <a:close/>
                  <a:moveTo>
                    <a:pt x="293" y="0"/>
                  </a:moveTo>
                  <a:cubicBezTo>
                    <a:pt x="126" y="0"/>
                    <a:pt x="0" y="126"/>
                    <a:pt x="0" y="293"/>
                  </a:cubicBezTo>
                  <a:lnTo>
                    <a:pt x="0" y="8495"/>
                  </a:lnTo>
                  <a:cubicBezTo>
                    <a:pt x="0" y="8663"/>
                    <a:pt x="126" y="8788"/>
                    <a:pt x="293" y="8788"/>
                  </a:cubicBezTo>
                  <a:lnTo>
                    <a:pt x="2134" y="8788"/>
                  </a:lnTo>
                  <a:cubicBezTo>
                    <a:pt x="4562" y="8788"/>
                    <a:pt x="6549" y="6821"/>
                    <a:pt x="6549" y="4394"/>
                  </a:cubicBezTo>
                  <a:cubicBezTo>
                    <a:pt x="6549" y="1967"/>
                    <a:pt x="4562" y="0"/>
                    <a:pt x="2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45"/>
            <p:cNvSpPr/>
            <p:nvPr/>
          </p:nvSpPr>
          <p:spPr>
            <a:xfrm>
              <a:off x="4597500" y="4269575"/>
              <a:ext cx="195150" cy="219725"/>
            </a:xfrm>
            <a:custGeom>
              <a:avLst/>
              <a:gdLst/>
              <a:ahLst/>
              <a:cxnLst/>
              <a:rect l="l" t="t" r="r" b="b"/>
              <a:pathLst>
                <a:path w="7806" h="8789" extrusionOk="0">
                  <a:moveTo>
                    <a:pt x="7219" y="586"/>
                  </a:moveTo>
                  <a:lnTo>
                    <a:pt x="7219" y="8202"/>
                  </a:lnTo>
                  <a:lnTo>
                    <a:pt x="586" y="8202"/>
                  </a:lnTo>
                  <a:lnTo>
                    <a:pt x="586" y="586"/>
                  </a:lnTo>
                  <a:close/>
                  <a:moveTo>
                    <a:pt x="293" y="0"/>
                  </a:moveTo>
                  <a:cubicBezTo>
                    <a:pt x="126" y="0"/>
                    <a:pt x="1" y="126"/>
                    <a:pt x="1" y="293"/>
                  </a:cubicBezTo>
                  <a:lnTo>
                    <a:pt x="1" y="8495"/>
                  </a:lnTo>
                  <a:cubicBezTo>
                    <a:pt x="1" y="8663"/>
                    <a:pt x="126" y="8788"/>
                    <a:pt x="293" y="8788"/>
                  </a:cubicBezTo>
                  <a:lnTo>
                    <a:pt x="7512" y="8788"/>
                  </a:lnTo>
                  <a:cubicBezTo>
                    <a:pt x="7679" y="8788"/>
                    <a:pt x="7805" y="8663"/>
                    <a:pt x="7805" y="8495"/>
                  </a:cubicBezTo>
                  <a:lnTo>
                    <a:pt x="7805" y="293"/>
                  </a:lnTo>
                  <a:cubicBezTo>
                    <a:pt x="7805" y="126"/>
                    <a:pt x="7679" y="0"/>
                    <a:pt x="7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5"/>
            <p:cNvSpPr/>
            <p:nvPr/>
          </p:nvSpPr>
          <p:spPr>
            <a:xfrm>
              <a:off x="2829975" y="3990000"/>
              <a:ext cx="940550" cy="760350"/>
            </a:xfrm>
            <a:custGeom>
              <a:avLst/>
              <a:gdLst/>
              <a:ahLst/>
              <a:cxnLst/>
              <a:rect l="l" t="t" r="r" b="b"/>
              <a:pathLst>
                <a:path w="37622" h="30414" extrusionOk="0">
                  <a:moveTo>
                    <a:pt x="29259" y="0"/>
                  </a:moveTo>
                  <a:cubicBezTo>
                    <a:pt x="28381" y="0"/>
                    <a:pt x="27487" y="158"/>
                    <a:pt x="26615" y="491"/>
                  </a:cubicBezTo>
                  <a:cubicBezTo>
                    <a:pt x="25444" y="931"/>
                    <a:pt x="24439" y="1663"/>
                    <a:pt x="23665" y="2542"/>
                  </a:cubicBezTo>
                  <a:cubicBezTo>
                    <a:pt x="22282" y="1115"/>
                    <a:pt x="20353" y="296"/>
                    <a:pt x="18348" y="296"/>
                  </a:cubicBezTo>
                  <a:cubicBezTo>
                    <a:pt x="17471" y="296"/>
                    <a:pt x="16580" y="453"/>
                    <a:pt x="15714" y="784"/>
                  </a:cubicBezTo>
                  <a:cubicBezTo>
                    <a:pt x="12325" y="2082"/>
                    <a:pt x="10421" y="5597"/>
                    <a:pt x="11090" y="9070"/>
                  </a:cubicBezTo>
                  <a:cubicBezTo>
                    <a:pt x="10221" y="8722"/>
                    <a:pt x="9296" y="8538"/>
                    <a:pt x="8355" y="8538"/>
                  </a:cubicBezTo>
                  <a:cubicBezTo>
                    <a:pt x="7483" y="8538"/>
                    <a:pt x="6599" y="8696"/>
                    <a:pt x="5734" y="9028"/>
                  </a:cubicBezTo>
                  <a:cubicBezTo>
                    <a:pt x="1905" y="10493"/>
                    <a:pt x="1" y="14761"/>
                    <a:pt x="1444" y="18569"/>
                  </a:cubicBezTo>
                  <a:cubicBezTo>
                    <a:pt x="2581" y="21527"/>
                    <a:pt x="5396" y="23335"/>
                    <a:pt x="8377" y="23335"/>
                  </a:cubicBezTo>
                  <a:cubicBezTo>
                    <a:pt x="8854" y="23335"/>
                    <a:pt x="9335" y="23289"/>
                    <a:pt x="9814" y="23193"/>
                  </a:cubicBezTo>
                  <a:cubicBezTo>
                    <a:pt x="11057" y="25808"/>
                    <a:pt x="13698" y="27402"/>
                    <a:pt x="16486" y="27402"/>
                  </a:cubicBezTo>
                  <a:cubicBezTo>
                    <a:pt x="17357" y="27402"/>
                    <a:pt x="18242" y="27247"/>
                    <a:pt x="19104" y="26918"/>
                  </a:cubicBezTo>
                  <a:cubicBezTo>
                    <a:pt x="20150" y="26520"/>
                    <a:pt x="21029" y="25914"/>
                    <a:pt x="21761" y="25181"/>
                  </a:cubicBezTo>
                  <a:cubicBezTo>
                    <a:pt x="21803" y="25328"/>
                    <a:pt x="21866" y="25495"/>
                    <a:pt x="21908" y="25642"/>
                  </a:cubicBezTo>
                  <a:cubicBezTo>
                    <a:pt x="23041" y="28603"/>
                    <a:pt x="25851" y="30413"/>
                    <a:pt x="28838" y="30413"/>
                  </a:cubicBezTo>
                  <a:cubicBezTo>
                    <a:pt x="29712" y="30413"/>
                    <a:pt x="30602" y="30258"/>
                    <a:pt x="31470" y="29931"/>
                  </a:cubicBezTo>
                  <a:cubicBezTo>
                    <a:pt x="35278" y="28466"/>
                    <a:pt x="37203" y="24198"/>
                    <a:pt x="35738" y="20369"/>
                  </a:cubicBezTo>
                  <a:cubicBezTo>
                    <a:pt x="35027" y="18486"/>
                    <a:pt x="33604" y="17063"/>
                    <a:pt x="31909" y="16289"/>
                  </a:cubicBezTo>
                  <a:cubicBezTo>
                    <a:pt x="31951" y="15640"/>
                    <a:pt x="31909" y="14991"/>
                    <a:pt x="31784" y="14343"/>
                  </a:cubicBezTo>
                  <a:cubicBezTo>
                    <a:pt x="31825" y="14343"/>
                    <a:pt x="31846" y="14322"/>
                    <a:pt x="31888" y="14322"/>
                  </a:cubicBezTo>
                  <a:cubicBezTo>
                    <a:pt x="35696" y="12857"/>
                    <a:pt x="37621" y="8589"/>
                    <a:pt x="36157" y="4760"/>
                  </a:cubicBezTo>
                  <a:cubicBezTo>
                    <a:pt x="35041" y="1818"/>
                    <a:pt x="32241" y="0"/>
                    <a:pt x="29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5"/>
            <p:cNvSpPr/>
            <p:nvPr/>
          </p:nvSpPr>
          <p:spPr>
            <a:xfrm>
              <a:off x="3059625" y="4375175"/>
              <a:ext cx="261550" cy="96850"/>
            </a:xfrm>
            <a:custGeom>
              <a:avLst/>
              <a:gdLst/>
              <a:ahLst/>
              <a:cxnLst/>
              <a:rect l="l" t="t" r="r" b="b"/>
              <a:pathLst>
                <a:path w="10462" h="3874" extrusionOk="0">
                  <a:moveTo>
                    <a:pt x="4230" y="0"/>
                  </a:moveTo>
                  <a:cubicBezTo>
                    <a:pt x="4026" y="0"/>
                    <a:pt x="3829" y="9"/>
                    <a:pt x="3641" y="24"/>
                  </a:cubicBezTo>
                  <a:cubicBezTo>
                    <a:pt x="1674" y="191"/>
                    <a:pt x="251" y="1070"/>
                    <a:pt x="188" y="1091"/>
                  </a:cubicBezTo>
                  <a:cubicBezTo>
                    <a:pt x="42" y="1196"/>
                    <a:pt x="0" y="1363"/>
                    <a:pt x="105" y="1509"/>
                  </a:cubicBezTo>
                  <a:cubicBezTo>
                    <a:pt x="159" y="1590"/>
                    <a:pt x="248" y="1637"/>
                    <a:pt x="343" y="1637"/>
                  </a:cubicBezTo>
                  <a:cubicBezTo>
                    <a:pt x="396" y="1637"/>
                    <a:pt x="450" y="1623"/>
                    <a:pt x="502" y="1593"/>
                  </a:cubicBezTo>
                  <a:cubicBezTo>
                    <a:pt x="523" y="1593"/>
                    <a:pt x="1862" y="756"/>
                    <a:pt x="3704" y="610"/>
                  </a:cubicBezTo>
                  <a:cubicBezTo>
                    <a:pt x="3889" y="595"/>
                    <a:pt x="4072" y="588"/>
                    <a:pt x="4253" y="588"/>
                  </a:cubicBezTo>
                  <a:cubicBezTo>
                    <a:pt x="6447" y="588"/>
                    <a:pt x="8351" y="1641"/>
                    <a:pt x="9897" y="3748"/>
                  </a:cubicBezTo>
                  <a:cubicBezTo>
                    <a:pt x="9960" y="3832"/>
                    <a:pt x="10043" y="3874"/>
                    <a:pt x="10127" y="3874"/>
                  </a:cubicBezTo>
                  <a:cubicBezTo>
                    <a:pt x="10190" y="3874"/>
                    <a:pt x="10253" y="3853"/>
                    <a:pt x="10315" y="3811"/>
                  </a:cubicBezTo>
                  <a:cubicBezTo>
                    <a:pt x="10441" y="3706"/>
                    <a:pt x="10462" y="3518"/>
                    <a:pt x="10378" y="3393"/>
                  </a:cubicBezTo>
                  <a:cubicBezTo>
                    <a:pt x="8352" y="653"/>
                    <a:pt x="6006" y="0"/>
                    <a:pt x="4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45"/>
            <p:cNvSpPr/>
            <p:nvPr/>
          </p:nvSpPr>
          <p:spPr>
            <a:xfrm>
              <a:off x="3256300" y="4180175"/>
              <a:ext cx="250575" cy="139125"/>
            </a:xfrm>
            <a:custGeom>
              <a:avLst/>
              <a:gdLst/>
              <a:ahLst/>
              <a:cxnLst/>
              <a:rect l="l" t="t" r="r" b="b"/>
              <a:pathLst>
                <a:path w="10023" h="5565" extrusionOk="0">
                  <a:moveTo>
                    <a:pt x="7108" y="0"/>
                  </a:moveTo>
                  <a:cubicBezTo>
                    <a:pt x="6733" y="0"/>
                    <a:pt x="6335" y="24"/>
                    <a:pt x="5922" y="82"/>
                  </a:cubicBezTo>
                  <a:cubicBezTo>
                    <a:pt x="3997" y="354"/>
                    <a:pt x="1402" y="1442"/>
                    <a:pt x="42" y="5167"/>
                  </a:cubicBezTo>
                  <a:cubicBezTo>
                    <a:pt x="0" y="5313"/>
                    <a:pt x="63" y="5480"/>
                    <a:pt x="231" y="5543"/>
                  </a:cubicBezTo>
                  <a:cubicBezTo>
                    <a:pt x="251" y="5543"/>
                    <a:pt x="293" y="5564"/>
                    <a:pt x="314" y="5564"/>
                  </a:cubicBezTo>
                  <a:cubicBezTo>
                    <a:pt x="440" y="5564"/>
                    <a:pt x="565" y="5480"/>
                    <a:pt x="607" y="5355"/>
                  </a:cubicBezTo>
                  <a:cubicBezTo>
                    <a:pt x="1611" y="2614"/>
                    <a:pt x="3432" y="1024"/>
                    <a:pt x="5985" y="668"/>
                  </a:cubicBezTo>
                  <a:cubicBezTo>
                    <a:pt x="6368" y="614"/>
                    <a:pt x="6741" y="592"/>
                    <a:pt x="7092" y="592"/>
                  </a:cubicBezTo>
                  <a:cubicBezTo>
                    <a:pt x="8504" y="592"/>
                    <a:pt x="9571" y="944"/>
                    <a:pt x="9604" y="961"/>
                  </a:cubicBezTo>
                  <a:cubicBezTo>
                    <a:pt x="9630" y="968"/>
                    <a:pt x="9656" y="972"/>
                    <a:pt x="9682" y="972"/>
                  </a:cubicBezTo>
                  <a:cubicBezTo>
                    <a:pt x="9805" y="972"/>
                    <a:pt x="9925" y="893"/>
                    <a:pt x="9960" y="773"/>
                  </a:cubicBezTo>
                  <a:cubicBezTo>
                    <a:pt x="10023" y="626"/>
                    <a:pt x="9939" y="459"/>
                    <a:pt x="9793" y="396"/>
                  </a:cubicBezTo>
                  <a:cubicBezTo>
                    <a:pt x="9726" y="379"/>
                    <a:pt x="8612" y="0"/>
                    <a:pt x="7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45"/>
            <p:cNvSpPr/>
            <p:nvPr/>
          </p:nvSpPr>
          <p:spPr>
            <a:xfrm>
              <a:off x="2840975" y="3982400"/>
              <a:ext cx="927450" cy="775250"/>
            </a:xfrm>
            <a:custGeom>
              <a:avLst/>
              <a:gdLst/>
              <a:ahLst/>
              <a:cxnLst/>
              <a:rect l="l" t="t" r="r" b="b"/>
              <a:pathLst>
                <a:path w="37098" h="31010" extrusionOk="0">
                  <a:moveTo>
                    <a:pt x="28812" y="607"/>
                  </a:moveTo>
                  <a:cubicBezTo>
                    <a:pt x="31741" y="607"/>
                    <a:pt x="34398" y="2427"/>
                    <a:pt x="35445" y="5168"/>
                  </a:cubicBezTo>
                  <a:cubicBezTo>
                    <a:pt x="36135" y="6947"/>
                    <a:pt x="36072" y="8872"/>
                    <a:pt x="35298" y="10609"/>
                  </a:cubicBezTo>
                  <a:cubicBezTo>
                    <a:pt x="34524" y="12345"/>
                    <a:pt x="33122" y="13663"/>
                    <a:pt x="31344" y="14333"/>
                  </a:cubicBezTo>
                  <a:cubicBezTo>
                    <a:pt x="31323" y="14354"/>
                    <a:pt x="31302" y="14354"/>
                    <a:pt x="31302" y="14354"/>
                  </a:cubicBezTo>
                  <a:cubicBezTo>
                    <a:pt x="31281" y="14375"/>
                    <a:pt x="31260" y="14375"/>
                    <a:pt x="31239" y="14375"/>
                  </a:cubicBezTo>
                  <a:cubicBezTo>
                    <a:pt x="31113" y="14438"/>
                    <a:pt x="31030" y="14563"/>
                    <a:pt x="31051" y="14710"/>
                  </a:cubicBezTo>
                  <a:cubicBezTo>
                    <a:pt x="31176" y="15316"/>
                    <a:pt x="31218" y="15944"/>
                    <a:pt x="31176" y="16572"/>
                  </a:cubicBezTo>
                  <a:cubicBezTo>
                    <a:pt x="31155" y="16697"/>
                    <a:pt x="31239" y="16802"/>
                    <a:pt x="31344" y="16865"/>
                  </a:cubicBezTo>
                  <a:cubicBezTo>
                    <a:pt x="33059" y="17639"/>
                    <a:pt x="34357" y="19041"/>
                    <a:pt x="35026" y="20777"/>
                  </a:cubicBezTo>
                  <a:cubicBezTo>
                    <a:pt x="36428" y="24439"/>
                    <a:pt x="34587" y="28561"/>
                    <a:pt x="30925" y="29963"/>
                  </a:cubicBezTo>
                  <a:cubicBezTo>
                    <a:pt x="30109" y="30256"/>
                    <a:pt x="29251" y="30423"/>
                    <a:pt x="28393" y="30423"/>
                  </a:cubicBezTo>
                  <a:cubicBezTo>
                    <a:pt x="25464" y="30423"/>
                    <a:pt x="22786" y="28582"/>
                    <a:pt x="21761" y="25841"/>
                  </a:cubicBezTo>
                  <a:cubicBezTo>
                    <a:pt x="21698" y="25715"/>
                    <a:pt x="21656" y="25569"/>
                    <a:pt x="21593" y="25402"/>
                  </a:cubicBezTo>
                  <a:cubicBezTo>
                    <a:pt x="21572" y="25297"/>
                    <a:pt x="21489" y="25213"/>
                    <a:pt x="21384" y="25192"/>
                  </a:cubicBezTo>
                  <a:lnTo>
                    <a:pt x="21321" y="25192"/>
                  </a:lnTo>
                  <a:cubicBezTo>
                    <a:pt x="21237" y="25192"/>
                    <a:pt x="21154" y="25213"/>
                    <a:pt x="21112" y="25276"/>
                  </a:cubicBezTo>
                  <a:cubicBezTo>
                    <a:pt x="20380" y="26008"/>
                    <a:pt x="19522" y="26573"/>
                    <a:pt x="18559" y="26929"/>
                  </a:cubicBezTo>
                  <a:cubicBezTo>
                    <a:pt x="17764" y="27243"/>
                    <a:pt x="16906" y="27410"/>
                    <a:pt x="16048" y="27410"/>
                  </a:cubicBezTo>
                  <a:cubicBezTo>
                    <a:pt x="13328" y="27410"/>
                    <a:pt x="10818" y="25820"/>
                    <a:pt x="9625" y="23372"/>
                  </a:cubicBezTo>
                  <a:cubicBezTo>
                    <a:pt x="9588" y="23262"/>
                    <a:pt x="9472" y="23201"/>
                    <a:pt x="9360" y="23201"/>
                  </a:cubicBezTo>
                  <a:cubicBezTo>
                    <a:pt x="9343" y="23201"/>
                    <a:pt x="9327" y="23202"/>
                    <a:pt x="9311" y="23205"/>
                  </a:cubicBezTo>
                  <a:cubicBezTo>
                    <a:pt x="8851" y="23309"/>
                    <a:pt x="8390" y="23351"/>
                    <a:pt x="7930" y="23351"/>
                  </a:cubicBezTo>
                  <a:cubicBezTo>
                    <a:pt x="5001" y="23351"/>
                    <a:pt x="2323" y="21510"/>
                    <a:pt x="1297" y="18769"/>
                  </a:cubicBezTo>
                  <a:cubicBezTo>
                    <a:pt x="607" y="17011"/>
                    <a:pt x="670" y="15065"/>
                    <a:pt x="1444" y="13350"/>
                  </a:cubicBezTo>
                  <a:cubicBezTo>
                    <a:pt x="2218" y="11613"/>
                    <a:pt x="3620" y="10274"/>
                    <a:pt x="5398" y="9604"/>
                  </a:cubicBezTo>
                  <a:cubicBezTo>
                    <a:pt x="6214" y="9290"/>
                    <a:pt x="7051" y="9144"/>
                    <a:pt x="7930" y="9144"/>
                  </a:cubicBezTo>
                  <a:cubicBezTo>
                    <a:pt x="8809" y="9144"/>
                    <a:pt x="9688" y="9311"/>
                    <a:pt x="10546" y="9646"/>
                  </a:cubicBezTo>
                  <a:cubicBezTo>
                    <a:pt x="10573" y="9653"/>
                    <a:pt x="10606" y="9658"/>
                    <a:pt x="10640" y="9658"/>
                  </a:cubicBezTo>
                  <a:cubicBezTo>
                    <a:pt x="10708" y="9658"/>
                    <a:pt x="10783" y="9639"/>
                    <a:pt x="10838" y="9583"/>
                  </a:cubicBezTo>
                  <a:cubicBezTo>
                    <a:pt x="10922" y="9520"/>
                    <a:pt x="10943" y="9416"/>
                    <a:pt x="10943" y="9311"/>
                  </a:cubicBezTo>
                  <a:cubicBezTo>
                    <a:pt x="10294" y="5922"/>
                    <a:pt x="12157" y="2595"/>
                    <a:pt x="15379" y="1360"/>
                  </a:cubicBezTo>
                  <a:cubicBezTo>
                    <a:pt x="16195" y="1046"/>
                    <a:pt x="17053" y="879"/>
                    <a:pt x="17911" y="879"/>
                  </a:cubicBezTo>
                  <a:cubicBezTo>
                    <a:pt x="19815" y="879"/>
                    <a:pt x="21677" y="1674"/>
                    <a:pt x="23016" y="3055"/>
                  </a:cubicBezTo>
                  <a:cubicBezTo>
                    <a:pt x="23079" y="3118"/>
                    <a:pt x="23162" y="3139"/>
                    <a:pt x="23246" y="3139"/>
                  </a:cubicBezTo>
                  <a:cubicBezTo>
                    <a:pt x="23330" y="3139"/>
                    <a:pt x="23393" y="3097"/>
                    <a:pt x="23455" y="3034"/>
                  </a:cubicBezTo>
                  <a:cubicBezTo>
                    <a:pt x="24209" y="2155"/>
                    <a:pt x="25192" y="1486"/>
                    <a:pt x="26280" y="1067"/>
                  </a:cubicBezTo>
                  <a:cubicBezTo>
                    <a:pt x="27096" y="753"/>
                    <a:pt x="27954" y="607"/>
                    <a:pt x="28812" y="607"/>
                  </a:cubicBezTo>
                  <a:close/>
                  <a:moveTo>
                    <a:pt x="28812" y="0"/>
                  </a:moveTo>
                  <a:cubicBezTo>
                    <a:pt x="27870" y="0"/>
                    <a:pt x="26950" y="189"/>
                    <a:pt x="26071" y="523"/>
                  </a:cubicBezTo>
                  <a:cubicBezTo>
                    <a:pt x="24983" y="921"/>
                    <a:pt x="23999" y="1590"/>
                    <a:pt x="23225" y="2427"/>
                  </a:cubicBezTo>
                  <a:cubicBezTo>
                    <a:pt x="21802" y="1067"/>
                    <a:pt x="19877" y="293"/>
                    <a:pt x="17911" y="293"/>
                  </a:cubicBezTo>
                  <a:cubicBezTo>
                    <a:pt x="16969" y="293"/>
                    <a:pt x="16048" y="461"/>
                    <a:pt x="15170" y="816"/>
                  </a:cubicBezTo>
                  <a:cubicBezTo>
                    <a:pt x="11843" y="2072"/>
                    <a:pt x="9855" y="5440"/>
                    <a:pt x="10274" y="8914"/>
                  </a:cubicBezTo>
                  <a:cubicBezTo>
                    <a:pt x="9520" y="8684"/>
                    <a:pt x="8725" y="8558"/>
                    <a:pt x="7930" y="8558"/>
                  </a:cubicBezTo>
                  <a:cubicBezTo>
                    <a:pt x="6988" y="8558"/>
                    <a:pt x="6068" y="8725"/>
                    <a:pt x="5189" y="9060"/>
                  </a:cubicBezTo>
                  <a:cubicBezTo>
                    <a:pt x="3264" y="9792"/>
                    <a:pt x="1737" y="11215"/>
                    <a:pt x="900" y="13098"/>
                  </a:cubicBezTo>
                  <a:cubicBezTo>
                    <a:pt x="63" y="14982"/>
                    <a:pt x="0" y="17074"/>
                    <a:pt x="732" y="18978"/>
                  </a:cubicBezTo>
                  <a:cubicBezTo>
                    <a:pt x="1862" y="21949"/>
                    <a:pt x="4750" y="23937"/>
                    <a:pt x="7930" y="23937"/>
                  </a:cubicBezTo>
                  <a:cubicBezTo>
                    <a:pt x="8349" y="23937"/>
                    <a:pt x="8788" y="23895"/>
                    <a:pt x="9206" y="23832"/>
                  </a:cubicBezTo>
                  <a:cubicBezTo>
                    <a:pt x="10504" y="26364"/>
                    <a:pt x="13182" y="27996"/>
                    <a:pt x="16048" y="27996"/>
                  </a:cubicBezTo>
                  <a:cubicBezTo>
                    <a:pt x="16969" y="27996"/>
                    <a:pt x="17890" y="27829"/>
                    <a:pt x="18768" y="27494"/>
                  </a:cubicBezTo>
                  <a:cubicBezTo>
                    <a:pt x="19668" y="27138"/>
                    <a:pt x="20484" y="26657"/>
                    <a:pt x="21175" y="26008"/>
                  </a:cubicBezTo>
                  <a:cubicBezTo>
                    <a:pt x="21196" y="26029"/>
                    <a:pt x="21196" y="26050"/>
                    <a:pt x="21196" y="26050"/>
                  </a:cubicBezTo>
                  <a:cubicBezTo>
                    <a:pt x="22326" y="29021"/>
                    <a:pt x="25213" y="31009"/>
                    <a:pt x="28393" y="31009"/>
                  </a:cubicBezTo>
                  <a:cubicBezTo>
                    <a:pt x="29335" y="31009"/>
                    <a:pt x="30256" y="30842"/>
                    <a:pt x="31134" y="30507"/>
                  </a:cubicBezTo>
                  <a:cubicBezTo>
                    <a:pt x="35089" y="29000"/>
                    <a:pt x="37098" y="24544"/>
                    <a:pt x="35570" y="20568"/>
                  </a:cubicBezTo>
                  <a:cubicBezTo>
                    <a:pt x="34880" y="18748"/>
                    <a:pt x="33520" y="17262"/>
                    <a:pt x="31762" y="16404"/>
                  </a:cubicBezTo>
                  <a:cubicBezTo>
                    <a:pt x="31783" y="15881"/>
                    <a:pt x="31762" y="15358"/>
                    <a:pt x="31678" y="14835"/>
                  </a:cubicBezTo>
                  <a:cubicBezTo>
                    <a:pt x="33541" y="14103"/>
                    <a:pt x="35005" y="12680"/>
                    <a:pt x="35842" y="10839"/>
                  </a:cubicBezTo>
                  <a:cubicBezTo>
                    <a:pt x="36679" y="8976"/>
                    <a:pt x="36742" y="6884"/>
                    <a:pt x="36010" y="4959"/>
                  </a:cubicBezTo>
                  <a:cubicBezTo>
                    <a:pt x="34880" y="2009"/>
                    <a:pt x="31971" y="0"/>
                    <a:pt x="28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45"/>
            <p:cNvSpPr/>
            <p:nvPr/>
          </p:nvSpPr>
          <p:spPr>
            <a:xfrm>
              <a:off x="2845675" y="4268525"/>
              <a:ext cx="233850" cy="259475"/>
            </a:xfrm>
            <a:custGeom>
              <a:avLst/>
              <a:gdLst/>
              <a:ahLst/>
              <a:cxnLst/>
              <a:rect l="l" t="t" r="r" b="b"/>
              <a:pathLst>
                <a:path w="9354" h="10379" extrusionOk="0">
                  <a:moveTo>
                    <a:pt x="5168" y="0"/>
                  </a:moveTo>
                  <a:cubicBezTo>
                    <a:pt x="5168" y="1"/>
                    <a:pt x="0" y="2721"/>
                    <a:pt x="2992" y="7721"/>
                  </a:cubicBezTo>
                  <a:cubicBezTo>
                    <a:pt x="3243" y="8119"/>
                    <a:pt x="4227" y="10148"/>
                    <a:pt x="8893" y="10379"/>
                  </a:cubicBezTo>
                  <a:cubicBezTo>
                    <a:pt x="9353" y="10253"/>
                    <a:pt x="628" y="7721"/>
                    <a:pt x="5168" y="0"/>
                  </a:cubicBezTo>
                  <a:close/>
                </a:path>
              </a:pathLst>
            </a:custGeom>
            <a:solidFill>
              <a:srgbClr val="191919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45"/>
            <p:cNvSpPr/>
            <p:nvPr/>
          </p:nvSpPr>
          <p:spPr>
            <a:xfrm>
              <a:off x="3512100" y="4449525"/>
              <a:ext cx="234350" cy="258950"/>
            </a:xfrm>
            <a:custGeom>
              <a:avLst/>
              <a:gdLst/>
              <a:ahLst/>
              <a:cxnLst/>
              <a:rect l="l" t="t" r="r" b="b"/>
              <a:pathLst>
                <a:path w="9374" h="10358" extrusionOk="0">
                  <a:moveTo>
                    <a:pt x="4185" y="0"/>
                  </a:moveTo>
                  <a:lnTo>
                    <a:pt x="4185" y="0"/>
                  </a:lnTo>
                  <a:cubicBezTo>
                    <a:pt x="8725" y="7721"/>
                    <a:pt x="0" y="10253"/>
                    <a:pt x="481" y="10357"/>
                  </a:cubicBezTo>
                  <a:cubicBezTo>
                    <a:pt x="5126" y="10127"/>
                    <a:pt x="6110" y="8097"/>
                    <a:pt x="6382" y="7721"/>
                  </a:cubicBezTo>
                  <a:cubicBezTo>
                    <a:pt x="9374" y="2699"/>
                    <a:pt x="4185" y="0"/>
                    <a:pt x="4185" y="0"/>
                  </a:cubicBezTo>
                  <a:close/>
                </a:path>
              </a:pathLst>
            </a:custGeom>
            <a:solidFill>
              <a:srgbClr val="191919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45"/>
            <p:cNvSpPr/>
            <p:nvPr/>
          </p:nvSpPr>
          <p:spPr>
            <a:xfrm>
              <a:off x="3285750" y="4217975"/>
              <a:ext cx="222700" cy="112900"/>
            </a:xfrm>
            <a:custGeom>
              <a:avLst/>
              <a:gdLst/>
              <a:ahLst/>
              <a:cxnLst/>
              <a:rect l="l" t="t" r="r" b="b"/>
              <a:pathLst>
                <a:path w="8908" h="4516" extrusionOk="0">
                  <a:moveTo>
                    <a:pt x="6211" y="0"/>
                  </a:moveTo>
                  <a:cubicBezTo>
                    <a:pt x="1132" y="0"/>
                    <a:pt x="1" y="4516"/>
                    <a:pt x="54" y="4516"/>
                  </a:cubicBezTo>
                  <a:cubicBezTo>
                    <a:pt x="54" y="4516"/>
                    <a:pt x="55" y="4515"/>
                    <a:pt x="57" y="4512"/>
                  </a:cubicBezTo>
                  <a:cubicBezTo>
                    <a:pt x="2233" y="914"/>
                    <a:pt x="8845" y="432"/>
                    <a:pt x="8908" y="369"/>
                  </a:cubicBezTo>
                  <a:cubicBezTo>
                    <a:pt x="7904" y="112"/>
                    <a:pt x="7009" y="0"/>
                    <a:pt x="6211" y="0"/>
                  </a:cubicBezTo>
                  <a:close/>
                </a:path>
              </a:pathLst>
            </a:custGeom>
            <a:solidFill>
              <a:srgbClr val="191919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4" name="Google Shape;1884;p45"/>
          <p:cNvGrpSpPr/>
          <p:nvPr/>
        </p:nvGrpSpPr>
        <p:grpSpPr>
          <a:xfrm>
            <a:off x="6823312" y="1079951"/>
            <a:ext cx="1037036" cy="895677"/>
            <a:chOff x="6823312" y="1079951"/>
            <a:chExt cx="1037036" cy="895677"/>
          </a:xfrm>
        </p:grpSpPr>
        <p:grpSp>
          <p:nvGrpSpPr>
            <p:cNvPr id="1885" name="Google Shape;1885;p45"/>
            <p:cNvGrpSpPr/>
            <p:nvPr/>
          </p:nvGrpSpPr>
          <p:grpSpPr>
            <a:xfrm>
              <a:off x="6823312" y="1079951"/>
              <a:ext cx="1037036" cy="895677"/>
              <a:chOff x="-4166325" y="1383925"/>
              <a:chExt cx="2129875" cy="1839550"/>
            </a:xfrm>
          </p:grpSpPr>
          <p:sp>
            <p:nvSpPr>
              <p:cNvPr id="1886" name="Google Shape;1886;p45"/>
              <p:cNvSpPr/>
              <p:nvPr/>
            </p:nvSpPr>
            <p:spPr>
              <a:xfrm>
                <a:off x="-4032050" y="1563275"/>
                <a:ext cx="1890525" cy="1601175"/>
              </a:xfrm>
              <a:custGeom>
                <a:avLst/>
                <a:gdLst/>
                <a:ahLst/>
                <a:cxnLst/>
                <a:rect l="l" t="t" r="r" b="b"/>
                <a:pathLst>
                  <a:path w="75621" h="64047" extrusionOk="0">
                    <a:moveTo>
                      <a:pt x="43798" y="1"/>
                    </a:moveTo>
                    <a:cubicBezTo>
                      <a:pt x="43798" y="3"/>
                      <a:pt x="40572" y="17472"/>
                      <a:pt x="34589" y="17472"/>
                    </a:cubicBezTo>
                    <a:cubicBezTo>
                      <a:pt x="34458" y="17472"/>
                      <a:pt x="34325" y="17464"/>
                      <a:pt x="34191" y="17447"/>
                    </a:cubicBezTo>
                    <a:cubicBezTo>
                      <a:pt x="27921" y="16613"/>
                      <a:pt x="20649" y="3339"/>
                      <a:pt x="20648" y="3337"/>
                    </a:cubicBezTo>
                    <a:lnTo>
                      <a:pt x="20648" y="3337"/>
                    </a:lnTo>
                    <a:cubicBezTo>
                      <a:pt x="20649" y="3339"/>
                      <a:pt x="26971" y="20789"/>
                      <a:pt x="17641" y="20789"/>
                    </a:cubicBezTo>
                    <a:cubicBezTo>
                      <a:pt x="14755" y="20789"/>
                      <a:pt x="10370" y="19119"/>
                      <a:pt x="3836" y="14745"/>
                    </a:cubicBezTo>
                    <a:lnTo>
                      <a:pt x="3836" y="14745"/>
                    </a:lnTo>
                    <a:cubicBezTo>
                      <a:pt x="3837" y="14746"/>
                      <a:pt x="16212" y="28722"/>
                      <a:pt x="14644" y="31557"/>
                    </a:cubicBezTo>
                    <a:cubicBezTo>
                      <a:pt x="12976" y="34559"/>
                      <a:pt x="0" y="37594"/>
                      <a:pt x="0" y="37594"/>
                    </a:cubicBezTo>
                    <a:cubicBezTo>
                      <a:pt x="0" y="37594"/>
                      <a:pt x="934" y="37537"/>
                      <a:pt x="2357" y="37537"/>
                    </a:cubicBezTo>
                    <a:cubicBezTo>
                      <a:pt x="7273" y="37537"/>
                      <a:pt x="18023" y="38220"/>
                      <a:pt x="16212" y="44299"/>
                    </a:cubicBezTo>
                    <a:cubicBezTo>
                      <a:pt x="14110" y="51404"/>
                      <a:pt x="10875" y="59477"/>
                      <a:pt x="10875" y="59477"/>
                    </a:cubicBezTo>
                    <a:cubicBezTo>
                      <a:pt x="10875" y="59477"/>
                      <a:pt x="23666" y="44558"/>
                      <a:pt x="26820" y="44558"/>
                    </a:cubicBezTo>
                    <a:cubicBezTo>
                      <a:pt x="26947" y="44558"/>
                      <a:pt x="27059" y="44582"/>
                      <a:pt x="27153" y="44633"/>
                    </a:cubicBezTo>
                    <a:cubicBezTo>
                      <a:pt x="29621" y="45934"/>
                      <a:pt x="32157" y="64047"/>
                      <a:pt x="32157" y="64047"/>
                    </a:cubicBezTo>
                    <a:cubicBezTo>
                      <a:pt x="32157" y="64047"/>
                      <a:pt x="35642" y="42747"/>
                      <a:pt x="40772" y="42747"/>
                    </a:cubicBezTo>
                    <a:cubicBezTo>
                      <a:pt x="40857" y="42747"/>
                      <a:pt x="40943" y="42753"/>
                      <a:pt x="41030" y="42765"/>
                    </a:cubicBezTo>
                    <a:cubicBezTo>
                      <a:pt x="46300" y="43465"/>
                      <a:pt x="58976" y="57042"/>
                      <a:pt x="58976" y="57042"/>
                    </a:cubicBezTo>
                    <a:cubicBezTo>
                      <a:pt x="58976" y="57042"/>
                      <a:pt x="50770" y="38862"/>
                      <a:pt x="57475" y="37761"/>
                    </a:cubicBezTo>
                    <a:cubicBezTo>
                      <a:pt x="64213" y="36694"/>
                      <a:pt x="75621" y="35193"/>
                      <a:pt x="75621" y="35193"/>
                    </a:cubicBezTo>
                    <a:cubicBezTo>
                      <a:pt x="75621" y="35193"/>
                      <a:pt x="56507" y="30456"/>
                      <a:pt x="62045" y="19915"/>
                    </a:cubicBezTo>
                    <a:cubicBezTo>
                      <a:pt x="67581" y="9375"/>
                      <a:pt x="70183" y="5806"/>
                      <a:pt x="70184" y="5805"/>
                    </a:cubicBezTo>
                    <a:lnTo>
                      <a:pt x="70184" y="5805"/>
                    </a:lnTo>
                    <a:cubicBezTo>
                      <a:pt x="70182" y="5807"/>
                      <a:pt x="57241" y="17880"/>
                      <a:pt x="50403" y="19181"/>
                    </a:cubicBezTo>
                    <a:cubicBezTo>
                      <a:pt x="50191" y="19221"/>
                      <a:pt x="49987" y="19241"/>
                      <a:pt x="49789" y="19241"/>
                    </a:cubicBezTo>
                    <a:cubicBezTo>
                      <a:pt x="43548" y="19241"/>
                      <a:pt x="43798" y="3"/>
                      <a:pt x="437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45"/>
              <p:cNvSpPr/>
              <p:nvPr/>
            </p:nvSpPr>
            <p:spPr>
              <a:xfrm>
                <a:off x="-4155475" y="1486575"/>
                <a:ext cx="2101525" cy="1728750"/>
              </a:xfrm>
              <a:custGeom>
                <a:avLst/>
                <a:gdLst/>
                <a:ahLst/>
                <a:cxnLst/>
                <a:rect l="l" t="t" r="r" b="b"/>
                <a:pathLst>
                  <a:path w="84061" h="69150" extrusionOk="0">
                    <a:moveTo>
                      <a:pt x="30322" y="0"/>
                    </a:moveTo>
                    <a:lnTo>
                      <a:pt x="30322" y="0"/>
                    </a:lnTo>
                    <a:cubicBezTo>
                      <a:pt x="30322" y="3"/>
                      <a:pt x="33054" y="18619"/>
                      <a:pt x="24497" y="18619"/>
                    </a:cubicBezTo>
                    <a:cubicBezTo>
                      <a:pt x="21284" y="18619"/>
                      <a:pt x="16479" y="15994"/>
                      <a:pt x="9340" y="8773"/>
                    </a:cubicBezTo>
                    <a:lnTo>
                      <a:pt x="9340" y="8773"/>
                    </a:lnTo>
                    <a:cubicBezTo>
                      <a:pt x="9341" y="8774"/>
                      <a:pt x="19748" y="26853"/>
                      <a:pt x="17380" y="29621"/>
                    </a:cubicBezTo>
                    <a:cubicBezTo>
                      <a:pt x="14878" y="32523"/>
                      <a:pt x="0" y="32957"/>
                      <a:pt x="0" y="32957"/>
                    </a:cubicBezTo>
                    <a:cubicBezTo>
                      <a:pt x="0" y="32957"/>
                      <a:pt x="20582" y="35859"/>
                      <a:pt x="16279" y="43931"/>
                    </a:cubicBezTo>
                    <a:cubicBezTo>
                      <a:pt x="12376" y="51237"/>
                      <a:pt x="7039" y="59343"/>
                      <a:pt x="7039" y="59343"/>
                    </a:cubicBezTo>
                    <a:cubicBezTo>
                      <a:pt x="7039" y="59343"/>
                      <a:pt x="23490" y="46551"/>
                      <a:pt x="27544" y="46551"/>
                    </a:cubicBezTo>
                    <a:cubicBezTo>
                      <a:pt x="27818" y="46551"/>
                      <a:pt x="28035" y="46609"/>
                      <a:pt x="28187" y="46734"/>
                    </a:cubicBezTo>
                    <a:cubicBezTo>
                      <a:pt x="30589" y="48702"/>
                      <a:pt x="29355" y="69150"/>
                      <a:pt x="29355" y="69150"/>
                    </a:cubicBezTo>
                    <a:cubicBezTo>
                      <a:pt x="29355" y="69150"/>
                      <a:pt x="37494" y="47650"/>
                      <a:pt x="43133" y="47650"/>
                    </a:cubicBezTo>
                    <a:cubicBezTo>
                      <a:pt x="43371" y="47650"/>
                      <a:pt x="43604" y="47688"/>
                      <a:pt x="43832" y="47768"/>
                    </a:cubicBezTo>
                    <a:cubicBezTo>
                      <a:pt x="49469" y="49769"/>
                      <a:pt x="60310" y="67482"/>
                      <a:pt x="60310" y="67482"/>
                    </a:cubicBezTo>
                    <a:cubicBezTo>
                      <a:pt x="60310" y="67482"/>
                      <a:pt x="55441" y="45997"/>
                      <a:pt x="62824" y="45997"/>
                    </a:cubicBezTo>
                    <a:cubicBezTo>
                      <a:pt x="62875" y="45997"/>
                      <a:pt x="62927" y="45998"/>
                      <a:pt x="62979" y="46000"/>
                    </a:cubicBezTo>
                    <a:cubicBezTo>
                      <a:pt x="70584" y="46333"/>
                      <a:pt x="83427" y="47267"/>
                      <a:pt x="83427" y="47267"/>
                    </a:cubicBezTo>
                    <a:cubicBezTo>
                      <a:pt x="83427" y="47267"/>
                      <a:pt x="63546" y="37760"/>
                      <a:pt x="71985" y="27453"/>
                    </a:cubicBezTo>
                    <a:cubicBezTo>
                      <a:pt x="80424" y="17147"/>
                      <a:pt x="84060" y="13811"/>
                      <a:pt x="84061" y="13810"/>
                    </a:cubicBezTo>
                    <a:lnTo>
                      <a:pt x="84061" y="13810"/>
                    </a:lnTo>
                    <a:cubicBezTo>
                      <a:pt x="84059" y="13811"/>
                      <a:pt x="67344" y="24051"/>
                      <a:pt x="59490" y="24051"/>
                    </a:cubicBezTo>
                    <a:cubicBezTo>
                      <a:pt x="59452" y="24051"/>
                      <a:pt x="59414" y="24051"/>
                      <a:pt x="59376" y="24051"/>
                    </a:cubicBezTo>
                    <a:cubicBezTo>
                      <a:pt x="51538" y="23951"/>
                      <a:pt x="56440" y="1537"/>
                      <a:pt x="56441" y="1534"/>
                    </a:cubicBezTo>
                    <a:lnTo>
                      <a:pt x="56441" y="1534"/>
                    </a:lnTo>
                    <a:cubicBezTo>
                      <a:pt x="56440" y="1537"/>
                      <a:pt x="49520" y="18671"/>
                      <a:pt x="43135" y="18671"/>
                    </a:cubicBezTo>
                    <a:cubicBezTo>
                      <a:pt x="42753" y="18671"/>
                      <a:pt x="42374" y="18610"/>
                      <a:pt x="41997" y="18480"/>
                    </a:cubicBezTo>
                    <a:cubicBezTo>
                      <a:pt x="35326" y="16212"/>
                      <a:pt x="30323" y="2"/>
                      <a:pt x="30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45"/>
              <p:cNvSpPr/>
              <p:nvPr/>
            </p:nvSpPr>
            <p:spPr>
              <a:xfrm>
                <a:off x="-4166325" y="1476425"/>
                <a:ext cx="2129875" cy="1747050"/>
              </a:xfrm>
              <a:custGeom>
                <a:avLst/>
                <a:gdLst/>
                <a:ahLst/>
                <a:cxnLst/>
                <a:rect l="l" t="t" r="r" b="b"/>
                <a:pathLst>
                  <a:path w="85195" h="69882" extrusionOk="0">
                    <a:moveTo>
                      <a:pt x="9841" y="9146"/>
                    </a:moveTo>
                    <a:cubicBezTo>
                      <a:pt x="9808" y="9146"/>
                      <a:pt x="9841" y="9146"/>
                      <a:pt x="9841" y="9179"/>
                    </a:cubicBezTo>
                    <a:lnTo>
                      <a:pt x="9841" y="9146"/>
                    </a:lnTo>
                    <a:close/>
                    <a:moveTo>
                      <a:pt x="31470" y="3803"/>
                    </a:moveTo>
                    <a:cubicBezTo>
                      <a:pt x="32411" y="6350"/>
                      <a:pt x="33503" y="8832"/>
                      <a:pt x="34792" y="11247"/>
                    </a:cubicBezTo>
                    <a:cubicBezTo>
                      <a:pt x="35693" y="12948"/>
                      <a:pt x="36727" y="14616"/>
                      <a:pt x="37995" y="16117"/>
                    </a:cubicBezTo>
                    <a:cubicBezTo>
                      <a:pt x="38628" y="16885"/>
                      <a:pt x="39329" y="17618"/>
                      <a:pt x="40129" y="18219"/>
                    </a:cubicBezTo>
                    <a:cubicBezTo>
                      <a:pt x="40530" y="18519"/>
                      <a:pt x="40963" y="18819"/>
                      <a:pt x="41430" y="19053"/>
                    </a:cubicBezTo>
                    <a:cubicBezTo>
                      <a:pt x="41664" y="19186"/>
                      <a:pt x="41897" y="19253"/>
                      <a:pt x="42131" y="19353"/>
                    </a:cubicBezTo>
                    <a:cubicBezTo>
                      <a:pt x="42398" y="19453"/>
                      <a:pt x="42665" y="19520"/>
                      <a:pt x="42931" y="19586"/>
                    </a:cubicBezTo>
                    <a:cubicBezTo>
                      <a:pt x="43132" y="19616"/>
                      <a:pt x="43331" y="19630"/>
                      <a:pt x="43527" y="19630"/>
                    </a:cubicBezTo>
                    <a:cubicBezTo>
                      <a:pt x="44439" y="19630"/>
                      <a:pt x="45293" y="19331"/>
                      <a:pt x="46034" y="18919"/>
                    </a:cubicBezTo>
                    <a:cubicBezTo>
                      <a:pt x="46968" y="18419"/>
                      <a:pt x="47735" y="17785"/>
                      <a:pt x="48469" y="17085"/>
                    </a:cubicBezTo>
                    <a:cubicBezTo>
                      <a:pt x="49870" y="15684"/>
                      <a:pt x="51037" y="14116"/>
                      <a:pt x="52105" y="12481"/>
                    </a:cubicBezTo>
                    <a:cubicBezTo>
                      <a:pt x="53323" y="10586"/>
                      <a:pt x="54418" y="8624"/>
                      <a:pt x="55422" y="6614"/>
                    </a:cubicBezTo>
                    <a:lnTo>
                      <a:pt x="55422" y="6614"/>
                    </a:lnTo>
                    <a:cubicBezTo>
                      <a:pt x="55345" y="7156"/>
                      <a:pt x="55274" y="7699"/>
                      <a:pt x="55207" y="8245"/>
                    </a:cubicBezTo>
                    <a:cubicBezTo>
                      <a:pt x="54940" y="10380"/>
                      <a:pt x="54740" y="12548"/>
                      <a:pt x="54707" y="14750"/>
                    </a:cubicBezTo>
                    <a:cubicBezTo>
                      <a:pt x="54707" y="15850"/>
                      <a:pt x="54740" y="16951"/>
                      <a:pt x="54840" y="18052"/>
                    </a:cubicBezTo>
                    <a:cubicBezTo>
                      <a:pt x="54973" y="19153"/>
                      <a:pt x="55140" y="20254"/>
                      <a:pt x="55507" y="21354"/>
                    </a:cubicBezTo>
                    <a:cubicBezTo>
                      <a:pt x="55874" y="22422"/>
                      <a:pt x="56408" y="23556"/>
                      <a:pt x="57442" y="24323"/>
                    </a:cubicBezTo>
                    <a:cubicBezTo>
                      <a:pt x="57942" y="24723"/>
                      <a:pt x="58609" y="24957"/>
                      <a:pt x="59210" y="25057"/>
                    </a:cubicBezTo>
                    <a:cubicBezTo>
                      <a:pt x="59405" y="25096"/>
                      <a:pt x="59589" y="25112"/>
                      <a:pt x="59768" y="25112"/>
                    </a:cubicBezTo>
                    <a:cubicBezTo>
                      <a:pt x="59895" y="25112"/>
                      <a:pt x="60019" y="25104"/>
                      <a:pt x="60144" y="25090"/>
                    </a:cubicBezTo>
                    <a:cubicBezTo>
                      <a:pt x="60411" y="25090"/>
                      <a:pt x="60711" y="25090"/>
                      <a:pt x="60978" y="25057"/>
                    </a:cubicBezTo>
                    <a:cubicBezTo>
                      <a:pt x="63246" y="24824"/>
                      <a:pt x="65348" y="24156"/>
                      <a:pt x="67382" y="23423"/>
                    </a:cubicBezTo>
                    <a:cubicBezTo>
                      <a:pt x="69450" y="22689"/>
                      <a:pt x="71452" y="21821"/>
                      <a:pt x="73387" y="20921"/>
                    </a:cubicBezTo>
                    <a:cubicBezTo>
                      <a:pt x="75947" y="19706"/>
                      <a:pt x="78450" y="18406"/>
                      <a:pt x="80906" y="17031"/>
                    </a:cubicBezTo>
                    <a:lnTo>
                      <a:pt x="80906" y="17031"/>
                    </a:lnTo>
                    <a:cubicBezTo>
                      <a:pt x="80666" y="17294"/>
                      <a:pt x="80428" y="17556"/>
                      <a:pt x="80191" y="17819"/>
                    </a:cubicBezTo>
                    <a:cubicBezTo>
                      <a:pt x="78924" y="19220"/>
                      <a:pt x="77690" y="20621"/>
                      <a:pt x="76489" y="22055"/>
                    </a:cubicBezTo>
                    <a:cubicBezTo>
                      <a:pt x="75255" y="23489"/>
                      <a:pt x="74054" y="24924"/>
                      <a:pt x="72886" y="26358"/>
                    </a:cubicBezTo>
                    <a:lnTo>
                      <a:pt x="71986" y="27459"/>
                    </a:lnTo>
                    <a:cubicBezTo>
                      <a:pt x="71719" y="27826"/>
                      <a:pt x="71385" y="28226"/>
                      <a:pt x="71152" y="28626"/>
                    </a:cubicBezTo>
                    <a:cubicBezTo>
                      <a:pt x="70885" y="29060"/>
                      <a:pt x="70618" y="29494"/>
                      <a:pt x="70451" y="29961"/>
                    </a:cubicBezTo>
                    <a:cubicBezTo>
                      <a:pt x="70351" y="30194"/>
                      <a:pt x="70251" y="30394"/>
                      <a:pt x="70184" y="30661"/>
                    </a:cubicBezTo>
                    <a:lnTo>
                      <a:pt x="69984" y="31362"/>
                    </a:lnTo>
                    <a:cubicBezTo>
                      <a:pt x="69751" y="32362"/>
                      <a:pt x="69684" y="33396"/>
                      <a:pt x="69851" y="34364"/>
                    </a:cubicBezTo>
                    <a:cubicBezTo>
                      <a:pt x="70018" y="35364"/>
                      <a:pt x="70351" y="36298"/>
                      <a:pt x="70785" y="37166"/>
                    </a:cubicBezTo>
                    <a:cubicBezTo>
                      <a:pt x="71685" y="38934"/>
                      <a:pt x="72953" y="40401"/>
                      <a:pt x="74321" y="41736"/>
                    </a:cubicBezTo>
                    <a:cubicBezTo>
                      <a:pt x="75688" y="43037"/>
                      <a:pt x="77223" y="44204"/>
                      <a:pt x="78790" y="45238"/>
                    </a:cubicBezTo>
                    <a:cubicBezTo>
                      <a:pt x="79758" y="45897"/>
                      <a:pt x="80738" y="46505"/>
                      <a:pt x="81747" y="47070"/>
                    </a:cubicBezTo>
                    <a:lnTo>
                      <a:pt x="81747" y="47070"/>
                    </a:lnTo>
                    <a:cubicBezTo>
                      <a:pt x="78793" y="46883"/>
                      <a:pt x="75840" y="46700"/>
                      <a:pt x="72886" y="46539"/>
                    </a:cubicBezTo>
                    <a:lnTo>
                      <a:pt x="67349" y="46239"/>
                    </a:lnTo>
                    <a:lnTo>
                      <a:pt x="64580" y="46105"/>
                    </a:lnTo>
                    <a:cubicBezTo>
                      <a:pt x="64113" y="46105"/>
                      <a:pt x="63680" y="46072"/>
                      <a:pt x="63179" y="46072"/>
                    </a:cubicBezTo>
                    <a:cubicBezTo>
                      <a:pt x="62679" y="46072"/>
                      <a:pt x="62179" y="46172"/>
                      <a:pt x="61712" y="46406"/>
                    </a:cubicBezTo>
                    <a:cubicBezTo>
                      <a:pt x="60778" y="46873"/>
                      <a:pt x="60177" y="47773"/>
                      <a:pt x="59810" y="48641"/>
                    </a:cubicBezTo>
                    <a:cubicBezTo>
                      <a:pt x="59410" y="49541"/>
                      <a:pt x="59210" y="50475"/>
                      <a:pt x="59076" y="51376"/>
                    </a:cubicBezTo>
                    <a:cubicBezTo>
                      <a:pt x="58843" y="53244"/>
                      <a:pt x="58843" y="55112"/>
                      <a:pt x="58943" y="56980"/>
                    </a:cubicBezTo>
                    <a:cubicBezTo>
                      <a:pt x="59150" y="60263"/>
                      <a:pt x="59619" y="63493"/>
                      <a:pt x="60258" y="66717"/>
                    </a:cubicBezTo>
                    <a:lnTo>
                      <a:pt x="60258" y="66717"/>
                    </a:lnTo>
                    <a:cubicBezTo>
                      <a:pt x="58116" y="63345"/>
                      <a:pt x="55860" y="60057"/>
                      <a:pt x="53439" y="56880"/>
                    </a:cubicBezTo>
                    <a:cubicBezTo>
                      <a:pt x="52071" y="55112"/>
                      <a:pt x="50670" y="53411"/>
                      <a:pt x="49169" y="51776"/>
                    </a:cubicBezTo>
                    <a:cubicBezTo>
                      <a:pt x="48435" y="50976"/>
                      <a:pt x="47635" y="50208"/>
                      <a:pt x="46768" y="49475"/>
                    </a:cubicBezTo>
                    <a:cubicBezTo>
                      <a:pt x="46534" y="49308"/>
                      <a:pt x="46334" y="49141"/>
                      <a:pt x="46100" y="48974"/>
                    </a:cubicBezTo>
                    <a:cubicBezTo>
                      <a:pt x="45867" y="48807"/>
                      <a:pt x="45633" y="48641"/>
                      <a:pt x="45400" y="48507"/>
                    </a:cubicBezTo>
                    <a:cubicBezTo>
                      <a:pt x="45166" y="48374"/>
                      <a:pt x="44900" y="48207"/>
                      <a:pt x="44633" y="48107"/>
                    </a:cubicBezTo>
                    <a:cubicBezTo>
                      <a:pt x="44399" y="48007"/>
                      <a:pt x="44099" y="47907"/>
                      <a:pt x="43799" y="47873"/>
                    </a:cubicBezTo>
                    <a:cubicBezTo>
                      <a:pt x="43720" y="47865"/>
                      <a:pt x="43641" y="47860"/>
                      <a:pt x="43562" y="47860"/>
                    </a:cubicBezTo>
                    <a:cubicBezTo>
                      <a:pt x="43042" y="47860"/>
                      <a:pt x="42532" y="48042"/>
                      <a:pt x="42098" y="48274"/>
                    </a:cubicBezTo>
                    <a:cubicBezTo>
                      <a:pt x="41564" y="48541"/>
                      <a:pt x="41130" y="48874"/>
                      <a:pt x="40697" y="49241"/>
                    </a:cubicBezTo>
                    <a:cubicBezTo>
                      <a:pt x="39863" y="50008"/>
                      <a:pt x="39162" y="50876"/>
                      <a:pt x="38495" y="51743"/>
                    </a:cubicBezTo>
                    <a:cubicBezTo>
                      <a:pt x="37161" y="53544"/>
                      <a:pt x="36060" y="55479"/>
                      <a:pt x="34992" y="57414"/>
                    </a:cubicBezTo>
                    <a:cubicBezTo>
                      <a:pt x="33248" y="60705"/>
                      <a:pt x="31670" y="64068"/>
                      <a:pt x="30238" y="67503"/>
                    </a:cubicBezTo>
                    <a:lnTo>
                      <a:pt x="30238" y="67503"/>
                    </a:lnTo>
                    <a:cubicBezTo>
                      <a:pt x="30409" y="64205"/>
                      <a:pt x="30523" y="60926"/>
                      <a:pt x="30523" y="57647"/>
                    </a:cubicBezTo>
                    <a:cubicBezTo>
                      <a:pt x="30523" y="55646"/>
                      <a:pt x="30489" y="53644"/>
                      <a:pt x="30289" y="51643"/>
                    </a:cubicBezTo>
                    <a:cubicBezTo>
                      <a:pt x="30222" y="50642"/>
                      <a:pt x="30089" y="49641"/>
                      <a:pt x="29855" y="48641"/>
                    </a:cubicBezTo>
                    <a:cubicBezTo>
                      <a:pt x="29722" y="48107"/>
                      <a:pt x="29589" y="47607"/>
                      <a:pt x="29222" y="47073"/>
                    </a:cubicBezTo>
                    <a:lnTo>
                      <a:pt x="29055" y="46873"/>
                    </a:lnTo>
                    <a:cubicBezTo>
                      <a:pt x="28988" y="46806"/>
                      <a:pt x="28955" y="46773"/>
                      <a:pt x="28855" y="46706"/>
                    </a:cubicBezTo>
                    <a:cubicBezTo>
                      <a:pt x="28688" y="46572"/>
                      <a:pt x="28488" y="46506"/>
                      <a:pt x="28321" y="46472"/>
                    </a:cubicBezTo>
                    <a:cubicBezTo>
                      <a:pt x="28214" y="46463"/>
                      <a:pt x="28115" y="46459"/>
                      <a:pt x="28021" y="46459"/>
                    </a:cubicBezTo>
                    <a:cubicBezTo>
                      <a:pt x="27795" y="46459"/>
                      <a:pt x="27599" y="46482"/>
                      <a:pt x="27387" y="46506"/>
                    </a:cubicBezTo>
                    <a:cubicBezTo>
                      <a:pt x="26320" y="46739"/>
                      <a:pt x="25386" y="47173"/>
                      <a:pt x="24485" y="47607"/>
                    </a:cubicBezTo>
                    <a:cubicBezTo>
                      <a:pt x="23584" y="48074"/>
                      <a:pt x="22717" y="48541"/>
                      <a:pt x="21850" y="49074"/>
                    </a:cubicBezTo>
                    <a:cubicBezTo>
                      <a:pt x="20115" y="50075"/>
                      <a:pt x="18447" y="51176"/>
                      <a:pt x="16779" y="52310"/>
                    </a:cubicBezTo>
                    <a:cubicBezTo>
                      <a:pt x="14371" y="53956"/>
                      <a:pt x="11981" y="55657"/>
                      <a:pt x="9622" y="57412"/>
                    </a:cubicBezTo>
                    <a:lnTo>
                      <a:pt x="9622" y="57412"/>
                    </a:lnTo>
                    <a:cubicBezTo>
                      <a:pt x="10864" y="55441"/>
                      <a:pt x="12078" y="53458"/>
                      <a:pt x="13277" y="51476"/>
                    </a:cubicBezTo>
                    <a:cubicBezTo>
                      <a:pt x="14144" y="50008"/>
                      <a:pt x="14978" y="48541"/>
                      <a:pt x="15812" y="47073"/>
                    </a:cubicBezTo>
                    <a:cubicBezTo>
                      <a:pt x="16212" y="46339"/>
                      <a:pt x="16613" y="45605"/>
                      <a:pt x="17013" y="44838"/>
                    </a:cubicBezTo>
                    <a:cubicBezTo>
                      <a:pt x="17413" y="44104"/>
                      <a:pt x="17814" y="43203"/>
                      <a:pt x="17814" y="42236"/>
                    </a:cubicBezTo>
                    <a:cubicBezTo>
                      <a:pt x="17814" y="41269"/>
                      <a:pt x="17447" y="40301"/>
                      <a:pt x="16913" y="39567"/>
                    </a:cubicBezTo>
                    <a:cubicBezTo>
                      <a:pt x="16379" y="38834"/>
                      <a:pt x="15712" y="38233"/>
                      <a:pt x="15012" y="37699"/>
                    </a:cubicBezTo>
                    <a:cubicBezTo>
                      <a:pt x="13577" y="36699"/>
                      <a:pt x="11976" y="35998"/>
                      <a:pt x="10408" y="35364"/>
                    </a:cubicBezTo>
                    <a:cubicBezTo>
                      <a:pt x="8308" y="34607"/>
                      <a:pt x="6179" y="34017"/>
                      <a:pt x="4023" y="33560"/>
                    </a:cubicBezTo>
                    <a:lnTo>
                      <a:pt x="4023" y="33560"/>
                    </a:lnTo>
                    <a:cubicBezTo>
                      <a:pt x="6237" y="33392"/>
                      <a:pt x="8446" y="33144"/>
                      <a:pt x="10642" y="32796"/>
                    </a:cubicBezTo>
                    <a:cubicBezTo>
                      <a:pt x="12310" y="32529"/>
                      <a:pt x="14011" y="32195"/>
                      <a:pt x="15645" y="31628"/>
                    </a:cubicBezTo>
                    <a:cubicBezTo>
                      <a:pt x="16046" y="31495"/>
                      <a:pt x="16446" y="31328"/>
                      <a:pt x="16846" y="31095"/>
                    </a:cubicBezTo>
                    <a:cubicBezTo>
                      <a:pt x="17246" y="30895"/>
                      <a:pt x="17647" y="30661"/>
                      <a:pt x="17947" y="30294"/>
                    </a:cubicBezTo>
                    <a:cubicBezTo>
                      <a:pt x="18147" y="30161"/>
                      <a:pt x="18281" y="29894"/>
                      <a:pt x="18347" y="29660"/>
                    </a:cubicBezTo>
                    <a:cubicBezTo>
                      <a:pt x="18414" y="29427"/>
                      <a:pt x="18447" y="29193"/>
                      <a:pt x="18481" y="28960"/>
                    </a:cubicBezTo>
                    <a:cubicBezTo>
                      <a:pt x="18481" y="28493"/>
                      <a:pt x="18447" y="28059"/>
                      <a:pt x="18347" y="27626"/>
                    </a:cubicBezTo>
                    <a:cubicBezTo>
                      <a:pt x="18047" y="25891"/>
                      <a:pt x="17413" y="24323"/>
                      <a:pt x="16779" y="22722"/>
                    </a:cubicBezTo>
                    <a:cubicBezTo>
                      <a:pt x="16146" y="21154"/>
                      <a:pt x="15412" y="19620"/>
                      <a:pt x="14678" y="18085"/>
                    </a:cubicBezTo>
                    <a:cubicBezTo>
                      <a:pt x="13911" y="16551"/>
                      <a:pt x="13144" y="15050"/>
                      <a:pt x="12310" y="13582"/>
                    </a:cubicBezTo>
                    <a:lnTo>
                      <a:pt x="11075" y="11347"/>
                    </a:lnTo>
                    <a:lnTo>
                      <a:pt x="10442" y="10246"/>
                    </a:lnTo>
                    <a:lnTo>
                      <a:pt x="10141" y="9679"/>
                    </a:lnTo>
                    <a:lnTo>
                      <a:pt x="9975" y="9412"/>
                    </a:lnTo>
                    <a:lnTo>
                      <a:pt x="9960" y="9384"/>
                    </a:lnTo>
                    <a:lnTo>
                      <a:pt x="10608" y="10113"/>
                    </a:lnTo>
                    <a:cubicBezTo>
                      <a:pt x="10875" y="10413"/>
                      <a:pt x="11175" y="10680"/>
                      <a:pt x="11476" y="10980"/>
                    </a:cubicBezTo>
                    <a:cubicBezTo>
                      <a:pt x="12076" y="11581"/>
                      <a:pt x="12710" y="12148"/>
                      <a:pt x="13310" y="12715"/>
                    </a:cubicBezTo>
                    <a:cubicBezTo>
                      <a:pt x="14545" y="13849"/>
                      <a:pt x="15845" y="14916"/>
                      <a:pt x="17180" y="15917"/>
                    </a:cubicBezTo>
                    <a:cubicBezTo>
                      <a:pt x="18547" y="16885"/>
                      <a:pt x="19982" y="17819"/>
                      <a:pt x="21516" y="18486"/>
                    </a:cubicBezTo>
                    <a:cubicBezTo>
                      <a:pt x="22317" y="18819"/>
                      <a:pt x="23117" y="19086"/>
                      <a:pt x="23985" y="19186"/>
                    </a:cubicBezTo>
                    <a:cubicBezTo>
                      <a:pt x="24321" y="19253"/>
                      <a:pt x="24668" y="19288"/>
                      <a:pt x="25019" y="19288"/>
                    </a:cubicBezTo>
                    <a:cubicBezTo>
                      <a:pt x="25539" y="19288"/>
                      <a:pt x="26069" y="19212"/>
                      <a:pt x="26586" y="19053"/>
                    </a:cubicBezTo>
                    <a:cubicBezTo>
                      <a:pt x="27420" y="18786"/>
                      <a:pt x="28188" y="18252"/>
                      <a:pt x="28788" y="17618"/>
                    </a:cubicBezTo>
                    <a:cubicBezTo>
                      <a:pt x="29355" y="16951"/>
                      <a:pt x="29789" y="16184"/>
                      <a:pt x="30122" y="15383"/>
                    </a:cubicBezTo>
                    <a:cubicBezTo>
                      <a:pt x="30789" y="13816"/>
                      <a:pt x="31123" y="12114"/>
                      <a:pt x="31323" y="10447"/>
                    </a:cubicBezTo>
                    <a:cubicBezTo>
                      <a:pt x="31523" y="8779"/>
                      <a:pt x="31557" y="7077"/>
                      <a:pt x="31523" y="5376"/>
                    </a:cubicBezTo>
                    <a:cubicBezTo>
                      <a:pt x="31513" y="4852"/>
                      <a:pt x="31496" y="4328"/>
                      <a:pt x="31470" y="3803"/>
                    </a:cubicBezTo>
                    <a:close/>
                    <a:moveTo>
                      <a:pt x="30752" y="1"/>
                    </a:moveTo>
                    <a:cubicBezTo>
                      <a:pt x="30731" y="1"/>
                      <a:pt x="30710" y="2"/>
                      <a:pt x="30689" y="6"/>
                    </a:cubicBezTo>
                    <a:cubicBezTo>
                      <a:pt x="30456" y="39"/>
                      <a:pt x="30289" y="239"/>
                      <a:pt x="30322" y="473"/>
                    </a:cubicBezTo>
                    <a:cubicBezTo>
                      <a:pt x="30756" y="3742"/>
                      <a:pt x="30956" y="7077"/>
                      <a:pt x="30623" y="10380"/>
                    </a:cubicBezTo>
                    <a:cubicBezTo>
                      <a:pt x="30456" y="12014"/>
                      <a:pt x="30156" y="13649"/>
                      <a:pt x="29555" y="15150"/>
                    </a:cubicBezTo>
                    <a:cubicBezTo>
                      <a:pt x="29255" y="15884"/>
                      <a:pt x="28855" y="16618"/>
                      <a:pt x="28321" y="17218"/>
                    </a:cubicBezTo>
                    <a:cubicBezTo>
                      <a:pt x="27821" y="17785"/>
                      <a:pt x="27154" y="18286"/>
                      <a:pt x="26420" y="18519"/>
                    </a:cubicBezTo>
                    <a:cubicBezTo>
                      <a:pt x="25908" y="18697"/>
                      <a:pt x="25382" y="18771"/>
                      <a:pt x="24851" y="18771"/>
                    </a:cubicBezTo>
                    <a:cubicBezTo>
                      <a:pt x="24585" y="18771"/>
                      <a:pt x="24318" y="18753"/>
                      <a:pt x="24051" y="18719"/>
                    </a:cubicBezTo>
                    <a:cubicBezTo>
                      <a:pt x="23251" y="18619"/>
                      <a:pt x="22450" y="18386"/>
                      <a:pt x="21716" y="18052"/>
                    </a:cubicBezTo>
                    <a:cubicBezTo>
                      <a:pt x="20182" y="17452"/>
                      <a:pt x="18748" y="16584"/>
                      <a:pt x="17380" y="15650"/>
                    </a:cubicBezTo>
                    <a:cubicBezTo>
                      <a:pt x="16012" y="14683"/>
                      <a:pt x="14711" y="13649"/>
                      <a:pt x="13477" y="12548"/>
                    </a:cubicBezTo>
                    <a:cubicBezTo>
                      <a:pt x="12843" y="11981"/>
                      <a:pt x="12210" y="11447"/>
                      <a:pt x="11609" y="10847"/>
                    </a:cubicBezTo>
                    <a:lnTo>
                      <a:pt x="10675" y="9980"/>
                    </a:lnTo>
                    <a:lnTo>
                      <a:pt x="9919" y="9302"/>
                    </a:lnTo>
                    <a:lnTo>
                      <a:pt x="9908" y="9279"/>
                    </a:lnTo>
                    <a:lnTo>
                      <a:pt x="9841" y="9212"/>
                    </a:lnTo>
                    <a:lnTo>
                      <a:pt x="9841" y="9179"/>
                    </a:lnTo>
                    <a:cubicBezTo>
                      <a:pt x="9841" y="9179"/>
                      <a:pt x="9823" y="9197"/>
                      <a:pt x="9813" y="9207"/>
                    </a:cubicBezTo>
                    <a:lnTo>
                      <a:pt x="9813" y="9207"/>
                    </a:lnTo>
                    <a:lnTo>
                      <a:pt x="9708" y="9112"/>
                    </a:lnTo>
                    <a:cubicBezTo>
                      <a:pt x="9708" y="9112"/>
                      <a:pt x="9708" y="9146"/>
                      <a:pt x="9708" y="9179"/>
                    </a:cubicBezTo>
                    <a:cubicBezTo>
                      <a:pt x="9708" y="9212"/>
                      <a:pt x="9708" y="9212"/>
                      <a:pt x="9708" y="9212"/>
                    </a:cubicBezTo>
                    <a:lnTo>
                      <a:pt x="9741" y="9246"/>
                    </a:lnTo>
                    <a:lnTo>
                      <a:pt x="9741" y="9279"/>
                    </a:lnTo>
                    <a:lnTo>
                      <a:pt x="9774" y="9346"/>
                    </a:lnTo>
                    <a:lnTo>
                      <a:pt x="9875" y="9479"/>
                    </a:lnTo>
                    <a:lnTo>
                      <a:pt x="10008" y="9746"/>
                    </a:lnTo>
                    <a:lnTo>
                      <a:pt x="10308" y="10313"/>
                    </a:lnTo>
                    <a:lnTo>
                      <a:pt x="10909" y="11447"/>
                    </a:lnTo>
                    <a:lnTo>
                      <a:pt x="12076" y="13682"/>
                    </a:lnTo>
                    <a:cubicBezTo>
                      <a:pt x="12877" y="15183"/>
                      <a:pt x="13611" y="16718"/>
                      <a:pt x="14344" y="18252"/>
                    </a:cubicBezTo>
                    <a:cubicBezTo>
                      <a:pt x="15045" y="19787"/>
                      <a:pt x="15745" y="21321"/>
                      <a:pt x="16346" y="22922"/>
                    </a:cubicBezTo>
                    <a:cubicBezTo>
                      <a:pt x="16946" y="24490"/>
                      <a:pt x="17513" y="26091"/>
                      <a:pt x="17780" y="27726"/>
                    </a:cubicBezTo>
                    <a:cubicBezTo>
                      <a:pt x="17847" y="28126"/>
                      <a:pt x="17880" y="28526"/>
                      <a:pt x="17880" y="28926"/>
                    </a:cubicBezTo>
                    <a:cubicBezTo>
                      <a:pt x="17847" y="29293"/>
                      <a:pt x="17747" y="29660"/>
                      <a:pt x="17513" y="29894"/>
                    </a:cubicBezTo>
                    <a:cubicBezTo>
                      <a:pt x="16980" y="30428"/>
                      <a:pt x="16179" y="30728"/>
                      <a:pt x="15412" y="31028"/>
                    </a:cubicBezTo>
                    <a:cubicBezTo>
                      <a:pt x="13844" y="31528"/>
                      <a:pt x="12176" y="31862"/>
                      <a:pt x="10508" y="32095"/>
                    </a:cubicBezTo>
                    <a:cubicBezTo>
                      <a:pt x="7206" y="32596"/>
                      <a:pt x="3804" y="32829"/>
                      <a:pt x="434" y="32929"/>
                    </a:cubicBezTo>
                    <a:cubicBezTo>
                      <a:pt x="234" y="32929"/>
                      <a:pt x="68" y="33063"/>
                      <a:pt x="34" y="33296"/>
                    </a:cubicBezTo>
                    <a:cubicBezTo>
                      <a:pt x="1" y="33530"/>
                      <a:pt x="134" y="33730"/>
                      <a:pt x="368" y="33763"/>
                    </a:cubicBezTo>
                    <a:lnTo>
                      <a:pt x="401" y="33763"/>
                    </a:lnTo>
                    <a:cubicBezTo>
                      <a:pt x="2036" y="34030"/>
                      <a:pt x="3670" y="34397"/>
                      <a:pt x="5271" y="34797"/>
                    </a:cubicBezTo>
                    <a:cubicBezTo>
                      <a:pt x="6906" y="35198"/>
                      <a:pt x="8507" y="35698"/>
                      <a:pt x="10041" y="36265"/>
                    </a:cubicBezTo>
                    <a:cubicBezTo>
                      <a:pt x="11609" y="36865"/>
                      <a:pt x="13110" y="37566"/>
                      <a:pt x="14411" y="38500"/>
                    </a:cubicBezTo>
                    <a:cubicBezTo>
                      <a:pt x="15078" y="39000"/>
                      <a:pt x="15679" y="39534"/>
                      <a:pt x="16112" y="40168"/>
                    </a:cubicBezTo>
                    <a:cubicBezTo>
                      <a:pt x="16546" y="40768"/>
                      <a:pt x="16813" y="41469"/>
                      <a:pt x="16779" y="42203"/>
                    </a:cubicBezTo>
                    <a:lnTo>
                      <a:pt x="16746" y="42770"/>
                    </a:lnTo>
                    <a:cubicBezTo>
                      <a:pt x="16713" y="42936"/>
                      <a:pt x="16646" y="43103"/>
                      <a:pt x="16579" y="43303"/>
                    </a:cubicBezTo>
                    <a:cubicBezTo>
                      <a:pt x="16546" y="43470"/>
                      <a:pt x="16446" y="43637"/>
                      <a:pt x="16379" y="43837"/>
                    </a:cubicBezTo>
                    <a:lnTo>
                      <a:pt x="16246" y="44071"/>
                    </a:lnTo>
                    <a:lnTo>
                      <a:pt x="16112" y="44371"/>
                    </a:lnTo>
                    <a:cubicBezTo>
                      <a:pt x="15712" y="45105"/>
                      <a:pt x="15312" y="45839"/>
                      <a:pt x="14878" y="46572"/>
                    </a:cubicBezTo>
                    <a:cubicBezTo>
                      <a:pt x="14078" y="48007"/>
                      <a:pt x="13210" y="49475"/>
                      <a:pt x="12343" y="50909"/>
                    </a:cubicBezTo>
                    <a:cubicBezTo>
                      <a:pt x="10608" y="53778"/>
                      <a:pt x="8840" y="56646"/>
                      <a:pt x="7006" y="59448"/>
                    </a:cubicBezTo>
                    <a:cubicBezTo>
                      <a:pt x="6872" y="59648"/>
                      <a:pt x="6872" y="59915"/>
                      <a:pt x="7039" y="60115"/>
                    </a:cubicBezTo>
                    <a:cubicBezTo>
                      <a:pt x="7136" y="60252"/>
                      <a:pt x="7302" y="60320"/>
                      <a:pt x="7469" y="60320"/>
                    </a:cubicBezTo>
                    <a:cubicBezTo>
                      <a:pt x="7589" y="60320"/>
                      <a:pt x="7709" y="60285"/>
                      <a:pt x="7806" y="60216"/>
                    </a:cubicBezTo>
                    <a:cubicBezTo>
                      <a:pt x="10942" y="57780"/>
                      <a:pt x="14144" y="55412"/>
                      <a:pt x="17413" y="53177"/>
                    </a:cubicBezTo>
                    <a:cubicBezTo>
                      <a:pt x="19048" y="52076"/>
                      <a:pt x="20682" y="50976"/>
                      <a:pt x="22383" y="49975"/>
                    </a:cubicBezTo>
                    <a:cubicBezTo>
                      <a:pt x="23217" y="49475"/>
                      <a:pt x="24085" y="48974"/>
                      <a:pt x="24952" y="48541"/>
                    </a:cubicBezTo>
                    <a:cubicBezTo>
                      <a:pt x="25819" y="48107"/>
                      <a:pt x="26720" y="47673"/>
                      <a:pt x="27587" y="47506"/>
                    </a:cubicBezTo>
                    <a:cubicBezTo>
                      <a:pt x="27729" y="47483"/>
                      <a:pt x="27870" y="47459"/>
                      <a:pt x="28000" y="47459"/>
                    </a:cubicBezTo>
                    <a:cubicBezTo>
                      <a:pt x="28054" y="47459"/>
                      <a:pt x="28105" y="47463"/>
                      <a:pt x="28154" y="47473"/>
                    </a:cubicBezTo>
                    <a:cubicBezTo>
                      <a:pt x="28221" y="47473"/>
                      <a:pt x="28288" y="47506"/>
                      <a:pt x="28288" y="47506"/>
                    </a:cubicBezTo>
                    <a:cubicBezTo>
                      <a:pt x="28321" y="47506"/>
                      <a:pt x="28321" y="47573"/>
                      <a:pt x="28354" y="47573"/>
                    </a:cubicBezTo>
                    <a:cubicBezTo>
                      <a:pt x="28388" y="47607"/>
                      <a:pt x="28388" y="47640"/>
                      <a:pt x="28421" y="47673"/>
                    </a:cubicBezTo>
                    <a:cubicBezTo>
                      <a:pt x="28655" y="47973"/>
                      <a:pt x="28788" y="48440"/>
                      <a:pt x="28921" y="48874"/>
                    </a:cubicBezTo>
                    <a:cubicBezTo>
                      <a:pt x="29155" y="49775"/>
                      <a:pt x="29288" y="50775"/>
                      <a:pt x="29388" y="51743"/>
                    </a:cubicBezTo>
                    <a:cubicBezTo>
                      <a:pt x="29555" y="53678"/>
                      <a:pt x="29655" y="55679"/>
                      <a:pt x="29655" y="57647"/>
                    </a:cubicBezTo>
                    <a:cubicBezTo>
                      <a:pt x="29722" y="61617"/>
                      <a:pt x="29622" y="65586"/>
                      <a:pt x="29422" y="69522"/>
                    </a:cubicBezTo>
                    <a:cubicBezTo>
                      <a:pt x="29422" y="69689"/>
                      <a:pt x="29522" y="69822"/>
                      <a:pt x="29655" y="69856"/>
                    </a:cubicBezTo>
                    <a:cubicBezTo>
                      <a:pt x="29698" y="69873"/>
                      <a:pt x="29744" y="69881"/>
                      <a:pt x="29788" y="69881"/>
                    </a:cubicBezTo>
                    <a:cubicBezTo>
                      <a:pt x="29917" y="69881"/>
                      <a:pt x="30040" y="69813"/>
                      <a:pt x="30089" y="69689"/>
                    </a:cubicBezTo>
                    <a:cubicBezTo>
                      <a:pt x="31657" y="65586"/>
                      <a:pt x="33425" y="61516"/>
                      <a:pt x="35459" y="57647"/>
                    </a:cubicBezTo>
                    <a:cubicBezTo>
                      <a:pt x="36460" y="55712"/>
                      <a:pt x="37594" y="53811"/>
                      <a:pt x="38862" y="52043"/>
                    </a:cubicBezTo>
                    <a:cubicBezTo>
                      <a:pt x="39496" y="51142"/>
                      <a:pt x="40196" y="50308"/>
                      <a:pt x="40997" y="49575"/>
                    </a:cubicBezTo>
                    <a:cubicBezTo>
                      <a:pt x="41397" y="49208"/>
                      <a:pt x="41831" y="48874"/>
                      <a:pt x="42298" y="48641"/>
                    </a:cubicBezTo>
                    <a:cubicBezTo>
                      <a:pt x="42694" y="48427"/>
                      <a:pt x="43174" y="48269"/>
                      <a:pt x="43636" y="48269"/>
                    </a:cubicBezTo>
                    <a:cubicBezTo>
                      <a:pt x="43679" y="48269"/>
                      <a:pt x="43722" y="48271"/>
                      <a:pt x="43765" y="48274"/>
                    </a:cubicBezTo>
                    <a:cubicBezTo>
                      <a:pt x="43999" y="48307"/>
                      <a:pt x="44232" y="48407"/>
                      <a:pt x="44466" y="48507"/>
                    </a:cubicBezTo>
                    <a:cubicBezTo>
                      <a:pt x="44733" y="48607"/>
                      <a:pt x="44966" y="48741"/>
                      <a:pt x="45200" y="48874"/>
                    </a:cubicBezTo>
                    <a:cubicBezTo>
                      <a:pt x="45433" y="49008"/>
                      <a:pt x="45633" y="49174"/>
                      <a:pt x="45867" y="49308"/>
                    </a:cubicBezTo>
                    <a:cubicBezTo>
                      <a:pt x="46067" y="49475"/>
                      <a:pt x="46301" y="49641"/>
                      <a:pt x="46501" y="49808"/>
                    </a:cubicBezTo>
                    <a:cubicBezTo>
                      <a:pt x="47368" y="50475"/>
                      <a:pt x="48135" y="51242"/>
                      <a:pt x="48902" y="52043"/>
                    </a:cubicBezTo>
                    <a:cubicBezTo>
                      <a:pt x="50403" y="53644"/>
                      <a:pt x="51771" y="55345"/>
                      <a:pt x="53105" y="57113"/>
                    </a:cubicBezTo>
                    <a:cubicBezTo>
                      <a:pt x="55774" y="60616"/>
                      <a:pt x="58209" y="64285"/>
                      <a:pt x="60544" y="68021"/>
                    </a:cubicBezTo>
                    <a:cubicBezTo>
                      <a:pt x="60577" y="68088"/>
                      <a:pt x="60678" y="68121"/>
                      <a:pt x="60778" y="68121"/>
                    </a:cubicBezTo>
                    <a:cubicBezTo>
                      <a:pt x="60911" y="68088"/>
                      <a:pt x="60978" y="67954"/>
                      <a:pt x="60944" y="67821"/>
                    </a:cubicBezTo>
                    <a:cubicBezTo>
                      <a:pt x="60211" y="64252"/>
                      <a:pt x="59677" y="60582"/>
                      <a:pt x="59477" y="56947"/>
                    </a:cubicBezTo>
                    <a:cubicBezTo>
                      <a:pt x="59410" y="55112"/>
                      <a:pt x="59410" y="53277"/>
                      <a:pt x="59710" y="51476"/>
                    </a:cubicBezTo>
                    <a:cubicBezTo>
                      <a:pt x="59844" y="50575"/>
                      <a:pt x="60044" y="49708"/>
                      <a:pt x="60411" y="48907"/>
                    </a:cubicBezTo>
                    <a:cubicBezTo>
                      <a:pt x="60744" y="48107"/>
                      <a:pt x="61278" y="47373"/>
                      <a:pt x="62012" y="47039"/>
                    </a:cubicBezTo>
                    <a:cubicBezTo>
                      <a:pt x="62379" y="46839"/>
                      <a:pt x="62779" y="46773"/>
                      <a:pt x="63213" y="46773"/>
                    </a:cubicBezTo>
                    <a:cubicBezTo>
                      <a:pt x="63613" y="46773"/>
                      <a:pt x="64113" y="46806"/>
                      <a:pt x="64547" y="46806"/>
                    </a:cubicBezTo>
                    <a:lnTo>
                      <a:pt x="67316" y="46973"/>
                    </a:lnTo>
                    <a:lnTo>
                      <a:pt x="72820" y="47306"/>
                    </a:lnTo>
                    <a:cubicBezTo>
                      <a:pt x="76489" y="47573"/>
                      <a:pt x="80158" y="47840"/>
                      <a:pt x="83827" y="48107"/>
                    </a:cubicBezTo>
                    <a:cubicBezTo>
                      <a:pt x="83853" y="48111"/>
                      <a:pt x="83879" y="48113"/>
                      <a:pt x="83903" y="48113"/>
                    </a:cubicBezTo>
                    <a:cubicBezTo>
                      <a:pt x="84069" y="48113"/>
                      <a:pt x="84207" y="48019"/>
                      <a:pt x="84294" y="47873"/>
                    </a:cubicBezTo>
                    <a:cubicBezTo>
                      <a:pt x="84394" y="47640"/>
                      <a:pt x="84294" y="47373"/>
                      <a:pt x="84094" y="47240"/>
                    </a:cubicBezTo>
                    <a:lnTo>
                      <a:pt x="84061" y="47240"/>
                    </a:lnTo>
                    <a:cubicBezTo>
                      <a:pt x="82460" y="46439"/>
                      <a:pt x="80859" y="45472"/>
                      <a:pt x="79324" y="44438"/>
                    </a:cubicBezTo>
                    <a:cubicBezTo>
                      <a:pt x="77823" y="43370"/>
                      <a:pt x="76355" y="42236"/>
                      <a:pt x="75054" y="40968"/>
                    </a:cubicBezTo>
                    <a:cubicBezTo>
                      <a:pt x="73720" y="39701"/>
                      <a:pt x="72586" y="38266"/>
                      <a:pt x="71785" y="36699"/>
                    </a:cubicBezTo>
                    <a:cubicBezTo>
                      <a:pt x="71385" y="35898"/>
                      <a:pt x="71118" y="35064"/>
                      <a:pt x="70985" y="34197"/>
                    </a:cubicBezTo>
                    <a:cubicBezTo>
                      <a:pt x="70818" y="33330"/>
                      <a:pt x="70885" y="32462"/>
                      <a:pt x="71085" y="31628"/>
                    </a:cubicBezTo>
                    <a:lnTo>
                      <a:pt x="71252" y="31028"/>
                    </a:lnTo>
                    <a:cubicBezTo>
                      <a:pt x="71318" y="30794"/>
                      <a:pt x="71419" y="30628"/>
                      <a:pt x="71519" y="30428"/>
                    </a:cubicBezTo>
                    <a:cubicBezTo>
                      <a:pt x="71652" y="29994"/>
                      <a:pt x="71919" y="29627"/>
                      <a:pt x="72119" y="29260"/>
                    </a:cubicBezTo>
                    <a:cubicBezTo>
                      <a:pt x="72353" y="28893"/>
                      <a:pt x="72619" y="28560"/>
                      <a:pt x="72886" y="28193"/>
                    </a:cubicBezTo>
                    <a:lnTo>
                      <a:pt x="73787" y="27092"/>
                    </a:lnTo>
                    <a:cubicBezTo>
                      <a:pt x="74988" y="25657"/>
                      <a:pt x="76189" y="24256"/>
                      <a:pt x="77389" y="22822"/>
                    </a:cubicBezTo>
                    <a:cubicBezTo>
                      <a:pt x="78590" y="21421"/>
                      <a:pt x="79825" y="20020"/>
                      <a:pt x="81092" y="18652"/>
                    </a:cubicBezTo>
                    <a:cubicBezTo>
                      <a:pt x="82293" y="17322"/>
                      <a:pt x="83556" y="15992"/>
                      <a:pt x="84822" y="14753"/>
                    </a:cubicBezTo>
                    <a:lnTo>
                      <a:pt x="84822" y="14753"/>
                    </a:lnTo>
                    <a:cubicBezTo>
                      <a:pt x="84824" y="14752"/>
                      <a:pt x="84826" y="14751"/>
                      <a:pt x="84828" y="14750"/>
                    </a:cubicBezTo>
                    <a:lnTo>
                      <a:pt x="84827" y="14748"/>
                    </a:lnTo>
                    <a:lnTo>
                      <a:pt x="84827" y="14748"/>
                    </a:lnTo>
                    <a:cubicBezTo>
                      <a:pt x="84861" y="14715"/>
                      <a:pt x="84894" y="14682"/>
                      <a:pt x="84928" y="14650"/>
                    </a:cubicBezTo>
                    <a:cubicBezTo>
                      <a:pt x="85128" y="14449"/>
                      <a:pt x="85195" y="14149"/>
                      <a:pt x="85028" y="13882"/>
                    </a:cubicBezTo>
                    <a:cubicBezTo>
                      <a:pt x="84921" y="13688"/>
                      <a:pt x="84715" y="13578"/>
                      <a:pt x="84503" y="13578"/>
                    </a:cubicBezTo>
                    <a:cubicBezTo>
                      <a:pt x="84386" y="13578"/>
                      <a:pt x="84267" y="13611"/>
                      <a:pt x="84161" y="13682"/>
                    </a:cubicBezTo>
                    <a:cubicBezTo>
                      <a:pt x="80492" y="15850"/>
                      <a:pt x="76722" y="17885"/>
                      <a:pt x="72853" y="19720"/>
                    </a:cubicBezTo>
                    <a:cubicBezTo>
                      <a:pt x="70918" y="20621"/>
                      <a:pt x="68950" y="21454"/>
                      <a:pt x="66949" y="22188"/>
                    </a:cubicBezTo>
                    <a:cubicBezTo>
                      <a:pt x="64947" y="22922"/>
                      <a:pt x="62912" y="23556"/>
                      <a:pt x="60878" y="23756"/>
                    </a:cubicBezTo>
                    <a:cubicBezTo>
                      <a:pt x="60611" y="23789"/>
                      <a:pt x="60344" y="23789"/>
                      <a:pt x="60110" y="23789"/>
                    </a:cubicBezTo>
                    <a:cubicBezTo>
                      <a:pt x="59844" y="23789"/>
                      <a:pt x="59610" y="23789"/>
                      <a:pt x="59410" y="23756"/>
                    </a:cubicBezTo>
                    <a:cubicBezTo>
                      <a:pt x="58976" y="23689"/>
                      <a:pt x="58576" y="23556"/>
                      <a:pt x="58242" y="23289"/>
                    </a:cubicBezTo>
                    <a:cubicBezTo>
                      <a:pt x="57509" y="22755"/>
                      <a:pt x="57042" y="21888"/>
                      <a:pt x="56741" y="20921"/>
                    </a:cubicBezTo>
                    <a:cubicBezTo>
                      <a:pt x="56408" y="19987"/>
                      <a:pt x="56241" y="18953"/>
                      <a:pt x="56141" y="17919"/>
                    </a:cubicBezTo>
                    <a:cubicBezTo>
                      <a:pt x="56041" y="16851"/>
                      <a:pt x="56007" y="15817"/>
                      <a:pt x="56007" y="14750"/>
                    </a:cubicBezTo>
                    <a:cubicBezTo>
                      <a:pt x="56007" y="12648"/>
                      <a:pt x="56208" y="10513"/>
                      <a:pt x="56441" y="8378"/>
                    </a:cubicBezTo>
                    <a:cubicBezTo>
                      <a:pt x="56708" y="6277"/>
                      <a:pt x="57075" y="4142"/>
                      <a:pt x="57509" y="2074"/>
                    </a:cubicBezTo>
                    <a:cubicBezTo>
                      <a:pt x="57542" y="1774"/>
                      <a:pt x="57408" y="1473"/>
                      <a:pt x="57108" y="1373"/>
                    </a:cubicBezTo>
                    <a:cubicBezTo>
                      <a:pt x="57031" y="1339"/>
                      <a:pt x="56949" y="1322"/>
                      <a:pt x="56867" y="1322"/>
                    </a:cubicBezTo>
                    <a:cubicBezTo>
                      <a:pt x="56634" y="1322"/>
                      <a:pt x="56407" y="1460"/>
                      <a:pt x="56308" y="1707"/>
                    </a:cubicBezTo>
                    <a:cubicBezTo>
                      <a:pt x="54807" y="5176"/>
                      <a:pt x="53105" y="8645"/>
                      <a:pt x="51104" y="11848"/>
                    </a:cubicBezTo>
                    <a:cubicBezTo>
                      <a:pt x="50070" y="13415"/>
                      <a:pt x="48969" y="14950"/>
                      <a:pt x="47668" y="16284"/>
                    </a:cubicBezTo>
                    <a:cubicBezTo>
                      <a:pt x="47001" y="16918"/>
                      <a:pt x="46301" y="17518"/>
                      <a:pt x="45533" y="17952"/>
                    </a:cubicBezTo>
                    <a:cubicBezTo>
                      <a:pt x="44885" y="18318"/>
                      <a:pt x="44165" y="18542"/>
                      <a:pt x="43474" y="18542"/>
                    </a:cubicBezTo>
                    <a:cubicBezTo>
                      <a:pt x="43348" y="18542"/>
                      <a:pt x="43222" y="18535"/>
                      <a:pt x="43098" y="18519"/>
                    </a:cubicBezTo>
                    <a:cubicBezTo>
                      <a:pt x="42898" y="18452"/>
                      <a:pt x="42698" y="18419"/>
                      <a:pt x="42498" y="18352"/>
                    </a:cubicBezTo>
                    <a:cubicBezTo>
                      <a:pt x="42298" y="18252"/>
                      <a:pt x="42098" y="18185"/>
                      <a:pt x="41897" y="18085"/>
                    </a:cubicBezTo>
                    <a:cubicBezTo>
                      <a:pt x="41530" y="17885"/>
                      <a:pt x="41130" y="17652"/>
                      <a:pt x="40763" y="17385"/>
                    </a:cubicBezTo>
                    <a:cubicBezTo>
                      <a:pt x="40063" y="16818"/>
                      <a:pt x="39396" y="16184"/>
                      <a:pt x="38795" y="15450"/>
                    </a:cubicBezTo>
                    <a:cubicBezTo>
                      <a:pt x="37594" y="14049"/>
                      <a:pt x="36560" y="12415"/>
                      <a:pt x="35660" y="10780"/>
                    </a:cubicBezTo>
                    <a:cubicBezTo>
                      <a:pt x="34726" y="9112"/>
                      <a:pt x="33925" y="7378"/>
                      <a:pt x="33191" y="5643"/>
                    </a:cubicBezTo>
                    <a:cubicBezTo>
                      <a:pt x="32424" y="3875"/>
                      <a:pt x="31757" y="2074"/>
                      <a:pt x="31156" y="273"/>
                    </a:cubicBezTo>
                    <a:cubicBezTo>
                      <a:pt x="31097" y="123"/>
                      <a:pt x="30930" y="1"/>
                      <a:pt x="307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45"/>
              <p:cNvSpPr/>
              <p:nvPr/>
            </p:nvSpPr>
            <p:spPr>
              <a:xfrm>
                <a:off x="-3806050" y="1572625"/>
                <a:ext cx="163475" cy="198325"/>
              </a:xfrm>
              <a:custGeom>
                <a:avLst/>
                <a:gdLst/>
                <a:ahLst/>
                <a:cxnLst/>
                <a:rect l="l" t="t" r="r" b="b"/>
                <a:pathLst>
                  <a:path w="6539" h="7933" extrusionOk="0">
                    <a:moveTo>
                      <a:pt x="1970" y="1"/>
                    </a:moveTo>
                    <a:cubicBezTo>
                      <a:pt x="1762" y="1"/>
                      <a:pt x="1570" y="93"/>
                      <a:pt x="1401" y="294"/>
                    </a:cubicBezTo>
                    <a:cubicBezTo>
                      <a:pt x="0" y="1962"/>
                      <a:pt x="6538" y="7933"/>
                      <a:pt x="6538" y="7933"/>
                    </a:cubicBezTo>
                    <a:cubicBezTo>
                      <a:pt x="5864" y="4882"/>
                      <a:pt x="3487" y="1"/>
                      <a:pt x="19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45"/>
              <p:cNvSpPr/>
              <p:nvPr/>
            </p:nvSpPr>
            <p:spPr>
              <a:xfrm>
                <a:off x="-3816900" y="2988475"/>
                <a:ext cx="170975" cy="198350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7934" extrusionOk="0">
                    <a:moveTo>
                      <a:pt x="6839" y="0"/>
                    </a:moveTo>
                    <a:cubicBezTo>
                      <a:pt x="4003" y="2169"/>
                      <a:pt x="0" y="7372"/>
                      <a:pt x="2102" y="7906"/>
                    </a:cubicBezTo>
                    <a:cubicBezTo>
                      <a:pt x="2170" y="7924"/>
                      <a:pt x="2239" y="7933"/>
                      <a:pt x="2308" y="7933"/>
                    </a:cubicBezTo>
                    <a:cubicBezTo>
                      <a:pt x="4371" y="7933"/>
                      <a:pt x="6839" y="1"/>
                      <a:pt x="68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45"/>
              <p:cNvSpPr/>
              <p:nvPr/>
            </p:nvSpPr>
            <p:spPr>
              <a:xfrm>
                <a:off x="-3219800" y="1383925"/>
                <a:ext cx="108100" cy="228575"/>
              </a:xfrm>
              <a:custGeom>
                <a:avLst/>
                <a:gdLst/>
                <a:ahLst/>
                <a:cxnLst/>
                <a:rect l="l" t="t" r="r" b="b"/>
                <a:pathLst>
                  <a:path w="4324" h="9143" extrusionOk="0">
                    <a:moveTo>
                      <a:pt x="2319" y="0"/>
                    </a:moveTo>
                    <a:cubicBezTo>
                      <a:pt x="2198" y="0"/>
                      <a:pt x="2070" y="33"/>
                      <a:pt x="1935" y="103"/>
                    </a:cubicBezTo>
                    <a:cubicBezTo>
                      <a:pt x="0" y="1104"/>
                      <a:pt x="3703" y="9143"/>
                      <a:pt x="3703" y="9143"/>
                    </a:cubicBezTo>
                    <a:cubicBezTo>
                      <a:pt x="4323" y="5885"/>
                      <a:pt x="3934" y="0"/>
                      <a:pt x="23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45"/>
              <p:cNvSpPr/>
              <p:nvPr/>
            </p:nvSpPr>
            <p:spPr>
              <a:xfrm>
                <a:off x="-3058675" y="2890900"/>
                <a:ext cx="99900" cy="231175"/>
              </a:xfrm>
              <a:custGeom>
                <a:avLst/>
                <a:gdLst/>
                <a:ahLst/>
                <a:cxnLst/>
                <a:rect l="l" t="t" r="r" b="b"/>
                <a:pathLst>
                  <a:path w="3996" h="9247" extrusionOk="0">
                    <a:moveTo>
                      <a:pt x="960" y="1"/>
                    </a:moveTo>
                    <a:lnTo>
                      <a:pt x="960" y="1"/>
                    </a:lnTo>
                    <a:cubicBezTo>
                      <a:pt x="81" y="3234"/>
                      <a:pt x="0" y="9246"/>
                      <a:pt x="1663" y="9246"/>
                    </a:cubicBezTo>
                    <a:cubicBezTo>
                      <a:pt x="1766" y="9246"/>
                      <a:pt x="1877" y="9223"/>
                      <a:pt x="1995" y="9174"/>
                    </a:cubicBezTo>
                    <a:cubicBezTo>
                      <a:pt x="3996" y="8307"/>
                      <a:pt x="961" y="1"/>
                      <a:pt x="9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45"/>
              <p:cNvSpPr/>
              <p:nvPr/>
            </p:nvSpPr>
            <p:spPr>
              <a:xfrm>
                <a:off x="-2614375" y="1613875"/>
                <a:ext cx="153475" cy="207950"/>
              </a:xfrm>
              <a:custGeom>
                <a:avLst/>
                <a:gdLst/>
                <a:ahLst/>
                <a:cxnLst/>
                <a:rect l="l" t="t" r="r" b="b"/>
                <a:pathLst>
                  <a:path w="6139" h="8318" extrusionOk="0">
                    <a:moveTo>
                      <a:pt x="3838" y="0"/>
                    </a:moveTo>
                    <a:cubicBezTo>
                      <a:pt x="1760" y="0"/>
                      <a:pt x="1" y="8318"/>
                      <a:pt x="1" y="8318"/>
                    </a:cubicBezTo>
                    <a:cubicBezTo>
                      <a:pt x="2602" y="5883"/>
                      <a:pt x="6138" y="345"/>
                      <a:pt x="3970" y="12"/>
                    </a:cubicBezTo>
                    <a:cubicBezTo>
                      <a:pt x="3926" y="4"/>
                      <a:pt x="3882" y="0"/>
                      <a:pt x="38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45"/>
              <p:cNvSpPr/>
              <p:nvPr/>
            </p:nvSpPr>
            <p:spPr>
              <a:xfrm>
                <a:off x="-2418400" y="2790000"/>
                <a:ext cx="190150" cy="172400"/>
              </a:xfrm>
              <a:custGeom>
                <a:avLst/>
                <a:gdLst/>
                <a:ahLst/>
                <a:cxnLst/>
                <a:rect l="l" t="t" r="r" b="b"/>
                <a:pathLst>
                  <a:path w="7606" h="689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218" y="2775"/>
                      <a:pt x="4358" y="6895"/>
                      <a:pt x="5912" y="6895"/>
                    </a:cubicBezTo>
                    <a:cubicBezTo>
                      <a:pt x="6189" y="6895"/>
                      <a:pt x="6415" y="6764"/>
                      <a:pt x="6572" y="6472"/>
                    </a:cubicBezTo>
                    <a:cubicBezTo>
                      <a:pt x="7606" y="4570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5" name="Google Shape;1895;p45"/>
            <p:cNvGrpSpPr/>
            <p:nvPr/>
          </p:nvGrpSpPr>
          <p:grpSpPr>
            <a:xfrm rot="-1241395">
              <a:off x="7166457" y="1239714"/>
              <a:ext cx="350636" cy="673669"/>
              <a:chOff x="5132100" y="3302375"/>
              <a:chExt cx="813950" cy="1563825"/>
            </a:xfrm>
          </p:grpSpPr>
          <p:sp>
            <p:nvSpPr>
              <p:cNvPr id="1896" name="Google Shape;1896;p45"/>
              <p:cNvSpPr/>
              <p:nvPr/>
            </p:nvSpPr>
            <p:spPr>
              <a:xfrm>
                <a:off x="5211625" y="3442575"/>
                <a:ext cx="592675" cy="570725"/>
              </a:xfrm>
              <a:custGeom>
                <a:avLst/>
                <a:gdLst/>
                <a:ahLst/>
                <a:cxnLst/>
                <a:rect l="l" t="t" r="r" b="b"/>
                <a:pathLst>
                  <a:path w="23707" h="22829" extrusionOk="0">
                    <a:moveTo>
                      <a:pt x="23706" y="0"/>
                    </a:moveTo>
                    <a:lnTo>
                      <a:pt x="2511" y="3411"/>
                    </a:lnTo>
                    <a:cubicBezTo>
                      <a:pt x="2511" y="3411"/>
                      <a:pt x="0" y="10900"/>
                      <a:pt x="5920" y="22825"/>
                    </a:cubicBezTo>
                    <a:lnTo>
                      <a:pt x="5920" y="22825"/>
                    </a:lnTo>
                    <a:cubicBezTo>
                      <a:pt x="5822" y="22566"/>
                      <a:pt x="1534" y="10107"/>
                      <a:pt x="3201" y="4835"/>
                    </a:cubicBezTo>
                    <a:lnTo>
                      <a:pt x="3201" y="4835"/>
                    </a:lnTo>
                    <a:cubicBezTo>
                      <a:pt x="3201" y="4837"/>
                      <a:pt x="3206" y="4839"/>
                      <a:pt x="3215" y="4839"/>
                    </a:cubicBezTo>
                    <a:cubicBezTo>
                      <a:pt x="3828" y="4839"/>
                      <a:pt x="23705" y="0"/>
                      <a:pt x="23706" y="0"/>
                    </a:cubicBezTo>
                    <a:close/>
                    <a:moveTo>
                      <a:pt x="5920" y="22825"/>
                    </a:moveTo>
                    <a:cubicBezTo>
                      <a:pt x="5921" y="22828"/>
                      <a:pt x="5921" y="22829"/>
                      <a:pt x="5921" y="22829"/>
                    </a:cubicBezTo>
                    <a:cubicBezTo>
                      <a:pt x="5922" y="22829"/>
                      <a:pt x="5921" y="22829"/>
                      <a:pt x="5921" y="22828"/>
                    </a:cubicBezTo>
                    <a:cubicBezTo>
                      <a:pt x="5921" y="22827"/>
                      <a:pt x="5920" y="22826"/>
                      <a:pt x="5920" y="228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45"/>
              <p:cNvSpPr/>
              <p:nvPr/>
            </p:nvSpPr>
            <p:spPr>
              <a:xfrm>
                <a:off x="5512900" y="3947350"/>
                <a:ext cx="157475" cy="96825"/>
              </a:xfrm>
              <a:custGeom>
                <a:avLst/>
                <a:gdLst/>
                <a:ahLst/>
                <a:cxnLst/>
                <a:rect l="l" t="t" r="r" b="b"/>
                <a:pathLst>
                  <a:path w="6299" h="3873" extrusionOk="0">
                    <a:moveTo>
                      <a:pt x="5901" y="0"/>
                    </a:moveTo>
                    <a:cubicBezTo>
                      <a:pt x="5476" y="41"/>
                      <a:pt x="537" y="945"/>
                      <a:pt x="35" y="945"/>
                    </a:cubicBezTo>
                    <a:cubicBezTo>
                      <a:pt x="19" y="945"/>
                      <a:pt x="7" y="944"/>
                      <a:pt x="1" y="942"/>
                    </a:cubicBezTo>
                    <a:lnTo>
                      <a:pt x="1" y="942"/>
                    </a:lnTo>
                    <a:lnTo>
                      <a:pt x="524" y="3746"/>
                    </a:lnTo>
                    <a:cubicBezTo>
                      <a:pt x="1166" y="3834"/>
                      <a:pt x="1761" y="3873"/>
                      <a:pt x="2310" y="3873"/>
                    </a:cubicBezTo>
                    <a:cubicBezTo>
                      <a:pt x="4107" y="3873"/>
                      <a:pt x="5418" y="3457"/>
                      <a:pt x="6299" y="2992"/>
                    </a:cubicBezTo>
                    <a:lnTo>
                      <a:pt x="59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45"/>
              <p:cNvSpPr/>
              <p:nvPr/>
            </p:nvSpPr>
            <p:spPr>
              <a:xfrm>
                <a:off x="5525975" y="4022150"/>
                <a:ext cx="254250" cy="836775"/>
              </a:xfrm>
              <a:custGeom>
                <a:avLst/>
                <a:gdLst/>
                <a:ahLst/>
                <a:cxnLst/>
                <a:rect l="l" t="t" r="r" b="b"/>
                <a:pathLst>
                  <a:path w="10170" h="33471" extrusionOk="0">
                    <a:moveTo>
                      <a:pt x="5776" y="0"/>
                    </a:moveTo>
                    <a:cubicBezTo>
                      <a:pt x="4895" y="465"/>
                      <a:pt x="3584" y="881"/>
                      <a:pt x="1787" y="881"/>
                    </a:cubicBezTo>
                    <a:cubicBezTo>
                      <a:pt x="1238" y="881"/>
                      <a:pt x="643" y="842"/>
                      <a:pt x="1" y="754"/>
                    </a:cubicBezTo>
                    <a:lnTo>
                      <a:pt x="1" y="754"/>
                    </a:lnTo>
                    <a:lnTo>
                      <a:pt x="6111" y="32788"/>
                    </a:lnTo>
                    <a:cubicBezTo>
                      <a:pt x="6185" y="33179"/>
                      <a:pt x="6525" y="33471"/>
                      <a:pt x="6924" y="33471"/>
                    </a:cubicBezTo>
                    <a:cubicBezTo>
                      <a:pt x="6973" y="33471"/>
                      <a:pt x="7023" y="33466"/>
                      <a:pt x="7073" y="33457"/>
                    </a:cubicBezTo>
                    <a:lnTo>
                      <a:pt x="9417" y="33081"/>
                    </a:lnTo>
                    <a:cubicBezTo>
                      <a:pt x="9877" y="33018"/>
                      <a:pt x="10170" y="32579"/>
                      <a:pt x="10107" y="32139"/>
                    </a:cubicBezTo>
                    <a:lnTo>
                      <a:pt x="57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45"/>
              <p:cNvSpPr/>
              <p:nvPr/>
            </p:nvSpPr>
            <p:spPr>
              <a:xfrm>
                <a:off x="5132100" y="3309300"/>
                <a:ext cx="809775" cy="694050"/>
              </a:xfrm>
              <a:custGeom>
                <a:avLst/>
                <a:gdLst/>
                <a:ahLst/>
                <a:cxnLst/>
                <a:rect l="l" t="t" r="r" b="b"/>
                <a:pathLst>
                  <a:path w="32391" h="27762" extrusionOk="0">
                    <a:moveTo>
                      <a:pt x="25807" y="1"/>
                    </a:moveTo>
                    <a:cubicBezTo>
                      <a:pt x="25741" y="1"/>
                      <a:pt x="25676" y="6"/>
                      <a:pt x="25611" y="16"/>
                    </a:cubicBezTo>
                    <a:cubicBezTo>
                      <a:pt x="25590" y="16"/>
                      <a:pt x="25590" y="16"/>
                      <a:pt x="25590" y="37"/>
                    </a:cubicBezTo>
                    <a:lnTo>
                      <a:pt x="2825" y="3678"/>
                    </a:lnTo>
                    <a:cubicBezTo>
                      <a:pt x="796" y="4138"/>
                      <a:pt x="0" y="9746"/>
                      <a:pt x="1047" y="16295"/>
                    </a:cubicBezTo>
                    <a:cubicBezTo>
                      <a:pt x="2072" y="22734"/>
                      <a:pt x="4504" y="27726"/>
                      <a:pt x="6550" y="27726"/>
                    </a:cubicBezTo>
                    <a:cubicBezTo>
                      <a:pt x="6592" y="27726"/>
                      <a:pt x="6634" y="27724"/>
                      <a:pt x="6675" y="27719"/>
                    </a:cubicBezTo>
                    <a:lnTo>
                      <a:pt x="6696" y="27761"/>
                    </a:lnTo>
                    <a:lnTo>
                      <a:pt x="29461" y="24100"/>
                    </a:lnTo>
                    <a:lnTo>
                      <a:pt x="29440" y="24079"/>
                    </a:lnTo>
                    <a:lnTo>
                      <a:pt x="29461" y="24079"/>
                    </a:lnTo>
                    <a:cubicBezTo>
                      <a:pt x="31553" y="23744"/>
                      <a:pt x="32390" y="18074"/>
                      <a:pt x="31323" y="11441"/>
                    </a:cubicBezTo>
                    <a:cubicBezTo>
                      <a:pt x="30289" y="5014"/>
                      <a:pt x="27860" y="1"/>
                      <a:pt x="258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45"/>
              <p:cNvSpPr/>
              <p:nvPr/>
            </p:nvSpPr>
            <p:spPr>
              <a:xfrm>
                <a:off x="5135750" y="3302375"/>
                <a:ext cx="810300" cy="1563825"/>
              </a:xfrm>
              <a:custGeom>
                <a:avLst/>
                <a:gdLst/>
                <a:ahLst/>
                <a:cxnLst/>
                <a:rect l="l" t="t" r="r" b="b"/>
                <a:pathLst>
                  <a:path w="32412" h="62553" extrusionOk="0">
                    <a:moveTo>
                      <a:pt x="25657" y="575"/>
                    </a:moveTo>
                    <a:cubicBezTo>
                      <a:pt x="27351" y="575"/>
                      <a:pt x="29808" y="4935"/>
                      <a:pt x="30884" y="11760"/>
                    </a:cubicBezTo>
                    <a:cubicBezTo>
                      <a:pt x="32014" y="18790"/>
                      <a:pt x="30968" y="23791"/>
                      <a:pt x="29273" y="24063"/>
                    </a:cubicBezTo>
                    <a:lnTo>
                      <a:pt x="29252" y="24063"/>
                    </a:lnTo>
                    <a:cubicBezTo>
                      <a:pt x="29210" y="24063"/>
                      <a:pt x="29168" y="24105"/>
                      <a:pt x="29127" y="24125"/>
                    </a:cubicBezTo>
                    <a:lnTo>
                      <a:pt x="6634" y="27745"/>
                    </a:lnTo>
                    <a:cubicBezTo>
                      <a:pt x="6604" y="27730"/>
                      <a:pt x="6575" y="27716"/>
                      <a:pt x="6545" y="27716"/>
                    </a:cubicBezTo>
                    <a:cubicBezTo>
                      <a:pt x="6533" y="27716"/>
                      <a:pt x="6520" y="27718"/>
                      <a:pt x="6508" y="27724"/>
                    </a:cubicBezTo>
                    <a:cubicBezTo>
                      <a:pt x="6481" y="27727"/>
                      <a:pt x="6454" y="27728"/>
                      <a:pt x="6427" y="27728"/>
                    </a:cubicBezTo>
                    <a:cubicBezTo>
                      <a:pt x="4753" y="27728"/>
                      <a:pt x="2264" y="23324"/>
                      <a:pt x="1173" y="16530"/>
                    </a:cubicBezTo>
                    <a:cubicBezTo>
                      <a:pt x="64" y="9646"/>
                      <a:pt x="1089" y="4604"/>
                      <a:pt x="2742" y="4248"/>
                    </a:cubicBezTo>
                    <a:cubicBezTo>
                      <a:pt x="2742" y="4248"/>
                      <a:pt x="2763" y="4227"/>
                      <a:pt x="2763" y="4227"/>
                    </a:cubicBezTo>
                    <a:lnTo>
                      <a:pt x="25465" y="586"/>
                    </a:lnTo>
                    <a:lnTo>
                      <a:pt x="25507" y="586"/>
                    </a:lnTo>
                    <a:cubicBezTo>
                      <a:pt x="25556" y="578"/>
                      <a:pt x="25607" y="575"/>
                      <a:pt x="25657" y="575"/>
                    </a:cubicBezTo>
                    <a:close/>
                    <a:moveTo>
                      <a:pt x="20736" y="26113"/>
                    </a:moveTo>
                    <a:lnTo>
                      <a:pt x="25423" y="60972"/>
                    </a:lnTo>
                    <a:cubicBezTo>
                      <a:pt x="25486" y="61265"/>
                      <a:pt x="25277" y="61537"/>
                      <a:pt x="24984" y="61600"/>
                    </a:cubicBezTo>
                    <a:lnTo>
                      <a:pt x="22619" y="61976"/>
                    </a:lnTo>
                    <a:cubicBezTo>
                      <a:pt x="22594" y="61980"/>
                      <a:pt x="22569" y="61982"/>
                      <a:pt x="22545" y="61982"/>
                    </a:cubicBezTo>
                    <a:cubicBezTo>
                      <a:pt x="22281" y="61982"/>
                      <a:pt x="22051" y="61784"/>
                      <a:pt x="22013" y="61516"/>
                    </a:cubicBezTo>
                    <a:lnTo>
                      <a:pt x="15422" y="27013"/>
                    </a:lnTo>
                    <a:cubicBezTo>
                      <a:pt x="15861" y="26950"/>
                      <a:pt x="16782" y="26804"/>
                      <a:pt x="18790" y="26448"/>
                    </a:cubicBezTo>
                    <a:cubicBezTo>
                      <a:pt x="19544" y="26322"/>
                      <a:pt x="20339" y="26176"/>
                      <a:pt x="20736" y="26113"/>
                    </a:cubicBezTo>
                    <a:close/>
                    <a:moveTo>
                      <a:pt x="25674" y="1"/>
                    </a:moveTo>
                    <a:cubicBezTo>
                      <a:pt x="25590" y="1"/>
                      <a:pt x="25507" y="8"/>
                      <a:pt x="25423" y="21"/>
                    </a:cubicBezTo>
                    <a:lnTo>
                      <a:pt x="25402" y="21"/>
                    </a:lnTo>
                    <a:lnTo>
                      <a:pt x="2637" y="3683"/>
                    </a:lnTo>
                    <a:cubicBezTo>
                      <a:pt x="2616" y="3683"/>
                      <a:pt x="2595" y="3683"/>
                      <a:pt x="2575" y="3704"/>
                    </a:cubicBezTo>
                    <a:cubicBezTo>
                      <a:pt x="1466" y="3976"/>
                      <a:pt x="691" y="5441"/>
                      <a:pt x="357" y="7931"/>
                    </a:cubicBezTo>
                    <a:cubicBezTo>
                      <a:pt x="1" y="10337"/>
                      <a:pt x="106" y="13434"/>
                      <a:pt x="608" y="16614"/>
                    </a:cubicBezTo>
                    <a:cubicBezTo>
                      <a:pt x="1131" y="19815"/>
                      <a:pt x="2010" y="22786"/>
                      <a:pt x="3077" y="24941"/>
                    </a:cubicBezTo>
                    <a:cubicBezTo>
                      <a:pt x="4165" y="27138"/>
                      <a:pt x="5316" y="28289"/>
                      <a:pt x="6404" y="28289"/>
                    </a:cubicBezTo>
                    <a:cubicBezTo>
                      <a:pt x="6466" y="28310"/>
                      <a:pt x="6529" y="28331"/>
                      <a:pt x="6592" y="28331"/>
                    </a:cubicBezTo>
                    <a:lnTo>
                      <a:pt x="14836" y="26992"/>
                    </a:lnTo>
                    <a:lnTo>
                      <a:pt x="21448" y="61621"/>
                    </a:lnTo>
                    <a:cubicBezTo>
                      <a:pt x="21524" y="62173"/>
                      <a:pt x="22017" y="62552"/>
                      <a:pt x="22562" y="62552"/>
                    </a:cubicBezTo>
                    <a:cubicBezTo>
                      <a:pt x="22616" y="62552"/>
                      <a:pt x="22670" y="62549"/>
                      <a:pt x="22724" y="62541"/>
                    </a:cubicBezTo>
                    <a:lnTo>
                      <a:pt x="25067" y="62165"/>
                    </a:lnTo>
                    <a:cubicBezTo>
                      <a:pt x="25674" y="62060"/>
                      <a:pt x="26093" y="61495"/>
                      <a:pt x="25988" y="60888"/>
                    </a:cubicBezTo>
                    <a:lnTo>
                      <a:pt x="21301" y="25967"/>
                    </a:lnTo>
                    <a:lnTo>
                      <a:pt x="29357" y="24669"/>
                    </a:lnTo>
                    <a:cubicBezTo>
                      <a:pt x="29399" y="24649"/>
                      <a:pt x="29461" y="24628"/>
                      <a:pt x="29503" y="24607"/>
                    </a:cubicBezTo>
                    <a:cubicBezTo>
                      <a:pt x="31930" y="24000"/>
                      <a:pt x="32412" y="17618"/>
                      <a:pt x="31449" y="11676"/>
                    </a:cubicBezTo>
                    <a:cubicBezTo>
                      <a:pt x="30518" y="5829"/>
                      <a:pt x="28120" y="1"/>
                      <a:pt x="256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45"/>
              <p:cNvSpPr/>
              <p:nvPr/>
            </p:nvSpPr>
            <p:spPr>
              <a:xfrm>
                <a:off x="5146225" y="3377175"/>
                <a:ext cx="592675" cy="570750"/>
              </a:xfrm>
              <a:custGeom>
                <a:avLst/>
                <a:gdLst/>
                <a:ahLst/>
                <a:cxnLst/>
                <a:rect l="l" t="t" r="r" b="b"/>
                <a:pathLst>
                  <a:path w="23707" h="22830" extrusionOk="0">
                    <a:moveTo>
                      <a:pt x="23707" y="1"/>
                    </a:moveTo>
                    <a:lnTo>
                      <a:pt x="2511" y="3411"/>
                    </a:lnTo>
                    <a:cubicBezTo>
                      <a:pt x="2511" y="3411"/>
                      <a:pt x="1" y="10901"/>
                      <a:pt x="5920" y="22825"/>
                    </a:cubicBezTo>
                    <a:lnTo>
                      <a:pt x="5920" y="22825"/>
                    </a:lnTo>
                    <a:cubicBezTo>
                      <a:pt x="5822" y="22566"/>
                      <a:pt x="1535" y="10107"/>
                      <a:pt x="3201" y="4836"/>
                    </a:cubicBezTo>
                    <a:lnTo>
                      <a:pt x="3201" y="4836"/>
                    </a:lnTo>
                    <a:cubicBezTo>
                      <a:pt x="3201" y="4838"/>
                      <a:pt x="3206" y="4839"/>
                      <a:pt x="3216" y="4839"/>
                    </a:cubicBezTo>
                    <a:cubicBezTo>
                      <a:pt x="3829" y="4839"/>
                      <a:pt x="23706" y="1"/>
                      <a:pt x="23707" y="1"/>
                    </a:cubicBezTo>
                    <a:close/>
                    <a:moveTo>
                      <a:pt x="5920" y="22825"/>
                    </a:moveTo>
                    <a:cubicBezTo>
                      <a:pt x="5921" y="22828"/>
                      <a:pt x="5922" y="22830"/>
                      <a:pt x="5922" y="22830"/>
                    </a:cubicBezTo>
                    <a:cubicBezTo>
                      <a:pt x="5922" y="22830"/>
                      <a:pt x="5922" y="22829"/>
                      <a:pt x="5922" y="22828"/>
                    </a:cubicBezTo>
                    <a:cubicBezTo>
                      <a:pt x="5921" y="22827"/>
                      <a:pt x="5921" y="22826"/>
                      <a:pt x="5920" y="2282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02" name="Google Shape;1902;p45"/>
          <p:cNvGrpSpPr/>
          <p:nvPr/>
        </p:nvGrpSpPr>
        <p:grpSpPr>
          <a:xfrm>
            <a:off x="1384215" y="1177951"/>
            <a:ext cx="816007" cy="797667"/>
            <a:chOff x="1384215" y="1177951"/>
            <a:chExt cx="816007" cy="797667"/>
          </a:xfrm>
        </p:grpSpPr>
        <p:grpSp>
          <p:nvGrpSpPr>
            <p:cNvPr id="1903" name="Google Shape;1903;p45"/>
            <p:cNvGrpSpPr/>
            <p:nvPr/>
          </p:nvGrpSpPr>
          <p:grpSpPr>
            <a:xfrm rot="-1221216">
              <a:off x="1466317" y="1282198"/>
              <a:ext cx="651804" cy="589174"/>
              <a:chOff x="3205744" y="1806759"/>
              <a:chExt cx="391209" cy="353579"/>
            </a:xfrm>
          </p:grpSpPr>
          <p:sp>
            <p:nvSpPr>
              <p:cNvPr id="1904" name="Google Shape;1904;p45"/>
              <p:cNvSpPr/>
              <p:nvPr/>
            </p:nvSpPr>
            <p:spPr>
              <a:xfrm>
                <a:off x="3361457" y="1896473"/>
                <a:ext cx="85869" cy="35013"/>
              </a:xfrm>
              <a:custGeom>
                <a:avLst/>
                <a:gdLst/>
                <a:ahLst/>
                <a:cxnLst/>
                <a:rect l="l" t="t" r="r" b="b"/>
                <a:pathLst>
                  <a:path w="7973" h="3251" extrusionOk="0">
                    <a:moveTo>
                      <a:pt x="3153" y="1"/>
                    </a:moveTo>
                    <a:cubicBezTo>
                      <a:pt x="1507" y="1"/>
                      <a:pt x="243" y="712"/>
                      <a:pt x="209" y="723"/>
                    </a:cubicBezTo>
                    <a:cubicBezTo>
                      <a:pt x="63" y="828"/>
                      <a:pt x="0" y="1037"/>
                      <a:pt x="84" y="1205"/>
                    </a:cubicBezTo>
                    <a:cubicBezTo>
                      <a:pt x="147" y="1267"/>
                      <a:pt x="209" y="1330"/>
                      <a:pt x="272" y="1351"/>
                    </a:cubicBezTo>
                    <a:cubicBezTo>
                      <a:pt x="316" y="1360"/>
                      <a:pt x="359" y="1365"/>
                      <a:pt x="401" y="1365"/>
                    </a:cubicBezTo>
                    <a:cubicBezTo>
                      <a:pt x="460" y="1365"/>
                      <a:pt x="516" y="1355"/>
                      <a:pt x="565" y="1330"/>
                    </a:cubicBezTo>
                    <a:cubicBezTo>
                      <a:pt x="565" y="1309"/>
                      <a:pt x="1549" y="744"/>
                      <a:pt x="2888" y="682"/>
                    </a:cubicBezTo>
                    <a:cubicBezTo>
                      <a:pt x="2969" y="678"/>
                      <a:pt x="3051" y="676"/>
                      <a:pt x="3131" y="676"/>
                    </a:cubicBezTo>
                    <a:cubicBezTo>
                      <a:pt x="4783" y="676"/>
                      <a:pt x="6185" y="1493"/>
                      <a:pt x="7303" y="3109"/>
                    </a:cubicBezTo>
                    <a:cubicBezTo>
                      <a:pt x="7368" y="3200"/>
                      <a:pt x="7473" y="3251"/>
                      <a:pt x="7584" y="3251"/>
                    </a:cubicBezTo>
                    <a:cubicBezTo>
                      <a:pt x="7651" y="3251"/>
                      <a:pt x="7721" y="3232"/>
                      <a:pt x="7784" y="3192"/>
                    </a:cubicBezTo>
                    <a:cubicBezTo>
                      <a:pt x="7930" y="3088"/>
                      <a:pt x="7972" y="2879"/>
                      <a:pt x="7868" y="2711"/>
                    </a:cubicBezTo>
                    <a:cubicBezTo>
                      <a:pt x="6396" y="569"/>
                      <a:pt x="4623" y="1"/>
                      <a:pt x="31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45"/>
              <p:cNvSpPr/>
              <p:nvPr/>
            </p:nvSpPr>
            <p:spPr>
              <a:xfrm>
                <a:off x="3450686" y="1945746"/>
                <a:ext cx="83392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7743" h="2630" extrusionOk="0">
                    <a:moveTo>
                      <a:pt x="4094" y="0"/>
                    </a:moveTo>
                    <a:cubicBezTo>
                      <a:pt x="2851" y="0"/>
                      <a:pt x="1434" y="484"/>
                      <a:pt x="127" y="2070"/>
                    </a:cubicBezTo>
                    <a:cubicBezTo>
                      <a:pt x="1" y="2216"/>
                      <a:pt x="22" y="2426"/>
                      <a:pt x="168" y="2551"/>
                    </a:cubicBezTo>
                    <a:cubicBezTo>
                      <a:pt x="189" y="2572"/>
                      <a:pt x="231" y="2593"/>
                      <a:pt x="273" y="2614"/>
                    </a:cubicBezTo>
                    <a:cubicBezTo>
                      <a:pt x="305" y="2625"/>
                      <a:pt x="339" y="2630"/>
                      <a:pt x="373" y="2630"/>
                    </a:cubicBezTo>
                    <a:cubicBezTo>
                      <a:pt x="471" y="2630"/>
                      <a:pt x="572" y="2587"/>
                      <a:pt x="650" y="2509"/>
                    </a:cubicBezTo>
                    <a:cubicBezTo>
                      <a:pt x="1803" y="1107"/>
                      <a:pt x="3041" y="679"/>
                      <a:pt x="4125" y="679"/>
                    </a:cubicBezTo>
                    <a:cubicBezTo>
                      <a:pt x="5776" y="679"/>
                      <a:pt x="7068" y="1672"/>
                      <a:pt x="7157" y="1735"/>
                    </a:cubicBezTo>
                    <a:cubicBezTo>
                      <a:pt x="7222" y="1791"/>
                      <a:pt x="7299" y="1818"/>
                      <a:pt x="7376" y="1818"/>
                    </a:cubicBezTo>
                    <a:cubicBezTo>
                      <a:pt x="7472" y="1818"/>
                      <a:pt x="7568" y="1775"/>
                      <a:pt x="7638" y="1693"/>
                    </a:cubicBezTo>
                    <a:cubicBezTo>
                      <a:pt x="7743" y="1526"/>
                      <a:pt x="7722" y="1317"/>
                      <a:pt x="7575" y="1191"/>
                    </a:cubicBezTo>
                    <a:cubicBezTo>
                      <a:pt x="7550" y="1178"/>
                      <a:pt x="6033" y="0"/>
                      <a:pt x="40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45"/>
              <p:cNvSpPr/>
              <p:nvPr/>
            </p:nvSpPr>
            <p:spPr>
              <a:xfrm>
                <a:off x="3331032" y="2104248"/>
                <a:ext cx="46203" cy="20872"/>
              </a:xfrm>
              <a:custGeom>
                <a:avLst/>
                <a:gdLst/>
                <a:ahLst/>
                <a:cxnLst/>
                <a:rect l="l" t="t" r="r" b="b"/>
                <a:pathLst>
                  <a:path w="4290" h="1938" extrusionOk="0">
                    <a:moveTo>
                      <a:pt x="1758" y="0"/>
                    </a:moveTo>
                    <a:cubicBezTo>
                      <a:pt x="898" y="0"/>
                      <a:pt x="232" y="377"/>
                      <a:pt x="210" y="388"/>
                    </a:cubicBezTo>
                    <a:cubicBezTo>
                      <a:pt x="63" y="472"/>
                      <a:pt x="1" y="681"/>
                      <a:pt x="84" y="849"/>
                    </a:cubicBezTo>
                    <a:cubicBezTo>
                      <a:pt x="147" y="932"/>
                      <a:pt x="210" y="974"/>
                      <a:pt x="273" y="995"/>
                    </a:cubicBezTo>
                    <a:cubicBezTo>
                      <a:pt x="320" y="1014"/>
                      <a:pt x="367" y="1024"/>
                      <a:pt x="412" y="1024"/>
                    </a:cubicBezTo>
                    <a:cubicBezTo>
                      <a:pt x="467" y="1024"/>
                      <a:pt x="519" y="1009"/>
                      <a:pt x="565" y="974"/>
                    </a:cubicBezTo>
                    <a:cubicBezTo>
                      <a:pt x="598" y="952"/>
                      <a:pt x="1081" y="683"/>
                      <a:pt x="1714" y="683"/>
                    </a:cubicBezTo>
                    <a:cubicBezTo>
                      <a:pt x="2301" y="683"/>
                      <a:pt x="3016" y="914"/>
                      <a:pt x="3620" y="1790"/>
                    </a:cubicBezTo>
                    <a:cubicBezTo>
                      <a:pt x="3683" y="1890"/>
                      <a:pt x="3782" y="1938"/>
                      <a:pt x="3888" y="1938"/>
                    </a:cubicBezTo>
                    <a:cubicBezTo>
                      <a:pt x="3960" y="1938"/>
                      <a:pt x="4034" y="1916"/>
                      <a:pt x="4102" y="1874"/>
                    </a:cubicBezTo>
                    <a:cubicBezTo>
                      <a:pt x="4248" y="1769"/>
                      <a:pt x="4290" y="1560"/>
                      <a:pt x="4185" y="1393"/>
                    </a:cubicBezTo>
                    <a:cubicBezTo>
                      <a:pt x="3430" y="294"/>
                      <a:pt x="2518" y="0"/>
                      <a:pt x="17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45"/>
              <p:cNvSpPr/>
              <p:nvPr/>
            </p:nvSpPr>
            <p:spPr>
              <a:xfrm>
                <a:off x="3374521" y="2128233"/>
                <a:ext cx="45083" cy="17598"/>
              </a:xfrm>
              <a:custGeom>
                <a:avLst/>
                <a:gdLst/>
                <a:ahLst/>
                <a:cxnLst/>
                <a:rect l="l" t="t" r="r" b="b"/>
                <a:pathLst>
                  <a:path w="4186" h="1634" extrusionOk="0">
                    <a:moveTo>
                      <a:pt x="2209" y="1"/>
                    </a:moveTo>
                    <a:cubicBezTo>
                      <a:pt x="1531" y="1"/>
                      <a:pt x="786" y="271"/>
                      <a:pt x="126" y="1070"/>
                    </a:cubicBezTo>
                    <a:cubicBezTo>
                      <a:pt x="1" y="1216"/>
                      <a:pt x="22" y="1446"/>
                      <a:pt x="168" y="1551"/>
                    </a:cubicBezTo>
                    <a:cubicBezTo>
                      <a:pt x="210" y="1593"/>
                      <a:pt x="231" y="1614"/>
                      <a:pt x="273" y="1614"/>
                    </a:cubicBezTo>
                    <a:cubicBezTo>
                      <a:pt x="311" y="1626"/>
                      <a:pt x="353" y="1633"/>
                      <a:pt x="395" y="1633"/>
                    </a:cubicBezTo>
                    <a:cubicBezTo>
                      <a:pt x="492" y="1633"/>
                      <a:pt x="591" y="1597"/>
                      <a:pt x="649" y="1509"/>
                    </a:cubicBezTo>
                    <a:cubicBezTo>
                      <a:pt x="1173" y="886"/>
                      <a:pt x="1732" y="695"/>
                      <a:pt x="2220" y="695"/>
                    </a:cubicBezTo>
                    <a:cubicBezTo>
                      <a:pt x="2963" y="695"/>
                      <a:pt x="3541" y="1136"/>
                      <a:pt x="3579" y="1174"/>
                    </a:cubicBezTo>
                    <a:cubicBezTo>
                      <a:pt x="3640" y="1218"/>
                      <a:pt x="3712" y="1240"/>
                      <a:pt x="3784" y="1240"/>
                    </a:cubicBezTo>
                    <a:cubicBezTo>
                      <a:pt x="3885" y="1240"/>
                      <a:pt x="3987" y="1197"/>
                      <a:pt x="4060" y="1111"/>
                    </a:cubicBezTo>
                    <a:cubicBezTo>
                      <a:pt x="4186" y="965"/>
                      <a:pt x="4165" y="756"/>
                      <a:pt x="3997" y="630"/>
                    </a:cubicBezTo>
                    <a:cubicBezTo>
                      <a:pt x="3614" y="324"/>
                      <a:pt x="2952" y="1"/>
                      <a:pt x="2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45"/>
              <p:cNvSpPr/>
              <p:nvPr/>
            </p:nvSpPr>
            <p:spPr>
              <a:xfrm>
                <a:off x="3254349" y="1874449"/>
                <a:ext cx="55056" cy="73204"/>
              </a:xfrm>
              <a:custGeom>
                <a:avLst/>
                <a:gdLst/>
                <a:ahLst/>
                <a:cxnLst/>
                <a:rect l="l" t="t" r="r" b="b"/>
                <a:pathLst>
                  <a:path w="5112" h="6797" extrusionOk="0">
                    <a:moveTo>
                      <a:pt x="3680" y="1"/>
                    </a:moveTo>
                    <a:cubicBezTo>
                      <a:pt x="2717" y="1"/>
                      <a:pt x="537" y="331"/>
                      <a:pt x="488" y="3312"/>
                    </a:cubicBezTo>
                    <a:cubicBezTo>
                      <a:pt x="528" y="3596"/>
                      <a:pt x="1" y="6797"/>
                      <a:pt x="4608" y="6797"/>
                    </a:cubicBezTo>
                    <a:cubicBezTo>
                      <a:pt x="4763" y="6797"/>
                      <a:pt x="4924" y="6793"/>
                      <a:pt x="5091" y="6786"/>
                    </a:cubicBezTo>
                    <a:cubicBezTo>
                      <a:pt x="5112" y="6744"/>
                      <a:pt x="1722" y="6053"/>
                      <a:pt x="1764" y="3480"/>
                    </a:cubicBezTo>
                    <a:cubicBezTo>
                      <a:pt x="1743" y="2978"/>
                      <a:pt x="1785" y="1157"/>
                      <a:pt x="4128" y="27"/>
                    </a:cubicBezTo>
                    <a:cubicBezTo>
                      <a:pt x="4128" y="27"/>
                      <a:pt x="3953" y="1"/>
                      <a:pt x="36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45"/>
              <p:cNvSpPr/>
              <p:nvPr/>
            </p:nvSpPr>
            <p:spPr>
              <a:xfrm>
                <a:off x="3274759" y="2100759"/>
                <a:ext cx="32622" cy="32019"/>
              </a:xfrm>
              <a:custGeom>
                <a:avLst/>
                <a:gdLst/>
                <a:ahLst/>
                <a:cxnLst/>
                <a:rect l="l" t="t" r="r" b="b"/>
                <a:pathLst>
                  <a:path w="3029" h="2973" extrusionOk="0">
                    <a:moveTo>
                      <a:pt x="1564" y="1"/>
                    </a:moveTo>
                    <a:cubicBezTo>
                      <a:pt x="1564" y="1"/>
                      <a:pt x="0" y="2149"/>
                      <a:pt x="3013" y="2968"/>
                    </a:cubicBezTo>
                    <a:lnTo>
                      <a:pt x="3013" y="2968"/>
                    </a:lnTo>
                    <a:cubicBezTo>
                      <a:pt x="2821" y="2874"/>
                      <a:pt x="1201" y="1292"/>
                      <a:pt x="1564" y="1"/>
                    </a:cubicBezTo>
                    <a:close/>
                    <a:moveTo>
                      <a:pt x="3013" y="2968"/>
                    </a:moveTo>
                    <a:cubicBezTo>
                      <a:pt x="3019" y="2971"/>
                      <a:pt x="3024" y="2972"/>
                      <a:pt x="3027" y="2972"/>
                    </a:cubicBezTo>
                    <a:cubicBezTo>
                      <a:pt x="3027" y="2972"/>
                      <a:pt x="3028" y="2972"/>
                      <a:pt x="3029" y="2972"/>
                    </a:cubicBezTo>
                    <a:cubicBezTo>
                      <a:pt x="3023" y="2971"/>
                      <a:pt x="3018" y="2969"/>
                      <a:pt x="3013" y="296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45"/>
              <p:cNvSpPr/>
              <p:nvPr/>
            </p:nvSpPr>
            <p:spPr>
              <a:xfrm>
                <a:off x="3244721" y="2049774"/>
                <a:ext cx="186827" cy="106957"/>
              </a:xfrm>
              <a:custGeom>
                <a:avLst/>
                <a:gdLst/>
                <a:ahLst/>
                <a:cxnLst/>
                <a:rect l="l" t="t" r="r" b="b"/>
                <a:pathLst>
                  <a:path w="17347" h="9931" extrusionOk="0">
                    <a:moveTo>
                      <a:pt x="6275" y="1"/>
                    </a:moveTo>
                    <a:cubicBezTo>
                      <a:pt x="5435" y="1"/>
                      <a:pt x="4629" y="447"/>
                      <a:pt x="4165" y="1199"/>
                    </a:cubicBezTo>
                    <a:cubicBezTo>
                      <a:pt x="3997" y="1073"/>
                      <a:pt x="3809" y="969"/>
                      <a:pt x="3600" y="906"/>
                    </a:cubicBezTo>
                    <a:cubicBezTo>
                      <a:pt x="3335" y="810"/>
                      <a:pt x="3065" y="765"/>
                      <a:pt x="2800" y="765"/>
                    </a:cubicBezTo>
                    <a:cubicBezTo>
                      <a:pt x="1783" y="765"/>
                      <a:pt x="826" y="1426"/>
                      <a:pt x="461" y="2454"/>
                    </a:cubicBezTo>
                    <a:cubicBezTo>
                      <a:pt x="1" y="3751"/>
                      <a:pt x="670" y="5174"/>
                      <a:pt x="1926" y="5614"/>
                    </a:cubicBezTo>
                    <a:cubicBezTo>
                      <a:pt x="2183" y="5707"/>
                      <a:pt x="2453" y="5748"/>
                      <a:pt x="2718" y="5748"/>
                    </a:cubicBezTo>
                    <a:cubicBezTo>
                      <a:pt x="2927" y="5748"/>
                      <a:pt x="3134" y="5723"/>
                      <a:pt x="3328" y="5676"/>
                    </a:cubicBezTo>
                    <a:cubicBezTo>
                      <a:pt x="3453" y="6555"/>
                      <a:pt x="4039" y="7308"/>
                      <a:pt x="4918" y="7622"/>
                    </a:cubicBezTo>
                    <a:cubicBezTo>
                      <a:pt x="5176" y="7716"/>
                      <a:pt x="5439" y="7760"/>
                      <a:pt x="5698" y="7760"/>
                    </a:cubicBezTo>
                    <a:cubicBezTo>
                      <a:pt x="6196" y="7760"/>
                      <a:pt x="6681" y="7597"/>
                      <a:pt x="7094" y="7308"/>
                    </a:cubicBezTo>
                    <a:cubicBezTo>
                      <a:pt x="7429" y="7622"/>
                      <a:pt x="7826" y="7873"/>
                      <a:pt x="8266" y="8020"/>
                    </a:cubicBezTo>
                    <a:cubicBezTo>
                      <a:pt x="8433" y="8083"/>
                      <a:pt x="8600" y="8124"/>
                      <a:pt x="8768" y="8166"/>
                    </a:cubicBezTo>
                    <a:cubicBezTo>
                      <a:pt x="9040" y="8752"/>
                      <a:pt x="9521" y="9254"/>
                      <a:pt x="10191" y="9485"/>
                    </a:cubicBezTo>
                    <a:cubicBezTo>
                      <a:pt x="10444" y="9577"/>
                      <a:pt x="10705" y="9621"/>
                      <a:pt x="10964" y="9621"/>
                    </a:cubicBezTo>
                    <a:cubicBezTo>
                      <a:pt x="11579" y="9621"/>
                      <a:pt x="12182" y="9374"/>
                      <a:pt x="12639" y="8961"/>
                    </a:cubicBezTo>
                    <a:cubicBezTo>
                      <a:pt x="12911" y="9338"/>
                      <a:pt x="13287" y="9631"/>
                      <a:pt x="13769" y="9798"/>
                    </a:cubicBezTo>
                    <a:cubicBezTo>
                      <a:pt x="14025" y="9888"/>
                      <a:pt x="14287" y="9931"/>
                      <a:pt x="14546" y="9931"/>
                    </a:cubicBezTo>
                    <a:cubicBezTo>
                      <a:pt x="15557" y="9931"/>
                      <a:pt x="16520" y="9283"/>
                      <a:pt x="16886" y="8250"/>
                    </a:cubicBezTo>
                    <a:cubicBezTo>
                      <a:pt x="17346" y="6932"/>
                      <a:pt x="16698" y="5530"/>
                      <a:pt x="15422" y="5070"/>
                    </a:cubicBezTo>
                    <a:cubicBezTo>
                      <a:pt x="15212" y="5007"/>
                      <a:pt x="15003" y="4965"/>
                      <a:pt x="14794" y="4944"/>
                    </a:cubicBezTo>
                    <a:cubicBezTo>
                      <a:pt x="14940" y="3814"/>
                      <a:pt x="14313" y="2705"/>
                      <a:pt x="13204" y="2308"/>
                    </a:cubicBezTo>
                    <a:cubicBezTo>
                      <a:pt x="12946" y="2218"/>
                      <a:pt x="12682" y="2176"/>
                      <a:pt x="12418" y="2176"/>
                    </a:cubicBezTo>
                    <a:cubicBezTo>
                      <a:pt x="12190" y="2176"/>
                      <a:pt x="11962" y="2208"/>
                      <a:pt x="11739" y="2266"/>
                    </a:cubicBezTo>
                    <a:cubicBezTo>
                      <a:pt x="11425" y="1952"/>
                      <a:pt x="11007" y="1701"/>
                      <a:pt x="10546" y="1534"/>
                    </a:cubicBezTo>
                    <a:cubicBezTo>
                      <a:pt x="10185" y="1402"/>
                      <a:pt x="9819" y="1340"/>
                      <a:pt x="9455" y="1340"/>
                    </a:cubicBezTo>
                    <a:cubicBezTo>
                      <a:pt x="9123" y="1340"/>
                      <a:pt x="8794" y="1392"/>
                      <a:pt x="8475" y="1492"/>
                    </a:cubicBezTo>
                    <a:cubicBezTo>
                      <a:pt x="8224" y="885"/>
                      <a:pt x="7722" y="383"/>
                      <a:pt x="7052" y="132"/>
                    </a:cubicBezTo>
                    <a:cubicBezTo>
                      <a:pt x="6796" y="43"/>
                      <a:pt x="6534" y="1"/>
                      <a:pt x="62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45"/>
              <p:cNvSpPr/>
              <p:nvPr/>
            </p:nvSpPr>
            <p:spPr>
              <a:xfrm>
                <a:off x="3209794" y="1810443"/>
                <a:ext cx="383100" cy="219213"/>
              </a:xfrm>
              <a:custGeom>
                <a:avLst/>
                <a:gdLst/>
                <a:ahLst/>
                <a:cxnLst/>
                <a:rect l="l" t="t" r="r" b="b"/>
                <a:pathLst>
                  <a:path w="35571" h="20354" extrusionOk="0">
                    <a:moveTo>
                      <a:pt x="12835" y="1"/>
                    </a:moveTo>
                    <a:cubicBezTo>
                      <a:pt x="11104" y="1"/>
                      <a:pt x="9458" y="924"/>
                      <a:pt x="8517" y="2455"/>
                    </a:cubicBezTo>
                    <a:cubicBezTo>
                      <a:pt x="8161" y="2204"/>
                      <a:pt x="7784" y="1995"/>
                      <a:pt x="7345" y="1849"/>
                    </a:cubicBezTo>
                    <a:cubicBezTo>
                      <a:pt x="6810" y="1659"/>
                      <a:pt x="6263" y="1568"/>
                      <a:pt x="5724" y="1568"/>
                    </a:cubicBezTo>
                    <a:cubicBezTo>
                      <a:pt x="3649" y="1568"/>
                      <a:pt x="1690" y="2903"/>
                      <a:pt x="942" y="5029"/>
                    </a:cubicBezTo>
                    <a:cubicBezTo>
                      <a:pt x="1" y="7686"/>
                      <a:pt x="1340" y="10595"/>
                      <a:pt x="3934" y="11515"/>
                    </a:cubicBezTo>
                    <a:cubicBezTo>
                      <a:pt x="4467" y="11701"/>
                      <a:pt x="5007" y="11790"/>
                      <a:pt x="5538" y="11790"/>
                    </a:cubicBezTo>
                    <a:cubicBezTo>
                      <a:pt x="5967" y="11790"/>
                      <a:pt x="6390" y="11732"/>
                      <a:pt x="6801" y="11620"/>
                    </a:cubicBezTo>
                    <a:cubicBezTo>
                      <a:pt x="7073" y="13419"/>
                      <a:pt x="8265" y="15009"/>
                      <a:pt x="10044" y="15637"/>
                    </a:cubicBezTo>
                    <a:cubicBezTo>
                      <a:pt x="10579" y="15823"/>
                      <a:pt x="11124" y="15911"/>
                      <a:pt x="11660" y="15911"/>
                    </a:cubicBezTo>
                    <a:cubicBezTo>
                      <a:pt x="12697" y="15911"/>
                      <a:pt x="13701" y="15581"/>
                      <a:pt x="14543" y="14989"/>
                    </a:cubicBezTo>
                    <a:cubicBezTo>
                      <a:pt x="15212" y="15637"/>
                      <a:pt x="16007" y="16139"/>
                      <a:pt x="16928" y="16453"/>
                    </a:cubicBezTo>
                    <a:cubicBezTo>
                      <a:pt x="17284" y="16579"/>
                      <a:pt x="17639" y="16683"/>
                      <a:pt x="17974" y="16746"/>
                    </a:cubicBezTo>
                    <a:cubicBezTo>
                      <a:pt x="18518" y="17960"/>
                      <a:pt x="19522" y="18985"/>
                      <a:pt x="20861" y="19445"/>
                    </a:cubicBezTo>
                    <a:cubicBezTo>
                      <a:pt x="21396" y="19632"/>
                      <a:pt x="21942" y="19720"/>
                      <a:pt x="22480" y="19720"/>
                    </a:cubicBezTo>
                    <a:cubicBezTo>
                      <a:pt x="23751" y="19720"/>
                      <a:pt x="24978" y="19225"/>
                      <a:pt x="25904" y="18357"/>
                    </a:cubicBezTo>
                    <a:cubicBezTo>
                      <a:pt x="26469" y="19131"/>
                      <a:pt x="27264" y="19738"/>
                      <a:pt x="28206" y="20073"/>
                    </a:cubicBezTo>
                    <a:cubicBezTo>
                      <a:pt x="28742" y="20263"/>
                      <a:pt x="29290" y="20353"/>
                      <a:pt x="29831" y="20353"/>
                    </a:cubicBezTo>
                    <a:cubicBezTo>
                      <a:pt x="31910" y="20353"/>
                      <a:pt x="33882" y="19022"/>
                      <a:pt x="34629" y="16914"/>
                    </a:cubicBezTo>
                    <a:cubicBezTo>
                      <a:pt x="35571" y="14235"/>
                      <a:pt x="34211" y="11327"/>
                      <a:pt x="31616" y="10406"/>
                    </a:cubicBezTo>
                    <a:cubicBezTo>
                      <a:pt x="31198" y="10260"/>
                      <a:pt x="30758" y="10176"/>
                      <a:pt x="30340" y="10134"/>
                    </a:cubicBezTo>
                    <a:cubicBezTo>
                      <a:pt x="30633" y="7812"/>
                      <a:pt x="29315" y="5531"/>
                      <a:pt x="27076" y="4736"/>
                    </a:cubicBezTo>
                    <a:cubicBezTo>
                      <a:pt x="26540" y="4546"/>
                      <a:pt x="25992" y="4458"/>
                      <a:pt x="25455" y="4458"/>
                    </a:cubicBezTo>
                    <a:cubicBezTo>
                      <a:pt x="24985" y="4458"/>
                      <a:pt x="24523" y="4525"/>
                      <a:pt x="24084" y="4652"/>
                    </a:cubicBezTo>
                    <a:cubicBezTo>
                      <a:pt x="23393" y="4004"/>
                      <a:pt x="22577" y="3460"/>
                      <a:pt x="21636" y="3146"/>
                    </a:cubicBezTo>
                    <a:cubicBezTo>
                      <a:pt x="20892" y="2883"/>
                      <a:pt x="20131" y="2758"/>
                      <a:pt x="19380" y="2758"/>
                    </a:cubicBezTo>
                    <a:cubicBezTo>
                      <a:pt x="18694" y="2758"/>
                      <a:pt x="18016" y="2862"/>
                      <a:pt x="17367" y="3062"/>
                    </a:cubicBezTo>
                    <a:cubicBezTo>
                      <a:pt x="16844" y="1807"/>
                      <a:pt x="15819" y="760"/>
                      <a:pt x="14459" y="279"/>
                    </a:cubicBezTo>
                    <a:cubicBezTo>
                      <a:pt x="13922" y="90"/>
                      <a:pt x="13374" y="1"/>
                      <a:pt x="128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45"/>
              <p:cNvSpPr/>
              <p:nvPr/>
            </p:nvSpPr>
            <p:spPr>
              <a:xfrm>
                <a:off x="3205744" y="1806759"/>
                <a:ext cx="391209" cy="226612"/>
              </a:xfrm>
              <a:custGeom>
                <a:avLst/>
                <a:gdLst/>
                <a:ahLst/>
                <a:cxnLst/>
                <a:rect l="l" t="t" r="r" b="b"/>
                <a:pathLst>
                  <a:path w="36324" h="21041" extrusionOk="0">
                    <a:moveTo>
                      <a:pt x="13240" y="686"/>
                    </a:moveTo>
                    <a:cubicBezTo>
                      <a:pt x="13734" y="686"/>
                      <a:pt x="14230" y="767"/>
                      <a:pt x="14709" y="935"/>
                    </a:cubicBezTo>
                    <a:cubicBezTo>
                      <a:pt x="15944" y="1374"/>
                      <a:pt x="16927" y="2316"/>
                      <a:pt x="17429" y="3530"/>
                    </a:cubicBezTo>
                    <a:cubicBezTo>
                      <a:pt x="17481" y="3668"/>
                      <a:pt x="17620" y="3750"/>
                      <a:pt x="17761" y="3750"/>
                    </a:cubicBezTo>
                    <a:cubicBezTo>
                      <a:pt x="17790" y="3750"/>
                      <a:pt x="17819" y="3746"/>
                      <a:pt x="17848" y="3739"/>
                    </a:cubicBezTo>
                    <a:cubicBezTo>
                      <a:pt x="18486" y="3540"/>
                      <a:pt x="19137" y="3440"/>
                      <a:pt x="19786" y="3440"/>
                    </a:cubicBezTo>
                    <a:cubicBezTo>
                      <a:pt x="20498" y="3440"/>
                      <a:pt x="21207" y="3561"/>
                      <a:pt x="21886" y="3802"/>
                    </a:cubicBezTo>
                    <a:cubicBezTo>
                      <a:pt x="22765" y="4115"/>
                      <a:pt x="23539" y="4597"/>
                      <a:pt x="24209" y="5245"/>
                    </a:cubicBezTo>
                    <a:cubicBezTo>
                      <a:pt x="24273" y="5309"/>
                      <a:pt x="24361" y="5337"/>
                      <a:pt x="24455" y="5337"/>
                    </a:cubicBezTo>
                    <a:cubicBezTo>
                      <a:pt x="24484" y="5337"/>
                      <a:pt x="24514" y="5334"/>
                      <a:pt x="24543" y="5329"/>
                    </a:cubicBezTo>
                    <a:cubicBezTo>
                      <a:pt x="24971" y="5203"/>
                      <a:pt x="25407" y="5140"/>
                      <a:pt x="25842" y="5140"/>
                    </a:cubicBezTo>
                    <a:cubicBezTo>
                      <a:pt x="26344" y="5140"/>
                      <a:pt x="26844" y="5224"/>
                      <a:pt x="27326" y="5392"/>
                    </a:cubicBezTo>
                    <a:cubicBezTo>
                      <a:pt x="29377" y="6124"/>
                      <a:pt x="30653" y="8237"/>
                      <a:pt x="30360" y="10434"/>
                    </a:cubicBezTo>
                    <a:cubicBezTo>
                      <a:pt x="30360" y="10539"/>
                      <a:pt x="30381" y="10623"/>
                      <a:pt x="30444" y="10706"/>
                    </a:cubicBezTo>
                    <a:cubicBezTo>
                      <a:pt x="30507" y="10769"/>
                      <a:pt x="30590" y="10832"/>
                      <a:pt x="30674" y="10832"/>
                    </a:cubicBezTo>
                    <a:cubicBezTo>
                      <a:pt x="31093" y="10853"/>
                      <a:pt x="31490" y="10937"/>
                      <a:pt x="31888" y="11083"/>
                    </a:cubicBezTo>
                    <a:cubicBezTo>
                      <a:pt x="34294" y="11920"/>
                      <a:pt x="35549" y="14640"/>
                      <a:pt x="34670" y="17130"/>
                    </a:cubicBezTo>
                    <a:cubicBezTo>
                      <a:pt x="33971" y="19113"/>
                      <a:pt x="32130" y="20353"/>
                      <a:pt x="30194" y="20353"/>
                    </a:cubicBezTo>
                    <a:cubicBezTo>
                      <a:pt x="29698" y="20353"/>
                      <a:pt x="29197" y="20272"/>
                      <a:pt x="28707" y="20101"/>
                    </a:cubicBezTo>
                    <a:cubicBezTo>
                      <a:pt x="27849" y="19787"/>
                      <a:pt x="27096" y="19243"/>
                      <a:pt x="26552" y="18511"/>
                    </a:cubicBezTo>
                    <a:cubicBezTo>
                      <a:pt x="26489" y="18427"/>
                      <a:pt x="26406" y="18385"/>
                      <a:pt x="26322" y="18364"/>
                    </a:cubicBezTo>
                    <a:cubicBezTo>
                      <a:pt x="26217" y="18364"/>
                      <a:pt x="26113" y="18385"/>
                      <a:pt x="26050" y="18448"/>
                    </a:cubicBezTo>
                    <a:cubicBezTo>
                      <a:pt x="25158" y="19281"/>
                      <a:pt x="24011" y="19727"/>
                      <a:pt x="22852" y="19727"/>
                    </a:cubicBezTo>
                    <a:cubicBezTo>
                      <a:pt x="22351" y="19727"/>
                      <a:pt x="21849" y="19644"/>
                      <a:pt x="21363" y="19473"/>
                    </a:cubicBezTo>
                    <a:cubicBezTo>
                      <a:pt x="20149" y="19034"/>
                      <a:pt x="19187" y="18134"/>
                      <a:pt x="18685" y="16942"/>
                    </a:cubicBezTo>
                    <a:cubicBezTo>
                      <a:pt x="18643" y="16858"/>
                      <a:pt x="18559" y="16795"/>
                      <a:pt x="18476" y="16753"/>
                    </a:cubicBezTo>
                    <a:cubicBezTo>
                      <a:pt x="18455" y="16753"/>
                      <a:pt x="18434" y="16753"/>
                      <a:pt x="18413" y="16732"/>
                    </a:cubicBezTo>
                    <a:cubicBezTo>
                      <a:pt x="18078" y="16691"/>
                      <a:pt x="17743" y="16586"/>
                      <a:pt x="17429" y="16481"/>
                    </a:cubicBezTo>
                    <a:cubicBezTo>
                      <a:pt x="16572" y="16188"/>
                      <a:pt x="15818" y="15707"/>
                      <a:pt x="15149" y="15100"/>
                    </a:cubicBezTo>
                    <a:cubicBezTo>
                      <a:pt x="15091" y="15031"/>
                      <a:pt x="15008" y="15000"/>
                      <a:pt x="14924" y="15000"/>
                    </a:cubicBezTo>
                    <a:cubicBezTo>
                      <a:pt x="14856" y="15000"/>
                      <a:pt x="14787" y="15021"/>
                      <a:pt x="14730" y="15059"/>
                    </a:cubicBezTo>
                    <a:cubicBezTo>
                      <a:pt x="13930" y="15615"/>
                      <a:pt x="12989" y="15907"/>
                      <a:pt x="12050" y="15907"/>
                    </a:cubicBezTo>
                    <a:cubicBezTo>
                      <a:pt x="11540" y="15907"/>
                      <a:pt x="11031" y="15821"/>
                      <a:pt x="10546" y="15644"/>
                    </a:cubicBezTo>
                    <a:cubicBezTo>
                      <a:pt x="8934" y="15079"/>
                      <a:pt x="7784" y="13657"/>
                      <a:pt x="7533" y="11920"/>
                    </a:cubicBezTo>
                    <a:cubicBezTo>
                      <a:pt x="7512" y="11815"/>
                      <a:pt x="7449" y="11732"/>
                      <a:pt x="7365" y="11690"/>
                    </a:cubicBezTo>
                    <a:cubicBezTo>
                      <a:pt x="7318" y="11643"/>
                      <a:pt x="7247" y="11619"/>
                      <a:pt x="7171" y="11619"/>
                    </a:cubicBezTo>
                    <a:cubicBezTo>
                      <a:pt x="7145" y="11619"/>
                      <a:pt x="7119" y="11622"/>
                      <a:pt x="7093" y="11627"/>
                    </a:cubicBezTo>
                    <a:cubicBezTo>
                      <a:pt x="6711" y="11736"/>
                      <a:pt x="6320" y="11790"/>
                      <a:pt x="5930" y="11790"/>
                    </a:cubicBezTo>
                    <a:cubicBezTo>
                      <a:pt x="5425" y="11790"/>
                      <a:pt x="4920" y="11700"/>
                      <a:pt x="4436" y="11522"/>
                    </a:cubicBezTo>
                    <a:cubicBezTo>
                      <a:pt x="2009" y="10686"/>
                      <a:pt x="753" y="7965"/>
                      <a:pt x="1632" y="5476"/>
                    </a:cubicBezTo>
                    <a:cubicBezTo>
                      <a:pt x="2332" y="3493"/>
                      <a:pt x="4173" y="2253"/>
                      <a:pt x="6120" y="2253"/>
                    </a:cubicBezTo>
                    <a:cubicBezTo>
                      <a:pt x="6617" y="2253"/>
                      <a:pt x="7122" y="2334"/>
                      <a:pt x="7616" y="2504"/>
                    </a:cubicBezTo>
                    <a:cubicBezTo>
                      <a:pt x="7993" y="2651"/>
                      <a:pt x="8369" y="2839"/>
                      <a:pt x="8704" y="3069"/>
                    </a:cubicBezTo>
                    <a:cubicBezTo>
                      <a:pt x="8767" y="3116"/>
                      <a:pt x="8830" y="3140"/>
                      <a:pt x="8901" y="3140"/>
                    </a:cubicBezTo>
                    <a:cubicBezTo>
                      <a:pt x="8925" y="3140"/>
                      <a:pt x="8950" y="3137"/>
                      <a:pt x="8976" y="3132"/>
                    </a:cubicBezTo>
                    <a:cubicBezTo>
                      <a:pt x="9060" y="3111"/>
                      <a:pt x="9144" y="3048"/>
                      <a:pt x="9185" y="2965"/>
                    </a:cubicBezTo>
                    <a:cubicBezTo>
                      <a:pt x="10080" y="1527"/>
                      <a:pt x="11646" y="686"/>
                      <a:pt x="13240" y="686"/>
                    </a:cubicBezTo>
                    <a:close/>
                    <a:moveTo>
                      <a:pt x="13234" y="0"/>
                    </a:moveTo>
                    <a:cubicBezTo>
                      <a:pt x="11518" y="0"/>
                      <a:pt x="9845" y="840"/>
                      <a:pt x="8809" y="2316"/>
                    </a:cubicBezTo>
                    <a:cubicBezTo>
                      <a:pt x="8495" y="2128"/>
                      <a:pt x="8181" y="1981"/>
                      <a:pt x="7846" y="1856"/>
                    </a:cubicBezTo>
                    <a:cubicBezTo>
                      <a:pt x="7277" y="1659"/>
                      <a:pt x="6696" y="1565"/>
                      <a:pt x="6123" y="1565"/>
                    </a:cubicBezTo>
                    <a:cubicBezTo>
                      <a:pt x="3892" y="1565"/>
                      <a:pt x="1782" y="2982"/>
                      <a:pt x="983" y="5245"/>
                    </a:cubicBezTo>
                    <a:cubicBezTo>
                      <a:pt x="0" y="8091"/>
                      <a:pt x="1423" y="11209"/>
                      <a:pt x="4206" y="12171"/>
                    </a:cubicBezTo>
                    <a:cubicBezTo>
                      <a:pt x="4757" y="12373"/>
                      <a:pt x="5342" y="12471"/>
                      <a:pt x="5929" y="12471"/>
                    </a:cubicBezTo>
                    <a:cubicBezTo>
                      <a:pt x="6256" y="12471"/>
                      <a:pt x="6583" y="12440"/>
                      <a:pt x="6905" y="12380"/>
                    </a:cubicBezTo>
                    <a:cubicBezTo>
                      <a:pt x="7302" y="14201"/>
                      <a:pt x="8579" y="15686"/>
                      <a:pt x="10315" y="16293"/>
                    </a:cubicBezTo>
                    <a:cubicBezTo>
                      <a:pt x="10874" y="16495"/>
                      <a:pt x="11458" y="16593"/>
                      <a:pt x="12041" y="16593"/>
                    </a:cubicBezTo>
                    <a:cubicBezTo>
                      <a:pt x="13032" y="16593"/>
                      <a:pt x="14021" y="16310"/>
                      <a:pt x="14877" y="15770"/>
                    </a:cubicBezTo>
                    <a:cubicBezTo>
                      <a:pt x="15567" y="16377"/>
                      <a:pt x="16341" y="16816"/>
                      <a:pt x="17199" y="17130"/>
                    </a:cubicBezTo>
                    <a:cubicBezTo>
                      <a:pt x="17492" y="17235"/>
                      <a:pt x="17806" y="17318"/>
                      <a:pt x="18120" y="17381"/>
                    </a:cubicBezTo>
                    <a:cubicBezTo>
                      <a:pt x="18727" y="18678"/>
                      <a:pt x="19794" y="19641"/>
                      <a:pt x="21133" y="20122"/>
                    </a:cubicBezTo>
                    <a:cubicBezTo>
                      <a:pt x="21694" y="20318"/>
                      <a:pt x="22275" y="20414"/>
                      <a:pt x="22853" y="20414"/>
                    </a:cubicBezTo>
                    <a:cubicBezTo>
                      <a:pt x="24063" y="20414"/>
                      <a:pt x="25261" y="19994"/>
                      <a:pt x="26238" y="19201"/>
                    </a:cubicBezTo>
                    <a:cubicBezTo>
                      <a:pt x="26824" y="19913"/>
                      <a:pt x="27598" y="20436"/>
                      <a:pt x="28477" y="20750"/>
                    </a:cubicBezTo>
                    <a:cubicBezTo>
                      <a:pt x="29042" y="20947"/>
                      <a:pt x="29620" y="21040"/>
                      <a:pt x="30190" y="21040"/>
                    </a:cubicBezTo>
                    <a:cubicBezTo>
                      <a:pt x="32410" y="21040"/>
                      <a:pt x="34520" y="19624"/>
                      <a:pt x="35319" y="17360"/>
                    </a:cubicBezTo>
                    <a:cubicBezTo>
                      <a:pt x="36323" y="14515"/>
                      <a:pt x="34880" y="11397"/>
                      <a:pt x="32118" y="10434"/>
                    </a:cubicBezTo>
                    <a:cubicBezTo>
                      <a:pt x="31783" y="10309"/>
                      <a:pt x="31427" y="10225"/>
                      <a:pt x="31072" y="10183"/>
                    </a:cubicBezTo>
                    <a:cubicBezTo>
                      <a:pt x="31239" y="7777"/>
                      <a:pt x="29795" y="5538"/>
                      <a:pt x="27556" y="4743"/>
                    </a:cubicBezTo>
                    <a:cubicBezTo>
                      <a:pt x="27006" y="4552"/>
                      <a:pt x="26429" y="4456"/>
                      <a:pt x="25848" y="4456"/>
                    </a:cubicBezTo>
                    <a:cubicBezTo>
                      <a:pt x="25412" y="4456"/>
                      <a:pt x="24974" y="4510"/>
                      <a:pt x="24543" y="4618"/>
                    </a:cubicBezTo>
                    <a:cubicBezTo>
                      <a:pt x="23832" y="3969"/>
                      <a:pt x="23037" y="3467"/>
                      <a:pt x="22116" y="3153"/>
                    </a:cubicBezTo>
                    <a:cubicBezTo>
                      <a:pt x="21363" y="2882"/>
                      <a:pt x="20576" y="2751"/>
                      <a:pt x="19782" y="2751"/>
                    </a:cubicBezTo>
                    <a:cubicBezTo>
                      <a:pt x="19166" y="2751"/>
                      <a:pt x="18545" y="2830"/>
                      <a:pt x="17932" y="2986"/>
                    </a:cubicBezTo>
                    <a:cubicBezTo>
                      <a:pt x="17325" y="1730"/>
                      <a:pt x="16258" y="768"/>
                      <a:pt x="14939" y="286"/>
                    </a:cubicBezTo>
                    <a:cubicBezTo>
                      <a:pt x="14381" y="93"/>
                      <a:pt x="13805" y="0"/>
                      <a:pt x="132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45"/>
              <p:cNvSpPr/>
              <p:nvPr/>
            </p:nvSpPr>
            <p:spPr>
              <a:xfrm>
                <a:off x="3333283" y="1868310"/>
                <a:ext cx="85869" cy="35013"/>
              </a:xfrm>
              <a:custGeom>
                <a:avLst/>
                <a:gdLst/>
                <a:ahLst/>
                <a:cxnLst/>
                <a:rect l="l" t="t" r="r" b="b"/>
                <a:pathLst>
                  <a:path w="7973" h="3251" extrusionOk="0">
                    <a:moveTo>
                      <a:pt x="3153" y="1"/>
                    </a:moveTo>
                    <a:cubicBezTo>
                      <a:pt x="1508" y="1"/>
                      <a:pt x="243" y="712"/>
                      <a:pt x="210" y="723"/>
                    </a:cubicBezTo>
                    <a:cubicBezTo>
                      <a:pt x="64" y="828"/>
                      <a:pt x="1" y="1037"/>
                      <a:pt x="84" y="1204"/>
                    </a:cubicBezTo>
                    <a:cubicBezTo>
                      <a:pt x="147" y="1267"/>
                      <a:pt x="210" y="1330"/>
                      <a:pt x="273" y="1351"/>
                    </a:cubicBezTo>
                    <a:cubicBezTo>
                      <a:pt x="316" y="1359"/>
                      <a:pt x="359" y="1364"/>
                      <a:pt x="401" y="1364"/>
                    </a:cubicBezTo>
                    <a:cubicBezTo>
                      <a:pt x="460" y="1364"/>
                      <a:pt x="517" y="1354"/>
                      <a:pt x="566" y="1330"/>
                    </a:cubicBezTo>
                    <a:cubicBezTo>
                      <a:pt x="566" y="1309"/>
                      <a:pt x="1549" y="744"/>
                      <a:pt x="2888" y="681"/>
                    </a:cubicBezTo>
                    <a:cubicBezTo>
                      <a:pt x="2970" y="677"/>
                      <a:pt x="3051" y="675"/>
                      <a:pt x="3132" y="675"/>
                    </a:cubicBezTo>
                    <a:cubicBezTo>
                      <a:pt x="4783" y="675"/>
                      <a:pt x="6186" y="1492"/>
                      <a:pt x="7303" y="3108"/>
                    </a:cubicBezTo>
                    <a:cubicBezTo>
                      <a:pt x="7368" y="3199"/>
                      <a:pt x="7474" y="3250"/>
                      <a:pt x="7585" y="3250"/>
                    </a:cubicBezTo>
                    <a:cubicBezTo>
                      <a:pt x="7652" y="3250"/>
                      <a:pt x="7721" y="3231"/>
                      <a:pt x="7784" y="3192"/>
                    </a:cubicBezTo>
                    <a:cubicBezTo>
                      <a:pt x="7931" y="3087"/>
                      <a:pt x="7973" y="2878"/>
                      <a:pt x="7868" y="2711"/>
                    </a:cubicBezTo>
                    <a:cubicBezTo>
                      <a:pt x="6397" y="568"/>
                      <a:pt x="4623" y="1"/>
                      <a:pt x="31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45"/>
              <p:cNvSpPr/>
              <p:nvPr/>
            </p:nvSpPr>
            <p:spPr>
              <a:xfrm>
                <a:off x="3422523" y="1917572"/>
                <a:ext cx="83392" cy="28336"/>
              </a:xfrm>
              <a:custGeom>
                <a:avLst/>
                <a:gdLst/>
                <a:ahLst/>
                <a:cxnLst/>
                <a:rect l="l" t="t" r="r" b="b"/>
                <a:pathLst>
                  <a:path w="7743" h="2631" extrusionOk="0">
                    <a:moveTo>
                      <a:pt x="4093" y="1"/>
                    </a:moveTo>
                    <a:cubicBezTo>
                      <a:pt x="2850" y="1"/>
                      <a:pt x="1434" y="485"/>
                      <a:pt x="126" y="2070"/>
                    </a:cubicBezTo>
                    <a:cubicBezTo>
                      <a:pt x="1" y="2217"/>
                      <a:pt x="21" y="2426"/>
                      <a:pt x="168" y="2552"/>
                    </a:cubicBezTo>
                    <a:cubicBezTo>
                      <a:pt x="189" y="2573"/>
                      <a:pt x="231" y="2593"/>
                      <a:pt x="273" y="2614"/>
                    </a:cubicBezTo>
                    <a:cubicBezTo>
                      <a:pt x="305" y="2625"/>
                      <a:pt x="339" y="2630"/>
                      <a:pt x="373" y="2630"/>
                    </a:cubicBezTo>
                    <a:cubicBezTo>
                      <a:pt x="471" y="2630"/>
                      <a:pt x="572" y="2587"/>
                      <a:pt x="649" y="2510"/>
                    </a:cubicBezTo>
                    <a:cubicBezTo>
                      <a:pt x="1802" y="1108"/>
                      <a:pt x="3041" y="679"/>
                      <a:pt x="4125" y="679"/>
                    </a:cubicBezTo>
                    <a:cubicBezTo>
                      <a:pt x="5775" y="679"/>
                      <a:pt x="7068" y="1672"/>
                      <a:pt x="7156" y="1736"/>
                    </a:cubicBezTo>
                    <a:cubicBezTo>
                      <a:pt x="7221" y="1791"/>
                      <a:pt x="7298" y="1818"/>
                      <a:pt x="7375" y="1818"/>
                    </a:cubicBezTo>
                    <a:cubicBezTo>
                      <a:pt x="7472" y="1818"/>
                      <a:pt x="7568" y="1775"/>
                      <a:pt x="7638" y="1694"/>
                    </a:cubicBezTo>
                    <a:cubicBezTo>
                      <a:pt x="7742" y="1526"/>
                      <a:pt x="7721" y="1317"/>
                      <a:pt x="7575" y="1192"/>
                    </a:cubicBezTo>
                    <a:cubicBezTo>
                      <a:pt x="7549" y="1179"/>
                      <a:pt x="6032" y="1"/>
                      <a:pt x="40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45"/>
              <p:cNvSpPr/>
              <p:nvPr/>
            </p:nvSpPr>
            <p:spPr>
              <a:xfrm>
                <a:off x="3240671" y="2046155"/>
                <a:ext cx="194937" cy="114184"/>
              </a:xfrm>
              <a:custGeom>
                <a:avLst/>
                <a:gdLst/>
                <a:ahLst/>
                <a:cxnLst/>
                <a:rect l="l" t="t" r="r" b="b"/>
                <a:pathLst>
                  <a:path w="18100" h="10602" extrusionOk="0">
                    <a:moveTo>
                      <a:pt x="6648" y="684"/>
                    </a:moveTo>
                    <a:cubicBezTo>
                      <a:pt x="6874" y="684"/>
                      <a:pt x="7102" y="722"/>
                      <a:pt x="7323" y="802"/>
                    </a:cubicBezTo>
                    <a:cubicBezTo>
                      <a:pt x="7867" y="991"/>
                      <a:pt x="8307" y="1409"/>
                      <a:pt x="8537" y="1953"/>
                    </a:cubicBezTo>
                    <a:cubicBezTo>
                      <a:pt x="8589" y="2092"/>
                      <a:pt x="8727" y="2173"/>
                      <a:pt x="8868" y="2173"/>
                    </a:cubicBezTo>
                    <a:cubicBezTo>
                      <a:pt x="8897" y="2173"/>
                      <a:pt x="8927" y="2170"/>
                      <a:pt x="8955" y="2162"/>
                    </a:cubicBezTo>
                    <a:cubicBezTo>
                      <a:pt x="9251" y="2071"/>
                      <a:pt x="9556" y="2024"/>
                      <a:pt x="9862" y="2024"/>
                    </a:cubicBezTo>
                    <a:cubicBezTo>
                      <a:pt x="10184" y="2024"/>
                      <a:pt x="10506" y="2076"/>
                      <a:pt x="10818" y="2183"/>
                    </a:cubicBezTo>
                    <a:cubicBezTo>
                      <a:pt x="11215" y="2330"/>
                      <a:pt x="11571" y="2560"/>
                      <a:pt x="11885" y="2853"/>
                    </a:cubicBezTo>
                    <a:cubicBezTo>
                      <a:pt x="11946" y="2914"/>
                      <a:pt x="12030" y="2953"/>
                      <a:pt x="12119" y="2953"/>
                    </a:cubicBezTo>
                    <a:cubicBezTo>
                      <a:pt x="12152" y="2953"/>
                      <a:pt x="12186" y="2948"/>
                      <a:pt x="12220" y="2937"/>
                    </a:cubicBezTo>
                    <a:cubicBezTo>
                      <a:pt x="12411" y="2879"/>
                      <a:pt x="12603" y="2852"/>
                      <a:pt x="12795" y="2852"/>
                    </a:cubicBezTo>
                    <a:cubicBezTo>
                      <a:pt x="13022" y="2852"/>
                      <a:pt x="13248" y="2890"/>
                      <a:pt x="13475" y="2958"/>
                    </a:cubicBezTo>
                    <a:cubicBezTo>
                      <a:pt x="14396" y="3292"/>
                      <a:pt x="14961" y="4255"/>
                      <a:pt x="14835" y="5238"/>
                    </a:cubicBezTo>
                    <a:cubicBezTo>
                      <a:pt x="14814" y="5343"/>
                      <a:pt x="14856" y="5427"/>
                      <a:pt x="14898" y="5510"/>
                    </a:cubicBezTo>
                    <a:cubicBezTo>
                      <a:pt x="14961" y="5573"/>
                      <a:pt x="15044" y="5615"/>
                      <a:pt x="15149" y="5636"/>
                    </a:cubicBezTo>
                    <a:cubicBezTo>
                      <a:pt x="15337" y="5636"/>
                      <a:pt x="15505" y="5678"/>
                      <a:pt x="15693" y="5740"/>
                    </a:cubicBezTo>
                    <a:cubicBezTo>
                      <a:pt x="16781" y="6117"/>
                      <a:pt x="17325" y="7352"/>
                      <a:pt x="16948" y="8460"/>
                    </a:cubicBezTo>
                    <a:cubicBezTo>
                      <a:pt x="16632" y="9359"/>
                      <a:pt x="15800" y="9913"/>
                      <a:pt x="14925" y="9913"/>
                    </a:cubicBezTo>
                    <a:cubicBezTo>
                      <a:pt x="14700" y="9913"/>
                      <a:pt x="14472" y="9877"/>
                      <a:pt x="14249" y="9800"/>
                    </a:cubicBezTo>
                    <a:cubicBezTo>
                      <a:pt x="13873" y="9674"/>
                      <a:pt x="13538" y="9423"/>
                      <a:pt x="13287" y="9088"/>
                    </a:cubicBezTo>
                    <a:cubicBezTo>
                      <a:pt x="13224" y="9004"/>
                      <a:pt x="13140" y="8963"/>
                      <a:pt x="13057" y="8942"/>
                    </a:cubicBezTo>
                    <a:cubicBezTo>
                      <a:pt x="12952" y="8942"/>
                      <a:pt x="12847" y="8984"/>
                      <a:pt x="12785" y="9046"/>
                    </a:cubicBezTo>
                    <a:cubicBezTo>
                      <a:pt x="12379" y="9408"/>
                      <a:pt x="11874" y="9610"/>
                      <a:pt x="11359" y="9610"/>
                    </a:cubicBezTo>
                    <a:cubicBezTo>
                      <a:pt x="11129" y="9610"/>
                      <a:pt x="10897" y="9570"/>
                      <a:pt x="10671" y="9486"/>
                    </a:cubicBezTo>
                    <a:cubicBezTo>
                      <a:pt x="10127" y="9297"/>
                      <a:pt x="9709" y="8900"/>
                      <a:pt x="9458" y="8356"/>
                    </a:cubicBezTo>
                    <a:cubicBezTo>
                      <a:pt x="9437" y="8272"/>
                      <a:pt x="9353" y="8209"/>
                      <a:pt x="9269" y="8168"/>
                    </a:cubicBezTo>
                    <a:lnTo>
                      <a:pt x="9207" y="8168"/>
                    </a:lnTo>
                    <a:cubicBezTo>
                      <a:pt x="8642" y="8063"/>
                      <a:pt x="8119" y="7791"/>
                      <a:pt x="7721" y="7393"/>
                    </a:cubicBezTo>
                    <a:cubicBezTo>
                      <a:pt x="7652" y="7336"/>
                      <a:pt x="7564" y="7304"/>
                      <a:pt x="7478" y="7304"/>
                    </a:cubicBezTo>
                    <a:cubicBezTo>
                      <a:pt x="7407" y="7304"/>
                      <a:pt x="7338" y="7325"/>
                      <a:pt x="7282" y="7372"/>
                    </a:cubicBezTo>
                    <a:cubicBezTo>
                      <a:pt x="6916" y="7630"/>
                      <a:pt x="6498" y="7756"/>
                      <a:pt x="6078" y="7756"/>
                    </a:cubicBezTo>
                    <a:cubicBezTo>
                      <a:pt x="5849" y="7756"/>
                      <a:pt x="5620" y="7718"/>
                      <a:pt x="5398" y="7644"/>
                    </a:cubicBezTo>
                    <a:cubicBezTo>
                      <a:pt x="4666" y="7372"/>
                      <a:pt x="4164" y="6745"/>
                      <a:pt x="4038" y="5950"/>
                    </a:cubicBezTo>
                    <a:cubicBezTo>
                      <a:pt x="4038" y="5866"/>
                      <a:pt x="3976" y="5782"/>
                      <a:pt x="3892" y="5719"/>
                    </a:cubicBezTo>
                    <a:cubicBezTo>
                      <a:pt x="3839" y="5680"/>
                      <a:pt x="3777" y="5665"/>
                      <a:pt x="3718" y="5665"/>
                    </a:cubicBezTo>
                    <a:cubicBezTo>
                      <a:pt x="3684" y="5665"/>
                      <a:pt x="3651" y="5670"/>
                      <a:pt x="3620" y="5678"/>
                    </a:cubicBezTo>
                    <a:cubicBezTo>
                      <a:pt x="3448" y="5723"/>
                      <a:pt x="3272" y="5745"/>
                      <a:pt x="3098" y="5745"/>
                    </a:cubicBezTo>
                    <a:cubicBezTo>
                      <a:pt x="2868" y="5745"/>
                      <a:pt x="2641" y="5707"/>
                      <a:pt x="2427" y="5636"/>
                    </a:cubicBezTo>
                    <a:cubicBezTo>
                      <a:pt x="1339" y="5238"/>
                      <a:pt x="774" y="4025"/>
                      <a:pt x="1172" y="2895"/>
                    </a:cubicBezTo>
                    <a:cubicBezTo>
                      <a:pt x="1489" y="2009"/>
                      <a:pt x="2314" y="1444"/>
                      <a:pt x="3187" y="1444"/>
                    </a:cubicBezTo>
                    <a:cubicBezTo>
                      <a:pt x="3408" y="1444"/>
                      <a:pt x="3631" y="1480"/>
                      <a:pt x="3850" y="1556"/>
                    </a:cubicBezTo>
                    <a:cubicBezTo>
                      <a:pt x="4018" y="1618"/>
                      <a:pt x="4185" y="1702"/>
                      <a:pt x="4352" y="1807"/>
                    </a:cubicBezTo>
                    <a:cubicBezTo>
                      <a:pt x="4399" y="1854"/>
                      <a:pt x="4470" y="1877"/>
                      <a:pt x="4538" y="1877"/>
                    </a:cubicBezTo>
                    <a:cubicBezTo>
                      <a:pt x="4560" y="1877"/>
                      <a:pt x="4582" y="1875"/>
                      <a:pt x="4603" y="1870"/>
                    </a:cubicBezTo>
                    <a:cubicBezTo>
                      <a:pt x="4708" y="1849"/>
                      <a:pt x="4792" y="1786"/>
                      <a:pt x="4834" y="1702"/>
                    </a:cubicBezTo>
                    <a:cubicBezTo>
                      <a:pt x="5231" y="1066"/>
                      <a:pt x="5931" y="684"/>
                      <a:pt x="6648" y="684"/>
                    </a:cubicBezTo>
                    <a:close/>
                    <a:moveTo>
                      <a:pt x="6655" y="0"/>
                    </a:moveTo>
                    <a:cubicBezTo>
                      <a:pt x="5811" y="0"/>
                      <a:pt x="4992" y="395"/>
                      <a:pt x="4436" y="1074"/>
                    </a:cubicBezTo>
                    <a:cubicBezTo>
                      <a:pt x="4331" y="1012"/>
                      <a:pt x="4206" y="949"/>
                      <a:pt x="4080" y="907"/>
                    </a:cubicBezTo>
                    <a:cubicBezTo>
                      <a:pt x="3786" y="805"/>
                      <a:pt x="3486" y="756"/>
                      <a:pt x="3191" y="756"/>
                    </a:cubicBezTo>
                    <a:cubicBezTo>
                      <a:pt x="2033" y="756"/>
                      <a:pt x="940" y="1498"/>
                      <a:pt x="523" y="2665"/>
                    </a:cubicBezTo>
                    <a:cubicBezTo>
                      <a:pt x="0" y="4150"/>
                      <a:pt x="753" y="5761"/>
                      <a:pt x="2197" y="6264"/>
                    </a:cubicBezTo>
                    <a:cubicBezTo>
                      <a:pt x="2498" y="6374"/>
                      <a:pt x="2811" y="6425"/>
                      <a:pt x="3127" y="6425"/>
                    </a:cubicBezTo>
                    <a:cubicBezTo>
                      <a:pt x="3229" y="6425"/>
                      <a:pt x="3330" y="6420"/>
                      <a:pt x="3432" y="6410"/>
                    </a:cubicBezTo>
                    <a:cubicBezTo>
                      <a:pt x="3683" y="7289"/>
                      <a:pt x="4310" y="7979"/>
                      <a:pt x="5168" y="8293"/>
                    </a:cubicBezTo>
                    <a:cubicBezTo>
                      <a:pt x="5458" y="8390"/>
                      <a:pt x="5756" y="8437"/>
                      <a:pt x="6055" y="8437"/>
                    </a:cubicBezTo>
                    <a:cubicBezTo>
                      <a:pt x="6533" y="8437"/>
                      <a:pt x="7011" y="8316"/>
                      <a:pt x="7449" y="8084"/>
                    </a:cubicBezTo>
                    <a:cubicBezTo>
                      <a:pt x="7867" y="8419"/>
                      <a:pt x="8370" y="8670"/>
                      <a:pt x="8914" y="8795"/>
                    </a:cubicBezTo>
                    <a:cubicBezTo>
                      <a:pt x="9227" y="9423"/>
                      <a:pt x="9772" y="9904"/>
                      <a:pt x="10441" y="10134"/>
                    </a:cubicBezTo>
                    <a:cubicBezTo>
                      <a:pt x="10743" y="10245"/>
                      <a:pt x="11056" y="10298"/>
                      <a:pt x="11366" y="10298"/>
                    </a:cubicBezTo>
                    <a:cubicBezTo>
                      <a:pt x="11936" y="10298"/>
                      <a:pt x="12498" y="10118"/>
                      <a:pt x="12973" y="9779"/>
                    </a:cubicBezTo>
                    <a:cubicBezTo>
                      <a:pt x="13266" y="10072"/>
                      <a:pt x="13621" y="10302"/>
                      <a:pt x="14019" y="10448"/>
                    </a:cubicBezTo>
                    <a:cubicBezTo>
                      <a:pt x="14317" y="10552"/>
                      <a:pt x="14621" y="10601"/>
                      <a:pt x="14922" y="10601"/>
                    </a:cubicBezTo>
                    <a:cubicBezTo>
                      <a:pt x="16080" y="10601"/>
                      <a:pt x="17177" y="9870"/>
                      <a:pt x="17576" y="8691"/>
                    </a:cubicBezTo>
                    <a:cubicBezTo>
                      <a:pt x="18099" y="7205"/>
                      <a:pt x="17367" y="5594"/>
                      <a:pt x="15923" y="5092"/>
                    </a:cubicBezTo>
                    <a:cubicBezTo>
                      <a:pt x="15798" y="5050"/>
                      <a:pt x="15672" y="5008"/>
                      <a:pt x="15526" y="4987"/>
                    </a:cubicBezTo>
                    <a:cubicBezTo>
                      <a:pt x="15546" y="3795"/>
                      <a:pt x="14814" y="2706"/>
                      <a:pt x="13705" y="2330"/>
                    </a:cubicBezTo>
                    <a:cubicBezTo>
                      <a:pt x="13412" y="2215"/>
                      <a:pt x="13111" y="2163"/>
                      <a:pt x="12808" y="2163"/>
                    </a:cubicBezTo>
                    <a:cubicBezTo>
                      <a:pt x="12612" y="2163"/>
                      <a:pt x="12416" y="2184"/>
                      <a:pt x="12220" y="2225"/>
                    </a:cubicBezTo>
                    <a:cubicBezTo>
                      <a:pt x="11864" y="1932"/>
                      <a:pt x="11487" y="1702"/>
                      <a:pt x="11048" y="1535"/>
                    </a:cubicBezTo>
                    <a:cubicBezTo>
                      <a:pt x="10669" y="1400"/>
                      <a:pt x="10276" y="1337"/>
                      <a:pt x="9881" y="1337"/>
                    </a:cubicBezTo>
                    <a:cubicBezTo>
                      <a:pt x="9600" y="1337"/>
                      <a:pt x="9318" y="1369"/>
                      <a:pt x="9039" y="1430"/>
                    </a:cubicBezTo>
                    <a:cubicBezTo>
                      <a:pt x="8704" y="823"/>
                      <a:pt x="8181" y="384"/>
                      <a:pt x="7554" y="154"/>
                    </a:cubicBezTo>
                    <a:cubicBezTo>
                      <a:pt x="7258" y="50"/>
                      <a:pt x="6955" y="0"/>
                      <a:pt x="66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45"/>
              <p:cNvSpPr/>
              <p:nvPr/>
            </p:nvSpPr>
            <p:spPr>
              <a:xfrm>
                <a:off x="3302868" y="2076074"/>
                <a:ext cx="46203" cy="20883"/>
              </a:xfrm>
              <a:custGeom>
                <a:avLst/>
                <a:gdLst/>
                <a:ahLst/>
                <a:cxnLst/>
                <a:rect l="l" t="t" r="r" b="b"/>
                <a:pathLst>
                  <a:path w="4290" h="1939" extrusionOk="0">
                    <a:moveTo>
                      <a:pt x="1758" y="1"/>
                    </a:moveTo>
                    <a:cubicBezTo>
                      <a:pt x="897" y="1"/>
                      <a:pt x="232" y="378"/>
                      <a:pt x="209" y="389"/>
                    </a:cubicBezTo>
                    <a:cubicBezTo>
                      <a:pt x="63" y="473"/>
                      <a:pt x="0" y="682"/>
                      <a:pt x="105" y="849"/>
                    </a:cubicBezTo>
                    <a:cubicBezTo>
                      <a:pt x="147" y="933"/>
                      <a:pt x="209" y="975"/>
                      <a:pt x="272" y="996"/>
                    </a:cubicBezTo>
                    <a:cubicBezTo>
                      <a:pt x="319" y="1014"/>
                      <a:pt x="366" y="1025"/>
                      <a:pt x="411" y="1025"/>
                    </a:cubicBezTo>
                    <a:cubicBezTo>
                      <a:pt x="467" y="1025"/>
                      <a:pt x="519" y="1009"/>
                      <a:pt x="565" y="975"/>
                    </a:cubicBezTo>
                    <a:cubicBezTo>
                      <a:pt x="598" y="953"/>
                      <a:pt x="1081" y="683"/>
                      <a:pt x="1714" y="683"/>
                    </a:cubicBezTo>
                    <a:cubicBezTo>
                      <a:pt x="2301" y="683"/>
                      <a:pt x="3016" y="915"/>
                      <a:pt x="3620" y="1791"/>
                    </a:cubicBezTo>
                    <a:cubicBezTo>
                      <a:pt x="3682" y="1891"/>
                      <a:pt x="3782" y="1938"/>
                      <a:pt x="3888" y="1938"/>
                    </a:cubicBezTo>
                    <a:cubicBezTo>
                      <a:pt x="3959" y="1938"/>
                      <a:pt x="4034" y="1917"/>
                      <a:pt x="4101" y="1874"/>
                    </a:cubicBezTo>
                    <a:cubicBezTo>
                      <a:pt x="4248" y="1770"/>
                      <a:pt x="4289" y="1561"/>
                      <a:pt x="4185" y="1393"/>
                    </a:cubicBezTo>
                    <a:cubicBezTo>
                      <a:pt x="3429" y="294"/>
                      <a:pt x="2518" y="1"/>
                      <a:pt x="17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45"/>
              <p:cNvSpPr/>
              <p:nvPr/>
            </p:nvSpPr>
            <p:spPr>
              <a:xfrm>
                <a:off x="3346357" y="2100069"/>
                <a:ext cx="45083" cy="17587"/>
              </a:xfrm>
              <a:custGeom>
                <a:avLst/>
                <a:gdLst/>
                <a:ahLst/>
                <a:cxnLst/>
                <a:rect l="l" t="t" r="r" b="b"/>
                <a:pathLst>
                  <a:path w="4186" h="1633" extrusionOk="0">
                    <a:moveTo>
                      <a:pt x="2209" y="0"/>
                    </a:moveTo>
                    <a:cubicBezTo>
                      <a:pt x="1530" y="0"/>
                      <a:pt x="785" y="270"/>
                      <a:pt x="126" y="1069"/>
                    </a:cubicBezTo>
                    <a:cubicBezTo>
                      <a:pt x="0" y="1216"/>
                      <a:pt x="21" y="1446"/>
                      <a:pt x="168" y="1550"/>
                    </a:cubicBezTo>
                    <a:cubicBezTo>
                      <a:pt x="210" y="1592"/>
                      <a:pt x="231" y="1613"/>
                      <a:pt x="272" y="1613"/>
                    </a:cubicBezTo>
                    <a:cubicBezTo>
                      <a:pt x="310" y="1626"/>
                      <a:pt x="352" y="1633"/>
                      <a:pt x="394" y="1633"/>
                    </a:cubicBezTo>
                    <a:cubicBezTo>
                      <a:pt x="492" y="1633"/>
                      <a:pt x="591" y="1596"/>
                      <a:pt x="649" y="1509"/>
                    </a:cubicBezTo>
                    <a:cubicBezTo>
                      <a:pt x="1172" y="886"/>
                      <a:pt x="1732" y="695"/>
                      <a:pt x="2220" y="695"/>
                    </a:cubicBezTo>
                    <a:cubicBezTo>
                      <a:pt x="2962" y="695"/>
                      <a:pt x="3540" y="1136"/>
                      <a:pt x="3578" y="1174"/>
                    </a:cubicBezTo>
                    <a:cubicBezTo>
                      <a:pt x="3639" y="1217"/>
                      <a:pt x="3711" y="1239"/>
                      <a:pt x="3783" y="1239"/>
                    </a:cubicBezTo>
                    <a:cubicBezTo>
                      <a:pt x="3885" y="1239"/>
                      <a:pt x="3986" y="1196"/>
                      <a:pt x="4060" y="1111"/>
                    </a:cubicBezTo>
                    <a:cubicBezTo>
                      <a:pt x="4185" y="965"/>
                      <a:pt x="4164" y="755"/>
                      <a:pt x="3997" y="630"/>
                    </a:cubicBezTo>
                    <a:cubicBezTo>
                      <a:pt x="3614" y="324"/>
                      <a:pt x="2951" y="0"/>
                      <a:pt x="2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45"/>
              <p:cNvSpPr/>
              <p:nvPr/>
            </p:nvSpPr>
            <p:spPr>
              <a:xfrm>
                <a:off x="3226186" y="1846285"/>
                <a:ext cx="55056" cy="73204"/>
              </a:xfrm>
              <a:custGeom>
                <a:avLst/>
                <a:gdLst/>
                <a:ahLst/>
                <a:cxnLst/>
                <a:rect l="l" t="t" r="r" b="b"/>
                <a:pathLst>
                  <a:path w="5112" h="6797" extrusionOk="0">
                    <a:moveTo>
                      <a:pt x="3679" y="0"/>
                    </a:moveTo>
                    <a:cubicBezTo>
                      <a:pt x="2717" y="0"/>
                      <a:pt x="536" y="330"/>
                      <a:pt x="487" y="3312"/>
                    </a:cubicBezTo>
                    <a:cubicBezTo>
                      <a:pt x="528" y="3595"/>
                      <a:pt x="0" y="6796"/>
                      <a:pt x="4607" y="6796"/>
                    </a:cubicBezTo>
                    <a:cubicBezTo>
                      <a:pt x="4762" y="6796"/>
                      <a:pt x="4923" y="6793"/>
                      <a:pt x="5091" y="6785"/>
                    </a:cubicBezTo>
                    <a:cubicBezTo>
                      <a:pt x="5111" y="6744"/>
                      <a:pt x="1722" y="6053"/>
                      <a:pt x="1764" y="3479"/>
                    </a:cubicBezTo>
                    <a:cubicBezTo>
                      <a:pt x="1743" y="2977"/>
                      <a:pt x="1785" y="1157"/>
                      <a:pt x="4128" y="27"/>
                    </a:cubicBezTo>
                    <a:cubicBezTo>
                      <a:pt x="4128" y="27"/>
                      <a:pt x="3953" y="0"/>
                      <a:pt x="3679" y="0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45"/>
              <p:cNvSpPr/>
              <p:nvPr/>
            </p:nvSpPr>
            <p:spPr>
              <a:xfrm>
                <a:off x="3246584" y="2072595"/>
                <a:ext cx="32633" cy="32008"/>
              </a:xfrm>
              <a:custGeom>
                <a:avLst/>
                <a:gdLst/>
                <a:ahLst/>
                <a:cxnLst/>
                <a:rect l="l" t="t" r="r" b="b"/>
                <a:pathLst>
                  <a:path w="3030" h="2972" extrusionOk="0">
                    <a:moveTo>
                      <a:pt x="1564" y="0"/>
                    </a:moveTo>
                    <a:cubicBezTo>
                      <a:pt x="1564" y="1"/>
                      <a:pt x="1" y="2148"/>
                      <a:pt x="3014" y="2967"/>
                    </a:cubicBezTo>
                    <a:lnTo>
                      <a:pt x="3014" y="2967"/>
                    </a:lnTo>
                    <a:cubicBezTo>
                      <a:pt x="2822" y="2874"/>
                      <a:pt x="1201" y="1291"/>
                      <a:pt x="1564" y="0"/>
                    </a:cubicBezTo>
                    <a:close/>
                    <a:moveTo>
                      <a:pt x="3014" y="2967"/>
                    </a:moveTo>
                    <a:lnTo>
                      <a:pt x="3014" y="2967"/>
                    </a:lnTo>
                    <a:cubicBezTo>
                      <a:pt x="3020" y="2970"/>
                      <a:pt x="3024" y="2972"/>
                      <a:pt x="3027" y="2972"/>
                    </a:cubicBezTo>
                    <a:cubicBezTo>
                      <a:pt x="3028" y="2972"/>
                      <a:pt x="3029" y="2972"/>
                      <a:pt x="3029" y="2972"/>
                    </a:cubicBezTo>
                    <a:cubicBezTo>
                      <a:pt x="3024" y="2970"/>
                      <a:pt x="3019" y="2969"/>
                      <a:pt x="3014" y="296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0" name="Google Shape;1920;p45"/>
            <p:cNvGrpSpPr/>
            <p:nvPr/>
          </p:nvGrpSpPr>
          <p:grpSpPr>
            <a:xfrm rot="-894240">
              <a:off x="1606706" y="1211839"/>
              <a:ext cx="358980" cy="729892"/>
              <a:chOff x="3617225" y="1052575"/>
              <a:chExt cx="833300" cy="1694300"/>
            </a:xfrm>
          </p:grpSpPr>
          <p:sp>
            <p:nvSpPr>
              <p:cNvPr id="1921" name="Google Shape;1921;p45"/>
              <p:cNvSpPr/>
              <p:nvPr/>
            </p:nvSpPr>
            <p:spPr>
              <a:xfrm>
                <a:off x="3760550" y="1204250"/>
                <a:ext cx="269950" cy="504825"/>
              </a:xfrm>
              <a:custGeom>
                <a:avLst/>
                <a:gdLst/>
                <a:ahLst/>
                <a:cxnLst/>
                <a:rect l="l" t="t" r="r" b="b"/>
                <a:pathLst>
                  <a:path w="10798" h="20193" extrusionOk="0">
                    <a:moveTo>
                      <a:pt x="1" y="1"/>
                    </a:moveTo>
                    <a:lnTo>
                      <a:pt x="1319" y="19816"/>
                    </a:lnTo>
                    <a:lnTo>
                      <a:pt x="10797" y="20192"/>
                    </a:lnTo>
                    <a:lnTo>
                      <a:pt x="2637" y="1801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7B6B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45"/>
              <p:cNvSpPr/>
              <p:nvPr/>
            </p:nvSpPr>
            <p:spPr>
              <a:xfrm>
                <a:off x="3629250" y="1055175"/>
                <a:ext cx="813450" cy="1684375"/>
              </a:xfrm>
              <a:custGeom>
                <a:avLst/>
                <a:gdLst/>
                <a:ahLst/>
                <a:cxnLst/>
                <a:rect l="l" t="t" r="r" b="b"/>
                <a:pathLst>
                  <a:path w="32538" h="67375" extrusionOk="0">
                    <a:moveTo>
                      <a:pt x="1" y="1"/>
                    </a:moveTo>
                    <a:lnTo>
                      <a:pt x="2386" y="26155"/>
                    </a:lnTo>
                    <a:lnTo>
                      <a:pt x="13852" y="26155"/>
                    </a:lnTo>
                    <a:lnTo>
                      <a:pt x="6362" y="43271"/>
                    </a:lnTo>
                    <a:lnTo>
                      <a:pt x="19418" y="43501"/>
                    </a:lnTo>
                    <a:lnTo>
                      <a:pt x="13685" y="67375"/>
                    </a:lnTo>
                    <a:lnTo>
                      <a:pt x="32537" y="36115"/>
                    </a:lnTo>
                    <a:lnTo>
                      <a:pt x="18707" y="35634"/>
                    </a:lnTo>
                    <a:lnTo>
                      <a:pt x="27997" y="20359"/>
                    </a:lnTo>
                    <a:lnTo>
                      <a:pt x="13999" y="20276"/>
                    </a:lnTo>
                    <a:lnTo>
                      <a:pt x="16803" y="35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45"/>
              <p:cNvSpPr/>
              <p:nvPr/>
            </p:nvSpPr>
            <p:spPr>
              <a:xfrm>
                <a:off x="3617225" y="1052575"/>
                <a:ext cx="833300" cy="1694300"/>
              </a:xfrm>
              <a:custGeom>
                <a:avLst/>
                <a:gdLst/>
                <a:ahLst/>
                <a:cxnLst/>
                <a:rect l="l" t="t" r="r" b="b"/>
                <a:pathLst>
                  <a:path w="33332" h="67772" extrusionOk="0">
                    <a:moveTo>
                      <a:pt x="649" y="607"/>
                    </a:moveTo>
                    <a:lnTo>
                      <a:pt x="16949" y="628"/>
                    </a:lnTo>
                    <a:lnTo>
                      <a:pt x="14187" y="20338"/>
                    </a:lnTo>
                    <a:cubicBezTo>
                      <a:pt x="14166" y="20422"/>
                      <a:pt x="14208" y="20505"/>
                      <a:pt x="14250" y="20589"/>
                    </a:cubicBezTo>
                    <a:cubicBezTo>
                      <a:pt x="14312" y="20652"/>
                      <a:pt x="14396" y="20694"/>
                      <a:pt x="14480" y="20694"/>
                    </a:cubicBezTo>
                    <a:lnTo>
                      <a:pt x="27955" y="20756"/>
                    </a:lnTo>
                    <a:lnTo>
                      <a:pt x="18916" y="35570"/>
                    </a:lnTo>
                    <a:cubicBezTo>
                      <a:pt x="18874" y="35675"/>
                      <a:pt x="18853" y="35779"/>
                      <a:pt x="18916" y="35884"/>
                    </a:cubicBezTo>
                    <a:cubicBezTo>
                      <a:pt x="18957" y="35968"/>
                      <a:pt x="19062" y="36031"/>
                      <a:pt x="19167" y="36031"/>
                    </a:cubicBezTo>
                    <a:lnTo>
                      <a:pt x="32495" y="36491"/>
                    </a:lnTo>
                    <a:lnTo>
                      <a:pt x="14919" y="65658"/>
                    </a:lnTo>
                    <a:lnTo>
                      <a:pt x="20192" y="43689"/>
                    </a:lnTo>
                    <a:cubicBezTo>
                      <a:pt x="20213" y="43584"/>
                      <a:pt x="20192" y="43500"/>
                      <a:pt x="20129" y="43417"/>
                    </a:cubicBezTo>
                    <a:cubicBezTo>
                      <a:pt x="20066" y="43354"/>
                      <a:pt x="19983" y="43312"/>
                      <a:pt x="19899" y="43312"/>
                    </a:cubicBezTo>
                    <a:lnTo>
                      <a:pt x="7303" y="43082"/>
                    </a:lnTo>
                    <a:lnTo>
                      <a:pt x="14605" y="26385"/>
                    </a:lnTo>
                    <a:cubicBezTo>
                      <a:pt x="14647" y="26301"/>
                      <a:pt x="14626" y="26196"/>
                      <a:pt x="14584" y="26113"/>
                    </a:cubicBezTo>
                    <a:cubicBezTo>
                      <a:pt x="14522" y="26029"/>
                      <a:pt x="14417" y="25966"/>
                      <a:pt x="14333" y="25966"/>
                    </a:cubicBezTo>
                    <a:lnTo>
                      <a:pt x="3139" y="25966"/>
                    </a:lnTo>
                    <a:lnTo>
                      <a:pt x="649" y="607"/>
                    </a:lnTo>
                    <a:close/>
                    <a:moveTo>
                      <a:pt x="315" y="0"/>
                    </a:moveTo>
                    <a:cubicBezTo>
                      <a:pt x="231" y="0"/>
                      <a:pt x="147" y="42"/>
                      <a:pt x="84" y="105"/>
                    </a:cubicBezTo>
                    <a:cubicBezTo>
                      <a:pt x="43" y="167"/>
                      <a:pt x="1" y="251"/>
                      <a:pt x="22" y="335"/>
                    </a:cubicBezTo>
                    <a:lnTo>
                      <a:pt x="2574" y="26301"/>
                    </a:lnTo>
                    <a:cubicBezTo>
                      <a:pt x="2595" y="26448"/>
                      <a:pt x="2721" y="26573"/>
                      <a:pt x="2867" y="26573"/>
                    </a:cubicBezTo>
                    <a:lnTo>
                      <a:pt x="13873" y="26573"/>
                    </a:lnTo>
                    <a:lnTo>
                      <a:pt x="6571" y="43249"/>
                    </a:lnTo>
                    <a:cubicBezTo>
                      <a:pt x="6529" y="43333"/>
                      <a:pt x="6550" y="43458"/>
                      <a:pt x="6592" y="43542"/>
                    </a:cubicBezTo>
                    <a:cubicBezTo>
                      <a:pt x="6654" y="43626"/>
                      <a:pt x="6738" y="43668"/>
                      <a:pt x="6843" y="43668"/>
                    </a:cubicBezTo>
                    <a:lnTo>
                      <a:pt x="19522" y="43898"/>
                    </a:lnTo>
                    <a:lnTo>
                      <a:pt x="13873" y="67395"/>
                    </a:lnTo>
                    <a:cubicBezTo>
                      <a:pt x="13831" y="67541"/>
                      <a:pt x="13915" y="67688"/>
                      <a:pt x="14061" y="67751"/>
                    </a:cubicBezTo>
                    <a:cubicBezTo>
                      <a:pt x="14082" y="67772"/>
                      <a:pt x="14124" y="67772"/>
                      <a:pt x="14166" y="67772"/>
                    </a:cubicBezTo>
                    <a:cubicBezTo>
                      <a:pt x="14271" y="67772"/>
                      <a:pt x="14375" y="67730"/>
                      <a:pt x="14417" y="67625"/>
                    </a:cubicBezTo>
                    <a:lnTo>
                      <a:pt x="33269" y="36365"/>
                    </a:lnTo>
                    <a:cubicBezTo>
                      <a:pt x="33332" y="36282"/>
                      <a:pt x="33332" y="36156"/>
                      <a:pt x="33290" y="36072"/>
                    </a:cubicBezTo>
                    <a:cubicBezTo>
                      <a:pt x="33227" y="35968"/>
                      <a:pt x="33144" y="35926"/>
                      <a:pt x="33039" y="35905"/>
                    </a:cubicBezTo>
                    <a:lnTo>
                      <a:pt x="19711" y="35445"/>
                    </a:lnTo>
                    <a:lnTo>
                      <a:pt x="28750" y="20610"/>
                    </a:lnTo>
                    <a:cubicBezTo>
                      <a:pt x="28792" y="20526"/>
                      <a:pt x="28792" y="20401"/>
                      <a:pt x="28750" y="20317"/>
                    </a:cubicBezTo>
                    <a:cubicBezTo>
                      <a:pt x="28687" y="20212"/>
                      <a:pt x="28603" y="20170"/>
                      <a:pt x="28478" y="20170"/>
                    </a:cubicBezTo>
                    <a:lnTo>
                      <a:pt x="14835" y="20087"/>
                    </a:lnTo>
                    <a:lnTo>
                      <a:pt x="17576" y="377"/>
                    </a:lnTo>
                    <a:cubicBezTo>
                      <a:pt x="17597" y="293"/>
                      <a:pt x="17576" y="209"/>
                      <a:pt x="17514" y="147"/>
                    </a:cubicBezTo>
                    <a:cubicBezTo>
                      <a:pt x="17451" y="84"/>
                      <a:pt x="17367" y="42"/>
                      <a:pt x="17284" y="42"/>
                    </a:cubicBezTo>
                    <a:lnTo>
                      <a:pt x="31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45"/>
              <p:cNvSpPr/>
              <p:nvPr/>
            </p:nvSpPr>
            <p:spPr>
              <a:xfrm>
                <a:off x="3695175" y="1138875"/>
                <a:ext cx="269925" cy="504800"/>
              </a:xfrm>
              <a:custGeom>
                <a:avLst/>
                <a:gdLst/>
                <a:ahLst/>
                <a:cxnLst/>
                <a:rect l="l" t="t" r="r" b="b"/>
                <a:pathLst>
                  <a:path w="10797" h="20192" extrusionOk="0">
                    <a:moveTo>
                      <a:pt x="0" y="0"/>
                    </a:moveTo>
                    <a:lnTo>
                      <a:pt x="1318" y="19815"/>
                    </a:lnTo>
                    <a:lnTo>
                      <a:pt x="10797" y="20192"/>
                    </a:lnTo>
                    <a:lnTo>
                      <a:pt x="2637" y="180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45"/>
              <p:cNvSpPr/>
              <p:nvPr/>
            </p:nvSpPr>
            <p:spPr>
              <a:xfrm>
                <a:off x="3863075" y="1846625"/>
                <a:ext cx="392350" cy="600525"/>
              </a:xfrm>
              <a:custGeom>
                <a:avLst/>
                <a:gdLst/>
                <a:ahLst/>
                <a:cxnLst/>
                <a:rect l="l" t="t" r="r" b="b"/>
                <a:pathLst>
                  <a:path w="15694" h="24021" extrusionOk="0">
                    <a:moveTo>
                      <a:pt x="4960" y="0"/>
                    </a:moveTo>
                    <a:lnTo>
                      <a:pt x="1" y="9918"/>
                    </a:lnTo>
                    <a:lnTo>
                      <a:pt x="1" y="9918"/>
                    </a:lnTo>
                    <a:lnTo>
                      <a:pt x="12011" y="9520"/>
                    </a:lnTo>
                    <a:lnTo>
                      <a:pt x="9061" y="24020"/>
                    </a:lnTo>
                    <a:lnTo>
                      <a:pt x="15693" y="7282"/>
                    </a:lnTo>
                    <a:lnTo>
                      <a:pt x="2407" y="8328"/>
                    </a:lnTo>
                    <a:lnTo>
                      <a:pt x="49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26" name="Google Shape;1926;p45"/>
          <p:cNvGrpSpPr/>
          <p:nvPr/>
        </p:nvGrpSpPr>
        <p:grpSpPr>
          <a:xfrm>
            <a:off x="1571415" y="2886096"/>
            <a:ext cx="417517" cy="779104"/>
            <a:chOff x="7942150" y="1333475"/>
            <a:chExt cx="945250" cy="1763875"/>
          </a:xfrm>
        </p:grpSpPr>
        <p:sp>
          <p:nvSpPr>
            <p:cNvPr id="1927" name="Google Shape;1927;p45"/>
            <p:cNvSpPr/>
            <p:nvPr/>
          </p:nvSpPr>
          <p:spPr>
            <a:xfrm>
              <a:off x="8066125" y="2076250"/>
              <a:ext cx="185175" cy="468725"/>
            </a:xfrm>
            <a:custGeom>
              <a:avLst/>
              <a:gdLst/>
              <a:ahLst/>
              <a:cxnLst/>
              <a:rect l="l" t="t" r="r" b="b"/>
              <a:pathLst>
                <a:path w="7407" h="18749" extrusionOk="0">
                  <a:moveTo>
                    <a:pt x="1632" y="1"/>
                  </a:moveTo>
                  <a:lnTo>
                    <a:pt x="0" y="2867"/>
                  </a:lnTo>
                  <a:lnTo>
                    <a:pt x="5754" y="18748"/>
                  </a:lnTo>
                  <a:lnTo>
                    <a:pt x="7407" y="14605"/>
                  </a:lnTo>
                  <a:lnTo>
                    <a:pt x="16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45"/>
            <p:cNvSpPr/>
            <p:nvPr/>
          </p:nvSpPr>
          <p:spPr>
            <a:xfrm>
              <a:off x="8106925" y="2021850"/>
              <a:ext cx="167400" cy="419550"/>
            </a:xfrm>
            <a:custGeom>
              <a:avLst/>
              <a:gdLst/>
              <a:ahLst/>
              <a:cxnLst/>
              <a:rect l="l" t="t" r="r" b="b"/>
              <a:pathLst>
                <a:path w="6696" h="16782" extrusionOk="0">
                  <a:moveTo>
                    <a:pt x="1235" y="1"/>
                  </a:moveTo>
                  <a:lnTo>
                    <a:pt x="0" y="2177"/>
                  </a:lnTo>
                  <a:lnTo>
                    <a:pt x="5775" y="16781"/>
                  </a:lnTo>
                  <a:lnTo>
                    <a:pt x="6696" y="14480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5"/>
            <p:cNvSpPr/>
            <p:nvPr/>
          </p:nvSpPr>
          <p:spPr>
            <a:xfrm>
              <a:off x="8529050" y="1887425"/>
              <a:ext cx="256850" cy="389200"/>
            </a:xfrm>
            <a:custGeom>
              <a:avLst/>
              <a:gdLst/>
              <a:ahLst/>
              <a:cxnLst/>
              <a:rect l="l" t="t" r="r" b="b"/>
              <a:pathLst>
                <a:path w="10274" h="15568" extrusionOk="0">
                  <a:moveTo>
                    <a:pt x="0" y="0"/>
                  </a:moveTo>
                  <a:lnTo>
                    <a:pt x="5399" y="13705"/>
                  </a:lnTo>
                  <a:lnTo>
                    <a:pt x="10274" y="15567"/>
                  </a:lnTo>
                  <a:lnTo>
                    <a:pt x="2511" y="5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5"/>
            <p:cNvSpPr/>
            <p:nvPr/>
          </p:nvSpPr>
          <p:spPr>
            <a:xfrm>
              <a:off x="8450050" y="1869100"/>
              <a:ext cx="213975" cy="360975"/>
            </a:xfrm>
            <a:custGeom>
              <a:avLst/>
              <a:gdLst/>
              <a:ahLst/>
              <a:cxnLst/>
              <a:rect l="l" t="t" r="r" b="b"/>
              <a:pathLst>
                <a:path w="8559" h="14439" extrusionOk="0">
                  <a:moveTo>
                    <a:pt x="1" y="1"/>
                  </a:moveTo>
                  <a:lnTo>
                    <a:pt x="6948" y="13810"/>
                  </a:lnTo>
                  <a:lnTo>
                    <a:pt x="8559" y="14438"/>
                  </a:lnTo>
                  <a:lnTo>
                    <a:pt x="3160" y="7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5"/>
            <p:cNvSpPr/>
            <p:nvPr/>
          </p:nvSpPr>
          <p:spPr>
            <a:xfrm>
              <a:off x="7942150" y="1352100"/>
              <a:ext cx="375075" cy="396650"/>
            </a:xfrm>
            <a:custGeom>
              <a:avLst/>
              <a:gdLst/>
              <a:ahLst/>
              <a:cxnLst/>
              <a:rect l="l" t="t" r="r" b="b"/>
              <a:pathLst>
                <a:path w="15003" h="15866" extrusionOk="0">
                  <a:moveTo>
                    <a:pt x="5571" y="1"/>
                  </a:moveTo>
                  <a:cubicBezTo>
                    <a:pt x="5084" y="1"/>
                    <a:pt x="4605" y="78"/>
                    <a:pt x="4143" y="238"/>
                  </a:cubicBezTo>
                  <a:cubicBezTo>
                    <a:pt x="1130" y="1285"/>
                    <a:pt x="0" y="5532"/>
                    <a:pt x="1632" y="9717"/>
                  </a:cubicBezTo>
                  <a:lnTo>
                    <a:pt x="4017" y="15806"/>
                  </a:lnTo>
                  <a:cubicBezTo>
                    <a:pt x="4380" y="15844"/>
                    <a:pt x="4758" y="15865"/>
                    <a:pt x="5150" y="15865"/>
                  </a:cubicBezTo>
                  <a:cubicBezTo>
                    <a:pt x="7961" y="15865"/>
                    <a:pt x="11457" y="14756"/>
                    <a:pt x="15002" y="10826"/>
                  </a:cubicBezTo>
                  <a:lnTo>
                    <a:pt x="12219" y="5093"/>
                  </a:lnTo>
                  <a:cubicBezTo>
                    <a:pt x="10732" y="2012"/>
                    <a:pt x="8058" y="1"/>
                    <a:pt x="5571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5"/>
            <p:cNvSpPr/>
            <p:nvPr/>
          </p:nvSpPr>
          <p:spPr>
            <a:xfrm>
              <a:off x="8046750" y="1633200"/>
              <a:ext cx="573875" cy="754325"/>
            </a:xfrm>
            <a:custGeom>
              <a:avLst/>
              <a:gdLst/>
              <a:ahLst/>
              <a:cxnLst/>
              <a:rect l="l" t="t" r="r" b="b"/>
              <a:pathLst>
                <a:path w="22955" h="30173" extrusionOk="0">
                  <a:moveTo>
                    <a:pt x="11007" y="0"/>
                  </a:moveTo>
                  <a:cubicBezTo>
                    <a:pt x="6675" y="3829"/>
                    <a:pt x="2805" y="4855"/>
                    <a:pt x="1" y="4938"/>
                  </a:cubicBezTo>
                  <a:lnTo>
                    <a:pt x="1110" y="7930"/>
                  </a:lnTo>
                  <a:lnTo>
                    <a:pt x="5002" y="18413"/>
                  </a:lnTo>
                  <a:lnTo>
                    <a:pt x="6111" y="21384"/>
                  </a:lnTo>
                  <a:lnTo>
                    <a:pt x="9375" y="30172"/>
                  </a:lnTo>
                  <a:cubicBezTo>
                    <a:pt x="12869" y="29691"/>
                    <a:pt x="18246" y="28163"/>
                    <a:pt x="22954" y="23560"/>
                  </a:cubicBezTo>
                  <a:lnTo>
                    <a:pt x="18999" y="15756"/>
                  </a:lnTo>
                  <a:lnTo>
                    <a:pt x="17556" y="12889"/>
                  </a:lnTo>
                  <a:lnTo>
                    <a:pt x="12450" y="2867"/>
                  </a:lnTo>
                  <a:lnTo>
                    <a:pt x="1100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5"/>
            <p:cNvSpPr/>
            <p:nvPr/>
          </p:nvSpPr>
          <p:spPr>
            <a:xfrm>
              <a:off x="8397750" y="2389775"/>
              <a:ext cx="489650" cy="701050"/>
            </a:xfrm>
            <a:custGeom>
              <a:avLst/>
              <a:gdLst/>
              <a:ahLst/>
              <a:cxnLst/>
              <a:rect l="l" t="t" r="r" b="b"/>
              <a:pathLst>
                <a:path w="19586" h="28042" extrusionOk="0">
                  <a:moveTo>
                    <a:pt x="6056" y="1"/>
                  </a:moveTo>
                  <a:cubicBezTo>
                    <a:pt x="5873" y="1"/>
                    <a:pt x="5689" y="12"/>
                    <a:pt x="5503" y="35"/>
                  </a:cubicBezTo>
                  <a:cubicBezTo>
                    <a:pt x="3014" y="328"/>
                    <a:pt x="1235" y="2587"/>
                    <a:pt x="1528" y="5077"/>
                  </a:cubicBezTo>
                  <a:cubicBezTo>
                    <a:pt x="1695" y="6542"/>
                    <a:pt x="2532" y="7735"/>
                    <a:pt x="3704" y="8446"/>
                  </a:cubicBezTo>
                  <a:cubicBezTo>
                    <a:pt x="1507" y="8990"/>
                    <a:pt x="1" y="11082"/>
                    <a:pt x="273" y="13384"/>
                  </a:cubicBezTo>
                  <a:cubicBezTo>
                    <a:pt x="564" y="15694"/>
                    <a:pt x="2529" y="17391"/>
                    <a:pt x="4799" y="17391"/>
                  </a:cubicBezTo>
                  <a:cubicBezTo>
                    <a:pt x="4977" y="17391"/>
                    <a:pt x="5156" y="17381"/>
                    <a:pt x="5336" y="17359"/>
                  </a:cubicBezTo>
                  <a:cubicBezTo>
                    <a:pt x="5943" y="17276"/>
                    <a:pt x="6529" y="17087"/>
                    <a:pt x="7031" y="16794"/>
                  </a:cubicBezTo>
                  <a:lnTo>
                    <a:pt x="7031" y="16794"/>
                  </a:lnTo>
                  <a:cubicBezTo>
                    <a:pt x="6905" y="17380"/>
                    <a:pt x="6864" y="17987"/>
                    <a:pt x="6926" y="18615"/>
                  </a:cubicBezTo>
                  <a:cubicBezTo>
                    <a:pt x="7177" y="20624"/>
                    <a:pt x="8516" y="22235"/>
                    <a:pt x="10274" y="22946"/>
                  </a:cubicBezTo>
                  <a:cubicBezTo>
                    <a:pt x="10232" y="23302"/>
                    <a:pt x="10211" y="23657"/>
                    <a:pt x="10253" y="24034"/>
                  </a:cubicBezTo>
                  <a:cubicBezTo>
                    <a:pt x="10544" y="26344"/>
                    <a:pt x="12510" y="28041"/>
                    <a:pt x="14780" y="28041"/>
                  </a:cubicBezTo>
                  <a:cubicBezTo>
                    <a:pt x="14957" y="28041"/>
                    <a:pt x="15136" y="28031"/>
                    <a:pt x="15317" y="28010"/>
                  </a:cubicBezTo>
                  <a:cubicBezTo>
                    <a:pt x="17807" y="27696"/>
                    <a:pt x="19585" y="25436"/>
                    <a:pt x="19292" y="22946"/>
                  </a:cubicBezTo>
                  <a:cubicBezTo>
                    <a:pt x="19125" y="21565"/>
                    <a:pt x="18351" y="20393"/>
                    <a:pt x="17263" y="19682"/>
                  </a:cubicBezTo>
                  <a:cubicBezTo>
                    <a:pt x="17514" y="18971"/>
                    <a:pt x="17597" y="18175"/>
                    <a:pt x="17493" y="17359"/>
                  </a:cubicBezTo>
                  <a:cubicBezTo>
                    <a:pt x="17325" y="15916"/>
                    <a:pt x="16593" y="14681"/>
                    <a:pt x="15547" y="13823"/>
                  </a:cubicBezTo>
                  <a:cubicBezTo>
                    <a:pt x="16175" y="12840"/>
                    <a:pt x="16488" y="11626"/>
                    <a:pt x="16321" y="10350"/>
                  </a:cubicBezTo>
                  <a:cubicBezTo>
                    <a:pt x="16300" y="10099"/>
                    <a:pt x="16258" y="9848"/>
                    <a:pt x="16175" y="9597"/>
                  </a:cubicBezTo>
                  <a:cubicBezTo>
                    <a:pt x="17116" y="8655"/>
                    <a:pt x="17639" y="7295"/>
                    <a:pt x="17472" y="5851"/>
                  </a:cubicBezTo>
                  <a:cubicBezTo>
                    <a:pt x="17201" y="3553"/>
                    <a:pt x="15255" y="1861"/>
                    <a:pt x="12983" y="1861"/>
                  </a:cubicBezTo>
                  <a:cubicBezTo>
                    <a:pt x="12793" y="1861"/>
                    <a:pt x="12602" y="1873"/>
                    <a:pt x="12408" y="1897"/>
                  </a:cubicBezTo>
                  <a:cubicBezTo>
                    <a:pt x="11592" y="1981"/>
                    <a:pt x="10839" y="2315"/>
                    <a:pt x="10211" y="2776"/>
                  </a:cubicBezTo>
                  <a:cubicBezTo>
                    <a:pt x="9526" y="1120"/>
                    <a:pt x="7889" y="1"/>
                    <a:pt x="605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5"/>
            <p:cNvSpPr/>
            <p:nvPr/>
          </p:nvSpPr>
          <p:spPr>
            <a:xfrm>
              <a:off x="8397750" y="2384350"/>
              <a:ext cx="489650" cy="713000"/>
            </a:xfrm>
            <a:custGeom>
              <a:avLst/>
              <a:gdLst/>
              <a:ahLst/>
              <a:cxnLst/>
              <a:rect l="l" t="t" r="r" b="b"/>
              <a:pathLst>
                <a:path w="19586" h="28520" fill="none" extrusionOk="0">
                  <a:moveTo>
                    <a:pt x="3704" y="8663"/>
                  </a:moveTo>
                  <a:cubicBezTo>
                    <a:pt x="2532" y="7952"/>
                    <a:pt x="1695" y="6759"/>
                    <a:pt x="1528" y="5294"/>
                  </a:cubicBezTo>
                  <a:cubicBezTo>
                    <a:pt x="1235" y="2804"/>
                    <a:pt x="3014" y="545"/>
                    <a:pt x="5503" y="252"/>
                  </a:cubicBezTo>
                  <a:cubicBezTo>
                    <a:pt x="7554" y="1"/>
                    <a:pt x="9458" y="1172"/>
                    <a:pt x="10211" y="2993"/>
                  </a:cubicBezTo>
                  <a:cubicBezTo>
                    <a:pt x="10839" y="2532"/>
                    <a:pt x="11592" y="2198"/>
                    <a:pt x="12408" y="2114"/>
                  </a:cubicBezTo>
                  <a:cubicBezTo>
                    <a:pt x="14919" y="1800"/>
                    <a:pt x="17179" y="3579"/>
                    <a:pt x="17472" y="6068"/>
                  </a:cubicBezTo>
                  <a:cubicBezTo>
                    <a:pt x="17639" y="7512"/>
                    <a:pt x="17116" y="8872"/>
                    <a:pt x="16175" y="9814"/>
                  </a:cubicBezTo>
                  <a:cubicBezTo>
                    <a:pt x="16258" y="10065"/>
                    <a:pt x="16300" y="10316"/>
                    <a:pt x="16321" y="10567"/>
                  </a:cubicBezTo>
                  <a:cubicBezTo>
                    <a:pt x="16488" y="11843"/>
                    <a:pt x="16175" y="13057"/>
                    <a:pt x="15547" y="14040"/>
                  </a:cubicBezTo>
                  <a:cubicBezTo>
                    <a:pt x="16593" y="14898"/>
                    <a:pt x="17325" y="16133"/>
                    <a:pt x="17493" y="17576"/>
                  </a:cubicBezTo>
                  <a:cubicBezTo>
                    <a:pt x="17597" y="18392"/>
                    <a:pt x="17514" y="19188"/>
                    <a:pt x="17263" y="19899"/>
                  </a:cubicBezTo>
                  <a:cubicBezTo>
                    <a:pt x="18351" y="20610"/>
                    <a:pt x="19125" y="21782"/>
                    <a:pt x="19292" y="23163"/>
                  </a:cubicBezTo>
                  <a:cubicBezTo>
                    <a:pt x="19585" y="25653"/>
                    <a:pt x="17807" y="27913"/>
                    <a:pt x="15317" y="28227"/>
                  </a:cubicBezTo>
                  <a:cubicBezTo>
                    <a:pt x="12827" y="28519"/>
                    <a:pt x="10567" y="26741"/>
                    <a:pt x="10253" y="24251"/>
                  </a:cubicBezTo>
                  <a:cubicBezTo>
                    <a:pt x="10211" y="23874"/>
                    <a:pt x="10232" y="23519"/>
                    <a:pt x="10274" y="23163"/>
                  </a:cubicBezTo>
                  <a:cubicBezTo>
                    <a:pt x="8516" y="22452"/>
                    <a:pt x="7177" y="20841"/>
                    <a:pt x="6926" y="18832"/>
                  </a:cubicBezTo>
                  <a:cubicBezTo>
                    <a:pt x="6864" y="18204"/>
                    <a:pt x="6905" y="17597"/>
                    <a:pt x="7031" y="17011"/>
                  </a:cubicBezTo>
                  <a:cubicBezTo>
                    <a:pt x="6529" y="17304"/>
                    <a:pt x="5943" y="17493"/>
                    <a:pt x="5336" y="17576"/>
                  </a:cubicBezTo>
                  <a:cubicBezTo>
                    <a:pt x="2846" y="17869"/>
                    <a:pt x="586" y="16091"/>
                    <a:pt x="273" y="13601"/>
                  </a:cubicBezTo>
                  <a:cubicBezTo>
                    <a:pt x="1" y="11299"/>
                    <a:pt x="1507" y="9207"/>
                    <a:pt x="3704" y="8663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5"/>
            <p:cNvSpPr/>
            <p:nvPr/>
          </p:nvSpPr>
          <p:spPr>
            <a:xfrm>
              <a:off x="8066125" y="2021850"/>
              <a:ext cx="208200" cy="523125"/>
            </a:xfrm>
            <a:custGeom>
              <a:avLst/>
              <a:gdLst/>
              <a:ahLst/>
              <a:cxnLst/>
              <a:rect l="l" t="t" r="r" b="b"/>
              <a:pathLst>
                <a:path w="8328" h="20925" fill="none" extrusionOk="0">
                  <a:moveTo>
                    <a:pt x="2867" y="1"/>
                  </a:moveTo>
                  <a:lnTo>
                    <a:pt x="0" y="5043"/>
                  </a:lnTo>
                  <a:lnTo>
                    <a:pt x="5754" y="20924"/>
                  </a:lnTo>
                  <a:lnTo>
                    <a:pt x="8328" y="1448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000000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45"/>
            <p:cNvSpPr/>
            <p:nvPr/>
          </p:nvSpPr>
          <p:spPr>
            <a:xfrm>
              <a:off x="8450050" y="1869100"/>
              <a:ext cx="335850" cy="407525"/>
            </a:xfrm>
            <a:custGeom>
              <a:avLst/>
              <a:gdLst/>
              <a:ahLst/>
              <a:cxnLst/>
              <a:rect l="l" t="t" r="r" b="b"/>
              <a:pathLst>
                <a:path w="13434" h="16301" fill="none" extrusionOk="0">
                  <a:moveTo>
                    <a:pt x="1" y="1"/>
                  </a:moveTo>
                  <a:lnTo>
                    <a:pt x="5671" y="1319"/>
                  </a:lnTo>
                  <a:lnTo>
                    <a:pt x="13434" y="16300"/>
                  </a:lnTo>
                  <a:lnTo>
                    <a:pt x="6948" y="1381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45"/>
            <p:cNvSpPr/>
            <p:nvPr/>
          </p:nvSpPr>
          <p:spPr>
            <a:xfrm>
              <a:off x="8199500" y="2027075"/>
              <a:ext cx="421125" cy="360450"/>
            </a:xfrm>
            <a:custGeom>
              <a:avLst/>
              <a:gdLst/>
              <a:ahLst/>
              <a:cxnLst/>
              <a:rect l="l" t="t" r="r" b="b"/>
              <a:pathLst>
                <a:path w="16845" h="14418" fill="none" extrusionOk="0">
                  <a:moveTo>
                    <a:pt x="1" y="5629"/>
                  </a:moveTo>
                  <a:lnTo>
                    <a:pt x="3265" y="14417"/>
                  </a:lnTo>
                  <a:cubicBezTo>
                    <a:pt x="6759" y="13936"/>
                    <a:pt x="12136" y="12408"/>
                    <a:pt x="16844" y="7805"/>
                  </a:cubicBezTo>
                  <a:lnTo>
                    <a:pt x="12889" y="1"/>
                  </a:lnTo>
                  <a:cubicBezTo>
                    <a:pt x="7638" y="4960"/>
                    <a:pt x="2993" y="5797"/>
                    <a:pt x="1" y="5629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45"/>
            <p:cNvSpPr/>
            <p:nvPr/>
          </p:nvSpPr>
          <p:spPr>
            <a:xfrm>
              <a:off x="8046750" y="1633200"/>
              <a:ext cx="311275" cy="198275"/>
            </a:xfrm>
            <a:custGeom>
              <a:avLst/>
              <a:gdLst/>
              <a:ahLst/>
              <a:cxnLst/>
              <a:rect l="l" t="t" r="r" b="b"/>
              <a:pathLst>
                <a:path w="12451" h="7931" fill="none" extrusionOk="0">
                  <a:moveTo>
                    <a:pt x="12450" y="2867"/>
                  </a:moveTo>
                  <a:lnTo>
                    <a:pt x="11007" y="0"/>
                  </a:lnTo>
                  <a:cubicBezTo>
                    <a:pt x="6675" y="3829"/>
                    <a:pt x="2805" y="4855"/>
                    <a:pt x="1" y="4938"/>
                  </a:cubicBezTo>
                  <a:lnTo>
                    <a:pt x="1110" y="7930"/>
                  </a:lnTo>
                  <a:cubicBezTo>
                    <a:pt x="3955" y="7888"/>
                    <a:pt x="7973" y="6863"/>
                    <a:pt x="12450" y="2867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45"/>
            <p:cNvSpPr/>
            <p:nvPr/>
          </p:nvSpPr>
          <p:spPr>
            <a:xfrm>
              <a:off x="8171775" y="1955425"/>
              <a:ext cx="349975" cy="216575"/>
            </a:xfrm>
            <a:custGeom>
              <a:avLst/>
              <a:gdLst/>
              <a:ahLst/>
              <a:cxnLst/>
              <a:rect l="l" t="t" r="r" b="b"/>
              <a:pathLst>
                <a:path w="13999" h="8663" fill="none" extrusionOk="0">
                  <a:moveTo>
                    <a:pt x="1" y="5524"/>
                  </a:moveTo>
                  <a:lnTo>
                    <a:pt x="1110" y="8495"/>
                  </a:lnTo>
                  <a:cubicBezTo>
                    <a:pt x="4102" y="8663"/>
                    <a:pt x="8747" y="7826"/>
                    <a:pt x="13998" y="2867"/>
                  </a:cubicBezTo>
                  <a:lnTo>
                    <a:pt x="12555" y="0"/>
                  </a:lnTo>
                  <a:cubicBezTo>
                    <a:pt x="7470" y="4750"/>
                    <a:pt x="2972" y="5650"/>
                    <a:pt x="1" y="5524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5"/>
            <p:cNvSpPr/>
            <p:nvPr/>
          </p:nvSpPr>
          <p:spPr>
            <a:xfrm>
              <a:off x="8074475" y="1704850"/>
              <a:ext cx="411175" cy="391825"/>
            </a:xfrm>
            <a:custGeom>
              <a:avLst/>
              <a:gdLst/>
              <a:ahLst/>
              <a:cxnLst/>
              <a:rect l="l" t="t" r="r" b="b"/>
              <a:pathLst>
                <a:path w="16447" h="15673" fill="none" extrusionOk="0">
                  <a:moveTo>
                    <a:pt x="1" y="5064"/>
                  </a:moveTo>
                  <a:lnTo>
                    <a:pt x="3893" y="15547"/>
                  </a:lnTo>
                  <a:cubicBezTo>
                    <a:pt x="6864" y="15673"/>
                    <a:pt x="11362" y="14773"/>
                    <a:pt x="16447" y="10023"/>
                  </a:cubicBezTo>
                  <a:lnTo>
                    <a:pt x="11341" y="1"/>
                  </a:lnTo>
                  <a:cubicBezTo>
                    <a:pt x="6864" y="3997"/>
                    <a:pt x="2846" y="5022"/>
                    <a:pt x="1" y="5064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5"/>
            <p:cNvSpPr/>
            <p:nvPr/>
          </p:nvSpPr>
          <p:spPr>
            <a:xfrm>
              <a:off x="7942150" y="1333475"/>
              <a:ext cx="375075" cy="421625"/>
            </a:xfrm>
            <a:custGeom>
              <a:avLst/>
              <a:gdLst/>
              <a:ahLst/>
              <a:cxnLst/>
              <a:rect l="l" t="t" r="r" b="b"/>
              <a:pathLst>
                <a:path w="15003" h="16865" fill="none" extrusionOk="0">
                  <a:moveTo>
                    <a:pt x="15002" y="11571"/>
                  </a:moveTo>
                  <a:lnTo>
                    <a:pt x="12219" y="5838"/>
                  </a:lnTo>
                  <a:cubicBezTo>
                    <a:pt x="10441" y="2155"/>
                    <a:pt x="6968" y="0"/>
                    <a:pt x="4143" y="983"/>
                  </a:cubicBezTo>
                  <a:cubicBezTo>
                    <a:pt x="1130" y="2030"/>
                    <a:pt x="0" y="6277"/>
                    <a:pt x="1632" y="10462"/>
                  </a:cubicBezTo>
                  <a:lnTo>
                    <a:pt x="4017" y="16551"/>
                  </a:lnTo>
                  <a:cubicBezTo>
                    <a:pt x="6989" y="16864"/>
                    <a:pt x="10964" y="16048"/>
                    <a:pt x="15002" y="1157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2" name="Google Shape;1942;p45"/>
          <p:cNvGrpSpPr/>
          <p:nvPr/>
        </p:nvGrpSpPr>
        <p:grpSpPr>
          <a:xfrm>
            <a:off x="4099050" y="1255614"/>
            <a:ext cx="958975" cy="642331"/>
            <a:chOff x="4099050" y="1255614"/>
            <a:chExt cx="958975" cy="642331"/>
          </a:xfrm>
        </p:grpSpPr>
        <p:grpSp>
          <p:nvGrpSpPr>
            <p:cNvPr id="1943" name="Google Shape;1943;p45"/>
            <p:cNvGrpSpPr/>
            <p:nvPr/>
          </p:nvGrpSpPr>
          <p:grpSpPr>
            <a:xfrm>
              <a:off x="4189407" y="1255614"/>
              <a:ext cx="841188" cy="642331"/>
              <a:chOff x="-1090625" y="4968600"/>
              <a:chExt cx="1700400" cy="1298425"/>
            </a:xfrm>
          </p:grpSpPr>
          <p:sp>
            <p:nvSpPr>
              <p:cNvPr id="1944" name="Google Shape;1944;p45"/>
              <p:cNvSpPr/>
              <p:nvPr/>
            </p:nvSpPr>
            <p:spPr>
              <a:xfrm>
                <a:off x="-1090625" y="4991775"/>
                <a:ext cx="1700400" cy="1263000"/>
              </a:xfrm>
              <a:custGeom>
                <a:avLst/>
                <a:gdLst/>
                <a:ahLst/>
                <a:cxnLst/>
                <a:rect l="l" t="t" r="r" b="b"/>
                <a:pathLst>
                  <a:path w="68016" h="50520" extrusionOk="0">
                    <a:moveTo>
                      <a:pt x="39972" y="0"/>
                    </a:moveTo>
                    <a:cubicBezTo>
                      <a:pt x="34163" y="0"/>
                      <a:pt x="28671" y="3514"/>
                      <a:pt x="26419" y="9246"/>
                    </a:cubicBezTo>
                    <a:cubicBezTo>
                      <a:pt x="26319" y="9547"/>
                      <a:pt x="26219" y="9847"/>
                      <a:pt x="26119" y="10147"/>
                    </a:cubicBezTo>
                    <a:cubicBezTo>
                      <a:pt x="24852" y="8613"/>
                      <a:pt x="23184" y="7378"/>
                      <a:pt x="21182" y="6611"/>
                    </a:cubicBezTo>
                    <a:cubicBezTo>
                      <a:pt x="19719" y="6035"/>
                      <a:pt x="18211" y="5763"/>
                      <a:pt x="16727" y="5763"/>
                    </a:cubicBezTo>
                    <a:cubicBezTo>
                      <a:pt x="11850" y="5763"/>
                      <a:pt x="7238" y="8708"/>
                      <a:pt x="5371" y="13516"/>
                    </a:cubicBezTo>
                    <a:cubicBezTo>
                      <a:pt x="4070" y="16785"/>
                      <a:pt x="4304" y="20288"/>
                      <a:pt x="5705" y="23223"/>
                    </a:cubicBezTo>
                    <a:cubicBezTo>
                      <a:pt x="4671" y="24491"/>
                      <a:pt x="3770" y="25925"/>
                      <a:pt x="3136" y="27526"/>
                    </a:cubicBezTo>
                    <a:cubicBezTo>
                      <a:pt x="1" y="35565"/>
                      <a:pt x="3970" y="44638"/>
                      <a:pt x="12009" y="47807"/>
                    </a:cubicBezTo>
                    <a:cubicBezTo>
                      <a:pt x="13876" y="48533"/>
                      <a:pt x="15795" y="48877"/>
                      <a:pt x="17682" y="48877"/>
                    </a:cubicBezTo>
                    <a:cubicBezTo>
                      <a:pt x="21256" y="48877"/>
                      <a:pt x="24714" y="47644"/>
                      <a:pt x="27487" y="45439"/>
                    </a:cubicBezTo>
                    <a:cubicBezTo>
                      <a:pt x="30438" y="48763"/>
                      <a:pt x="35051" y="50519"/>
                      <a:pt x="40180" y="50519"/>
                    </a:cubicBezTo>
                    <a:cubicBezTo>
                      <a:pt x="44211" y="50519"/>
                      <a:pt x="48561" y="49434"/>
                      <a:pt x="52671" y="47173"/>
                    </a:cubicBezTo>
                    <a:cubicBezTo>
                      <a:pt x="63112" y="41436"/>
                      <a:pt x="68016" y="30295"/>
                      <a:pt x="63646" y="22289"/>
                    </a:cubicBezTo>
                    <a:cubicBezTo>
                      <a:pt x="61745" y="18853"/>
                      <a:pt x="58442" y="16585"/>
                      <a:pt x="54473" y="15517"/>
                    </a:cubicBezTo>
                    <a:cubicBezTo>
                      <a:pt x="54906" y="9380"/>
                      <a:pt x="51337" y="3375"/>
                      <a:pt x="45266" y="1007"/>
                    </a:cubicBezTo>
                    <a:cubicBezTo>
                      <a:pt x="43527" y="324"/>
                      <a:pt x="41735" y="0"/>
                      <a:pt x="399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45"/>
              <p:cNvSpPr/>
              <p:nvPr/>
            </p:nvSpPr>
            <p:spPr>
              <a:xfrm>
                <a:off x="-1050600" y="4968600"/>
                <a:ext cx="1605350" cy="1298425"/>
              </a:xfrm>
              <a:custGeom>
                <a:avLst/>
                <a:gdLst/>
                <a:ahLst/>
                <a:cxnLst/>
                <a:rect l="l" t="t" r="r" b="b"/>
                <a:pathLst>
                  <a:path w="64214" h="51937" extrusionOk="0">
                    <a:moveTo>
                      <a:pt x="38457" y="1876"/>
                    </a:moveTo>
                    <a:cubicBezTo>
                      <a:pt x="39279" y="1876"/>
                      <a:pt x="40096" y="1951"/>
                      <a:pt x="40897" y="2101"/>
                    </a:cubicBezTo>
                    <a:cubicBezTo>
                      <a:pt x="42498" y="2434"/>
                      <a:pt x="44099" y="3002"/>
                      <a:pt x="45500" y="3869"/>
                    </a:cubicBezTo>
                    <a:cubicBezTo>
                      <a:pt x="46901" y="4703"/>
                      <a:pt x="48168" y="5804"/>
                      <a:pt x="49169" y="7104"/>
                    </a:cubicBezTo>
                    <a:cubicBezTo>
                      <a:pt x="51237" y="9706"/>
                      <a:pt x="52271" y="13075"/>
                      <a:pt x="52105" y="16411"/>
                    </a:cubicBezTo>
                    <a:lnTo>
                      <a:pt x="52038" y="17078"/>
                    </a:lnTo>
                    <a:lnTo>
                      <a:pt x="52672" y="17212"/>
                    </a:lnTo>
                    <a:cubicBezTo>
                      <a:pt x="55340" y="17879"/>
                      <a:pt x="57842" y="19180"/>
                      <a:pt x="59743" y="21181"/>
                    </a:cubicBezTo>
                    <a:cubicBezTo>
                      <a:pt x="61611" y="23149"/>
                      <a:pt x="62812" y="25751"/>
                      <a:pt x="63079" y="28520"/>
                    </a:cubicBezTo>
                    <a:cubicBezTo>
                      <a:pt x="63246" y="29887"/>
                      <a:pt x="63146" y="31288"/>
                      <a:pt x="62879" y="32689"/>
                    </a:cubicBezTo>
                    <a:cubicBezTo>
                      <a:pt x="62645" y="34057"/>
                      <a:pt x="62212" y="35391"/>
                      <a:pt x="61645" y="36692"/>
                    </a:cubicBezTo>
                    <a:cubicBezTo>
                      <a:pt x="60477" y="39261"/>
                      <a:pt x="58809" y="41629"/>
                      <a:pt x="56741" y="43597"/>
                    </a:cubicBezTo>
                    <a:cubicBezTo>
                      <a:pt x="54706" y="45565"/>
                      <a:pt x="52338" y="47200"/>
                      <a:pt x="49770" y="48434"/>
                    </a:cubicBezTo>
                    <a:cubicBezTo>
                      <a:pt x="47234" y="49668"/>
                      <a:pt x="44466" y="50502"/>
                      <a:pt x="41664" y="50802"/>
                    </a:cubicBezTo>
                    <a:cubicBezTo>
                      <a:pt x="40963" y="50869"/>
                      <a:pt x="40263" y="50936"/>
                      <a:pt x="39562" y="50936"/>
                    </a:cubicBezTo>
                    <a:cubicBezTo>
                      <a:pt x="39318" y="50936"/>
                      <a:pt x="39073" y="50951"/>
                      <a:pt x="38838" y="50951"/>
                    </a:cubicBezTo>
                    <a:cubicBezTo>
                      <a:pt x="38721" y="50951"/>
                      <a:pt x="38606" y="50947"/>
                      <a:pt x="38495" y="50936"/>
                    </a:cubicBezTo>
                    <a:lnTo>
                      <a:pt x="37427" y="50903"/>
                    </a:lnTo>
                    <a:cubicBezTo>
                      <a:pt x="37094" y="50869"/>
                      <a:pt x="36760" y="50836"/>
                      <a:pt x="36393" y="50769"/>
                    </a:cubicBezTo>
                    <a:lnTo>
                      <a:pt x="35359" y="50636"/>
                    </a:lnTo>
                    <a:lnTo>
                      <a:pt x="34325" y="50402"/>
                    </a:lnTo>
                    <a:lnTo>
                      <a:pt x="33825" y="50302"/>
                    </a:lnTo>
                    <a:lnTo>
                      <a:pt x="33324" y="50135"/>
                    </a:lnTo>
                    <a:cubicBezTo>
                      <a:pt x="32991" y="50035"/>
                      <a:pt x="32657" y="49935"/>
                      <a:pt x="32357" y="49835"/>
                    </a:cubicBezTo>
                    <a:lnTo>
                      <a:pt x="31390" y="49435"/>
                    </a:lnTo>
                    <a:cubicBezTo>
                      <a:pt x="31056" y="49301"/>
                      <a:pt x="30756" y="49135"/>
                      <a:pt x="30456" y="48968"/>
                    </a:cubicBezTo>
                    <a:cubicBezTo>
                      <a:pt x="30156" y="48801"/>
                      <a:pt x="29855" y="48668"/>
                      <a:pt x="29555" y="48467"/>
                    </a:cubicBezTo>
                    <a:cubicBezTo>
                      <a:pt x="28388" y="47767"/>
                      <a:pt x="27354" y="46866"/>
                      <a:pt x="26453" y="45866"/>
                    </a:cubicBezTo>
                    <a:lnTo>
                      <a:pt x="25953" y="45332"/>
                    </a:lnTo>
                    <a:lnTo>
                      <a:pt x="25419" y="45765"/>
                    </a:lnTo>
                    <a:cubicBezTo>
                      <a:pt x="23951" y="46866"/>
                      <a:pt x="22317" y="47767"/>
                      <a:pt x="20582" y="48301"/>
                    </a:cubicBezTo>
                    <a:cubicBezTo>
                      <a:pt x="19715" y="48567"/>
                      <a:pt x="18847" y="48801"/>
                      <a:pt x="17947" y="48901"/>
                    </a:cubicBezTo>
                    <a:cubicBezTo>
                      <a:pt x="17480" y="48968"/>
                      <a:pt x="17013" y="48968"/>
                      <a:pt x="16579" y="49035"/>
                    </a:cubicBezTo>
                    <a:cubicBezTo>
                      <a:pt x="16346" y="49018"/>
                      <a:pt x="16112" y="49018"/>
                      <a:pt x="15883" y="49018"/>
                    </a:cubicBezTo>
                    <a:cubicBezTo>
                      <a:pt x="15654" y="49018"/>
                      <a:pt x="15428" y="49018"/>
                      <a:pt x="15212" y="49001"/>
                    </a:cubicBezTo>
                    <a:cubicBezTo>
                      <a:pt x="13377" y="48901"/>
                      <a:pt x="11576" y="48467"/>
                      <a:pt x="9941" y="47700"/>
                    </a:cubicBezTo>
                    <a:cubicBezTo>
                      <a:pt x="8240" y="46966"/>
                      <a:pt x="6705" y="45932"/>
                      <a:pt x="5405" y="44631"/>
                    </a:cubicBezTo>
                    <a:cubicBezTo>
                      <a:pt x="2803" y="42063"/>
                      <a:pt x="1168" y="38494"/>
                      <a:pt x="935" y="34758"/>
                    </a:cubicBezTo>
                    <a:cubicBezTo>
                      <a:pt x="835" y="32923"/>
                      <a:pt x="1035" y="31022"/>
                      <a:pt x="1602" y="29220"/>
                    </a:cubicBezTo>
                    <a:cubicBezTo>
                      <a:pt x="1835" y="28320"/>
                      <a:pt x="2236" y="27452"/>
                      <a:pt x="2669" y="26618"/>
                    </a:cubicBezTo>
                    <a:cubicBezTo>
                      <a:pt x="2869" y="26185"/>
                      <a:pt x="3103" y="25785"/>
                      <a:pt x="3370" y="25384"/>
                    </a:cubicBezTo>
                    <a:cubicBezTo>
                      <a:pt x="3503" y="25184"/>
                      <a:pt x="3637" y="24984"/>
                      <a:pt x="3770" y="24784"/>
                    </a:cubicBezTo>
                    <a:lnTo>
                      <a:pt x="3970" y="24484"/>
                    </a:lnTo>
                    <a:cubicBezTo>
                      <a:pt x="4037" y="24384"/>
                      <a:pt x="4137" y="24250"/>
                      <a:pt x="4204" y="24150"/>
                    </a:cubicBezTo>
                    <a:lnTo>
                      <a:pt x="4004" y="23616"/>
                    </a:lnTo>
                    <a:cubicBezTo>
                      <a:pt x="3903" y="23416"/>
                      <a:pt x="3870" y="23249"/>
                      <a:pt x="3803" y="23083"/>
                    </a:cubicBezTo>
                    <a:cubicBezTo>
                      <a:pt x="3703" y="22749"/>
                      <a:pt x="3603" y="22382"/>
                      <a:pt x="3503" y="22015"/>
                    </a:cubicBezTo>
                    <a:cubicBezTo>
                      <a:pt x="3336" y="21315"/>
                      <a:pt x="3236" y="20614"/>
                      <a:pt x="3203" y="19880"/>
                    </a:cubicBezTo>
                    <a:cubicBezTo>
                      <a:pt x="3103" y="18446"/>
                      <a:pt x="3303" y="17012"/>
                      <a:pt x="3737" y="15644"/>
                    </a:cubicBezTo>
                    <a:cubicBezTo>
                      <a:pt x="4604" y="12909"/>
                      <a:pt x="6439" y="10540"/>
                      <a:pt x="8874" y="9106"/>
                    </a:cubicBezTo>
                    <a:cubicBezTo>
                      <a:pt x="10075" y="8372"/>
                      <a:pt x="11375" y="7872"/>
                      <a:pt x="12743" y="7605"/>
                    </a:cubicBezTo>
                    <a:cubicBezTo>
                      <a:pt x="13470" y="7445"/>
                      <a:pt x="14215" y="7371"/>
                      <a:pt x="14955" y="7371"/>
                    </a:cubicBezTo>
                    <a:cubicBezTo>
                      <a:pt x="15607" y="7371"/>
                      <a:pt x="16254" y="7429"/>
                      <a:pt x="16879" y="7538"/>
                    </a:cubicBezTo>
                    <a:cubicBezTo>
                      <a:pt x="17580" y="7672"/>
                      <a:pt x="18247" y="7838"/>
                      <a:pt x="18881" y="8072"/>
                    </a:cubicBezTo>
                    <a:cubicBezTo>
                      <a:pt x="19548" y="8305"/>
                      <a:pt x="20182" y="8606"/>
                      <a:pt x="20782" y="8939"/>
                    </a:cubicBezTo>
                    <a:cubicBezTo>
                      <a:pt x="21950" y="9640"/>
                      <a:pt x="23017" y="10540"/>
                      <a:pt x="23884" y="11608"/>
                    </a:cubicBezTo>
                    <a:lnTo>
                      <a:pt x="24818" y="12809"/>
                    </a:lnTo>
                    <a:lnTo>
                      <a:pt x="25319" y="11341"/>
                    </a:lnTo>
                    <a:cubicBezTo>
                      <a:pt x="25852" y="9773"/>
                      <a:pt x="26620" y="8272"/>
                      <a:pt x="27654" y="7004"/>
                    </a:cubicBezTo>
                    <a:cubicBezTo>
                      <a:pt x="28721" y="5703"/>
                      <a:pt x="29989" y="4636"/>
                      <a:pt x="31390" y="3802"/>
                    </a:cubicBezTo>
                    <a:cubicBezTo>
                      <a:pt x="32824" y="2968"/>
                      <a:pt x="34392" y="2401"/>
                      <a:pt x="35993" y="2101"/>
                    </a:cubicBezTo>
                    <a:cubicBezTo>
                      <a:pt x="36810" y="1951"/>
                      <a:pt x="37636" y="1876"/>
                      <a:pt x="38457" y="1876"/>
                    </a:cubicBezTo>
                    <a:close/>
                    <a:moveTo>
                      <a:pt x="38415" y="1"/>
                    </a:moveTo>
                    <a:cubicBezTo>
                      <a:pt x="35612" y="1"/>
                      <a:pt x="32820" y="757"/>
                      <a:pt x="30456" y="2201"/>
                    </a:cubicBezTo>
                    <a:cubicBezTo>
                      <a:pt x="28855" y="3168"/>
                      <a:pt x="27420" y="4436"/>
                      <a:pt x="26253" y="5904"/>
                    </a:cubicBezTo>
                    <a:cubicBezTo>
                      <a:pt x="25379" y="6977"/>
                      <a:pt x="24692" y="8200"/>
                      <a:pt x="24178" y="9503"/>
                    </a:cubicBezTo>
                    <a:lnTo>
                      <a:pt x="24178" y="9503"/>
                    </a:lnTo>
                    <a:cubicBezTo>
                      <a:pt x="23389" y="8756"/>
                      <a:pt x="22501" y="8116"/>
                      <a:pt x="21549" y="7605"/>
                    </a:cubicBezTo>
                    <a:cubicBezTo>
                      <a:pt x="20849" y="7205"/>
                      <a:pt x="20148" y="6871"/>
                      <a:pt x="19381" y="6671"/>
                    </a:cubicBezTo>
                    <a:cubicBezTo>
                      <a:pt x="18647" y="6404"/>
                      <a:pt x="17880" y="6237"/>
                      <a:pt x="17113" y="6104"/>
                    </a:cubicBezTo>
                    <a:cubicBezTo>
                      <a:pt x="16507" y="6025"/>
                      <a:pt x="15890" y="5982"/>
                      <a:pt x="15273" y="5982"/>
                    </a:cubicBezTo>
                    <a:cubicBezTo>
                      <a:pt x="14329" y="5982"/>
                      <a:pt x="13384" y="6082"/>
                      <a:pt x="12476" y="6304"/>
                    </a:cubicBezTo>
                    <a:cubicBezTo>
                      <a:pt x="10975" y="6637"/>
                      <a:pt x="9541" y="7271"/>
                      <a:pt x="8240" y="8139"/>
                    </a:cubicBezTo>
                    <a:cubicBezTo>
                      <a:pt x="5671" y="9840"/>
                      <a:pt x="3803" y="12508"/>
                      <a:pt x="3036" y="15444"/>
                    </a:cubicBezTo>
                    <a:cubicBezTo>
                      <a:pt x="2669" y="16911"/>
                      <a:pt x="2536" y="18446"/>
                      <a:pt x="2736" y="19914"/>
                    </a:cubicBezTo>
                    <a:cubicBezTo>
                      <a:pt x="2803" y="20681"/>
                      <a:pt x="2969" y="21415"/>
                      <a:pt x="3170" y="22115"/>
                    </a:cubicBezTo>
                    <a:cubicBezTo>
                      <a:pt x="3303" y="22482"/>
                      <a:pt x="3436" y="22816"/>
                      <a:pt x="3570" y="23183"/>
                    </a:cubicBezTo>
                    <a:cubicBezTo>
                      <a:pt x="3637" y="23349"/>
                      <a:pt x="3703" y="23516"/>
                      <a:pt x="3770" y="23683"/>
                    </a:cubicBezTo>
                    <a:lnTo>
                      <a:pt x="4037" y="24117"/>
                    </a:lnTo>
                    <a:cubicBezTo>
                      <a:pt x="3937" y="24217"/>
                      <a:pt x="3870" y="24283"/>
                      <a:pt x="3803" y="24350"/>
                    </a:cubicBezTo>
                    <a:lnTo>
                      <a:pt x="3570" y="24650"/>
                    </a:lnTo>
                    <a:cubicBezTo>
                      <a:pt x="3403" y="24817"/>
                      <a:pt x="3270" y="25017"/>
                      <a:pt x="3136" y="25217"/>
                    </a:cubicBezTo>
                    <a:cubicBezTo>
                      <a:pt x="2836" y="25584"/>
                      <a:pt x="2536" y="25985"/>
                      <a:pt x="2302" y="26418"/>
                    </a:cubicBezTo>
                    <a:cubicBezTo>
                      <a:pt x="1802" y="27252"/>
                      <a:pt x="1335" y="28120"/>
                      <a:pt x="1035" y="29020"/>
                    </a:cubicBezTo>
                    <a:cubicBezTo>
                      <a:pt x="368" y="30855"/>
                      <a:pt x="1" y="32823"/>
                      <a:pt x="34" y="34791"/>
                    </a:cubicBezTo>
                    <a:cubicBezTo>
                      <a:pt x="67" y="38760"/>
                      <a:pt x="1702" y="42697"/>
                      <a:pt x="4471" y="45565"/>
                    </a:cubicBezTo>
                    <a:cubicBezTo>
                      <a:pt x="5838" y="47000"/>
                      <a:pt x="7506" y="48201"/>
                      <a:pt x="9307" y="49035"/>
                    </a:cubicBezTo>
                    <a:cubicBezTo>
                      <a:pt x="11109" y="49902"/>
                      <a:pt x="13110" y="50402"/>
                      <a:pt x="15111" y="50536"/>
                    </a:cubicBezTo>
                    <a:cubicBezTo>
                      <a:pt x="15487" y="50563"/>
                      <a:pt x="15863" y="50577"/>
                      <a:pt x="16238" y="50577"/>
                    </a:cubicBezTo>
                    <a:cubicBezTo>
                      <a:pt x="19676" y="50577"/>
                      <a:pt x="23091" y="49422"/>
                      <a:pt x="25824" y="47380"/>
                    </a:cubicBezTo>
                    <a:lnTo>
                      <a:pt x="25824" y="47380"/>
                    </a:lnTo>
                    <a:cubicBezTo>
                      <a:pt x="26737" y="48268"/>
                      <a:pt x="27760" y="49051"/>
                      <a:pt x="28855" y="49668"/>
                    </a:cubicBezTo>
                    <a:cubicBezTo>
                      <a:pt x="29188" y="49868"/>
                      <a:pt x="29522" y="50002"/>
                      <a:pt x="29855" y="50169"/>
                    </a:cubicBezTo>
                    <a:cubicBezTo>
                      <a:pt x="30189" y="50335"/>
                      <a:pt x="30522" y="50502"/>
                      <a:pt x="30889" y="50636"/>
                    </a:cubicBezTo>
                    <a:lnTo>
                      <a:pt x="31923" y="51003"/>
                    </a:lnTo>
                    <a:cubicBezTo>
                      <a:pt x="32290" y="51103"/>
                      <a:pt x="32657" y="51203"/>
                      <a:pt x="33024" y="51303"/>
                    </a:cubicBezTo>
                    <a:lnTo>
                      <a:pt x="33558" y="51436"/>
                    </a:lnTo>
                    <a:lnTo>
                      <a:pt x="34092" y="51536"/>
                    </a:lnTo>
                    <a:lnTo>
                      <a:pt x="35192" y="51736"/>
                    </a:lnTo>
                    <a:lnTo>
                      <a:pt x="36293" y="51837"/>
                    </a:lnTo>
                    <a:cubicBezTo>
                      <a:pt x="36562" y="51885"/>
                      <a:pt x="36830" y="51916"/>
                      <a:pt x="37099" y="51916"/>
                    </a:cubicBezTo>
                    <a:cubicBezTo>
                      <a:pt x="37197" y="51916"/>
                      <a:pt x="37296" y="51912"/>
                      <a:pt x="37394" y="51903"/>
                    </a:cubicBezTo>
                    <a:lnTo>
                      <a:pt x="38495" y="51937"/>
                    </a:lnTo>
                    <a:cubicBezTo>
                      <a:pt x="38862" y="51937"/>
                      <a:pt x="39229" y="51903"/>
                      <a:pt x="39596" y="51870"/>
                    </a:cubicBezTo>
                    <a:cubicBezTo>
                      <a:pt x="40329" y="51870"/>
                      <a:pt x="41030" y="51736"/>
                      <a:pt x="41764" y="51636"/>
                    </a:cubicBezTo>
                    <a:cubicBezTo>
                      <a:pt x="44666" y="51203"/>
                      <a:pt x="47435" y="50269"/>
                      <a:pt x="50036" y="48934"/>
                    </a:cubicBezTo>
                    <a:cubicBezTo>
                      <a:pt x="51337" y="48334"/>
                      <a:pt x="52572" y="47567"/>
                      <a:pt x="53772" y="46733"/>
                    </a:cubicBezTo>
                    <a:cubicBezTo>
                      <a:pt x="54973" y="45899"/>
                      <a:pt x="56107" y="44998"/>
                      <a:pt x="57141" y="43998"/>
                    </a:cubicBezTo>
                    <a:cubicBezTo>
                      <a:pt x="58176" y="42963"/>
                      <a:pt x="59143" y="41896"/>
                      <a:pt x="60010" y="40729"/>
                    </a:cubicBezTo>
                    <a:cubicBezTo>
                      <a:pt x="60877" y="39561"/>
                      <a:pt x="61645" y="38293"/>
                      <a:pt x="62278" y="36993"/>
                    </a:cubicBezTo>
                    <a:cubicBezTo>
                      <a:pt x="62912" y="35692"/>
                      <a:pt x="63413" y="34291"/>
                      <a:pt x="63746" y="32856"/>
                    </a:cubicBezTo>
                    <a:cubicBezTo>
                      <a:pt x="64046" y="31422"/>
                      <a:pt x="64213" y="29921"/>
                      <a:pt x="64113" y="28453"/>
                    </a:cubicBezTo>
                    <a:cubicBezTo>
                      <a:pt x="63946" y="25451"/>
                      <a:pt x="62745" y="22516"/>
                      <a:pt x="60711" y="20281"/>
                    </a:cubicBezTo>
                    <a:cubicBezTo>
                      <a:pt x="58857" y="18179"/>
                      <a:pt x="56344" y="16708"/>
                      <a:pt x="53704" y="15893"/>
                    </a:cubicBezTo>
                    <a:lnTo>
                      <a:pt x="53704" y="15893"/>
                    </a:lnTo>
                    <a:cubicBezTo>
                      <a:pt x="53813" y="12388"/>
                      <a:pt x="52710" y="8843"/>
                      <a:pt x="50537" y="6070"/>
                    </a:cubicBezTo>
                    <a:cubicBezTo>
                      <a:pt x="48302" y="3102"/>
                      <a:pt x="44933" y="967"/>
                      <a:pt x="41263" y="266"/>
                    </a:cubicBezTo>
                    <a:cubicBezTo>
                      <a:pt x="40324" y="88"/>
                      <a:pt x="39369" y="1"/>
                      <a:pt x="38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6" name="Google Shape;1946;p45"/>
            <p:cNvGrpSpPr/>
            <p:nvPr/>
          </p:nvGrpSpPr>
          <p:grpSpPr>
            <a:xfrm>
              <a:off x="4447034" y="1269845"/>
              <a:ext cx="249918" cy="613879"/>
              <a:chOff x="6722300" y="1352825"/>
              <a:chExt cx="580125" cy="1424975"/>
            </a:xfrm>
          </p:grpSpPr>
          <p:sp>
            <p:nvSpPr>
              <p:cNvPr id="1947" name="Google Shape;1947;p45"/>
              <p:cNvSpPr/>
              <p:nvPr/>
            </p:nvSpPr>
            <p:spPr>
              <a:xfrm>
                <a:off x="6779825" y="1961700"/>
                <a:ext cx="458250" cy="741000"/>
              </a:xfrm>
              <a:custGeom>
                <a:avLst/>
                <a:gdLst/>
                <a:ahLst/>
                <a:cxnLst/>
                <a:rect l="l" t="t" r="r" b="b"/>
                <a:pathLst>
                  <a:path w="18330" h="29640" extrusionOk="0">
                    <a:moveTo>
                      <a:pt x="18330" y="0"/>
                    </a:moveTo>
                    <a:cubicBezTo>
                      <a:pt x="18058" y="1591"/>
                      <a:pt x="13643" y="2867"/>
                      <a:pt x="8266" y="2867"/>
                    </a:cubicBezTo>
                    <a:cubicBezTo>
                      <a:pt x="4876" y="2867"/>
                      <a:pt x="1884" y="2365"/>
                      <a:pt x="64" y="1591"/>
                    </a:cubicBezTo>
                    <a:lnTo>
                      <a:pt x="64" y="1591"/>
                    </a:lnTo>
                    <a:cubicBezTo>
                      <a:pt x="1" y="10274"/>
                      <a:pt x="22" y="26824"/>
                      <a:pt x="984" y="27787"/>
                    </a:cubicBezTo>
                    <a:cubicBezTo>
                      <a:pt x="1712" y="28515"/>
                      <a:pt x="5065" y="29640"/>
                      <a:pt x="9840" y="29640"/>
                    </a:cubicBezTo>
                    <a:cubicBezTo>
                      <a:pt x="12338" y="29640"/>
                      <a:pt x="15225" y="29332"/>
                      <a:pt x="18330" y="28498"/>
                    </a:cubicBezTo>
                    <a:lnTo>
                      <a:pt x="183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45"/>
              <p:cNvSpPr/>
              <p:nvPr/>
            </p:nvSpPr>
            <p:spPr>
              <a:xfrm>
                <a:off x="6734325" y="1958550"/>
                <a:ext cx="503750" cy="807150"/>
              </a:xfrm>
              <a:custGeom>
                <a:avLst/>
                <a:gdLst/>
                <a:ahLst/>
                <a:cxnLst/>
                <a:rect l="l" t="t" r="r" b="b"/>
                <a:pathLst>
                  <a:path w="20150" h="32286" extrusionOk="0">
                    <a:moveTo>
                      <a:pt x="0" y="1"/>
                    </a:moveTo>
                    <a:lnTo>
                      <a:pt x="0" y="29273"/>
                    </a:lnTo>
                    <a:lnTo>
                      <a:pt x="21" y="29273"/>
                    </a:lnTo>
                    <a:cubicBezTo>
                      <a:pt x="21" y="30947"/>
                      <a:pt x="4520" y="32286"/>
                      <a:pt x="10086" y="32286"/>
                    </a:cubicBezTo>
                    <a:cubicBezTo>
                      <a:pt x="15651" y="32286"/>
                      <a:pt x="20150" y="30947"/>
                      <a:pt x="20150" y="29273"/>
                    </a:cubicBezTo>
                    <a:cubicBezTo>
                      <a:pt x="20150" y="29210"/>
                      <a:pt x="20150" y="29168"/>
                      <a:pt x="20150" y="29106"/>
                    </a:cubicBezTo>
                    <a:lnTo>
                      <a:pt x="20150" y="28624"/>
                    </a:lnTo>
                    <a:cubicBezTo>
                      <a:pt x="17045" y="29458"/>
                      <a:pt x="14158" y="29766"/>
                      <a:pt x="11660" y="29766"/>
                    </a:cubicBezTo>
                    <a:cubicBezTo>
                      <a:pt x="6885" y="29766"/>
                      <a:pt x="3532" y="28641"/>
                      <a:pt x="2804" y="27913"/>
                    </a:cubicBezTo>
                    <a:cubicBezTo>
                      <a:pt x="1842" y="26950"/>
                      <a:pt x="1821" y="10400"/>
                      <a:pt x="1884" y="1717"/>
                    </a:cubicBezTo>
                    <a:cubicBezTo>
                      <a:pt x="733" y="1235"/>
                      <a:pt x="42" y="628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45"/>
              <p:cNvSpPr/>
              <p:nvPr/>
            </p:nvSpPr>
            <p:spPr>
              <a:xfrm>
                <a:off x="6780875" y="1382100"/>
                <a:ext cx="472375" cy="422700"/>
              </a:xfrm>
              <a:custGeom>
                <a:avLst/>
                <a:gdLst/>
                <a:ahLst/>
                <a:cxnLst/>
                <a:rect l="l" t="t" r="r" b="b"/>
                <a:pathLst>
                  <a:path w="18895" h="16908" extrusionOk="0">
                    <a:moveTo>
                      <a:pt x="11613" y="1"/>
                    </a:moveTo>
                    <a:lnTo>
                      <a:pt x="7868" y="4269"/>
                    </a:lnTo>
                    <a:lnTo>
                      <a:pt x="3286" y="691"/>
                    </a:lnTo>
                    <a:lnTo>
                      <a:pt x="6110" y="7157"/>
                    </a:lnTo>
                    <a:lnTo>
                      <a:pt x="1" y="8559"/>
                    </a:lnTo>
                    <a:lnTo>
                      <a:pt x="5859" y="10128"/>
                    </a:lnTo>
                    <a:lnTo>
                      <a:pt x="4185" y="16112"/>
                    </a:lnTo>
                    <a:lnTo>
                      <a:pt x="8035" y="12053"/>
                    </a:lnTo>
                    <a:lnTo>
                      <a:pt x="10504" y="16907"/>
                    </a:lnTo>
                    <a:lnTo>
                      <a:pt x="10253" y="12011"/>
                    </a:lnTo>
                    <a:lnTo>
                      <a:pt x="14710" y="14585"/>
                    </a:lnTo>
                    <a:lnTo>
                      <a:pt x="11906" y="10274"/>
                    </a:lnTo>
                    <a:lnTo>
                      <a:pt x="18895" y="9835"/>
                    </a:lnTo>
                    <a:lnTo>
                      <a:pt x="12450" y="6529"/>
                    </a:lnTo>
                    <a:lnTo>
                      <a:pt x="116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45"/>
              <p:cNvSpPr/>
              <p:nvPr/>
            </p:nvSpPr>
            <p:spPr>
              <a:xfrm>
                <a:off x="6734850" y="1881675"/>
                <a:ext cx="503225" cy="151700"/>
              </a:xfrm>
              <a:custGeom>
                <a:avLst/>
                <a:gdLst/>
                <a:ahLst/>
                <a:cxnLst/>
                <a:rect l="l" t="t" r="r" b="b"/>
                <a:pathLst>
                  <a:path w="20129" h="6068" extrusionOk="0">
                    <a:moveTo>
                      <a:pt x="10065" y="0"/>
                    </a:moveTo>
                    <a:cubicBezTo>
                      <a:pt x="4499" y="0"/>
                      <a:pt x="0" y="1360"/>
                      <a:pt x="0" y="3034"/>
                    </a:cubicBezTo>
                    <a:cubicBezTo>
                      <a:pt x="0" y="3055"/>
                      <a:pt x="0" y="3055"/>
                      <a:pt x="0" y="3076"/>
                    </a:cubicBezTo>
                    <a:cubicBezTo>
                      <a:pt x="84" y="4729"/>
                      <a:pt x="4562" y="6068"/>
                      <a:pt x="10065" y="6068"/>
                    </a:cubicBezTo>
                    <a:cubicBezTo>
                      <a:pt x="15442" y="6068"/>
                      <a:pt x="19857" y="4792"/>
                      <a:pt x="20129" y="3201"/>
                    </a:cubicBezTo>
                    <a:cubicBezTo>
                      <a:pt x="20129" y="3139"/>
                      <a:pt x="20129" y="3076"/>
                      <a:pt x="20129" y="3034"/>
                    </a:cubicBezTo>
                    <a:cubicBezTo>
                      <a:pt x="20129" y="1360"/>
                      <a:pt x="15630" y="0"/>
                      <a:pt x="100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45"/>
              <p:cNvSpPr/>
              <p:nvPr/>
            </p:nvSpPr>
            <p:spPr>
              <a:xfrm>
                <a:off x="6722300" y="1947050"/>
                <a:ext cx="530925" cy="830750"/>
              </a:xfrm>
              <a:custGeom>
                <a:avLst/>
                <a:gdLst/>
                <a:ahLst/>
                <a:cxnLst/>
                <a:rect l="l" t="t" r="r" b="b"/>
                <a:pathLst>
                  <a:path w="21237" h="33230" extrusionOk="0">
                    <a:moveTo>
                      <a:pt x="20629" y="758"/>
                    </a:moveTo>
                    <a:lnTo>
                      <a:pt x="20589" y="4373"/>
                    </a:lnTo>
                    <a:lnTo>
                      <a:pt x="20505" y="8098"/>
                    </a:lnTo>
                    <a:cubicBezTo>
                      <a:pt x="20464" y="10546"/>
                      <a:pt x="20380" y="12973"/>
                      <a:pt x="20296" y="15379"/>
                    </a:cubicBezTo>
                    <a:cubicBezTo>
                      <a:pt x="20233" y="17765"/>
                      <a:pt x="20150" y="20129"/>
                      <a:pt x="20129" y="22472"/>
                    </a:cubicBezTo>
                    <a:cubicBezTo>
                      <a:pt x="20087" y="24837"/>
                      <a:pt x="20066" y="27201"/>
                      <a:pt x="20066" y="29566"/>
                    </a:cubicBezTo>
                    <a:lnTo>
                      <a:pt x="20066" y="29607"/>
                    </a:lnTo>
                    <a:lnTo>
                      <a:pt x="20087" y="29670"/>
                    </a:lnTo>
                    <a:cubicBezTo>
                      <a:pt x="20087" y="29754"/>
                      <a:pt x="20066" y="29838"/>
                      <a:pt x="20003" y="29963"/>
                    </a:cubicBezTo>
                    <a:cubicBezTo>
                      <a:pt x="19940" y="30089"/>
                      <a:pt x="19836" y="30214"/>
                      <a:pt x="19689" y="30340"/>
                    </a:cubicBezTo>
                    <a:cubicBezTo>
                      <a:pt x="19396" y="30570"/>
                      <a:pt x="19020" y="30779"/>
                      <a:pt x="18622" y="30946"/>
                    </a:cubicBezTo>
                    <a:cubicBezTo>
                      <a:pt x="17827" y="31302"/>
                      <a:pt x="16948" y="31532"/>
                      <a:pt x="16070" y="31721"/>
                    </a:cubicBezTo>
                    <a:cubicBezTo>
                      <a:pt x="14312" y="32097"/>
                      <a:pt x="12471" y="32265"/>
                      <a:pt x="10650" y="32286"/>
                    </a:cubicBezTo>
                    <a:cubicBezTo>
                      <a:pt x="8809" y="32286"/>
                      <a:pt x="6989" y="32202"/>
                      <a:pt x="5189" y="31888"/>
                    </a:cubicBezTo>
                    <a:cubicBezTo>
                      <a:pt x="4290" y="31721"/>
                      <a:pt x="3411" y="31511"/>
                      <a:pt x="2574" y="31198"/>
                    </a:cubicBezTo>
                    <a:cubicBezTo>
                      <a:pt x="2155" y="31030"/>
                      <a:pt x="1758" y="30842"/>
                      <a:pt x="1402" y="30612"/>
                    </a:cubicBezTo>
                    <a:cubicBezTo>
                      <a:pt x="1067" y="30361"/>
                      <a:pt x="795" y="30047"/>
                      <a:pt x="774" y="29733"/>
                    </a:cubicBezTo>
                    <a:lnTo>
                      <a:pt x="774" y="29440"/>
                    </a:lnTo>
                    <a:lnTo>
                      <a:pt x="748" y="29440"/>
                    </a:lnTo>
                    <a:cubicBezTo>
                      <a:pt x="708" y="27091"/>
                      <a:pt x="669" y="24760"/>
                      <a:pt x="649" y="22410"/>
                    </a:cubicBezTo>
                    <a:cubicBezTo>
                      <a:pt x="628" y="19962"/>
                      <a:pt x="628" y="17534"/>
                      <a:pt x="670" y="15086"/>
                    </a:cubicBezTo>
                    <a:cubicBezTo>
                      <a:pt x="712" y="12659"/>
                      <a:pt x="774" y="10211"/>
                      <a:pt x="837" y="7784"/>
                    </a:cubicBezTo>
                    <a:cubicBezTo>
                      <a:pt x="887" y="5825"/>
                      <a:pt x="924" y="3879"/>
                      <a:pt x="937" y="1926"/>
                    </a:cubicBezTo>
                    <a:lnTo>
                      <a:pt x="937" y="1926"/>
                    </a:lnTo>
                    <a:cubicBezTo>
                      <a:pt x="946" y="1933"/>
                      <a:pt x="954" y="1939"/>
                      <a:pt x="963" y="1946"/>
                    </a:cubicBezTo>
                    <a:cubicBezTo>
                      <a:pt x="1381" y="2239"/>
                      <a:pt x="1821" y="2449"/>
                      <a:pt x="2260" y="2637"/>
                    </a:cubicBezTo>
                    <a:cubicBezTo>
                      <a:pt x="3160" y="2993"/>
                      <a:pt x="4059" y="3223"/>
                      <a:pt x="4980" y="3390"/>
                    </a:cubicBezTo>
                    <a:cubicBezTo>
                      <a:pt x="6692" y="3701"/>
                      <a:pt x="8403" y="3832"/>
                      <a:pt x="10115" y="3832"/>
                    </a:cubicBezTo>
                    <a:cubicBezTo>
                      <a:pt x="10245" y="3832"/>
                      <a:pt x="10374" y="3831"/>
                      <a:pt x="10504" y="3829"/>
                    </a:cubicBezTo>
                    <a:cubicBezTo>
                      <a:pt x="12345" y="3788"/>
                      <a:pt x="14186" y="3620"/>
                      <a:pt x="16007" y="3223"/>
                    </a:cubicBezTo>
                    <a:cubicBezTo>
                      <a:pt x="16907" y="3034"/>
                      <a:pt x="17785" y="2762"/>
                      <a:pt x="18643" y="2407"/>
                    </a:cubicBezTo>
                    <a:cubicBezTo>
                      <a:pt x="19062" y="2218"/>
                      <a:pt x="19480" y="2009"/>
                      <a:pt x="19878" y="1716"/>
                    </a:cubicBezTo>
                    <a:cubicBezTo>
                      <a:pt x="20045" y="1570"/>
                      <a:pt x="20233" y="1423"/>
                      <a:pt x="20380" y="1235"/>
                    </a:cubicBezTo>
                    <a:cubicBezTo>
                      <a:pt x="20464" y="1130"/>
                      <a:pt x="20526" y="1047"/>
                      <a:pt x="20568" y="921"/>
                    </a:cubicBezTo>
                    <a:cubicBezTo>
                      <a:pt x="20609" y="880"/>
                      <a:pt x="20610" y="819"/>
                      <a:pt x="20629" y="758"/>
                    </a:cubicBezTo>
                    <a:close/>
                    <a:moveTo>
                      <a:pt x="0" y="0"/>
                    </a:moveTo>
                    <a:lnTo>
                      <a:pt x="0" y="461"/>
                    </a:lnTo>
                    <a:cubicBezTo>
                      <a:pt x="0" y="2909"/>
                      <a:pt x="63" y="5336"/>
                      <a:pt x="126" y="7784"/>
                    </a:cubicBezTo>
                    <a:cubicBezTo>
                      <a:pt x="168" y="10211"/>
                      <a:pt x="251" y="12659"/>
                      <a:pt x="272" y="15086"/>
                    </a:cubicBezTo>
                    <a:cubicBezTo>
                      <a:pt x="314" y="17534"/>
                      <a:pt x="314" y="19983"/>
                      <a:pt x="314" y="22410"/>
                    </a:cubicBezTo>
                    <a:cubicBezTo>
                      <a:pt x="293" y="24858"/>
                      <a:pt x="230" y="27285"/>
                      <a:pt x="189" y="29733"/>
                    </a:cubicBezTo>
                    <a:lnTo>
                      <a:pt x="189" y="30005"/>
                    </a:lnTo>
                    <a:lnTo>
                      <a:pt x="239" y="30005"/>
                    </a:lnTo>
                    <a:cubicBezTo>
                      <a:pt x="281" y="30202"/>
                      <a:pt x="366" y="30391"/>
                      <a:pt x="481" y="30549"/>
                    </a:cubicBezTo>
                    <a:cubicBezTo>
                      <a:pt x="628" y="30779"/>
                      <a:pt x="837" y="30946"/>
                      <a:pt x="1025" y="31114"/>
                    </a:cubicBezTo>
                    <a:cubicBezTo>
                      <a:pt x="1423" y="31428"/>
                      <a:pt x="1862" y="31637"/>
                      <a:pt x="2302" y="31846"/>
                    </a:cubicBezTo>
                    <a:cubicBezTo>
                      <a:pt x="3202" y="32223"/>
                      <a:pt x="4101" y="32474"/>
                      <a:pt x="5043" y="32662"/>
                    </a:cubicBezTo>
                    <a:cubicBezTo>
                      <a:pt x="6884" y="33039"/>
                      <a:pt x="8767" y="33227"/>
                      <a:pt x="10650" y="33227"/>
                    </a:cubicBezTo>
                    <a:cubicBezTo>
                      <a:pt x="10767" y="33228"/>
                      <a:pt x="10884" y="33229"/>
                      <a:pt x="11001" y="33229"/>
                    </a:cubicBezTo>
                    <a:cubicBezTo>
                      <a:pt x="12767" y="33229"/>
                      <a:pt x="14532" y="33080"/>
                      <a:pt x="16279" y="32746"/>
                    </a:cubicBezTo>
                    <a:cubicBezTo>
                      <a:pt x="17220" y="32579"/>
                      <a:pt x="18141" y="32327"/>
                      <a:pt x="19062" y="31951"/>
                    </a:cubicBezTo>
                    <a:cubicBezTo>
                      <a:pt x="19522" y="31762"/>
                      <a:pt x="19961" y="31532"/>
                      <a:pt x="20401" y="31177"/>
                    </a:cubicBezTo>
                    <a:cubicBezTo>
                      <a:pt x="20610" y="31009"/>
                      <a:pt x="20819" y="30800"/>
                      <a:pt x="20987" y="30507"/>
                    </a:cubicBezTo>
                    <a:cubicBezTo>
                      <a:pt x="21153" y="30236"/>
                      <a:pt x="21237" y="29841"/>
                      <a:pt x="21176" y="29466"/>
                    </a:cubicBezTo>
                    <a:lnTo>
                      <a:pt x="21176" y="29466"/>
                    </a:lnTo>
                    <a:cubicBezTo>
                      <a:pt x="21195" y="27030"/>
                      <a:pt x="21174" y="24594"/>
                      <a:pt x="21133" y="22159"/>
                    </a:cubicBezTo>
                    <a:cubicBezTo>
                      <a:pt x="21091" y="19690"/>
                      <a:pt x="21028" y="17221"/>
                      <a:pt x="20945" y="14773"/>
                    </a:cubicBezTo>
                    <a:cubicBezTo>
                      <a:pt x="20882" y="12324"/>
                      <a:pt x="20798" y="9939"/>
                      <a:pt x="20736" y="7554"/>
                    </a:cubicBezTo>
                    <a:lnTo>
                      <a:pt x="20673" y="4018"/>
                    </a:lnTo>
                    <a:lnTo>
                      <a:pt x="20634" y="748"/>
                    </a:lnTo>
                    <a:lnTo>
                      <a:pt x="20634" y="748"/>
                    </a:lnTo>
                    <a:cubicBezTo>
                      <a:pt x="20647" y="717"/>
                      <a:pt x="20637" y="697"/>
                      <a:pt x="20633" y="658"/>
                    </a:cubicBezTo>
                    <a:lnTo>
                      <a:pt x="20633" y="658"/>
                    </a:lnTo>
                    <a:lnTo>
                      <a:pt x="20631" y="524"/>
                    </a:lnTo>
                    <a:cubicBezTo>
                      <a:pt x="20610" y="544"/>
                      <a:pt x="20589" y="586"/>
                      <a:pt x="20568" y="607"/>
                    </a:cubicBezTo>
                    <a:cubicBezTo>
                      <a:pt x="20547" y="649"/>
                      <a:pt x="20526" y="712"/>
                      <a:pt x="20526" y="712"/>
                    </a:cubicBezTo>
                    <a:cubicBezTo>
                      <a:pt x="20505" y="775"/>
                      <a:pt x="20484" y="816"/>
                      <a:pt x="20443" y="858"/>
                    </a:cubicBezTo>
                    <a:cubicBezTo>
                      <a:pt x="20401" y="963"/>
                      <a:pt x="20338" y="1047"/>
                      <a:pt x="20254" y="1130"/>
                    </a:cubicBezTo>
                    <a:cubicBezTo>
                      <a:pt x="20108" y="1277"/>
                      <a:pt x="19920" y="1423"/>
                      <a:pt x="19731" y="1528"/>
                    </a:cubicBezTo>
                    <a:cubicBezTo>
                      <a:pt x="19355" y="1779"/>
                      <a:pt x="18957" y="1946"/>
                      <a:pt x="18518" y="2093"/>
                    </a:cubicBezTo>
                    <a:cubicBezTo>
                      <a:pt x="17681" y="2407"/>
                      <a:pt x="16802" y="2574"/>
                      <a:pt x="15902" y="2721"/>
                    </a:cubicBezTo>
                    <a:cubicBezTo>
                      <a:pt x="15023" y="2867"/>
                      <a:pt x="14124" y="2972"/>
                      <a:pt x="13224" y="3013"/>
                    </a:cubicBezTo>
                    <a:cubicBezTo>
                      <a:pt x="12324" y="3076"/>
                      <a:pt x="11404" y="3076"/>
                      <a:pt x="10504" y="3076"/>
                    </a:cubicBezTo>
                    <a:cubicBezTo>
                      <a:pt x="8704" y="3034"/>
                      <a:pt x="6905" y="2867"/>
                      <a:pt x="5147" y="2511"/>
                    </a:cubicBezTo>
                    <a:cubicBezTo>
                      <a:pt x="4290" y="2344"/>
                      <a:pt x="3411" y="2114"/>
                      <a:pt x="2616" y="1779"/>
                    </a:cubicBezTo>
                    <a:cubicBezTo>
                      <a:pt x="2218" y="1612"/>
                      <a:pt x="1842" y="1423"/>
                      <a:pt x="1528" y="1172"/>
                    </a:cubicBezTo>
                    <a:cubicBezTo>
                      <a:pt x="1193" y="963"/>
                      <a:pt x="963" y="649"/>
                      <a:pt x="963" y="440"/>
                    </a:cubicBez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45"/>
              <p:cNvSpPr/>
              <p:nvPr/>
            </p:nvSpPr>
            <p:spPr>
              <a:xfrm>
                <a:off x="6723350" y="1880225"/>
                <a:ext cx="528850" cy="161125"/>
              </a:xfrm>
              <a:custGeom>
                <a:avLst/>
                <a:gdLst/>
                <a:ahLst/>
                <a:cxnLst/>
                <a:rect l="l" t="t" r="r" b="b"/>
                <a:pathLst>
                  <a:path w="21154" h="6445" extrusionOk="0">
                    <a:moveTo>
                      <a:pt x="10339" y="120"/>
                    </a:moveTo>
                    <a:cubicBezTo>
                      <a:pt x="10401" y="120"/>
                      <a:pt x="10463" y="120"/>
                      <a:pt x="10525" y="121"/>
                    </a:cubicBezTo>
                    <a:cubicBezTo>
                      <a:pt x="12366" y="121"/>
                      <a:pt x="14207" y="414"/>
                      <a:pt x="15944" y="895"/>
                    </a:cubicBezTo>
                    <a:cubicBezTo>
                      <a:pt x="16823" y="1125"/>
                      <a:pt x="17681" y="1418"/>
                      <a:pt x="18476" y="1774"/>
                    </a:cubicBezTo>
                    <a:cubicBezTo>
                      <a:pt x="18873" y="1962"/>
                      <a:pt x="19250" y="2150"/>
                      <a:pt x="19564" y="2401"/>
                    </a:cubicBezTo>
                    <a:cubicBezTo>
                      <a:pt x="19878" y="2632"/>
                      <a:pt x="20066" y="2925"/>
                      <a:pt x="20045" y="3092"/>
                    </a:cubicBezTo>
                    <a:cubicBezTo>
                      <a:pt x="20024" y="3176"/>
                      <a:pt x="20003" y="3280"/>
                      <a:pt x="19919" y="3406"/>
                    </a:cubicBezTo>
                    <a:cubicBezTo>
                      <a:pt x="19836" y="3531"/>
                      <a:pt x="19710" y="3657"/>
                      <a:pt x="19543" y="3761"/>
                    </a:cubicBezTo>
                    <a:cubicBezTo>
                      <a:pt x="19229" y="3992"/>
                      <a:pt x="18852" y="4201"/>
                      <a:pt x="18455" y="4368"/>
                    </a:cubicBezTo>
                    <a:cubicBezTo>
                      <a:pt x="17660" y="4703"/>
                      <a:pt x="16802" y="4954"/>
                      <a:pt x="15923" y="5142"/>
                    </a:cubicBezTo>
                    <a:cubicBezTo>
                      <a:pt x="15044" y="5331"/>
                      <a:pt x="14144" y="5477"/>
                      <a:pt x="13245" y="5582"/>
                    </a:cubicBezTo>
                    <a:cubicBezTo>
                      <a:pt x="12345" y="5686"/>
                      <a:pt x="11445" y="5791"/>
                      <a:pt x="10525" y="5833"/>
                    </a:cubicBezTo>
                    <a:cubicBezTo>
                      <a:pt x="10076" y="5854"/>
                      <a:pt x="9626" y="5865"/>
                      <a:pt x="9175" y="5865"/>
                    </a:cubicBezTo>
                    <a:cubicBezTo>
                      <a:pt x="7799" y="5865"/>
                      <a:pt x="6419" y="5756"/>
                      <a:pt x="5064" y="5456"/>
                    </a:cubicBezTo>
                    <a:cubicBezTo>
                      <a:pt x="4185" y="5268"/>
                      <a:pt x="3285" y="4996"/>
                      <a:pt x="2490" y="4598"/>
                    </a:cubicBezTo>
                    <a:cubicBezTo>
                      <a:pt x="2092" y="4410"/>
                      <a:pt x="1716" y="4180"/>
                      <a:pt x="1402" y="3908"/>
                    </a:cubicBezTo>
                    <a:cubicBezTo>
                      <a:pt x="1235" y="3782"/>
                      <a:pt x="1109" y="3636"/>
                      <a:pt x="1004" y="3489"/>
                    </a:cubicBezTo>
                    <a:cubicBezTo>
                      <a:pt x="921" y="3343"/>
                      <a:pt x="900" y="3217"/>
                      <a:pt x="879" y="3092"/>
                    </a:cubicBezTo>
                    <a:cubicBezTo>
                      <a:pt x="900" y="2862"/>
                      <a:pt x="1130" y="2569"/>
                      <a:pt x="1444" y="2339"/>
                    </a:cubicBezTo>
                    <a:cubicBezTo>
                      <a:pt x="1779" y="2109"/>
                      <a:pt x="2155" y="1920"/>
                      <a:pt x="2553" y="1732"/>
                    </a:cubicBezTo>
                    <a:cubicBezTo>
                      <a:pt x="3369" y="1397"/>
                      <a:pt x="4227" y="1125"/>
                      <a:pt x="5105" y="874"/>
                    </a:cubicBezTo>
                    <a:cubicBezTo>
                      <a:pt x="6784" y="409"/>
                      <a:pt x="8560" y="120"/>
                      <a:pt x="10339" y="120"/>
                    </a:cubicBezTo>
                    <a:close/>
                    <a:moveTo>
                      <a:pt x="11215" y="0"/>
                    </a:moveTo>
                    <a:cubicBezTo>
                      <a:pt x="10985" y="0"/>
                      <a:pt x="10755" y="6"/>
                      <a:pt x="10525" y="16"/>
                    </a:cubicBezTo>
                    <a:cubicBezTo>
                      <a:pt x="9604" y="16"/>
                      <a:pt x="8683" y="16"/>
                      <a:pt x="7763" y="37"/>
                    </a:cubicBezTo>
                    <a:cubicBezTo>
                      <a:pt x="6821" y="79"/>
                      <a:pt x="5901" y="100"/>
                      <a:pt x="4959" y="225"/>
                    </a:cubicBezTo>
                    <a:cubicBezTo>
                      <a:pt x="4499" y="288"/>
                      <a:pt x="4038" y="351"/>
                      <a:pt x="3578" y="456"/>
                    </a:cubicBezTo>
                    <a:cubicBezTo>
                      <a:pt x="3118" y="560"/>
                      <a:pt x="2657" y="707"/>
                      <a:pt x="2197" y="874"/>
                    </a:cubicBezTo>
                    <a:cubicBezTo>
                      <a:pt x="1758" y="1062"/>
                      <a:pt x="1297" y="1272"/>
                      <a:pt x="900" y="1585"/>
                    </a:cubicBezTo>
                    <a:cubicBezTo>
                      <a:pt x="691" y="1753"/>
                      <a:pt x="481" y="1941"/>
                      <a:pt x="314" y="2192"/>
                    </a:cubicBezTo>
                    <a:cubicBezTo>
                      <a:pt x="147" y="2422"/>
                      <a:pt x="0" y="2736"/>
                      <a:pt x="21" y="3092"/>
                    </a:cubicBezTo>
                    <a:cubicBezTo>
                      <a:pt x="21" y="3427"/>
                      <a:pt x="167" y="3741"/>
                      <a:pt x="356" y="3971"/>
                    </a:cubicBezTo>
                    <a:cubicBezTo>
                      <a:pt x="523" y="4201"/>
                      <a:pt x="732" y="4368"/>
                      <a:pt x="942" y="4515"/>
                    </a:cubicBezTo>
                    <a:cubicBezTo>
                      <a:pt x="1381" y="4787"/>
                      <a:pt x="1820" y="4975"/>
                      <a:pt x="2281" y="5142"/>
                    </a:cubicBezTo>
                    <a:cubicBezTo>
                      <a:pt x="3180" y="5435"/>
                      <a:pt x="4080" y="5624"/>
                      <a:pt x="5001" y="5791"/>
                    </a:cubicBezTo>
                    <a:cubicBezTo>
                      <a:pt x="5921" y="5958"/>
                      <a:pt x="6821" y="6084"/>
                      <a:pt x="7742" y="6189"/>
                    </a:cubicBezTo>
                    <a:cubicBezTo>
                      <a:pt x="8683" y="6272"/>
                      <a:pt x="9604" y="6377"/>
                      <a:pt x="10525" y="6398"/>
                    </a:cubicBezTo>
                    <a:cubicBezTo>
                      <a:pt x="11059" y="6428"/>
                      <a:pt x="11593" y="6444"/>
                      <a:pt x="12127" y="6444"/>
                    </a:cubicBezTo>
                    <a:cubicBezTo>
                      <a:pt x="13455" y="6444"/>
                      <a:pt x="14783" y="6344"/>
                      <a:pt x="16111" y="6105"/>
                    </a:cubicBezTo>
                    <a:cubicBezTo>
                      <a:pt x="17053" y="5938"/>
                      <a:pt x="17973" y="5728"/>
                      <a:pt x="18873" y="5373"/>
                    </a:cubicBezTo>
                    <a:cubicBezTo>
                      <a:pt x="19334" y="5205"/>
                      <a:pt x="19794" y="4975"/>
                      <a:pt x="20212" y="4661"/>
                    </a:cubicBezTo>
                    <a:cubicBezTo>
                      <a:pt x="20422" y="4494"/>
                      <a:pt x="20652" y="4305"/>
                      <a:pt x="20819" y="4054"/>
                    </a:cubicBezTo>
                    <a:cubicBezTo>
                      <a:pt x="21007" y="3803"/>
                      <a:pt x="21154" y="3469"/>
                      <a:pt x="21154" y="3092"/>
                    </a:cubicBezTo>
                    <a:cubicBezTo>
                      <a:pt x="21154" y="2715"/>
                      <a:pt x="21007" y="2381"/>
                      <a:pt x="20819" y="2129"/>
                    </a:cubicBezTo>
                    <a:cubicBezTo>
                      <a:pt x="20631" y="1878"/>
                      <a:pt x="20422" y="1690"/>
                      <a:pt x="20212" y="1544"/>
                    </a:cubicBezTo>
                    <a:cubicBezTo>
                      <a:pt x="19773" y="1230"/>
                      <a:pt x="19313" y="1020"/>
                      <a:pt x="18873" y="853"/>
                    </a:cubicBezTo>
                    <a:cubicBezTo>
                      <a:pt x="18413" y="665"/>
                      <a:pt x="17953" y="539"/>
                      <a:pt x="17471" y="435"/>
                    </a:cubicBezTo>
                    <a:cubicBezTo>
                      <a:pt x="17011" y="330"/>
                      <a:pt x="16551" y="267"/>
                      <a:pt x="16090" y="204"/>
                    </a:cubicBezTo>
                    <a:cubicBezTo>
                      <a:pt x="15149" y="100"/>
                      <a:pt x="14228" y="58"/>
                      <a:pt x="13287" y="37"/>
                    </a:cubicBezTo>
                    <a:cubicBezTo>
                      <a:pt x="12826" y="37"/>
                      <a:pt x="12366" y="16"/>
                      <a:pt x="11906" y="16"/>
                    </a:cubicBezTo>
                    <a:cubicBezTo>
                      <a:pt x="11675" y="6"/>
                      <a:pt x="11445" y="0"/>
                      <a:pt x="11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45"/>
              <p:cNvSpPr/>
              <p:nvPr/>
            </p:nvSpPr>
            <p:spPr>
              <a:xfrm>
                <a:off x="6736425" y="2030750"/>
                <a:ext cx="501650" cy="236975"/>
              </a:xfrm>
              <a:custGeom>
                <a:avLst/>
                <a:gdLst/>
                <a:ahLst/>
                <a:cxnLst/>
                <a:rect l="l" t="t" r="r" b="b"/>
                <a:pathLst>
                  <a:path w="20066" h="9479" extrusionOk="0">
                    <a:moveTo>
                      <a:pt x="19982" y="0"/>
                    </a:moveTo>
                    <a:cubicBezTo>
                      <a:pt x="19229" y="607"/>
                      <a:pt x="18518" y="1214"/>
                      <a:pt x="17785" y="1779"/>
                    </a:cubicBezTo>
                    <a:cubicBezTo>
                      <a:pt x="17430" y="2072"/>
                      <a:pt x="17053" y="2344"/>
                      <a:pt x="16697" y="2637"/>
                    </a:cubicBezTo>
                    <a:cubicBezTo>
                      <a:pt x="16321" y="2930"/>
                      <a:pt x="15965" y="3202"/>
                      <a:pt x="15609" y="3494"/>
                    </a:cubicBezTo>
                    <a:cubicBezTo>
                      <a:pt x="15421" y="3641"/>
                      <a:pt x="15253" y="3787"/>
                      <a:pt x="15065" y="3955"/>
                    </a:cubicBezTo>
                    <a:cubicBezTo>
                      <a:pt x="14898" y="4101"/>
                      <a:pt x="14709" y="4269"/>
                      <a:pt x="14521" y="4394"/>
                    </a:cubicBezTo>
                    <a:cubicBezTo>
                      <a:pt x="14165" y="4687"/>
                      <a:pt x="13789" y="4980"/>
                      <a:pt x="13391" y="5231"/>
                    </a:cubicBezTo>
                    <a:cubicBezTo>
                      <a:pt x="12973" y="5461"/>
                      <a:pt x="12575" y="5691"/>
                      <a:pt x="12136" y="5880"/>
                    </a:cubicBezTo>
                    <a:cubicBezTo>
                      <a:pt x="11717" y="6068"/>
                      <a:pt x="11278" y="6235"/>
                      <a:pt x="10818" y="6382"/>
                    </a:cubicBezTo>
                    <a:cubicBezTo>
                      <a:pt x="10378" y="6507"/>
                      <a:pt x="9918" y="6633"/>
                      <a:pt x="9479" y="6800"/>
                    </a:cubicBezTo>
                    <a:lnTo>
                      <a:pt x="8139" y="7198"/>
                    </a:lnTo>
                    <a:cubicBezTo>
                      <a:pt x="7700" y="7323"/>
                      <a:pt x="7240" y="7428"/>
                      <a:pt x="6800" y="7554"/>
                    </a:cubicBezTo>
                    <a:cubicBezTo>
                      <a:pt x="6340" y="7658"/>
                      <a:pt x="5901" y="7805"/>
                      <a:pt x="5440" y="7909"/>
                    </a:cubicBezTo>
                    <a:cubicBezTo>
                      <a:pt x="3662" y="8432"/>
                      <a:pt x="1841" y="8788"/>
                      <a:pt x="0" y="9332"/>
                    </a:cubicBezTo>
                    <a:lnTo>
                      <a:pt x="0" y="9437"/>
                    </a:lnTo>
                    <a:cubicBezTo>
                      <a:pt x="481" y="9479"/>
                      <a:pt x="963" y="9479"/>
                      <a:pt x="1444" y="9479"/>
                    </a:cubicBezTo>
                    <a:lnTo>
                      <a:pt x="2155" y="9479"/>
                    </a:lnTo>
                    <a:cubicBezTo>
                      <a:pt x="2406" y="9458"/>
                      <a:pt x="2637" y="9437"/>
                      <a:pt x="2867" y="9416"/>
                    </a:cubicBezTo>
                    <a:cubicBezTo>
                      <a:pt x="3348" y="9374"/>
                      <a:pt x="3829" y="9311"/>
                      <a:pt x="4310" y="9269"/>
                    </a:cubicBezTo>
                    <a:cubicBezTo>
                      <a:pt x="4771" y="9186"/>
                      <a:pt x="5252" y="9081"/>
                      <a:pt x="5712" y="8976"/>
                    </a:cubicBezTo>
                    <a:cubicBezTo>
                      <a:pt x="6173" y="8893"/>
                      <a:pt x="6633" y="8746"/>
                      <a:pt x="7093" y="8600"/>
                    </a:cubicBezTo>
                    <a:cubicBezTo>
                      <a:pt x="7554" y="8453"/>
                      <a:pt x="8014" y="8307"/>
                      <a:pt x="8453" y="8119"/>
                    </a:cubicBezTo>
                    <a:cubicBezTo>
                      <a:pt x="8893" y="7951"/>
                      <a:pt x="9353" y="7784"/>
                      <a:pt x="9792" y="7575"/>
                    </a:cubicBezTo>
                    <a:cubicBezTo>
                      <a:pt x="10211" y="7365"/>
                      <a:pt x="10629" y="7135"/>
                      <a:pt x="11048" y="6905"/>
                    </a:cubicBezTo>
                    <a:cubicBezTo>
                      <a:pt x="11466" y="6675"/>
                      <a:pt x="11885" y="6403"/>
                      <a:pt x="12303" y="6194"/>
                    </a:cubicBezTo>
                    <a:cubicBezTo>
                      <a:pt x="12722" y="5963"/>
                      <a:pt x="13119" y="5733"/>
                      <a:pt x="13559" y="5524"/>
                    </a:cubicBezTo>
                    <a:cubicBezTo>
                      <a:pt x="13977" y="5315"/>
                      <a:pt x="14396" y="5085"/>
                      <a:pt x="14835" y="4896"/>
                    </a:cubicBezTo>
                    <a:cubicBezTo>
                      <a:pt x="15274" y="4687"/>
                      <a:pt x="15693" y="4457"/>
                      <a:pt x="16111" y="4206"/>
                    </a:cubicBezTo>
                    <a:cubicBezTo>
                      <a:pt x="16927" y="3704"/>
                      <a:pt x="17660" y="3076"/>
                      <a:pt x="18329" y="2386"/>
                    </a:cubicBezTo>
                    <a:cubicBezTo>
                      <a:pt x="18999" y="1674"/>
                      <a:pt x="19606" y="921"/>
                      <a:pt x="20066" y="63"/>
                    </a:cubicBezTo>
                    <a:lnTo>
                      <a:pt x="1998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45"/>
              <p:cNvSpPr/>
              <p:nvPr/>
            </p:nvSpPr>
            <p:spPr>
              <a:xfrm>
                <a:off x="6737475" y="2161000"/>
                <a:ext cx="501650" cy="242725"/>
              </a:xfrm>
              <a:custGeom>
                <a:avLst/>
                <a:gdLst/>
                <a:ahLst/>
                <a:cxnLst/>
                <a:rect l="l" t="t" r="r" b="b"/>
                <a:pathLst>
                  <a:path w="20066" h="9709" extrusionOk="0">
                    <a:moveTo>
                      <a:pt x="19982" y="0"/>
                    </a:moveTo>
                    <a:cubicBezTo>
                      <a:pt x="18538" y="1256"/>
                      <a:pt x="17116" y="2427"/>
                      <a:pt x="15651" y="3599"/>
                    </a:cubicBezTo>
                    <a:cubicBezTo>
                      <a:pt x="14939" y="4206"/>
                      <a:pt x="14249" y="4875"/>
                      <a:pt x="13454" y="5357"/>
                    </a:cubicBezTo>
                    <a:cubicBezTo>
                      <a:pt x="12659" y="5880"/>
                      <a:pt x="11780" y="6256"/>
                      <a:pt x="10880" y="6549"/>
                    </a:cubicBezTo>
                    <a:cubicBezTo>
                      <a:pt x="10441" y="6696"/>
                      <a:pt x="9981" y="6821"/>
                      <a:pt x="9541" y="6989"/>
                    </a:cubicBezTo>
                    <a:cubicBezTo>
                      <a:pt x="9081" y="7114"/>
                      <a:pt x="8641" y="7261"/>
                      <a:pt x="8202" y="7386"/>
                    </a:cubicBezTo>
                    <a:lnTo>
                      <a:pt x="7867" y="7491"/>
                    </a:lnTo>
                    <a:lnTo>
                      <a:pt x="7512" y="7575"/>
                    </a:lnTo>
                    <a:lnTo>
                      <a:pt x="6842" y="7763"/>
                    </a:lnTo>
                    <a:cubicBezTo>
                      <a:pt x="6612" y="7826"/>
                      <a:pt x="6382" y="7888"/>
                      <a:pt x="6172" y="7951"/>
                    </a:cubicBezTo>
                    <a:lnTo>
                      <a:pt x="5482" y="8119"/>
                    </a:lnTo>
                    <a:cubicBezTo>
                      <a:pt x="3683" y="8642"/>
                      <a:pt x="1862" y="9018"/>
                      <a:pt x="0" y="9583"/>
                    </a:cubicBezTo>
                    <a:lnTo>
                      <a:pt x="21" y="9667"/>
                    </a:lnTo>
                    <a:cubicBezTo>
                      <a:pt x="502" y="9709"/>
                      <a:pt x="983" y="9709"/>
                      <a:pt x="1465" y="9709"/>
                    </a:cubicBezTo>
                    <a:cubicBezTo>
                      <a:pt x="1946" y="9709"/>
                      <a:pt x="2427" y="9709"/>
                      <a:pt x="2908" y="9646"/>
                    </a:cubicBezTo>
                    <a:cubicBezTo>
                      <a:pt x="3390" y="9604"/>
                      <a:pt x="3850" y="9541"/>
                      <a:pt x="4331" y="9479"/>
                    </a:cubicBezTo>
                    <a:cubicBezTo>
                      <a:pt x="4812" y="9416"/>
                      <a:pt x="5294" y="9311"/>
                      <a:pt x="5754" y="9207"/>
                    </a:cubicBezTo>
                    <a:cubicBezTo>
                      <a:pt x="5984" y="9144"/>
                      <a:pt x="6235" y="9102"/>
                      <a:pt x="6465" y="9039"/>
                    </a:cubicBezTo>
                    <a:cubicBezTo>
                      <a:pt x="6696" y="8956"/>
                      <a:pt x="6926" y="8893"/>
                      <a:pt x="7156" y="8809"/>
                    </a:cubicBezTo>
                    <a:cubicBezTo>
                      <a:pt x="7595" y="8642"/>
                      <a:pt x="8077" y="8516"/>
                      <a:pt x="8516" y="8328"/>
                    </a:cubicBezTo>
                    <a:cubicBezTo>
                      <a:pt x="8955" y="8139"/>
                      <a:pt x="9416" y="7972"/>
                      <a:pt x="9855" y="7763"/>
                    </a:cubicBezTo>
                    <a:cubicBezTo>
                      <a:pt x="10274" y="7554"/>
                      <a:pt x="10692" y="7303"/>
                      <a:pt x="11110" y="7072"/>
                    </a:cubicBezTo>
                    <a:cubicBezTo>
                      <a:pt x="11947" y="6591"/>
                      <a:pt x="12784" y="6110"/>
                      <a:pt x="13621" y="5650"/>
                    </a:cubicBezTo>
                    <a:cubicBezTo>
                      <a:pt x="14458" y="5210"/>
                      <a:pt x="15358" y="4813"/>
                      <a:pt x="16174" y="4310"/>
                    </a:cubicBezTo>
                    <a:cubicBezTo>
                      <a:pt x="16592" y="4038"/>
                      <a:pt x="16969" y="3746"/>
                      <a:pt x="17346" y="3432"/>
                    </a:cubicBezTo>
                    <a:cubicBezTo>
                      <a:pt x="17701" y="3097"/>
                      <a:pt x="18057" y="2783"/>
                      <a:pt x="18392" y="2427"/>
                    </a:cubicBezTo>
                    <a:cubicBezTo>
                      <a:pt x="19041" y="1716"/>
                      <a:pt x="19647" y="942"/>
                      <a:pt x="20066" y="63"/>
                    </a:cubicBezTo>
                    <a:lnTo>
                      <a:pt x="1998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45"/>
              <p:cNvSpPr/>
              <p:nvPr/>
            </p:nvSpPr>
            <p:spPr>
              <a:xfrm>
                <a:off x="6737475" y="2396900"/>
                <a:ext cx="502700" cy="243800"/>
              </a:xfrm>
              <a:custGeom>
                <a:avLst/>
                <a:gdLst/>
                <a:ahLst/>
                <a:cxnLst/>
                <a:rect l="l" t="t" r="r" b="b"/>
                <a:pathLst>
                  <a:path w="20108" h="9752" extrusionOk="0">
                    <a:moveTo>
                      <a:pt x="20024" y="1"/>
                    </a:moveTo>
                    <a:cubicBezTo>
                      <a:pt x="18559" y="1256"/>
                      <a:pt x="17136" y="2428"/>
                      <a:pt x="15693" y="3621"/>
                    </a:cubicBezTo>
                    <a:cubicBezTo>
                      <a:pt x="14981" y="4227"/>
                      <a:pt x="14270" y="4876"/>
                      <a:pt x="13475" y="5378"/>
                    </a:cubicBezTo>
                    <a:cubicBezTo>
                      <a:pt x="12680" y="5901"/>
                      <a:pt x="11801" y="6278"/>
                      <a:pt x="10901" y="6571"/>
                    </a:cubicBezTo>
                    <a:cubicBezTo>
                      <a:pt x="10462" y="6717"/>
                      <a:pt x="10002" y="6864"/>
                      <a:pt x="9562" y="7010"/>
                    </a:cubicBezTo>
                    <a:cubicBezTo>
                      <a:pt x="9102" y="7136"/>
                      <a:pt x="8662" y="7282"/>
                      <a:pt x="8202" y="7408"/>
                    </a:cubicBezTo>
                    <a:cubicBezTo>
                      <a:pt x="7993" y="7491"/>
                      <a:pt x="7763" y="7554"/>
                      <a:pt x="7533" y="7617"/>
                    </a:cubicBezTo>
                    <a:lnTo>
                      <a:pt x="6863" y="7784"/>
                    </a:lnTo>
                    <a:cubicBezTo>
                      <a:pt x="6633" y="7847"/>
                      <a:pt x="6403" y="7910"/>
                      <a:pt x="6172" y="7973"/>
                    </a:cubicBezTo>
                    <a:lnTo>
                      <a:pt x="5503" y="8140"/>
                    </a:lnTo>
                    <a:cubicBezTo>
                      <a:pt x="3704" y="8684"/>
                      <a:pt x="1862" y="9040"/>
                      <a:pt x="0" y="9605"/>
                    </a:cubicBezTo>
                    <a:lnTo>
                      <a:pt x="21" y="9709"/>
                    </a:lnTo>
                    <a:cubicBezTo>
                      <a:pt x="502" y="9730"/>
                      <a:pt x="983" y="9751"/>
                      <a:pt x="1465" y="9751"/>
                    </a:cubicBezTo>
                    <a:cubicBezTo>
                      <a:pt x="1946" y="9751"/>
                      <a:pt x="2427" y="9730"/>
                      <a:pt x="2908" y="9667"/>
                    </a:cubicBezTo>
                    <a:cubicBezTo>
                      <a:pt x="3390" y="9626"/>
                      <a:pt x="3871" y="9584"/>
                      <a:pt x="4352" y="9521"/>
                    </a:cubicBezTo>
                    <a:cubicBezTo>
                      <a:pt x="4833" y="9437"/>
                      <a:pt x="5294" y="9333"/>
                      <a:pt x="5775" y="9228"/>
                    </a:cubicBezTo>
                    <a:cubicBezTo>
                      <a:pt x="6005" y="9186"/>
                      <a:pt x="6235" y="9123"/>
                      <a:pt x="6465" y="9061"/>
                    </a:cubicBezTo>
                    <a:cubicBezTo>
                      <a:pt x="6696" y="8998"/>
                      <a:pt x="6926" y="8914"/>
                      <a:pt x="7156" y="8831"/>
                    </a:cubicBezTo>
                    <a:cubicBezTo>
                      <a:pt x="7616" y="8684"/>
                      <a:pt x="8077" y="8538"/>
                      <a:pt x="8537" y="8349"/>
                    </a:cubicBezTo>
                    <a:cubicBezTo>
                      <a:pt x="8976" y="8161"/>
                      <a:pt x="9416" y="7994"/>
                      <a:pt x="9855" y="7784"/>
                    </a:cubicBezTo>
                    <a:cubicBezTo>
                      <a:pt x="10294" y="7575"/>
                      <a:pt x="10713" y="7324"/>
                      <a:pt x="11131" y="7094"/>
                    </a:cubicBezTo>
                    <a:cubicBezTo>
                      <a:pt x="11968" y="6613"/>
                      <a:pt x="12805" y="6131"/>
                      <a:pt x="13642" y="5671"/>
                    </a:cubicBezTo>
                    <a:cubicBezTo>
                      <a:pt x="14479" y="5232"/>
                      <a:pt x="15379" y="4834"/>
                      <a:pt x="16195" y="4311"/>
                    </a:cubicBezTo>
                    <a:cubicBezTo>
                      <a:pt x="16613" y="4060"/>
                      <a:pt x="16990" y="3746"/>
                      <a:pt x="17367" y="3453"/>
                    </a:cubicBezTo>
                    <a:cubicBezTo>
                      <a:pt x="17722" y="3118"/>
                      <a:pt x="18099" y="2784"/>
                      <a:pt x="18413" y="2428"/>
                    </a:cubicBezTo>
                    <a:cubicBezTo>
                      <a:pt x="19061" y="1716"/>
                      <a:pt x="19668" y="942"/>
                      <a:pt x="20108" y="64"/>
                    </a:cubicBezTo>
                    <a:lnTo>
                      <a:pt x="2002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45"/>
              <p:cNvSpPr/>
              <p:nvPr/>
            </p:nvSpPr>
            <p:spPr>
              <a:xfrm>
                <a:off x="6878700" y="2535525"/>
                <a:ext cx="359375" cy="216050"/>
              </a:xfrm>
              <a:custGeom>
                <a:avLst/>
                <a:gdLst/>
                <a:ahLst/>
                <a:cxnLst/>
                <a:rect l="l" t="t" r="r" b="b"/>
                <a:pathLst>
                  <a:path w="14375" h="8642" extrusionOk="0">
                    <a:moveTo>
                      <a:pt x="14291" y="1"/>
                    </a:moveTo>
                    <a:cubicBezTo>
                      <a:pt x="14145" y="105"/>
                      <a:pt x="13998" y="210"/>
                      <a:pt x="13873" y="314"/>
                    </a:cubicBezTo>
                    <a:cubicBezTo>
                      <a:pt x="13726" y="440"/>
                      <a:pt x="13580" y="545"/>
                      <a:pt x="13454" y="649"/>
                    </a:cubicBezTo>
                    <a:cubicBezTo>
                      <a:pt x="13161" y="879"/>
                      <a:pt x="12910" y="1109"/>
                      <a:pt x="12638" y="1319"/>
                    </a:cubicBezTo>
                    <a:cubicBezTo>
                      <a:pt x="12115" y="1779"/>
                      <a:pt x="11571" y="2197"/>
                      <a:pt x="11090" y="2700"/>
                    </a:cubicBezTo>
                    <a:cubicBezTo>
                      <a:pt x="10839" y="2951"/>
                      <a:pt x="10588" y="3202"/>
                      <a:pt x="10358" y="3474"/>
                    </a:cubicBezTo>
                    <a:cubicBezTo>
                      <a:pt x="10107" y="3725"/>
                      <a:pt x="9855" y="3976"/>
                      <a:pt x="9583" y="4185"/>
                    </a:cubicBezTo>
                    <a:cubicBezTo>
                      <a:pt x="9290" y="4394"/>
                      <a:pt x="8998" y="4583"/>
                      <a:pt x="8684" y="4771"/>
                    </a:cubicBezTo>
                    <a:cubicBezTo>
                      <a:pt x="8370" y="4938"/>
                      <a:pt x="8056" y="5064"/>
                      <a:pt x="7742" y="5210"/>
                    </a:cubicBezTo>
                    <a:cubicBezTo>
                      <a:pt x="7073" y="5462"/>
                      <a:pt x="6424" y="5734"/>
                      <a:pt x="5775" y="6006"/>
                    </a:cubicBezTo>
                    <a:cubicBezTo>
                      <a:pt x="5461" y="6152"/>
                      <a:pt x="5148" y="6278"/>
                      <a:pt x="4813" y="6382"/>
                    </a:cubicBezTo>
                    <a:cubicBezTo>
                      <a:pt x="4478" y="6508"/>
                      <a:pt x="4185" y="6654"/>
                      <a:pt x="3850" y="6780"/>
                    </a:cubicBezTo>
                    <a:cubicBezTo>
                      <a:pt x="2574" y="7345"/>
                      <a:pt x="1277" y="7847"/>
                      <a:pt x="0" y="8558"/>
                    </a:cubicBezTo>
                    <a:lnTo>
                      <a:pt x="21" y="8642"/>
                    </a:lnTo>
                    <a:cubicBezTo>
                      <a:pt x="398" y="8642"/>
                      <a:pt x="754" y="8621"/>
                      <a:pt x="1109" y="8579"/>
                    </a:cubicBezTo>
                    <a:cubicBezTo>
                      <a:pt x="1486" y="8537"/>
                      <a:pt x="1821" y="8475"/>
                      <a:pt x="2176" y="8412"/>
                    </a:cubicBezTo>
                    <a:cubicBezTo>
                      <a:pt x="2532" y="8328"/>
                      <a:pt x="2888" y="8244"/>
                      <a:pt x="3244" y="8161"/>
                    </a:cubicBezTo>
                    <a:cubicBezTo>
                      <a:pt x="3578" y="8056"/>
                      <a:pt x="3913" y="7931"/>
                      <a:pt x="4269" y="7826"/>
                    </a:cubicBezTo>
                    <a:cubicBezTo>
                      <a:pt x="4604" y="7700"/>
                      <a:pt x="4938" y="7554"/>
                      <a:pt x="5252" y="7387"/>
                    </a:cubicBezTo>
                    <a:lnTo>
                      <a:pt x="5733" y="7156"/>
                    </a:lnTo>
                    <a:cubicBezTo>
                      <a:pt x="5901" y="7073"/>
                      <a:pt x="6047" y="6989"/>
                      <a:pt x="6215" y="6884"/>
                    </a:cubicBezTo>
                    <a:cubicBezTo>
                      <a:pt x="6529" y="6717"/>
                      <a:pt x="6842" y="6550"/>
                      <a:pt x="7135" y="6340"/>
                    </a:cubicBezTo>
                    <a:cubicBezTo>
                      <a:pt x="7449" y="6152"/>
                      <a:pt x="7742" y="5922"/>
                      <a:pt x="8014" y="5713"/>
                    </a:cubicBezTo>
                    <a:cubicBezTo>
                      <a:pt x="8307" y="5483"/>
                      <a:pt x="8579" y="5252"/>
                      <a:pt x="8872" y="5064"/>
                    </a:cubicBezTo>
                    <a:cubicBezTo>
                      <a:pt x="9165" y="4855"/>
                      <a:pt x="9458" y="4646"/>
                      <a:pt x="9772" y="4457"/>
                    </a:cubicBezTo>
                    <a:cubicBezTo>
                      <a:pt x="10065" y="4269"/>
                      <a:pt x="10379" y="4102"/>
                      <a:pt x="10713" y="3934"/>
                    </a:cubicBezTo>
                    <a:cubicBezTo>
                      <a:pt x="11027" y="3746"/>
                      <a:pt x="11341" y="3578"/>
                      <a:pt x="11634" y="3369"/>
                    </a:cubicBezTo>
                    <a:cubicBezTo>
                      <a:pt x="11927" y="3160"/>
                      <a:pt x="12220" y="2951"/>
                      <a:pt x="12471" y="2679"/>
                    </a:cubicBezTo>
                    <a:cubicBezTo>
                      <a:pt x="12743" y="2428"/>
                      <a:pt x="12973" y="2177"/>
                      <a:pt x="13224" y="1905"/>
                    </a:cubicBezTo>
                    <a:cubicBezTo>
                      <a:pt x="13454" y="1633"/>
                      <a:pt x="13664" y="1319"/>
                      <a:pt x="13852" y="1026"/>
                    </a:cubicBezTo>
                    <a:cubicBezTo>
                      <a:pt x="14061" y="712"/>
                      <a:pt x="14228" y="398"/>
                      <a:pt x="14375" y="63"/>
                    </a:cubicBezTo>
                    <a:lnTo>
                      <a:pt x="142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45"/>
              <p:cNvSpPr/>
              <p:nvPr/>
            </p:nvSpPr>
            <p:spPr>
              <a:xfrm>
                <a:off x="6951925" y="1569350"/>
                <a:ext cx="99425" cy="389750"/>
              </a:xfrm>
              <a:custGeom>
                <a:avLst/>
                <a:gdLst/>
                <a:ahLst/>
                <a:cxnLst/>
                <a:rect l="l" t="t" r="r" b="b"/>
                <a:pathLst>
                  <a:path w="3977" h="15590" extrusionOk="0">
                    <a:moveTo>
                      <a:pt x="3894" y="1"/>
                    </a:moveTo>
                    <a:cubicBezTo>
                      <a:pt x="3140" y="1"/>
                      <a:pt x="2391" y="371"/>
                      <a:pt x="1800" y="859"/>
                    </a:cubicBezTo>
                    <a:cubicBezTo>
                      <a:pt x="1193" y="1362"/>
                      <a:pt x="712" y="2052"/>
                      <a:pt x="419" y="2784"/>
                    </a:cubicBezTo>
                    <a:cubicBezTo>
                      <a:pt x="105" y="3538"/>
                      <a:pt x="1" y="4354"/>
                      <a:pt x="63" y="5149"/>
                    </a:cubicBezTo>
                    <a:cubicBezTo>
                      <a:pt x="126" y="5944"/>
                      <a:pt x="356" y="6697"/>
                      <a:pt x="754" y="7367"/>
                    </a:cubicBezTo>
                    <a:cubicBezTo>
                      <a:pt x="942" y="7701"/>
                      <a:pt x="1172" y="8015"/>
                      <a:pt x="1340" y="8329"/>
                    </a:cubicBezTo>
                    <a:cubicBezTo>
                      <a:pt x="1424" y="8476"/>
                      <a:pt x="1507" y="8643"/>
                      <a:pt x="1591" y="8810"/>
                    </a:cubicBezTo>
                    <a:cubicBezTo>
                      <a:pt x="1654" y="8957"/>
                      <a:pt x="1716" y="9145"/>
                      <a:pt x="1758" y="9313"/>
                    </a:cubicBezTo>
                    <a:cubicBezTo>
                      <a:pt x="1968" y="10003"/>
                      <a:pt x="1926" y="10714"/>
                      <a:pt x="1842" y="11405"/>
                    </a:cubicBezTo>
                    <a:cubicBezTo>
                      <a:pt x="1800" y="11740"/>
                      <a:pt x="1779" y="12095"/>
                      <a:pt x="1716" y="12430"/>
                    </a:cubicBezTo>
                    <a:cubicBezTo>
                      <a:pt x="1716" y="12598"/>
                      <a:pt x="1675" y="12765"/>
                      <a:pt x="1654" y="12932"/>
                    </a:cubicBezTo>
                    <a:cubicBezTo>
                      <a:pt x="1633" y="13100"/>
                      <a:pt x="1591" y="13288"/>
                      <a:pt x="1549" y="13455"/>
                    </a:cubicBezTo>
                    <a:cubicBezTo>
                      <a:pt x="1486" y="13790"/>
                      <a:pt x="1403" y="14125"/>
                      <a:pt x="1319" y="14481"/>
                    </a:cubicBezTo>
                    <a:lnTo>
                      <a:pt x="1026" y="15527"/>
                    </a:lnTo>
                    <a:lnTo>
                      <a:pt x="1110" y="15590"/>
                    </a:lnTo>
                    <a:cubicBezTo>
                      <a:pt x="1675" y="15067"/>
                      <a:pt x="2051" y="14397"/>
                      <a:pt x="2344" y="13686"/>
                    </a:cubicBezTo>
                    <a:cubicBezTo>
                      <a:pt x="2407" y="13497"/>
                      <a:pt x="2470" y="13330"/>
                      <a:pt x="2512" y="13142"/>
                    </a:cubicBezTo>
                    <a:cubicBezTo>
                      <a:pt x="2574" y="12953"/>
                      <a:pt x="2616" y="12765"/>
                      <a:pt x="2637" y="12577"/>
                    </a:cubicBezTo>
                    <a:cubicBezTo>
                      <a:pt x="2721" y="12179"/>
                      <a:pt x="2742" y="11803"/>
                      <a:pt x="2721" y="11405"/>
                    </a:cubicBezTo>
                    <a:cubicBezTo>
                      <a:pt x="2658" y="10631"/>
                      <a:pt x="2344" y="9898"/>
                      <a:pt x="2093" y="9208"/>
                    </a:cubicBezTo>
                    <a:cubicBezTo>
                      <a:pt x="2009" y="9020"/>
                      <a:pt x="1947" y="8852"/>
                      <a:pt x="1884" y="8685"/>
                    </a:cubicBezTo>
                    <a:cubicBezTo>
                      <a:pt x="1800" y="8518"/>
                      <a:pt x="1716" y="8350"/>
                      <a:pt x="1654" y="8162"/>
                    </a:cubicBezTo>
                    <a:cubicBezTo>
                      <a:pt x="1570" y="7994"/>
                      <a:pt x="1507" y="7827"/>
                      <a:pt x="1444" y="7660"/>
                    </a:cubicBezTo>
                    <a:cubicBezTo>
                      <a:pt x="1382" y="7492"/>
                      <a:pt x="1319" y="7325"/>
                      <a:pt x="1277" y="7157"/>
                    </a:cubicBezTo>
                    <a:lnTo>
                      <a:pt x="1172" y="6634"/>
                    </a:lnTo>
                    <a:cubicBezTo>
                      <a:pt x="1152" y="6551"/>
                      <a:pt x="1152" y="6467"/>
                      <a:pt x="1131" y="6383"/>
                    </a:cubicBezTo>
                    <a:lnTo>
                      <a:pt x="1110" y="6132"/>
                    </a:lnTo>
                    <a:cubicBezTo>
                      <a:pt x="1089" y="6049"/>
                      <a:pt x="1089" y="5965"/>
                      <a:pt x="1068" y="5881"/>
                    </a:cubicBezTo>
                    <a:lnTo>
                      <a:pt x="1068" y="5630"/>
                    </a:lnTo>
                    <a:cubicBezTo>
                      <a:pt x="1068" y="5463"/>
                      <a:pt x="1026" y="5295"/>
                      <a:pt x="1068" y="5128"/>
                    </a:cubicBezTo>
                    <a:cubicBezTo>
                      <a:pt x="1068" y="4458"/>
                      <a:pt x="1235" y="3810"/>
                      <a:pt x="1444" y="3182"/>
                    </a:cubicBezTo>
                    <a:cubicBezTo>
                      <a:pt x="1675" y="2554"/>
                      <a:pt x="1988" y="1968"/>
                      <a:pt x="2386" y="1445"/>
                    </a:cubicBezTo>
                    <a:cubicBezTo>
                      <a:pt x="2804" y="901"/>
                      <a:pt x="3307" y="441"/>
                      <a:pt x="3976" y="106"/>
                    </a:cubicBezTo>
                    <a:lnTo>
                      <a:pt x="3955" y="2"/>
                    </a:lnTo>
                    <a:cubicBezTo>
                      <a:pt x="3935" y="1"/>
                      <a:pt x="3914" y="1"/>
                      <a:pt x="38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45"/>
              <p:cNvSpPr/>
              <p:nvPr/>
            </p:nvSpPr>
            <p:spPr>
              <a:xfrm>
                <a:off x="6756300" y="1352825"/>
                <a:ext cx="546125" cy="482825"/>
              </a:xfrm>
              <a:custGeom>
                <a:avLst/>
                <a:gdLst/>
                <a:ahLst/>
                <a:cxnLst/>
                <a:rect l="l" t="t" r="r" b="b"/>
                <a:pathLst>
                  <a:path w="21845" h="19313" extrusionOk="0">
                    <a:moveTo>
                      <a:pt x="12240" y="2314"/>
                    </a:moveTo>
                    <a:lnTo>
                      <a:pt x="12492" y="4499"/>
                    </a:lnTo>
                    <a:cubicBezTo>
                      <a:pt x="12617" y="5587"/>
                      <a:pt x="12743" y="6675"/>
                      <a:pt x="12889" y="7763"/>
                    </a:cubicBezTo>
                    <a:lnTo>
                      <a:pt x="12910" y="8056"/>
                    </a:lnTo>
                    <a:lnTo>
                      <a:pt x="13182" y="8202"/>
                    </a:lnTo>
                    <a:lnTo>
                      <a:pt x="14793" y="9018"/>
                    </a:lnTo>
                    <a:cubicBezTo>
                      <a:pt x="15337" y="9311"/>
                      <a:pt x="15860" y="9583"/>
                      <a:pt x="16404" y="9855"/>
                    </a:cubicBezTo>
                    <a:lnTo>
                      <a:pt x="17947" y="10632"/>
                    </a:lnTo>
                    <a:lnTo>
                      <a:pt x="17947" y="10632"/>
                    </a:lnTo>
                    <a:lnTo>
                      <a:pt x="16363" y="10755"/>
                    </a:lnTo>
                    <a:lnTo>
                      <a:pt x="12868" y="11048"/>
                    </a:lnTo>
                    <a:lnTo>
                      <a:pt x="12157" y="11111"/>
                    </a:lnTo>
                    <a:lnTo>
                      <a:pt x="12554" y="11676"/>
                    </a:lnTo>
                    <a:cubicBezTo>
                      <a:pt x="13036" y="12387"/>
                      <a:pt x="13517" y="13077"/>
                      <a:pt x="13998" y="13789"/>
                    </a:cubicBezTo>
                    <a:lnTo>
                      <a:pt x="14845" y="15011"/>
                    </a:lnTo>
                    <a:lnTo>
                      <a:pt x="14845" y="15011"/>
                    </a:lnTo>
                    <a:cubicBezTo>
                      <a:pt x="14378" y="14769"/>
                      <a:pt x="13909" y="14533"/>
                      <a:pt x="13454" y="14312"/>
                    </a:cubicBezTo>
                    <a:cubicBezTo>
                      <a:pt x="12680" y="13914"/>
                      <a:pt x="11948" y="13517"/>
                      <a:pt x="11215" y="13140"/>
                    </a:cubicBezTo>
                    <a:lnTo>
                      <a:pt x="11215" y="13140"/>
                    </a:lnTo>
                    <a:cubicBezTo>
                      <a:pt x="11236" y="13914"/>
                      <a:pt x="11215" y="14730"/>
                      <a:pt x="11215" y="15546"/>
                    </a:cubicBezTo>
                    <a:cubicBezTo>
                      <a:pt x="11215" y="15976"/>
                      <a:pt x="11210" y="16410"/>
                      <a:pt x="11207" y="16847"/>
                    </a:cubicBezTo>
                    <a:lnTo>
                      <a:pt x="11207" y="16847"/>
                    </a:lnTo>
                    <a:cubicBezTo>
                      <a:pt x="10995" y="16398"/>
                      <a:pt x="10784" y="15951"/>
                      <a:pt x="10567" y="15505"/>
                    </a:cubicBezTo>
                    <a:cubicBezTo>
                      <a:pt x="10169" y="14668"/>
                      <a:pt x="9772" y="13852"/>
                      <a:pt x="9374" y="13036"/>
                    </a:cubicBezTo>
                    <a:lnTo>
                      <a:pt x="9123" y="12533"/>
                    </a:lnTo>
                    <a:lnTo>
                      <a:pt x="8725" y="12952"/>
                    </a:lnTo>
                    <a:lnTo>
                      <a:pt x="6780" y="14940"/>
                    </a:lnTo>
                    <a:lnTo>
                      <a:pt x="6120" y="15620"/>
                    </a:lnTo>
                    <a:lnTo>
                      <a:pt x="6120" y="15620"/>
                    </a:lnTo>
                    <a:cubicBezTo>
                      <a:pt x="6228" y="15216"/>
                      <a:pt x="6335" y="14815"/>
                      <a:pt x="6445" y="14417"/>
                    </a:cubicBezTo>
                    <a:lnTo>
                      <a:pt x="6842" y="12910"/>
                    </a:lnTo>
                    <a:cubicBezTo>
                      <a:pt x="6989" y="12408"/>
                      <a:pt x="7114" y="11906"/>
                      <a:pt x="7240" y="11404"/>
                    </a:cubicBezTo>
                    <a:lnTo>
                      <a:pt x="7324" y="10985"/>
                    </a:lnTo>
                    <a:lnTo>
                      <a:pt x="6947" y="10901"/>
                    </a:lnTo>
                    <a:lnTo>
                      <a:pt x="1972" y="9719"/>
                    </a:lnTo>
                    <a:lnTo>
                      <a:pt x="1972" y="9719"/>
                    </a:lnTo>
                    <a:cubicBezTo>
                      <a:pt x="2669" y="9545"/>
                      <a:pt x="3370" y="9381"/>
                      <a:pt x="4080" y="9207"/>
                    </a:cubicBezTo>
                    <a:cubicBezTo>
                      <a:pt x="5106" y="8956"/>
                      <a:pt x="6110" y="8704"/>
                      <a:pt x="7135" y="8495"/>
                    </a:cubicBezTo>
                    <a:lnTo>
                      <a:pt x="7324" y="8453"/>
                    </a:lnTo>
                    <a:lnTo>
                      <a:pt x="7240" y="8265"/>
                    </a:lnTo>
                    <a:cubicBezTo>
                      <a:pt x="6780" y="7198"/>
                      <a:pt x="6319" y="6110"/>
                      <a:pt x="5859" y="5022"/>
                    </a:cubicBezTo>
                    <a:lnTo>
                      <a:pt x="4936" y="2757"/>
                    </a:lnTo>
                    <a:lnTo>
                      <a:pt x="4936" y="2757"/>
                    </a:lnTo>
                    <a:cubicBezTo>
                      <a:pt x="6158" y="3763"/>
                      <a:pt x="7372" y="4769"/>
                      <a:pt x="8600" y="5775"/>
                    </a:cubicBezTo>
                    <a:lnTo>
                      <a:pt x="8893" y="6005"/>
                    </a:lnTo>
                    <a:lnTo>
                      <a:pt x="9165" y="5712"/>
                    </a:lnTo>
                    <a:cubicBezTo>
                      <a:pt x="10210" y="4583"/>
                      <a:pt x="11227" y="3454"/>
                      <a:pt x="12240" y="2314"/>
                    </a:cubicBezTo>
                    <a:close/>
                    <a:moveTo>
                      <a:pt x="12952" y="0"/>
                    </a:moveTo>
                    <a:lnTo>
                      <a:pt x="12220" y="837"/>
                    </a:lnTo>
                    <a:cubicBezTo>
                      <a:pt x="11072" y="2179"/>
                      <a:pt x="9924" y="3504"/>
                      <a:pt x="8793" y="4860"/>
                    </a:cubicBezTo>
                    <a:lnTo>
                      <a:pt x="8793" y="4860"/>
                    </a:lnTo>
                    <a:cubicBezTo>
                      <a:pt x="7334" y="3775"/>
                      <a:pt x="5876" y="2722"/>
                      <a:pt x="4436" y="1632"/>
                    </a:cubicBezTo>
                    <a:lnTo>
                      <a:pt x="3557" y="984"/>
                    </a:lnTo>
                    <a:lnTo>
                      <a:pt x="4018" y="1967"/>
                    </a:lnTo>
                    <a:lnTo>
                      <a:pt x="5503" y="5168"/>
                    </a:lnTo>
                    <a:cubicBezTo>
                      <a:pt x="5959" y="6180"/>
                      <a:pt x="6415" y="7209"/>
                      <a:pt x="6871" y="8223"/>
                    </a:cubicBezTo>
                    <a:lnTo>
                      <a:pt x="6871" y="8223"/>
                    </a:lnTo>
                    <a:cubicBezTo>
                      <a:pt x="5925" y="8439"/>
                      <a:pt x="4961" y="8655"/>
                      <a:pt x="3997" y="8872"/>
                    </a:cubicBezTo>
                    <a:cubicBezTo>
                      <a:pt x="2971" y="9081"/>
                      <a:pt x="1967" y="9311"/>
                      <a:pt x="942" y="9500"/>
                    </a:cubicBezTo>
                    <a:lnTo>
                      <a:pt x="0" y="9688"/>
                    </a:lnTo>
                    <a:lnTo>
                      <a:pt x="921" y="9960"/>
                    </a:lnTo>
                    <a:lnTo>
                      <a:pt x="6327" y="11574"/>
                    </a:lnTo>
                    <a:lnTo>
                      <a:pt x="6327" y="11574"/>
                    </a:lnTo>
                    <a:cubicBezTo>
                      <a:pt x="6214" y="11937"/>
                      <a:pt x="6098" y="12308"/>
                      <a:pt x="6005" y="12680"/>
                    </a:cubicBezTo>
                    <a:lnTo>
                      <a:pt x="5566" y="14166"/>
                    </a:lnTo>
                    <a:cubicBezTo>
                      <a:pt x="5273" y="15170"/>
                      <a:pt x="5001" y="16153"/>
                      <a:pt x="4729" y="17158"/>
                    </a:cubicBezTo>
                    <a:lnTo>
                      <a:pt x="4248" y="18957"/>
                    </a:lnTo>
                    <a:lnTo>
                      <a:pt x="5524" y="17597"/>
                    </a:lnTo>
                    <a:lnTo>
                      <a:pt x="7407" y="15546"/>
                    </a:lnTo>
                    <a:lnTo>
                      <a:pt x="8920" y="13917"/>
                    </a:lnTo>
                    <a:lnTo>
                      <a:pt x="8920" y="13917"/>
                    </a:lnTo>
                    <a:cubicBezTo>
                      <a:pt x="9266" y="14545"/>
                      <a:pt x="9609" y="15175"/>
                      <a:pt x="9939" y="15818"/>
                    </a:cubicBezTo>
                    <a:cubicBezTo>
                      <a:pt x="10378" y="16614"/>
                      <a:pt x="10818" y="17409"/>
                      <a:pt x="11257" y="18204"/>
                    </a:cubicBezTo>
                    <a:lnTo>
                      <a:pt x="11864" y="19313"/>
                    </a:lnTo>
                    <a:lnTo>
                      <a:pt x="11759" y="18078"/>
                    </a:lnTo>
                    <a:cubicBezTo>
                      <a:pt x="11697" y="17304"/>
                      <a:pt x="11613" y="16509"/>
                      <a:pt x="11529" y="15714"/>
                    </a:cubicBezTo>
                    <a:cubicBezTo>
                      <a:pt x="11425" y="14919"/>
                      <a:pt x="11341" y="14082"/>
                      <a:pt x="11278" y="13224"/>
                    </a:cubicBezTo>
                    <a:lnTo>
                      <a:pt x="11278" y="13224"/>
                    </a:lnTo>
                    <a:cubicBezTo>
                      <a:pt x="12031" y="13705"/>
                      <a:pt x="12764" y="14166"/>
                      <a:pt x="13475" y="14626"/>
                    </a:cubicBezTo>
                    <a:cubicBezTo>
                      <a:pt x="14186" y="15107"/>
                      <a:pt x="14856" y="15546"/>
                      <a:pt x="15567" y="15986"/>
                    </a:cubicBezTo>
                    <a:lnTo>
                      <a:pt x="16467" y="16551"/>
                    </a:lnTo>
                    <a:lnTo>
                      <a:pt x="15902" y="15609"/>
                    </a:lnTo>
                    <a:lnTo>
                      <a:pt x="14563" y="13412"/>
                    </a:lnTo>
                    <a:cubicBezTo>
                      <a:pt x="14245" y="12898"/>
                      <a:pt x="13928" y="12361"/>
                      <a:pt x="13602" y="11835"/>
                    </a:cubicBezTo>
                    <a:lnTo>
                      <a:pt x="13602" y="11835"/>
                    </a:lnTo>
                    <a:lnTo>
                      <a:pt x="16404" y="11717"/>
                    </a:lnTo>
                    <a:lnTo>
                      <a:pt x="19920" y="11550"/>
                    </a:lnTo>
                    <a:lnTo>
                      <a:pt x="21845" y="11445"/>
                    </a:lnTo>
                    <a:lnTo>
                      <a:pt x="20129" y="10546"/>
                    </a:lnTo>
                    <a:lnTo>
                      <a:pt x="16907" y="8872"/>
                    </a:lnTo>
                    <a:cubicBezTo>
                      <a:pt x="16383" y="8579"/>
                      <a:pt x="15839" y="8307"/>
                      <a:pt x="15295" y="8035"/>
                    </a:cubicBezTo>
                    <a:lnTo>
                      <a:pt x="13941" y="7331"/>
                    </a:lnTo>
                    <a:lnTo>
                      <a:pt x="13941" y="7331"/>
                    </a:lnTo>
                    <a:cubicBezTo>
                      <a:pt x="13820" y="6345"/>
                      <a:pt x="13671" y="5359"/>
                      <a:pt x="13538" y="4373"/>
                    </a:cubicBezTo>
                    <a:lnTo>
                      <a:pt x="13098" y="1109"/>
                    </a:lnTo>
                    <a:lnTo>
                      <a:pt x="1295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59" name="Google Shape;1959;p45"/>
            <p:cNvSpPr/>
            <p:nvPr/>
          </p:nvSpPr>
          <p:spPr>
            <a:xfrm>
              <a:off x="4099050" y="1312900"/>
              <a:ext cx="222675" cy="213500"/>
            </a:xfrm>
            <a:custGeom>
              <a:avLst/>
              <a:gdLst/>
              <a:ahLst/>
              <a:cxnLst/>
              <a:rect l="l" t="t" r="r" b="b"/>
              <a:pathLst>
                <a:path w="8907" h="8540" extrusionOk="0">
                  <a:moveTo>
                    <a:pt x="1902" y="0"/>
                  </a:moveTo>
                  <a:lnTo>
                    <a:pt x="2302" y="3069"/>
                  </a:lnTo>
                  <a:lnTo>
                    <a:pt x="0" y="5137"/>
                  </a:lnTo>
                  <a:lnTo>
                    <a:pt x="3069" y="5704"/>
                  </a:lnTo>
                  <a:lnTo>
                    <a:pt x="4337" y="8540"/>
                  </a:lnTo>
                  <a:lnTo>
                    <a:pt x="5804" y="5805"/>
                  </a:lnTo>
                  <a:lnTo>
                    <a:pt x="8907" y="5471"/>
                  </a:lnTo>
                  <a:lnTo>
                    <a:pt x="6738" y="3203"/>
                  </a:lnTo>
                  <a:lnTo>
                    <a:pt x="7372" y="167"/>
                  </a:lnTo>
                  <a:lnTo>
                    <a:pt x="4570" y="1535"/>
                  </a:lnTo>
                  <a:lnTo>
                    <a:pt x="1902" y="0"/>
                  </a:lnTo>
                  <a:close/>
                </a:path>
              </a:pathLst>
            </a:custGeom>
            <a:solidFill>
              <a:schemeClr val="accent3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45"/>
            <p:cNvSpPr/>
            <p:nvPr/>
          </p:nvSpPr>
          <p:spPr>
            <a:xfrm>
              <a:off x="4893700" y="1674750"/>
              <a:ext cx="164325" cy="158475"/>
            </a:xfrm>
            <a:custGeom>
              <a:avLst/>
              <a:gdLst/>
              <a:ahLst/>
              <a:cxnLst/>
              <a:rect l="l" t="t" r="r" b="b"/>
              <a:pathLst>
                <a:path w="6573" h="6339" extrusionOk="0">
                  <a:moveTo>
                    <a:pt x="1369" y="0"/>
                  </a:moveTo>
                  <a:lnTo>
                    <a:pt x="1669" y="2269"/>
                  </a:lnTo>
                  <a:lnTo>
                    <a:pt x="1" y="3803"/>
                  </a:lnTo>
                  <a:lnTo>
                    <a:pt x="2236" y="4237"/>
                  </a:lnTo>
                  <a:lnTo>
                    <a:pt x="3203" y="6338"/>
                  </a:lnTo>
                  <a:lnTo>
                    <a:pt x="4271" y="4304"/>
                  </a:lnTo>
                  <a:lnTo>
                    <a:pt x="6572" y="4037"/>
                  </a:lnTo>
                  <a:lnTo>
                    <a:pt x="4971" y="2402"/>
                  </a:lnTo>
                  <a:lnTo>
                    <a:pt x="5438" y="134"/>
                  </a:lnTo>
                  <a:lnTo>
                    <a:pt x="5438" y="134"/>
                  </a:lnTo>
                  <a:lnTo>
                    <a:pt x="3370" y="1135"/>
                  </a:lnTo>
                  <a:lnTo>
                    <a:pt x="1369" y="0"/>
                  </a:lnTo>
                  <a:close/>
                </a:path>
              </a:pathLst>
            </a:custGeom>
            <a:solidFill>
              <a:schemeClr val="accent4"/>
            </a:solidFill>
            <a:ln w="83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45"/>
            <p:cNvSpPr/>
            <p:nvPr/>
          </p:nvSpPr>
          <p:spPr>
            <a:xfrm>
              <a:off x="4822250" y="1269850"/>
              <a:ext cx="139275" cy="133450"/>
            </a:xfrm>
            <a:custGeom>
              <a:avLst/>
              <a:gdLst/>
              <a:ahLst/>
              <a:cxnLst/>
              <a:rect l="l" t="t" r="r" b="b"/>
              <a:pathLst>
                <a:path w="5571" h="5338" extrusionOk="0">
                  <a:moveTo>
                    <a:pt x="1168" y="0"/>
                  </a:moveTo>
                  <a:lnTo>
                    <a:pt x="1435" y="1935"/>
                  </a:lnTo>
                  <a:lnTo>
                    <a:pt x="0" y="3236"/>
                  </a:lnTo>
                  <a:lnTo>
                    <a:pt x="1902" y="3569"/>
                  </a:lnTo>
                  <a:lnTo>
                    <a:pt x="2702" y="5337"/>
                  </a:lnTo>
                  <a:lnTo>
                    <a:pt x="3636" y="3636"/>
                  </a:lnTo>
                  <a:lnTo>
                    <a:pt x="5571" y="3436"/>
                  </a:lnTo>
                  <a:lnTo>
                    <a:pt x="4203" y="2035"/>
                  </a:lnTo>
                  <a:lnTo>
                    <a:pt x="4603" y="133"/>
                  </a:lnTo>
                  <a:lnTo>
                    <a:pt x="2869" y="967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chemeClr val="accent3"/>
            </a:solidFill>
            <a:ln w="66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2" name="Google Shape;1962;p45"/>
          <p:cNvGrpSpPr/>
          <p:nvPr/>
        </p:nvGrpSpPr>
        <p:grpSpPr>
          <a:xfrm>
            <a:off x="6775075" y="2864028"/>
            <a:ext cx="1021374" cy="895677"/>
            <a:chOff x="6775075" y="2864028"/>
            <a:chExt cx="1021374" cy="895677"/>
          </a:xfrm>
        </p:grpSpPr>
        <p:grpSp>
          <p:nvGrpSpPr>
            <p:cNvPr id="1963" name="Google Shape;1963;p45"/>
            <p:cNvGrpSpPr/>
            <p:nvPr/>
          </p:nvGrpSpPr>
          <p:grpSpPr>
            <a:xfrm>
              <a:off x="6855722" y="2864028"/>
              <a:ext cx="940726" cy="895677"/>
              <a:chOff x="6855722" y="2864028"/>
              <a:chExt cx="940726" cy="895677"/>
            </a:xfrm>
          </p:grpSpPr>
          <p:grpSp>
            <p:nvGrpSpPr>
              <p:cNvPr id="1964" name="Google Shape;1964;p45"/>
              <p:cNvGrpSpPr/>
              <p:nvPr/>
            </p:nvGrpSpPr>
            <p:grpSpPr>
              <a:xfrm>
                <a:off x="6855722" y="2961957"/>
                <a:ext cx="940726" cy="797749"/>
                <a:chOff x="-1318275" y="4702375"/>
                <a:chExt cx="2171575" cy="1841525"/>
              </a:xfrm>
            </p:grpSpPr>
            <p:sp>
              <p:nvSpPr>
                <p:cNvPr id="1965" name="Google Shape;1965;p45"/>
                <p:cNvSpPr/>
                <p:nvPr/>
              </p:nvSpPr>
              <p:spPr>
                <a:xfrm>
                  <a:off x="-1309950" y="4708375"/>
                  <a:ext cx="2154900" cy="18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196" h="73020" extrusionOk="0">
                      <a:moveTo>
                        <a:pt x="36660" y="1"/>
                      </a:moveTo>
                      <a:cubicBezTo>
                        <a:pt x="36660" y="1"/>
                        <a:pt x="33725" y="20649"/>
                        <a:pt x="30923" y="22117"/>
                      </a:cubicBezTo>
                      <a:cubicBezTo>
                        <a:pt x="30814" y="22176"/>
                        <a:pt x="30685" y="22204"/>
                        <a:pt x="30538" y="22204"/>
                      </a:cubicBezTo>
                      <a:cubicBezTo>
                        <a:pt x="26940" y="22204"/>
                        <a:pt x="12377" y="5239"/>
                        <a:pt x="12376" y="5238"/>
                      </a:cubicBezTo>
                      <a:lnTo>
                        <a:pt x="12376" y="5238"/>
                      </a:lnTo>
                      <a:cubicBezTo>
                        <a:pt x="12376" y="5239"/>
                        <a:pt x="16079" y="14411"/>
                        <a:pt x="18480" y="22517"/>
                      </a:cubicBezTo>
                      <a:cubicBezTo>
                        <a:pt x="20532" y="29450"/>
                        <a:pt x="8192" y="30218"/>
                        <a:pt x="2622" y="30218"/>
                      </a:cubicBezTo>
                      <a:cubicBezTo>
                        <a:pt x="1037" y="30218"/>
                        <a:pt x="1" y="30156"/>
                        <a:pt x="1" y="30156"/>
                      </a:cubicBezTo>
                      <a:lnTo>
                        <a:pt x="1" y="30156"/>
                      </a:lnTo>
                      <a:cubicBezTo>
                        <a:pt x="1" y="30156"/>
                        <a:pt x="14744" y="33592"/>
                        <a:pt x="16646" y="37027"/>
                      </a:cubicBezTo>
                      <a:cubicBezTo>
                        <a:pt x="18447" y="40263"/>
                        <a:pt x="4370" y="56174"/>
                        <a:pt x="4370" y="56174"/>
                      </a:cubicBezTo>
                      <a:cubicBezTo>
                        <a:pt x="11802" y="51199"/>
                        <a:pt x="16792" y="49299"/>
                        <a:pt x="20079" y="49299"/>
                      </a:cubicBezTo>
                      <a:cubicBezTo>
                        <a:pt x="30721" y="49299"/>
                        <a:pt x="23517" y="69217"/>
                        <a:pt x="23517" y="69217"/>
                      </a:cubicBezTo>
                      <a:cubicBezTo>
                        <a:pt x="23517" y="69217"/>
                        <a:pt x="31823" y="54073"/>
                        <a:pt x="38928" y="53139"/>
                      </a:cubicBezTo>
                      <a:cubicBezTo>
                        <a:pt x="39085" y="53118"/>
                        <a:pt x="39240" y="53108"/>
                        <a:pt x="39394" y="53108"/>
                      </a:cubicBezTo>
                      <a:cubicBezTo>
                        <a:pt x="46233" y="53108"/>
                        <a:pt x="49903" y="73020"/>
                        <a:pt x="49903" y="73020"/>
                      </a:cubicBezTo>
                      <a:cubicBezTo>
                        <a:pt x="49903" y="73020"/>
                        <a:pt x="49621" y="51068"/>
                        <a:pt x="56703" y="51068"/>
                      </a:cubicBezTo>
                      <a:cubicBezTo>
                        <a:pt x="56931" y="51068"/>
                        <a:pt x="57166" y="51091"/>
                        <a:pt x="57408" y="51138"/>
                      </a:cubicBezTo>
                      <a:cubicBezTo>
                        <a:pt x="65247" y="52605"/>
                        <a:pt x="79991" y="66382"/>
                        <a:pt x="79991" y="66382"/>
                      </a:cubicBezTo>
                      <a:cubicBezTo>
                        <a:pt x="79991" y="66382"/>
                        <a:pt x="77022" y="62312"/>
                        <a:pt x="70718" y="50304"/>
                      </a:cubicBezTo>
                      <a:cubicBezTo>
                        <a:pt x="64380" y="38295"/>
                        <a:pt x="86195" y="32858"/>
                        <a:pt x="86195" y="32858"/>
                      </a:cubicBezTo>
                      <a:cubicBezTo>
                        <a:pt x="86195" y="32858"/>
                        <a:pt x="73153" y="31190"/>
                        <a:pt x="65514" y="29956"/>
                      </a:cubicBezTo>
                      <a:cubicBezTo>
                        <a:pt x="57842" y="28722"/>
                        <a:pt x="67215" y="7974"/>
                        <a:pt x="67215" y="7973"/>
                      </a:cubicBezTo>
                      <a:lnTo>
                        <a:pt x="67215" y="7973"/>
                      </a:lnTo>
                      <a:cubicBezTo>
                        <a:pt x="67215" y="7974"/>
                        <a:pt x="52771" y="23451"/>
                        <a:pt x="46767" y="24285"/>
                      </a:cubicBezTo>
                      <a:cubicBezTo>
                        <a:pt x="46669" y="24299"/>
                        <a:pt x="46571" y="24305"/>
                        <a:pt x="46473" y="24305"/>
                      </a:cubicBezTo>
                      <a:cubicBezTo>
                        <a:pt x="40598" y="24305"/>
                        <a:pt x="36660" y="1"/>
                        <a:pt x="3666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6" name="Google Shape;1966;p45"/>
                <p:cNvSpPr/>
                <p:nvPr/>
              </p:nvSpPr>
              <p:spPr>
                <a:xfrm>
                  <a:off x="-1318275" y="4702375"/>
                  <a:ext cx="2171575" cy="184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63" h="73661" extrusionOk="0">
                      <a:moveTo>
                        <a:pt x="4792" y="56374"/>
                      </a:moveTo>
                      <a:lnTo>
                        <a:pt x="4770" y="56387"/>
                      </a:lnTo>
                      <a:lnTo>
                        <a:pt x="4770" y="56387"/>
                      </a:lnTo>
                      <a:lnTo>
                        <a:pt x="4770" y="56390"/>
                      </a:lnTo>
                      <a:lnTo>
                        <a:pt x="4770" y="56390"/>
                      </a:lnTo>
                      <a:lnTo>
                        <a:pt x="4792" y="56374"/>
                      </a:lnTo>
                      <a:close/>
                      <a:moveTo>
                        <a:pt x="4770" y="56390"/>
                      </a:moveTo>
                      <a:lnTo>
                        <a:pt x="4737" y="56414"/>
                      </a:lnTo>
                      <a:cubicBezTo>
                        <a:pt x="4770" y="56414"/>
                        <a:pt x="4737" y="56448"/>
                        <a:pt x="4737" y="56448"/>
                      </a:cubicBezTo>
                      <a:lnTo>
                        <a:pt x="4770" y="56414"/>
                      </a:lnTo>
                      <a:lnTo>
                        <a:pt x="4770" y="56390"/>
                      </a:lnTo>
                      <a:close/>
                      <a:moveTo>
                        <a:pt x="37018" y="1717"/>
                      </a:moveTo>
                      <a:lnTo>
                        <a:pt x="37018" y="1717"/>
                      </a:lnTo>
                      <a:cubicBezTo>
                        <a:pt x="37747" y="5659"/>
                        <a:pt x="38665" y="9551"/>
                        <a:pt x="39795" y="13417"/>
                      </a:cubicBezTo>
                      <a:cubicBezTo>
                        <a:pt x="40462" y="15552"/>
                        <a:pt x="41196" y="17687"/>
                        <a:pt x="42130" y="19755"/>
                      </a:cubicBezTo>
                      <a:cubicBezTo>
                        <a:pt x="42597" y="20756"/>
                        <a:pt x="43131" y="21756"/>
                        <a:pt x="43798" y="22690"/>
                      </a:cubicBezTo>
                      <a:cubicBezTo>
                        <a:pt x="44132" y="23157"/>
                        <a:pt x="44532" y="23591"/>
                        <a:pt x="44965" y="23958"/>
                      </a:cubicBezTo>
                      <a:cubicBezTo>
                        <a:pt x="45432" y="24325"/>
                        <a:pt x="45966" y="24592"/>
                        <a:pt x="46567" y="24658"/>
                      </a:cubicBezTo>
                      <a:cubicBezTo>
                        <a:pt x="46647" y="24667"/>
                        <a:pt x="46727" y="24672"/>
                        <a:pt x="46807" y="24672"/>
                      </a:cubicBezTo>
                      <a:cubicBezTo>
                        <a:pt x="47025" y="24672"/>
                        <a:pt x="47239" y="24641"/>
                        <a:pt x="47434" y="24592"/>
                      </a:cubicBezTo>
                      <a:cubicBezTo>
                        <a:pt x="47734" y="24558"/>
                        <a:pt x="48001" y="24425"/>
                        <a:pt x="48268" y="24358"/>
                      </a:cubicBezTo>
                      <a:cubicBezTo>
                        <a:pt x="48535" y="24258"/>
                        <a:pt x="48802" y="24158"/>
                        <a:pt x="49068" y="24025"/>
                      </a:cubicBezTo>
                      <a:cubicBezTo>
                        <a:pt x="49302" y="23925"/>
                        <a:pt x="49569" y="23791"/>
                        <a:pt x="49836" y="23658"/>
                      </a:cubicBezTo>
                      <a:cubicBezTo>
                        <a:pt x="50836" y="23124"/>
                        <a:pt x="51770" y="22524"/>
                        <a:pt x="52704" y="21890"/>
                      </a:cubicBezTo>
                      <a:cubicBezTo>
                        <a:pt x="54539" y="20555"/>
                        <a:pt x="56274" y="19154"/>
                        <a:pt x="57975" y="17687"/>
                      </a:cubicBezTo>
                      <a:cubicBezTo>
                        <a:pt x="61092" y="14940"/>
                        <a:pt x="64095" y="12050"/>
                        <a:pt x="66984" y="9071"/>
                      </a:cubicBezTo>
                      <a:lnTo>
                        <a:pt x="66984" y="9071"/>
                      </a:lnTo>
                      <a:cubicBezTo>
                        <a:pt x="65650" y="12216"/>
                        <a:pt x="64493" y="15443"/>
                        <a:pt x="63612" y="18754"/>
                      </a:cubicBezTo>
                      <a:cubicBezTo>
                        <a:pt x="63145" y="20589"/>
                        <a:pt x="62745" y="22457"/>
                        <a:pt x="62645" y="24358"/>
                      </a:cubicBezTo>
                      <a:cubicBezTo>
                        <a:pt x="62578" y="25292"/>
                        <a:pt x="62578" y="26260"/>
                        <a:pt x="62778" y="27194"/>
                      </a:cubicBezTo>
                      <a:cubicBezTo>
                        <a:pt x="62978" y="28128"/>
                        <a:pt x="63379" y="29128"/>
                        <a:pt x="64213" y="29762"/>
                      </a:cubicBezTo>
                      <a:cubicBezTo>
                        <a:pt x="64613" y="30062"/>
                        <a:pt x="65080" y="30262"/>
                        <a:pt x="65580" y="30363"/>
                      </a:cubicBezTo>
                      <a:cubicBezTo>
                        <a:pt x="66047" y="30463"/>
                        <a:pt x="66514" y="30529"/>
                        <a:pt x="66981" y="30629"/>
                      </a:cubicBezTo>
                      <a:lnTo>
                        <a:pt x="69750" y="31063"/>
                      </a:lnTo>
                      <a:lnTo>
                        <a:pt x="75320" y="31864"/>
                      </a:lnTo>
                      <a:cubicBezTo>
                        <a:pt x="78515" y="32324"/>
                        <a:pt x="81734" y="32784"/>
                        <a:pt x="84935" y="33224"/>
                      </a:cubicBezTo>
                      <a:lnTo>
                        <a:pt x="84935" y="33224"/>
                      </a:lnTo>
                      <a:cubicBezTo>
                        <a:pt x="83594" y="33630"/>
                        <a:pt x="82284" y="34096"/>
                        <a:pt x="80991" y="34632"/>
                      </a:cubicBezTo>
                      <a:cubicBezTo>
                        <a:pt x="79223" y="35366"/>
                        <a:pt x="77489" y="36200"/>
                        <a:pt x="75854" y="37234"/>
                      </a:cubicBezTo>
                      <a:cubicBezTo>
                        <a:pt x="74220" y="38268"/>
                        <a:pt x="72685" y="39502"/>
                        <a:pt x="71451" y="41037"/>
                      </a:cubicBezTo>
                      <a:cubicBezTo>
                        <a:pt x="70851" y="41804"/>
                        <a:pt x="70350" y="42671"/>
                        <a:pt x="69983" y="43572"/>
                      </a:cubicBezTo>
                      <a:cubicBezTo>
                        <a:pt x="69616" y="44506"/>
                        <a:pt x="69483" y="45540"/>
                        <a:pt x="69516" y="46541"/>
                      </a:cubicBezTo>
                      <a:lnTo>
                        <a:pt x="69550" y="47275"/>
                      </a:lnTo>
                      <a:cubicBezTo>
                        <a:pt x="69583" y="47508"/>
                        <a:pt x="69650" y="47775"/>
                        <a:pt x="69683" y="48008"/>
                      </a:cubicBezTo>
                      <a:cubicBezTo>
                        <a:pt x="69750" y="48509"/>
                        <a:pt x="69950" y="48976"/>
                        <a:pt x="70117" y="49443"/>
                      </a:cubicBezTo>
                      <a:cubicBezTo>
                        <a:pt x="70284" y="49910"/>
                        <a:pt x="70517" y="50343"/>
                        <a:pt x="70717" y="50777"/>
                      </a:cubicBezTo>
                      <a:lnTo>
                        <a:pt x="71384" y="52045"/>
                      </a:lnTo>
                      <a:cubicBezTo>
                        <a:pt x="72252" y="53713"/>
                        <a:pt x="73152" y="55414"/>
                        <a:pt x="74086" y="57048"/>
                      </a:cubicBezTo>
                      <a:cubicBezTo>
                        <a:pt x="75020" y="58716"/>
                        <a:pt x="75954" y="60384"/>
                        <a:pt x="76922" y="62019"/>
                      </a:cubicBezTo>
                      <a:cubicBezTo>
                        <a:pt x="77338" y="62737"/>
                        <a:pt x="77755" y="63443"/>
                        <a:pt x="78182" y="64142"/>
                      </a:cubicBezTo>
                      <a:lnTo>
                        <a:pt x="78182" y="64142"/>
                      </a:lnTo>
                      <a:cubicBezTo>
                        <a:pt x="75691" y="61959"/>
                        <a:pt x="73144" y="59857"/>
                        <a:pt x="70484" y="57849"/>
                      </a:cubicBezTo>
                      <a:cubicBezTo>
                        <a:pt x="68716" y="56548"/>
                        <a:pt x="66914" y="55280"/>
                        <a:pt x="65013" y="54113"/>
                      </a:cubicBezTo>
                      <a:cubicBezTo>
                        <a:pt x="63112" y="52979"/>
                        <a:pt x="61177" y="51911"/>
                        <a:pt x="59009" y="51211"/>
                      </a:cubicBezTo>
                      <a:cubicBezTo>
                        <a:pt x="58742" y="51144"/>
                        <a:pt x="58442" y="51077"/>
                        <a:pt x="58175" y="51011"/>
                      </a:cubicBezTo>
                      <a:cubicBezTo>
                        <a:pt x="57908" y="50944"/>
                        <a:pt x="57608" y="50877"/>
                        <a:pt x="57308" y="50877"/>
                      </a:cubicBezTo>
                      <a:cubicBezTo>
                        <a:pt x="57199" y="50866"/>
                        <a:pt x="57090" y="50860"/>
                        <a:pt x="56982" y="50860"/>
                      </a:cubicBezTo>
                      <a:cubicBezTo>
                        <a:pt x="56458" y="50860"/>
                        <a:pt x="55943" y="50990"/>
                        <a:pt x="55473" y="51211"/>
                      </a:cubicBezTo>
                      <a:cubicBezTo>
                        <a:pt x="54339" y="51744"/>
                        <a:pt x="53605" y="52745"/>
                        <a:pt x="53005" y="53713"/>
                      </a:cubicBezTo>
                      <a:cubicBezTo>
                        <a:pt x="52437" y="54713"/>
                        <a:pt x="52037" y="55747"/>
                        <a:pt x="51704" y="56815"/>
                      </a:cubicBezTo>
                      <a:cubicBezTo>
                        <a:pt x="51370" y="57882"/>
                        <a:pt x="51137" y="58983"/>
                        <a:pt x="50903" y="60050"/>
                      </a:cubicBezTo>
                      <a:cubicBezTo>
                        <a:pt x="50503" y="62252"/>
                        <a:pt x="50236" y="64454"/>
                        <a:pt x="50069" y="66655"/>
                      </a:cubicBezTo>
                      <a:cubicBezTo>
                        <a:pt x="49993" y="67641"/>
                        <a:pt x="49931" y="68634"/>
                        <a:pt x="49886" y="69633"/>
                      </a:cubicBezTo>
                      <a:lnTo>
                        <a:pt x="49886" y="69633"/>
                      </a:lnTo>
                      <a:cubicBezTo>
                        <a:pt x="49232" y="66989"/>
                        <a:pt x="48429" y="64388"/>
                        <a:pt x="47434" y="61818"/>
                      </a:cubicBezTo>
                      <a:cubicBezTo>
                        <a:pt x="46700" y="59984"/>
                        <a:pt x="45866" y="58182"/>
                        <a:pt x="44765" y="56515"/>
                      </a:cubicBezTo>
                      <a:cubicBezTo>
                        <a:pt x="44198" y="55681"/>
                        <a:pt x="43564" y="54913"/>
                        <a:pt x="42764" y="54246"/>
                      </a:cubicBezTo>
                      <a:cubicBezTo>
                        <a:pt x="41997" y="53579"/>
                        <a:pt x="41029" y="53045"/>
                        <a:pt x="39929" y="52979"/>
                      </a:cubicBezTo>
                      <a:cubicBezTo>
                        <a:pt x="39662" y="53012"/>
                        <a:pt x="39395" y="53012"/>
                        <a:pt x="39128" y="53045"/>
                      </a:cubicBezTo>
                      <a:cubicBezTo>
                        <a:pt x="38861" y="53112"/>
                        <a:pt x="38628" y="53112"/>
                        <a:pt x="38361" y="53212"/>
                      </a:cubicBezTo>
                      <a:cubicBezTo>
                        <a:pt x="37860" y="53346"/>
                        <a:pt x="37393" y="53546"/>
                        <a:pt x="36926" y="53746"/>
                      </a:cubicBezTo>
                      <a:cubicBezTo>
                        <a:pt x="36026" y="54213"/>
                        <a:pt x="35192" y="54747"/>
                        <a:pt x="34425" y="55380"/>
                      </a:cubicBezTo>
                      <a:cubicBezTo>
                        <a:pt x="32857" y="56615"/>
                        <a:pt x="31489" y="58082"/>
                        <a:pt x="30255" y="59583"/>
                      </a:cubicBezTo>
                      <a:cubicBezTo>
                        <a:pt x="28240" y="61996"/>
                        <a:pt x="26457" y="64556"/>
                        <a:pt x="24838" y="67231"/>
                      </a:cubicBezTo>
                      <a:lnTo>
                        <a:pt x="24838" y="67231"/>
                      </a:lnTo>
                      <a:cubicBezTo>
                        <a:pt x="25084" y="66356"/>
                        <a:pt x="25306" y="65472"/>
                        <a:pt x="25518" y="64587"/>
                      </a:cubicBezTo>
                      <a:cubicBezTo>
                        <a:pt x="25885" y="62919"/>
                        <a:pt x="26185" y="61251"/>
                        <a:pt x="26352" y="59517"/>
                      </a:cubicBezTo>
                      <a:cubicBezTo>
                        <a:pt x="26519" y="57815"/>
                        <a:pt x="26519" y="56081"/>
                        <a:pt x="26185" y="54380"/>
                      </a:cubicBezTo>
                      <a:cubicBezTo>
                        <a:pt x="26019" y="53546"/>
                        <a:pt x="25752" y="52678"/>
                        <a:pt x="25318" y="51945"/>
                      </a:cubicBezTo>
                      <a:cubicBezTo>
                        <a:pt x="24851" y="51177"/>
                        <a:pt x="24251" y="50510"/>
                        <a:pt x="23450" y="50077"/>
                      </a:cubicBezTo>
                      <a:cubicBezTo>
                        <a:pt x="22683" y="49643"/>
                        <a:pt x="21816" y="49443"/>
                        <a:pt x="20948" y="49376"/>
                      </a:cubicBezTo>
                      <a:cubicBezTo>
                        <a:pt x="20832" y="49372"/>
                        <a:pt x="20717" y="49370"/>
                        <a:pt x="20602" y="49370"/>
                      </a:cubicBezTo>
                      <a:cubicBezTo>
                        <a:pt x="19832" y="49370"/>
                        <a:pt x="19102" y="49464"/>
                        <a:pt x="18346" y="49610"/>
                      </a:cubicBezTo>
                      <a:cubicBezTo>
                        <a:pt x="16679" y="49943"/>
                        <a:pt x="15044" y="50577"/>
                        <a:pt x="13510" y="51244"/>
                      </a:cubicBezTo>
                      <a:cubicBezTo>
                        <a:pt x="11942" y="51978"/>
                        <a:pt x="10441" y="52779"/>
                        <a:pt x="8973" y="53646"/>
                      </a:cubicBezTo>
                      <a:cubicBezTo>
                        <a:pt x="8239" y="54079"/>
                        <a:pt x="7505" y="54513"/>
                        <a:pt x="6805" y="54980"/>
                      </a:cubicBezTo>
                      <a:cubicBezTo>
                        <a:pt x="6438" y="55214"/>
                        <a:pt x="6071" y="55447"/>
                        <a:pt x="5737" y="55681"/>
                      </a:cubicBezTo>
                      <a:lnTo>
                        <a:pt x="4848" y="56333"/>
                      </a:lnTo>
                      <a:lnTo>
                        <a:pt x="4937" y="56214"/>
                      </a:lnTo>
                      <a:lnTo>
                        <a:pt x="5170" y="55981"/>
                      </a:lnTo>
                      <a:lnTo>
                        <a:pt x="5571" y="55480"/>
                      </a:lnTo>
                      <a:lnTo>
                        <a:pt x="6438" y="54513"/>
                      </a:lnTo>
                      <a:lnTo>
                        <a:pt x="8106" y="52512"/>
                      </a:lnTo>
                      <a:cubicBezTo>
                        <a:pt x="9207" y="51211"/>
                        <a:pt x="10307" y="49843"/>
                        <a:pt x="11341" y="48475"/>
                      </a:cubicBezTo>
                      <a:cubicBezTo>
                        <a:pt x="12409" y="47108"/>
                        <a:pt x="13443" y="45707"/>
                        <a:pt x="14410" y="44272"/>
                      </a:cubicBezTo>
                      <a:cubicBezTo>
                        <a:pt x="15344" y="42838"/>
                        <a:pt x="16278" y="41370"/>
                        <a:pt x="16945" y="39736"/>
                      </a:cubicBezTo>
                      <a:cubicBezTo>
                        <a:pt x="17112" y="39302"/>
                        <a:pt x="17246" y="38902"/>
                        <a:pt x="17312" y="38435"/>
                      </a:cubicBezTo>
                      <a:cubicBezTo>
                        <a:pt x="17346" y="38201"/>
                        <a:pt x="17379" y="37968"/>
                        <a:pt x="17346" y="37734"/>
                      </a:cubicBezTo>
                      <a:cubicBezTo>
                        <a:pt x="17346" y="37501"/>
                        <a:pt x="17246" y="37234"/>
                        <a:pt x="17112" y="37034"/>
                      </a:cubicBezTo>
                      <a:cubicBezTo>
                        <a:pt x="16845" y="36634"/>
                        <a:pt x="16512" y="36333"/>
                        <a:pt x="16178" y="36067"/>
                      </a:cubicBezTo>
                      <a:cubicBezTo>
                        <a:pt x="15845" y="35766"/>
                        <a:pt x="15478" y="35533"/>
                        <a:pt x="15077" y="35299"/>
                      </a:cubicBezTo>
                      <a:cubicBezTo>
                        <a:pt x="13576" y="34399"/>
                        <a:pt x="11975" y="33732"/>
                        <a:pt x="10341" y="33131"/>
                      </a:cubicBezTo>
                      <a:cubicBezTo>
                        <a:pt x="7939" y="32215"/>
                        <a:pt x="5482" y="31446"/>
                        <a:pt x="2997" y="30769"/>
                      </a:cubicBezTo>
                      <a:lnTo>
                        <a:pt x="2997" y="30769"/>
                      </a:lnTo>
                      <a:cubicBezTo>
                        <a:pt x="3090" y="30770"/>
                        <a:pt x="3184" y="30770"/>
                        <a:pt x="3278" y="30770"/>
                      </a:cubicBezTo>
                      <a:cubicBezTo>
                        <a:pt x="5740" y="30770"/>
                        <a:pt x="8191" y="30610"/>
                        <a:pt x="10641" y="30229"/>
                      </a:cubicBezTo>
                      <a:cubicBezTo>
                        <a:pt x="12342" y="29962"/>
                        <a:pt x="14077" y="29562"/>
                        <a:pt x="15678" y="28861"/>
                      </a:cubicBezTo>
                      <a:cubicBezTo>
                        <a:pt x="16478" y="28495"/>
                        <a:pt x="17246" y="28027"/>
                        <a:pt x="17913" y="27427"/>
                      </a:cubicBezTo>
                      <a:cubicBezTo>
                        <a:pt x="18613" y="26793"/>
                        <a:pt x="19114" y="25959"/>
                        <a:pt x="19314" y="25025"/>
                      </a:cubicBezTo>
                      <a:cubicBezTo>
                        <a:pt x="19514" y="24125"/>
                        <a:pt x="19280" y="23157"/>
                        <a:pt x="19047" y="22323"/>
                      </a:cubicBezTo>
                      <a:cubicBezTo>
                        <a:pt x="18813" y="21523"/>
                        <a:pt x="18547" y="20689"/>
                        <a:pt x="18280" y="19888"/>
                      </a:cubicBezTo>
                      <a:cubicBezTo>
                        <a:pt x="17746" y="18254"/>
                        <a:pt x="17212" y="16619"/>
                        <a:pt x="16645" y="14985"/>
                      </a:cubicBezTo>
                      <a:cubicBezTo>
                        <a:pt x="15752" y="12437"/>
                        <a:pt x="14839" y="9890"/>
                        <a:pt x="13872" y="7358"/>
                      </a:cubicBezTo>
                      <a:lnTo>
                        <a:pt x="13872" y="7358"/>
                      </a:lnTo>
                      <a:cubicBezTo>
                        <a:pt x="16063" y="9855"/>
                        <a:pt x="18322" y="12304"/>
                        <a:pt x="20648" y="14685"/>
                      </a:cubicBezTo>
                      <a:cubicBezTo>
                        <a:pt x="22049" y="16152"/>
                        <a:pt x="23483" y="17553"/>
                        <a:pt x="25018" y="18954"/>
                      </a:cubicBezTo>
                      <a:cubicBezTo>
                        <a:pt x="25752" y="19621"/>
                        <a:pt x="26519" y="20289"/>
                        <a:pt x="27320" y="20922"/>
                      </a:cubicBezTo>
                      <a:cubicBezTo>
                        <a:pt x="28153" y="21556"/>
                        <a:pt x="28954" y="22157"/>
                        <a:pt x="29988" y="22590"/>
                      </a:cubicBezTo>
                      <a:cubicBezTo>
                        <a:pt x="30222" y="22690"/>
                        <a:pt x="30488" y="22790"/>
                        <a:pt x="30822" y="22790"/>
                      </a:cubicBezTo>
                      <a:cubicBezTo>
                        <a:pt x="30989" y="22790"/>
                        <a:pt x="31156" y="22790"/>
                        <a:pt x="31356" y="22724"/>
                      </a:cubicBezTo>
                      <a:cubicBezTo>
                        <a:pt x="31523" y="22624"/>
                        <a:pt x="31623" y="22524"/>
                        <a:pt x="31756" y="22423"/>
                      </a:cubicBezTo>
                      <a:cubicBezTo>
                        <a:pt x="32190" y="21990"/>
                        <a:pt x="32423" y="21523"/>
                        <a:pt x="32657" y="21056"/>
                      </a:cubicBezTo>
                      <a:cubicBezTo>
                        <a:pt x="33090" y="20122"/>
                        <a:pt x="33424" y="19154"/>
                        <a:pt x="33724" y="18154"/>
                      </a:cubicBezTo>
                      <a:cubicBezTo>
                        <a:pt x="34291" y="16219"/>
                        <a:pt x="34758" y="14218"/>
                        <a:pt x="35158" y="12250"/>
                      </a:cubicBezTo>
                      <a:cubicBezTo>
                        <a:pt x="35892" y="8757"/>
                        <a:pt x="36497" y="5238"/>
                        <a:pt x="37018" y="1717"/>
                      </a:cubicBezTo>
                      <a:close/>
                      <a:moveTo>
                        <a:pt x="36974" y="1"/>
                      </a:moveTo>
                      <a:cubicBezTo>
                        <a:pt x="36860" y="1"/>
                        <a:pt x="36760" y="92"/>
                        <a:pt x="36760" y="208"/>
                      </a:cubicBezTo>
                      <a:cubicBezTo>
                        <a:pt x="36159" y="4177"/>
                        <a:pt x="35459" y="8180"/>
                        <a:pt x="34591" y="12116"/>
                      </a:cubicBezTo>
                      <a:cubicBezTo>
                        <a:pt x="34158" y="14084"/>
                        <a:pt x="33691" y="16052"/>
                        <a:pt x="33090" y="17987"/>
                      </a:cubicBezTo>
                      <a:cubicBezTo>
                        <a:pt x="32790" y="18921"/>
                        <a:pt x="32490" y="19888"/>
                        <a:pt x="32056" y="20789"/>
                      </a:cubicBezTo>
                      <a:cubicBezTo>
                        <a:pt x="31823" y="21189"/>
                        <a:pt x="31589" y="21656"/>
                        <a:pt x="31289" y="21923"/>
                      </a:cubicBezTo>
                      <a:cubicBezTo>
                        <a:pt x="31222" y="21956"/>
                        <a:pt x="31122" y="22057"/>
                        <a:pt x="31089" y="22090"/>
                      </a:cubicBezTo>
                      <a:cubicBezTo>
                        <a:pt x="31044" y="22090"/>
                        <a:pt x="31000" y="22105"/>
                        <a:pt x="30946" y="22105"/>
                      </a:cubicBezTo>
                      <a:cubicBezTo>
                        <a:pt x="30918" y="22105"/>
                        <a:pt x="30889" y="22101"/>
                        <a:pt x="30855" y="22090"/>
                      </a:cubicBezTo>
                      <a:cubicBezTo>
                        <a:pt x="30655" y="22090"/>
                        <a:pt x="30455" y="22023"/>
                        <a:pt x="30222" y="21956"/>
                      </a:cubicBezTo>
                      <a:cubicBezTo>
                        <a:pt x="29388" y="21590"/>
                        <a:pt x="28554" y="20956"/>
                        <a:pt x="27787" y="20355"/>
                      </a:cubicBezTo>
                      <a:cubicBezTo>
                        <a:pt x="26986" y="19755"/>
                        <a:pt x="26219" y="19088"/>
                        <a:pt x="25485" y="18421"/>
                      </a:cubicBezTo>
                      <a:cubicBezTo>
                        <a:pt x="24017" y="17053"/>
                        <a:pt x="22583" y="15619"/>
                        <a:pt x="21182" y="14184"/>
                      </a:cubicBezTo>
                      <a:cubicBezTo>
                        <a:pt x="18380" y="11282"/>
                        <a:pt x="15645" y="8280"/>
                        <a:pt x="13009" y="5211"/>
                      </a:cubicBezTo>
                      <a:cubicBezTo>
                        <a:pt x="12943" y="5122"/>
                        <a:pt x="12846" y="5078"/>
                        <a:pt x="12740" y="5078"/>
                      </a:cubicBezTo>
                      <a:cubicBezTo>
                        <a:pt x="12687" y="5078"/>
                        <a:pt x="12631" y="5089"/>
                        <a:pt x="12576" y="5111"/>
                      </a:cubicBezTo>
                      <a:cubicBezTo>
                        <a:pt x="12376" y="5178"/>
                        <a:pt x="12275" y="5411"/>
                        <a:pt x="12376" y="5611"/>
                      </a:cubicBezTo>
                      <a:cubicBezTo>
                        <a:pt x="13610" y="8780"/>
                        <a:pt x="14811" y="12016"/>
                        <a:pt x="15945" y="15218"/>
                      </a:cubicBezTo>
                      <a:cubicBezTo>
                        <a:pt x="16512" y="16853"/>
                        <a:pt x="17079" y="18454"/>
                        <a:pt x="17613" y="20088"/>
                      </a:cubicBezTo>
                      <a:cubicBezTo>
                        <a:pt x="17879" y="20922"/>
                        <a:pt x="18113" y="21723"/>
                        <a:pt x="18380" y="22557"/>
                      </a:cubicBezTo>
                      <a:lnTo>
                        <a:pt x="18480" y="22857"/>
                      </a:lnTo>
                      <a:lnTo>
                        <a:pt x="18513" y="23157"/>
                      </a:lnTo>
                      <a:cubicBezTo>
                        <a:pt x="18580" y="23324"/>
                        <a:pt x="18647" y="23524"/>
                        <a:pt x="18647" y="23724"/>
                      </a:cubicBezTo>
                      <a:cubicBezTo>
                        <a:pt x="18647" y="23925"/>
                        <a:pt x="18680" y="24125"/>
                        <a:pt x="18680" y="24325"/>
                      </a:cubicBezTo>
                      <a:lnTo>
                        <a:pt x="18613" y="24892"/>
                      </a:lnTo>
                      <a:cubicBezTo>
                        <a:pt x="18480" y="25692"/>
                        <a:pt x="18046" y="26360"/>
                        <a:pt x="17446" y="26927"/>
                      </a:cubicBezTo>
                      <a:cubicBezTo>
                        <a:pt x="16879" y="27460"/>
                        <a:pt x="16145" y="27894"/>
                        <a:pt x="15411" y="28228"/>
                      </a:cubicBezTo>
                      <a:cubicBezTo>
                        <a:pt x="13877" y="28928"/>
                        <a:pt x="12209" y="29295"/>
                        <a:pt x="10541" y="29595"/>
                      </a:cubicBezTo>
                      <a:cubicBezTo>
                        <a:pt x="8873" y="29862"/>
                        <a:pt x="7172" y="29996"/>
                        <a:pt x="5471" y="30096"/>
                      </a:cubicBezTo>
                      <a:cubicBezTo>
                        <a:pt x="4620" y="30129"/>
                        <a:pt x="3761" y="30146"/>
                        <a:pt x="2906" y="30146"/>
                      </a:cubicBezTo>
                      <a:cubicBezTo>
                        <a:pt x="2065" y="30146"/>
                        <a:pt x="1228" y="30130"/>
                        <a:pt x="407" y="30097"/>
                      </a:cubicBezTo>
                      <a:lnTo>
                        <a:pt x="407" y="30097"/>
                      </a:lnTo>
                      <a:cubicBezTo>
                        <a:pt x="405" y="30097"/>
                        <a:pt x="402" y="30096"/>
                        <a:pt x="400" y="30096"/>
                      </a:cubicBezTo>
                      <a:lnTo>
                        <a:pt x="400" y="30097"/>
                      </a:lnTo>
                      <a:lnTo>
                        <a:pt x="400" y="30097"/>
                      </a:lnTo>
                      <a:cubicBezTo>
                        <a:pt x="389" y="30097"/>
                        <a:pt x="378" y="30096"/>
                        <a:pt x="367" y="30096"/>
                      </a:cubicBezTo>
                      <a:lnTo>
                        <a:pt x="334" y="30096"/>
                      </a:lnTo>
                      <a:cubicBezTo>
                        <a:pt x="200" y="30096"/>
                        <a:pt x="67" y="30196"/>
                        <a:pt x="33" y="30329"/>
                      </a:cubicBezTo>
                      <a:cubicBezTo>
                        <a:pt x="0" y="30496"/>
                        <a:pt x="100" y="30629"/>
                        <a:pt x="267" y="30663"/>
                      </a:cubicBezTo>
                      <a:cubicBezTo>
                        <a:pt x="279" y="30666"/>
                        <a:pt x="292" y="30669"/>
                        <a:pt x="304" y="30672"/>
                      </a:cubicBezTo>
                      <a:lnTo>
                        <a:pt x="304" y="30672"/>
                      </a:lnTo>
                      <a:lnTo>
                        <a:pt x="300" y="30696"/>
                      </a:lnTo>
                      <a:cubicBezTo>
                        <a:pt x="344" y="30698"/>
                        <a:pt x="387" y="30700"/>
                        <a:pt x="431" y="30702"/>
                      </a:cubicBezTo>
                      <a:lnTo>
                        <a:pt x="431" y="30702"/>
                      </a:lnTo>
                      <a:cubicBezTo>
                        <a:pt x="3712" y="31494"/>
                        <a:pt x="6991" y="32416"/>
                        <a:pt x="10174" y="33565"/>
                      </a:cubicBezTo>
                      <a:cubicBezTo>
                        <a:pt x="11775" y="34165"/>
                        <a:pt x="13376" y="34832"/>
                        <a:pt x="14844" y="35700"/>
                      </a:cubicBezTo>
                      <a:cubicBezTo>
                        <a:pt x="15578" y="36133"/>
                        <a:pt x="16312" y="36600"/>
                        <a:pt x="16745" y="37267"/>
                      </a:cubicBezTo>
                      <a:cubicBezTo>
                        <a:pt x="16979" y="37568"/>
                        <a:pt x="16979" y="37968"/>
                        <a:pt x="16912" y="38368"/>
                      </a:cubicBezTo>
                      <a:cubicBezTo>
                        <a:pt x="16845" y="38769"/>
                        <a:pt x="16712" y="39202"/>
                        <a:pt x="16579" y="39569"/>
                      </a:cubicBezTo>
                      <a:cubicBezTo>
                        <a:pt x="15978" y="41170"/>
                        <a:pt x="15077" y="42638"/>
                        <a:pt x="14143" y="44106"/>
                      </a:cubicBezTo>
                      <a:cubicBezTo>
                        <a:pt x="13209" y="45540"/>
                        <a:pt x="12209" y="46941"/>
                        <a:pt x="11175" y="48342"/>
                      </a:cubicBezTo>
                      <a:cubicBezTo>
                        <a:pt x="10141" y="49710"/>
                        <a:pt x="9073" y="51077"/>
                        <a:pt x="7972" y="52412"/>
                      </a:cubicBezTo>
                      <a:lnTo>
                        <a:pt x="6338" y="54413"/>
                      </a:lnTo>
                      <a:lnTo>
                        <a:pt x="5504" y="55414"/>
                      </a:lnTo>
                      <a:lnTo>
                        <a:pt x="5070" y="55914"/>
                      </a:lnTo>
                      <a:lnTo>
                        <a:pt x="4870" y="56148"/>
                      </a:lnTo>
                      <a:lnTo>
                        <a:pt x="4770" y="56281"/>
                      </a:lnTo>
                      <a:lnTo>
                        <a:pt x="4703" y="56348"/>
                      </a:lnTo>
                      <a:lnTo>
                        <a:pt x="4703" y="56381"/>
                      </a:lnTo>
                      <a:lnTo>
                        <a:pt x="4670" y="56381"/>
                      </a:lnTo>
                      <a:cubicBezTo>
                        <a:pt x="4670" y="56381"/>
                        <a:pt x="4637" y="56448"/>
                        <a:pt x="4670" y="56448"/>
                      </a:cubicBezTo>
                      <a:lnTo>
                        <a:pt x="4770" y="56387"/>
                      </a:lnTo>
                      <a:lnTo>
                        <a:pt x="4770" y="56387"/>
                      </a:lnTo>
                      <a:lnTo>
                        <a:pt x="4770" y="56381"/>
                      </a:lnTo>
                      <a:lnTo>
                        <a:pt x="4808" y="56362"/>
                      </a:lnTo>
                      <a:lnTo>
                        <a:pt x="4808" y="56362"/>
                      </a:lnTo>
                      <a:lnTo>
                        <a:pt x="4792" y="56374"/>
                      </a:lnTo>
                      <a:lnTo>
                        <a:pt x="4792" y="56374"/>
                      </a:lnTo>
                      <a:lnTo>
                        <a:pt x="4827" y="56353"/>
                      </a:lnTo>
                      <a:lnTo>
                        <a:pt x="4827" y="56353"/>
                      </a:lnTo>
                      <a:lnTo>
                        <a:pt x="4837" y="56348"/>
                      </a:lnTo>
                      <a:lnTo>
                        <a:pt x="4838" y="56346"/>
                      </a:lnTo>
                      <a:lnTo>
                        <a:pt x="4838" y="56346"/>
                      </a:lnTo>
                      <a:lnTo>
                        <a:pt x="5771" y="55781"/>
                      </a:lnTo>
                      <a:lnTo>
                        <a:pt x="6872" y="55080"/>
                      </a:lnTo>
                      <a:cubicBezTo>
                        <a:pt x="7605" y="54647"/>
                        <a:pt x="8339" y="54213"/>
                        <a:pt x="9073" y="53779"/>
                      </a:cubicBezTo>
                      <a:cubicBezTo>
                        <a:pt x="10541" y="52945"/>
                        <a:pt x="12042" y="52145"/>
                        <a:pt x="13610" y="51478"/>
                      </a:cubicBezTo>
                      <a:cubicBezTo>
                        <a:pt x="15144" y="50810"/>
                        <a:pt x="16745" y="50210"/>
                        <a:pt x="18413" y="49910"/>
                      </a:cubicBezTo>
                      <a:cubicBezTo>
                        <a:pt x="19032" y="49786"/>
                        <a:pt x="19650" y="49717"/>
                        <a:pt x="20269" y="49717"/>
                      </a:cubicBezTo>
                      <a:cubicBezTo>
                        <a:pt x="20484" y="49717"/>
                        <a:pt x="20700" y="49726"/>
                        <a:pt x="20915" y="49743"/>
                      </a:cubicBezTo>
                      <a:cubicBezTo>
                        <a:pt x="21749" y="49776"/>
                        <a:pt x="22549" y="50010"/>
                        <a:pt x="23283" y="50410"/>
                      </a:cubicBezTo>
                      <a:cubicBezTo>
                        <a:pt x="23984" y="50810"/>
                        <a:pt x="24551" y="51411"/>
                        <a:pt x="24951" y="52145"/>
                      </a:cubicBezTo>
                      <a:cubicBezTo>
                        <a:pt x="25351" y="52845"/>
                        <a:pt x="25618" y="53646"/>
                        <a:pt x="25785" y="54480"/>
                      </a:cubicBezTo>
                      <a:cubicBezTo>
                        <a:pt x="26085" y="56114"/>
                        <a:pt x="26052" y="57815"/>
                        <a:pt x="25885" y="59483"/>
                      </a:cubicBezTo>
                      <a:cubicBezTo>
                        <a:pt x="25718" y="61151"/>
                        <a:pt x="25418" y="62819"/>
                        <a:pt x="25018" y="64487"/>
                      </a:cubicBezTo>
                      <a:cubicBezTo>
                        <a:pt x="24657" y="66094"/>
                        <a:pt x="24168" y="67701"/>
                        <a:pt x="23644" y="69276"/>
                      </a:cubicBezTo>
                      <a:lnTo>
                        <a:pt x="23644" y="69276"/>
                      </a:lnTo>
                      <a:cubicBezTo>
                        <a:pt x="23635" y="69292"/>
                        <a:pt x="23626" y="69308"/>
                        <a:pt x="23617" y="69324"/>
                      </a:cubicBezTo>
                      <a:lnTo>
                        <a:pt x="23627" y="69328"/>
                      </a:lnTo>
                      <a:lnTo>
                        <a:pt x="23627" y="69328"/>
                      </a:lnTo>
                      <a:cubicBezTo>
                        <a:pt x="23623" y="69337"/>
                        <a:pt x="23620" y="69347"/>
                        <a:pt x="23617" y="69357"/>
                      </a:cubicBezTo>
                      <a:cubicBezTo>
                        <a:pt x="23550" y="69457"/>
                        <a:pt x="23617" y="69591"/>
                        <a:pt x="23717" y="69657"/>
                      </a:cubicBezTo>
                      <a:cubicBezTo>
                        <a:pt x="23761" y="69691"/>
                        <a:pt x="23810" y="69705"/>
                        <a:pt x="23857" y="69705"/>
                      </a:cubicBezTo>
                      <a:cubicBezTo>
                        <a:pt x="23950" y="69705"/>
                        <a:pt x="24039" y="69646"/>
                        <a:pt x="24084" y="69557"/>
                      </a:cubicBezTo>
                      <a:cubicBezTo>
                        <a:pt x="24091" y="69545"/>
                        <a:pt x="24098" y="69532"/>
                        <a:pt x="24106" y="69519"/>
                      </a:cubicBezTo>
                      <a:lnTo>
                        <a:pt x="24106" y="69519"/>
                      </a:lnTo>
                      <a:lnTo>
                        <a:pt x="24117" y="69524"/>
                      </a:lnTo>
                      <a:cubicBezTo>
                        <a:pt x="24125" y="69503"/>
                        <a:pt x="24132" y="69481"/>
                        <a:pt x="24140" y="69460"/>
                      </a:cubicBezTo>
                      <a:lnTo>
                        <a:pt x="24140" y="69460"/>
                      </a:lnTo>
                      <a:cubicBezTo>
                        <a:pt x="26061" y="66126"/>
                        <a:pt x="28244" y="62924"/>
                        <a:pt x="30722" y="59984"/>
                      </a:cubicBezTo>
                      <a:cubicBezTo>
                        <a:pt x="31990" y="58516"/>
                        <a:pt x="33324" y="57082"/>
                        <a:pt x="34825" y="55914"/>
                      </a:cubicBezTo>
                      <a:cubicBezTo>
                        <a:pt x="35592" y="55314"/>
                        <a:pt x="36393" y="54780"/>
                        <a:pt x="37260" y="54380"/>
                      </a:cubicBezTo>
                      <a:cubicBezTo>
                        <a:pt x="37660" y="54180"/>
                        <a:pt x="38094" y="54013"/>
                        <a:pt x="38561" y="53879"/>
                      </a:cubicBezTo>
                      <a:cubicBezTo>
                        <a:pt x="38761" y="53813"/>
                        <a:pt x="38995" y="53779"/>
                        <a:pt x="39228" y="53746"/>
                      </a:cubicBezTo>
                      <a:cubicBezTo>
                        <a:pt x="39462" y="53713"/>
                        <a:pt x="39662" y="53713"/>
                        <a:pt x="39895" y="53713"/>
                      </a:cubicBezTo>
                      <a:cubicBezTo>
                        <a:pt x="40762" y="53746"/>
                        <a:pt x="41596" y="54213"/>
                        <a:pt x="42297" y="54780"/>
                      </a:cubicBezTo>
                      <a:cubicBezTo>
                        <a:pt x="42997" y="55414"/>
                        <a:pt x="43598" y="56148"/>
                        <a:pt x="44132" y="56948"/>
                      </a:cubicBezTo>
                      <a:cubicBezTo>
                        <a:pt x="45199" y="58549"/>
                        <a:pt x="46000" y="60317"/>
                        <a:pt x="46700" y="62119"/>
                      </a:cubicBezTo>
                      <a:cubicBezTo>
                        <a:pt x="48048" y="65669"/>
                        <a:pt x="49039" y="69414"/>
                        <a:pt x="49802" y="73162"/>
                      </a:cubicBezTo>
                      <a:lnTo>
                        <a:pt x="49802" y="73162"/>
                      </a:lnTo>
                      <a:cubicBezTo>
                        <a:pt x="49802" y="73195"/>
                        <a:pt x="49802" y="73227"/>
                        <a:pt x="49802" y="73260"/>
                      </a:cubicBezTo>
                      <a:lnTo>
                        <a:pt x="49822" y="73258"/>
                      </a:lnTo>
                      <a:lnTo>
                        <a:pt x="49822" y="73258"/>
                      </a:lnTo>
                      <a:cubicBezTo>
                        <a:pt x="49826" y="73281"/>
                        <a:pt x="49831" y="73304"/>
                        <a:pt x="49836" y="73327"/>
                      </a:cubicBezTo>
                      <a:cubicBezTo>
                        <a:pt x="49869" y="73527"/>
                        <a:pt x="50036" y="73660"/>
                        <a:pt x="50236" y="73660"/>
                      </a:cubicBezTo>
                      <a:cubicBezTo>
                        <a:pt x="50503" y="73660"/>
                        <a:pt x="50670" y="73493"/>
                        <a:pt x="50670" y="73227"/>
                      </a:cubicBezTo>
                      <a:cubicBezTo>
                        <a:pt x="50670" y="71058"/>
                        <a:pt x="50770" y="68890"/>
                        <a:pt x="50936" y="66689"/>
                      </a:cubicBezTo>
                      <a:cubicBezTo>
                        <a:pt x="51103" y="64520"/>
                        <a:pt x="51370" y="62352"/>
                        <a:pt x="51770" y="60251"/>
                      </a:cubicBezTo>
                      <a:cubicBezTo>
                        <a:pt x="52004" y="59183"/>
                        <a:pt x="52237" y="58116"/>
                        <a:pt x="52571" y="57082"/>
                      </a:cubicBezTo>
                      <a:cubicBezTo>
                        <a:pt x="52871" y="56081"/>
                        <a:pt x="53271" y="55047"/>
                        <a:pt x="53805" y="54146"/>
                      </a:cubicBezTo>
                      <a:cubicBezTo>
                        <a:pt x="54305" y="53246"/>
                        <a:pt x="54973" y="52412"/>
                        <a:pt x="55873" y="52011"/>
                      </a:cubicBezTo>
                      <a:cubicBezTo>
                        <a:pt x="56274" y="51811"/>
                        <a:pt x="56774" y="51744"/>
                        <a:pt x="57241" y="51744"/>
                      </a:cubicBezTo>
                      <a:cubicBezTo>
                        <a:pt x="57474" y="51778"/>
                        <a:pt x="57708" y="51811"/>
                        <a:pt x="57975" y="51878"/>
                      </a:cubicBezTo>
                      <a:cubicBezTo>
                        <a:pt x="58242" y="51945"/>
                        <a:pt x="58475" y="52011"/>
                        <a:pt x="58742" y="52078"/>
                      </a:cubicBezTo>
                      <a:cubicBezTo>
                        <a:pt x="60777" y="52712"/>
                        <a:pt x="62678" y="53779"/>
                        <a:pt x="64546" y="54880"/>
                      </a:cubicBezTo>
                      <a:cubicBezTo>
                        <a:pt x="66414" y="56014"/>
                        <a:pt x="68182" y="57282"/>
                        <a:pt x="69950" y="58583"/>
                      </a:cubicBezTo>
                      <a:cubicBezTo>
                        <a:pt x="73452" y="61185"/>
                        <a:pt x="76788" y="64020"/>
                        <a:pt x="80024" y="66955"/>
                      </a:cubicBezTo>
                      <a:cubicBezTo>
                        <a:pt x="80095" y="67027"/>
                        <a:pt x="80196" y="67060"/>
                        <a:pt x="80299" y="67060"/>
                      </a:cubicBezTo>
                      <a:cubicBezTo>
                        <a:pt x="80388" y="67060"/>
                        <a:pt x="80480" y="67035"/>
                        <a:pt x="80558" y="66989"/>
                      </a:cubicBezTo>
                      <a:cubicBezTo>
                        <a:pt x="80758" y="66855"/>
                        <a:pt x="80791" y="66588"/>
                        <a:pt x="80658" y="66388"/>
                      </a:cubicBezTo>
                      <a:cubicBezTo>
                        <a:pt x="80644" y="66368"/>
                        <a:pt x="80630" y="66348"/>
                        <a:pt x="80616" y="66329"/>
                      </a:cubicBezTo>
                      <a:lnTo>
                        <a:pt x="80616" y="66329"/>
                      </a:lnTo>
                      <a:lnTo>
                        <a:pt x="80624" y="66322"/>
                      </a:lnTo>
                      <a:cubicBezTo>
                        <a:pt x="80613" y="66311"/>
                        <a:pt x="80601" y="66301"/>
                        <a:pt x="80589" y="66290"/>
                      </a:cubicBezTo>
                      <a:lnTo>
                        <a:pt x="80589" y="66290"/>
                      </a:lnTo>
                      <a:cubicBezTo>
                        <a:pt x="79549" y="64784"/>
                        <a:pt x="78602" y="63185"/>
                        <a:pt x="77655" y="61585"/>
                      </a:cubicBezTo>
                      <a:cubicBezTo>
                        <a:pt x="76688" y="59984"/>
                        <a:pt x="75721" y="58316"/>
                        <a:pt x="74820" y="56648"/>
                      </a:cubicBezTo>
                      <a:cubicBezTo>
                        <a:pt x="73886" y="55013"/>
                        <a:pt x="72985" y="53346"/>
                        <a:pt x="72085" y="51678"/>
                      </a:cubicBezTo>
                      <a:lnTo>
                        <a:pt x="71418" y="50410"/>
                      </a:lnTo>
                      <a:cubicBezTo>
                        <a:pt x="71218" y="49977"/>
                        <a:pt x="71017" y="49576"/>
                        <a:pt x="70851" y="49143"/>
                      </a:cubicBezTo>
                      <a:cubicBezTo>
                        <a:pt x="70717" y="48709"/>
                        <a:pt x="70517" y="48309"/>
                        <a:pt x="70450" y="47842"/>
                      </a:cubicBezTo>
                      <a:cubicBezTo>
                        <a:pt x="70417" y="47608"/>
                        <a:pt x="70350" y="47408"/>
                        <a:pt x="70350" y="47175"/>
                      </a:cubicBezTo>
                      <a:lnTo>
                        <a:pt x="70284" y="46507"/>
                      </a:lnTo>
                      <a:cubicBezTo>
                        <a:pt x="70284" y="45607"/>
                        <a:pt x="70384" y="44706"/>
                        <a:pt x="70717" y="43872"/>
                      </a:cubicBezTo>
                      <a:cubicBezTo>
                        <a:pt x="71051" y="43005"/>
                        <a:pt x="71484" y="42204"/>
                        <a:pt x="72051" y="41504"/>
                      </a:cubicBezTo>
                      <a:cubicBezTo>
                        <a:pt x="73186" y="40036"/>
                        <a:pt x="74653" y="38835"/>
                        <a:pt x="76254" y="37835"/>
                      </a:cubicBezTo>
                      <a:cubicBezTo>
                        <a:pt x="77822" y="36834"/>
                        <a:pt x="79523" y="36000"/>
                        <a:pt x="81258" y="35266"/>
                      </a:cubicBezTo>
                      <a:cubicBezTo>
                        <a:pt x="82993" y="34532"/>
                        <a:pt x="84794" y="33898"/>
                        <a:pt x="86595" y="33431"/>
                      </a:cubicBezTo>
                      <a:cubicBezTo>
                        <a:pt x="86729" y="33398"/>
                        <a:pt x="86829" y="33298"/>
                        <a:pt x="86829" y="33165"/>
                      </a:cubicBezTo>
                      <a:cubicBezTo>
                        <a:pt x="86862" y="32964"/>
                        <a:pt x="86729" y="32831"/>
                        <a:pt x="86562" y="32798"/>
                      </a:cubicBezTo>
                      <a:cubicBezTo>
                        <a:pt x="82826" y="32331"/>
                        <a:pt x="79123" y="31830"/>
                        <a:pt x="75387" y="31330"/>
                      </a:cubicBezTo>
                      <a:lnTo>
                        <a:pt x="69817" y="30563"/>
                      </a:lnTo>
                      <a:lnTo>
                        <a:pt x="67048" y="30129"/>
                      </a:lnTo>
                      <a:cubicBezTo>
                        <a:pt x="66581" y="30062"/>
                        <a:pt x="66114" y="29996"/>
                        <a:pt x="65680" y="29896"/>
                      </a:cubicBezTo>
                      <a:cubicBezTo>
                        <a:pt x="65247" y="29829"/>
                        <a:pt x="64846" y="29629"/>
                        <a:pt x="64479" y="29395"/>
                      </a:cubicBezTo>
                      <a:cubicBezTo>
                        <a:pt x="63812" y="28861"/>
                        <a:pt x="63412" y="27994"/>
                        <a:pt x="63245" y="27093"/>
                      </a:cubicBezTo>
                      <a:cubicBezTo>
                        <a:pt x="63045" y="26226"/>
                        <a:pt x="63012" y="25292"/>
                        <a:pt x="63078" y="24358"/>
                      </a:cubicBezTo>
                      <a:cubicBezTo>
                        <a:pt x="63178" y="22524"/>
                        <a:pt x="63545" y="20689"/>
                        <a:pt x="64012" y="18854"/>
                      </a:cubicBezTo>
                      <a:cubicBezTo>
                        <a:pt x="64946" y="15252"/>
                        <a:pt x="66214" y="11716"/>
                        <a:pt x="67715" y="8280"/>
                      </a:cubicBezTo>
                      <a:cubicBezTo>
                        <a:pt x="67748" y="8213"/>
                        <a:pt x="67715" y="8147"/>
                        <a:pt x="67682" y="8080"/>
                      </a:cubicBezTo>
                      <a:cubicBezTo>
                        <a:pt x="67632" y="8047"/>
                        <a:pt x="67582" y="8030"/>
                        <a:pt x="67536" y="8030"/>
                      </a:cubicBezTo>
                      <a:cubicBezTo>
                        <a:pt x="67490" y="8030"/>
                        <a:pt x="67448" y="8047"/>
                        <a:pt x="67415" y="8080"/>
                      </a:cubicBezTo>
                      <a:cubicBezTo>
                        <a:pt x="64346" y="11349"/>
                        <a:pt x="61144" y="14484"/>
                        <a:pt x="57775" y="17453"/>
                      </a:cubicBezTo>
                      <a:cubicBezTo>
                        <a:pt x="56107" y="18921"/>
                        <a:pt x="54372" y="20389"/>
                        <a:pt x="52538" y="21656"/>
                      </a:cubicBezTo>
                      <a:cubicBezTo>
                        <a:pt x="51637" y="22290"/>
                        <a:pt x="50670" y="22890"/>
                        <a:pt x="49702" y="23424"/>
                      </a:cubicBezTo>
                      <a:cubicBezTo>
                        <a:pt x="49435" y="23558"/>
                        <a:pt x="49202" y="23658"/>
                        <a:pt x="48935" y="23791"/>
                      </a:cubicBezTo>
                      <a:cubicBezTo>
                        <a:pt x="48701" y="23891"/>
                        <a:pt x="48435" y="23991"/>
                        <a:pt x="48168" y="24091"/>
                      </a:cubicBezTo>
                      <a:cubicBezTo>
                        <a:pt x="47901" y="24158"/>
                        <a:pt x="47667" y="24258"/>
                        <a:pt x="47367" y="24325"/>
                      </a:cubicBezTo>
                      <a:cubicBezTo>
                        <a:pt x="47151" y="24352"/>
                        <a:pt x="46957" y="24401"/>
                        <a:pt x="46750" y="24401"/>
                      </a:cubicBezTo>
                      <a:cubicBezTo>
                        <a:pt x="46701" y="24401"/>
                        <a:pt x="46651" y="24398"/>
                        <a:pt x="46600" y="24392"/>
                      </a:cubicBezTo>
                      <a:cubicBezTo>
                        <a:pt x="46066" y="24325"/>
                        <a:pt x="45566" y="24058"/>
                        <a:pt x="45166" y="23724"/>
                      </a:cubicBezTo>
                      <a:cubicBezTo>
                        <a:pt x="44732" y="23357"/>
                        <a:pt x="44365" y="22957"/>
                        <a:pt x="44065" y="22490"/>
                      </a:cubicBezTo>
                      <a:cubicBezTo>
                        <a:pt x="43398" y="21623"/>
                        <a:pt x="42897" y="20622"/>
                        <a:pt x="42397" y="19621"/>
                      </a:cubicBezTo>
                      <a:cubicBezTo>
                        <a:pt x="41496" y="17587"/>
                        <a:pt x="40762" y="15452"/>
                        <a:pt x="40129" y="13317"/>
                      </a:cubicBezTo>
                      <a:cubicBezTo>
                        <a:pt x="38894" y="9014"/>
                        <a:pt x="37960" y="4611"/>
                        <a:pt x="37227" y="208"/>
                      </a:cubicBezTo>
                      <a:cubicBezTo>
                        <a:pt x="37193" y="108"/>
                        <a:pt x="37127" y="7"/>
                        <a:pt x="37026" y="7"/>
                      </a:cubicBezTo>
                      <a:cubicBezTo>
                        <a:pt x="37009" y="3"/>
                        <a:pt x="36991" y="1"/>
                        <a:pt x="369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7" name="Google Shape;1967;p45"/>
              <p:cNvGrpSpPr/>
              <p:nvPr/>
            </p:nvGrpSpPr>
            <p:grpSpPr>
              <a:xfrm rot="862884">
                <a:off x="7087673" y="2912869"/>
                <a:ext cx="484725" cy="724820"/>
                <a:chOff x="8825650" y="2614375"/>
                <a:chExt cx="1125175" cy="1682500"/>
              </a:xfrm>
            </p:grpSpPr>
            <p:sp>
              <p:nvSpPr>
                <p:cNvPr id="1968" name="Google Shape;1968;p45"/>
                <p:cNvSpPr/>
                <p:nvPr/>
              </p:nvSpPr>
              <p:spPr>
                <a:xfrm>
                  <a:off x="9404700" y="2620150"/>
                  <a:ext cx="219200" cy="73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8" h="29202" extrusionOk="0">
                      <a:moveTo>
                        <a:pt x="988" y="1"/>
                      </a:moveTo>
                      <a:cubicBezTo>
                        <a:pt x="832" y="1"/>
                        <a:pt x="735" y="5"/>
                        <a:pt x="712" y="5"/>
                      </a:cubicBezTo>
                      <a:cubicBezTo>
                        <a:pt x="314" y="47"/>
                        <a:pt x="1" y="403"/>
                        <a:pt x="21" y="800"/>
                      </a:cubicBezTo>
                      <a:cubicBezTo>
                        <a:pt x="42" y="1205"/>
                        <a:pt x="375" y="1492"/>
                        <a:pt x="775" y="1492"/>
                      </a:cubicBezTo>
                      <a:cubicBezTo>
                        <a:pt x="788" y="1492"/>
                        <a:pt x="802" y="1491"/>
                        <a:pt x="817" y="1491"/>
                      </a:cubicBezTo>
                      <a:cubicBezTo>
                        <a:pt x="820" y="1491"/>
                        <a:pt x="892" y="1487"/>
                        <a:pt x="1019" y="1487"/>
                      </a:cubicBezTo>
                      <a:cubicBezTo>
                        <a:pt x="1773" y="1487"/>
                        <a:pt x="4447" y="1625"/>
                        <a:pt x="5880" y="3541"/>
                      </a:cubicBezTo>
                      <a:cubicBezTo>
                        <a:pt x="7219" y="5299"/>
                        <a:pt x="7198" y="8144"/>
                        <a:pt x="5817" y="11973"/>
                      </a:cubicBezTo>
                      <a:cubicBezTo>
                        <a:pt x="4708" y="15112"/>
                        <a:pt x="3809" y="17476"/>
                        <a:pt x="3076" y="19359"/>
                      </a:cubicBezTo>
                      <a:cubicBezTo>
                        <a:pt x="1005" y="24779"/>
                        <a:pt x="524" y="26076"/>
                        <a:pt x="1465" y="28712"/>
                      </a:cubicBezTo>
                      <a:cubicBezTo>
                        <a:pt x="1549" y="28963"/>
                        <a:pt x="1779" y="29131"/>
                        <a:pt x="2030" y="29194"/>
                      </a:cubicBezTo>
                      <a:cubicBezTo>
                        <a:pt x="2064" y="29199"/>
                        <a:pt x="2097" y="29202"/>
                        <a:pt x="2131" y="29202"/>
                      </a:cubicBezTo>
                      <a:cubicBezTo>
                        <a:pt x="2223" y="29202"/>
                        <a:pt x="2315" y="29182"/>
                        <a:pt x="2407" y="29152"/>
                      </a:cubicBezTo>
                      <a:cubicBezTo>
                        <a:pt x="2804" y="29026"/>
                        <a:pt x="2993" y="28587"/>
                        <a:pt x="2867" y="28210"/>
                      </a:cubicBezTo>
                      <a:cubicBezTo>
                        <a:pt x="2114" y="26076"/>
                        <a:pt x="2470" y="25134"/>
                        <a:pt x="4457" y="19904"/>
                      </a:cubicBezTo>
                      <a:cubicBezTo>
                        <a:pt x="5190" y="17999"/>
                        <a:pt x="6089" y="15635"/>
                        <a:pt x="7219" y="12476"/>
                      </a:cubicBezTo>
                      <a:cubicBezTo>
                        <a:pt x="8768" y="8144"/>
                        <a:pt x="8726" y="4838"/>
                        <a:pt x="7073" y="2642"/>
                      </a:cubicBezTo>
                      <a:cubicBezTo>
                        <a:pt x="5216" y="172"/>
                        <a:pt x="1961" y="1"/>
                        <a:pt x="98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9" name="Google Shape;1969;p45"/>
                <p:cNvSpPr/>
                <p:nvPr/>
              </p:nvSpPr>
              <p:spPr>
                <a:xfrm>
                  <a:off x="8825650" y="3123775"/>
                  <a:ext cx="1125175" cy="116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07" h="46641" extrusionOk="0">
                      <a:moveTo>
                        <a:pt x="18786" y="0"/>
                      </a:moveTo>
                      <a:cubicBezTo>
                        <a:pt x="18086" y="0"/>
                        <a:pt x="17474" y="507"/>
                        <a:pt x="17346" y="1223"/>
                      </a:cubicBezTo>
                      <a:lnTo>
                        <a:pt x="16572" y="5450"/>
                      </a:lnTo>
                      <a:cubicBezTo>
                        <a:pt x="9332" y="7689"/>
                        <a:pt x="3578" y="13777"/>
                        <a:pt x="2113" y="21749"/>
                      </a:cubicBezTo>
                      <a:cubicBezTo>
                        <a:pt x="0" y="33194"/>
                        <a:pt x="7574" y="44179"/>
                        <a:pt x="18999" y="46293"/>
                      </a:cubicBezTo>
                      <a:cubicBezTo>
                        <a:pt x="20283" y="46527"/>
                        <a:pt x="21562" y="46641"/>
                        <a:pt x="22822" y="46641"/>
                      </a:cubicBezTo>
                      <a:cubicBezTo>
                        <a:pt x="32798" y="46641"/>
                        <a:pt x="41666" y="39547"/>
                        <a:pt x="43542" y="29386"/>
                      </a:cubicBezTo>
                      <a:cubicBezTo>
                        <a:pt x="45007" y="21414"/>
                        <a:pt x="41785" y="13673"/>
                        <a:pt x="35821" y="8986"/>
                      </a:cubicBezTo>
                      <a:lnTo>
                        <a:pt x="36616" y="4759"/>
                      </a:lnTo>
                      <a:cubicBezTo>
                        <a:pt x="36763" y="3943"/>
                        <a:pt x="36219" y="3169"/>
                        <a:pt x="35424" y="3023"/>
                      </a:cubicBezTo>
                      <a:lnTo>
                        <a:pt x="19082" y="31"/>
                      </a:lnTo>
                      <a:cubicBezTo>
                        <a:pt x="18983" y="10"/>
                        <a:pt x="18884" y="0"/>
                        <a:pt x="1878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0" name="Google Shape;1970;p45"/>
                <p:cNvSpPr/>
                <p:nvPr/>
              </p:nvSpPr>
              <p:spPr>
                <a:xfrm>
                  <a:off x="8863300" y="2614375"/>
                  <a:ext cx="1064000" cy="168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0" h="67300" extrusionOk="0">
                      <a:moveTo>
                        <a:pt x="22830" y="482"/>
                      </a:moveTo>
                      <a:cubicBezTo>
                        <a:pt x="23287" y="482"/>
                        <a:pt x="23752" y="526"/>
                        <a:pt x="24188" y="613"/>
                      </a:cubicBezTo>
                      <a:cubicBezTo>
                        <a:pt x="24732" y="696"/>
                        <a:pt x="25255" y="843"/>
                        <a:pt x="25778" y="1031"/>
                      </a:cubicBezTo>
                      <a:cubicBezTo>
                        <a:pt x="26281" y="1220"/>
                        <a:pt x="26762" y="1471"/>
                        <a:pt x="27222" y="1764"/>
                      </a:cubicBezTo>
                      <a:cubicBezTo>
                        <a:pt x="27662" y="2077"/>
                        <a:pt x="28080" y="2433"/>
                        <a:pt x="28415" y="2852"/>
                      </a:cubicBezTo>
                      <a:cubicBezTo>
                        <a:pt x="28750" y="3270"/>
                        <a:pt x="29043" y="3730"/>
                        <a:pt x="29231" y="4233"/>
                      </a:cubicBezTo>
                      <a:cubicBezTo>
                        <a:pt x="29440" y="4735"/>
                        <a:pt x="29587" y="5258"/>
                        <a:pt x="29670" y="5802"/>
                      </a:cubicBezTo>
                      <a:cubicBezTo>
                        <a:pt x="29691" y="5927"/>
                        <a:pt x="29712" y="6074"/>
                        <a:pt x="29733" y="6199"/>
                      </a:cubicBezTo>
                      <a:lnTo>
                        <a:pt x="29754" y="6409"/>
                      </a:lnTo>
                      <a:lnTo>
                        <a:pt x="29754" y="6618"/>
                      </a:lnTo>
                      <a:cubicBezTo>
                        <a:pt x="29775" y="6743"/>
                        <a:pt x="29775" y="6890"/>
                        <a:pt x="29775" y="7036"/>
                      </a:cubicBezTo>
                      <a:lnTo>
                        <a:pt x="29775" y="7434"/>
                      </a:lnTo>
                      <a:cubicBezTo>
                        <a:pt x="29775" y="7580"/>
                        <a:pt x="29775" y="7706"/>
                        <a:pt x="29754" y="7852"/>
                      </a:cubicBezTo>
                      <a:lnTo>
                        <a:pt x="29733" y="8271"/>
                      </a:lnTo>
                      <a:cubicBezTo>
                        <a:pt x="29691" y="8543"/>
                        <a:pt x="29670" y="8815"/>
                        <a:pt x="29628" y="9087"/>
                      </a:cubicBezTo>
                      <a:cubicBezTo>
                        <a:pt x="29566" y="9359"/>
                        <a:pt x="29524" y="9631"/>
                        <a:pt x="29461" y="9903"/>
                      </a:cubicBezTo>
                      <a:lnTo>
                        <a:pt x="29377" y="10300"/>
                      </a:lnTo>
                      <a:lnTo>
                        <a:pt x="29273" y="10719"/>
                      </a:lnTo>
                      <a:cubicBezTo>
                        <a:pt x="29231" y="10844"/>
                        <a:pt x="29210" y="10991"/>
                        <a:pt x="29168" y="11116"/>
                      </a:cubicBezTo>
                      <a:lnTo>
                        <a:pt x="29043" y="11514"/>
                      </a:lnTo>
                      <a:cubicBezTo>
                        <a:pt x="28980" y="11786"/>
                        <a:pt x="28896" y="12037"/>
                        <a:pt x="28791" y="12309"/>
                      </a:cubicBezTo>
                      <a:cubicBezTo>
                        <a:pt x="28750" y="12435"/>
                        <a:pt x="28708" y="12581"/>
                        <a:pt x="28666" y="12707"/>
                      </a:cubicBezTo>
                      <a:lnTo>
                        <a:pt x="28519" y="13104"/>
                      </a:lnTo>
                      <a:lnTo>
                        <a:pt x="28227" y="13899"/>
                      </a:lnTo>
                      <a:lnTo>
                        <a:pt x="27641" y="15469"/>
                      </a:lnTo>
                      <a:lnTo>
                        <a:pt x="26490" y="18628"/>
                      </a:lnTo>
                      <a:lnTo>
                        <a:pt x="25904" y="20218"/>
                      </a:lnTo>
                      <a:lnTo>
                        <a:pt x="25318" y="21787"/>
                      </a:lnTo>
                      <a:lnTo>
                        <a:pt x="25255" y="21976"/>
                      </a:lnTo>
                      <a:lnTo>
                        <a:pt x="25444" y="22018"/>
                      </a:lnTo>
                      <a:cubicBezTo>
                        <a:pt x="27934" y="22457"/>
                        <a:pt x="30424" y="22896"/>
                        <a:pt x="32934" y="23336"/>
                      </a:cubicBezTo>
                      <a:lnTo>
                        <a:pt x="33876" y="23503"/>
                      </a:lnTo>
                      <a:cubicBezTo>
                        <a:pt x="34022" y="23524"/>
                        <a:pt x="34169" y="23566"/>
                        <a:pt x="34294" y="23629"/>
                      </a:cubicBezTo>
                      <a:cubicBezTo>
                        <a:pt x="34420" y="23712"/>
                        <a:pt x="34545" y="23796"/>
                        <a:pt x="34650" y="23901"/>
                      </a:cubicBezTo>
                      <a:cubicBezTo>
                        <a:pt x="34859" y="24110"/>
                        <a:pt x="34985" y="24403"/>
                        <a:pt x="35048" y="24696"/>
                      </a:cubicBezTo>
                      <a:cubicBezTo>
                        <a:pt x="35048" y="24842"/>
                        <a:pt x="35048" y="24989"/>
                        <a:pt x="35027" y="25135"/>
                      </a:cubicBezTo>
                      <a:lnTo>
                        <a:pt x="34943" y="25616"/>
                      </a:lnTo>
                      <a:lnTo>
                        <a:pt x="34294" y="29383"/>
                      </a:lnTo>
                      <a:lnTo>
                        <a:pt x="34315" y="29383"/>
                      </a:lnTo>
                      <a:cubicBezTo>
                        <a:pt x="36115" y="30868"/>
                        <a:pt x="37684" y="32605"/>
                        <a:pt x="38939" y="34572"/>
                      </a:cubicBezTo>
                      <a:cubicBezTo>
                        <a:pt x="40174" y="36539"/>
                        <a:pt x="41074" y="38694"/>
                        <a:pt x="41639" y="40954"/>
                      </a:cubicBezTo>
                      <a:cubicBezTo>
                        <a:pt x="42162" y="43213"/>
                        <a:pt x="42308" y="45557"/>
                        <a:pt x="42099" y="47837"/>
                      </a:cubicBezTo>
                      <a:cubicBezTo>
                        <a:pt x="42078" y="47984"/>
                        <a:pt x="42078" y="48130"/>
                        <a:pt x="42057" y="48277"/>
                      </a:cubicBezTo>
                      <a:lnTo>
                        <a:pt x="41994" y="48695"/>
                      </a:lnTo>
                      <a:lnTo>
                        <a:pt x="41848" y="49574"/>
                      </a:lnTo>
                      <a:lnTo>
                        <a:pt x="41848" y="49679"/>
                      </a:lnTo>
                      <a:lnTo>
                        <a:pt x="41827" y="49720"/>
                      </a:lnTo>
                      <a:lnTo>
                        <a:pt x="41827" y="49783"/>
                      </a:lnTo>
                      <a:lnTo>
                        <a:pt x="41764" y="49993"/>
                      </a:lnTo>
                      <a:lnTo>
                        <a:pt x="41680" y="50411"/>
                      </a:lnTo>
                      <a:cubicBezTo>
                        <a:pt x="41660" y="50557"/>
                        <a:pt x="41618" y="50704"/>
                        <a:pt x="41597" y="50829"/>
                      </a:cubicBezTo>
                      <a:lnTo>
                        <a:pt x="41471" y="51248"/>
                      </a:lnTo>
                      <a:cubicBezTo>
                        <a:pt x="41178" y="52378"/>
                        <a:pt x="40802" y="53466"/>
                        <a:pt x="40320" y="54512"/>
                      </a:cubicBezTo>
                      <a:cubicBezTo>
                        <a:pt x="39358" y="56604"/>
                        <a:pt x="38061" y="58550"/>
                        <a:pt x="36450" y="60224"/>
                      </a:cubicBezTo>
                      <a:cubicBezTo>
                        <a:pt x="35654" y="61040"/>
                        <a:pt x="34797" y="61814"/>
                        <a:pt x="33876" y="62505"/>
                      </a:cubicBezTo>
                      <a:cubicBezTo>
                        <a:pt x="32955" y="63216"/>
                        <a:pt x="31972" y="63823"/>
                        <a:pt x="30968" y="64346"/>
                      </a:cubicBezTo>
                      <a:cubicBezTo>
                        <a:pt x="29942" y="64890"/>
                        <a:pt x="28875" y="65330"/>
                        <a:pt x="27787" y="65685"/>
                      </a:cubicBezTo>
                      <a:cubicBezTo>
                        <a:pt x="26678" y="66041"/>
                        <a:pt x="25569" y="66313"/>
                        <a:pt x="24418" y="66480"/>
                      </a:cubicBezTo>
                      <a:cubicBezTo>
                        <a:pt x="23403" y="66631"/>
                        <a:pt x="22370" y="66714"/>
                        <a:pt x="21336" y="66714"/>
                      </a:cubicBezTo>
                      <a:cubicBezTo>
                        <a:pt x="21219" y="66714"/>
                        <a:pt x="21103" y="66713"/>
                        <a:pt x="20987" y="66710"/>
                      </a:cubicBezTo>
                      <a:cubicBezTo>
                        <a:pt x="20694" y="66710"/>
                        <a:pt x="20401" y="66690"/>
                        <a:pt x="20129" y="66669"/>
                      </a:cubicBezTo>
                      <a:lnTo>
                        <a:pt x="19690" y="66648"/>
                      </a:lnTo>
                      <a:cubicBezTo>
                        <a:pt x="19543" y="66648"/>
                        <a:pt x="19418" y="66627"/>
                        <a:pt x="19271" y="66606"/>
                      </a:cubicBezTo>
                      <a:lnTo>
                        <a:pt x="18832" y="66564"/>
                      </a:lnTo>
                      <a:lnTo>
                        <a:pt x="18623" y="66543"/>
                      </a:lnTo>
                      <a:lnTo>
                        <a:pt x="18413" y="66501"/>
                      </a:lnTo>
                      <a:lnTo>
                        <a:pt x="17556" y="66376"/>
                      </a:lnTo>
                      <a:cubicBezTo>
                        <a:pt x="15296" y="65936"/>
                        <a:pt x="13078" y="65183"/>
                        <a:pt x="11090" y="64032"/>
                      </a:cubicBezTo>
                      <a:cubicBezTo>
                        <a:pt x="10086" y="63467"/>
                        <a:pt x="9123" y="62819"/>
                        <a:pt x="8224" y="62107"/>
                      </a:cubicBezTo>
                      <a:cubicBezTo>
                        <a:pt x="7324" y="61375"/>
                        <a:pt x="6508" y="60580"/>
                        <a:pt x="5734" y="59722"/>
                      </a:cubicBezTo>
                      <a:cubicBezTo>
                        <a:pt x="4980" y="58864"/>
                        <a:pt x="4269" y="57943"/>
                        <a:pt x="3662" y="56960"/>
                      </a:cubicBezTo>
                      <a:cubicBezTo>
                        <a:pt x="3055" y="55977"/>
                        <a:pt x="2511" y="54951"/>
                        <a:pt x="2072" y="53884"/>
                      </a:cubicBezTo>
                      <a:cubicBezTo>
                        <a:pt x="1172" y="51771"/>
                        <a:pt x="649" y="49490"/>
                        <a:pt x="503" y="47189"/>
                      </a:cubicBezTo>
                      <a:cubicBezTo>
                        <a:pt x="419" y="46038"/>
                        <a:pt x="461" y="44866"/>
                        <a:pt x="586" y="43715"/>
                      </a:cubicBezTo>
                      <a:lnTo>
                        <a:pt x="628" y="43297"/>
                      </a:lnTo>
                      <a:cubicBezTo>
                        <a:pt x="628" y="43150"/>
                        <a:pt x="670" y="43004"/>
                        <a:pt x="691" y="42858"/>
                      </a:cubicBezTo>
                      <a:lnTo>
                        <a:pt x="754" y="42439"/>
                      </a:lnTo>
                      <a:lnTo>
                        <a:pt x="775" y="42209"/>
                      </a:lnTo>
                      <a:lnTo>
                        <a:pt x="796" y="42167"/>
                      </a:lnTo>
                      <a:lnTo>
                        <a:pt x="796" y="42104"/>
                      </a:lnTo>
                      <a:lnTo>
                        <a:pt x="817" y="42000"/>
                      </a:lnTo>
                      <a:lnTo>
                        <a:pt x="1005" y="41163"/>
                      </a:lnTo>
                      <a:lnTo>
                        <a:pt x="1089" y="40744"/>
                      </a:lnTo>
                      <a:cubicBezTo>
                        <a:pt x="1130" y="40598"/>
                        <a:pt x="1172" y="40451"/>
                        <a:pt x="1214" y="40326"/>
                      </a:cubicBezTo>
                      <a:cubicBezTo>
                        <a:pt x="1821" y="38087"/>
                        <a:pt x="2804" y="35953"/>
                        <a:pt x="4102" y="34049"/>
                      </a:cubicBezTo>
                      <a:cubicBezTo>
                        <a:pt x="5420" y="32145"/>
                        <a:pt x="7052" y="30450"/>
                        <a:pt x="8914" y="29048"/>
                      </a:cubicBezTo>
                      <a:cubicBezTo>
                        <a:pt x="10776" y="27667"/>
                        <a:pt x="12890" y="26621"/>
                        <a:pt x="15087" y="25909"/>
                      </a:cubicBezTo>
                      <a:lnTo>
                        <a:pt x="15149" y="25888"/>
                      </a:lnTo>
                      <a:lnTo>
                        <a:pt x="15149" y="25826"/>
                      </a:lnTo>
                      <a:lnTo>
                        <a:pt x="15735" y="22603"/>
                      </a:lnTo>
                      <a:lnTo>
                        <a:pt x="15882" y="21787"/>
                      </a:lnTo>
                      <a:lnTo>
                        <a:pt x="15923" y="21599"/>
                      </a:lnTo>
                      <a:cubicBezTo>
                        <a:pt x="15944" y="21536"/>
                        <a:pt x="15965" y="21474"/>
                        <a:pt x="15986" y="21411"/>
                      </a:cubicBezTo>
                      <a:cubicBezTo>
                        <a:pt x="16028" y="21285"/>
                        <a:pt x="16091" y="21160"/>
                        <a:pt x="16154" y="21055"/>
                      </a:cubicBezTo>
                      <a:cubicBezTo>
                        <a:pt x="16300" y="20846"/>
                        <a:pt x="16509" y="20679"/>
                        <a:pt x="16739" y="20574"/>
                      </a:cubicBezTo>
                      <a:cubicBezTo>
                        <a:pt x="16926" y="20496"/>
                        <a:pt x="17112" y="20453"/>
                        <a:pt x="17307" y="20453"/>
                      </a:cubicBezTo>
                      <a:cubicBezTo>
                        <a:pt x="17375" y="20453"/>
                        <a:pt x="17443" y="20458"/>
                        <a:pt x="17514" y="20469"/>
                      </a:cubicBezTo>
                      <a:cubicBezTo>
                        <a:pt x="17765" y="20511"/>
                        <a:pt x="18037" y="20574"/>
                        <a:pt x="18309" y="20616"/>
                      </a:cubicBezTo>
                      <a:lnTo>
                        <a:pt x="19125" y="20783"/>
                      </a:lnTo>
                      <a:lnTo>
                        <a:pt x="20736" y="21076"/>
                      </a:lnTo>
                      <a:lnTo>
                        <a:pt x="23958" y="21683"/>
                      </a:lnTo>
                      <a:lnTo>
                        <a:pt x="24042" y="21704"/>
                      </a:lnTo>
                      <a:lnTo>
                        <a:pt x="24084" y="21620"/>
                      </a:lnTo>
                      <a:lnTo>
                        <a:pt x="26469" y="15322"/>
                      </a:lnTo>
                      <a:lnTo>
                        <a:pt x="27662" y="12163"/>
                      </a:lnTo>
                      <a:cubicBezTo>
                        <a:pt x="28059" y="11096"/>
                        <a:pt x="28373" y="10007"/>
                        <a:pt x="28561" y="8878"/>
                      </a:cubicBezTo>
                      <a:cubicBezTo>
                        <a:pt x="28645" y="8313"/>
                        <a:pt x="28708" y="7748"/>
                        <a:pt x="28708" y="7183"/>
                      </a:cubicBezTo>
                      <a:cubicBezTo>
                        <a:pt x="28729" y="6597"/>
                        <a:pt x="28666" y="6032"/>
                        <a:pt x="28540" y="5467"/>
                      </a:cubicBezTo>
                      <a:lnTo>
                        <a:pt x="28478" y="5237"/>
                      </a:lnTo>
                      <a:lnTo>
                        <a:pt x="28415" y="5049"/>
                      </a:lnTo>
                      <a:lnTo>
                        <a:pt x="28352" y="4839"/>
                      </a:lnTo>
                      <a:cubicBezTo>
                        <a:pt x="28331" y="4756"/>
                        <a:pt x="28289" y="4693"/>
                        <a:pt x="28268" y="4630"/>
                      </a:cubicBezTo>
                      <a:lnTo>
                        <a:pt x="28185" y="4421"/>
                      </a:lnTo>
                      <a:cubicBezTo>
                        <a:pt x="28143" y="4358"/>
                        <a:pt x="28122" y="4295"/>
                        <a:pt x="28080" y="4233"/>
                      </a:cubicBezTo>
                      <a:lnTo>
                        <a:pt x="27975" y="4023"/>
                      </a:lnTo>
                      <a:cubicBezTo>
                        <a:pt x="27934" y="3961"/>
                        <a:pt x="27892" y="3919"/>
                        <a:pt x="27850" y="3856"/>
                      </a:cubicBezTo>
                      <a:cubicBezTo>
                        <a:pt x="27515" y="3375"/>
                        <a:pt x="27118" y="2914"/>
                        <a:pt x="26615" y="2601"/>
                      </a:cubicBezTo>
                      <a:cubicBezTo>
                        <a:pt x="25632" y="1931"/>
                        <a:pt x="24481" y="1617"/>
                        <a:pt x="23351" y="1512"/>
                      </a:cubicBezTo>
                      <a:cubicBezTo>
                        <a:pt x="23144" y="1498"/>
                        <a:pt x="22937" y="1483"/>
                        <a:pt x="22730" y="1483"/>
                      </a:cubicBezTo>
                      <a:cubicBezTo>
                        <a:pt x="22644" y="1483"/>
                        <a:pt x="22558" y="1485"/>
                        <a:pt x="22473" y="1492"/>
                      </a:cubicBezTo>
                      <a:lnTo>
                        <a:pt x="22389" y="1492"/>
                      </a:lnTo>
                      <a:cubicBezTo>
                        <a:pt x="22368" y="1492"/>
                        <a:pt x="22347" y="1492"/>
                        <a:pt x="22326" y="1471"/>
                      </a:cubicBezTo>
                      <a:lnTo>
                        <a:pt x="22242" y="1450"/>
                      </a:lnTo>
                      <a:cubicBezTo>
                        <a:pt x="22221" y="1450"/>
                        <a:pt x="22201" y="1429"/>
                        <a:pt x="22180" y="1429"/>
                      </a:cubicBezTo>
                      <a:cubicBezTo>
                        <a:pt x="22117" y="1387"/>
                        <a:pt x="22033" y="1324"/>
                        <a:pt x="21991" y="1240"/>
                      </a:cubicBezTo>
                      <a:cubicBezTo>
                        <a:pt x="21970" y="1220"/>
                        <a:pt x="21970" y="1199"/>
                        <a:pt x="21970" y="1178"/>
                      </a:cubicBezTo>
                      <a:cubicBezTo>
                        <a:pt x="21949" y="1178"/>
                        <a:pt x="21949" y="1157"/>
                        <a:pt x="21949" y="1157"/>
                      </a:cubicBezTo>
                      <a:lnTo>
                        <a:pt x="21949" y="1136"/>
                      </a:lnTo>
                      <a:cubicBezTo>
                        <a:pt x="21949" y="1136"/>
                        <a:pt x="21949" y="1136"/>
                        <a:pt x="21929" y="1115"/>
                      </a:cubicBezTo>
                      <a:lnTo>
                        <a:pt x="21929" y="1010"/>
                      </a:lnTo>
                      <a:lnTo>
                        <a:pt x="21929" y="989"/>
                      </a:lnTo>
                      <a:lnTo>
                        <a:pt x="21929" y="968"/>
                      </a:lnTo>
                      <a:cubicBezTo>
                        <a:pt x="21929" y="906"/>
                        <a:pt x="21949" y="864"/>
                        <a:pt x="21949" y="822"/>
                      </a:cubicBezTo>
                      <a:cubicBezTo>
                        <a:pt x="21970" y="780"/>
                        <a:pt x="21991" y="738"/>
                        <a:pt x="22012" y="696"/>
                      </a:cubicBezTo>
                      <a:cubicBezTo>
                        <a:pt x="22033" y="655"/>
                        <a:pt x="22075" y="634"/>
                        <a:pt x="22117" y="592"/>
                      </a:cubicBezTo>
                      <a:cubicBezTo>
                        <a:pt x="22138" y="571"/>
                        <a:pt x="22159" y="571"/>
                        <a:pt x="22180" y="550"/>
                      </a:cubicBezTo>
                      <a:cubicBezTo>
                        <a:pt x="22180" y="550"/>
                        <a:pt x="22201" y="550"/>
                        <a:pt x="22201" y="529"/>
                      </a:cubicBezTo>
                      <a:lnTo>
                        <a:pt x="22221" y="529"/>
                      </a:lnTo>
                      <a:cubicBezTo>
                        <a:pt x="22242" y="529"/>
                        <a:pt x="22242" y="529"/>
                        <a:pt x="22242" y="508"/>
                      </a:cubicBezTo>
                      <a:lnTo>
                        <a:pt x="22284" y="508"/>
                      </a:lnTo>
                      <a:lnTo>
                        <a:pt x="22389" y="487"/>
                      </a:lnTo>
                      <a:lnTo>
                        <a:pt x="22556" y="487"/>
                      </a:lnTo>
                      <a:cubicBezTo>
                        <a:pt x="22647" y="484"/>
                        <a:pt x="22738" y="482"/>
                        <a:pt x="22830" y="482"/>
                      </a:cubicBezTo>
                      <a:close/>
                      <a:moveTo>
                        <a:pt x="22840" y="1"/>
                      </a:moveTo>
                      <a:cubicBezTo>
                        <a:pt x="22745" y="1"/>
                        <a:pt x="22650" y="2"/>
                        <a:pt x="22556" y="6"/>
                      </a:cubicBezTo>
                      <a:lnTo>
                        <a:pt x="22305" y="6"/>
                      </a:lnTo>
                      <a:lnTo>
                        <a:pt x="22201" y="27"/>
                      </a:lnTo>
                      <a:cubicBezTo>
                        <a:pt x="22180" y="27"/>
                        <a:pt x="22159" y="48"/>
                        <a:pt x="22138" y="48"/>
                      </a:cubicBezTo>
                      <a:lnTo>
                        <a:pt x="22054" y="69"/>
                      </a:lnTo>
                      <a:lnTo>
                        <a:pt x="21991" y="111"/>
                      </a:lnTo>
                      <a:cubicBezTo>
                        <a:pt x="21970" y="111"/>
                        <a:pt x="21949" y="132"/>
                        <a:pt x="21929" y="132"/>
                      </a:cubicBezTo>
                      <a:cubicBezTo>
                        <a:pt x="21887" y="173"/>
                        <a:pt x="21845" y="194"/>
                        <a:pt x="21803" y="215"/>
                      </a:cubicBezTo>
                      <a:cubicBezTo>
                        <a:pt x="21740" y="278"/>
                        <a:pt x="21677" y="341"/>
                        <a:pt x="21615" y="424"/>
                      </a:cubicBezTo>
                      <a:cubicBezTo>
                        <a:pt x="21573" y="487"/>
                        <a:pt x="21531" y="571"/>
                        <a:pt x="21489" y="655"/>
                      </a:cubicBezTo>
                      <a:cubicBezTo>
                        <a:pt x="21468" y="759"/>
                        <a:pt x="21447" y="843"/>
                        <a:pt x="21447" y="927"/>
                      </a:cubicBezTo>
                      <a:lnTo>
                        <a:pt x="21447" y="1010"/>
                      </a:lnTo>
                      <a:lnTo>
                        <a:pt x="21447" y="1031"/>
                      </a:lnTo>
                      <a:cubicBezTo>
                        <a:pt x="21447" y="1048"/>
                        <a:pt x="21447" y="1079"/>
                        <a:pt x="21447" y="1079"/>
                      </a:cubicBezTo>
                      <a:lnTo>
                        <a:pt x="21447" y="1094"/>
                      </a:lnTo>
                      <a:lnTo>
                        <a:pt x="21468" y="1199"/>
                      </a:lnTo>
                      <a:cubicBezTo>
                        <a:pt x="21468" y="1199"/>
                        <a:pt x="21468" y="1220"/>
                        <a:pt x="21468" y="1220"/>
                      </a:cubicBezTo>
                      <a:lnTo>
                        <a:pt x="21489" y="1261"/>
                      </a:lnTo>
                      <a:lnTo>
                        <a:pt x="21510" y="1345"/>
                      </a:lnTo>
                      <a:cubicBezTo>
                        <a:pt x="21531" y="1387"/>
                        <a:pt x="21552" y="1429"/>
                        <a:pt x="21573" y="1471"/>
                      </a:cubicBezTo>
                      <a:cubicBezTo>
                        <a:pt x="21657" y="1638"/>
                        <a:pt x="21803" y="1764"/>
                        <a:pt x="21970" y="1847"/>
                      </a:cubicBezTo>
                      <a:cubicBezTo>
                        <a:pt x="22117" y="1952"/>
                        <a:pt x="22326" y="1973"/>
                        <a:pt x="22493" y="1973"/>
                      </a:cubicBezTo>
                      <a:cubicBezTo>
                        <a:pt x="22573" y="1967"/>
                        <a:pt x="22653" y="1964"/>
                        <a:pt x="22732" y="1964"/>
                      </a:cubicBezTo>
                      <a:cubicBezTo>
                        <a:pt x="22925" y="1964"/>
                        <a:pt x="23117" y="1979"/>
                        <a:pt x="23310" y="1994"/>
                      </a:cubicBezTo>
                      <a:cubicBezTo>
                        <a:pt x="24398" y="2077"/>
                        <a:pt x="25465" y="2370"/>
                        <a:pt x="26364" y="2977"/>
                      </a:cubicBezTo>
                      <a:cubicBezTo>
                        <a:pt x="26825" y="3270"/>
                        <a:pt x="27201" y="3647"/>
                        <a:pt x="27494" y="4086"/>
                      </a:cubicBezTo>
                      <a:cubicBezTo>
                        <a:pt x="27536" y="4149"/>
                        <a:pt x="27578" y="4212"/>
                        <a:pt x="27620" y="4253"/>
                      </a:cubicBezTo>
                      <a:lnTo>
                        <a:pt x="27703" y="4442"/>
                      </a:lnTo>
                      <a:cubicBezTo>
                        <a:pt x="27745" y="4484"/>
                        <a:pt x="27766" y="4546"/>
                        <a:pt x="27808" y="4609"/>
                      </a:cubicBezTo>
                      <a:lnTo>
                        <a:pt x="27892" y="4797"/>
                      </a:lnTo>
                      <a:cubicBezTo>
                        <a:pt x="27913" y="4860"/>
                        <a:pt x="27934" y="4902"/>
                        <a:pt x="27955" y="4986"/>
                      </a:cubicBezTo>
                      <a:lnTo>
                        <a:pt x="28017" y="5174"/>
                      </a:lnTo>
                      <a:lnTo>
                        <a:pt x="28080" y="5362"/>
                      </a:lnTo>
                      <a:lnTo>
                        <a:pt x="28143" y="5551"/>
                      </a:lnTo>
                      <a:cubicBezTo>
                        <a:pt x="28268" y="6074"/>
                        <a:pt x="28331" y="6618"/>
                        <a:pt x="28331" y="7183"/>
                      </a:cubicBezTo>
                      <a:cubicBezTo>
                        <a:pt x="28331" y="7727"/>
                        <a:pt x="28289" y="8271"/>
                        <a:pt x="28206" y="8836"/>
                      </a:cubicBezTo>
                      <a:cubicBezTo>
                        <a:pt x="28017" y="9924"/>
                        <a:pt x="27724" y="10991"/>
                        <a:pt x="27369" y="12058"/>
                      </a:cubicBezTo>
                      <a:lnTo>
                        <a:pt x="26218" y="15217"/>
                      </a:lnTo>
                      <a:lnTo>
                        <a:pt x="25067" y="18377"/>
                      </a:lnTo>
                      <a:cubicBezTo>
                        <a:pt x="24700" y="19418"/>
                        <a:pt x="24312" y="20439"/>
                        <a:pt x="23924" y="21460"/>
                      </a:cubicBezTo>
                      <a:lnTo>
                        <a:pt x="23924" y="21460"/>
                      </a:lnTo>
                      <a:lnTo>
                        <a:pt x="20778" y="20888"/>
                      </a:lnTo>
                      <a:lnTo>
                        <a:pt x="19146" y="20595"/>
                      </a:lnTo>
                      <a:lnTo>
                        <a:pt x="18351" y="20448"/>
                      </a:lnTo>
                      <a:cubicBezTo>
                        <a:pt x="18079" y="20407"/>
                        <a:pt x="17807" y="20344"/>
                        <a:pt x="17535" y="20302"/>
                      </a:cubicBezTo>
                      <a:lnTo>
                        <a:pt x="17430" y="20302"/>
                      </a:lnTo>
                      <a:lnTo>
                        <a:pt x="17304" y="20281"/>
                      </a:lnTo>
                      <a:cubicBezTo>
                        <a:pt x="17242" y="20281"/>
                        <a:pt x="17179" y="20302"/>
                        <a:pt x="17095" y="20302"/>
                      </a:cubicBezTo>
                      <a:cubicBezTo>
                        <a:pt x="16949" y="20323"/>
                        <a:pt x="16823" y="20365"/>
                        <a:pt x="16677" y="20427"/>
                      </a:cubicBezTo>
                      <a:cubicBezTo>
                        <a:pt x="16426" y="20532"/>
                        <a:pt x="16175" y="20720"/>
                        <a:pt x="16028" y="20971"/>
                      </a:cubicBezTo>
                      <a:cubicBezTo>
                        <a:pt x="15944" y="21076"/>
                        <a:pt x="15861" y="21223"/>
                        <a:pt x="15819" y="21348"/>
                      </a:cubicBezTo>
                      <a:cubicBezTo>
                        <a:pt x="15798" y="21411"/>
                        <a:pt x="15777" y="21495"/>
                        <a:pt x="15777" y="21557"/>
                      </a:cubicBezTo>
                      <a:lnTo>
                        <a:pt x="15735" y="21767"/>
                      </a:lnTo>
                      <a:lnTo>
                        <a:pt x="15589" y="22562"/>
                      </a:lnTo>
                      <a:lnTo>
                        <a:pt x="14991" y="25759"/>
                      </a:lnTo>
                      <a:lnTo>
                        <a:pt x="14991" y="25759"/>
                      </a:lnTo>
                      <a:cubicBezTo>
                        <a:pt x="12772" y="26450"/>
                        <a:pt x="10677" y="27511"/>
                        <a:pt x="8789" y="28881"/>
                      </a:cubicBezTo>
                      <a:cubicBezTo>
                        <a:pt x="6884" y="30262"/>
                        <a:pt x="5231" y="31956"/>
                        <a:pt x="3871" y="33881"/>
                      </a:cubicBezTo>
                      <a:cubicBezTo>
                        <a:pt x="2511" y="35806"/>
                        <a:pt x="1507" y="37961"/>
                        <a:pt x="858" y="40221"/>
                      </a:cubicBezTo>
                      <a:cubicBezTo>
                        <a:pt x="817" y="40368"/>
                        <a:pt x="775" y="40493"/>
                        <a:pt x="733" y="40640"/>
                      </a:cubicBezTo>
                      <a:lnTo>
                        <a:pt x="628" y="41079"/>
                      </a:lnTo>
                      <a:lnTo>
                        <a:pt x="440" y="41937"/>
                      </a:lnTo>
                      <a:lnTo>
                        <a:pt x="419" y="42042"/>
                      </a:lnTo>
                      <a:cubicBezTo>
                        <a:pt x="419" y="42062"/>
                        <a:pt x="419" y="42062"/>
                        <a:pt x="398" y="42104"/>
                      </a:cubicBezTo>
                      <a:lnTo>
                        <a:pt x="398" y="42146"/>
                      </a:lnTo>
                      <a:lnTo>
                        <a:pt x="356" y="42376"/>
                      </a:lnTo>
                      <a:lnTo>
                        <a:pt x="294" y="42795"/>
                      </a:lnTo>
                      <a:cubicBezTo>
                        <a:pt x="273" y="42941"/>
                        <a:pt x="231" y="43088"/>
                        <a:pt x="231" y="43234"/>
                      </a:cubicBezTo>
                      <a:lnTo>
                        <a:pt x="168" y="43674"/>
                      </a:lnTo>
                      <a:cubicBezTo>
                        <a:pt x="42" y="44845"/>
                        <a:pt x="1" y="46038"/>
                        <a:pt x="63" y="47210"/>
                      </a:cubicBezTo>
                      <a:cubicBezTo>
                        <a:pt x="210" y="49553"/>
                        <a:pt x="712" y="51897"/>
                        <a:pt x="1633" y="54073"/>
                      </a:cubicBezTo>
                      <a:cubicBezTo>
                        <a:pt x="2072" y="55161"/>
                        <a:pt x="2616" y="56228"/>
                        <a:pt x="3223" y="57232"/>
                      </a:cubicBezTo>
                      <a:cubicBezTo>
                        <a:pt x="3851" y="58236"/>
                        <a:pt x="4562" y="59178"/>
                        <a:pt x="5336" y="60057"/>
                      </a:cubicBezTo>
                      <a:cubicBezTo>
                        <a:pt x="6131" y="60956"/>
                        <a:pt x="6968" y="61772"/>
                        <a:pt x="7889" y="62526"/>
                      </a:cubicBezTo>
                      <a:cubicBezTo>
                        <a:pt x="8809" y="63258"/>
                        <a:pt x="9793" y="63928"/>
                        <a:pt x="10818" y="64513"/>
                      </a:cubicBezTo>
                      <a:cubicBezTo>
                        <a:pt x="11843" y="65099"/>
                        <a:pt x="12910" y="65602"/>
                        <a:pt x="14040" y="65999"/>
                      </a:cubicBezTo>
                      <a:cubicBezTo>
                        <a:pt x="15149" y="66418"/>
                        <a:pt x="16279" y="66710"/>
                        <a:pt x="17451" y="66941"/>
                      </a:cubicBezTo>
                      <a:lnTo>
                        <a:pt x="18330" y="67087"/>
                      </a:lnTo>
                      <a:lnTo>
                        <a:pt x="18539" y="67108"/>
                      </a:lnTo>
                      <a:lnTo>
                        <a:pt x="18748" y="67129"/>
                      </a:lnTo>
                      <a:lnTo>
                        <a:pt x="19208" y="67192"/>
                      </a:lnTo>
                      <a:cubicBezTo>
                        <a:pt x="19355" y="67192"/>
                        <a:pt x="19501" y="67213"/>
                        <a:pt x="19648" y="67234"/>
                      </a:cubicBezTo>
                      <a:lnTo>
                        <a:pt x="20087" y="67254"/>
                      </a:lnTo>
                      <a:cubicBezTo>
                        <a:pt x="20380" y="67275"/>
                        <a:pt x="20673" y="67296"/>
                        <a:pt x="20966" y="67296"/>
                      </a:cubicBezTo>
                      <a:cubicBezTo>
                        <a:pt x="21085" y="67298"/>
                        <a:pt x="21205" y="67299"/>
                        <a:pt x="21324" y="67299"/>
                      </a:cubicBezTo>
                      <a:cubicBezTo>
                        <a:pt x="22397" y="67299"/>
                        <a:pt x="23466" y="67215"/>
                        <a:pt x="24502" y="67045"/>
                      </a:cubicBezTo>
                      <a:cubicBezTo>
                        <a:pt x="25674" y="66878"/>
                        <a:pt x="26825" y="66606"/>
                        <a:pt x="27955" y="66229"/>
                      </a:cubicBezTo>
                      <a:cubicBezTo>
                        <a:pt x="29084" y="65853"/>
                        <a:pt x="30172" y="65392"/>
                        <a:pt x="31219" y="64848"/>
                      </a:cubicBezTo>
                      <a:cubicBezTo>
                        <a:pt x="32265" y="64283"/>
                        <a:pt x="33269" y="63656"/>
                        <a:pt x="34211" y="62944"/>
                      </a:cubicBezTo>
                      <a:cubicBezTo>
                        <a:pt x="35131" y="62212"/>
                        <a:pt x="36010" y="61417"/>
                        <a:pt x="36826" y="60559"/>
                      </a:cubicBezTo>
                      <a:cubicBezTo>
                        <a:pt x="38458" y="58843"/>
                        <a:pt x="39755" y="56855"/>
                        <a:pt x="40718" y="54700"/>
                      </a:cubicBezTo>
                      <a:cubicBezTo>
                        <a:pt x="41220" y="53612"/>
                        <a:pt x="41597" y="52503"/>
                        <a:pt x="41890" y="51353"/>
                      </a:cubicBezTo>
                      <a:lnTo>
                        <a:pt x="41994" y="50934"/>
                      </a:lnTo>
                      <a:cubicBezTo>
                        <a:pt x="42036" y="50788"/>
                        <a:pt x="42057" y="50641"/>
                        <a:pt x="42099" y="50495"/>
                      </a:cubicBezTo>
                      <a:lnTo>
                        <a:pt x="42183" y="50076"/>
                      </a:lnTo>
                      <a:lnTo>
                        <a:pt x="42224" y="49846"/>
                      </a:lnTo>
                      <a:lnTo>
                        <a:pt x="42245" y="49804"/>
                      </a:lnTo>
                      <a:lnTo>
                        <a:pt x="42245" y="49741"/>
                      </a:lnTo>
                      <a:lnTo>
                        <a:pt x="42266" y="49637"/>
                      </a:lnTo>
                      <a:lnTo>
                        <a:pt x="42392" y="48758"/>
                      </a:lnTo>
                      <a:lnTo>
                        <a:pt x="42455" y="48340"/>
                      </a:lnTo>
                      <a:cubicBezTo>
                        <a:pt x="42455" y="48193"/>
                        <a:pt x="42476" y="48026"/>
                        <a:pt x="42476" y="47879"/>
                      </a:cubicBezTo>
                      <a:lnTo>
                        <a:pt x="42538" y="47000"/>
                      </a:lnTo>
                      <a:lnTo>
                        <a:pt x="42559" y="46791"/>
                      </a:lnTo>
                      <a:lnTo>
                        <a:pt x="42559" y="46561"/>
                      </a:lnTo>
                      <a:lnTo>
                        <a:pt x="42559" y="46122"/>
                      </a:lnTo>
                      <a:cubicBezTo>
                        <a:pt x="42559" y="45829"/>
                        <a:pt x="42559" y="45536"/>
                        <a:pt x="42559" y="45243"/>
                      </a:cubicBezTo>
                      <a:lnTo>
                        <a:pt x="42496" y="44364"/>
                      </a:lnTo>
                      <a:lnTo>
                        <a:pt x="42455" y="43925"/>
                      </a:lnTo>
                      <a:cubicBezTo>
                        <a:pt x="42455" y="43778"/>
                        <a:pt x="42413" y="43632"/>
                        <a:pt x="42392" y="43485"/>
                      </a:cubicBezTo>
                      <a:lnTo>
                        <a:pt x="42287" y="42606"/>
                      </a:lnTo>
                      <a:cubicBezTo>
                        <a:pt x="42266" y="42544"/>
                        <a:pt x="42266" y="42460"/>
                        <a:pt x="42245" y="42397"/>
                      </a:cubicBezTo>
                      <a:lnTo>
                        <a:pt x="42204" y="42167"/>
                      </a:lnTo>
                      <a:lnTo>
                        <a:pt x="42120" y="41749"/>
                      </a:lnTo>
                      <a:lnTo>
                        <a:pt x="42015" y="41309"/>
                      </a:lnTo>
                      <a:cubicBezTo>
                        <a:pt x="41994" y="41163"/>
                        <a:pt x="41973" y="41016"/>
                        <a:pt x="41911" y="40891"/>
                      </a:cubicBezTo>
                      <a:cubicBezTo>
                        <a:pt x="41325" y="38610"/>
                        <a:pt x="40383" y="36434"/>
                        <a:pt x="39086" y="34467"/>
                      </a:cubicBezTo>
                      <a:cubicBezTo>
                        <a:pt x="37789" y="32521"/>
                        <a:pt x="36198" y="30785"/>
                        <a:pt x="34357" y="29362"/>
                      </a:cubicBezTo>
                      <a:lnTo>
                        <a:pt x="35089" y="25637"/>
                      </a:lnTo>
                      <a:lnTo>
                        <a:pt x="35173" y="25177"/>
                      </a:lnTo>
                      <a:cubicBezTo>
                        <a:pt x="35194" y="25010"/>
                        <a:pt x="35215" y="24842"/>
                        <a:pt x="35194" y="24675"/>
                      </a:cubicBezTo>
                      <a:cubicBezTo>
                        <a:pt x="35152" y="24340"/>
                        <a:pt x="35006" y="24026"/>
                        <a:pt x="34776" y="23775"/>
                      </a:cubicBezTo>
                      <a:cubicBezTo>
                        <a:pt x="34650" y="23650"/>
                        <a:pt x="34525" y="23545"/>
                        <a:pt x="34378" y="23461"/>
                      </a:cubicBezTo>
                      <a:cubicBezTo>
                        <a:pt x="34232" y="23399"/>
                        <a:pt x="34064" y="23336"/>
                        <a:pt x="33897" y="23315"/>
                      </a:cubicBezTo>
                      <a:lnTo>
                        <a:pt x="32976" y="23127"/>
                      </a:lnTo>
                      <a:cubicBezTo>
                        <a:pt x="30546" y="22657"/>
                        <a:pt x="28116" y="22187"/>
                        <a:pt x="25687" y="21718"/>
                      </a:cubicBezTo>
                      <a:lnTo>
                        <a:pt x="25687" y="21718"/>
                      </a:lnTo>
                      <a:lnTo>
                        <a:pt x="26218" y="20344"/>
                      </a:lnTo>
                      <a:lnTo>
                        <a:pt x="26825" y="18754"/>
                      </a:lnTo>
                      <a:lnTo>
                        <a:pt x="28017" y="15615"/>
                      </a:lnTo>
                      <a:lnTo>
                        <a:pt x="28603" y="14025"/>
                      </a:lnTo>
                      <a:lnTo>
                        <a:pt x="28896" y="13251"/>
                      </a:lnTo>
                      <a:lnTo>
                        <a:pt x="29043" y="12853"/>
                      </a:lnTo>
                      <a:cubicBezTo>
                        <a:pt x="29105" y="12707"/>
                        <a:pt x="29147" y="12581"/>
                        <a:pt x="29189" y="12435"/>
                      </a:cubicBezTo>
                      <a:cubicBezTo>
                        <a:pt x="29566" y="11388"/>
                        <a:pt x="29859" y="10279"/>
                        <a:pt x="30047" y="9150"/>
                      </a:cubicBezTo>
                      <a:cubicBezTo>
                        <a:pt x="30110" y="8878"/>
                        <a:pt x="30131" y="8585"/>
                        <a:pt x="30172" y="8313"/>
                      </a:cubicBezTo>
                      <a:lnTo>
                        <a:pt x="30193" y="7873"/>
                      </a:lnTo>
                      <a:cubicBezTo>
                        <a:pt x="30214" y="7727"/>
                        <a:pt x="30214" y="7601"/>
                        <a:pt x="30214" y="7455"/>
                      </a:cubicBezTo>
                      <a:lnTo>
                        <a:pt x="30235" y="7015"/>
                      </a:lnTo>
                      <a:cubicBezTo>
                        <a:pt x="30214" y="6869"/>
                        <a:pt x="30214" y="6722"/>
                        <a:pt x="30214" y="6597"/>
                      </a:cubicBezTo>
                      <a:lnTo>
                        <a:pt x="30193" y="6367"/>
                      </a:lnTo>
                      <a:lnTo>
                        <a:pt x="30172" y="6158"/>
                      </a:lnTo>
                      <a:cubicBezTo>
                        <a:pt x="30152" y="6011"/>
                        <a:pt x="30152" y="5865"/>
                        <a:pt x="30131" y="5739"/>
                      </a:cubicBezTo>
                      <a:cubicBezTo>
                        <a:pt x="30026" y="5153"/>
                        <a:pt x="29880" y="4588"/>
                        <a:pt x="29670" y="4065"/>
                      </a:cubicBezTo>
                      <a:cubicBezTo>
                        <a:pt x="29440" y="3521"/>
                        <a:pt x="29126" y="3019"/>
                        <a:pt x="28771" y="2559"/>
                      </a:cubicBezTo>
                      <a:cubicBezTo>
                        <a:pt x="28415" y="2098"/>
                        <a:pt x="27955" y="1701"/>
                        <a:pt x="27494" y="1366"/>
                      </a:cubicBezTo>
                      <a:cubicBezTo>
                        <a:pt x="27013" y="1052"/>
                        <a:pt x="26490" y="780"/>
                        <a:pt x="25946" y="571"/>
                      </a:cubicBezTo>
                      <a:cubicBezTo>
                        <a:pt x="25402" y="362"/>
                        <a:pt x="24837" y="215"/>
                        <a:pt x="24272" y="132"/>
                      </a:cubicBezTo>
                      <a:cubicBezTo>
                        <a:pt x="23801" y="44"/>
                        <a:pt x="23316" y="1"/>
                        <a:pt x="2284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1" name="Google Shape;1971;p45"/>
                <p:cNvSpPr/>
                <p:nvPr/>
              </p:nvSpPr>
              <p:spPr>
                <a:xfrm>
                  <a:off x="9246525" y="3148075"/>
                  <a:ext cx="158725" cy="10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9" h="4227" extrusionOk="0">
                      <a:moveTo>
                        <a:pt x="4250" y="303"/>
                      </a:moveTo>
                      <a:cubicBezTo>
                        <a:pt x="0" y="303"/>
                        <a:pt x="1243" y="4227"/>
                        <a:pt x="1243" y="4227"/>
                      </a:cubicBezTo>
                      <a:cubicBezTo>
                        <a:pt x="1703" y="0"/>
                        <a:pt x="6348" y="816"/>
                        <a:pt x="6223" y="523"/>
                      </a:cubicBezTo>
                      <a:cubicBezTo>
                        <a:pt x="5461" y="370"/>
                        <a:pt x="4808" y="303"/>
                        <a:pt x="4250" y="30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972" name="Google Shape;1972;p45"/>
            <p:cNvSpPr/>
            <p:nvPr/>
          </p:nvSpPr>
          <p:spPr>
            <a:xfrm>
              <a:off x="6775075" y="3053525"/>
              <a:ext cx="175975" cy="170150"/>
            </a:xfrm>
            <a:custGeom>
              <a:avLst/>
              <a:gdLst/>
              <a:ahLst/>
              <a:cxnLst/>
              <a:rect l="l" t="t" r="r" b="b"/>
              <a:pathLst>
                <a:path w="7039" h="6806" extrusionOk="0">
                  <a:moveTo>
                    <a:pt x="1502" y="1"/>
                  </a:moveTo>
                  <a:lnTo>
                    <a:pt x="1835" y="2469"/>
                  </a:lnTo>
                  <a:lnTo>
                    <a:pt x="0" y="4104"/>
                  </a:lnTo>
                  <a:lnTo>
                    <a:pt x="2436" y="4571"/>
                  </a:lnTo>
                  <a:lnTo>
                    <a:pt x="3436" y="6806"/>
                  </a:lnTo>
                  <a:lnTo>
                    <a:pt x="4604" y="4637"/>
                  </a:lnTo>
                  <a:lnTo>
                    <a:pt x="7039" y="4370"/>
                  </a:lnTo>
                  <a:lnTo>
                    <a:pt x="5338" y="2569"/>
                  </a:lnTo>
                  <a:lnTo>
                    <a:pt x="5838" y="167"/>
                  </a:lnTo>
                  <a:lnTo>
                    <a:pt x="3636" y="1235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chemeClr val="accent4"/>
            </a:solidFill>
            <a:ln w="83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45"/>
            <p:cNvSpPr/>
            <p:nvPr/>
          </p:nvSpPr>
          <p:spPr>
            <a:xfrm>
              <a:off x="7604800" y="3123038"/>
              <a:ext cx="139275" cy="133450"/>
            </a:xfrm>
            <a:custGeom>
              <a:avLst/>
              <a:gdLst/>
              <a:ahLst/>
              <a:cxnLst/>
              <a:rect l="l" t="t" r="r" b="b"/>
              <a:pathLst>
                <a:path w="5571" h="5338" extrusionOk="0">
                  <a:moveTo>
                    <a:pt x="1168" y="0"/>
                  </a:moveTo>
                  <a:lnTo>
                    <a:pt x="1435" y="1935"/>
                  </a:lnTo>
                  <a:lnTo>
                    <a:pt x="0" y="3236"/>
                  </a:lnTo>
                  <a:lnTo>
                    <a:pt x="1902" y="3569"/>
                  </a:lnTo>
                  <a:lnTo>
                    <a:pt x="2702" y="5337"/>
                  </a:lnTo>
                  <a:lnTo>
                    <a:pt x="3636" y="3636"/>
                  </a:lnTo>
                  <a:lnTo>
                    <a:pt x="5571" y="3436"/>
                  </a:lnTo>
                  <a:lnTo>
                    <a:pt x="4203" y="2035"/>
                  </a:lnTo>
                  <a:lnTo>
                    <a:pt x="4603" y="133"/>
                  </a:lnTo>
                  <a:lnTo>
                    <a:pt x="2869" y="967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chemeClr val="accent3"/>
            </a:solidFill>
            <a:ln w="66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46"/>
          <p:cNvSpPr/>
          <p:nvPr/>
        </p:nvSpPr>
        <p:spPr>
          <a:xfrm>
            <a:off x="1181100" y="981075"/>
            <a:ext cx="6877050" cy="3486125"/>
          </a:xfrm>
          <a:custGeom>
            <a:avLst/>
            <a:gdLst/>
            <a:ahLst/>
            <a:cxnLst/>
            <a:rect l="l" t="t" r="r" b="b"/>
            <a:pathLst>
              <a:path w="275082" h="139445" extrusionOk="0">
                <a:moveTo>
                  <a:pt x="275082" y="12954"/>
                </a:moveTo>
                <a:lnTo>
                  <a:pt x="0" y="0"/>
                </a:lnTo>
                <a:lnTo>
                  <a:pt x="8294" y="105742"/>
                </a:lnTo>
                <a:lnTo>
                  <a:pt x="29612" y="105742"/>
                </a:lnTo>
                <a:lnTo>
                  <a:pt x="40062" y="139445"/>
                </a:lnTo>
                <a:lnTo>
                  <a:pt x="58871" y="107822"/>
                </a:lnTo>
                <a:lnTo>
                  <a:pt x="272885" y="97836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79" name="Google Shape;1979;p46"/>
          <p:cNvSpPr txBox="1">
            <a:spLocks noGrp="1"/>
          </p:cNvSpPr>
          <p:nvPr>
            <p:ph type="title"/>
          </p:nvPr>
        </p:nvSpPr>
        <p:spPr>
          <a:xfrm>
            <a:off x="1284000" y="1819275"/>
            <a:ext cx="6576000" cy="9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21 MILLION</a:t>
            </a:r>
            <a:endParaRPr/>
          </a:p>
        </p:txBody>
      </p:sp>
      <p:sp>
        <p:nvSpPr>
          <p:cNvPr id="1980" name="Google Shape;1980;p46"/>
          <p:cNvSpPr txBox="1">
            <a:spLocks noGrp="1"/>
          </p:cNvSpPr>
          <p:nvPr>
            <p:ph type="subTitle" idx="1"/>
          </p:nvPr>
        </p:nvSpPr>
        <p:spPr>
          <a:xfrm>
            <a:off x="1283975" y="2799175"/>
            <a:ext cx="6576000" cy="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  <p:grpSp>
        <p:nvGrpSpPr>
          <p:cNvPr id="1981" name="Google Shape;1981;p46"/>
          <p:cNvGrpSpPr/>
          <p:nvPr/>
        </p:nvGrpSpPr>
        <p:grpSpPr>
          <a:xfrm>
            <a:off x="674806" y="3540837"/>
            <a:ext cx="916384" cy="922783"/>
            <a:chOff x="1439600" y="4469800"/>
            <a:chExt cx="615725" cy="620025"/>
          </a:xfrm>
        </p:grpSpPr>
        <p:sp>
          <p:nvSpPr>
            <p:cNvPr id="1982" name="Google Shape;1982;p46"/>
            <p:cNvSpPr/>
            <p:nvPr/>
          </p:nvSpPr>
          <p:spPr>
            <a:xfrm>
              <a:off x="1470000" y="4473650"/>
              <a:ext cx="581050" cy="598600"/>
            </a:xfrm>
            <a:custGeom>
              <a:avLst/>
              <a:gdLst/>
              <a:ahLst/>
              <a:cxnLst/>
              <a:rect l="l" t="t" r="r" b="b"/>
              <a:pathLst>
                <a:path w="23242" h="23944" extrusionOk="0">
                  <a:moveTo>
                    <a:pt x="23241" y="0"/>
                  </a:moveTo>
                  <a:lnTo>
                    <a:pt x="8821" y="9197"/>
                  </a:lnTo>
                  <a:lnTo>
                    <a:pt x="12640" y="13719"/>
                  </a:lnTo>
                  <a:lnTo>
                    <a:pt x="0" y="23944"/>
                  </a:lnTo>
                  <a:lnTo>
                    <a:pt x="0" y="23944"/>
                  </a:lnTo>
                  <a:lnTo>
                    <a:pt x="19765" y="15689"/>
                  </a:lnTo>
                  <a:lnTo>
                    <a:pt x="14353" y="9934"/>
                  </a:lnTo>
                  <a:lnTo>
                    <a:pt x="232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6"/>
            <p:cNvSpPr/>
            <p:nvPr/>
          </p:nvSpPr>
          <p:spPr>
            <a:xfrm>
              <a:off x="1439600" y="4469800"/>
              <a:ext cx="615725" cy="620025"/>
            </a:xfrm>
            <a:custGeom>
              <a:avLst/>
              <a:gdLst/>
              <a:ahLst/>
              <a:cxnLst/>
              <a:rect l="l" t="t" r="r" b="b"/>
              <a:pathLst>
                <a:path w="24629" h="24801" extrusionOk="0">
                  <a:moveTo>
                    <a:pt x="24114" y="443"/>
                  </a:moveTo>
                  <a:cubicBezTo>
                    <a:pt x="23446" y="1140"/>
                    <a:pt x="22779" y="1838"/>
                    <a:pt x="22111" y="2535"/>
                  </a:cubicBezTo>
                  <a:cubicBezTo>
                    <a:pt x="21340" y="3323"/>
                    <a:pt x="20587" y="4145"/>
                    <a:pt x="19816" y="4950"/>
                  </a:cubicBezTo>
                  <a:lnTo>
                    <a:pt x="17538" y="7382"/>
                  </a:lnTo>
                  <a:lnTo>
                    <a:pt x="15277" y="9814"/>
                  </a:lnTo>
                  <a:lnTo>
                    <a:pt x="15038" y="10071"/>
                  </a:lnTo>
                  <a:lnTo>
                    <a:pt x="15277" y="10345"/>
                  </a:lnTo>
                  <a:cubicBezTo>
                    <a:pt x="16168" y="11321"/>
                    <a:pt x="17059" y="12297"/>
                    <a:pt x="17949" y="13256"/>
                  </a:cubicBezTo>
                  <a:lnTo>
                    <a:pt x="19302" y="14712"/>
                  </a:lnTo>
                  <a:lnTo>
                    <a:pt x="20195" y="15686"/>
                  </a:lnTo>
                  <a:lnTo>
                    <a:pt x="20195" y="15686"/>
                  </a:lnTo>
                  <a:lnTo>
                    <a:pt x="18326" y="16459"/>
                  </a:lnTo>
                  <a:cubicBezTo>
                    <a:pt x="17504" y="16802"/>
                    <a:pt x="16699" y="17161"/>
                    <a:pt x="15877" y="17504"/>
                  </a:cubicBezTo>
                  <a:lnTo>
                    <a:pt x="10944" y="19611"/>
                  </a:lnTo>
                  <a:lnTo>
                    <a:pt x="8495" y="20672"/>
                  </a:lnTo>
                  <a:lnTo>
                    <a:pt x="6029" y="21751"/>
                  </a:lnTo>
                  <a:lnTo>
                    <a:pt x="2430" y="23342"/>
                  </a:lnTo>
                  <a:lnTo>
                    <a:pt x="2895" y="22950"/>
                  </a:lnTo>
                  <a:lnTo>
                    <a:pt x="4470" y="21649"/>
                  </a:lnTo>
                  <a:lnTo>
                    <a:pt x="6046" y="20364"/>
                  </a:lnTo>
                  <a:lnTo>
                    <a:pt x="7622" y="19097"/>
                  </a:lnTo>
                  <a:cubicBezTo>
                    <a:pt x="8153" y="18669"/>
                    <a:pt x="8683" y="18258"/>
                    <a:pt x="9214" y="17829"/>
                  </a:cubicBezTo>
                  <a:cubicBezTo>
                    <a:pt x="9745" y="17418"/>
                    <a:pt x="10293" y="17007"/>
                    <a:pt x="10824" y="16596"/>
                  </a:cubicBezTo>
                  <a:lnTo>
                    <a:pt x="14044" y="14113"/>
                  </a:lnTo>
                  <a:lnTo>
                    <a:pt x="14284" y="13924"/>
                  </a:lnTo>
                  <a:lnTo>
                    <a:pt x="14078" y="13685"/>
                  </a:lnTo>
                  <a:cubicBezTo>
                    <a:pt x="13462" y="12914"/>
                    <a:pt x="12845" y="12143"/>
                    <a:pt x="12212" y="11372"/>
                  </a:cubicBezTo>
                  <a:lnTo>
                    <a:pt x="11270" y="10242"/>
                  </a:lnTo>
                  <a:lnTo>
                    <a:pt x="10606" y="9446"/>
                  </a:lnTo>
                  <a:lnTo>
                    <a:pt x="10606" y="9446"/>
                  </a:lnTo>
                  <a:cubicBezTo>
                    <a:pt x="11084" y="9141"/>
                    <a:pt x="11562" y="8826"/>
                    <a:pt x="12040" y="8512"/>
                  </a:cubicBezTo>
                  <a:lnTo>
                    <a:pt x="13839" y="7365"/>
                  </a:lnTo>
                  <a:lnTo>
                    <a:pt x="15620" y="6183"/>
                  </a:lnTo>
                  <a:cubicBezTo>
                    <a:pt x="16219" y="5789"/>
                    <a:pt x="16819" y="5412"/>
                    <a:pt x="17401" y="5018"/>
                  </a:cubicBezTo>
                  <a:cubicBezTo>
                    <a:pt x="18600" y="4230"/>
                    <a:pt x="19782" y="3426"/>
                    <a:pt x="20964" y="2621"/>
                  </a:cubicBezTo>
                  <a:lnTo>
                    <a:pt x="22728" y="1422"/>
                  </a:lnTo>
                  <a:cubicBezTo>
                    <a:pt x="23190" y="1095"/>
                    <a:pt x="23652" y="769"/>
                    <a:pt x="24114" y="443"/>
                  </a:cubicBezTo>
                  <a:close/>
                  <a:moveTo>
                    <a:pt x="24629" y="0"/>
                  </a:moveTo>
                  <a:lnTo>
                    <a:pt x="24440" y="120"/>
                  </a:lnTo>
                  <a:cubicBezTo>
                    <a:pt x="24436" y="122"/>
                    <a:pt x="24432" y="125"/>
                    <a:pt x="24428" y="127"/>
                  </a:cubicBezTo>
                  <a:lnTo>
                    <a:pt x="24428" y="127"/>
                  </a:lnTo>
                  <a:lnTo>
                    <a:pt x="24423" y="120"/>
                  </a:lnTo>
                  <a:cubicBezTo>
                    <a:pt x="24416" y="128"/>
                    <a:pt x="24409" y="135"/>
                    <a:pt x="24402" y="143"/>
                  </a:cubicBezTo>
                  <a:lnTo>
                    <a:pt x="24402" y="143"/>
                  </a:lnTo>
                  <a:cubicBezTo>
                    <a:pt x="23797" y="495"/>
                    <a:pt x="23178" y="847"/>
                    <a:pt x="22591" y="1199"/>
                  </a:cubicBezTo>
                  <a:lnTo>
                    <a:pt x="20741" y="2278"/>
                  </a:lnTo>
                  <a:cubicBezTo>
                    <a:pt x="19525" y="3014"/>
                    <a:pt x="18292" y="3751"/>
                    <a:pt x="17076" y="4505"/>
                  </a:cubicBezTo>
                  <a:cubicBezTo>
                    <a:pt x="16476" y="4864"/>
                    <a:pt x="15860" y="5241"/>
                    <a:pt x="15260" y="5618"/>
                  </a:cubicBezTo>
                  <a:lnTo>
                    <a:pt x="13445" y="6748"/>
                  </a:lnTo>
                  <a:lnTo>
                    <a:pt x="11629" y="7879"/>
                  </a:lnTo>
                  <a:cubicBezTo>
                    <a:pt x="11030" y="8272"/>
                    <a:pt x="10413" y="8649"/>
                    <a:pt x="9831" y="9026"/>
                  </a:cubicBezTo>
                  <a:lnTo>
                    <a:pt x="9454" y="9266"/>
                  </a:lnTo>
                  <a:lnTo>
                    <a:pt x="9728" y="9591"/>
                  </a:lnTo>
                  <a:lnTo>
                    <a:pt x="10704" y="10722"/>
                  </a:lnTo>
                  <a:lnTo>
                    <a:pt x="11664" y="11852"/>
                  </a:lnTo>
                  <a:cubicBezTo>
                    <a:pt x="12250" y="12516"/>
                    <a:pt x="12850" y="13179"/>
                    <a:pt x="13440" y="13843"/>
                  </a:cubicBezTo>
                  <a:lnTo>
                    <a:pt x="13440" y="13843"/>
                  </a:lnTo>
                  <a:lnTo>
                    <a:pt x="10567" y="16271"/>
                  </a:lnTo>
                  <a:cubicBezTo>
                    <a:pt x="10054" y="16716"/>
                    <a:pt x="9540" y="17161"/>
                    <a:pt x="9026" y="17590"/>
                  </a:cubicBezTo>
                  <a:cubicBezTo>
                    <a:pt x="8495" y="18018"/>
                    <a:pt x="7981" y="18463"/>
                    <a:pt x="7450" y="18891"/>
                  </a:cubicBezTo>
                  <a:lnTo>
                    <a:pt x="5875" y="20159"/>
                  </a:lnTo>
                  <a:lnTo>
                    <a:pt x="4299" y="21443"/>
                  </a:lnTo>
                  <a:lnTo>
                    <a:pt x="2689" y="22693"/>
                  </a:lnTo>
                  <a:lnTo>
                    <a:pt x="1096" y="23944"/>
                  </a:lnTo>
                  <a:lnTo>
                    <a:pt x="0" y="24800"/>
                  </a:lnTo>
                  <a:lnTo>
                    <a:pt x="1302" y="24286"/>
                  </a:lnTo>
                  <a:lnTo>
                    <a:pt x="6286" y="22334"/>
                  </a:lnTo>
                  <a:lnTo>
                    <a:pt x="8769" y="21340"/>
                  </a:lnTo>
                  <a:lnTo>
                    <a:pt x="11253" y="20330"/>
                  </a:lnTo>
                  <a:lnTo>
                    <a:pt x="16202" y="18309"/>
                  </a:lnTo>
                  <a:cubicBezTo>
                    <a:pt x="17041" y="17984"/>
                    <a:pt x="17864" y="17641"/>
                    <a:pt x="18686" y="17298"/>
                  </a:cubicBezTo>
                  <a:lnTo>
                    <a:pt x="21152" y="16271"/>
                  </a:lnTo>
                  <a:lnTo>
                    <a:pt x="21769" y="16014"/>
                  </a:lnTo>
                  <a:lnTo>
                    <a:pt x="21306" y="15534"/>
                  </a:lnTo>
                  <a:lnTo>
                    <a:pt x="19953" y="14096"/>
                  </a:lnTo>
                  <a:lnTo>
                    <a:pt x="18583" y="12674"/>
                  </a:lnTo>
                  <a:cubicBezTo>
                    <a:pt x="17771" y="11799"/>
                    <a:pt x="16930" y="10939"/>
                    <a:pt x="16100" y="10067"/>
                  </a:cubicBezTo>
                  <a:lnTo>
                    <a:pt x="16100" y="10067"/>
                  </a:lnTo>
                  <a:lnTo>
                    <a:pt x="18035" y="7827"/>
                  </a:lnTo>
                  <a:lnTo>
                    <a:pt x="20210" y="5292"/>
                  </a:lnTo>
                  <a:cubicBezTo>
                    <a:pt x="20929" y="4436"/>
                    <a:pt x="21649" y="3597"/>
                    <a:pt x="22351" y="2740"/>
                  </a:cubicBezTo>
                  <a:cubicBezTo>
                    <a:pt x="23070" y="1901"/>
                    <a:pt x="23790" y="1045"/>
                    <a:pt x="24492" y="188"/>
                  </a:cubicBezTo>
                  <a:lnTo>
                    <a:pt x="246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4" name="Google Shape;1984;p46"/>
          <p:cNvGrpSpPr/>
          <p:nvPr/>
        </p:nvGrpSpPr>
        <p:grpSpPr>
          <a:xfrm rot="2343553">
            <a:off x="587579" y="749536"/>
            <a:ext cx="1657551" cy="564251"/>
            <a:chOff x="916775" y="3696925"/>
            <a:chExt cx="850400" cy="289475"/>
          </a:xfrm>
        </p:grpSpPr>
        <p:sp>
          <p:nvSpPr>
            <p:cNvPr id="1985" name="Google Shape;1985;p46"/>
            <p:cNvSpPr/>
            <p:nvPr/>
          </p:nvSpPr>
          <p:spPr>
            <a:xfrm>
              <a:off x="964750" y="3708925"/>
              <a:ext cx="798125" cy="267625"/>
            </a:xfrm>
            <a:custGeom>
              <a:avLst/>
              <a:gdLst/>
              <a:ahLst/>
              <a:cxnLst/>
              <a:rect l="l" t="t" r="r" b="b"/>
              <a:pathLst>
                <a:path w="31925" h="10705" extrusionOk="0">
                  <a:moveTo>
                    <a:pt x="20929" y="0"/>
                  </a:moveTo>
                  <a:lnTo>
                    <a:pt x="0" y="583"/>
                  </a:lnTo>
                  <a:lnTo>
                    <a:pt x="15158" y="3597"/>
                  </a:lnTo>
                  <a:lnTo>
                    <a:pt x="12897" y="10705"/>
                  </a:lnTo>
                  <a:lnTo>
                    <a:pt x="12897" y="10705"/>
                  </a:lnTo>
                  <a:lnTo>
                    <a:pt x="31925" y="10122"/>
                  </a:lnTo>
                  <a:lnTo>
                    <a:pt x="19217" y="5464"/>
                  </a:lnTo>
                  <a:lnTo>
                    <a:pt x="209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6"/>
            <p:cNvSpPr/>
            <p:nvPr/>
          </p:nvSpPr>
          <p:spPr>
            <a:xfrm>
              <a:off x="916775" y="3696925"/>
              <a:ext cx="850400" cy="289475"/>
            </a:xfrm>
            <a:custGeom>
              <a:avLst/>
              <a:gdLst/>
              <a:ahLst/>
              <a:cxnLst/>
              <a:rect l="l" t="t" r="r" b="b"/>
              <a:pathLst>
                <a:path w="34016" h="11579" extrusionOk="0">
                  <a:moveTo>
                    <a:pt x="22221" y="942"/>
                  </a:moveTo>
                  <a:lnTo>
                    <a:pt x="22221" y="942"/>
                  </a:lnTo>
                  <a:cubicBezTo>
                    <a:pt x="22145" y="1197"/>
                    <a:pt x="22069" y="1455"/>
                    <a:pt x="21992" y="1713"/>
                  </a:cubicBezTo>
                  <a:lnTo>
                    <a:pt x="21581" y="3084"/>
                  </a:lnTo>
                  <a:cubicBezTo>
                    <a:pt x="21427" y="3529"/>
                    <a:pt x="21307" y="3991"/>
                    <a:pt x="21170" y="4454"/>
                  </a:cubicBezTo>
                  <a:lnTo>
                    <a:pt x="20776" y="5824"/>
                  </a:lnTo>
                  <a:lnTo>
                    <a:pt x="20673" y="6184"/>
                  </a:lnTo>
                  <a:lnTo>
                    <a:pt x="20999" y="6286"/>
                  </a:lnTo>
                  <a:lnTo>
                    <a:pt x="24201" y="7400"/>
                  </a:lnTo>
                  <a:lnTo>
                    <a:pt x="27404" y="8496"/>
                  </a:lnTo>
                  <a:cubicBezTo>
                    <a:pt x="28466" y="8855"/>
                    <a:pt x="29528" y="9232"/>
                    <a:pt x="30607" y="9575"/>
                  </a:cubicBezTo>
                  <a:cubicBezTo>
                    <a:pt x="31600" y="9917"/>
                    <a:pt x="32577" y="10243"/>
                    <a:pt x="33570" y="10551"/>
                  </a:cubicBezTo>
                  <a:cubicBezTo>
                    <a:pt x="32868" y="10551"/>
                    <a:pt x="32166" y="10534"/>
                    <a:pt x="31463" y="10534"/>
                  </a:cubicBezTo>
                  <a:lnTo>
                    <a:pt x="29083" y="10534"/>
                  </a:lnTo>
                  <a:lnTo>
                    <a:pt x="26702" y="10551"/>
                  </a:lnTo>
                  <a:lnTo>
                    <a:pt x="24321" y="10585"/>
                  </a:lnTo>
                  <a:lnTo>
                    <a:pt x="21941" y="10619"/>
                  </a:lnTo>
                  <a:lnTo>
                    <a:pt x="19560" y="10671"/>
                  </a:lnTo>
                  <a:cubicBezTo>
                    <a:pt x="18149" y="10716"/>
                    <a:pt x="16738" y="10735"/>
                    <a:pt x="15339" y="10786"/>
                  </a:cubicBezTo>
                  <a:lnTo>
                    <a:pt x="15339" y="10786"/>
                  </a:lnTo>
                  <a:cubicBezTo>
                    <a:pt x="15472" y="10366"/>
                    <a:pt x="15602" y="9949"/>
                    <a:pt x="15724" y="9523"/>
                  </a:cubicBezTo>
                  <a:lnTo>
                    <a:pt x="16272" y="7742"/>
                  </a:lnTo>
                  <a:lnTo>
                    <a:pt x="17316" y="4163"/>
                  </a:lnTo>
                  <a:lnTo>
                    <a:pt x="17402" y="3871"/>
                  </a:lnTo>
                  <a:lnTo>
                    <a:pt x="17128" y="3820"/>
                  </a:lnTo>
                  <a:lnTo>
                    <a:pt x="13309" y="3152"/>
                  </a:lnTo>
                  <a:lnTo>
                    <a:pt x="11408" y="2810"/>
                  </a:lnTo>
                  <a:lnTo>
                    <a:pt x="9524" y="2450"/>
                  </a:lnTo>
                  <a:lnTo>
                    <a:pt x="7622" y="2056"/>
                  </a:lnTo>
                  <a:cubicBezTo>
                    <a:pt x="6989" y="1936"/>
                    <a:pt x="6372" y="1799"/>
                    <a:pt x="5738" y="1679"/>
                  </a:cubicBezTo>
                  <a:cubicBezTo>
                    <a:pt x="5112" y="1544"/>
                    <a:pt x="4489" y="1408"/>
                    <a:pt x="3866" y="1272"/>
                  </a:cubicBezTo>
                  <a:lnTo>
                    <a:pt x="3866" y="1272"/>
                  </a:lnTo>
                  <a:lnTo>
                    <a:pt x="7160" y="1251"/>
                  </a:lnTo>
                  <a:cubicBezTo>
                    <a:pt x="8907" y="1217"/>
                    <a:pt x="10654" y="1200"/>
                    <a:pt x="12384" y="1165"/>
                  </a:cubicBezTo>
                  <a:lnTo>
                    <a:pt x="17625" y="1063"/>
                  </a:lnTo>
                  <a:lnTo>
                    <a:pt x="20245" y="994"/>
                  </a:lnTo>
                  <a:lnTo>
                    <a:pt x="22221" y="942"/>
                  </a:lnTo>
                  <a:close/>
                  <a:moveTo>
                    <a:pt x="23465" y="1"/>
                  </a:moveTo>
                  <a:lnTo>
                    <a:pt x="22831" y="18"/>
                  </a:lnTo>
                  <a:lnTo>
                    <a:pt x="20211" y="86"/>
                  </a:lnTo>
                  <a:lnTo>
                    <a:pt x="17590" y="189"/>
                  </a:lnTo>
                  <a:lnTo>
                    <a:pt x="12367" y="377"/>
                  </a:lnTo>
                  <a:cubicBezTo>
                    <a:pt x="10620" y="429"/>
                    <a:pt x="8890" y="514"/>
                    <a:pt x="7143" y="583"/>
                  </a:cubicBezTo>
                  <a:lnTo>
                    <a:pt x="1902" y="840"/>
                  </a:lnTo>
                  <a:lnTo>
                    <a:pt x="1" y="943"/>
                  </a:lnTo>
                  <a:lnTo>
                    <a:pt x="1868" y="1285"/>
                  </a:lnTo>
                  <a:cubicBezTo>
                    <a:pt x="3135" y="1508"/>
                    <a:pt x="4403" y="1731"/>
                    <a:pt x="5670" y="1970"/>
                  </a:cubicBezTo>
                  <a:cubicBezTo>
                    <a:pt x="6304" y="2090"/>
                    <a:pt x="6937" y="2193"/>
                    <a:pt x="7571" y="2330"/>
                  </a:cubicBezTo>
                  <a:lnTo>
                    <a:pt x="9472" y="2690"/>
                  </a:lnTo>
                  <a:lnTo>
                    <a:pt x="11356" y="3084"/>
                  </a:lnTo>
                  <a:lnTo>
                    <a:pt x="13240" y="3495"/>
                  </a:lnTo>
                  <a:lnTo>
                    <a:pt x="16725" y="4267"/>
                  </a:lnTo>
                  <a:lnTo>
                    <a:pt x="16725" y="4267"/>
                  </a:lnTo>
                  <a:lnTo>
                    <a:pt x="15604" y="7519"/>
                  </a:lnTo>
                  <a:lnTo>
                    <a:pt x="15021" y="9301"/>
                  </a:lnTo>
                  <a:cubicBezTo>
                    <a:pt x="14816" y="9883"/>
                    <a:pt x="14645" y="10482"/>
                    <a:pt x="14439" y="11065"/>
                  </a:cubicBezTo>
                  <a:lnTo>
                    <a:pt x="14285" y="11579"/>
                  </a:lnTo>
                  <a:lnTo>
                    <a:pt x="14816" y="11561"/>
                  </a:lnTo>
                  <a:cubicBezTo>
                    <a:pt x="16409" y="11527"/>
                    <a:pt x="17984" y="11459"/>
                    <a:pt x="19577" y="11407"/>
                  </a:cubicBezTo>
                  <a:lnTo>
                    <a:pt x="21958" y="11305"/>
                  </a:lnTo>
                  <a:lnTo>
                    <a:pt x="24338" y="11202"/>
                  </a:lnTo>
                  <a:lnTo>
                    <a:pt x="26719" y="11082"/>
                  </a:lnTo>
                  <a:lnTo>
                    <a:pt x="29083" y="10962"/>
                  </a:lnTo>
                  <a:lnTo>
                    <a:pt x="31463" y="10808"/>
                  </a:lnTo>
                  <a:cubicBezTo>
                    <a:pt x="32251" y="10756"/>
                    <a:pt x="33056" y="10705"/>
                    <a:pt x="33844" y="10637"/>
                  </a:cubicBezTo>
                  <a:lnTo>
                    <a:pt x="34015" y="10637"/>
                  </a:lnTo>
                  <a:lnTo>
                    <a:pt x="33861" y="10568"/>
                  </a:lnTo>
                  <a:cubicBezTo>
                    <a:pt x="32816" y="10123"/>
                    <a:pt x="31772" y="9712"/>
                    <a:pt x="30710" y="9284"/>
                  </a:cubicBezTo>
                  <a:cubicBezTo>
                    <a:pt x="29665" y="8855"/>
                    <a:pt x="28620" y="8461"/>
                    <a:pt x="27575" y="8033"/>
                  </a:cubicBezTo>
                  <a:lnTo>
                    <a:pt x="24424" y="6800"/>
                  </a:lnTo>
                  <a:lnTo>
                    <a:pt x="21604" y="5718"/>
                  </a:lnTo>
                  <a:lnTo>
                    <a:pt x="21604" y="5718"/>
                  </a:lnTo>
                  <a:lnTo>
                    <a:pt x="21941" y="4694"/>
                  </a:lnTo>
                  <a:cubicBezTo>
                    <a:pt x="22095" y="4248"/>
                    <a:pt x="22249" y="3786"/>
                    <a:pt x="22403" y="3340"/>
                  </a:cubicBezTo>
                  <a:lnTo>
                    <a:pt x="22848" y="1970"/>
                  </a:lnTo>
                  <a:cubicBezTo>
                    <a:pt x="22985" y="1525"/>
                    <a:pt x="23140" y="1063"/>
                    <a:pt x="23277" y="617"/>
                  </a:cubicBezTo>
                  <a:lnTo>
                    <a:pt x="234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7" name="Google Shape;1987;p46"/>
          <p:cNvGrpSpPr/>
          <p:nvPr/>
        </p:nvGrpSpPr>
        <p:grpSpPr>
          <a:xfrm>
            <a:off x="6822238" y="2530071"/>
            <a:ext cx="2216926" cy="2191631"/>
            <a:chOff x="6512694" y="2975596"/>
            <a:chExt cx="2382766" cy="2355580"/>
          </a:xfrm>
        </p:grpSpPr>
        <p:grpSp>
          <p:nvGrpSpPr>
            <p:cNvPr id="1988" name="Google Shape;1988;p46"/>
            <p:cNvGrpSpPr/>
            <p:nvPr/>
          </p:nvGrpSpPr>
          <p:grpSpPr>
            <a:xfrm flipH="1">
              <a:off x="6616712" y="2975596"/>
              <a:ext cx="1344559" cy="1283270"/>
              <a:chOff x="-2117100" y="-378075"/>
              <a:chExt cx="913175" cy="871550"/>
            </a:xfrm>
          </p:grpSpPr>
          <p:sp>
            <p:nvSpPr>
              <p:cNvPr id="1989" name="Google Shape;1989;p46"/>
              <p:cNvSpPr/>
              <p:nvPr/>
            </p:nvSpPr>
            <p:spPr>
              <a:xfrm>
                <a:off x="-2117100" y="-101875"/>
                <a:ext cx="641300" cy="595350"/>
              </a:xfrm>
              <a:custGeom>
                <a:avLst/>
                <a:gdLst/>
                <a:ahLst/>
                <a:cxnLst/>
                <a:rect l="l" t="t" r="r" b="b"/>
                <a:pathLst>
                  <a:path w="25652" h="23814" extrusionOk="0">
                    <a:moveTo>
                      <a:pt x="12850" y="0"/>
                    </a:moveTo>
                    <a:cubicBezTo>
                      <a:pt x="7115" y="0"/>
                      <a:pt x="2060" y="4119"/>
                      <a:pt x="1101" y="9935"/>
                    </a:cubicBezTo>
                    <a:cubicBezTo>
                      <a:pt x="0" y="16439"/>
                      <a:pt x="4370" y="22577"/>
                      <a:pt x="10875" y="23644"/>
                    </a:cubicBezTo>
                    <a:cubicBezTo>
                      <a:pt x="11543" y="23758"/>
                      <a:pt x="12209" y="23813"/>
                      <a:pt x="12865" y="23813"/>
                    </a:cubicBezTo>
                    <a:cubicBezTo>
                      <a:pt x="18561" y="23813"/>
                      <a:pt x="23597" y="19673"/>
                      <a:pt x="24585" y="13871"/>
                    </a:cubicBezTo>
                    <a:cubicBezTo>
                      <a:pt x="25652" y="7366"/>
                      <a:pt x="21282" y="1228"/>
                      <a:pt x="14811" y="161"/>
                    </a:cubicBezTo>
                    <a:cubicBezTo>
                      <a:pt x="14152" y="53"/>
                      <a:pt x="13497" y="0"/>
                      <a:pt x="128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46"/>
              <p:cNvSpPr/>
              <p:nvPr/>
            </p:nvSpPr>
            <p:spPr>
              <a:xfrm>
                <a:off x="-1660950" y="-239625"/>
                <a:ext cx="189325" cy="128450"/>
              </a:xfrm>
              <a:custGeom>
                <a:avLst/>
                <a:gdLst/>
                <a:ahLst/>
                <a:cxnLst/>
                <a:rect l="l" t="t" r="r" b="b"/>
                <a:pathLst>
                  <a:path w="7573" h="5138" extrusionOk="0">
                    <a:moveTo>
                      <a:pt x="7273" y="0"/>
                    </a:moveTo>
                    <a:cubicBezTo>
                      <a:pt x="7273" y="0"/>
                      <a:pt x="2035" y="901"/>
                      <a:pt x="1" y="4170"/>
                    </a:cubicBezTo>
                    <a:lnTo>
                      <a:pt x="1735" y="5137"/>
                    </a:lnTo>
                    <a:cubicBezTo>
                      <a:pt x="1735" y="5137"/>
                      <a:pt x="4727" y="1893"/>
                      <a:pt x="7345" y="1893"/>
                    </a:cubicBezTo>
                    <a:cubicBezTo>
                      <a:pt x="7421" y="1893"/>
                      <a:pt x="7497" y="1896"/>
                      <a:pt x="7573" y="1902"/>
                    </a:cubicBezTo>
                    <a:lnTo>
                      <a:pt x="727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46"/>
              <p:cNvSpPr/>
              <p:nvPr/>
            </p:nvSpPr>
            <p:spPr>
              <a:xfrm>
                <a:off x="-1769350" y="-162950"/>
                <a:ext cx="222675" cy="158500"/>
              </a:xfrm>
              <a:custGeom>
                <a:avLst/>
                <a:gdLst/>
                <a:ahLst/>
                <a:cxnLst/>
                <a:rect l="l" t="t" r="r" b="b"/>
                <a:pathLst>
                  <a:path w="8907" h="6340" extrusionOk="0">
                    <a:moveTo>
                      <a:pt x="2526" y="1"/>
                    </a:moveTo>
                    <a:cubicBezTo>
                      <a:pt x="2495" y="1"/>
                      <a:pt x="2465" y="1"/>
                      <a:pt x="2435" y="2"/>
                    </a:cubicBezTo>
                    <a:cubicBezTo>
                      <a:pt x="0" y="69"/>
                      <a:pt x="267" y="2937"/>
                      <a:pt x="267" y="2937"/>
                    </a:cubicBezTo>
                    <a:cubicBezTo>
                      <a:pt x="4804" y="3004"/>
                      <a:pt x="7072" y="6340"/>
                      <a:pt x="7072" y="6340"/>
                    </a:cubicBezTo>
                    <a:cubicBezTo>
                      <a:pt x="8406" y="5239"/>
                      <a:pt x="8907" y="4105"/>
                      <a:pt x="8406" y="3338"/>
                    </a:cubicBezTo>
                    <a:cubicBezTo>
                      <a:pt x="7945" y="2613"/>
                      <a:pt x="4946" y="1"/>
                      <a:pt x="25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46"/>
              <p:cNvSpPr/>
              <p:nvPr/>
            </p:nvSpPr>
            <p:spPr>
              <a:xfrm>
                <a:off x="-1540025" y="-377225"/>
                <a:ext cx="258550" cy="284400"/>
              </a:xfrm>
              <a:custGeom>
                <a:avLst/>
                <a:gdLst/>
                <a:ahLst/>
                <a:cxnLst/>
                <a:rect l="l" t="t" r="r" b="b"/>
                <a:pathLst>
                  <a:path w="10342" h="11376" extrusionOk="0">
                    <a:moveTo>
                      <a:pt x="4137" y="0"/>
                    </a:moveTo>
                    <a:cubicBezTo>
                      <a:pt x="4137" y="1"/>
                      <a:pt x="5904" y="3469"/>
                      <a:pt x="0" y="4203"/>
                    </a:cubicBezTo>
                    <a:cubicBezTo>
                      <a:pt x="0" y="4203"/>
                      <a:pt x="3870" y="4503"/>
                      <a:pt x="2602" y="9607"/>
                    </a:cubicBezTo>
                    <a:cubicBezTo>
                      <a:pt x="2602" y="9607"/>
                      <a:pt x="3142" y="9076"/>
                      <a:pt x="3793" y="9076"/>
                    </a:cubicBezTo>
                    <a:cubicBezTo>
                      <a:pt x="4406" y="9076"/>
                      <a:pt x="5118" y="9547"/>
                      <a:pt x="5571" y="11375"/>
                    </a:cubicBezTo>
                    <a:cubicBezTo>
                      <a:pt x="5571" y="11375"/>
                      <a:pt x="5812" y="8171"/>
                      <a:pt x="8526" y="8171"/>
                    </a:cubicBezTo>
                    <a:cubicBezTo>
                      <a:pt x="9005" y="8171"/>
                      <a:pt x="9562" y="8271"/>
                      <a:pt x="10208" y="8506"/>
                    </a:cubicBezTo>
                    <a:cubicBezTo>
                      <a:pt x="10208" y="8506"/>
                      <a:pt x="6338" y="6138"/>
                      <a:pt x="10341" y="4137"/>
                    </a:cubicBezTo>
                    <a:cubicBezTo>
                      <a:pt x="10341" y="4137"/>
                      <a:pt x="8106" y="2936"/>
                      <a:pt x="8974" y="834"/>
                    </a:cubicBezTo>
                    <a:lnTo>
                      <a:pt x="8974" y="834"/>
                    </a:lnTo>
                    <a:cubicBezTo>
                      <a:pt x="8973" y="834"/>
                      <a:pt x="8524" y="1393"/>
                      <a:pt x="7488" y="1393"/>
                    </a:cubicBezTo>
                    <a:cubicBezTo>
                      <a:pt x="6716" y="1393"/>
                      <a:pt x="5618" y="1083"/>
                      <a:pt x="41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46"/>
              <p:cNvSpPr/>
              <p:nvPr/>
            </p:nvSpPr>
            <p:spPr>
              <a:xfrm>
                <a:off x="-1626750" y="-378075"/>
                <a:ext cx="422825" cy="313600"/>
              </a:xfrm>
              <a:custGeom>
                <a:avLst/>
                <a:gdLst/>
                <a:ahLst/>
                <a:cxnLst/>
                <a:rect l="l" t="t" r="r" b="b"/>
                <a:pathLst>
                  <a:path w="16913" h="12544" extrusionOk="0">
                    <a:moveTo>
                      <a:pt x="7770" y="185"/>
                    </a:moveTo>
                    <a:lnTo>
                      <a:pt x="7770" y="185"/>
                    </a:lnTo>
                    <a:cubicBezTo>
                      <a:pt x="7902" y="311"/>
                      <a:pt x="8004" y="433"/>
                      <a:pt x="8106" y="535"/>
                    </a:cubicBezTo>
                    <a:cubicBezTo>
                      <a:pt x="8273" y="635"/>
                      <a:pt x="8473" y="768"/>
                      <a:pt x="8640" y="902"/>
                    </a:cubicBezTo>
                    <a:cubicBezTo>
                      <a:pt x="8840" y="1035"/>
                      <a:pt x="9040" y="1135"/>
                      <a:pt x="9240" y="1268"/>
                    </a:cubicBezTo>
                    <a:cubicBezTo>
                      <a:pt x="9440" y="1369"/>
                      <a:pt x="9641" y="1469"/>
                      <a:pt x="9874" y="1535"/>
                    </a:cubicBezTo>
                    <a:cubicBezTo>
                      <a:pt x="10252" y="1681"/>
                      <a:pt x="10680" y="1775"/>
                      <a:pt x="11115" y="1775"/>
                    </a:cubicBezTo>
                    <a:cubicBezTo>
                      <a:pt x="11179" y="1775"/>
                      <a:pt x="11244" y="1773"/>
                      <a:pt x="11308" y="1769"/>
                    </a:cubicBezTo>
                    <a:cubicBezTo>
                      <a:pt x="11456" y="1769"/>
                      <a:pt x="11603" y="1749"/>
                      <a:pt x="11744" y="1714"/>
                    </a:cubicBezTo>
                    <a:lnTo>
                      <a:pt x="11744" y="1714"/>
                    </a:lnTo>
                    <a:cubicBezTo>
                      <a:pt x="11743" y="1743"/>
                      <a:pt x="11742" y="1772"/>
                      <a:pt x="11742" y="1802"/>
                    </a:cubicBezTo>
                    <a:cubicBezTo>
                      <a:pt x="11742" y="2202"/>
                      <a:pt x="11809" y="2636"/>
                      <a:pt x="11976" y="3003"/>
                    </a:cubicBezTo>
                    <a:cubicBezTo>
                      <a:pt x="12142" y="3370"/>
                      <a:pt x="12376" y="3704"/>
                      <a:pt x="12643" y="3970"/>
                    </a:cubicBezTo>
                    <a:cubicBezTo>
                      <a:pt x="12683" y="4010"/>
                      <a:pt x="12723" y="4049"/>
                      <a:pt x="12763" y="4088"/>
                    </a:cubicBezTo>
                    <a:lnTo>
                      <a:pt x="12763" y="4088"/>
                    </a:lnTo>
                    <a:cubicBezTo>
                      <a:pt x="12563" y="4222"/>
                      <a:pt x="12366" y="4381"/>
                      <a:pt x="12176" y="4571"/>
                    </a:cubicBezTo>
                    <a:cubicBezTo>
                      <a:pt x="11976" y="4771"/>
                      <a:pt x="11775" y="5004"/>
                      <a:pt x="11609" y="5305"/>
                    </a:cubicBezTo>
                    <a:cubicBezTo>
                      <a:pt x="11475" y="5605"/>
                      <a:pt x="11375" y="5938"/>
                      <a:pt x="11408" y="6272"/>
                    </a:cubicBezTo>
                    <a:cubicBezTo>
                      <a:pt x="11437" y="6863"/>
                      <a:pt x="11678" y="7359"/>
                      <a:pt x="11973" y="7740"/>
                    </a:cubicBezTo>
                    <a:lnTo>
                      <a:pt x="11642" y="7740"/>
                    </a:lnTo>
                    <a:cubicBezTo>
                      <a:pt x="11475" y="7773"/>
                      <a:pt x="11308" y="7806"/>
                      <a:pt x="11175" y="7873"/>
                    </a:cubicBezTo>
                    <a:cubicBezTo>
                      <a:pt x="11008" y="7873"/>
                      <a:pt x="10875" y="7973"/>
                      <a:pt x="10741" y="8040"/>
                    </a:cubicBezTo>
                    <a:lnTo>
                      <a:pt x="10508" y="8140"/>
                    </a:lnTo>
                    <a:lnTo>
                      <a:pt x="10308" y="8273"/>
                    </a:lnTo>
                    <a:cubicBezTo>
                      <a:pt x="9807" y="8640"/>
                      <a:pt x="9440" y="9174"/>
                      <a:pt x="9207" y="9708"/>
                    </a:cubicBezTo>
                    <a:cubicBezTo>
                      <a:pt x="9107" y="9973"/>
                      <a:pt x="9024" y="10239"/>
                      <a:pt x="8962" y="10512"/>
                    </a:cubicBezTo>
                    <a:lnTo>
                      <a:pt x="8962" y="10512"/>
                    </a:lnTo>
                    <a:cubicBezTo>
                      <a:pt x="8926" y="10431"/>
                      <a:pt x="8887" y="10353"/>
                      <a:pt x="8840" y="10275"/>
                    </a:cubicBezTo>
                    <a:cubicBezTo>
                      <a:pt x="8773" y="10075"/>
                      <a:pt x="8673" y="9908"/>
                      <a:pt x="8573" y="9741"/>
                    </a:cubicBezTo>
                    <a:cubicBezTo>
                      <a:pt x="8440" y="9608"/>
                      <a:pt x="8340" y="9441"/>
                      <a:pt x="8173" y="9308"/>
                    </a:cubicBezTo>
                    <a:cubicBezTo>
                      <a:pt x="7917" y="9080"/>
                      <a:pt x="7565" y="8926"/>
                      <a:pt x="7199" y="8926"/>
                    </a:cubicBezTo>
                    <a:cubicBezTo>
                      <a:pt x="7135" y="8926"/>
                      <a:pt x="7070" y="8931"/>
                      <a:pt x="7005" y="8941"/>
                    </a:cubicBezTo>
                    <a:cubicBezTo>
                      <a:pt x="6791" y="8974"/>
                      <a:pt x="6602" y="9039"/>
                      <a:pt x="6424" y="9129"/>
                    </a:cubicBezTo>
                    <a:lnTo>
                      <a:pt x="6424" y="9129"/>
                    </a:lnTo>
                    <a:lnTo>
                      <a:pt x="6505" y="8841"/>
                    </a:lnTo>
                    <a:cubicBezTo>
                      <a:pt x="6572" y="8540"/>
                      <a:pt x="6605" y="8240"/>
                      <a:pt x="6638" y="7940"/>
                    </a:cubicBezTo>
                    <a:cubicBezTo>
                      <a:pt x="6672" y="7339"/>
                      <a:pt x="6705" y="6706"/>
                      <a:pt x="6472" y="6072"/>
                    </a:cubicBezTo>
                    <a:cubicBezTo>
                      <a:pt x="6271" y="5471"/>
                      <a:pt x="5905" y="4871"/>
                      <a:pt x="5337" y="4471"/>
                    </a:cubicBezTo>
                    <a:cubicBezTo>
                      <a:pt x="5296" y="4435"/>
                      <a:pt x="5253" y="4401"/>
                      <a:pt x="5208" y="4368"/>
                    </a:cubicBezTo>
                    <a:lnTo>
                      <a:pt x="5208" y="4368"/>
                    </a:lnTo>
                    <a:cubicBezTo>
                      <a:pt x="5251" y="4357"/>
                      <a:pt x="5294" y="4347"/>
                      <a:pt x="5337" y="4337"/>
                    </a:cubicBezTo>
                    <a:cubicBezTo>
                      <a:pt x="5604" y="4237"/>
                      <a:pt x="5905" y="4104"/>
                      <a:pt x="6205" y="3970"/>
                    </a:cubicBezTo>
                    <a:cubicBezTo>
                      <a:pt x="6338" y="3904"/>
                      <a:pt x="6472" y="3804"/>
                      <a:pt x="6605" y="3737"/>
                    </a:cubicBezTo>
                    <a:lnTo>
                      <a:pt x="6805" y="3603"/>
                    </a:lnTo>
                    <a:cubicBezTo>
                      <a:pt x="6872" y="3570"/>
                      <a:pt x="6939" y="3503"/>
                      <a:pt x="7005" y="3437"/>
                    </a:cubicBezTo>
                    <a:cubicBezTo>
                      <a:pt x="7506" y="3070"/>
                      <a:pt x="7906" y="2469"/>
                      <a:pt x="8006" y="1802"/>
                    </a:cubicBezTo>
                    <a:cubicBezTo>
                      <a:pt x="8073" y="1502"/>
                      <a:pt x="8073" y="1168"/>
                      <a:pt x="8006" y="868"/>
                    </a:cubicBezTo>
                    <a:cubicBezTo>
                      <a:pt x="7973" y="701"/>
                      <a:pt x="7939" y="568"/>
                      <a:pt x="7873" y="435"/>
                    </a:cubicBezTo>
                    <a:cubicBezTo>
                      <a:pt x="7839" y="334"/>
                      <a:pt x="7806" y="268"/>
                      <a:pt x="7773" y="201"/>
                    </a:cubicBezTo>
                    <a:cubicBezTo>
                      <a:pt x="7773" y="196"/>
                      <a:pt x="7772" y="190"/>
                      <a:pt x="7770" y="185"/>
                    </a:cubicBezTo>
                    <a:close/>
                    <a:moveTo>
                      <a:pt x="7572" y="1"/>
                    </a:moveTo>
                    <a:cubicBezTo>
                      <a:pt x="7572" y="1"/>
                      <a:pt x="7572" y="101"/>
                      <a:pt x="7572" y="101"/>
                    </a:cubicBezTo>
                    <a:lnTo>
                      <a:pt x="7606" y="168"/>
                    </a:lnTo>
                    <a:cubicBezTo>
                      <a:pt x="7606" y="201"/>
                      <a:pt x="7606" y="234"/>
                      <a:pt x="7639" y="268"/>
                    </a:cubicBezTo>
                    <a:cubicBezTo>
                      <a:pt x="7639" y="334"/>
                      <a:pt x="7639" y="401"/>
                      <a:pt x="7672" y="468"/>
                    </a:cubicBezTo>
                    <a:cubicBezTo>
                      <a:pt x="7672" y="635"/>
                      <a:pt x="7672" y="768"/>
                      <a:pt x="7706" y="902"/>
                    </a:cubicBezTo>
                    <a:cubicBezTo>
                      <a:pt x="7672" y="1168"/>
                      <a:pt x="7639" y="1435"/>
                      <a:pt x="7539" y="1702"/>
                    </a:cubicBezTo>
                    <a:cubicBezTo>
                      <a:pt x="7372" y="2202"/>
                      <a:pt x="7005" y="2569"/>
                      <a:pt x="6572" y="2870"/>
                    </a:cubicBezTo>
                    <a:cubicBezTo>
                      <a:pt x="6505" y="2903"/>
                      <a:pt x="6472" y="2936"/>
                      <a:pt x="6405" y="2970"/>
                    </a:cubicBezTo>
                    <a:lnTo>
                      <a:pt x="6205" y="3070"/>
                    </a:lnTo>
                    <a:cubicBezTo>
                      <a:pt x="6105" y="3103"/>
                      <a:pt x="5971" y="3170"/>
                      <a:pt x="5838" y="3237"/>
                    </a:cubicBezTo>
                    <a:cubicBezTo>
                      <a:pt x="5571" y="3303"/>
                      <a:pt x="5337" y="3403"/>
                      <a:pt x="5071" y="3470"/>
                    </a:cubicBezTo>
                    <a:cubicBezTo>
                      <a:pt x="4537" y="3603"/>
                      <a:pt x="3970" y="3670"/>
                      <a:pt x="3403" y="3770"/>
                    </a:cubicBezTo>
                    <a:lnTo>
                      <a:pt x="0" y="4271"/>
                    </a:lnTo>
                    <a:lnTo>
                      <a:pt x="3436" y="4738"/>
                    </a:lnTo>
                    <a:cubicBezTo>
                      <a:pt x="3636" y="4771"/>
                      <a:pt x="3903" y="4838"/>
                      <a:pt x="4137" y="4938"/>
                    </a:cubicBezTo>
                    <a:cubicBezTo>
                      <a:pt x="4337" y="5038"/>
                      <a:pt x="4570" y="5138"/>
                      <a:pt x="4770" y="5271"/>
                    </a:cubicBezTo>
                    <a:cubicBezTo>
                      <a:pt x="5137" y="5572"/>
                      <a:pt x="5438" y="5938"/>
                      <a:pt x="5638" y="6405"/>
                    </a:cubicBezTo>
                    <a:cubicBezTo>
                      <a:pt x="5871" y="6839"/>
                      <a:pt x="5938" y="7373"/>
                      <a:pt x="5971" y="7907"/>
                    </a:cubicBezTo>
                    <a:cubicBezTo>
                      <a:pt x="5971" y="8173"/>
                      <a:pt x="5971" y="8474"/>
                      <a:pt x="5971" y="8740"/>
                    </a:cubicBezTo>
                    <a:lnTo>
                      <a:pt x="5838" y="9574"/>
                    </a:lnTo>
                    <a:lnTo>
                      <a:pt x="5738" y="10208"/>
                    </a:lnTo>
                    <a:lnTo>
                      <a:pt x="6205" y="9775"/>
                    </a:lnTo>
                    <a:cubicBezTo>
                      <a:pt x="6438" y="9574"/>
                      <a:pt x="6738" y="9374"/>
                      <a:pt x="7072" y="9308"/>
                    </a:cubicBezTo>
                    <a:cubicBezTo>
                      <a:pt x="7133" y="9294"/>
                      <a:pt x="7196" y="9287"/>
                      <a:pt x="7259" y="9287"/>
                    </a:cubicBezTo>
                    <a:cubicBezTo>
                      <a:pt x="7504" y="9287"/>
                      <a:pt x="7753" y="9389"/>
                      <a:pt x="7939" y="9574"/>
                    </a:cubicBezTo>
                    <a:cubicBezTo>
                      <a:pt x="8073" y="9674"/>
                      <a:pt x="8173" y="9808"/>
                      <a:pt x="8273" y="9941"/>
                    </a:cubicBezTo>
                    <a:cubicBezTo>
                      <a:pt x="8373" y="10108"/>
                      <a:pt x="8473" y="10242"/>
                      <a:pt x="8506" y="10408"/>
                    </a:cubicBezTo>
                    <a:cubicBezTo>
                      <a:pt x="8640" y="10742"/>
                      <a:pt x="8740" y="11109"/>
                      <a:pt x="8840" y="11442"/>
                    </a:cubicBezTo>
                    <a:lnTo>
                      <a:pt x="9073" y="12543"/>
                    </a:lnTo>
                    <a:lnTo>
                      <a:pt x="9274" y="11409"/>
                    </a:lnTo>
                    <a:cubicBezTo>
                      <a:pt x="9340" y="10909"/>
                      <a:pt x="9540" y="10408"/>
                      <a:pt x="9774" y="9975"/>
                    </a:cubicBezTo>
                    <a:cubicBezTo>
                      <a:pt x="10007" y="9541"/>
                      <a:pt x="10341" y="9174"/>
                      <a:pt x="10741" y="8974"/>
                    </a:cubicBezTo>
                    <a:cubicBezTo>
                      <a:pt x="11060" y="8788"/>
                      <a:pt x="11421" y="8687"/>
                      <a:pt x="11790" y="8687"/>
                    </a:cubicBezTo>
                    <a:cubicBezTo>
                      <a:pt x="11885" y="8687"/>
                      <a:pt x="11980" y="8693"/>
                      <a:pt x="12076" y="8707"/>
                    </a:cubicBezTo>
                    <a:cubicBezTo>
                      <a:pt x="12105" y="8697"/>
                      <a:pt x="12137" y="8693"/>
                      <a:pt x="12171" y="8693"/>
                    </a:cubicBezTo>
                    <a:cubicBezTo>
                      <a:pt x="12254" y="8693"/>
                      <a:pt x="12348" y="8717"/>
                      <a:pt x="12443" y="8740"/>
                    </a:cubicBezTo>
                    <a:lnTo>
                      <a:pt x="12776" y="8807"/>
                    </a:lnTo>
                    <a:lnTo>
                      <a:pt x="13477" y="9041"/>
                    </a:lnTo>
                    <a:lnTo>
                      <a:pt x="16912" y="10141"/>
                    </a:lnTo>
                    <a:lnTo>
                      <a:pt x="13944" y="8073"/>
                    </a:lnTo>
                    <a:cubicBezTo>
                      <a:pt x="13610" y="7873"/>
                      <a:pt x="13243" y="7540"/>
                      <a:pt x="13010" y="7206"/>
                    </a:cubicBezTo>
                    <a:cubicBezTo>
                      <a:pt x="12743" y="6906"/>
                      <a:pt x="12576" y="6539"/>
                      <a:pt x="12576" y="6272"/>
                    </a:cubicBezTo>
                    <a:cubicBezTo>
                      <a:pt x="12576" y="5972"/>
                      <a:pt x="12743" y="5705"/>
                      <a:pt x="13010" y="5438"/>
                    </a:cubicBezTo>
                    <a:cubicBezTo>
                      <a:pt x="13276" y="5171"/>
                      <a:pt x="13677" y="4938"/>
                      <a:pt x="14077" y="4704"/>
                    </a:cubicBezTo>
                    <a:lnTo>
                      <a:pt x="15044" y="4204"/>
                    </a:lnTo>
                    <a:lnTo>
                      <a:pt x="14077" y="3670"/>
                    </a:lnTo>
                    <a:cubicBezTo>
                      <a:pt x="13877" y="3570"/>
                      <a:pt x="13643" y="3370"/>
                      <a:pt x="13443" y="3170"/>
                    </a:cubicBezTo>
                    <a:cubicBezTo>
                      <a:pt x="13243" y="2970"/>
                      <a:pt x="13076" y="2770"/>
                      <a:pt x="12943" y="2536"/>
                    </a:cubicBezTo>
                    <a:cubicBezTo>
                      <a:pt x="12809" y="2303"/>
                      <a:pt x="12776" y="2069"/>
                      <a:pt x="12743" y="1802"/>
                    </a:cubicBezTo>
                    <a:cubicBezTo>
                      <a:pt x="12709" y="1569"/>
                      <a:pt x="12776" y="1302"/>
                      <a:pt x="12876" y="1035"/>
                    </a:cubicBezTo>
                    <a:lnTo>
                      <a:pt x="12076" y="568"/>
                    </a:lnTo>
                    <a:cubicBezTo>
                      <a:pt x="12076" y="568"/>
                      <a:pt x="12009" y="668"/>
                      <a:pt x="11942" y="701"/>
                    </a:cubicBezTo>
                    <a:cubicBezTo>
                      <a:pt x="11875" y="735"/>
                      <a:pt x="11809" y="801"/>
                      <a:pt x="11742" y="835"/>
                    </a:cubicBezTo>
                    <a:cubicBezTo>
                      <a:pt x="11575" y="902"/>
                      <a:pt x="11408" y="968"/>
                      <a:pt x="11208" y="1002"/>
                    </a:cubicBezTo>
                    <a:cubicBezTo>
                      <a:pt x="11043" y="1032"/>
                      <a:pt x="10872" y="1048"/>
                      <a:pt x="10696" y="1048"/>
                    </a:cubicBezTo>
                    <a:cubicBezTo>
                      <a:pt x="10482" y="1048"/>
                      <a:pt x="10261" y="1023"/>
                      <a:pt x="10041" y="968"/>
                    </a:cubicBezTo>
                    <a:cubicBezTo>
                      <a:pt x="9641" y="902"/>
                      <a:pt x="9240" y="735"/>
                      <a:pt x="8840" y="568"/>
                    </a:cubicBezTo>
                    <a:lnTo>
                      <a:pt x="7706" y="61"/>
                    </a:lnTo>
                    <a:lnTo>
                      <a:pt x="7706" y="61"/>
                    </a:lnTo>
                    <a:cubicBezTo>
                      <a:pt x="7706" y="59"/>
                      <a:pt x="7706" y="58"/>
                      <a:pt x="7705" y="58"/>
                    </a:cubicBezTo>
                    <a:cubicBezTo>
                      <a:pt x="7705" y="58"/>
                      <a:pt x="7704" y="59"/>
                      <a:pt x="7704" y="60"/>
                    </a:cubicBezTo>
                    <a:lnTo>
                      <a:pt x="7704" y="60"/>
                    </a:lnTo>
                    <a:lnTo>
                      <a:pt x="75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46"/>
              <p:cNvSpPr/>
              <p:nvPr/>
            </p:nvSpPr>
            <p:spPr>
              <a:xfrm>
                <a:off x="-1756025" y="-97025"/>
                <a:ext cx="16182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6473" h="320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568" y="134"/>
                      <a:pt x="1168" y="334"/>
                      <a:pt x="1736" y="501"/>
                    </a:cubicBezTo>
                    <a:cubicBezTo>
                      <a:pt x="2303" y="701"/>
                      <a:pt x="2870" y="934"/>
                      <a:pt x="3437" y="1201"/>
                    </a:cubicBezTo>
                    <a:cubicBezTo>
                      <a:pt x="3970" y="1435"/>
                      <a:pt x="4504" y="1768"/>
                      <a:pt x="5038" y="2068"/>
                    </a:cubicBezTo>
                    <a:cubicBezTo>
                      <a:pt x="5538" y="2402"/>
                      <a:pt x="6005" y="2802"/>
                      <a:pt x="6472" y="3203"/>
                    </a:cubicBezTo>
                    <a:cubicBezTo>
                      <a:pt x="6039" y="2769"/>
                      <a:pt x="5572" y="2335"/>
                      <a:pt x="5071" y="2002"/>
                    </a:cubicBezTo>
                    <a:cubicBezTo>
                      <a:pt x="4571" y="1635"/>
                      <a:pt x="4037" y="1335"/>
                      <a:pt x="3470" y="1068"/>
                    </a:cubicBezTo>
                    <a:cubicBezTo>
                      <a:pt x="2369" y="567"/>
                      <a:pt x="1202" y="20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46"/>
              <p:cNvSpPr/>
              <p:nvPr/>
            </p:nvSpPr>
            <p:spPr>
              <a:xfrm>
                <a:off x="-2048125" y="-68300"/>
                <a:ext cx="270000" cy="193925"/>
              </a:xfrm>
              <a:custGeom>
                <a:avLst/>
                <a:gdLst/>
                <a:ahLst/>
                <a:cxnLst/>
                <a:rect l="l" t="t" r="r" b="b"/>
                <a:pathLst>
                  <a:path w="10800" h="7757" extrusionOk="0">
                    <a:moveTo>
                      <a:pt x="8591" y="0"/>
                    </a:moveTo>
                    <a:cubicBezTo>
                      <a:pt x="8513" y="0"/>
                      <a:pt x="8432" y="6"/>
                      <a:pt x="8349" y="19"/>
                    </a:cubicBezTo>
                    <a:cubicBezTo>
                      <a:pt x="5014" y="552"/>
                      <a:pt x="2145" y="2654"/>
                      <a:pt x="577" y="5623"/>
                    </a:cubicBezTo>
                    <a:cubicBezTo>
                      <a:pt x="1" y="6729"/>
                      <a:pt x="986" y="7757"/>
                      <a:pt x="1925" y="7757"/>
                    </a:cubicBezTo>
                    <a:cubicBezTo>
                      <a:pt x="2344" y="7757"/>
                      <a:pt x="2755" y="7552"/>
                      <a:pt x="3012" y="7057"/>
                    </a:cubicBezTo>
                    <a:cubicBezTo>
                      <a:pt x="4280" y="4655"/>
                      <a:pt x="6415" y="3154"/>
                      <a:pt x="9083" y="2754"/>
                    </a:cubicBezTo>
                    <a:cubicBezTo>
                      <a:pt x="10800" y="2468"/>
                      <a:pt x="10184" y="0"/>
                      <a:pt x="85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46"/>
              <p:cNvSpPr/>
              <p:nvPr/>
            </p:nvSpPr>
            <p:spPr>
              <a:xfrm>
                <a:off x="-2072900" y="140650"/>
                <a:ext cx="90925" cy="70075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2803" extrusionOk="0">
                    <a:moveTo>
                      <a:pt x="1835" y="0"/>
                    </a:moveTo>
                    <a:cubicBezTo>
                      <a:pt x="34" y="0"/>
                      <a:pt x="0" y="2802"/>
                      <a:pt x="1835" y="2802"/>
                    </a:cubicBezTo>
                    <a:cubicBezTo>
                      <a:pt x="3636" y="2802"/>
                      <a:pt x="3636" y="0"/>
                      <a:pt x="18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46"/>
              <p:cNvSpPr/>
              <p:nvPr/>
            </p:nvSpPr>
            <p:spPr>
              <a:xfrm>
                <a:off x="-1473300" y="-303850"/>
                <a:ext cx="125100" cy="137625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5505" extrusionOk="0">
                    <a:moveTo>
                      <a:pt x="2001" y="1"/>
                    </a:moveTo>
                    <a:cubicBezTo>
                      <a:pt x="2002" y="1"/>
                      <a:pt x="2869" y="1669"/>
                      <a:pt x="0" y="2035"/>
                    </a:cubicBezTo>
                    <a:cubicBezTo>
                      <a:pt x="0" y="2035"/>
                      <a:pt x="1868" y="2169"/>
                      <a:pt x="1234" y="4637"/>
                    </a:cubicBezTo>
                    <a:cubicBezTo>
                      <a:pt x="1234" y="4637"/>
                      <a:pt x="1498" y="4382"/>
                      <a:pt x="1818" y="4382"/>
                    </a:cubicBezTo>
                    <a:cubicBezTo>
                      <a:pt x="2121" y="4382"/>
                      <a:pt x="2475" y="4612"/>
                      <a:pt x="2702" y="5505"/>
                    </a:cubicBezTo>
                    <a:cubicBezTo>
                      <a:pt x="2702" y="5505"/>
                      <a:pt x="2823" y="3950"/>
                      <a:pt x="4144" y="3950"/>
                    </a:cubicBezTo>
                    <a:cubicBezTo>
                      <a:pt x="4371" y="3950"/>
                      <a:pt x="4634" y="3996"/>
                      <a:pt x="4937" y="4104"/>
                    </a:cubicBezTo>
                    <a:cubicBezTo>
                      <a:pt x="4937" y="4104"/>
                      <a:pt x="3069" y="2969"/>
                      <a:pt x="5004" y="2002"/>
                    </a:cubicBezTo>
                    <a:cubicBezTo>
                      <a:pt x="5004" y="2002"/>
                      <a:pt x="3903" y="1402"/>
                      <a:pt x="4336" y="401"/>
                    </a:cubicBezTo>
                    <a:lnTo>
                      <a:pt x="4336" y="401"/>
                    </a:lnTo>
                    <a:cubicBezTo>
                      <a:pt x="4336" y="401"/>
                      <a:pt x="4118" y="662"/>
                      <a:pt x="3621" y="662"/>
                    </a:cubicBezTo>
                    <a:cubicBezTo>
                      <a:pt x="3247" y="662"/>
                      <a:pt x="2716" y="515"/>
                      <a:pt x="200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8" name="Google Shape;1998;p46"/>
            <p:cNvGrpSpPr/>
            <p:nvPr/>
          </p:nvGrpSpPr>
          <p:grpSpPr>
            <a:xfrm>
              <a:off x="6772247" y="3590866"/>
              <a:ext cx="1995920" cy="1740310"/>
              <a:chOff x="519275" y="941025"/>
              <a:chExt cx="2231075" cy="1945350"/>
            </a:xfrm>
          </p:grpSpPr>
          <p:sp>
            <p:nvSpPr>
              <p:cNvPr id="1999" name="Google Shape;1999;p46"/>
              <p:cNvSpPr/>
              <p:nvPr/>
            </p:nvSpPr>
            <p:spPr>
              <a:xfrm>
                <a:off x="583100" y="1046650"/>
                <a:ext cx="1832125" cy="1494725"/>
              </a:xfrm>
              <a:custGeom>
                <a:avLst/>
                <a:gdLst/>
                <a:ahLst/>
                <a:cxnLst/>
                <a:rect l="l" t="t" r="r" b="b"/>
                <a:pathLst>
                  <a:path w="73285" h="59789" extrusionOk="0">
                    <a:moveTo>
                      <a:pt x="44166" y="1"/>
                    </a:moveTo>
                    <a:cubicBezTo>
                      <a:pt x="43801" y="670"/>
                      <a:pt x="43406" y="1338"/>
                      <a:pt x="43011" y="2007"/>
                    </a:cubicBezTo>
                    <a:cubicBezTo>
                      <a:pt x="42251" y="3253"/>
                      <a:pt x="41430" y="4469"/>
                      <a:pt x="40549" y="5654"/>
                    </a:cubicBezTo>
                    <a:cubicBezTo>
                      <a:pt x="39667" y="6809"/>
                      <a:pt x="38694" y="7934"/>
                      <a:pt x="37539" y="8907"/>
                    </a:cubicBezTo>
                    <a:cubicBezTo>
                      <a:pt x="36992" y="9393"/>
                      <a:pt x="36354" y="9819"/>
                      <a:pt x="35685" y="10153"/>
                    </a:cubicBezTo>
                    <a:cubicBezTo>
                      <a:pt x="34986" y="10518"/>
                      <a:pt x="34196" y="10761"/>
                      <a:pt x="33406" y="10761"/>
                    </a:cubicBezTo>
                    <a:cubicBezTo>
                      <a:pt x="32615" y="10761"/>
                      <a:pt x="31886" y="10609"/>
                      <a:pt x="31156" y="10427"/>
                    </a:cubicBezTo>
                    <a:cubicBezTo>
                      <a:pt x="30427" y="10214"/>
                      <a:pt x="29758" y="9940"/>
                      <a:pt x="29089" y="9636"/>
                    </a:cubicBezTo>
                    <a:cubicBezTo>
                      <a:pt x="27722" y="9059"/>
                      <a:pt x="26445" y="8329"/>
                      <a:pt x="25229" y="7569"/>
                    </a:cubicBezTo>
                    <a:cubicBezTo>
                      <a:pt x="23010" y="6202"/>
                      <a:pt x="20943" y="4682"/>
                      <a:pt x="18937" y="3071"/>
                    </a:cubicBezTo>
                    <a:lnTo>
                      <a:pt x="18937" y="3071"/>
                    </a:lnTo>
                    <a:cubicBezTo>
                      <a:pt x="19211" y="3952"/>
                      <a:pt x="19454" y="4834"/>
                      <a:pt x="19697" y="5715"/>
                    </a:cubicBezTo>
                    <a:cubicBezTo>
                      <a:pt x="19971" y="6931"/>
                      <a:pt x="20214" y="8147"/>
                      <a:pt x="20335" y="9393"/>
                    </a:cubicBezTo>
                    <a:cubicBezTo>
                      <a:pt x="20457" y="10639"/>
                      <a:pt x="20487" y="11916"/>
                      <a:pt x="20183" y="13162"/>
                    </a:cubicBezTo>
                    <a:cubicBezTo>
                      <a:pt x="20031" y="13770"/>
                      <a:pt x="19788" y="14378"/>
                      <a:pt x="19363" y="14864"/>
                    </a:cubicBezTo>
                    <a:cubicBezTo>
                      <a:pt x="18937" y="15381"/>
                      <a:pt x="18329" y="15715"/>
                      <a:pt x="17691" y="15837"/>
                    </a:cubicBezTo>
                    <a:cubicBezTo>
                      <a:pt x="17319" y="15930"/>
                      <a:pt x="16935" y="15966"/>
                      <a:pt x="16547" y="15966"/>
                    </a:cubicBezTo>
                    <a:cubicBezTo>
                      <a:pt x="16301" y="15966"/>
                      <a:pt x="16054" y="15952"/>
                      <a:pt x="15806" y="15928"/>
                    </a:cubicBezTo>
                    <a:cubicBezTo>
                      <a:pt x="15199" y="15837"/>
                      <a:pt x="14591" y="15715"/>
                      <a:pt x="13983" y="15563"/>
                    </a:cubicBezTo>
                    <a:cubicBezTo>
                      <a:pt x="12767" y="15229"/>
                      <a:pt x="11612" y="14743"/>
                      <a:pt x="10487" y="14256"/>
                    </a:cubicBezTo>
                    <a:cubicBezTo>
                      <a:pt x="8511" y="13345"/>
                      <a:pt x="6627" y="12281"/>
                      <a:pt x="4773" y="11095"/>
                    </a:cubicBezTo>
                    <a:cubicBezTo>
                      <a:pt x="4317" y="10822"/>
                      <a:pt x="4043" y="10639"/>
                      <a:pt x="4043" y="10639"/>
                    </a:cubicBezTo>
                    <a:lnTo>
                      <a:pt x="4043" y="10639"/>
                    </a:lnTo>
                    <a:cubicBezTo>
                      <a:pt x="4043" y="10639"/>
                      <a:pt x="4074" y="10670"/>
                      <a:pt x="4134" y="10730"/>
                    </a:cubicBezTo>
                    <a:cubicBezTo>
                      <a:pt x="5867" y="12706"/>
                      <a:pt x="7508" y="14712"/>
                      <a:pt x="9119" y="16810"/>
                    </a:cubicBezTo>
                    <a:cubicBezTo>
                      <a:pt x="9910" y="17873"/>
                      <a:pt x="10700" y="18937"/>
                      <a:pt x="11429" y="20062"/>
                    </a:cubicBezTo>
                    <a:cubicBezTo>
                      <a:pt x="11794" y="20639"/>
                      <a:pt x="12129" y="21217"/>
                      <a:pt x="12432" y="21794"/>
                    </a:cubicBezTo>
                    <a:cubicBezTo>
                      <a:pt x="12767" y="22402"/>
                      <a:pt x="13040" y="23010"/>
                      <a:pt x="13192" y="23709"/>
                    </a:cubicBezTo>
                    <a:cubicBezTo>
                      <a:pt x="13223" y="23892"/>
                      <a:pt x="13223" y="24074"/>
                      <a:pt x="13223" y="24257"/>
                    </a:cubicBezTo>
                    <a:cubicBezTo>
                      <a:pt x="13192" y="24439"/>
                      <a:pt x="13162" y="24621"/>
                      <a:pt x="13071" y="24773"/>
                    </a:cubicBezTo>
                    <a:cubicBezTo>
                      <a:pt x="12919" y="25108"/>
                      <a:pt x="12706" y="25412"/>
                      <a:pt x="12432" y="25624"/>
                    </a:cubicBezTo>
                    <a:cubicBezTo>
                      <a:pt x="11885" y="26080"/>
                      <a:pt x="11277" y="26384"/>
                      <a:pt x="10639" y="26627"/>
                    </a:cubicBezTo>
                    <a:cubicBezTo>
                      <a:pt x="9363" y="27144"/>
                      <a:pt x="8056" y="27418"/>
                      <a:pt x="6748" y="27661"/>
                    </a:cubicBezTo>
                    <a:cubicBezTo>
                      <a:pt x="4499" y="28056"/>
                      <a:pt x="2250" y="28269"/>
                      <a:pt x="1" y="28390"/>
                    </a:cubicBezTo>
                    <a:cubicBezTo>
                      <a:pt x="1824" y="29241"/>
                      <a:pt x="3618" y="30153"/>
                      <a:pt x="5381" y="31126"/>
                    </a:cubicBezTo>
                    <a:cubicBezTo>
                      <a:pt x="6445" y="31703"/>
                      <a:pt x="7508" y="32311"/>
                      <a:pt x="8511" y="33010"/>
                    </a:cubicBezTo>
                    <a:cubicBezTo>
                      <a:pt x="9028" y="33345"/>
                      <a:pt x="9515" y="33710"/>
                      <a:pt x="10001" y="34105"/>
                    </a:cubicBezTo>
                    <a:cubicBezTo>
                      <a:pt x="10457" y="34500"/>
                      <a:pt x="10943" y="34925"/>
                      <a:pt x="11308" y="35533"/>
                    </a:cubicBezTo>
                    <a:cubicBezTo>
                      <a:pt x="11490" y="35807"/>
                      <a:pt x="11642" y="36202"/>
                      <a:pt x="11642" y="36597"/>
                    </a:cubicBezTo>
                    <a:cubicBezTo>
                      <a:pt x="11642" y="36962"/>
                      <a:pt x="11581" y="37296"/>
                      <a:pt x="11460" y="37631"/>
                    </a:cubicBezTo>
                    <a:cubicBezTo>
                      <a:pt x="11247" y="38269"/>
                      <a:pt x="10882" y="38816"/>
                      <a:pt x="10518" y="39302"/>
                    </a:cubicBezTo>
                    <a:cubicBezTo>
                      <a:pt x="9758" y="40305"/>
                      <a:pt x="8907" y="41187"/>
                      <a:pt x="7995" y="42038"/>
                    </a:cubicBezTo>
                    <a:cubicBezTo>
                      <a:pt x="7448" y="42555"/>
                      <a:pt x="6840" y="43071"/>
                      <a:pt x="6232" y="43558"/>
                    </a:cubicBezTo>
                    <a:lnTo>
                      <a:pt x="6232" y="43558"/>
                    </a:lnTo>
                    <a:cubicBezTo>
                      <a:pt x="7660" y="42950"/>
                      <a:pt x="9119" y="42372"/>
                      <a:pt x="10578" y="41856"/>
                    </a:cubicBezTo>
                    <a:cubicBezTo>
                      <a:pt x="12129" y="41339"/>
                      <a:pt x="13679" y="40883"/>
                      <a:pt x="15320" y="40640"/>
                    </a:cubicBezTo>
                    <a:cubicBezTo>
                      <a:pt x="15908" y="40553"/>
                      <a:pt x="16496" y="40481"/>
                      <a:pt x="17107" y="40481"/>
                    </a:cubicBezTo>
                    <a:cubicBezTo>
                      <a:pt x="17348" y="40481"/>
                      <a:pt x="17593" y="40492"/>
                      <a:pt x="17843" y="40518"/>
                    </a:cubicBezTo>
                    <a:cubicBezTo>
                      <a:pt x="18268" y="40579"/>
                      <a:pt x="18724" y="40670"/>
                      <a:pt x="19180" y="40853"/>
                    </a:cubicBezTo>
                    <a:cubicBezTo>
                      <a:pt x="19606" y="41035"/>
                      <a:pt x="20062" y="41339"/>
                      <a:pt x="20366" y="41734"/>
                    </a:cubicBezTo>
                    <a:cubicBezTo>
                      <a:pt x="20670" y="42129"/>
                      <a:pt x="20852" y="42585"/>
                      <a:pt x="20974" y="43011"/>
                    </a:cubicBezTo>
                    <a:cubicBezTo>
                      <a:pt x="21095" y="43436"/>
                      <a:pt x="21186" y="43862"/>
                      <a:pt x="21217" y="44318"/>
                    </a:cubicBezTo>
                    <a:cubicBezTo>
                      <a:pt x="21278" y="45169"/>
                      <a:pt x="21217" y="45989"/>
                      <a:pt x="21126" y="46810"/>
                    </a:cubicBezTo>
                    <a:cubicBezTo>
                      <a:pt x="20943" y="48451"/>
                      <a:pt x="20579" y="50032"/>
                      <a:pt x="20153" y="51582"/>
                    </a:cubicBezTo>
                    <a:cubicBezTo>
                      <a:pt x="19727" y="53102"/>
                      <a:pt x="19272" y="54622"/>
                      <a:pt x="18724" y="56111"/>
                    </a:cubicBezTo>
                    <a:cubicBezTo>
                      <a:pt x="19484" y="55230"/>
                      <a:pt x="20214" y="54348"/>
                      <a:pt x="21004" y="53467"/>
                    </a:cubicBezTo>
                    <a:cubicBezTo>
                      <a:pt x="21977" y="52433"/>
                      <a:pt x="22949" y="51430"/>
                      <a:pt x="24044" y="50518"/>
                    </a:cubicBezTo>
                    <a:cubicBezTo>
                      <a:pt x="24591" y="50062"/>
                      <a:pt x="25138" y="49606"/>
                      <a:pt x="25776" y="49211"/>
                    </a:cubicBezTo>
                    <a:cubicBezTo>
                      <a:pt x="26384" y="48816"/>
                      <a:pt x="27022" y="48421"/>
                      <a:pt x="27813" y="48178"/>
                    </a:cubicBezTo>
                    <a:cubicBezTo>
                      <a:pt x="28208" y="48056"/>
                      <a:pt x="28603" y="47995"/>
                      <a:pt x="29059" y="47995"/>
                    </a:cubicBezTo>
                    <a:cubicBezTo>
                      <a:pt x="29302" y="47995"/>
                      <a:pt x="29545" y="48026"/>
                      <a:pt x="29758" y="48087"/>
                    </a:cubicBezTo>
                    <a:cubicBezTo>
                      <a:pt x="30032" y="48147"/>
                      <a:pt x="30244" y="48239"/>
                      <a:pt x="30457" y="48360"/>
                    </a:cubicBezTo>
                    <a:cubicBezTo>
                      <a:pt x="31247" y="48847"/>
                      <a:pt x="31703" y="49515"/>
                      <a:pt x="32099" y="50154"/>
                    </a:cubicBezTo>
                    <a:cubicBezTo>
                      <a:pt x="32889" y="51461"/>
                      <a:pt x="33345" y="52828"/>
                      <a:pt x="33740" y="54166"/>
                    </a:cubicBezTo>
                    <a:cubicBezTo>
                      <a:pt x="34257" y="55929"/>
                      <a:pt x="34652" y="57692"/>
                      <a:pt x="34986" y="59455"/>
                    </a:cubicBezTo>
                    <a:cubicBezTo>
                      <a:pt x="35168" y="58999"/>
                      <a:pt x="35381" y="58543"/>
                      <a:pt x="35594" y="58056"/>
                    </a:cubicBezTo>
                    <a:cubicBezTo>
                      <a:pt x="36232" y="56719"/>
                      <a:pt x="36931" y="55351"/>
                      <a:pt x="37722" y="54044"/>
                    </a:cubicBezTo>
                    <a:cubicBezTo>
                      <a:pt x="38117" y="53406"/>
                      <a:pt x="38542" y="52768"/>
                      <a:pt x="38998" y="52129"/>
                    </a:cubicBezTo>
                    <a:cubicBezTo>
                      <a:pt x="39454" y="51491"/>
                      <a:pt x="39971" y="50883"/>
                      <a:pt x="40609" y="50336"/>
                    </a:cubicBezTo>
                    <a:cubicBezTo>
                      <a:pt x="40913" y="50062"/>
                      <a:pt x="41248" y="49789"/>
                      <a:pt x="41673" y="49576"/>
                    </a:cubicBezTo>
                    <a:cubicBezTo>
                      <a:pt x="42099" y="49363"/>
                      <a:pt x="42615" y="49181"/>
                      <a:pt x="43163" y="49181"/>
                    </a:cubicBezTo>
                    <a:cubicBezTo>
                      <a:pt x="44196" y="49211"/>
                      <a:pt x="45017" y="49667"/>
                      <a:pt x="45716" y="50123"/>
                    </a:cubicBezTo>
                    <a:cubicBezTo>
                      <a:pt x="47053" y="51096"/>
                      <a:pt x="48056" y="52312"/>
                      <a:pt x="48999" y="53527"/>
                    </a:cubicBezTo>
                    <a:cubicBezTo>
                      <a:pt x="49910" y="54743"/>
                      <a:pt x="50731" y="56020"/>
                      <a:pt x="51521" y="57297"/>
                    </a:cubicBezTo>
                    <a:cubicBezTo>
                      <a:pt x="52008" y="58117"/>
                      <a:pt x="52464" y="58938"/>
                      <a:pt x="52920" y="59789"/>
                    </a:cubicBezTo>
                    <a:cubicBezTo>
                      <a:pt x="52798" y="58877"/>
                      <a:pt x="52707" y="57935"/>
                      <a:pt x="52616" y="57023"/>
                    </a:cubicBezTo>
                    <a:cubicBezTo>
                      <a:pt x="52494" y="55503"/>
                      <a:pt x="52433" y="54014"/>
                      <a:pt x="52494" y="52494"/>
                    </a:cubicBezTo>
                    <a:cubicBezTo>
                      <a:pt x="52524" y="51704"/>
                      <a:pt x="52585" y="50944"/>
                      <a:pt x="52707" y="50154"/>
                    </a:cubicBezTo>
                    <a:cubicBezTo>
                      <a:pt x="52828" y="49394"/>
                      <a:pt x="53011" y="48603"/>
                      <a:pt x="53376" y="47813"/>
                    </a:cubicBezTo>
                    <a:cubicBezTo>
                      <a:pt x="53558" y="47418"/>
                      <a:pt x="53801" y="46992"/>
                      <a:pt x="54135" y="46628"/>
                    </a:cubicBezTo>
                    <a:cubicBezTo>
                      <a:pt x="54287" y="46445"/>
                      <a:pt x="54500" y="46293"/>
                      <a:pt x="54713" y="46141"/>
                    </a:cubicBezTo>
                    <a:cubicBezTo>
                      <a:pt x="54926" y="45989"/>
                      <a:pt x="55108" y="45868"/>
                      <a:pt x="55351" y="45777"/>
                    </a:cubicBezTo>
                    <a:cubicBezTo>
                      <a:pt x="56103" y="45454"/>
                      <a:pt x="56903" y="45346"/>
                      <a:pt x="57645" y="45346"/>
                    </a:cubicBezTo>
                    <a:cubicBezTo>
                      <a:pt x="57742" y="45346"/>
                      <a:pt x="57839" y="45348"/>
                      <a:pt x="57935" y="45351"/>
                    </a:cubicBezTo>
                    <a:cubicBezTo>
                      <a:pt x="59576" y="45442"/>
                      <a:pt x="61066" y="45929"/>
                      <a:pt x="62494" y="46476"/>
                    </a:cubicBezTo>
                    <a:cubicBezTo>
                      <a:pt x="63133" y="46749"/>
                      <a:pt x="63740" y="47023"/>
                      <a:pt x="64348" y="47296"/>
                    </a:cubicBezTo>
                    <a:cubicBezTo>
                      <a:pt x="63953" y="46840"/>
                      <a:pt x="63588" y="46354"/>
                      <a:pt x="63224" y="45837"/>
                    </a:cubicBezTo>
                    <a:cubicBezTo>
                      <a:pt x="62373" y="44622"/>
                      <a:pt x="61522" y="43315"/>
                      <a:pt x="61096" y="41704"/>
                    </a:cubicBezTo>
                    <a:cubicBezTo>
                      <a:pt x="60883" y="40913"/>
                      <a:pt x="60822" y="39971"/>
                      <a:pt x="61126" y="39029"/>
                    </a:cubicBezTo>
                    <a:cubicBezTo>
                      <a:pt x="61309" y="38573"/>
                      <a:pt x="61582" y="38117"/>
                      <a:pt x="61917" y="37783"/>
                    </a:cubicBezTo>
                    <a:cubicBezTo>
                      <a:pt x="62251" y="37418"/>
                      <a:pt x="62646" y="37175"/>
                      <a:pt x="63011" y="36962"/>
                    </a:cubicBezTo>
                    <a:cubicBezTo>
                      <a:pt x="63771" y="36567"/>
                      <a:pt x="64531" y="36324"/>
                      <a:pt x="65291" y="36172"/>
                    </a:cubicBezTo>
                    <a:cubicBezTo>
                      <a:pt x="66051" y="35989"/>
                      <a:pt x="66810" y="35898"/>
                      <a:pt x="67540" y="35837"/>
                    </a:cubicBezTo>
                    <a:cubicBezTo>
                      <a:pt x="68430" y="35766"/>
                      <a:pt x="69300" y="35737"/>
                      <a:pt x="70166" y="35737"/>
                    </a:cubicBezTo>
                    <a:cubicBezTo>
                      <a:pt x="70779" y="35737"/>
                      <a:pt x="71391" y="35751"/>
                      <a:pt x="72008" y="35776"/>
                    </a:cubicBezTo>
                    <a:cubicBezTo>
                      <a:pt x="72434" y="35807"/>
                      <a:pt x="72859" y="35837"/>
                      <a:pt x="73285" y="35837"/>
                    </a:cubicBezTo>
                    <a:cubicBezTo>
                      <a:pt x="72768" y="35624"/>
                      <a:pt x="72221" y="35381"/>
                      <a:pt x="71704" y="35108"/>
                    </a:cubicBezTo>
                    <a:cubicBezTo>
                      <a:pt x="70306" y="34409"/>
                      <a:pt x="68938" y="33679"/>
                      <a:pt x="67661" y="32706"/>
                    </a:cubicBezTo>
                    <a:cubicBezTo>
                      <a:pt x="67023" y="32220"/>
                      <a:pt x="66385" y="31673"/>
                      <a:pt x="65838" y="31035"/>
                    </a:cubicBezTo>
                    <a:cubicBezTo>
                      <a:pt x="65564" y="30700"/>
                      <a:pt x="65291" y="30305"/>
                      <a:pt x="65078" y="29880"/>
                    </a:cubicBezTo>
                    <a:cubicBezTo>
                      <a:pt x="64895" y="29454"/>
                      <a:pt x="64743" y="28968"/>
                      <a:pt x="64713" y="28451"/>
                    </a:cubicBezTo>
                    <a:cubicBezTo>
                      <a:pt x="64683" y="27904"/>
                      <a:pt x="64804" y="27448"/>
                      <a:pt x="64956" y="27023"/>
                    </a:cubicBezTo>
                    <a:cubicBezTo>
                      <a:pt x="65078" y="26597"/>
                      <a:pt x="65260" y="26202"/>
                      <a:pt x="65473" y="25837"/>
                    </a:cubicBezTo>
                    <a:cubicBezTo>
                      <a:pt x="65838" y="25108"/>
                      <a:pt x="66294" y="24469"/>
                      <a:pt x="66750" y="23831"/>
                    </a:cubicBezTo>
                    <a:cubicBezTo>
                      <a:pt x="67692" y="22554"/>
                      <a:pt x="68725" y="21399"/>
                      <a:pt x="69759" y="20275"/>
                    </a:cubicBezTo>
                    <a:cubicBezTo>
                      <a:pt x="70853" y="19150"/>
                      <a:pt x="71947" y="18056"/>
                      <a:pt x="73072" y="16992"/>
                    </a:cubicBezTo>
                    <a:lnTo>
                      <a:pt x="73072" y="16992"/>
                    </a:lnTo>
                    <a:cubicBezTo>
                      <a:pt x="71735" y="17448"/>
                      <a:pt x="70427" y="17873"/>
                      <a:pt x="69060" y="18269"/>
                    </a:cubicBezTo>
                    <a:cubicBezTo>
                      <a:pt x="67661" y="18664"/>
                      <a:pt x="66233" y="18998"/>
                      <a:pt x="64743" y="19211"/>
                    </a:cubicBezTo>
                    <a:cubicBezTo>
                      <a:pt x="64085" y="19290"/>
                      <a:pt x="63450" y="19369"/>
                      <a:pt x="62778" y="19369"/>
                    </a:cubicBezTo>
                    <a:cubicBezTo>
                      <a:pt x="62674" y="19369"/>
                      <a:pt x="62570" y="19367"/>
                      <a:pt x="62464" y="19363"/>
                    </a:cubicBezTo>
                    <a:cubicBezTo>
                      <a:pt x="61674" y="19332"/>
                      <a:pt x="60853" y="19272"/>
                      <a:pt x="60032" y="18876"/>
                    </a:cubicBezTo>
                    <a:cubicBezTo>
                      <a:pt x="59819" y="18755"/>
                      <a:pt x="59607" y="18633"/>
                      <a:pt x="59424" y="18481"/>
                    </a:cubicBezTo>
                    <a:cubicBezTo>
                      <a:pt x="59211" y="18299"/>
                      <a:pt x="59060" y="18117"/>
                      <a:pt x="58908" y="17934"/>
                    </a:cubicBezTo>
                    <a:cubicBezTo>
                      <a:pt x="58634" y="17539"/>
                      <a:pt x="58482" y="17114"/>
                      <a:pt x="58360" y="16718"/>
                    </a:cubicBezTo>
                    <a:cubicBezTo>
                      <a:pt x="58117" y="15898"/>
                      <a:pt x="58087" y="15107"/>
                      <a:pt x="58117" y="14348"/>
                    </a:cubicBezTo>
                    <a:cubicBezTo>
                      <a:pt x="58148" y="12797"/>
                      <a:pt x="58421" y="11338"/>
                      <a:pt x="58756" y="9910"/>
                    </a:cubicBezTo>
                    <a:cubicBezTo>
                      <a:pt x="59120" y="8299"/>
                      <a:pt x="59607" y="6718"/>
                      <a:pt x="60123" y="5138"/>
                    </a:cubicBezTo>
                    <a:lnTo>
                      <a:pt x="60123" y="5138"/>
                    </a:lnTo>
                    <a:cubicBezTo>
                      <a:pt x="59090" y="6262"/>
                      <a:pt x="57996" y="7357"/>
                      <a:pt x="56871" y="8390"/>
                    </a:cubicBezTo>
                    <a:cubicBezTo>
                      <a:pt x="55838" y="9363"/>
                      <a:pt x="54743" y="10244"/>
                      <a:pt x="53588" y="11065"/>
                    </a:cubicBezTo>
                    <a:cubicBezTo>
                      <a:pt x="52980" y="11460"/>
                      <a:pt x="52372" y="11855"/>
                      <a:pt x="51704" y="12159"/>
                    </a:cubicBezTo>
                    <a:cubicBezTo>
                      <a:pt x="51065" y="12493"/>
                      <a:pt x="50366" y="12767"/>
                      <a:pt x="49576" y="12889"/>
                    </a:cubicBezTo>
                    <a:cubicBezTo>
                      <a:pt x="49332" y="12926"/>
                      <a:pt x="49088" y="12952"/>
                      <a:pt x="48836" y="12952"/>
                    </a:cubicBezTo>
                    <a:cubicBezTo>
                      <a:pt x="48681" y="12952"/>
                      <a:pt x="48523" y="12942"/>
                      <a:pt x="48360" y="12919"/>
                    </a:cubicBezTo>
                    <a:cubicBezTo>
                      <a:pt x="48147" y="12889"/>
                      <a:pt x="47935" y="12828"/>
                      <a:pt x="47752" y="12767"/>
                    </a:cubicBezTo>
                    <a:cubicBezTo>
                      <a:pt x="47509" y="12676"/>
                      <a:pt x="47296" y="12554"/>
                      <a:pt x="47114" y="12433"/>
                    </a:cubicBezTo>
                    <a:cubicBezTo>
                      <a:pt x="46749" y="12129"/>
                      <a:pt x="46506" y="11794"/>
                      <a:pt x="46293" y="11460"/>
                    </a:cubicBezTo>
                    <a:cubicBezTo>
                      <a:pt x="46111" y="11126"/>
                      <a:pt x="45929" y="10791"/>
                      <a:pt x="45807" y="10457"/>
                    </a:cubicBezTo>
                    <a:cubicBezTo>
                      <a:pt x="45260" y="9089"/>
                      <a:pt x="44986" y="7691"/>
                      <a:pt x="44774" y="6293"/>
                    </a:cubicBezTo>
                    <a:cubicBezTo>
                      <a:pt x="44439" y="4195"/>
                      <a:pt x="44257" y="2098"/>
                      <a:pt x="4416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46"/>
              <p:cNvSpPr/>
              <p:nvPr/>
            </p:nvSpPr>
            <p:spPr>
              <a:xfrm>
                <a:off x="519275" y="941025"/>
                <a:ext cx="2231075" cy="1945350"/>
              </a:xfrm>
              <a:custGeom>
                <a:avLst/>
                <a:gdLst/>
                <a:ahLst/>
                <a:cxnLst/>
                <a:rect l="l" t="t" r="r" b="b"/>
                <a:pathLst>
                  <a:path w="89243" h="77814" extrusionOk="0">
                    <a:moveTo>
                      <a:pt x="47630" y="1"/>
                    </a:moveTo>
                    <a:lnTo>
                      <a:pt x="46688" y="1946"/>
                    </a:lnTo>
                    <a:cubicBezTo>
                      <a:pt x="45472" y="4499"/>
                      <a:pt x="44013" y="6992"/>
                      <a:pt x="42311" y="9302"/>
                    </a:cubicBezTo>
                    <a:cubicBezTo>
                      <a:pt x="41460" y="10427"/>
                      <a:pt x="40548" y="11521"/>
                      <a:pt x="39515" y="12433"/>
                    </a:cubicBezTo>
                    <a:cubicBezTo>
                      <a:pt x="38451" y="13314"/>
                      <a:pt x="37235" y="14104"/>
                      <a:pt x="35928" y="14135"/>
                    </a:cubicBezTo>
                    <a:cubicBezTo>
                      <a:pt x="35862" y="14138"/>
                      <a:pt x="35796" y="14139"/>
                      <a:pt x="35729" y="14139"/>
                    </a:cubicBezTo>
                    <a:cubicBezTo>
                      <a:pt x="35146" y="14139"/>
                      <a:pt x="34522" y="14025"/>
                      <a:pt x="33922" y="13861"/>
                    </a:cubicBezTo>
                    <a:cubicBezTo>
                      <a:pt x="33253" y="13679"/>
                      <a:pt x="32585" y="13436"/>
                      <a:pt x="31946" y="13162"/>
                    </a:cubicBezTo>
                    <a:cubicBezTo>
                      <a:pt x="30639" y="12615"/>
                      <a:pt x="29363" y="11916"/>
                      <a:pt x="28147" y="11186"/>
                    </a:cubicBezTo>
                    <a:cubicBezTo>
                      <a:pt x="25685" y="9727"/>
                      <a:pt x="23314" y="8056"/>
                      <a:pt x="21095" y="6262"/>
                    </a:cubicBezTo>
                    <a:lnTo>
                      <a:pt x="20274" y="5624"/>
                    </a:lnTo>
                    <a:lnTo>
                      <a:pt x="20274" y="5624"/>
                    </a:lnTo>
                    <a:lnTo>
                      <a:pt x="20639" y="6566"/>
                    </a:lnTo>
                    <a:cubicBezTo>
                      <a:pt x="21490" y="8876"/>
                      <a:pt x="22159" y="11247"/>
                      <a:pt x="22463" y="13679"/>
                    </a:cubicBezTo>
                    <a:cubicBezTo>
                      <a:pt x="22584" y="14895"/>
                      <a:pt x="22645" y="16111"/>
                      <a:pt x="22372" y="17296"/>
                    </a:cubicBezTo>
                    <a:cubicBezTo>
                      <a:pt x="22250" y="17873"/>
                      <a:pt x="22007" y="18421"/>
                      <a:pt x="21642" y="18877"/>
                    </a:cubicBezTo>
                    <a:cubicBezTo>
                      <a:pt x="21277" y="19332"/>
                      <a:pt x="20761" y="19636"/>
                      <a:pt x="20183" y="19758"/>
                    </a:cubicBezTo>
                    <a:cubicBezTo>
                      <a:pt x="19829" y="19851"/>
                      <a:pt x="19464" y="19887"/>
                      <a:pt x="19095" y="19887"/>
                    </a:cubicBezTo>
                    <a:cubicBezTo>
                      <a:pt x="18861" y="19887"/>
                      <a:pt x="18625" y="19873"/>
                      <a:pt x="18390" y="19849"/>
                    </a:cubicBezTo>
                    <a:cubicBezTo>
                      <a:pt x="17782" y="19819"/>
                      <a:pt x="17174" y="19697"/>
                      <a:pt x="16596" y="19545"/>
                    </a:cubicBezTo>
                    <a:cubicBezTo>
                      <a:pt x="15411" y="19241"/>
                      <a:pt x="14256" y="18816"/>
                      <a:pt x="13131" y="18329"/>
                    </a:cubicBezTo>
                    <a:cubicBezTo>
                      <a:pt x="10852" y="17357"/>
                      <a:pt x="8694" y="16171"/>
                      <a:pt x="6596" y="14864"/>
                    </a:cubicBezTo>
                    <a:lnTo>
                      <a:pt x="6596" y="14864"/>
                    </a:lnTo>
                    <a:cubicBezTo>
                      <a:pt x="6839" y="15016"/>
                      <a:pt x="7083" y="15168"/>
                      <a:pt x="7326" y="15320"/>
                    </a:cubicBezTo>
                    <a:cubicBezTo>
                      <a:pt x="9180" y="16506"/>
                      <a:pt x="11064" y="17570"/>
                      <a:pt x="13040" y="18481"/>
                    </a:cubicBezTo>
                    <a:cubicBezTo>
                      <a:pt x="14165" y="18998"/>
                      <a:pt x="15320" y="19454"/>
                      <a:pt x="16536" y="19788"/>
                    </a:cubicBezTo>
                    <a:cubicBezTo>
                      <a:pt x="17144" y="19940"/>
                      <a:pt x="17752" y="20062"/>
                      <a:pt x="18359" y="20153"/>
                    </a:cubicBezTo>
                    <a:cubicBezTo>
                      <a:pt x="18607" y="20177"/>
                      <a:pt x="18854" y="20191"/>
                      <a:pt x="19100" y="20191"/>
                    </a:cubicBezTo>
                    <a:cubicBezTo>
                      <a:pt x="19488" y="20191"/>
                      <a:pt x="19872" y="20155"/>
                      <a:pt x="20244" y="20062"/>
                    </a:cubicBezTo>
                    <a:cubicBezTo>
                      <a:pt x="20882" y="19940"/>
                      <a:pt x="21490" y="19606"/>
                      <a:pt x="21916" y="19120"/>
                    </a:cubicBezTo>
                    <a:cubicBezTo>
                      <a:pt x="22341" y="18603"/>
                      <a:pt x="22584" y="17995"/>
                      <a:pt x="22736" y="17387"/>
                    </a:cubicBezTo>
                    <a:cubicBezTo>
                      <a:pt x="23040" y="16141"/>
                      <a:pt x="23010" y="14864"/>
                      <a:pt x="22888" y="13618"/>
                    </a:cubicBezTo>
                    <a:cubicBezTo>
                      <a:pt x="22767" y="12372"/>
                      <a:pt x="22524" y="11156"/>
                      <a:pt x="22250" y="9940"/>
                    </a:cubicBezTo>
                    <a:cubicBezTo>
                      <a:pt x="22007" y="9059"/>
                      <a:pt x="21764" y="8177"/>
                      <a:pt x="21490" y="7296"/>
                    </a:cubicBezTo>
                    <a:lnTo>
                      <a:pt x="21490" y="7296"/>
                    </a:lnTo>
                    <a:cubicBezTo>
                      <a:pt x="23496" y="8907"/>
                      <a:pt x="25563" y="10427"/>
                      <a:pt x="27782" y="11794"/>
                    </a:cubicBezTo>
                    <a:cubicBezTo>
                      <a:pt x="28998" y="12554"/>
                      <a:pt x="30275" y="13284"/>
                      <a:pt x="31642" y="13861"/>
                    </a:cubicBezTo>
                    <a:cubicBezTo>
                      <a:pt x="32311" y="14165"/>
                      <a:pt x="32980" y="14439"/>
                      <a:pt x="33709" y="14652"/>
                    </a:cubicBezTo>
                    <a:cubicBezTo>
                      <a:pt x="34439" y="14834"/>
                      <a:pt x="35168" y="14986"/>
                      <a:pt x="35959" y="14986"/>
                    </a:cubicBezTo>
                    <a:cubicBezTo>
                      <a:pt x="36749" y="14986"/>
                      <a:pt x="37539" y="14743"/>
                      <a:pt x="38238" y="14408"/>
                    </a:cubicBezTo>
                    <a:cubicBezTo>
                      <a:pt x="38907" y="14044"/>
                      <a:pt x="39545" y="13618"/>
                      <a:pt x="40092" y="13132"/>
                    </a:cubicBezTo>
                    <a:cubicBezTo>
                      <a:pt x="41247" y="12159"/>
                      <a:pt x="42220" y="11034"/>
                      <a:pt x="43102" y="9879"/>
                    </a:cubicBezTo>
                    <a:cubicBezTo>
                      <a:pt x="43983" y="8724"/>
                      <a:pt x="44804" y="7478"/>
                      <a:pt x="45564" y="6232"/>
                    </a:cubicBezTo>
                    <a:cubicBezTo>
                      <a:pt x="45959" y="5563"/>
                      <a:pt x="46354" y="4895"/>
                      <a:pt x="46719" y="4226"/>
                    </a:cubicBezTo>
                    <a:cubicBezTo>
                      <a:pt x="46810" y="6323"/>
                      <a:pt x="46992" y="8420"/>
                      <a:pt x="47327" y="10548"/>
                    </a:cubicBezTo>
                    <a:cubicBezTo>
                      <a:pt x="47539" y="11916"/>
                      <a:pt x="47813" y="13314"/>
                      <a:pt x="48360" y="14682"/>
                    </a:cubicBezTo>
                    <a:cubicBezTo>
                      <a:pt x="48482" y="15016"/>
                      <a:pt x="48664" y="15351"/>
                      <a:pt x="48846" y="15685"/>
                    </a:cubicBezTo>
                    <a:cubicBezTo>
                      <a:pt x="49059" y="16019"/>
                      <a:pt x="49302" y="16354"/>
                      <a:pt x="49667" y="16658"/>
                    </a:cubicBezTo>
                    <a:cubicBezTo>
                      <a:pt x="49849" y="16779"/>
                      <a:pt x="50062" y="16931"/>
                      <a:pt x="50305" y="16992"/>
                    </a:cubicBezTo>
                    <a:cubicBezTo>
                      <a:pt x="50488" y="17053"/>
                      <a:pt x="50700" y="17114"/>
                      <a:pt x="50913" y="17144"/>
                    </a:cubicBezTo>
                    <a:cubicBezTo>
                      <a:pt x="51076" y="17167"/>
                      <a:pt x="51234" y="17177"/>
                      <a:pt x="51389" y="17177"/>
                    </a:cubicBezTo>
                    <a:cubicBezTo>
                      <a:pt x="51641" y="17177"/>
                      <a:pt x="51885" y="17151"/>
                      <a:pt x="52129" y="17114"/>
                    </a:cubicBezTo>
                    <a:cubicBezTo>
                      <a:pt x="52919" y="16992"/>
                      <a:pt x="53618" y="16718"/>
                      <a:pt x="54257" y="16384"/>
                    </a:cubicBezTo>
                    <a:cubicBezTo>
                      <a:pt x="54925" y="16080"/>
                      <a:pt x="55533" y="15685"/>
                      <a:pt x="56141" y="15290"/>
                    </a:cubicBezTo>
                    <a:cubicBezTo>
                      <a:pt x="57296" y="14469"/>
                      <a:pt x="58391" y="13588"/>
                      <a:pt x="59424" y="12615"/>
                    </a:cubicBezTo>
                    <a:cubicBezTo>
                      <a:pt x="60549" y="11582"/>
                      <a:pt x="61643" y="10487"/>
                      <a:pt x="62676" y="9363"/>
                    </a:cubicBezTo>
                    <a:lnTo>
                      <a:pt x="62676" y="9363"/>
                    </a:lnTo>
                    <a:cubicBezTo>
                      <a:pt x="62160" y="10943"/>
                      <a:pt x="61673" y="12524"/>
                      <a:pt x="61309" y="14135"/>
                    </a:cubicBezTo>
                    <a:cubicBezTo>
                      <a:pt x="60974" y="15563"/>
                      <a:pt x="60701" y="17022"/>
                      <a:pt x="60670" y="18573"/>
                    </a:cubicBezTo>
                    <a:cubicBezTo>
                      <a:pt x="60640" y="19332"/>
                      <a:pt x="60670" y="20123"/>
                      <a:pt x="60913" y="20943"/>
                    </a:cubicBezTo>
                    <a:cubicBezTo>
                      <a:pt x="61035" y="21339"/>
                      <a:pt x="61187" y="21764"/>
                      <a:pt x="61461" y="22159"/>
                    </a:cubicBezTo>
                    <a:cubicBezTo>
                      <a:pt x="61613" y="22342"/>
                      <a:pt x="61764" y="22524"/>
                      <a:pt x="61977" y="22706"/>
                    </a:cubicBezTo>
                    <a:cubicBezTo>
                      <a:pt x="62160" y="22858"/>
                      <a:pt x="62372" y="22980"/>
                      <a:pt x="62555" y="23101"/>
                    </a:cubicBezTo>
                    <a:cubicBezTo>
                      <a:pt x="63406" y="23497"/>
                      <a:pt x="64227" y="23557"/>
                      <a:pt x="65017" y="23588"/>
                    </a:cubicBezTo>
                    <a:cubicBezTo>
                      <a:pt x="65123" y="23592"/>
                      <a:pt x="65227" y="23594"/>
                      <a:pt x="65331" y="23594"/>
                    </a:cubicBezTo>
                    <a:cubicBezTo>
                      <a:pt x="66003" y="23594"/>
                      <a:pt x="66638" y="23515"/>
                      <a:pt x="67296" y="23436"/>
                    </a:cubicBezTo>
                    <a:cubicBezTo>
                      <a:pt x="68786" y="23223"/>
                      <a:pt x="70214" y="22889"/>
                      <a:pt x="71613" y="22494"/>
                    </a:cubicBezTo>
                    <a:cubicBezTo>
                      <a:pt x="72980" y="22098"/>
                      <a:pt x="74288" y="21673"/>
                      <a:pt x="75625" y="21217"/>
                    </a:cubicBezTo>
                    <a:lnTo>
                      <a:pt x="75625" y="21217"/>
                    </a:lnTo>
                    <a:cubicBezTo>
                      <a:pt x="74500" y="22281"/>
                      <a:pt x="73406" y="23375"/>
                      <a:pt x="72312" y="24500"/>
                    </a:cubicBezTo>
                    <a:cubicBezTo>
                      <a:pt x="71278" y="25624"/>
                      <a:pt x="70245" y="26779"/>
                      <a:pt x="69303" y="28056"/>
                    </a:cubicBezTo>
                    <a:cubicBezTo>
                      <a:pt x="68847" y="28694"/>
                      <a:pt x="68391" y="29333"/>
                      <a:pt x="68026" y="30062"/>
                    </a:cubicBezTo>
                    <a:cubicBezTo>
                      <a:pt x="67813" y="30427"/>
                      <a:pt x="67631" y="30822"/>
                      <a:pt x="67509" y="31248"/>
                    </a:cubicBezTo>
                    <a:cubicBezTo>
                      <a:pt x="67357" y="31673"/>
                      <a:pt x="67236" y="32129"/>
                      <a:pt x="67266" y="32676"/>
                    </a:cubicBezTo>
                    <a:cubicBezTo>
                      <a:pt x="67296" y="33193"/>
                      <a:pt x="67448" y="33679"/>
                      <a:pt x="67631" y="34105"/>
                    </a:cubicBezTo>
                    <a:cubicBezTo>
                      <a:pt x="67844" y="34561"/>
                      <a:pt x="68117" y="34925"/>
                      <a:pt x="68391" y="35260"/>
                    </a:cubicBezTo>
                    <a:cubicBezTo>
                      <a:pt x="68938" y="35928"/>
                      <a:pt x="69576" y="36445"/>
                      <a:pt x="70214" y="36931"/>
                    </a:cubicBezTo>
                    <a:cubicBezTo>
                      <a:pt x="71491" y="37904"/>
                      <a:pt x="72859" y="38664"/>
                      <a:pt x="74257" y="39333"/>
                    </a:cubicBezTo>
                    <a:cubicBezTo>
                      <a:pt x="74774" y="39606"/>
                      <a:pt x="75321" y="39849"/>
                      <a:pt x="75838" y="40093"/>
                    </a:cubicBezTo>
                    <a:cubicBezTo>
                      <a:pt x="75412" y="40062"/>
                      <a:pt x="74987" y="40032"/>
                      <a:pt x="74561" y="40001"/>
                    </a:cubicBezTo>
                    <a:cubicBezTo>
                      <a:pt x="73944" y="39976"/>
                      <a:pt x="73332" y="39962"/>
                      <a:pt x="72719" y="39962"/>
                    </a:cubicBezTo>
                    <a:cubicBezTo>
                      <a:pt x="71853" y="39962"/>
                      <a:pt x="70983" y="39991"/>
                      <a:pt x="70093" y="40062"/>
                    </a:cubicBezTo>
                    <a:cubicBezTo>
                      <a:pt x="69363" y="40123"/>
                      <a:pt x="68604" y="40245"/>
                      <a:pt x="67844" y="40397"/>
                    </a:cubicBezTo>
                    <a:cubicBezTo>
                      <a:pt x="67084" y="40549"/>
                      <a:pt x="66324" y="40792"/>
                      <a:pt x="65564" y="41187"/>
                    </a:cubicBezTo>
                    <a:cubicBezTo>
                      <a:pt x="65199" y="41400"/>
                      <a:pt x="64804" y="41643"/>
                      <a:pt x="64470" y="42008"/>
                    </a:cubicBezTo>
                    <a:cubicBezTo>
                      <a:pt x="64135" y="42342"/>
                      <a:pt x="63862" y="42798"/>
                      <a:pt x="63679" y="43254"/>
                    </a:cubicBezTo>
                    <a:cubicBezTo>
                      <a:pt x="63375" y="44196"/>
                      <a:pt x="63436" y="45138"/>
                      <a:pt x="63649" y="45929"/>
                    </a:cubicBezTo>
                    <a:cubicBezTo>
                      <a:pt x="64075" y="47540"/>
                      <a:pt x="64926" y="48847"/>
                      <a:pt x="65777" y="50062"/>
                    </a:cubicBezTo>
                    <a:cubicBezTo>
                      <a:pt x="66141" y="50579"/>
                      <a:pt x="66506" y="51065"/>
                      <a:pt x="66901" y="51521"/>
                    </a:cubicBezTo>
                    <a:cubicBezTo>
                      <a:pt x="66293" y="51248"/>
                      <a:pt x="65686" y="50974"/>
                      <a:pt x="65047" y="50701"/>
                    </a:cubicBezTo>
                    <a:cubicBezTo>
                      <a:pt x="63619" y="50154"/>
                      <a:pt x="62129" y="49667"/>
                      <a:pt x="60488" y="49576"/>
                    </a:cubicBezTo>
                    <a:cubicBezTo>
                      <a:pt x="60392" y="49573"/>
                      <a:pt x="60295" y="49571"/>
                      <a:pt x="60197" y="49571"/>
                    </a:cubicBezTo>
                    <a:cubicBezTo>
                      <a:pt x="59455" y="49571"/>
                      <a:pt x="58653" y="49679"/>
                      <a:pt x="57874" y="50002"/>
                    </a:cubicBezTo>
                    <a:cubicBezTo>
                      <a:pt x="57661" y="50123"/>
                      <a:pt x="57479" y="50214"/>
                      <a:pt x="57266" y="50366"/>
                    </a:cubicBezTo>
                    <a:cubicBezTo>
                      <a:pt x="57053" y="50518"/>
                      <a:pt x="56840" y="50670"/>
                      <a:pt x="56688" y="50853"/>
                    </a:cubicBezTo>
                    <a:cubicBezTo>
                      <a:pt x="56354" y="51217"/>
                      <a:pt x="56111" y="51643"/>
                      <a:pt x="55929" y="52038"/>
                    </a:cubicBezTo>
                    <a:cubicBezTo>
                      <a:pt x="55564" y="52828"/>
                      <a:pt x="55381" y="53619"/>
                      <a:pt x="55260" y="54379"/>
                    </a:cubicBezTo>
                    <a:cubicBezTo>
                      <a:pt x="55138" y="55169"/>
                      <a:pt x="55077" y="55929"/>
                      <a:pt x="55047" y="56719"/>
                    </a:cubicBezTo>
                    <a:cubicBezTo>
                      <a:pt x="54986" y="58239"/>
                      <a:pt x="55047" y="59728"/>
                      <a:pt x="55169" y="61248"/>
                    </a:cubicBezTo>
                    <a:cubicBezTo>
                      <a:pt x="55260" y="62160"/>
                      <a:pt x="55351" y="63102"/>
                      <a:pt x="55473" y="64014"/>
                    </a:cubicBezTo>
                    <a:cubicBezTo>
                      <a:pt x="55017" y="63163"/>
                      <a:pt x="54561" y="62342"/>
                      <a:pt x="54074" y="61522"/>
                    </a:cubicBezTo>
                    <a:cubicBezTo>
                      <a:pt x="53284" y="60245"/>
                      <a:pt x="52463" y="58968"/>
                      <a:pt x="51552" y="57752"/>
                    </a:cubicBezTo>
                    <a:cubicBezTo>
                      <a:pt x="50609" y="56537"/>
                      <a:pt x="49606" y="55321"/>
                      <a:pt x="48269" y="54348"/>
                    </a:cubicBezTo>
                    <a:cubicBezTo>
                      <a:pt x="47570" y="53892"/>
                      <a:pt x="46749" y="53436"/>
                      <a:pt x="45716" y="53406"/>
                    </a:cubicBezTo>
                    <a:cubicBezTo>
                      <a:pt x="45168" y="53406"/>
                      <a:pt x="44652" y="53588"/>
                      <a:pt x="44226" y="53801"/>
                    </a:cubicBezTo>
                    <a:cubicBezTo>
                      <a:pt x="43801" y="54014"/>
                      <a:pt x="43466" y="54287"/>
                      <a:pt x="43162" y="54561"/>
                    </a:cubicBezTo>
                    <a:cubicBezTo>
                      <a:pt x="42524" y="55108"/>
                      <a:pt x="42007" y="55716"/>
                      <a:pt x="41551" y="56354"/>
                    </a:cubicBezTo>
                    <a:cubicBezTo>
                      <a:pt x="41095" y="56993"/>
                      <a:pt x="40670" y="57631"/>
                      <a:pt x="40275" y="58269"/>
                    </a:cubicBezTo>
                    <a:cubicBezTo>
                      <a:pt x="39484" y="59576"/>
                      <a:pt x="38785" y="60944"/>
                      <a:pt x="38147" y="62312"/>
                    </a:cubicBezTo>
                    <a:cubicBezTo>
                      <a:pt x="37934" y="62768"/>
                      <a:pt x="37721" y="63224"/>
                      <a:pt x="37539" y="63680"/>
                    </a:cubicBezTo>
                    <a:cubicBezTo>
                      <a:pt x="37205" y="61917"/>
                      <a:pt x="36810" y="60154"/>
                      <a:pt x="36293" y="58391"/>
                    </a:cubicBezTo>
                    <a:cubicBezTo>
                      <a:pt x="35898" y="57053"/>
                      <a:pt x="35442" y="55686"/>
                      <a:pt x="34652" y="54379"/>
                    </a:cubicBezTo>
                    <a:cubicBezTo>
                      <a:pt x="34256" y="53740"/>
                      <a:pt x="33800" y="53072"/>
                      <a:pt x="33010" y="52585"/>
                    </a:cubicBezTo>
                    <a:cubicBezTo>
                      <a:pt x="32797" y="52464"/>
                      <a:pt x="32585" y="52372"/>
                      <a:pt x="32311" y="52312"/>
                    </a:cubicBezTo>
                    <a:cubicBezTo>
                      <a:pt x="32098" y="52251"/>
                      <a:pt x="31855" y="52220"/>
                      <a:pt x="31612" y="52220"/>
                    </a:cubicBezTo>
                    <a:cubicBezTo>
                      <a:pt x="31156" y="52220"/>
                      <a:pt x="30761" y="52281"/>
                      <a:pt x="30366" y="52403"/>
                    </a:cubicBezTo>
                    <a:cubicBezTo>
                      <a:pt x="29575" y="52646"/>
                      <a:pt x="28937" y="53041"/>
                      <a:pt x="28329" y="53436"/>
                    </a:cubicBezTo>
                    <a:cubicBezTo>
                      <a:pt x="27691" y="53831"/>
                      <a:pt x="27144" y="54287"/>
                      <a:pt x="26597" y="54743"/>
                    </a:cubicBezTo>
                    <a:cubicBezTo>
                      <a:pt x="25502" y="55686"/>
                      <a:pt x="24530" y="56689"/>
                      <a:pt x="23557" y="57692"/>
                    </a:cubicBezTo>
                    <a:cubicBezTo>
                      <a:pt x="22767" y="58573"/>
                      <a:pt x="22037" y="59455"/>
                      <a:pt x="21277" y="60336"/>
                    </a:cubicBezTo>
                    <a:cubicBezTo>
                      <a:pt x="21825" y="58847"/>
                      <a:pt x="22280" y="57357"/>
                      <a:pt x="22706" y="55807"/>
                    </a:cubicBezTo>
                    <a:cubicBezTo>
                      <a:pt x="23132" y="54257"/>
                      <a:pt x="23496" y="52676"/>
                      <a:pt x="23679" y="51035"/>
                    </a:cubicBezTo>
                    <a:cubicBezTo>
                      <a:pt x="23770" y="50214"/>
                      <a:pt x="23831" y="49394"/>
                      <a:pt x="23770" y="48543"/>
                    </a:cubicBezTo>
                    <a:cubicBezTo>
                      <a:pt x="23739" y="48117"/>
                      <a:pt x="23648" y="47661"/>
                      <a:pt x="23527" y="47236"/>
                    </a:cubicBezTo>
                    <a:cubicBezTo>
                      <a:pt x="23405" y="46810"/>
                      <a:pt x="23223" y="46354"/>
                      <a:pt x="22919" y="45959"/>
                    </a:cubicBezTo>
                    <a:cubicBezTo>
                      <a:pt x="22615" y="45564"/>
                      <a:pt x="22159" y="45260"/>
                      <a:pt x="21733" y="45078"/>
                    </a:cubicBezTo>
                    <a:cubicBezTo>
                      <a:pt x="21277" y="44895"/>
                      <a:pt x="20821" y="44804"/>
                      <a:pt x="20396" y="44743"/>
                    </a:cubicBezTo>
                    <a:cubicBezTo>
                      <a:pt x="20160" y="44727"/>
                      <a:pt x="19928" y="44719"/>
                      <a:pt x="19699" y="44719"/>
                    </a:cubicBezTo>
                    <a:cubicBezTo>
                      <a:pt x="19075" y="44719"/>
                      <a:pt x="18474" y="44776"/>
                      <a:pt x="17873" y="44865"/>
                    </a:cubicBezTo>
                    <a:cubicBezTo>
                      <a:pt x="16232" y="45108"/>
                      <a:pt x="14682" y="45564"/>
                      <a:pt x="13131" y="46081"/>
                    </a:cubicBezTo>
                    <a:cubicBezTo>
                      <a:pt x="11672" y="46597"/>
                      <a:pt x="10213" y="47175"/>
                      <a:pt x="8785" y="47783"/>
                    </a:cubicBezTo>
                    <a:lnTo>
                      <a:pt x="8785" y="47783"/>
                    </a:lnTo>
                    <a:cubicBezTo>
                      <a:pt x="9393" y="47296"/>
                      <a:pt x="10001" y="46780"/>
                      <a:pt x="10548" y="46263"/>
                    </a:cubicBezTo>
                    <a:cubicBezTo>
                      <a:pt x="11460" y="45412"/>
                      <a:pt x="12311" y="44561"/>
                      <a:pt x="13071" y="43527"/>
                    </a:cubicBezTo>
                    <a:cubicBezTo>
                      <a:pt x="13435" y="43041"/>
                      <a:pt x="13770" y="42494"/>
                      <a:pt x="14013" y="41856"/>
                    </a:cubicBezTo>
                    <a:cubicBezTo>
                      <a:pt x="14134" y="41521"/>
                      <a:pt x="14195" y="41187"/>
                      <a:pt x="14195" y="40822"/>
                    </a:cubicBezTo>
                    <a:cubicBezTo>
                      <a:pt x="14195" y="40427"/>
                      <a:pt x="14043" y="40032"/>
                      <a:pt x="13861" y="39758"/>
                    </a:cubicBezTo>
                    <a:cubicBezTo>
                      <a:pt x="13496" y="39150"/>
                      <a:pt x="13010" y="38725"/>
                      <a:pt x="12554" y="38330"/>
                    </a:cubicBezTo>
                    <a:cubicBezTo>
                      <a:pt x="12068" y="37935"/>
                      <a:pt x="11581" y="37570"/>
                      <a:pt x="11064" y="37235"/>
                    </a:cubicBezTo>
                    <a:cubicBezTo>
                      <a:pt x="10061" y="36536"/>
                      <a:pt x="8998" y="35928"/>
                      <a:pt x="7934" y="35351"/>
                    </a:cubicBezTo>
                    <a:cubicBezTo>
                      <a:pt x="6171" y="34378"/>
                      <a:pt x="4377" y="33466"/>
                      <a:pt x="2554" y="32615"/>
                    </a:cubicBezTo>
                    <a:cubicBezTo>
                      <a:pt x="4803" y="32524"/>
                      <a:pt x="7052" y="32281"/>
                      <a:pt x="9301" y="31886"/>
                    </a:cubicBezTo>
                    <a:cubicBezTo>
                      <a:pt x="10609" y="31643"/>
                      <a:pt x="11916" y="31369"/>
                      <a:pt x="13192" y="30883"/>
                    </a:cubicBezTo>
                    <a:cubicBezTo>
                      <a:pt x="13830" y="30609"/>
                      <a:pt x="14438" y="30305"/>
                      <a:pt x="14985" y="29849"/>
                    </a:cubicBezTo>
                    <a:cubicBezTo>
                      <a:pt x="15259" y="29637"/>
                      <a:pt x="15472" y="29363"/>
                      <a:pt x="15624" y="28998"/>
                    </a:cubicBezTo>
                    <a:cubicBezTo>
                      <a:pt x="15715" y="28846"/>
                      <a:pt x="15745" y="28664"/>
                      <a:pt x="15776" y="28482"/>
                    </a:cubicBezTo>
                    <a:cubicBezTo>
                      <a:pt x="15776" y="28299"/>
                      <a:pt x="15776" y="28117"/>
                      <a:pt x="15745" y="27934"/>
                    </a:cubicBezTo>
                    <a:cubicBezTo>
                      <a:pt x="15593" y="27235"/>
                      <a:pt x="15289" y="26627"/>
                      <a:pt x="14985" y="26019"/>
                    </a:cubicBezTo>
                    <a:cubicBezTo>
                      <a:pt x="14682" y="25442"/>
                      <a:pt x="14347" y="24864"/>
                      <a:pt x="13982" y="24317"/>
                    </a:cubicBezTo>
                    <a:cubicBezTo>
                      <a:pt x="13253" y="23193"/>
                      <a:pt x="12463" y="22098"/>
                      <a:pt x="11672" y="21035"/>
                    </a:cubicBezTo>
                    <a:cubicBezTo>
                      <a:pt x="10061" y="18937"/>
                      <a:pt x="8420" y="16931"/>
                      <a:pt x="6687" y="14955"/>
                    </a:cubicBezTo>
                    <a:cubicBezTo>
                      <a:pt x="6657" y="14925"/>
                      <a:pt x="6627" y="14895"/>
                      <a:pt x="6596" y="14864"/>
                    </a:cubicBezTo>
                    <a:lnTo>
                      <a:pt x="6596" y="14864"/>
                    </a:lnTo>
                    <a:cubicBezTo>
                      <a:pt x="8298" y="16901"/>
                      <a:pt x="9970" y="18998"/>
                      <a:pt x="11520" y="21126"/>
                    </a:cubicBezTo>
                    <a:cubicBezTo>
                      <a:pt x="12311" y="22220"/>
                      <a:pt x="13071" y="23314"/>
                      <a:pt x="13739" y="24439"/>
                    </a:cubicBezTo>
                    <a:cubicBezTo>
                      <a:pt x="14104" y="25016"/>
                      <a:pt x="14438" y="25594"/>
                      <a:pt x="14742" y="26171"/>
                    </a:cubicBezTo>
                    <a:cubicBezTo>
                      <a:pt x="15016" y="26749"/>
                      <a:pt x="15289" y="27357"/>
                      <a:pt x="15411" y="27995"/>
                    </a:cubicBezTo>
                    <a:cubicBezTo>
                      <a:pt x="15472" y="28299"/>
                      <a:pt x="15441" y="28603"/>
                      <a:pt x="15320" y="28877"/>
                    </a:cubicBezTo>
                    <a:cubicBezTo>
                      <a:pt x="15198" y="29150"/>
                      <a:pt x="14985" y="29363"/>
                      <a:pt x="14742" y="29576"/>
                    </a:cubicBezTo>
                    <a:cubicBezTo>
                      <a:pt x="14256" y="29971"/>
                      <a:pt x="13648" y="30275"/>
                      <a:pt x="13040" y="30488"/>
                    </a:cubicBezTo>
                    <a:cubicBezTo>
                      <a:pt x="11824" y="30944"/>
                      <a:pt x="10517" y="31217"/>
                      <a:pt x="9210" y="31430"/>
                    </a:cubicBezTo>
                    <a:cubicBezTo>
                      <a:pt x="6596" y="31855"/>
                      <a:pt x="3952" y="32038"/>
                      <a:pt x="1307" y="32068"/>
                    </a:cubicBezTo>
                    <a:lnTo>
                      <a:pt x="0" y="32099"/>
                    </a:lnTo>
                    <a:lnTo>
                      <a:pt x="1186" y="32646"/>
                    </a:lnTo>
                    <a:cubicBezTo>
                      <a:pt x="3344" y="33679"/>
                      <a:pt x="5502" y="34773"/>
                      <a:pt x="7569" y="35959"/>
                    </a:cubicBezTo>
                    <a:cubicBezTo>
                      <a:pt x="8633" y="36567"/>
                      <a:pt x="9636" y="37205"/>
                      <a:pt x="10609" y="37874"/>
                    </a:cubicBezTo>
                    <a:cubicBezTo>
                      <a:pt x="11095" y="38208"/>
                      <a:pt x="11581" y="38573"/>
                      <a:pt x="12037" y="38938"/>
                    </a:cubicBezTo>
                    <a:cubicBezTo>
                      <a:pt x="12463" y="39333"/>
                      <a:pt x="12888" y="39728"/>
                      <a:pt x="13162" y="40184"/>
                    </a:cubicBezTo>
                    <a:cubicBezTo>
                      <a:pt x="13283" y="40397"/>
                      <a:pt x="13344" y="40579"/>
                      <a:pt x="13344" y="40822"/>
                    </a:cubicBezTo>
                    <a:cubicBezTo>
                      <a:pt x="13344" y="41065"/>
                      <a:pt x="13283" y="41308"/>
                      <a:pt x="13192" y="41552"/>
                    </a:cubicBezTo>
                    <a:cubicBezTo>
                      <a:pt x="13010" y="42068"/>
                      <a:pt x="12706" y="42555"/>
                      <a:pt x="12341" y="43011"/>
                    </a:cubicBezTo>
                    <a:cubicBezTo>
                      <a:pt x="11642" y="43922"/>
                      <a:pt x="10791" y="44774"/>
                      <a:pt x="9909" y="45564"/>
                    </a:cubicBezTo>
                    <a:cubicBezTo>
                      <a:pt x="8146" y="47144"/>
                      <a:pt x="6232" y="48603"/>
                      <a:pt x="4256" y="49910"/>
                    </a:cubicBezTo>
                    <a:lnTo>
                      <a:pt x="4773" y="50792"/>
                    </a:lnTo>
                    <a:cubicBezTo>
                      <a:pt x="7599" y="49424"/>
                      <a:pt x="10517" y="48147"/>
                      <a:pt x="13496" y="47144"/>
                    </a:cubicBezTo>
                    <a:cubicBezTo>
                      <a:pt x="14985" y="46658"/>
                      <a:pt x="16505" y="46233"/>
                      <a:pt x="18025" y="46020"/>
                    </a:cubicBezTo>
                    <a:cubicBezTo>
                      <a:pt x="18573" y="45954"/>
                      <a:pt x="19120" y="45904"/>
                      <a:pt x="19657" y="45904"/>
                    </a:cubicBezTo>
                    <a:cubicBezTo>
                      <a:pt x="19865" y="45904"/>
                      <a:pt x="20071" y="45912"/>
                      <a:pt x="20274" y="45929"/>
                    </a:cubicBezTo>
                    <a:cubicBezTo>
                      <a:pt x="20973" y="46020"/>
                      <a:pt x="21612" y="46233"/>
                      <a:pt x="21946" y="46719"/>
                    </a:cubicBezTo>
                    <a:cubicBezTo>
                      <a:pt x="22311" y="47175"/>
                      <a:pt x="22463" y="47904"/>
                      <a:pt x="22524" y="48634"/>
                    </a:cubicBezTo>
                    <a:cubicBezTo>
                      <a:pt x="22584" y="49363"/>
                      <a:pt x="22524" y="50123"/>
                      <a:pt x="22432" y="50883"/>
                    </a:cubicBezTo>
                    <a:cubicBezTo>
                      <a:pt x="22250" y="52433"/>
                      <a:pt x="21885" y="53953"/>
                      <a:pt x="21460" y="55473"/>
                    </a:cubicBezTo>
                    <a:cubicBezTo>
                      <a:pt x="20578" y="58482"/>
                      <a:pt x="19484" y="61461"/>
                      <a:pt x="18207" y="64348"/>
                    </a:cubicBezTo>
                    <a:lnTo>
                      <a:pt x="15745" y="70063"/>
                    </a:lnTo>
                    <a:lnTo>
                      <a:pt x="19454" y="65047"/>
                    </a:lnTo>
                    <a:cubicBezTo>
                      <a:pt x="21065" y="62859"/>
                      <a:pt x="22797" y="60701"/>
                      <a:pt x="24651" y="58725"/>
                    </a:cubicBezTo>
                    <a:cubicBezTo>
                      <a:pt x="25594" y="57722"/>
                      <a:pt x="26566" y="56780"/>
                      <a:pt x="27569" y="55929"/>
                    </a:cubicBezTo>
                    <a:cubicBezTo>
                      <a:pt x="28086" y="55503"/>
                      <a:pt x="28633" y="55078"/>
                      <a:pt x="29180" y="54743"/>
                    </a:cubicBezTo>
                    <a:cubicBezTo>
                      <a:pt x="29697" y="54379"/>
                      <a:pt x="30275" y="54075"/>
                      <a:pt x="30822" y="53923"/>
                    </a:cubicBezTo>
                    <a:cubicBezTo>
                      <a:pt x="31095" y="53847"/>
                      <a:pt x="31361" y="53801"/>
                      <a:pt x="31597" y="53801"/>
                    </a:cubicBezTo>
                    <a:cubicBezTo>
                      <a:pt x="31832" y="53801"/>
                      <a:pt x="32037" y="53847"/>
                      <a:pt x="32189" y="53953"/>
                    </a:cubicBezTo>
                    <a:cubicBezTo>
                      <a:pt x="32585" y="54196"/>
                      <a:pt x="32980" y="54683"/>
                      <a:pt x="33284" y="55199"/>
                    </a:cubicBezTo>
                    <a:cubicBezTo>
                      <a:pt x="33922" y="56293"/>
                      <a:pt x="34348" y="57570"/>
                      <a:pt x="34743" y="58847"/>
                    </a:cubicBezTo>
                    <a:cubicBezTo>
                      <a:pt x="35472" y="61461"/>
                      <a:pt x="35989" y="64166"/>
                      <a:pt x="36323" y="66841"/>
                    </a:cubicBezTo>
                    <a:lnTo>
                      <a:pt x="36718" y="70063"/>
                    </a:lnTo>
                    <a:lnTo>
                      <a:pt x="37934" y="67054"/>
                    </a:lnTo>
                    <a:cubicBezTo>
                      <a:pt x="38998" y="64348"/>
                      <a:pt x="40244" y="61643"/>
                      <a:pt x="41734" y="59181"/>
                    </a:cubicBezTo>
                    <a:cubicBezTo>
                      <a:pt x="42494" y="57935"/>
                      <a:pt x="43314" y="56749"/>
                      <a:pt x="44287" y="55868"/>
                    </a:cubicBezTo>
                    <a:cubicBezTo>
                      <a:pt x="44751" y="55462"/>
                      <a:pt x="45270" y="55167"/>
                      <a:pt x="45634" y="55167"/>
                    </a:cubicBezTo>
                    <a:cubicBezTo>
                      <a:pt x="45651" y="55167"/>
                      <a:pt x="45668" y="55167"/>
                      <a:pt x="45685" y="55169"/>
                    </a:cubicBezTo>
                    <a:cubicBezTo>
                      <a:pt x="46141" y="55169"/>
                      <a:pt x="46719" y="55442"/>
                      <a:pt x="47235" y="55807"/>
                    </a:cubicBezTo>
                    <a:cubicBezTo>
                      <a:pt x="48299" y="56567"/>
                      <a:pt x="49241" y="57692"/>
                      <a:pt x="50123" y="58816"/>
                    </a:cubicBezTo>
                    <a:cubicBezTo>
                      <a:pt x="50974" y="59971"/>
                      <a:pt x="51764" y="61187"/>
                      <a:pt x="52524" y="62464"/>
                    </a:cubicBezTo>
                    <a:cubicBezTo>
                      <a:pt x="54014" y="64956"/>
                      <a:pt x="55351" y="67601"/>
                      <a:pt x="56536" y="70275"/>
                    </a:cubicBezTo>
                    <a:lnTo>
                      <a:pt x="59941" y="77814"/>
                    </a:lnTo>
                    <a:lnTo>
                      <a:pt x="58269" y="69728"/>
                    </a:lnTo>
                    <a:cubicBezTo>
                      <a:pt x="57691" y="66871"/>
                      <a:pt x="57266" y="63984"/>
                      <a:pt x="57023" y="61096"/>
                    </a:cubicBezTo>
                    <a:cubicBezTo>
                      <a:pt x="56901" y="59637"/>
                      <a:pt x="56840" y="58208"/>
                      <a:pt x="56901" y="56780"/>
                    </a:cubicBezTo>
                    <a:cubicBezTo>
                      <a:pt x="56932" y="56081"/>
                      <a:pt x="56992" y="55382"/>
                      <a:pt x="57084" y="54683"/>
                    </a:cubicBezTo>
                    <a:cubicBezTo>
                      <a:pt x="57205" y="54014"/>
                      <a:pt x="57357" y="53345"/>
                      <a:pt x="57631" y="52828"/>
                    </a:cubicBezTo>
                    <a:cubicBezTo>
                      <a:pt x="57752" y="52555"/>
                      <a:pt x="57904" y="52312"/>
                      <a:pt x="58056" y="52129"/>
                    </a:cubicBezTo>
                    <a:cubicBezTo>
                      <a:pt x="58147" y="52038"/>
                      <a:pt x="58239" y="51977"/>
                      <a:pt x="58299" y="51917"/>
                    </a:cubicBezTo>
                    <a:cubicBezTo>
                      <a:pt x="58421" y="51825"/>
                      <a:pt x="58543" y="51765"/>
                      <a:pt x="58664" y="51704"/>
                    </a:cubicBezTo>
                    <a:cubicBezTo>
                      <a:pt x="59073" y="51525"/>
                      <a:pt x="59569" y="51453"/>
                      <a:pt x="60096" y="51453"/>
                    </a:cubicBezTo>
                    <a:cubicBezTo>
                      <a:pt x="60195" y="51453"/>
                      <a:pt x="60296" y="51456"/>
                      <a:pt x="60397" y="51461"/>
                    </a:cubicBezTo>
                    <a:cubicBezTo>
                      <a:pt x="61673" y="51521"/>
                      <a:pt x="63041" y="51947"/>
                      <a:pt x="64348" y="52464"/>
                    </a:cubicBezTo>
                    <a:cubicBezTo>
                      <a:pt x="65686" y="52980"/>
                      <a:pt x="66962" y="53649"/>
                      <a:pt x="68239" y="54348"/>
                    </a:cubicBezTo>
                    <a:cubicBezTo>
                      <a:pt x="69485" y="55047"/>
                      <a:pt x="79272" y="60245"/>
                      <a:pt x="80458" y="61035"/>
                    </a:cubicBezTo>
                    <a:lnTo>
                      <a:pt x="73072" y="55138"/>
                    </a:lnTo>
                    <a:cubicBezTo>
                      <a:pt x="70974" y="53284"/>
                      <a:pt x="68938" y="51217"/>
                      <a:pt x="67296" y="48968"/>
                    </a:cubicBezTo>
                    <a:cubicBezTo>
                      <a:pt x="66506" y="47874"/>
                      <a:pt x="65777" y="46658"/>
                      <a:pt x="65473" y="45473"/>
                    </a:cubicBezTo>
                    <a:cubicBezTo>
                      <a:pt x="65321" y="44895"/>
                      <a:pt x="65290" y="44318"/>
                      <a:pt x="65442" y="43892"/>
                    </a:cubicBezTo>
                    <a:cubicBezTo>
                      <a:pt x="65534" y="43649"/>
                      <a:pt x="65655" y="43467"/>
                      <a:pt x="65807" y="43315"/>
                    </a:cubicBezTo>
                    <a:cubicBezTo>
                      <a:pt x="65959" y="43132"/>
                      <a:pt x="66202" y="42980"/>
                      <a:pt x="66445" y="42828"/>
                    </a:cubicBezTo>
                    <a:cubicBezTo>
                      <a:pt x="66962" y="42555"/>
                      <a:pt x="67600" y="42342"/>
                      <a:pt x="68239" y="42220"/>
                    </a:cubicBezTo>
                    <a:cubicBezTo>
                      <a:pt x="68907" y="42068"/>
                      <a:pt x="69576" y="41977"/>
                      <a:pt x="70275" y="41916"/>
                    </a:cubicBezTo>
                    <a:cubicBezTo>
                      <a:pt x="71077" y="41845"/>
                      <a:pt x="71899" y="41816"/>
                      <a:pt x="72723" y="41816"/>
                    </a:cubicBezTo>
                    <a:cubicBezTo>
                      <a:pt x="73306" y="41816"/>
                      <a:pt x="73891" y="41830"/>
                      <a:pt x="74470" y="41856"/>
                    </a:cubicBezTo>
                    <a:cubicBezTo>
                      <a:pt x="77297" y="41977"/>
                      <a:pt x="86446" y="42707"/>
                      <a:pt x="89242" y="43163"/>
                    </a:cubicBezTo>
                    <a:lnTo>
                      <a:pt x="83376" y="40974"/>
                    </a:lnTo>
                    <a:cubicBezTo>
                      <a:pt x="80549" y="40093"/>
                      <a:pt x="77722" y="38998"/>
                      <a:pt x="75047" y="37722"/>
                    </a:cubicBezTo>
                    <a:cubicBezTo>
                      <a:pt x="73740" y="37053"/>
                      <a:pt x="72433" y="36354"/>
                      <a:pt x="71278" y="35503"/>
                    </a:cubicBezTo>
                    <a:cubicBezTo>
                      <a:pt x="70701" y="35077"/>
                      <a:pt x="70184" y="34621"/>
                      <a:pt x="69759" y="34105"/>
                    </a:cubicBezTo>
                    <a:cubicBezTo>
                      <a:pt x="69333" y="33618"/>
                      <a:pt x="69059" y="33071"/>
                      <a:pt x="69029" y="32615"/>
                    </a:cubicBezTo>
                    <a:cubicBezTo>
                      <a:pt x="68999" y="32159"/>
                      <a:pt x="69242" y="31491"/>
                      <a:pt x="69576" y="30883"/>
                    </a:cubicBezTo>
                    <a:cubicBezTo>
                      <a:pt x="69880" y="30275"/>
                      <a:pt x="70306" y="29667"/>
                      <a:pt x="70731" y="29089"/>
                    </a:cubicBezTo>
                    <a:cubicBezTo>
                      <a:pt x="71582" y="27904"/>
                      <a:pt x="72555" y="26779"/>
                      <a:pt x="73588" y="25685"/>
                    </a:cubicBezTo>
                    <a:cubicBezTo>
                      <a:pt x="75625" y="23497"/>
                      <a:pt x="77813" y="21399"/>
                      <a:pt x="80093" y="19424"/>
                    </a:cubicBezTo>
                    <a:lnTo>
                      <a:pt x="84045" y="15989"/>
                    </a:lnTo>
                    <a:lnTo>
                      <a:pt x="79212" y="18025"/>
                    </a:lnTo>
                    <a:cubicBezTo>
                      <a:pt x="76598" y="19150"/>
                      <a:pt x="73892" y="20123"/>
                      <a:pt x="71187" y="20913"/>
                    </a:cubicBezTo>
                    <a:cubicBezTo>
                      <a:pt x="69819" y="21308"/>
                      <a:pt x="68452" y="21643"/>
                      <a:pt x="67053" y="21855"/>
                    </a:cubicBezTo>
                    <a:cubicBezTo>
                      <a:pt x="66385" y="21946"/>
                      <a:pt x="65686" y="22007"/>
                      <a:pt x="65047" y="22007"/>
                    </a:cubicBezTo>
                    <a:cubicBezTo>
                      <a:pt x="64379" y="22007"/>
                      <a:pt x="63740" y="21916"/>
                      <a:pt x="63284" y="21673"/>
                    </a:cubicBezTo>
                    <a:cubicBezTo>
                      <a:pt x="63041" y="21582"/>
                      <a:pt x="62889" y="21460"/>
                      <a:pt x="62737" y="21247"/>
                    </a:cubicBezTo>
                    <a:cubicBezTo>
                      <a:pt x="62585" y="21065"/>
                      <a:pt x="62494" y="20791"/>
                      <a:pt x="62403" y="20518"/>
                    </a:cubicBezTo>
                    <a:cubicBezTo>
                      <a:pt x="62220" y="19940"/>
                      <a:pt x="62190" y="19272"/>
                      <a:pt x="62190" y="18603"/>
                    </a:cubicBezTo>
                    <a:cubicBezTo>
                      <a:pt x="62220" y="17235"/>
                      <a:pt x="62464" y="15837"/>
                      <a:pt x="62737" y="14469"/>
                    </a:cubicBezTo>
                    <a:cubicBezTo>
                      <a:pt x="63375" y="11703"/>
                      <a:pt x="64257" y="8968"/>
                      <a:pt x="65290" y="6323"/>
                    </a:cubicBezTo>
                    <a:lnTo>
                      <a:pt x="66901" y="2159"/>
                    </a:lnTo>
                    <a:lnTo>
                      <a:pt x="64075" y="5624"/>
                    </a:lnTo>
                    <a:cubicBezTo>
                      <a:pt x="62372" y="7752"/>
                      <a:pt x="60518" y="9788"/>
                      <a:pt x="58543" y="11673"/>
                    </a:cubicBezTo>
                    <a:cubicBezTo>
                      <a:pt x="57539" y="12585"/>
                      <a:pt x="56506" y="13466"/>
                      <a:pt x="55412" y="14256"/>
                    </a:cubicBezTo>
                    <a:cubicBezTo>
                      <a:pt x="54318" y="15016"/>
                      <a:pt x="53132" y="15685"/>
                      <a:pt x="51947" y="15898"/>
                    </a:cubicBezTo>
                    <a:cubicBezTo>
                      <a:pt x="51769" y="15933"/>
                      <a:pt x="51591" y="15948"/>
                      <a:pt x="51425" y="15948"/>
                    </a:cubicBezTo>
                    <a:cubicBezTo>
                      <a:pt x="51307" y="15948"/>
                      <a:pt x="51196" y="15941"/>
                      <a:pt x="51096" y="15928"/>
                    </a:cubicBezTo>
                    <a:cubicBezTo>
                      <a:pt x="50944" y="15928"/>
                      <a:pt x="50822" y="15867"/>
                      <a:pt x="50700" y="15837"/>
                    </a:cubicBezTo>
                    <a:cubicBezTo>
                      <a:pt x="50579" y="15807"/>
                      <a:pt x="50518" y="15776"/>
                      <a:pt x="50396" y="15685"/>
                    </a:cubicBezTo>
                    <a:cubicBezTo>
                      <a:pt x="50032" y="15411"/>
                      <a:pt x="49697" y="14804"/>
                      <a:pt x="49454" y="14226"/>
                    </a:cubicBezTo>
                    <a:cubicBezTo>
                      <a:pt x="48968" y="13041"/>
                      <a:pt x="48694" y="11673"/>
                      <a:pt x="48451" y="10335"/>
                    </a:cubicBezTo>
                    <a:cubicBezTo>
                      <a:pt x="47995" y="7661"/>
                      <a:pt x="47782" y="4895"/>
                      <a:pt x="47722" y="2159"/>
                    </a:cubicBezTo>
                    <a:lnTo>
                      <a:pt x="47630" y="1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01" name="Google Shape;2001;p46"/>
            <p:cNvSpPr/>
            <p:nvPr/>
          </p:nvSpPr>
          <p:spPr>
            <a:xfrm rot="-325021">
              <a:off x="6531615" y="4098012"/>
              <a:ext cx="2344924" cy="51186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1" i="0"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solidFill>
                    <a:schemeClr val="accent4"/>
                  </a:solidFill>
                  <a:latin typeface="Slackey"/>
                </a:rPr>
                <a:t>BOOM!!!!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6" name="Google Shape;2006;p47"/>
          <p:cNvGrpSpPr/>
          <p:nvPr/>
        </p:nvGrpSpPr>
        <p:grpSpPr>
          <a:xfrm>
            <a:off x="3569246" y="362260"/>
            <a:ext cx="5078401" cy="4400843"/>
            <a:chOff x="3569246" y="362260"/>
            <a:chExt cx="5078401" cy="4400843"/>
          </a:xfrm>
        </p:grpSpPr>
        <p:grpSp>
          <p:nvGrpSpPr>
            <p:cNvPr id="2007" name="Google Shape;2007;p47"/>
            <p:cNvGrpSpPr/>
            <p:nvPr/>
          </p:nvGrpSpPr>
          <p:grpSpPr>
            <a:xfrm rot="10800000">
              <a:off x="3569246" y="3997759"/>
              <a:ext cx="647990" cy="606249"/>
              <a:chOff x="2813175" y="506150"/>
              <a:chExt cx="451750" cy="422650"/>
            </a:xfrm>
          </p:grpSpPr>
          <p:sp>
            <p:nvSpPr>
              <p:cNvPr id="2008" name="Google Shape;2008;p47"/>
              <p:cNvSpPr/>
              <p:nvPr/>
            </p:nvSpPr>
            <p:spPr>
              <a:xfrm>
                <a:off x="2813175" y="620900"/>
                <a:ext cx="158450" cy="152875"/>
              </a:xfrm>
              <a:custGeom>
                <a:avLst/>
                <a:gdLst/>
                <a:ahLst/>
                <a:cxnLst/>
                <a:rect l="l" t="t" r="r" b="b"/>
                <a:pathLst>
                  <a:path w="6338" h="6115" extrusionOk="0">
                    <a:moveTo>
                      <a:pt x="5190" y="1"/>
                    </a:moveTo>
                    <a:lnTo>
                      <a:pt x="1" y="6115"/>
                    </a:lnTo>
                    <a:lnTo>
                      <a:pt x="6338" y="2398"/>
                    </a:lnTo>
                    <a:lnTo>
                      <a:pt x="5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47"/>
              <p:cNvSpPr/>
              <p:nvPr/>
            </p:nvSpPr>
            <p:spPr>
              <a:xfrm>
                <a:off x="2923225" y="661575"/>
                <a:ext cx="161450" cy="93800"/>
              </a:xfrm>
              <a:custGeom>
                <a:avLst/>
                <a:gdLst/>
                <a:ahLst/>
                <a:cxnLst/>
                <a:rect l="l" t="t" r="r" b="b"/>
                <a:pathLst>
                  <a:path w="6458" h="3752" extrusionOk="0">
                    <a:moveTo>
                      <a:pt x="5926" y="1"/>
                    </a:moveTo>
                    <a:lnTo>
                      <a:pt x="0" y="3752"/>
                    </a:lnTo>
                    <a:lnTo>
                      <a:pt x="0" y="3752"/>
                    </a:lnTo>
                    <a:lnTo>
                      <a:pt x="6457" y="2416"/>
                    </a:lnTo>
                    <a:lnTo>
                      <a:pt x="59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47"/>
              <p:cNvSpPr/>
              <p:nvPr/>
            </p:nvSpPr>
            <p:spPr>
              <a:xfrm>
                <a:off x="2848725" y="506150"/>
                <a:ext cx="74525" cy="173450"/>
              </a:xfrm>
              <a:custGeom>
                <a:avLst/>
                <a:gdLst/>
                <a:ahLst/>
                <a:cxnLst/>
                <a:rect l="l" t="t" r="r" b="b"/>
                <a:pathLst>
                  <a:path w="2981" h="6938" extrusionOk="0">
                    <a:moveTo>
                      <a:pt x="1302" y="1"/>
                    </a:moveTo>
                    <a:lnTo>
                      <a:pt x="0" y="6937"/>
                    </a:lnTo>
                    <a:lnTo>
                      <a:pt x="2980" y="1285"/>
                    </a:lnTo>
                    <a:lnTo>
                      <a:pt x="13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47"/>
              <p:cNvSpPr/>
              <p:nvPr/>
            </p:nvSpPr>
            <p:spPr>
              <a:xfrm>
                <a:off x="3071800" y="823000"/>
                <a:ext cx="111350" cy="105800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4232" extrusionOk="0">
                    <a:moveTo>
                      <a:pt x="840" y="1"/>
                    </a:moveTo>
                    <a:lnTo>
                      <a:pt x="891" y="1456"/>
                    </a:lnTo>
                    <a:lnTo>
                      <a:pt x="0" y="2604"/>
                    </a:lnTo>
                    <a:lnTo>
                      <a:pt x="1405" y="3032"/>
                    </a:lnTo>
                    <a:lnTo>
                      <a:pt x="2227" y="4231"/>
                    </a:lnTo>
                    <a:lnTo>
                      <a:pt x="3049" y="3032"/>
                    </a:lnTo>
                    <a:lnTo>
                      <a:pt x="4453" y="2604"/>
                    </a:lnTo>
                    <a:lnTo>
                      <a:pt x="3563" y="1456"/>
                    </a:lnTo>
                    <a:lnTo>
                      <a:pt x="3597" y="1"/>
                    </a:lnTo>
                    <a:lnTo>
                      <a:pt x="2227" y="480"/>
                    </a:lnTo>
                    <a:lnTo>
                      <a:pt x="8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47"/>
              <p:cNvSpPr/>
              <p:nvPr/>
            </p:nvSpPr>
            <p:spPr>
              <a:xfrm>
                <a:off x="3089350" y="838000"/>
                <a:ext cx="75825" cy="71950"/>
              </a:xfrm>
              <a:custGeom>
                <a:avLst/>
                <a:gdLst/>
                <a:ahLst/>
                <a:cxnLst/>
                <a:rect l="l" t="t" r="r" b="b"/>
                <a:pathLst>
                  <a:path w="3033" h="2878" extrusionOk="0">
                    <a:moveTo>
                      <a:pt x="583" y="0"/>
                    </a:moveTo>
                    <a:lnTo>
                      <a:pt x="617" y="993"/>
                    </a:lnTo>
                    <a:lnTo>
                      <a:pt x="1" y="1781"/>
                    </a:lnTo>
                    <a:lnTo>
                      <a:pt x="960" y="2072"/>
                    </a:lnTo>
                    <a:lnTo>
                      <a:pt x="1525" y="2877"/>
                    </a:lnTo>
                    <a:lnTo>
                      <a:pt x="2090" y="2072"/>
                    </a:lnTo>
                    <a:lnTo>
                      <a:pt x="3032" y="1781"/>
                    </a:lnTo>
                    <a:lnTo>
                      <a:pt x="2433" y="993"/>
                    </a:lnTo>
                    <a:lnTo>
                      <a:pt x="2467" y="0"/>
                    </a:lnTo>
                    <a:lnTo>
                      <a:pt x="1525" y="325"/>
                    </a:lnTo>
                    <a:lnTo>
                      <a:pt x="58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47"/>
              <p:cNvSpPr/>
              <p:nvPr/>
            </p:nvSpPr>
            <p:spPr>
              <a:xfrm>
                <a:off x="3127450" y="639325"/>
                <a:ext cx="137475" cy="140025"/>
              </a:xfrm>
              <a:custGeom>
                <a:avLst/>
                <a:gdLst/>
                <a:ahLst/>
                <a:cxnLst/>
                <a:rect l="l" t="t" r="r" b="b"/>
                <a:pathLst>
                  <a:path w="5499" h="5601" extrusionOk="0">
                    <a:moveTo>
                      <a:pt x="2313" y="0"/>
                    </a:moveTo>
                    <a:lnTo>
                      <a:pt x="1628" y="1713"/>
                    </a:lnTo>
                    <a:lnTo>
                      <a:pt x="1" y="2586"/>
                    </a:lnTo>
                    <a:lnTo>
                      <a:pt x="1405" y="3785"/>
                    </a:lnTo>
                    <a:lnTo>
                      <a:pt x="1748" y="5601"/>
                    </a:lnTo>
                    <a:lnTo>
                      <a:pt x="3324" y="4642"/>
                    </a:lnTo>
                    <a:lnTo>
                      <a:pt x="5156" y="4881"/>
                    </a:lnTo>
                    <a:lnTo>
                      <a:pt x="4711" y="3083"/>
                    </a:lnTo>
                    <a:lnTo>
                      <a:pt x="5499" y="1405"/>
                    </a:lnTo>
                    <a:lnTo>
                      <a:pt x="3666" y="1267"/>
                    </a:lnTo>
                    <a:lnTo>
                      <a:pt x="23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47"/>
              <p:cNvSpPr/>
              <p:nvPr/>
            </p:nvSpPr>
            <p:spPr>
              <a:xfrm>
                <a:off x="3150575" y="662425"/>
                <a:ext cx="94225" cy="95525"/>
              </a:xfrm>
              <a:custGeom>
                <a:avLst/>
                <a:gdLst/>
                <a:ahLst/>
                <a:cxnLst/>
                <a:rect l="l" t="t" r="r" b="b"/>
                <a:pathLst>
                  <a:path w="3769" h="3821" extrusionOk="0">
                    <a:moveTo>
                      <a:pt x="1594" y="1"/>
                    </a:moveTo>
                    <a:lnTo>
                      <a:pt x="1114" y="1166"/>
                    </a:lnTo>
                    <a:lnTo>
                      <a:pt x="1" y="1765"/>
                    </a:lnTo>
                    <a:lnTo>
                      <a:pt x="977" y="2587"/>
                    </a:lnTo>
                    <a:lnTo>
                      <a:pt x="1200" y="3820"/>
                    </a:lnTo>
                    <a:lnTo>
                      <a:pt x="2279" y="3152"/>
                    </a:lnTo>
                    <a:lnTo>
                      <a:pt x="3529" y="3324"/>
                    </a:lnTo>
                    <a:lnTo>
                      <a:pt x="3221" y="2090"/>
                    </a:lnTo>
                    <a:lnTo>
                      <a:pt x="3769" y="960"/>
                    </a:lnTo>
                    <a:lnTo>
                      <a:pt x="2518" y="857"/>
                    </a:lnTo>
                    <a:lnTo>
                      <a:pt x="159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15" name="Google Shape;2015;p47"/>
            <p:cNvGrpSpPr/>
            <p:nvPr/>
          </p:nvGrpSpPr>
          <p:grpSpPr>
            <a:xfrm>
              <a:off x="3848645" y="362260"/>
              <a:ext cx="647990" cy="681770"/>
              <a:chOff x="870550" y="362275"/>
              <a:chExt cx="451750" cy="475300"/>
            </a:xfrm>
          </p:grpSpPr>
          <p:sp>
            <p:nvSpPr>
              <p:cNvPr id="2016" name="Google Shape;2016;p47"/>
              <p:cNvSpPr/>
              <p:nvPr/>
            </p:nvSpPr>
            <p:spPr>
              <a:xfrm>
                <a:off x="963875" y="525000"/>
                <a:ext cx="257375" cy="191850"/>
              </a:xfrm>
              <a:custGeom>
                <a:avLst/>
                <a:gdLst/>
                <a:ahLst/>
                <a:cxnLst/>
                <a:rect l="l" t="t" r="r" b="b"/>
                <a:pathLst>
                  <a:path w="10295" h="7674" extrusionOk="0">
                    <a:moveTo>
                      <a:pt x="2022" y="0"/>
                    </a:moveTo>
                    <a:lnTo>
                      <a:pt x="1" y="2912"/>
                    </a:lnTo>
                    <a:lnTo>
                      <a:pt x="10294" y="7673"/>
                    </a:lnTo>
                    <a:lnTo>
                      <a:pt x="20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47"/>
              <p:cNvSpPr/>
              <p:nvPr/>
            </p:nvSpPr>
            <p:spPr>
              <a:xfrm>
                <a:off x="1058075" y="362275"/>
                <a:ext cx="128475" cy="269350"/>
              </a:xfrm>
              <a:custGeom>
                <a:avLst/>
                <a:gdLst/>
                <a:ahLst/>
                <a:cxnLst/>
                <a:rect l="l" t="t" r="r" b="b"/>
                <a:pathLst>
                  <a:path w="5139" h="10774" extrusionOk="0">
                    <a:moveTo>
                      <a:pt x="3837" y="1"/>
                    </a:moveTo>
                    <a:lnTo>
                      <a:pt x="1" y="1559"/>
                    </a:lnTo>
                    <a:lnTo>
                      <a:pt x="5139" y="10774"/>
                    </a:lnTo>
                    <a:lnTo>
                      <a:pt x="38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47"/>
              <p:cNvSpPr/>
              <p:nvPr/>
            </p:nvSpPr>
            <p:spPr>
              <a:xfrm>
                <a:off x="870550" y="729225"/>
                <a:ext cx="110925" cy="108350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4334" extrusionOk="0">
                    <a:moveTo>
                      <a:pt x="2073" y="1"/>
                    </a:moveTo>
                    <a:lnTo>
                      <a:pt x="1353" y="1268"/>
                    </a:lnTo>
                    <a:lnTo>
                      <a:pt x="0" y="1816"/>
                    </a:lnTo>
                    <a:lnTo>
                      <a:pt x="994" y="2878"/>
                    </a:lnTo>
                    <a:lnTo>
                      <a:pt x="1079" y="4334"/>
                    </a:lnTo>
                    <a:lnTo>
                      <a:pt x="2415" y="3734"/>
                    </a:lnTo>
                    <a:lnTo>
                      <a:pt x="3819" y="4094"/>
                    </a:lnTo>
                    <a:lnTo>
                      <a:pt x="3648" y="2638"/>
                    </a:lnTo>
                    <a:lnTo>
                      <a:pt x="4436" y="1405"/>
                    </a:lnTo>
                    <a:lnTo>
                      <a:pt x="2997" y="1131"/>
                    </a:lnTo>
                    <a:lnTo>
                      <a:pt x="20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47"/>
              <p:cNvSpPr/>
              <p:nvPr/>
            </p:nvSpPr>
            <p:spPr>
              <a:xfrm>
                <a:off x="888525" y="747650"/>
                <a:ext cx="75800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964" extrusionOk="0">
                    <a:moveTo>
                      <a:pt x="1422" y="0"/>
                    </a:moveTo>
                    <a:lnTo>
                      <a:pt x="942" y="874"/>
                    </a:lnTo>
                    <a:lnTo>
                      <a:pt x="0" y="1233"/>
                    </a:lnTo>
                    <a:lnTo>
                      <a:pt x="686" y="1970"/>
                    </a:lnTo>
                    <a:lnTo>
                      <a:pt x="754" y="2963"/>
                    </a:lnTo>
                    <a:lnTo>
                      <a:pt x="1645" y="2552"/>
                    </a:lnTo>
                    <a:lnTo>
                      <a:pt x="2621" y="2792"/>
                    </a:lnTo>
                    <a:lnTo>
                      <a:pt x="2501" y="1816"/>
                    </a:lnTo>
                    <a:lnTo>
                      <a:pt x="3032" y="976"/>
                    </a:lnTo>
                    <a:lnTo>
                      <a:pt x="2056" y="771"/>
                    </a:lnTo>
                    <a:lnTo>
                      <a:pt x="142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47"/>
              <p:cNvSpPr/>
              <p:nvPr/>
            </p:nvSpPr>
            <p:spPr>
              <a:xfrm>
                <a:off x="1184825" y="403825"/>
                <a:ext cx="137475" cy="140025"/>
              </a:xfrm>
              <a:custGeom>
                <a:avLst/>
                <a:gdLst/>
                <a:ahLst/>
                <a:cxnLst/>
                <a:rect l="l" t="t" r="r" b="b"/>
                <a:pathLst>
                  <a:path w="5499" h="5601" extrusionOk="0">
                    <a:moveTo>
                      <a:pt x="2313" y="0"/>
                    </a:moveTo>
                    <a:lnTo>
                      <a:pt x="1610" y="1696"/>
                    </a:lnTo>
                    <a:lnTo>
                      <a:pt x="0" y="2586"/>
                    </a:lnTo>
                    <a:lnTo>
                      <a:pt x="1405" y="3785"/>
                    </a:lnTo>
                    <a:lnTo>
                      <a:pt x="1747" y="5601"/>
                    </a:lnTo>
                    <a:lnTo>
                      <a:pt x="3323" y="4625"/>
                    </a:lnTo>
                    <a:lnTo>
                      <a:pt x="5156" y="4864"/>
                    </a:lnTo>
                    <a:lnTo>
                      <a:pt x="4710" y="3066"/>
                    </a:lnTo>
                    <a:lnTo>
                      <a:pt x="5498" y="1405"/>
                    </a:lnTo>
                    <a:lnTo>
                      <a:pt x="3666" y="1268"/>
                    </a:lnTo>
                    <a:lnTo>
                      <a:pt x="23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47"/>
              <p:cNvSpPr/>
              <p:nvPr/>
            </p:nvSpPr>
            <p:spPr>
              <a:xfrm>
                <a:off x="1207950" y="426500"/>
                <a:ext cx="94225" cy="95950"/>
              </a:xfrm>
              <a:custGeom>
                <a:avLst/>
                <a:gdLst/>
                <a:ahLst/>
                <a:cxnLst/>
                <a:rect l="l" t="t" r="r" b="b"/>
                <a:pathLst>
                  <a:path w="3769" h="3838" extrusionOk="0">
                    <a:moveTo>
                      <a:pt x="1593" y="1"/>
                    </a:moveTo>
                    <a:lnTo>
                      <a:pt x="1114" y="1166"/>
                    </a:lnTo>
                    <a:lnTo>
                      <a:pt x="0" y="1782"/>
                    </a:lnTo>
                    <a:lnTo>
                      <a:pt x="959" y="2587"/>
                    </a:lnTo>
                    <a:lnTo>
                      <a:pt x="1199" y="3837"/>
                    </a:lnTo>
                    <a:lnTo>
                      <a:pt x="2278" y="3169"/>
                    </a:lnTo>
                    <a:lnTo>
                      <a:pt x="3528" y="3324"/>
                    </a:lnTo>
                    <a:lnTo>
                      <a:pt x="3220" y="2108"/>
                    </a:lnTo>
                    <a:lnTo>
                      <a:pt x="3768" y="960"/>
                    </a:lnTo>
                    <a:lnTo>
                      <a:pt x="2501" y="874"/>
                    </a:lnTo>
                    <a:lnTo>
                      <a:pt x="159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22" name="Google Shape;2022;p47"/>
            <p:cNvGrpSpPr/>
            <p:nvPr/>
          </p:nvGrpSpPr>
          <p:grpSpPr>
            <a:xfrm flipH="1">
              <a:off x="7999658" y="362260"/>
              <a:ext cx="647990" cy="681770"/>
              <a:chOff x="870550" y="362275"/>
              <a:chExt cx="451750" cy="475300"/>
            </a:xfrm>
          </p:grpSpPr>
          <p:sp>
            <p:nvSpPr>
              <p:cNvPr id="2023" name="Google Shape;2023;p47"/>
              <p:cNvSpPr/>
              <p:nvPr/>
            </p:nvSpPr>
            <p:spPr>
              <a:xfrm>
                <a:off x="963875" y="525000"/>
                <a:ext cx="257375" cy="191850"/>
              </a:xfrm>
              <a:custGeom>
                <a:avLst/>
                <a:gdLst/>
                <a:ahLst/>
                <a:cxnLst/>
                <a:rect l="l" t="t" r="r" b="b"/>
                <a:pathLst>
                  <a:path w="10295" h="7674" extrusionOk="0">
                    <a:moveTo>
                      <a:pt x="2022" y="0"/>
                    </a:moveTo>
                    <a:lnTo>
                      <a:pt x="1" y="2912"/>
                    </a:lnTo>
                    <a:lnTo>
                      <a:pt x="10294" y="7673"/>
                    </a:lnTo>
                    <a:lnTo>
                      <a:pt x="20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47"/>
              <p:cNvSpPr/>
              <p:nvPr/>
            </p:nvSpPr>
            <p:spPr>
              <a:xfrm>
                <a:off x="1058075" y="362275"/>
                <a:ext cx="128475" cy="269350"/>
              </a:xfrm>
              <a:custGeom>
                <a:avLst/>
                <a:gdLst/>
                <a:ahLst/>
                <a:cxnLst/>
                <a:rect l="l" t="t" r="r" b="b"/>
                <a:pathLst>
                  <a:path w="5139" h="10774" extrusionOk="0">
                    <a:moveTo>
                      <a:pt x="3837" y="1"/>
                    </a:moveTo>
                    <a:lnTo>
                      <a:pt x="1" y="1559"/>
                    </a:lnTo>
                    <a:lnTo>
                      <a:pt x="5139" y="10774"/>
                    </a:lnTo>
                    <a:lnTo>
                      <a:pt x="38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47"/>
              <p:cNvSpPr/>
              <p:nvPr/>
            </p:nvSpPr>
            <p:spPr>
              <a:xfrm>
                <a:off x="870550" y="729225"/>
                <a:ext cx="110925" cy="108350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4334" extrusionOk="0">
                    <a:moveTo>
                      <a:pt x="2073" y="1"/>
                    </a:moveTo>
                    <a:lnTo>
                      <a:pt x="1353" y="1268"/>
                    </a:lnTo>
                    <a:lnTo>
                      <a:pt x="0" y="1816"/>
                    </a:lnTo>
                    <a:lnTo>
                      <a:pt x="994" y="2878"/>
                    </a:lnTo>
                    <a:lnTo>
                      <a:pt x="1079" y="4334"/>
                    </a:lnTo>
                    <a:lnTo>
                      <a:pt x="2415" y="3734"/>
                    </a:lnTo>
                    <a:lnTo>
                      <a:pt x="3819" y="4094"/>
                    </a:lnTo>
                    <a:lnTo>
                      <a:pt x="3648" y="2638"/>
                    </a:lnTo>
                    <a:lnTo>
                      <a:pt x="4436" y="1405"/>
                    </a:lnTo>
                    <a:lnTo>
                      <a:pt x="2997" y="1131"/>
                    </a:lnTo>
                    <a:lnTo>
                      <a:pt x="20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47"/>
              <p:cNvSpPr/>
              <p:nvPr/>
            </p:nvSpPr>
            <p:spPr>
              <a:xfrm>
                <a:off x="888525" y="747650"/>
                <a:ext cx="75800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964" extrusionOk="0">
                    <a:moveTo>
                      <a:pt x="1422" y="0"/>
                    </a:moveTo>
                    <a:lnTo>
                      <a:pt x="942" y="874"/>
                    </a:lnTo>
                    <a:lnTo>
                      <a:pt x="0" y="1233"/>
                    </a:lnTo>
                    <a:lnTo>
                      <a:pt x="686" y="1970"/>
                    </a:lnTo>
                    <a:lnTo>
                      <a:pt x="754" y="2963"/>
                    </a:lnTo>
                    <a:lnTo>
                      <a:pt x="1645" y="2552"/>
                    </a:lnTo>
                    <a:lnTo>
                      <a:pt x="2621" y="2792"/>
                    </a:lnTo>
                    <a:lnTo>
                      <a:pt x="2501" y="1816"/>
                    </a:lnTo>
                    <a:lnTo>
                      <a:pt x="3032" y="976"/>
                    </a:lnTo>
                    <a:lnTo>
                      <a:pt x="2056" y="771"/>
                    </a:lnTo>
                    <a:lnTo>
                      <a:pt x="142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47"/>
              <p:cNvSpPr/>
              <p:nvPr/>
            </p:nvSpPr>
            <p:spPr>
              <a:xfrm>
                <a:off x="1184825" y="403825"/>
                <a:ext cx="137475" cy="140025"/>
              </a:xfrm>
              <a:custGeom>
                <a:avLst/>
                <a:gdLst/>
                <a:ahLst/>
                <a:cxnLst/>
                <a:rect l="l" t="t" r="r" b="b"/>
                <a:pathLst>
                  <a:path w="5499" h="5601" extrusionOk="0">
                    <a:moveTo>
                      <a:pt x="2313" y="0"/>
                    </a:moveTo>
                    <a:lnTo>
                      <a:pt x="1610" y="1696"/>
                    </a:lnTo>
                    <a:lnTo>
                      <a:pt x="0" y="2586"/>
                    </a:lnTo>
                    <a:lnTo>
                      <a:pt x="1405" y="3785"/>
                    </a:lnTo>
                    <a:lnTo>
                      <a:pt x="1747" y="5601"/>
                    </a:lnTo>
                    <a:lnTo>
                      <a:pt x="3323" y="4625"/>
                    </a:lnTo>
                    <a:lnTo>
                      <a:pt x="5156" y="4864"/>
                    </a:lnTo>
                    <a:lnTo>
                      <a:pt x="4710" y="3066"/>
                    </a:lnTo>
                    <a:lnTo>
                      <a:pt x="5498" y="1405"/>
                    </a:lnTo>
                    <a:lnTo>
                      <a:pt x="3666" y="1268"/>
                    </a:lnTo>
                    <a:lnTo>
                      <a:pt x="23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47"/>
              <p:cNvSpPr/>
              <p:nvPr/>
            </p:nvSpPr>
            <p:spPr>
              <a:xfrm>
                <a:off x="1207950" y="426500"/>
                <a:ext cx="94225" cy="95950"/>
              </a:xfrm>
              <a:custGeom>
                <a:avLst/>
                <a:gdLst/>
                <a:ahLst/>
                <a:cxnLst/>
                <a:rect l="l" t="t" r="r" b="b"/>
                <a:pathLst>
                  <a:path w="3769" h="3838" extrusionOk="0">
                    <a:moveTo>
                      <a:pt x="1593" y="1"/>
                    </a:moveTo>
                    <a:lnTo>
                      <a:pt x="1114" y="1166"/>
                    </a:lnTo>
                    <a:lnTo>
                      <a:pt x="0" y="1782"/>
                    </a:lnTo>
                    <a:lnTo>
                      <a:pt x="959" y="2587"/>
                    </a:lnTo>
                    <a:lnTo>
                      <a:pt x="1199" y="3837"/>
                    </a:lnTo>
                    <a:lnTo>
                      <a:pt x="2278" y="3169"/>
                    </a:lnTo>
                    <a:lnTo>
                      <a:pt x="3528" y="3324"/>
                    </a:lnTo>
                    <a:lnTo>
                      <a:pt x="3220" y="2108"/>
                    </a:lnTo>
                    <a:lnTo>
                      <a:pt x="3768" y="960"/>
                    </a:lnTo>
                    <a:lnTo>
                      <a:pt x="2501" y="874"/>
                    </a:lnTo>
                    <a:lnTo>
                      <a:pt x="159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29" name="Google Shape;2029;p47"/>
            <p:cNvGrpSpPr/>
            <p:nvPr/>
          </p:nvGrpSpPr>
          <p:grpSpPr>
            <a:xfrm rot="5400000" flipH="1">
              <a:off x="7798758" y="4318522"/>
              <a:ext cx="419390" cy="469771"/>
              <a:chOff x="1029920" y="403825"/>
              <a:chExt cx="292380" cy="327503"/>
            </a:xfrm>
          </p:grpSpPr>
          <p:sp>
            <p:nvSpPr>
              <p:cNvPr id="2030" name="Google Shape;2030;p47"/>
              <p:cNvSpPr/>
              <p:nvPr/>
            </p:nvSpPr>
            <p:spPr>
              <a:xfrm>
                <a:off x="1029920" y="622978"/>
                <a:ext cx="110925" cy="108350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4334" extrusionOk="0">
                    <a:moveTo>
                      <a:pt x="2073" y="1"/>
                    </a:moveTo>
                    <a:lnTo>
                      <a:pt x="1353" y="1268"/>
                    </a:lnTo>
                    <a:lnTo>
                      <a:pt x="0" y="1816"/>
                    </a:lnTo>
                    <a:lnTo>
                      <a:pt x="994" y="2878"/>
                    </a:lnTo>
                    <a:lnTo>
                      <a:pt x="1079" y="4334"/>
                    </a:lnTo>
                    <a:lnTo>
                      <a:pt x="2415" y="3734"/>
                    </a:lnTo>
                    <a:lnTo>
                      <a:pt x="3819" y="4094"/>
                    </a:lnTo>
                    <a:lnTo>
                      <a:pt x="3648" y="2638"/>
                    </a:lnTo>
                    <a:lnTo>
                      <a:pt x="4436" y="1405"/>
                    </a:lnTo>
                    <a:lnTo>
                      <a:pt x="2997" y="1131"/>
                    </a:lnTo>
                    <a:lnTo>
                      <a:pt x="20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47"/>
              <p:cNvSpPr/>
              <p:nvPr/>
            </p:nvSpPr>
            <p:spPr>
              <a:xfrm>
                <a:off x="1047895" y="641403"/>
                <a:ext cx="75800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964" extrusionOk="0">
                    <a:moveTo>
                      <a:pt x="1422" y="0"/>
                    </a:moveTo>
                    <a:lnTo>
                      <a:pt x="942" y="874"/>
                    </a:lnTo>
                    <a:lnTo>
                      <a:pt x="0" y="1233"/>
                    </a:lnTo>
                    <a:lnTo>
                      <a:pt x="686" y="1970"/>
                    </a:lnTo>
                    <a:lnTo>
                      <a:pt x="754" y="2963"/>
                    </a:lnTo>
                    <a:lnTo>
                      <a:pt x="1645" y="2552"/>
                    </a:lnTo>
                    <a:lnTo>
                      <a:pt x="2621" y="2792"/>
                    </a:lnTo>
                    <a:lnTo>
                      <a:pt x="2501" y="1816"/>
                    </a:lnTo>
                    <a:lnTo>
                      <a:pt x="3032" y="976"/>
                    </a:lnTo>
                    <a:lnTo>
                      <a:pt x="2056" y="771"/>
                    </a:lnTo>
                    <a:lnTo>
                      <a:pt x="142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47"/>
              <p:cNvSpPr/>
              <p:nvPr/>
            </p:nvSpPr>
            <p:spPr>
              <a:xfrm>
                <a:off x="1184825" y="403825"/>
                <a:ext cx="137475" cy="140025"/>
              </a:xfrm>
              <a:custGeom>
                <a:avLst/>
                <a:gdLst/>
                <a:ahLst/>
                <a:cxnLst/>
                <a:rect l="l" t="t" r="r" b="b"/>
                <a:pathLst>
                  <a:path w="5499" h="5601" extrusionOk="0">
                    <a:moveTo>
                      <a:pt x="2313" y="0"/>
                    </a:moveTo>
                    <a:lnTo>
                      <a:pt x="1610" y="1696"/>
                    </a:lnTo>
                    <a:lnTo>
                      <a:pt x="0" y="2586"/>
                    </a:lnTo>
                    <a:lnTo>
                      <a:pt x="1405" y="3785"/>
                    </a:lnTo>
                    <a:lnTo>
                      <a:pt x="1747" y="5601"/>
                    </a:lnTo>
                    <a:lnTo>
                      <a:pt x="3323" y="4625"/>
                    </a:lnTo>
                    <a:lnTo>
                      <a:pt x="5156" y="4864"/>
                    </a:lnTo>
                    <a:lnTo>
                      <a:pt x="4710" y="3066"/>
                    </a:lnTo>
                    <a:lnTo>
                      <a:pt x="5498" y="1405"/>
                    </a:lnTo>
                    <a:lnTo>
                      <a:pt x="3666" y="1268"/>
                    </a:lnTo>
                    <a:lnTo>
                      <a:pt x="23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47"/>
              <p:cNvSpPr/>
              <p:nvPr/>
            </p:nvSpPr>
            <p:spPr>
              <a:xfrm>
                <a:off x="1207950" y="426500"/>
                <a:ext cx="94225" cy="95950"/>
              </a:xfrm>
              <a:custGeom>
                <a:avLst/>
                <a:gdLst/>
                <a:ahLst/>
                <a:cxnLst/>
                <a:rect l="l" t="t" r="r" b="b"/>
                <a:pathLst>
                  <a:path w="3769" h="3838" extrusionOk="0">
                    <a:moveTo>
                      <a:pt x="1593" y="1"/>
                    </a:moveTo>
                    <a:lnTo>
                      <a:pt x="1114" y="1166"/>
                    </a:lnTo>
                    <a:lnTo>
                      <a:pt x="0" y="1782"/>
                    </a:lnTo>
                    <a:lnTo>
                      <a:pt x="959" y="2587"/>
                    </a:lnTo>
                    <a:lnTo>
                      <a:pt x="1199" y="3837"/>
                    </a:lnTo>
                    <a:lnTo>
                      <a:pt x="2278" y="3169"/>
                    </a:lnTo>
                    <a:lnTo>
                      <a:pt x="3528" y="3324"/>
                    </a:lnTo>
                    <a:lnTo>
                      <a:pt x="3220" y="2108"/>
                    </a:lnTo>
                    <a:lnTo>
                      <a:pt x="3768" y="960"/>
                    </a:lnTo>
                    <a:lnTo>
                      <a:pt x="2501" y="874"/>
                    </a:lnTo>
                    <a:lnTo>
                      <a:pt x="159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34" name="Google Shape;2034;p4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2079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ATTACKS</a:t>
            </a:r>
            <a:endParaRPr b="1"/>
          </a:p>
        </p:txBody>
      </p:sp>
      <p:grpSp>
        <p:nvGrpSpPr>
          <p:cNvPr id="2035" name="Google Shape;2035;p47"/>
          <p:cNvGrpSpPr/>
          <p:nvPr/>
        </p:nvGrpSpPr>
        <p:grpSpPr>
          <a:xfrm>
            <a:off x="3488231" y="1216861"/>
            <a:ext cx="4755116" cy="3126838"/>
            <a:chOff x="235800" y="830650"/>
            <a:chExt cx="6978450" cy="4588844"/>
          </a:xfrm>
        </p:grpSpPr>
        <p:sp>
          <p:nvSpPr>
            <p:cNvPr id="2036" name="Google Shape;2036;p47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47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47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47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47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47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2" name="Google Shape;2042;p47"/>
          <p:cNvSpPr txBox="1"/>
          <p:nvPr/>
        </p:nvSpPr>
        <p:spPr>
          <a:xfrm>
            <a:off x="719553" y="2451591"/>
            <a:ext cx="179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Mercury is the smallest planet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043" name="Google Shape;2043;p47"/>
          <p:cNvSpPr/>
          <p:nvPr/>
        </p:nvSpPr>
        <p:spPr>
          <a:xfrm>
            <a:off x="523863" y="2025538"/>
            <a:ext cx="2184419" cy="466240"/>
          </a:xfrm>
          <a:custGeom>
            <a:avLst/>
            <a:gdLst/>
            <a:ahLst/>
            <a:cxnLst/>
            <a:rect l="l" t="t" r="r" b="b"/>
            <a:pathLst>
              <a:path w="257369" h="40012" extrusionOk="0">
                <a:moveTo>
                  <a:pt x="18845" y="0"/>
                </a:moveTo>
                <a:lnTo>
                  <a:pt x="0" y="40012"/>
                </a:lnTo>
                <a:lnTo>
                  <a:pt x="246785" y="39496"/>
                </a:lnTo>
                <a:lnTo>
                  <a:pt x="257369" y="258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44" name="Google Shape;2044;p47"/>
          <p:cNvSpPr/>
          <p:nvPr/>
        </p:nvSpPr>
        <p:spPr>
          <a:xfrm>
            <a:off x="523863" y="3700502"/>
            <a:ext cx="2184419" cy="466240"/>
          </a:xfrm>
          <a:custGeom>
            <a:avLst/>
            <a:gdLst/>
            <a:ahLst/>
            <a:cxnLst/>
            <a:rect l="l" t="t" r="r" b="b"/>
            <a:pathLst>
              <a:path w="257369" h="40012" extrusionOk="0">
                <a:moveTo>
                  <a:pt x="18845" y="0"/>
                </a:moveTo>
                <a:lnTo>
                  <a:pt x="0" y="40012"/>
                </a:lnTo>
                <a:lnTo>
                  <a:pt x="246785" y="39496"/>
                </a:lnTo>
                <a:lnTo>
                  <a:pt x="257369" y="258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45" name="Google Shape;2045;p47"/>
          <p:cNvSpPr txBox="1"/>
          <p:nvPr/>
        </p:nvSpPr>
        <p:spPr>
          <a:xfrm>
            <a:off x="713225" y="2008225"/>
            <a:ext cx="1805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191919"/>
                </a:solidFill>
                <a:latin typeface="Slackey"/>
                <a:ea typeface="Slackey"/>
                <a:cs typeface="Slackey"/>
                <a:sym typeface="Slackey"/>
              </a:rPr>
              <a:t>Heroes</a:t>
            </a:r>
            <a:endParaRPr sz="2000" b="1">
              <a:solidFill>
                <a:srgbClr val="191919"/>
              </a:solidFill>
              <a:latin typeface="Slackey"/>
              <a:ea typeface="Slackey"/>
              <a:cs typeface="Slackey"/>
              <a:sym typeface="Slackey"/>
            </a:endParaRPr>
          </a:p>
        </p:txBody>
      </p:sp>
      <p:sp>
        <p:nvSpPr>
          <p:cNvPr id="2046" name="Google Shape;2046;p47"/>
          <p:cNvSpPr txBox="1"/>
          <p:nvPr/>
        </p:nvSpPr>
        <p:spPr>
          <a:xfrm>
            <a:off x="719553" y="4128713"/>
            <a:ext cx="179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Venus is the second planet from the Sun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047" name="Google Shape;2047;p47"/>
          <p:cNvSpPr txBox="1"/>
          <p:nvPr/>
        </p:nvSpPr>
        <p:spPr>
          <a:xfrm>
            <a:off x="713250" y="3685360"/>
            <a:ext cx="1805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191919"/>
                </a:solidFill>
                <a:latin typeface="Slackey"/>
                <a:ea typeface="Slackey"/>
                <a:cs typeface="Slackey"/>
                <a:sym typeface="Slackey"/>
              </a:rPr>
              <a:t>Villains</a:t>
            </a:r>
            <a:endParaRPr sz="2000" b="1">
              <a:solidFill>
                <a:srgbClr val="191919"/>
              </a:solidFill>
              <a:latin typeface="Slackey"/>
              <a:ea typeface="Slackey"/>
              <a:cs typeface="Slackey"/>
              <a:sym typeface="Slackey"/>
            </a:endParaRPr>
          </a:p>
        </p:txBody>
      </p:sp>
      <p:grpSp>
        <p:nvGrpSpPr>
          <p:cNvPr id="2048" name="Google Shape;2048;p47"/>
          <p:cNvGrpSpPr/>
          <p:nvPr/>
        </p:nvGrpSpPr>
        <p:grpSpPr>
          <a:xfrm rot="-9598869" flipH="1">
            <a:off x="1166905" y="1567780"/>
            <a:ext cx="816554" cy="462627"/>
            <a:chOff x="3587425" y="2790800"/>
            <a:chExt cx="1611125" cy="912800"/>
          </a:xfrm>
        </p:grpSpPr>
        <p:sp>
          <p:nvSpPr>
            <p:cNvPr id="2049" name="Google Shape;2049;p47"/>
            <p:cNvSpPr/>
            <p:nvPr/>
          </p:nvSpPr>
          <p:spPr>
            <a:xfrm>
              <a:off x="3919575" y="2962900"/>
              <a:ext cx="820750" cy="669050"/>
            </a:xfrm>
            <a:custGeom>
              <a:avLst/>
              <a:gdLst/>
              <a:ahLst/>
              <a:cxnLst/>
              <a:rect l="l" t="t" r="r" b="b"/>
              <a:pathLst>
                <a:path w="32830" h="26762" extrusionOk="0">
                  <a:moveTo>
                    <a:pt x="25946" y="0"/>
                  </a:moveTo>
                  <a:lnTo>
                    <a:pt x="1" y="12701"/>
                  </a:lnTo>
                  <a:lnTo>
                    <a:pt x="6863" y="26761"/>
                  </a:lnTo>
                  <a:lnTo>
                    <a:pt x="32830" y="14061"/>
                  </a:lnTo>
                  <a:lnTo>
                    <a:pt x="259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47"/>
            <p:cNvSpPr/>
            <p:nvPr/>
          </p:nvSpPr>
          <p:spPr>
            <a:xfrm>
              <a:off x="3595250" y="3175800"/>
              <a:ext cx="578575" cy="520500"/>
            </a:xfrm>
            <a:custGeom>
              <a:avLst/>
              <a:gdLst/>
              <a:ahLst/>
              <a:cxnLst/>
              <a:rect l="l" t="t" r="r" b="b"/>
              <a:pathLst>
                <a:path w="23143" h="20820" extrusionOk="0">
                  <a:moveTo>
                    <a:pt x="12953" y="0"/>
                  </a:moveTo>
                  <a:lnTo>
                    <a:pt x="1" y="19229"/>
                  </a:lnTo>
                  <a:lnTo>
                    <a:pt x="23142" y="20819"/>
                  </a:lnTo>
                  <a:lnTo>
                    <a:pt x="23142" y="20819"/>
                  </a:lnTo>
                  <a:lnTo>
                    <a:pt x="129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47"/>
            <p:cNvSpPr/>
            <p:nvPr/>
          </p:nvSpPr>
          <p:spPr>
            <a:xfrm>
              <a:off x="3587425" y="2955475"/>
              <a:ext cx="1161275" cy="748125"/>
            </a:xfrm>
            <a:custGeom>
              <a:avLst/>
              <a:gdLst/>
              <a:ahLst/>
              <a:cxnLst/>
              <a:rect l="l" t="t" r="r" b="b"/>
              <a:pathLst>
                <a:path w="46451" h="29925" extrusionOk="0">
                  <a:moveTo>
                    <a:pt x="39085" y="674"/>
                  </a:moveTo>
                  <a:lnTo>
                    <a:pt x="45718" y="14232"/>
                  </a:lnTo>
                  <a:lnTo>
                    <a:pt x="21928" y="25866"/>
                  </a:lnTo>
                  <a:lnTo>
                    <a:pt x="15295" y="12328"/>
                  </a:lnTo>
                  <a:lnTo>
                    <a:pt x="39085" y="674"/>
                  </a:lnTo>
                  <a:close/>
                  <a:moveTo>
                    <a:pt x="13224" y="9378"/>
                  </a:moveTo>
                  <a:lnTo>
                    <a:pt x="14626" y="12286"/>
                  </a:lnTo>
                  <a:cubicBezTo>
                    <a:pt x="14647" y="12286"/>
                    <a:pt x="14647" y="12307"/>
                    <a:pt x="14647" y="12307"/>
                  </a:cubicBezTo>
                  <a:lnTo>
                    <a:pt x="21530" y="26389"/>
                  </a:lnTo>
                  <a:cubicBezTo>
                    <a:pt x="21530" y="26389"/>
                    <a:pt x="21551" y="26410"/>
                    <a:pt x="21551" y="26410"/>
                  </a:cubicBezTo>
                  <a:lnTo>
                    <a:pt x="22974" y="29318"/>
                  </a:lnTo>
                  <a:lnTo>
                    <a:pt x="837" y="27791"/>
                  </a:lnTo>
                  <a:lnTo>
                    <a:pt x="13224" y="9378"/>
                  </a:lnTo>
                  <a:close/>
                  <a:moveTo>
                    <a:pt x="39223" y="1"/>
                  </a:moveTo>
                  <a:cubicBezTo>
                    <a:pt x="39184" y="1"/>
                    <a:pt x="39145" y="9"/>
                    <a:pt x="39106" y="25"/>
                  </a:cubicBezTo>
                  <a:lnTo>
                    <a:pt x="15044" y="11805"/>
                  </a:lnTo>
                  <a:lnTo>
                    <a:pt x="13517" y="8687"/>
                  </a:lnTo>
                  <a:cubicBezTo>
                    <a:pt x="13517" y="8687"/>
                    <a:pt x="13517" y="8667"/>
                    <a:pt x="13517" y="8667"/>
                  </a:cubicBezTo>
                  <a:cubicBezTo>
                    <a:pt x="13471" y="8575"/>
                    <a:pt x="13357" y="8516"/>
                    <a:pt x="13251" y="8516"/>
                  </a:cubicBezTo>
                  <a:cubicBezTo>
                    <a:pt x="13212" y="8516"/>
                    <a:pt x="13174" y="8524"/>
                    <a:pt x="13140" y="8541"/>
                  </a:cubicBezTo>
                  <a:cubicBezTo>
                    <a:pt x="13077" y="8562"/>
                    <a:pt x="13035" y="8625"/>
                    <a:pt x="12994" y="8667"/>
                  </a:cubicBezTo>
                  <a:lnTo>
                    <a:pt x="63" y="27895"/>
                  </a:lnTo>
                  <a:cubicBezTo>
                    <a:pt x="21" y="27979"/>
                    <a:pt x="0" y="28084"/>
                    <a:pt x="42" y="28167"/>
                  </a:cubicBezTo>
                  <a:cubicBezTo>
                    <a:pt x="105" y="28272"/>
                    <a:pt x="188" y="28335"/>
                    <a:pt x="293" y="28335"/>
                  </a:cubicBezTo>
                  <a:lnTo>
                    <a:pt x="23434" y="29925"/>
                  </a:lnTo>
                  <a:cubicBezTo>
                    <a:pt x="23539" y="29925"/>
                    <a:pt x="23623" y="29883"/>
                    <a:pt x="23686" y="29799"/>
                  </a:cubicBezTo>
                  <a:cubicBezTo>
                    <a:pt x="23748" y="29716"/>
                    <a:pt x="23748" y="29611"/>
                    <a:pt x="23706" y="29506"/>
                  </a:cubicBezTo>
                  <a:lnTo>
                    <a:pt x="22179" y="26389"/>
                  </a:lnTo>
                  <a:lnTo>
                    <a:pt x="46241" y="14630"/>
                  </a:lnTo>
                  <a:cubicBezTo>
                    <a:pt x="46388" y="14546"/>
                    <a:pt x="46450" y="14379"/>
                    <a:pt x="46367" y="14232"/>
                  </a:cubicBezTo>
                  <a:lnTo>
                    <a:pt x="39483" y="172"/>
                  </a:lnTo>
                  <a:cubicBezTo>
                    <a:pt x="39437" y="63"/>
                    <a:pt x="39333" y="1"/>
                    <a:pt x="3922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47"/>
            <p:cNvSpPr/>
            <p:nvPr/>
          </p:nvSpPr>
          <p:spPr>
            <a:xfrm>
              <a:off x="4666025" y="2790800"/>
              <a:ext cx="532525" cy="394950"/>
            </a:xfrm>
            <a:custGeom>
              <a:avLst/>
              <a:gdLst/>
              <a:ahLst/>
              <a:cxnLst/>
              <a:rect l="l" t="t" r="r" b="b"/>
              <a:pathLst>
                <a:path w="21301" h="15798" fill="none" extrusionOk="0">
                  <a:moveTo>
                    <a:pt x="1" y="14333"/>
                  </a:moveTo>
                  <a:cubicBezTo>
                    <a:pt x="1" y="14333"/>
                    <a:pt x="4918" y="15798"/>
                    <a:pt x="7449" y="9855"/>
                  </a:cubicBezTo>
                  <a:cubicBezTo>
                    <a:pt x="9981" y="3913"/>
                    <a:pt x="13015" y="0"/>
                    <a:pt x="21301" y="1381"/>
                  </a:cubicBez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47"/>
            <p:cNvSpPr/>
            <p:nvPr/>
          </p:nvSpPr>
          <p:spPr>
            <a:xfrm>
              <a:off x="3683150" y="3576925"/>
              <a:ext cx="410650" cy="72300"/>
            </a:xfrm>
            <a:custGeom>
              <a:avLst/>
              <a:gdLst/>
              <a:ahLst/>
              <a:cxnLst/>
              <a:rect l="l" t="t" r="r" b="b"/>
              <a:pathLst>
                <a:path w="16426" h="2892" extrusionOk="0">
                  <a:moveTo>
                    <a:pt x="7121" y="0"/>
                  </a:moveTo>
                  <a:cubicBezTo>
                    <a:pt x="4995" y="0"/>
                    <a:pt x="2590" y="454"/>
                    <a:pt x="0" y="1719"/>
                  </a:cubicBezTo>
                  <a:cubicBezTo>
                    <a:pt x="0" y="1719"/>
                    <a:pt x="2512" y="1539"/>
                    <a:pt x="5662" y="1539"/>
                  </a:cubicBezTo>
                  <a:cubicBezTo>
                    <a:pt x="9263" y="1539"/>
                    <a:pt x="13700" y="1774"/>
                    <a:pt x="16174" y="2783"/>
                  </a:cubicBezTo>
                  <a:lnTo>
                    <a:pt x="16174" y="2783"/>
                  </a:lnTo>
                  <a:cubicBezTo>
                    <a:pt x="15226" y="2257"/>
                    <a:pt x="11866" y="0"/>
                    <a:pt x="7121" y="0"/>
                  </a:cubicBezTo>
                  <a:close/>
                  <a:moveTo>
                    <a:pt x="16174" y="2783"/>
                  </a:moveTo>
                  <a:lnTo>
                    <a:pt x="16174" y="2783"/>
                  </a:lnTo>
                  <a:cubicBezTo>
                    <a:pt x="16298" y="2852"/>
                    <a:pt x="16381" y="2891"/>
                    <a:pt x="16420" y="2891"/>
                  </a:cubicBezTo>
                  <a:cubicBezTo>
                    <a:pt x="16422" y="2891"/>
                    <a:pt x="16424" y="2891"/>
                    <a:pt x="16425" y="2891"/>
                  </a:cubicBezTo>
                  <a:cubicBezTo>
                    <a:pt x="16344" y="2854"/>
                    <a:pt x="16260" y="2818"/>
                    <a:pt x="16174" y="278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47"/>
            <p:cNvSpPr/>
            <p:nvPr/>
          </p:nvSpPr>
          <p:spPr>
            <a:xfrm>
              <a:off x="4168050" y="3311800"/>
              <a:ext cx="492250" cy="243250"/>
            </a:xfrm>
            <a:custGeom>
              <a:avLst/>
              <a:gdLst/>
              <a:ahLst/>
              <a:cxnLst/>
              <a:rect l="l" t="t" r="r" b="b"/>
              <a:pathLst>
                <a:path w="19690" h="9730" extrusionOk="0">
                  <a:moveTo>
                    <a:pt x="19689" y="0"/>
                  </a:moveTo>
                  <a:cubicBezTo>
                    <a:pt x="19688" y="1"/>
                    <a:pt x="3494" y="5252"/>
                    <a:pt x="0" y="9730"/>
                  </a:cubicBezTo>
                  <a:lnTo>
                    <a:pt x="196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5" name="Google Shape;2055;p47"/>
          <p:cNvGrpSpPr/>
          <p:nvPr/>
        </p:nvGrpSpPr>
        <p:grpSpPr>
          <a:xfrm rot="-506513">
            <a:off x="3967415" y="1456721"/>
            <a:ext cx="479044" cy="893916"/>
            <a:chOff x="7942150" y="1333475"/>
            <a:chExt cx="945250" cy="1763875"/>
          </a:xfrm>
        </p:grpSpPr>
        <p:sp>
          <p:nvSpPr>
            <p:cNvPr id="2056" name="Google Shape;2056;p47"/>
            <p:cNvSpPr/>
            <p:nvPr/>
          </p:nvSpPr>
          <p:spPr>
            <a:xfrm>
              <a:off x="8066125" y="2076250"/>
              <a:ext cx="185175" cy="468725"/>
            </a:xfrm>
            <a:custGeom>
              <a:avLst/>
              <a:gdLst/>
              <a:ahLst/>
              <a:cxnLst/>
              <a:rect l="l" t="t" r="r" b="b"/>
              <a:pathLst>
                <a:path w="7407" h="18749" extrusionOk="0">
                  <a:moveTo>
                    <a:pt x="1632" y="1"/>
                  </a:moveTo>
                  <a:lnTo>
                    <a:pt x="0" y="2867"/>
                  </a:lnTo>
                  <a:lnTo>
                    <a:pt x="5754" y="18748"/>
                  </a:lnTo>
                  <a:lnTo>
                    <a:pt x="7407" y="14605"/>
                  </a:lnTo>
                  <a:lnTo>
                    <a:pt x="16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47"/>
            <p:cNvSpPr/>
            <p:nvPr/>
          </p:nvSpPr>
          <p:spPr>
            <a:xfrm>
              <a:off x="8106925" y="2021850"/>
              <a:ext cx="167400" cy="419550"/>
            </a:xfrm>
            <a:custGeom>
              <a:avLst/>
              <a:gdLst/>
              <a:ahLst/>
              <a:cxnLst/>
              <a:rect l="l" t="t" r="r" b="b"/>
              <a:pathLst>
                <a:path w="6696" h="16782" extrusionOk="0">
                  <a:moveTo>
                    <a:pt x="1235" y="1"/>
                  </a:moveTo>
                  <a:lnTo>
                    <a:pt x="0" y="2177"/>
                  </a:lnTo>
                  <a:lnTo>
                    <a:pt x="5775" y="16781"/>
                  </a:lnTo>
                  <a:lnTo>
                    <a:pt x="6696" y="14480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47"/>
            <p:cNvSpPr/>
            <p:nvPr/>
          </p:nvSpPr>
          <p:spPr>
            <a:xfrm>
              <a:off x="8529050" y="1887425"/>
              <a:ext cx="256850" cy="389200"/>
            </a:xfrm>
            <a:custGeom>
              <a:avLst/>
              <a:gdLst/>
              <a:ahLst/>
              <a:cxnLst/>
              <a:rect l="l" t="t" r="r" b="b"/>
              <a:pathLst>
                <a:path w="10274" h="15568" extrusionOk="0">
                  <a:moveTo>
                    <a:pt x="0" y="0"/>
                  </a:moveTo>
                  <a:lnTo>
                    <a:pt x="5399" y="13705"/>
                  </a:lnTo>
                  <a:lnTo>
                    <a:pt x="10274" y="15567"/>
                  </a:lnTo>
                  <a:lnTo>
                    <a:pt x="2511" y="5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47"/>
            <p:cNvSpPr/>
            <p:nvPr/>
          </p:nvSpPr>
          <p:spPr>
            <a:xfrm>
              <a:off x="8450050" y="1869100"/>
              <a:ext cx="213975" cy="360975"/>
            </a:xfrm>
            <a:custGeom>
              <a:avLst/>
              <a:gdLst/>
              <a:ahLst/>
              <a:cxnLst/>
              <a:rect l="l" t="t" r="r" b="b"/>
              <a:pathLst>
                <a:path w="8559" h="14439" extrusionOk="0">
                  <a:moveTo>
                    <a:pt x="1" y="1"/>
                  </a:moveTo>
                  <a:lnTo>
                    <a:pt x="6948" y="13810"/>
                  </a:lnTo>
                  <a:lnTo>
                    <a:pt x="8559" y="14438"/>
                  </a:lnTo>
                  <a:lnTo>
                    <a:pt x="3160" y="7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47"/>
            <p:cNvSpPr/>
            <p:nvPr/>
          </p:nvSpPr>
          <p:spPr>
            <a:xfrm>
              <a:off x="7942150" y="1352100"/>
              <a:ext cx="375075" cy="396650"/>
            </a:xfrm>
            <a:custGeom>
              <a:avLst/>
              <a:gdLst/>
              <a:ahLst/>
              <a:cxnLst/>
              <a:rect l="l" t="t" r="r" b="b"/>
              <a:pathLst>
                <a:path w="15003" h="15866" extrusionOk="0">
                  <a:moveTo>
                    <a:pt x="5571" y="1"/>
                  </a:moveTo>
                  <a:cubicBezTo>
                    <a:pt x="5084" y="1"/>
                    <a:pt x="4605" y="78"/>
                    <a:pt x="4143" y="238"/>
                  </a:cubicBezTo>
                  <a:cubicBezTo>
                    <a:pt x="1130" y="1285"/>
                    <a:pt x="0" y="5532"/>
                    <a:pt x="1632" y="9717"/>
                  </a:cubicBezTo>
                  <a:lnTo>
                    <a:pt x="4017" y="15806"/>
                  </a:lnTo>
                  <a:cubicBezTo>
                    <a:pt x="4380" y="15844"/>
                    <a:pt x="4758" y="15865"/>
                    <a:pt x="5150" y="15865"/>
                  </a:cubicBezTo>
                  <a:cubicBezTo>
                    <a:pt x="7961" y="15865"/>
                    <a:pt x="11457" y="14756"/>
                    <a:pt x="15002" y="10826"/>
                  </a:cubicBezTo>
                  <a:lnTo>
                    <a:pt x="12219" y="5093"/>
                  </a:lnTo>
                  <a:cubicBezTo>
                    <a:pt x="10732" y="2012"/>
                    <a:pt x="8058" y="1"/>
                    <a:pt x="5571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47"/>
            <p:cNvSpPr/>
            <p:nvPr/>
          </p:nvSpPr>
          <p:spPr>
            <a:xfrm>
              <a:off x="8046750" y="1633200"/>
              <a:ext cx="573875" cy="754325"/>
            </a:xfrm>
            <a:custGeom>
              <a:avLst/>
              <a:gdLst/>
              <a:ahLst/>
              <a:cxnLst/>
              <a:rect l="l" t="t" r="r" b="b"/>
              <a:pathLst>
                <a:path w="22955" h="30173" extrusionOk="0">
                  <a:moveTo>
                    <a:pt x="11007" y="0"/>
                  </a:moveTo>
                  <a:cubicBezTo>
                    <a:pt x="6675" y="3829"/>
                    <a:pt x="2805" y="4855"/>
                    <a:pt x="1" y="4938"/>
                  </a:cubicBezTo>
                  <a:lnTo>
                    <a:pt x="1110" y="7930"/>
                  </a:lnTo>
                  <a:lnTo>
                    <a:pt x="5002" y="18413"/>
                  </a:lnTo>
                  <a:lnTo>
                    <a:pt x="6111" y="21384"/>
                  </a:lnTo>
                  <a:lnTo>
                    <a:pt x="9375" y="30172"/>
                  </a:lnTo>
                  <a:cubicBezTo>
                    <a:pt x="12869" y="29691"/>
                    <a:pt x="18246" y="28163"/>
                    <a:pt x="22954" y="23560"/>
                  </a:cubicBezTo>
                  <a:lnTo>
                    <a:pt x="18999" y="15756"/>
                  </a:lnTo>
                  <a:lnTo>
                    <a:pt x="17556" y="12889"/>
                  </a:lnTo>
                  <a:lnTo>
                    <a:pt x="12450" y="2867"/>
                  </a:lnTo>
                  <a:lnTo>
                    <a:pt x="11007" y="0"/>
                  </a:ln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47"/>
            <p:cNvSpPr/>
            <p:nvPr/>
          </p:nvSpPr>
          <p:spPr>
            <a:xfrm>
              <a:off x="8397750" y="2389775"/>
              <a:ext cx="489650" cy="701050"/>
            </a:xfrm>
            <a:custGeom>
              <a:avLst/>
              <a:gdLst/>
              <a:ahLst/>
              <a:cxnLst/>
              <a:rect l="l" t="t" r="r" b="b"/>
              <a:pathLst>
                <a:path w="19586" h="28042" extrusionOk="0">
                  <a:moveTo>
                    <a:pt x="6056" y="1"/>
                  </a:moveTo>
                  <a:cubicBezTo>
                    <a:pt x="5873" y="1"/>
                    <a:pt x="5689" y="12"/>
                    <a:pt x="5503" y="35"/>
                  </a:cubicBezTo>
                  <a:cubicBezTo>
                    <a:pt x="3014" y="328"/>
                    <a:pt x="1235" y="2587"/>
                    <a:pt x="1528" y="5077"/>
                  </a:cubicBezTo>
                  <a:cubicBezTo>
                    <a:pt x="1695" y="6542"/>
                    <a:pt x="2532" y="7735"/>
                    <a:pt x="3704" y="8446"/>
                  </a:cubicBezTo>
                  <a:cubicBezTo>
                    <a:pt x="1507" y="8990"/>
                    <a:pt x="1" y="11082"/>
                    <a:pt x="273" y="13384"/>
                  </a:cubicBezTo>
                  <a:cubicBezTo>
                    <a:pt x="564" y="15694"/>
                    <a:pt x="2529" y="17391"/>
                    <a:pt x="4799" y="17391"/>
                  </a:cubicBezTo>
                  <a:cubicBezTo>
                    <a:pt x="4977" y="17391"/>
                    <a:pt x="5156" y="17381"/>
                    <a:pt x="5336" y="17359"/>
                  </a:cubicBezTo>
                  <a:cubicBezTo>
                    <a:pt x="5943" y="17276"/>
                    <a:pt x="6529" y="17087"/>
                    <a:pt x="7031" y="16794"/>
                  </a:cubicBezTo>
                  <a:lnTo>
                    <a:pt x="7031" y="16794"/>
                  </a:lnTo>
                  <a:cubicBezTo>
                    <a:pt x="6905" y="17380"/>
                    <a:pt x="6864" y="17987"/>
                    <a:pt x="6926" y="18615"/>
                  </a:cubicBezTo>
                  <a:cubicBezTo>
                    <a:pt x="7177" y="20624"/>
                    <a:pt x="8516" y="22235"/>
                    <a:pt x="10274" y="22946"/>
                  </a:cubicBezTo>
                  <a:cubicBezTo>
                    <a:pt x="10232" y="23302"/>
                    <a:pt x="10211" y="23657"/>
                    <a:pt x="10253" y="24034"/>
                  </a:cubicBezTo>
                  <a:cubicBezTo>
                    <a:pt x="10544" y="26344"/>
                    <a:pt x="12510" y="28041"/>
                    <a:pt x="14780" y="28041"/>
                  </a:cubicBezTo>
                  <a:cubicBezTo>
                    <a:pt x="14957" y="28041"/>
                    <a:pt x="15136" y="28031"/>
                    <a:pt x="15317" y="28010"/>
                  </a:cubicBezTo>
                  <a:cubicBezTo>
                    <a:pt x="17807" y="27696"/>
                    <a:pt x="19585" y="25436"/>
                    <a:pt x="19292" y="22946"/>
                  </a:cubicBezTo>
                  <a:cubicBezTo>
                    <a:pt x="19125" y="21565"/>
                    <a:pt x="18351" y="20393"/>
                    <a:pt x="17263" y="19682"/>
                  </a:cubicBezTo>
                  <a:cubicBezTo>
                    <a:pt x="17514" y="18971"/>
                    <a:pt x="17597" y="18175"/>
                    <a:pt x="17493" y="17359"/>
                  </a:cubicBezTo>
                  <a:cubicBezTo>
                    <a:pt x="17325" y="15916"/>
                    <a:pt x="16593" y="14681"/>
                    <a:pt x="15547" y="13823"/>
                  </a:cubicBezTo>
                  <a:cubicBezTo>
                    <a:pt x="16175" y="12840"/>
                    <a:pt x="16488" y="11626"/>
                    <a:pt x="16321" y="10350"/>
                  </a:cubicBezTo>
                  <a:cubicBezTo>
                    <a:pt x="16300" y="10099"/>
                    <a:pt x="16258" y="9848"/>
                    <a:pt x="16175" y="9597"/>
                  </a:cubicBezTo>
                  <a:cubicBezTo>
                    <a:pt x="17116" y="8655"/>
                    <a:pt x="17639" y="7295"/>
                    <a:pt x="17472" y="5851"/>
                  </a:cubicBezTo>
                  <a:cubicBezTo>
                    <a:pt x="17201" y="3553"/>
                    <a:pt x="15255" y="1861"/>
                    <a:pt x="12983" y="1861"/>
                  </a:cubicBezTo>
                  <a:cubicBezTo>
                    <a:pt x="12793" y="1861"/>
                    <a:pt x="12602" y="1873"/>
                    <a:pt x="12408" y="1897"/>
                  </a:cubicBezTo>
                  <a:cubicBezTo>
                    <a:pt x="11592" y="1981"/>
                    <a:pt x="10839" y="2315"/>
                    <a:pt x="10211" y="2776"/>
                  </a:cubicBezTo>
                  <a:cubicBezTo>
                    <a:pt x="9526" y="1120"/>
                    <a:pt x="7889" y="1"/>
                    <a:pt x="6056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47"/>
            <p:cNvSpPr/>
            <p:nvPr/>
          </p:nvSpPr>
          <p:spPr>
            <a:xfrm>
              <a:off x="8397750" y="2384350"/>
              <a:ext cx="489650" cy="713000"/>
            </a:xfrm>
            <a:custGeom>
              <a:avLst/>
              <a:gdLst/>
              <a:ahLst/>
              <a:cxnLst/>
              <a:rect l="l" t="t" r="r" b="b"/>
              <a:pathLst>
                <a:path w="19586" h="28520" fill="none" extrusionOk="0">
                  <a:moveTo>
                    <a:pt x="3704" y="8663"/>
                  </a:moveTo>
                  <a:cubicBezTo>
                    <a:pt x="2532" y="7952"/>
                    <a:pt x="1695" y="6759"/>
                    <a:pt x="1528" y="5294"/>
                  </a:cubicBezTo>
                  <a:cubicBezTo>
                    <a:pt x="1235" y="2804"/>
                    <a:pt x="3014" y="545"/>
                    <a:pt x="5503" y="252"/>
                  </a:cubicBezTo>
                  <a:cubicBezTo>
                    <a:pt x="7554" y="1"/>
                    <a:pt x="9458" y="1172"/>
                    <a:pt x="10211" y="2993"/>
                  </a:cubicBezTo>
                  <a:cubicBezTo>
                    <a:pt x="10839" y="2532"/>
                    <a:pt x="11592" y="2198"/>
                    <a:pt x="12408" y="2114"/>
                  </a:cubicBezTo>
                  <a:cubicBezTo>
                    <a:pt x="14919" y="1800"/>
                    <a:pt x="17179" y="3579"/>
                    <a:pt x="17472" y="6068"/>
                  </a:cubicBezTo>
                  <a:cubicBezTo>
                    <a:pt x="17639" y="7512"/>
                    <a:pt x="17116" y="8872"/>
                    <a:pt x="16175" y="9814"/>
                  </a:cubicBezTo>
                  <a:cubicBezTo>
                    <a:pt x="16258" y="10065"/>
                    <a:pt x="16300" y="10316"/>
                    <a:pt x="16321" y="10567"/>
                  </a:cubicBezTo>
                  <a:cubicBezTo>
                    <a:pt x="16488" y="11843"/>
                    <a:pt x="16175" y="13057"/>
                    <a:pt x="15547" y="14040"/>
                  </a:cubicBezTo>
                  <a:cubicBezTo>
                    <a:pt x="16593" y="14898"/>
                    <a:pt x="17325" y="16133"/>
                    <a:pt x="17493" y="17576"/>
                  </a:cubicBezTo>
                  <a:cubicBezTo>
                    <a:pt x="17597" y="18392"/>
                    <a:pt x="17514" y="19188"/>
                    <a:pt x="17263" y="19899"/>
                  </a:cubicBezTo>
                  <a:cubicBezTo>
                    <a:pt x="18351" y="20610"/>
                    <a:pt x="19125" y="21782"/>
                    <a:pt x="19292" y="23163"/>
                  </a:cubicBezTo>
                  <a:cubicBezTo>
                    <a:pt x="19585" y="25653"/>
                    <a:pt x="17807" y="27913"/>
                    <a:pt x="15317" y="28227"/>
                  </a:cubicBezTo>
                  <a:cubicBezTo>
                    <a:pt x="12827" y="28519"/>
                    <a:pt x="10567" y="26741"/>
                    <a:pt x="10253" y="24251"/>
                  </a:cubicBezTo>
                  <a:cubicBezTo>
                    <a:pt x="10211" y="23874"/>
                    <a:pt x="10232" y="23519"/>
                    <a:pt x="10274" y="23163"/>
                  </a:cubicBezTo>
                  <a:cubicBezTo>
                    <a:pt x="8516" y="22452"/>
                    <a:pt x="7177" y="20841"/>
                    <a:pt x="6926" y="18832"/>
                  </a:cubicBezTo>
                  <a:cubicBezTo>
                    <a:pt x="6864" y="18204"/>
                    <a:pt x="6905" y="17597"/>
                    <a:pt x="7031" y="17011"/>
                  </a:cubicBezTo>
                  <a:cubicBezTo>
                    <a:pt x="6529" y="17304"/>
                    <a:pt x="5943" y="17493"/>
                    <a:pt x="5336" y="17576"/>
                  </a:cubicBezTo>
                  <a:cubicBezTo>
                    <a:pt x="2846" y="17869"/>
                    <a:pt x="586" y="16091"/>
                    <a:pt x="273" y="13601"/>
                  </a:cubicBezTo>
                  <a:cubicBezTo>
                    <a:pt x="1" y="11299"/>
                    <a:pt x="1507" y="9207"/>
                    <a:pt x="3704" y="866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47"/>
            <p:cNvSpPr/>
            <p:nvPr/>
          </p:nvSpPr>
          <p:spPr>
            <a:xfrm>
              <a:off x="8066125" y="2021850"/>
              <a:ext cx="208200" cy="523125"/>
            </a:xfrm>
            <a:custGeom>
              <a:avLst/>
              <a:gdLst/>
              <a:ahLst/>
              <a:cxnLst/>
              <a:rect l="l" t="t" r="r" b="b"/>
              <a:pathLst>
                <a:path w="8328" h="20925" fill="none" extrusionOk="0">
                  <a:moveTo>
                    <a:pt x="2867" y="1"/>
                  </a:moveTo>
                  <a:lnTo>
                    <a:pt x="0" y="5043"/>
                  </a:lnTo>
                  <a:lnTo>
                    <a:pt x="5754" y="20924"/>
                  </a:lnTo>
                  <a:lnTo>
                    <a:pt x="8328" y="14480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47"/>
            <p:cNvSpPr/>
            <p:nvPr/>
          </p:nvSpPr>
          <p:spPr>
            <a:xfrm>
              <a:off x="8450050" y="1869100"/>
              <a:ext cx="335850" cy="407525"/>
            </a:xfrm>
            <a:custGeom>
              <a:avLst/>
              <a:gdLst/>
              <a:ahLst/>
              <a:cxnLst/>
              <a:rect l="l" t="t" r="r" b="b"/>
              <a:pathLst>
                <a:path w="13434" h="16301" fill="none" extrusionOk="0">
                  <a:moveTo>
                    <a:pt x="1" y="1"/>
                  </a:moveTo>
                  <a:lnTo>
                    <a:pt x="5671" y="1319"/>
                  </a:lnTo>
                  <a:lnTo>
                    <a:pt x="13434" y="16300"/>
                  </a:lnTo>
                  <a:lnTo>
                    <a:pt x="6948" y="13810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47"/>
            <p:cNvSpPr/>
            <p:nvPr/>
          </p:nvSpPr>
          <p:spPr>
            <a:xfrm>
              <a:off x="8199500" y="2027075"/>
              <a:ext cx="421125" cy="360450"/>
            </a:xfrm>
            <a:custGeom>
              <a:avLst/>
              <a:gdLst/>
              <a:ahLst/>
              <a:cxnLst/>
              <a:rect l="l" t="t" r="r" b="b"/>
              <a:pathLst>
                <a:path w="16845" h="14418" fill="none" extrusionOk="0">
                  <a:moveTo>
                    <a:pt x="1" y="5629"/>
                  </a:moveTo>
                  <a:lnTo>
                    <a:pt x="3265" y="14417"/>
                  </a:lnTo>
                  <a:cubicBezTo>
                    <a:pt x="6759" y="13936"/>
                    <a:pt x="12136" y="12408"/>
                    <a:pt x="16844" y="7805"/>
                  </a:cubicBezTo>
                  <a:lnTo>
                    <a:pt x="12889" y="1"/>
                  </a:lnTo>
                  <a:cubicBezTo>
                    <a:pt x="7638" y="4960"/>
                    <a:pt x="2993" y="5797"/>
                    <a:pt x="1" y="562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47"/>
            <p:cNvSpPr/>
            <p:nvPr/>
          </p:nvSpPr>
          <p:spPr>
            <a:xfrm>
              <a:off x="8046750" y="1633200"/>
              <a:ext cx="311275" cy="198275"/>
            </a:xfrm>
            <a:custGeom>
              <a:avLst/>
              <a:gdLst/>
              <a:ahLst/>
              <a:cxnLst/>
              <a:rect l="l" t="t" r="r" b="b"/>
              <a:pathLst>
                <a:path w="12451" h="7931" fill="none" extrusionOk="0">
                  <a:moveTo>
                    <a:pt x="12450" y="2867"/>
                  </a:moveTo>
                  <a:lnTo>
                    <a:pt x="11007" y="0"/>
                  </a:lnTo>
                  <a:cubicBezTo>
                    <a:pt x="6675" y="3829"/>
                    <a:pt x="2805" y="4855"/>
                    <a:pt x="1" y="4938"/>
                  </a:cubicBezTo>
                  <a:lnTo>
                    <a:pt x="1110" y="7930"/>
                  </a:lnTo>
                  <a:cubicBezTo>
                    <a:pt x="3955" y="7888"/>
                    <a:pt x="7973" y="6863"/>
                    <a:pt x="12450" y="286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47"/>
            <p:cNvSpPr/>
            <p:nvPr/>
          </p:nvSpPr>
          <p:spPr>
            <a:xfrm>
              <a:off x="8171775" y="1955425"/>
              <a:ext cx="349975" cy="216575"/>
            </a:xfrm>
            <a:custGeom>
              <a:avLst/>
              <a:gdLst/>
              <a:ahLst/>
              <a:cxnLst/>
              <a:rect l="l" t="t" r="r" b="b"/>
              <a:pathLst>
                <a:path w="13999" h="8663" fill="none" extrusionOk="0">
                  <a:moveTo>
                    <a:pt x="1" y="5524"/>
                  </a:moveTo>
                  <a:lnTo>
                    <a:pt x="1110" y="8495"/>
                  </a:lnTo>
                  <a:cubicBezTo>
                    <a:pt x="4102" y="8663"/>
                    <a:pt x="8747" y="7826"/>
                    <a:pt x="13998" y="2867"/>
                  </a:cubicBezTo>
                  <a:lnTo>
                    <a:pt x="12555" y="0"/>
                  </a:lnTo>
                  <a:cubicBezTo>
                    <a:pt x="7470" y="4750"/>
                    <a:pt x="2972" y="5650"/>
                    <a:pt x="1" y="552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47"/>
            <p:cNvSpPr/>
            <p:nvPr/>
          </p:nvSpPr>
          <p:spPr>
            <a:xfrm>
              <a:off x="8074475" y="1704850"/>
              <a:ext cx="411175" cy="391825"/>
            </a:xfrm>
            <a:custGeom>
              <a:avLst/>
              <a:gdLst/>
              <a:ahLst/>
              <a:cxnLst/>
              <a:rect l="l" t="t" r="r" b="b"/>
              <a:pathLst>
                <a:path w="16447" h="15673" fill="none" extrusionOk="0">
                  <a:moveTo>
                    <a:pt x="1" y="5064"/>
                  </a:moveTo>
                  <a:lnTo>
                    <a:pt x="3893" y="15547"/>
                  </a:lnTo>
                  <a:cubicBezTo>
                    <a:pt x="6864" y="15673"/>
                    <a:pt x="11362" y="14773"/>
                    <a:pt x="16447" y="10023"/>
                  </a:cubicBezTo>
                  <a:lnTo>
                    <a:pt x="11341" y="1"/>
                  </a:lnTo>
                  <a:cubicBezTo>
                    <a:pt x="6864" y="3997"/>
                    <a:pt x="2846" y="5022"/>
                    <a:pt x="1" y="506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47"/>
            <p:cNvSpPr/>
            <p:nvPr/>
          </p:nvSpPr>
          <p:spPr>
            <a:xfrm>
              <a:off x="7942150" y="1333475"/>
              <a:ext cx="375075" cy="421625"/>
            </a:xfrm>
            <a:custGeom>
              <a:avLst/>
              <a:gdLst/>
              <a:ahLst/>
              <a:cxnLst/>
              <a:rect l="l" t="t" r="r" b="b"/>
              <a:pathLst>
                <a:path w="15003" h="16865" fill="none" extrusionOk="0">
                  <a:moveTo>
                    <a:pt x="15002" y="11571"/>
                  </a:moveTo>
                  <a:lnTo>
                    <a:pt x="12219" y="5838"/>
                  </a:lnTo>
                  <a:cubicBezTo>
                    <a:pt x="10441" y="2155"/>
                    <a:pt x="6968" y="0"/>
                    <a:pt x="4143" y="983"/>
                  </a:cubicBezTo>
                  <a:cubicBezTo>
                    <a:pt x="1130" y="2030"/>
                    <a:pt x="0" y="6277"/>
                    <a:pt x="1632" y="10462"/>
                  </a:cubicBezTo>
                  <a:lnTo>
                    <a:pt x="4017" y="16551"/>
                  </a:lnTo>
                  <a:cubicBezTo>
                    <a:pt x="6989" y="16864"/>
                    <a:pt x="10964" y="16048"/>
                    <a:pt x="15002" y="1157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1" name="Google Shape;2071;p47"/>
          <p:cNvGrpSpPr/>
          <p:nvPr/>
        </p:nvGrpSpPr>
        <p:grpSpPr>
          <a:xfrm rot="-560045">
            <a:off x="5919707" y="2553609"/>
            <a:ext cx="479063" cy="893950"/>
            <a:chOff x="7942150" y="1333475"/>
            <a:chExt cx="945250" cy="1763875"/>
          </a:xfrm>
        </p:grpSpPr>
        <p:sp>
          <p:nvSpPr>
            <p:cNvPr id="2072" name="Google Shape;2072;p47"/>
            <p:cNvSpPr/>
            <p:nvPr/>
          </p:nvSpPr>
          <p:spPr>
            <a:xfrm>
              <a:off x="8066125" y="2076250"/>
              <a:ext cx="185175" cy="468725"/>
            </a:xfrm>
            <a:custGeom>
              <a:avLst/>
              <a:gdLst/>
              <a:ahLst/>
              <a:cxnLst/>
              <a:rect l="l" t="t" r="r" b="b"/>
              <a:pathLst>
                <a:path w="7407" h="18749" extrusionOk="0">
                  <a:moveTo>
                    <a:pt x="1632" y="1"/>
                  </a:moveTo>
                  <a:lnTo>
                    <a:pt x="0" y="2867"/>
                  </a:lnTo>
                  <a:lnTo>
                    <a:pt x="5754" y="18748"/>
                  </a:lnTo>
                  <a:lnTo>
                    <a:pt x="7407" y="14605"/>
                  </a:lnTo>
                  <a:lnTo>
                    <a:pt x="16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47"/>
            <p:cNvSpPr/>
            <p:nvPr/>
          </p:nvSpPr>
          <p:spPr>
            <a:xfrm>
              <a:off x="8106925" y="2021850"/>
              <a:ext cx="167400" cy="419550"/>
            </a:xfrm>
            <a:custGeom>
              <a:avLst/>
              <a:gdLst/>
              <a:ahLst/>
              <a:cxnLst/>
              <a:rect l="l" t="t" r="r" b="b"/>
              <a:pathLst>
                <a:path w="6696" h="16782" extrusionOk="0">
                  <a:moveTo>
                    <a:pt x="1235" y="1"/>
                  </a:moveTo>
                  <a:lnTo>
                    <a:pt x="0" y="2177"/>
                  </a:lnTo>
                  <a:lnTo>
                    <a:pt x="5775" y="16781"/>
                  </a:lnTo>
                  <a:lnTo>
                    <a:pt x="6696" y="14480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47"/>
            <p:cNvSpPr/>
            <p:nvPr/>
          </p:nvSpPr>
          <p:spPr>
            <a:xfrm>
              <a:off x="8529050" y="1887425"/>
              <a:ext cx="256850" cy="389200"/>
            </a:xfrm>
            <a:custGeom>
              <a:avLst/>
              <a:gdLst/>
              <a:ahLst/>
              <a:cxnLst/>
              <a:rect l="l" t="t" r="r" b="b"/>
              <a:pathLst>
                <a:path w="10274" h="15568" extrusionOk="0">
                  <a:moveTo>
                    <a:pt x="0" y="0"/>
                  </a:moveTo>
                  <a:lnTo>
                    <a:pt x="5399" y="13705"/>
                  </a:lnTo>
                  <a:lnTo>
                    <a:pt x="10274" y="15567"/>
                  </a:lnTo>
                  <a:lnTo>
                    <a:pt x="2511" y="5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47"/>
            <p:cNvSpPr/>
            <p:nvPr/>
          </p:nvSpPr>
          <p:spPr>
            <a:xfrm>
              <a:off x="8450050" y="1869100"/>
              <a:ext cx="213975" cy="360975"/>
            </a:xfrm>
            <a:custGeom>
              <a:avLst/>
              <a:gdLst/>
              <a:ahLst/>
              <a:cxnLst/>
              <a:rect l="l" t="t" r="r" b="b"/>
              <a:pathLst>
                <a:path w="8559" h="14439" extrusionOk="0">
                  <a:moveTo>
                    <a:pt x="1" y="1"/>
                  </a:moveTo>
                  <a:lnTo>
                    <a:pt x="6948" y="13810"/>
                  </a:lnTo>
                  <a:lnTo>
                    <a:pt x="8559" y="14438"/>
                  </a:lnTo>
                  <a:lnTo>
                    <a:pt x="3160" y="7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47"/>
            <p:cNvSpPr/>
            <p:nvPr/>
          </p:nvSpPr>
          <p:spPr>
            <a:xfrm>
              <a:off x="7942150" y="1352100"/>
              <a:ext cx="375075" cy="396650"/>
            </a:xfrm>
            <a:custGeom>
              <a:avLst/>
              <a:gdLst/>
              <a:ahLst/>
              <a:cxnLst/>
              <a:rect l="l" t="t" r="r" b="b"/>
              <a:pathLst>
                <a:path w="15003" h="15866" extrusionOk="0">
                  <a:moveTo>
                    <a:pt x="5571" y="1"/>
                  </a:moveTo>
                  <a:cubicBezTo>
                    <a:pt x="5084" y="1"/>
                    <a:pt x="4605" y="78"/>
                    <a:pt x="4143" y="238"/>
                  </a:cubicBezTo>
                  <a:cubicBezTo>
                    <a:pt x="1130" y="1285"/>
                    <a:pt x="0" y="5532"/>
                    <a:pt x="1632" y="9717"/>
                  </a:cubicBezTo>
                  <a:lnTo>
                    <a:pt x="4017" y="15806"/>
                  </a:lnTo>
                  <a:cubicBezTo>
                    <a:pt x="4380" y="15844"/>
                    <a:pt x="4758" y="15865"/>
                    <a:pt x="5150" y="15865"/>
                  </a:cubicBezTo>
                  <a:cubicBezTo>
                    <a:pt x="7961" y="15865"/>
                    <a:pt x="11457" y="14756"/>
                    <a:pt x="15002" y="10826"/>
                  </a:cubicBezTo>
                  <a:lnTo>
                    <a:pt x="12219" y="5093"/>
                  </a:lnTo>
                  <a:cubicBezTo>
                    <a:pt x="10732" y="2012"/>
                    <a:pt x="8058" y="1"/>
                    <a:pt x="5571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47"/>
            <p:cNvSpPr/>
            <p:nvPr/>
          </p:nvSpPr>
          <p:spPr>
            <a:xfrm>
              <a:off x="8046750" y="1633200"/>
              <a:ext cx="573875" cy="754325"/>
            </a:xfrm>
            <a:custGeom>
              <a:avLst/>
              <a:gdLst/>
              <a:ahLst/>
              <a:cxnLst/>
              <a:rect l="l" t="t" r="r" b="b"/>
              <a:pathLst>
                <a:path w="22955" h="30173" extrusionOk="0">
                  <a:moveTo>
                    <a:pt x="11007" y="0"/>
                  </a:moveTo>
                  <a:cubicBezTo>
                    <a:pt x="6675" y="3829"/>
                    <a:pt x="2805" y="4855"/>
                    <a:pt x="1" y="4938"/>
                  </a:cubicBezTo>
                  <a:lnTo>
                    <a:pt x="1110" y="7930"/>
                  </a:lnTo>
                  <a:lnTo>
                    <a:pt x="5002" y="18413"/>
                  </a:lnTo>
                  <a:lnTo>
                    <a:pt x="6111" y="21384"/>
                  </a:lnTo>
                  <a:lnTo>
                    <a:pt x="9375" y="30172"/>
                  </a:lnTo>
                  <a:cubicBezTo>
                    <a:pt x="12869" y="29691"/>
                    <a:pt x="18246" y="28163"/>
                    <a:pt x="22954" y="23560"/>
                  </a:cubicBezTo>
                  <a:lnTo>
                    <a:pt x="18999" y="15756"/>
                  </a:lnTo>
                  <a:lnTo>
                    <a:pt x="17556" y="12889"/>
                  </a:lnTo>
                  <a:lnTo>
                    <a:pt x="12450" y="2867"/>
                  </a:lnTo>
                  <a:lnTo>
                    <a:pt x="11007" y="0"/>
                  </a:ln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47"/>
            <p:cNvSpPr/>
            <p:nvPr/>
          </p:nvSpPr>
          <p:spPr>
            <a:xfrm>
              <a:off x="8397750" y="2389775"/>
              <a:ext cx="489650" cy="701050"/>
            </a:xfrm>
            <a:custGeom>
              <a:avLst/>
              <a:gdLst/>
              <a:ahLst/>
              <a:cxnLst/>
              <a:rect l="l" t="t" r="r" b="b"/>
              <a:pathLst>
                <a:path w="19586" h="28042" extrusionOk="0">
                  <a:moveTo>
                    <a:pt x="6056" y="1"/>
                  </a:moveTo>
                  <a:cubicBezTo>
                    <a:pt x="5873" y="1"/>
                    <a:pt x="5689" y="12"/>
                    <a:pt x="5503" y="35"/>
                  </a:cubicBezTo>
                  <a:cubicBezTo>
                    <a:pt x="3014" y="328"/>
                    <a:pt x="1235" y="2587"/>
                    <a:pt x="1528" y="5077"/>
                  </a:cubicBezTo>
                  <a:cubicBezTo>
                    <a:pt x="1695" y="6542"/>
                    <a:pt x="2532" y="7735"/>
                    <a:pt x="3704" y="8446"/>
                  </a:cubicBezTo>
                  <a:cubicBezTo>
                    <a:pt x="1507" y="8990"/>
                    <a:pt x="1" y="11082"/>
                    <a:pt x="273" y="13384"/>
                  </a:cubicBezTo>
                  <a:cubicBezTo>
                    <a:pt x="564" y="15694"/>
                    <a:pt x="2529" y="17391"/>
                    <a:pt x="4799" y="17391"/>
                  </a:cubicBezTo>
                  <a:cubicBezTo>
                    <a:pt x="4977" y="17391"/>
                    <a:pt x="5156" y="17381"/>
                    <a:pt x="5336" y="17359"/>
                  </a:cubicBezTo>
                  <a:cubicBezTo>
                    <a:pt x="5943" y="17276"/>
                    <a:pt x="6529" y="17087"/>
                    <a:pt x="7031" y="16794"/>
                  </a:cubicBezTo>
                  <a:lnTo>
                    <a:pt x="7031" y="16794"/>
                  </a:lnTo>
                  <a:cubicBezTo>
                    <a:pt x="6905" y="17380"/>
                    <a:pt x="6864" y="17987"/>
                    <a:pt x="6926" y="18615"/>
                  </a:cubicBezTo>
                  <a:cubicBezTo>
                    <a:pt x="7177" y="20624"/>
                    <a:pt x="8516" y="22235"/>
                    <a:pt x="10274" y="22946"/>
                  </a:cubicBezTo>
                  <a:cubicBezTo>
                    <a:pt x="10232" y="23302"/>
                    <a:pt x="10211" y="23657"/>
                    <a:pt x="10253" y="24034"/>
                  </a:cubicBezTo>
                  <a:cubicBezTo>
                    <a:pt x="10544" y="26344"/>
                    <a:pt x="12510" y="28041"/>
                    <a:pt x="14780" y="28041"/>
                  </a:cubicBezTo>
                  <a:cubicBezTo>
                    <a:pt x="14957" y="28041"/>
                    <a:pt x="15136" y="28031"/>
                    <a:pt x="15317" y="28010"/>
                  </a:cubicBezTo>
                  <a:cubicBezTo>
                    <a:pt x="17807" y="27696"/>
                    <a:pt x="19585" y="25436"/>
                    <a:pt x="19292" y="22946"/>
                  </a:cubicBezTo>
                  <a:cubicBezTo>
                    <a:pt x="19125" y="21565"/>
                    <a:pt x="18351" y="20393"/>
                    <a:pt x="17263" y="19682"/>
                  </a:cubicBezTo>
                  <a:cubicBezTo>
                    <a:pt x="17514" y="18971"/>
                    <a:pt x="17597" y="18175"/>
                    <a:pt x="17493" y="17359"/>
                  </a:cubicBezTo>
                  <a:cubicBezTo>
                    <a:pt x="17325" y="15916"/>
                    <a:pt x="16593" y="14681"/>
                    <a:pt x="15547" y="13823"/>
                  </a:cubicBezTo>
                  <a:cubicBezTo>
                    <a:pt x="16175" y="12840"/>
                    <a:pt x="16488" y="11626"/>
                    <a:pt x="16321" y="10350"/>
                  </a:cubicBezTo>
                  <a:cubicBezTo>
                    <a:pt x="16300" y="10099"/>
                    <a:pt x="16258" y="9848"/>
                    <a:pt x="16175" y="9597"/>
                  </a:cubicBezTo>
                  <a:cubicBezTo>
                    <a:pt x="17116" y="8655"/>
                    <a:pt x="17639" y="7295"/>
                    <a:pt x="17472" y="5851"/>
                  </a:cubicBezTo>
                  <a:cubicBezTo>
                    <a:pt x="17201" y="3553"/>
                    <a:pt x="15255" y="1861"/>
                    <a:pt x="12983" y="1861"/>
                  </a:cubicBezTo>
                  <a:cubicBezTo>
                    <a:pt x="12793" y="1861"/>
                    <a:pt x="12602" y="1873"/>
                    <a:pt x="12408" y="1897"/>
                  </a:cubicBezTo>
                  <a:cubicBezTo>
                    <a:pt x="11592" y="1981"/>
                    <a:pt x="10839" y="2315"/>
                    <a:pt x="10211" y="2776"/>
                  </a:cubicBezTo>
                  <a:cubicBezTo>
                    <a:pt x="9526" y="1120"/>
                    <a:pt x="7889" y="1"/>
                    <a:pt x="6056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47"/>
            <p:cNvSpPr/>
            <p:nvPr/>
          </p:nvSpPr>
          <p:spPr>
            <a:xfrm>
              <a:off x="8397750" y="2384350"/>
              <a:ext cx="489650" cy="713000"/>
            </a:xfrm>
            <a:custGeom>
              <a:avLst/>
              <a:gdLst/>
              <a:ahLst/>
              <a:cxnLst/>
              <a:rect l="l" t="t" r="r" b="b"/>
              <a:pathLst>
                <a:path w="19586" h="28520" fill="none" extrusionOk="0">
                  <a:moveTo>
                    <a:pt x="3704" y="8663"/>
                  </a:moveTo>
                  <a:cubicBezTo>
                    <a:pt x="2532" y="7952"/>
                    <a:pt x="1695" y="6759"/>
                    <a:pt x="1528" y="5294"/>
                  </a:cubicBezTo>
                  <a:cubicBezTo>
                    <a:pt x="1235" y="2804"/>
                    <a:pt x="3014" y="545"/>
                    <a:pt x="5503" y="252"/>
                  </a:cubicBezTo>
                  <a:cubicBezTo>
                    <a:pt x="7554" y="1"/>
                    <a:pt x="9458" y="1172"/>
                    <a:pt x="10211" y="2993"/>
                  </a:cubicBezTo>
                  <a:cubicBezTo>
                    <a:pt x="10839" y="2532"/>
                    <a:pt x="11592" y="2198"/>
                    <a:pt x="12408" y="2114"/>
                  </a:cubicBezTo>
                  <a:cubicBezTo>
                    <a:pt x="14919" y="1800"/>
                    <a:pt x="17179" y="3579"/>
                    <a:pt x="17472" y="6068"/>
                  </a:cubicBezTo>
                  <a:cubicBezTo>
                    <a:pt x="17639" y="7512"/>
                    <a:pt x="17116" y="8872"/>
                    <a:pt x="16175" y="9814"/>
                  </a:cubicBezTo>
                  <a:cubicBezTo>
                    <a:pt x="16258" y="10065"/>
                    <a:pt x="16300" y="10316"/>
                    <a:pt x="16321" y="10567"/>
                  </a:cubicBezTo>
                  <a:cubicBezTo>
                    <a:pt x="16488" y="11843"/>
                    <a:pt x="16175" y="13057"/>
                    <a:pt x="15547" y="14040"/>
                  </a:cubicBezTo>
                  <a:cubicBezTo>
                    <a:pt x="16593" y="14898"/>
                    <a:pt x="17325" y="16133"/>
                    <a:pt x="17493" y="17576"/>
                  </a:cubicBezTo>
                  <a:cubicBezTo>
                    <a:pt x="17597" y="18392"/>
                    <a:pt x="17514" y="19188"/>
                    <a:pt x="17263" y="19899"/>
                  </a:cubicBezTo>
                  <a:cubicBezTo>
                    <a:pt x="18351" y="20610"/>
                    <a:pt x="19125" y="21782"/>
                    <a:pt x="19292" y="23163"/>
                  </a:cubicBezTo>
                  <a:cubicBezTo>
                    <a:pt x="19585" y="25653"/>
                    <a:pt x="17807" y="27913"/>
                    <a:pt x="15317" y="28227"/>
                  </a:cubicBezTo>
                  <a:cubicBezTo>
                    <a:pt x="12827" y="28519"/>
                    <a:pt x="10567" y="26741"/>
                    <a:pt x="10253" y="24251"/>
                  </a:cubicBezTo>
                  <a:cubicBezTo>
                    <a:pt x="10211" y="23874"/>
                    <a:pt x="10232" y="23519"/>
                    <a:pt x="10274" y="23163"/>
                  </a:cubicBezTo>
                  <a:cubicBezTo>
                    <a:pt x="8516" y="22452"/>
                    <a:pt x="7177" y="20841"/>
                    <a:pt x="6926" y="18832"/>
                  </a:cubicBezTo>
                  <a:cubicBezTo>
                    <a:pt x="6864" y="18204"/>
                    <a:pt x="6905" y="17597"/>
                    <a:pt x="7031" y="17011"/>
                  </a:cubicBezTo>
                  <a:cubicBezTo>
                    <a:pt x="6529" y="17304"/>
                    <a:pt x="5943" y="17493"/>
                    <a:pt x="5336" y="17576"/>
                  </a:cubicBezTo>
                  <a:cubicBezTo>
                    <a:pt x="2846" y="17869"/>
                    <a:pt x="586" y="16091"/>
                    <a:pt x="273" y="13601"/>
                  </a:cubicBezTo>
                  <a:cubicBezTo>
                    <a:pt x="1" y="11299"/>
                    <a:pt x="1507" y="9207"/>
                    <a:pt x="3704" y="866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47"/>
            <p:cNvSpPr/>
            <p:nvPr/>
          </p:nvSpPr>
          <p:spPr>
            <a:xfrm>
              <a:off x="8066125" y="2021850"/>
              <a:ext cx="208200" cy="523125"/>
            </a:xfrm>
            <a:custGeom>
              <a:avLst/>
              <a:gdLst/>
              <a:ahLst/>
              <a:cxnLst/>
              <a:rect l="l" t="t" r="r" b="b"/>
              <a:pathLst>
                <a:path w="8328" h="20925" fill="none" extrusionOk="0">
                  <a:moveTo>
                    <a:pt x="2867" y="1"/>
                  </a:moveTo>
                  <a:lnTo>
                    <a:pt x="0" y="5043"/>
                  </a:lnTo>
                  <a:lnTo>
                    <a:pt x="5754" y="20924"/>
                  </a:lnTo>
                  <a:lnTo>
                    <a:pt x="8328" y="14480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47"/>
            <p:cNvSpPr/>
            <p:nvPr/>
          </p:nvSpPr>
          <p:spPr>
            <a:xfrm>
              <a:off x="8450050" y="1869100"/>
              <a:ext cx="335850" cy="407525"/>
            </a:xfrm>
            <a:custGeom>
              <a:avLst/>
              <a:gdLst/>
              <a:ahLst/>
              <a:cxnLst/>
              <a:rect l="l" t="t" r="r" b="b"/>
              <a:pathLst>
                <a:path w="13434" h="16301" fill="none" extrusionOk="0">
                  <a:moveTo>
                    <a:pt x="1" y="1"/>
                  </a:moveTo>
                  <a:lnTo>
                    <a:pt x="5671" y="1319"/>
                  </a:lnTo>
                  <a:lnTo>
                    <a:pt x="13434" y="16300"/>
                  </a:lnTo>
                  <a:lnTo>
                    <a:pt x="6948" y="13810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47"/>
            <p:cNvSpPr/>
            <p:nvPr/>
          </p:nvSpPr>
          <p:spPr>
            <a:xfrm>
              <a:off x="8199500" y="2027075"/>
              <a:ext cx="421125" cy="360450"/>
            </a:xfrm>
            <a:custGeom>
              <a:avLst/>
              <a:gdLst/>
              <a:ahLst/>
              <a:cxnLst/>
              <a:rect l="l" t="t" r="r" b="b"/>
              <a:pathLst>
                <a:path w="16845" h="14418" fill="none" extrusionOk="0">
                  <a:moveTo>
                    <a:pt x="1" y="5629"/>
                  </a:moveTo>
                  <a:lnTo>
                    <a:pt x="3265" y="14417"/>
                  </a:lnTo>
                  <a:cubicBezTo>
                    <a:pt x="6759" y="13936"/>
                    <a:pt x="12136" y="12408"/>
                    <a:pt x="16844" y="7805"/>
                  </a:cubicBezTo>
                  <a:lnTo>
                    <a:pt x="12889" y="1"/>
                  </a:lnTo>
                  <a:cubicBezTo>
                    <a:pt x="7638" y="4960"/>
                    <a:pt x="2993" y="5797"/>
                    <a:pt x="1" y="562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47"/>
            <p:cNvSpPr/>
            <p:nvPr/>
          </p:nvSpPr>
          <p:spPr>
            <a:xfrm>
              <a:off x="8046750" y="1633200"/>
              <a:ext cx="311275" cy="198275"/>
            </a:xfrm>
            <a:custGeom>
              <a:avLst/>
              <a:gdLst/>
              <a:ahLst/>
              <a:cxnLst/>
              <a:rect l="l" t="t" r="r" b="b"/>
              <a:pathLst>
                <a:path w="12451" h="7931" fill="none" extrusionOk="0">
                  <a:moveTo>
                    <a:pt x="12450" y="2867"/>
                  </a:moveTo>
                  <a:lnTo>
                    <a:pt x="11007" y="0"/>
                  </a:lnTo>
                  <a:cubicBezTo>
                    <a:pt x="6675" y="3829"/>
                    <a:pt x="2805" y="4855"/>
                    <a:pt x="1" y="4938"/>
                  </a:cubicBezTo>
                  <a:lnTo>
                    <a:pt x="1110" y="7930"/>
                  </a:lnTo>
                  <a:cubicBezTo>
                    <a:pt x="3955" y="7888"/>
                    <a:pt x="7973" y="6863"/>
                    <a:pt x="12450" y="286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47"/>
            <p:cNvSpPr/>
            <p:nvPr/>
          </p:nvSpPr>
          <p:spPr>
            <a:xfrm>
              <a:off x="8171775" y="1955425"/>
              <a:ext cx="349975" cy="216575"/>
            </a:xfrm>
            <a:custGeom>
              <a:avLst/>
              <a:gdLst/>
              <a:ahLst/>
              <a:cxnLst/>
              <a:rect l="l" t="t" r="r" b="b"/>
              <a:pathLst>
                <a:path w="13999" h="8663" fill="none" extrusionOk="0">
                  <a:moveTo>
                    <a:pt x="1" y="5524"/>
                  </a:moveTo>
                  <a:lnTo>
                    <a:pt x="1110" y="8495"/>
                  </a:lnTo>
                  <a:cubicBezTo>
                    <a:pt x="4102" y="8663"/>
                    <a:pt x="8747" y="7826"/>
                    <a:pt x="13998" y="2867"/>
                  </a:cubicBezTo>
                  <a:lnTo>
                    <a:pt x="12555" y="0"/>
                  </a:lnTo>
                  <a:cubicBezTo>
                    <a:pt x="7470" y="4750"/>
                    <a:pt x="2972" y="5650"/>
                    <a:pt x="1" y="552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47"/>
            <p:cNvSpPr/>
            <p:nvPr/>
          </p:nvSpPr>
          <p:spPr>
            <a:xfrm>
              <a:off x="8074475" y="1704850"/>
              <a:ext cx="411175" cy="391825"/>
            </a:xfrm>
            <a:custGeom>
              <a:avLst/>
              <a:gdLst/>
              <a:ahLst/>
              <a:cxnLst/>
              <a:rect l="l" t="t" r="r" b="b"/>
              <a:pathLst>
                <a:path w="16447" h="15673" fill="none" extrusionOk="0">
                  <a:moveTo>
                    <a:pt x="1" y="5064"/>
                  </a:moveTo>
                  <a:lnTo>
                    <a:pt x="3893" y="15547"/>
                  </a:lnTo>
                  <a:cubicBezTo>
                    <a:pt x="6864" y="15673"/>
                    <a:pt x="11362" y="14773"/>
                    <a:pt x="16447" y="10023"/>
                  </a:cubicBezTo>
                  <a:lnTo>
                    <a:pt x="11341" y="1"/>
                  </a:lnTo>
                  <a:cubicBezTo>
                    <a:pt x="6864" y="3997"/>
                    <a:pt x="2846" y="5022"/>
                    <a:pt x="1" y="506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47"/>
            <p:cNvSpPr/>
            <p:nvPr/>
          </p:nvSpPr>
          <p:spPr>
            <a:xfrm>
              <a:off x="7942150" y="1333475"/>
              <a:ext cx="375075" cy="421625"/>
            </a:xfrm>
            <a:custGeom>
              <a:avLst/>
              <a:gdLst/>
              <a:ahLst/>
              <a:cxnLst/>
              <a:rect l="l" t="t" r="r" b="b"/>
              <a:pathLst>
                <a:path w="15003" h="16865" fill="none" extrusionOk="0">
                  <a:moveTo>
                    <a:pt x="15002" y="11571"/>
                  </a:moveTo>
                  <a:lnTo>
                    <a:pt x="12219" y="5838"/>
                  </a:lnTo>
                  <a:cubicBezTo>
                    <a:pt x="10441" y="2155"/>
                    <a:pt x="6968" y="0"/>
                    <a:pt x="4143" y="983"/>
                  </a:cubicBezTo>
                  <a:cubicBezTo>
                    <a:pt x="1130" y="2030"/>
                    <a:pt x="0" y="6277"/>
                    <a:pt x="1632" y="10462"/>
                  </a:cubicBezTo>
                  <a:lnTo>
                    <a:pt x="4017" y="16551"/>
                  </a:lnTo>
                  <a:cubicBezTo>
                    <a:pt x="6989" y="16864"/>
                    <a:pt x="10964" y="16048"/>
                    <a:pt x="15002" y="1157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7" name="Google Shape;2087;p47"/>
          <p:cNvGrpSpPr/>
          <p:nvPr/>
        </p:nvGrpSpPr>
        <p:grpSpPr>
          <a:xfrm rot="-715311">
            <a:off x="7467426" y="1111905"/>
            <a:ext cx="479083" cy="893989"/>
            <a:chOff x="7942150" y="1333475"/>
            <a:chExt cx="945250" cy="1763875"/>
          </a:xfrm>
        </p:grpSpPr>
        <p:sp>
          <p:nvSpPr>
            <p:cNvPr id="2088" name="Google Shape;2088;p47"/>
            <p:cNvSpPr/>
            <p:nvPr/>
          </p:nvSpPr>
          <p:spPr>
            <a:xfrm>
              <a:off x="8066125" y="2076250"/>
              <a:ext cx="185175" cy="468725"/>
            </a:xfrm>
            <a:custGeom>
              <a:avLst/>
              <a:gdLst/>
              <a:ahLst/>
              <a:cxnLst/>
              <a:rect l="l" t="t" r="r" b="b"/>
              <a:pathLst>
                <a:path w="7407" h="18749" extrusionOk="0">
                  <a:moveTo>
                    <a:pt x="1632" y="1"/>
                  </a:moveTo>
                  <a:lnTo>
                    <a:pt x="0" y="2867"/>
                  </a:lnTo>
                  <a:lnTo>
                    <a:pt x="5754" y="18748"/>
                  </a:lnTo>
                  <a:lnTo>
                    <a:pt x="7407" y="14605"/>
                  </a:lnTo>
                  <a:lnTo>
                    <a:pt x="16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47"/>
            <p:cNvSpPr/>
            <p:nvPr/>
          </p:nvSpPr>
          <p:spPr>
            <a:xfrm>
              <a:off x="8106925" y="2021850"/>
              <a:ext cx="167400" cy="419550"/>
            </a:xfrm>
            <a:custGeom>
              <a:avLst/>
              <a:gdLst/>
              <a:ahLst/>
              <a:cxnLst/>
              <a:rect l="l" t="t" r="r" b="b"/>
              <a:pathLst>
                <a:path w="6696" h="16782" extrusionOk="0">
                  <a:moveTo>
                    <a:pt x="1235" y="1"/>
                  </a:moveTo>
                  <a:lnTo>
                    <a:pt x="0" y="2177"/>
                  </a:lnTo>
                  <a:lnTo>
                    <a:pt x="5775" y="16781"/>
                  </a:lnTo>
                  <a:lnTo>
                    <a:pt x="6696" y="14480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47"/>
            <p:cNvSpPr/>
            <p:nvPr/>
          </p:nvSpPr>
          <p:spPr>
            <a:xfrm>
              <a:off x="8529050" y="1887425"/>
              <a:ext cx="256850" cy="389200"/>
            </a:xfrm>
            <a:custGeom>
              <a:avLst/>
              <a:gdLst/>
              <a:ahLst/>
              <a:cxnLst/>
              <a:rect l="l" t="t" r="r" b="b"/>
              <a:pathLst>
                <a:path w="10274" h="15568" extrusionOk="0">
                  <a:moveTo>
                    <a:pt x="0" y="0"/>
                  </a:moveTo>
                  <a:lnTo>
                    <a:pt x="5399" y="13705"/>
                  </a:lnTo>
                  <a:lnTo>
                    <a:pt x="10274" y="15567"/>
                  </a:lnTo>
                  <a:lnTo>
                    <a:pt x="2511" y="5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47"/>
            <p:cNvSpPr/>
            <p:nvPr/>
          </p:nvSpPr>
          <p:spPr>
            <a:xfrm>
              <a:off x="8450050" y="1869100"/>
              <a:ext cx="213975" cy="360975"/>
            </a:xfrm>
            <a:custGeom>
              <a:avLst/>
              <a:gdLst/>
              <a:ahLst/>
              <a:cxnLst/>
              <a:rect l="l" t="t" r="r" b="b"/>
              <a:pathLst>
                <a:path w="8559" h="14439" extrusionOk="0">
                  <a:moveTo>
                    <a:pt x="1" y="1"/>
                  </a:moveTo>
                  <a:lnTo>
                    <a:pt x="6948" y="13810"/>
                  </a:lnTo>
                  <a:lnTo>
                    <a:pt x="8559" y="14438"/>
                  </a:lnTo>
                  <a:lnTo>
                    <a:pt x="3160" y="7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47"/>
            <p:cNvSpPr/>
            <p:nvPr/>
          </p:nvSpPr>
          <p:spPr>
            <a:xfrm>
              <a:off x="7942150" y="1352100"/>
              <a:ext cx="375075" cy="396650"/>
            </a:xfrm>
            <a:custGeom>
              <a:avLst/>
              <a:gdLst/>
              <a:ahLst/>
              <a:cxnLst/>
              <a:rect l="l" t="t" r="r" b="b"/>
              <a:pathLst>
                <a:path w="15003" h="15866" extrusionOk="0">
                  <a:moveTo>
                    <a:pt x="5571" y="1"/>
                  </a:moveTo>
                  <a:cubicBezTo>
                    <a:pt x="5084" y="1"/>
                    <a:pt x="4605" y="78"/>
                    <a:pt x="4143" y="238"/>
                  </a:cubicBezTo>
                  <a:cubicBezTo>
                    <a:pt x="1130" y="1285"/>
                    <a:pt x="0" y="5532"/>
                    <a:pt x="1632" y="9717"/>
                  </a:cubicBezTo>
                  <a:lnTo>
                    <a:pt x="4017" y="15806"/>
                  </a:lnTo>
                  <a:cubicBezTo>
                    <a:pt x="4380" y="15844"/>
                    <a:pt x="4758" y="15865"/>
                    <a:pt x="5150" y="15865"/>
                  </a:cubicBezTo>
                  <a:cubicBezTo>
                    <a:pt x="7961" y="15865"/>
                    <a:pt x="11457" y="14756"/>
                    <a:pt x="15002" y="10826"/>
                  </a:cubicBezTo>
                  <a:lnTo>
                    <a:pt x="12219" y="5093"/>
                  </a:lnTo>
                  <a:cubicBezTo>
                    <a:pt x="10732" y="2012"/>
                    <a:pt x="8058" y="1"/>
                    <a:pt x="5571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47"/>
            <p:cNvSpPr/>
            <p:nvPr/>
          </p:nvSpPr>
          <p:spPr>
            <a:xfrm>
              <a:off x="8046750" y="1633200"/>
              <a:ext cx="573875" cy="754325"/>
            </a:xfrm>
            <a:custGeom>
              <a:avLst/>
              <a:gdLst/>
              <a:ahLst/>
              <a:cxnLst/>
              <a:rect l="l" t="t" r="r" b="b"/>
              <a:pathLst>
                <a:path w="22955" h="30173" extrusionOk="0">
                  <a:moveTo>
                    <a:pt x="11007" y="0"/>
                  </a:moveTo>
                  <a:cubicBezTo>
                    <a:pt x="6675" y="3829"/>
                    <a:pt x="2805" y="4855"/>
                    <a:pt x="1" y="4938"/>
                  </a:cubicBezTo>
                  <a:lnTo>
                    <a:pt x="1110" y="7930"/>
                  </a:lnTo>
                  <a:lnTo>
                    <a:pt x="5002" y="18413"/>
                  </a:lnTo>
                  <a:lnTo>
                    <a:pt x="6111" y="21384"/>
                  </a:lnTo>
                  <a:lnTo>
                    <a:pt x="9375" y="30172"/>
                  </a:lnTo>
                  <a:cubicBezTo>
                    <a:pt x="12869" y="29691"/>
                    <a:pt x="18246" y="28163"/>
                    <a:pt x="22954" y="23560"/>
                  </a:cubicBezTo>
                  <a:lnTo>
                    <a:pt x="18999" y="15756"/>
                  </a:lnTo>
                  <a:lnTo>
                    <a:pt x="17556" y="12889"/>
                  </a:lnTo>
                  <a:lnTo>
                    <a:pt x="12450" y="2867"/>
                  </a:lnTo>
                  <a:lnTo>
                    <a:pt x="11007" y="0"/>
                  </a:ln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47"/>
            <p:cNvSpPr/>
            <p:nvPr/>
          </p:nvSpPr>
          <p:spPr>
            <a:xfrm>
              <a:off x="8397750" y="2389775"/>
              <a:ext cx="489650" cy="701050"/>
            </a:xfrm>
            <a:custGeom>
              <a:avLst/>
              <a:gdLst/>
              <a:ahLst/>
              <a:cxnLst/>
              <a:rect l="l" t="t" r="r" b="b"/>
              <a:pathLst>
                <a:path w="19586" h="28042" extrusionOk="0">
                  <a:moveTo>
                    <a:pt x="6056" y="1"/>
                  </a:moveTo>
                  <a:cubicBezTo>
                    <a:pt x="5873" y="1"/>
                    <a:pt x="5689" y="12"/>
                    <a:pt x="5503" y="35"/>
                  </a:cubicBezTo>
                  <a:cubicBezTo>
                    <a:pt x="3014" y="328"/>
                    <a:pt x="1235" y="2587"/>
                    <a:pt x="1528" y="5077"/>
                  </a:cubicBezTo>
                  <a:cubicBezTo>
                    <a:pt x="1695" y="6542"/>
                    <a:pt x="2532" y="7735"/>
                    <a:pt x="3704" y="8446"/>
                  </a:cubicBezTo>
                  <a:cubicBezTo>
                    <a:pt x="1507" y="8990"/>
                    <a:pt x="1" y="11082"/>
                    <a:pt x="273" y="13384"/>
                  </a:cubicBezTo>
                  <a:cubicBezTo>
                    <a:pt x="564" y="15694"/>
                    <a:pt x="2529" y="17391"/>
                    <a:pt x="4799" y="17391"/>
                  </a:cubicBezTo>
                  <a:cubicBezTo>
                    <a:pt x="4977" y="17391"/>
                    <a:pt x="5156" y="17381"/>
                    <a:pt x="5336" y="17359"/>
                  </a:cubicBezTo>
                  <a:cubicBezTo>
                    <a:pt x="5943" y="17276"/>
                    <a:pt x="6529" y="17087"/>
                    <a:pt x="7031" y="16794"/>
                  </a:cubicBezTo>
                  <a:lnTo>
                    <a:pt x="7031" y="16794"/>
                  </a:lnTo>
                  <a:cubicBezTo>
                    <a:pt x="6905" y="17380"/>
                    <a:pt x="6864" y="17987"/>
                    <a:pt x="6926" y="18615"/>
                  </a:cubicBezTo>
                  <a:cubicBezTo>
                    <a:pt x="7177" y="20624"/>
                    <a:pt x="8516" y="22235"/>
                    <a:pt x="10274" y="22946"/>
                  </a:cubicBezTo>
                  <a:cubicBezTo>
                    <a:pt x="10232" y="23302"/>
                    <a:pt x="10211" y="23657"/>
                    <a:pt x="10253" y="24034"/>
                  </a:cubicBezTo>
                  <a:cubicBezTo>
                    <a:pt x="10544" y="26344"/>
                    <a:pt x="12510" y="28041"/>
                    <a:pt x="14780" y="28041"/>
                  </a:cubicBezTo>
                  <a:cubicBezTo>
                    <a:pt x="14957" y="28041"/>
                    <a:pt x="15136" y="28031"/>
                    <a:pt x="15317" y="28010"/>
                  </a:cubicBezTo>
                  <a:cubicBezTo>
                    <a:pt x="17807" y="27696"/>
                    <a:pt x="19585" y="25436"/>
                    <a:pt x="19292" y="22946"/>
                  </a:cubicBezTo>
                  <a:cubicBezTo>
                    <a:pt x="19125" y="21565"/>
                    <a:pt x="18351" y="20393"/>
                    <a:pt x="17263" y="19682"/>
                  </a:cubicBezTo>
                  <a:cubicBezTo>
                    <a:pt x="17514" y="18971"/>
                    <a:pt x="17597" y="18175"/>
                    <a:pt x="17493" y="17359"/>
                  </a:cubicBezTo>
                  <a:cubicBezTo>
                    <a:pt x="17325" y="15916"/>
                    <a:pt x="16593" y="14681"/>
                    <a:pt x="15547" y="13823"/>
                  </a:cubicBezTo>
                  <a:cubicBezTo>
                    <a:pt x="16175" y="12840"/>
                    <a:pt x="16488" y="11626"/>
                    <a:pt x="16321" y="10350"/>
                  </a:cubicBezTo>
                  <a:cubicBezTo>
                    <a:pt x="16300" y="10099"/>
                    <a:pt x="16258" y="9848"/>
                    <a:pt x="16175" y="9597"/>
                  </a:cubicBezTo>
                  <a:cubicBezTo>
                    <a:pt x="17116" y="8655"/>
                    <a:pt x="17639" y="7295"/>
                    <a:pt x="17472" y="5851"/>
                  </a:cubicBezTo>
                  <a:cubicBezTo>
                    <a:pt x="17201" y="3553"/>
                    <a:pt x="15255" y="1861"/>
                    <a:pt x="12983" y="1861"/>
                  </a:cubicBezTo>
                  <a:cubicBezTo>
                    <a:pt x="12793" y="1861"/>
                    <a:pt x="12602" y="1873"/>
                    <a:pt x="12408" y="1897"/>
                  </a:cubicBezTo>
                  <a:cubicBezTo>
                    <a:pt x="11592" y="1981"/>
                    <a:pt x="10839" y="2315"/>
                    <a:pt x="10211" y="2776"/>
                  </a:cubicBezTo>
                  <a:cubicBezTo>
                    <a:pt x="9526" y="1120"/>
                    <a:pt x="7889" y="1"/>
                    <a:pt x="6056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47"/>
            <p:cNvSpPr/>
            <p:nvPr/>
          </p:nvSpPr>
          <p:spPr>
            <a:xfrm>
              <a:off x="8397750" y="2384350"/>
              <a:ext cx="489650" cy="713000"/>
            </a:xfrm>
            <a:custGeom>
              <a:avLst/>
              <a:gdLst/>
              <a:ahLst/>
              <a:cxnLst/>
              <a:rect l="l" t="t" r="r" b="b"/>
              <a:pathLst>
                <a:path w="19586" h="28520" fill="none" extrusionOk="0">
                  <a:moveTo>
                    <a:pt x="3704" y="8663"/>
                  </a:moveTo>
                  <a:cubicBezTo>
                    <a:pt x="2532" y="7952"/>
                    <a:pt x="1695" y="6759"/>
                    <a:pt x="1528" y="5294"/>
                  </a:cubicBezTo>
                  <a:cubicBezTo>
                    <a:pt x="1235" y="2804"/>
                    <a:pt x="3014" y="545"/>
                    <a:pt x="5503" y="252"/>
                  </a:cubicBezTo>
                  <a:cubicBezTo>
                    <a:pt x="7554" y="1"/>
                    <a:pt x="9458" y="1172"/>
                    <a:pt x="10211" y="2993"/>
                  </a:cubicBezTo>
                  <a:cubicBezTo>
                    <a:pt x="10839" y="2532"/>
                    <a:pt x="11592" y="2198"/>
                    <a:pt x="12408" y="2114"/>
                  </a:cubicBezTo>
                  <a:cubicBezTo>
                    <a:pt x="14919" y="1800"/>
                    <a:pt x="17179" y="3579"/>
                    <a:pt x="17472" y="6068"/>
                  </a:cubicBezTo>
                  <a:cubicBezTo>
                    <a:pt x="17639" y="7512"/>
                    <a:pt x="17116" y="8872"/>
                    <a:pt x="16175" y="9814"/>
                  </a:cubicBezTo>
                  <a:cubicBezTo>
                    <a:pt x="16258" y="10065"/>
                    <a:pt x="16300" y="10316"/>
                    <a:pt x="16321" y="10567"/>
                  </a:cubicBezTo>
                  <a:cubicBezTo>
                    <a:pt x="16488" y="11843"/>
                    <a:pt x="16175" y="13057"/>
                    <a:pt x="15547" y="14040"/>
                  </a:cubicBezTo>
                  <a:cubicBezTo>
                    <a:pt x="16593" y="14898"/>
                    <a:pt x="17325" y="16133"/>
                    <a:pt x="17493" y="17576"/>
                  </a:cubicBezTo>
                  <a:cubicBezTo>
                    <a:pt x="17597" y="18392"/>
                    <a:pt x="17514" y="19188"/>
                    <a:pt x="17263" y="19899"/>
                  </a:cubicBezTo>
                  <a:cubicBezTo>
                    <a:pt x="18351" y="20610"/>
                    <a:pt x="19125" y="21782"/>
                    <a:pt x="19292" y="23163"/>
                  </a:cubicBezTo>
                  <a:cubicBezTo>
                    <a:pt x="19585" y="25653"/>
                    <a:pt x="17807" y="27913"/>
                    <a:pt x="15317" y="28227"/>
                  </a:cubicBezTo>
                  <a:cubicBezTo>
                    <a:pt x="12827" y="28519"/>
                    <a:pt x="10567" y="26741"/>
                    <a:pt x="10253" y="24251"/>
                  </a:cubicBezTo>
                  <a:cubicBezTo>
                    <a:pt x="10211" y="23874"/>
                    <a:pt x="10232" y="23519"/>
                    <a:pt x="10274" y="23163"/>
                  </a:cubicBezTo>
                  <a:cubicBezTo>
                    <a:pt x="8516" y="22452"/>
                    <a:pt x="7177" y="20841"/>
                    <a:pt x="6926" y="18832"/>
                  </a:cubicBezTo>
                  <a:cubicBezTo>
                    <a:pt x="6864" y="18204"/>
                    <a:pt x="6905" y="17597"/>
                    <a:pt x="7031" y="17011"/>
                  </a:cubicBezTo>
                  <a:cubicBezTo>
                    <a:pt x="6529" y="17304"/>
                    <a:pt x="5943" y="17493"/>
                    <a:pt x="5336" y="17576"/>
                  </a:cubicBezTo>
                  <a:cubicBezTo>
                    <a:pt x="2846" y="17869"/>
                    <a:pt x="586" y="16091"/>
                    <a:pt x="273" y="13601"/>
                  </a:cubicBezTo>
                  <a:cubicBezTo>
                    <a:pt x="1" y="11299"/>
                    <a:pt x="1507" y="9207"/>
                    <a:pt x="3704" y="866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47"/>
            <p:cNvSpPr/>
            <p:nvPr/>
          </p:nvSpPr>
          <p:spPr>
            <a:xfrm>
              <a:off x="8066125" y="2021850"/>
              <a:ext cx="208200" cy="523125"/>
            </a:xfrm>
            <a:custGeom>
              <a:avLst/>
              <a:gdLst/>
              <a:ahLst/>
              <a:cxnLst/>
              <a:rect l="l" t="t" r="r" b="b"/>
              <a:pathLst>
                <a:path w="8328" h="20925" fill="none" extrusionOk="0">
                  <a:moveTo>
                    <a:pt x="2867" y="1"/>
                  </a:moveTo>
                  <a:lnTo>
                    <a:pt x="0" y="5043"/>
                  </a:lnTo>
                  <a:lnTo>
                    <a:pt x="5754" y="20924"/>
                  </a:lnTo>
                  <a:lnTo>
                    <a:pt x="8328" y="14480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47"/>
            <p:cNvSpPr/>
            <p:nvPr/>
          </p:nvSpPr>
          <p:spPr>
            <a:xfrm>
              <a:off x="8450050" y="1869100"/>
              <a:ext cx="335850" cy="407525"/>
            </a:xfrm>
            <a:custGeom>
              <a:avLst/>
              <a:gdLst/>
              <a:ahLst/>
              <a:cxnLst/>
              <a:rect l="l" t="t" r="r" b="b"/>
              <a:pathLst>
                <a:path w="13434" h="16301" fill="none" extrusionOk="0">
                  <a:moveTo>
                    <a:pt x="1" y="1"/>
                  </a:moveTo>
                  <a:lnTo>
                    <a:pt x="5671" y="1319"/>
                  </a:lnTo>
                  <a:lnTo>
                    <a:pt x="13434" y="16300"/>
                  </a:lnTo>
                  <a:lnTo>
                    <a:pt x="6948" y="13810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47"/>
            <p:cNvSpPr/>
            <p:nvPr/>
          </p:nvSpPr>
          <p:spPr>
            <a:xfrm>
              <a:off x="8199500" y="2027075"/>
              <a:ext cx="421125" cy="360450"/>
            </a:xfrm>
            <a:custGeom>
              <a:avLst/>
              <a:gdLst/>
              <a:ahLst/>
              <a:cxnLst/>
              <a:rect l="l" t="t" r="r" b="b"/>
              <a:pathLst>
                <a:path w="16845" h="14418" fill="none" extrusionOk="0">
                  <a:moveTo>
                    <a:pt x="1" y="5629"/>
                  </a:moveTo>
                  <a:lnTo>
                    <a:pt x="3265" y="14417"/>
                  </a:lnTo>
                  <a:cubicBezTo>
                    <a:pt x="6759" y="13936"/>
                    <a:pt x="12136" y="12408"/>
                    <a:pt x="16844" y="7805"/>
                  </a:cubicBezTo>
                  <a:lnTo>
                    <a:pt x="12889" y="1"/>
                  </a:lnTo>
                  <a:cubicBezTo>
                    <a:pt x="7638" y="4960"/>
                    <a:pt x="2993" y="5797"/>
                    <a:pt x="1" y="562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47"/>
            <p:cNvSpPr/>
            <p:nvPr/>
          </p:nvSpPr>
          <p:spPr>
            <a:xfrm>
              <a:off x="8046750" y="1633200"/>
              <a:ext cx="311275" cy="198275"/>
            </a:xfrm>
            <a:custGeom>
              <a:avLst/>
              <a:gdLst/>
              <a:ahLst/>
              <a:cxnLst/>
              <a:rect l="l" t="t" r="r" b="b"/>
              <a:pathLst>
                <a:path w="12451" h="7931" fill="none" extrusionOk="0">
                  <a:moveTo>
                    <a:pt x="12450" y="2867"/>
                  </a:moveTo>
                  <a:lnTo>
                    <a:pt x="11007" y="0"/>
                  </a:lnTo>
                  <a:cubicBezTo>
                    <a:pt x="6675" y="3829"/>
                    <a:pt x="2805" y="4855"/>
                    <a:pt x="1" y="4938"/>
                  </a:cubicBezTo>
                  <a:lnTo>
                    <a:pt x="1110" y="7930"/>
                  </a:lnTo>
                  <a:cubicBezTo>
                    <a:pt x="3955" y="7888"/>
                    <a:pt x="7973" y="6863"/>
                    <a:pt x="12450" y="286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47"/>
            <p:cNvSpPr/>
            <p:nvPr/>
          </p:nvSpPr>
          <p:spPr>
            <a:xfrm>
              <a:off x="8171775" y="1955425"/>
              <a:ext cx="349975" cy="216575"/>
            </a:xfrm>
            <a:custGeom>
              <a:avLst/>
              <a:gdLst/>
              <a:ahLst/>
              <a:cxnLst/>
              <a:rect l="l" t="t" r="r" b="b"/>
              <a:pathLst>
                <a:path w="13999" h="8663" fill="none" extrusionOk="0">
                  <a:moveTo>
                    <a:pt x="1" y="5524"/>
                  </a:moveTo>
                  <a:lnTo>
                    <a:pt x="1110" y="8495"/>
                  </a:lnTo>
                  <a:cubicBezTo>
                    <a:pt x="4102" y="8663"/>
                    <a:pt x="8747" y="7826"/>
                    <a:pt x="13998" y="2867"/>
                  </a:cubicBezTo>
                  <a:lnTo>
                    <a:pt x="12555" y="0"/>
                  </a:lnTo>
                  <a:cubicBezTo>
                    <a:pt x="7470" y="4750"/>
                    <a:pt x="2972" y="5650"/>
                    <a:pt x="1" y="552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47"/>
            <p:cNvSpPr/>
            <p:nvPr/>
          </p:nvSpPr>
          <p:spPr>
            <a:xfrm>
              <a:off x="8074475" y="1704850"/>
              <a:ext cx="411175" cy="391825"/>
            </a:xfrm>
            <a:custGeom>
              <a:avLst/>
              <a:gdLst/>
              <a:ahLst/>
              <a:cxnLst/>
              <a:rect l="l" t="t" r="r" b="b"/>
              <a:pathLst>
                <a:path w="16447" h="15673" fill="none" extrusionOk="0">
                  <a:moveTo>
                    <a:pt x="1" y="5064"/>
                  </a:moveTo>
                  <a:lnTo>
                    <a:pt x="3893" y="15547"/>
                  </a:lnTo>
                  <a:cubicBezTo>
                    <a:pt x="6864" y="15673"/>
                    <a:pt x="11362" y="14773"/>
                    <a:pt x="16447" y="10023"/>
                  </a:cubicBezTo>
                  <a:lnTo>
                    <a:pt x="11341" y="1"/>
                  </a:lnTo>
                  <a:cubicBezTo>
                    <a:pt x="6864" y="3997"/>
                    <a:pt x="2846" y="5022"/>
                    <a:pt x="1" y="506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47"/>
            <p:cNvSpPr/>
            <p:nvPr/>
          </p:nvSpPr>
          <p:spPr>
            <a:xfrm>
              <a:off x="7942150" y="1333475"/>
              <a:ext cx="375075" cy="421625"/>
            </a:xfrm>
            <a:custGeom>
              <a:avLst/>
              <a:gdLst/>
              <a:ahLst/>
              <a:cxnLst/>
              <a:rect l="l" t="t" r="r" b="b"/>
              <a:pathLst>
                <a:path w="15003" h="16865" fill="none" extrusionOk="0">
                  <a:moveTo>
                    <a:pt x="15002" y="11571"/>
                  </a:moveTo>
                  <a:lnTo>
                    <a:pt x="12219" y="5838"/>
                  </a:lnTo>
                  <a:cubicBezTo>
                    <a:pt x="10441" y="2155"/>
                    <a:pt x="6968" y="0"/>
                    <a:pt x="4143" y="983"/>
                  </a:cubicBezTo>
                  <a:cubicBezTo>
                    <a:pt x="1130" y="2030"/>
                    <a:pt x="0" y="6277"/>
                    <a:pt x="1632" y="10462"/>
                  </a:cubicBezTo>
                  <a:lnTo>
                    <a:pt x="4017" y="16551"/>
                  </a:lnTo>
                  <a:cubicBezTo>
                    <a:pt x="6989" y="16864"/>
                    <a:pt x="10964" y="16048"/>
                    <a:pt x="15002" y="1157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3" name="Google Shape;2103;p47"/>
          <p:cNvGrpSpPr/>
          <p:nvPr/>
        </p:nvGrpSpPr>
        <p:grpSpPr>
          <a:xfrm rot="-1542031">
            <a:off x="1425031" y="2948838"/>
            <a:ext cx="479091" cy="894003"/>
            <a:chOff x="7942150" y="1333475"/>
            <a:chExt cx="945250" cy="1763875"/>
          </a:xfrm>
        </p:grpSpPr>
        <p:sp>
          <p:nvSpPr>
            <p:cNvPr id="2104" name="Google Shape;2104;p47"/>
            <p:cNvSpPr/>
            <p:nvPr/>
          </p:nvSpPr>
          <p:spPr>
            <a:xfrm>
              <a:off x="8066125" y="2076250"/>
              <a:ext cx="185175" cy="468725"/>
            </a:xfrm>
            <a:custGeom>
              <a:avLst/>
              <a:gdLst/>
              <a:ahLst/>
              <a:cxnLst/>
              <a:rect l="l" t="t" r="r" b="b"/>
              <a:pathLst>
                <a:path w="7407" h="18749" extrusionOk="0">
                  <a:moveTo>
                    <a:pt x="1632" y="1"/>
                  </a:moveTo>
                  <a:lnTo>
                    <a:pt x="0" y="2867"/>
                  </a:lnTo>
                  <a:lnTo>
                    <a:pt x="5754" y="18748"/>
                  </a:lnTo>
                  <a:lnTo>
                    <a:pt x="7407" y="14605"/>
                  </a:lnTo>
                  <a:lnTo>
                    <a:pt x="16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47"/>
            <p:cNvSpPr/>
            <p:nvPr/>
          </p:nvSpPr>
          <p:spPr>
            <a:xfrm>
              <a:off x="8106925" y="2021850"/>
              <a:ext cx="167400" cy="419550"/>
            </a:xfrm>
            <a:custGeom>
              <a:avLst/>
              <a:gdLst/>
              <a:ahLst/>
              <a:cxnLst/>
              <a:rect l="l" t="t" r="r" b="b"/>
              <a:pathLst>
                <a:path w="6696" h="16782" extrusionOk="0">
                  <a:moveTo>
                    <a:pt x="1235" y="1"/>
                  </a:moveTo>
                  <a:lnTo>
                    <a:pt x="0" y="2177"/>
                  </a:lnTo>
                  <a:lnTo>
                    <a:pt x="5775" y="16781"/>
                  </a:lnTo>
                  <a:lnTo>
                    <a:pt x="6696" y="14480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47"/>
            <p:cNvSpPr/>
            <p:nvPr/>
          </p:nvSpPr>
          <p:spPr>
            <a:xfrm>
              <a:off x="8529050" y="1887425"/>
              <a:ext cx="256850" cy="389200"/>
            </a:xfrm>
            <a:custGeom>
              <a:avLst/>
              <a:gdLst/>
              <a:ahLst/>
              <a:cxnLst/>
              <a:rect l="l" t="t" r="r" b="b"/>
              <a:pathLst>
                <a:path w="10274" h="15568" extrusionOk="0">
                  <a:moveTo>
                    <a:pt x="0" y="0"/>
                  </a:moveTo>
                  <a:lnTo>
                    <a:pt x="5399" y="13705"/>
                  </a:lnTo>
                  <a:lnTo>
                    <a:pt x="10274" y="15567"/>
                  </a:lnTo>
                  <a:lnTo>
                    <a:pt x="2511" y="5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47"/>
            <p:cNvSpPr/>
            <p:nvPr/>
          </p:nvSpPr>
          <p:spPr>
            <a:xfrm>
              <a:off x="8450050" y="1869100"/>
              <a:ext cx="213975" cy="360975"/>
            </a:xfrm>
            <a:custGeom>
              <a:avLst/>
              <a:gdLst/>
              <a:ahLst/>
              <a:cxnLst/>
              <a:rect l="l" t="t" r="r" b="b"/>
              <a:pathLst>
                <a:path w="8559" h="14439" extrusionOk="0">
                  <a:moveTo>
                    <a:pt x="1" y="1"/>
                  </a:moveTo>
                  <a:lnTo>
                    <a:pt x="6948" y="13810"/>
                  </a:lnTo>
                  <a:lnTo>
                    <a:pt x="8559" y="14438"/>
                  </a:lnTo>
                  <a:lnTo>
                    <a:pt x="3160" y="7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47"/>
            <p:cNvSpPr/>
            <p:nvPr/>
          </p:nvSpPr>
          <p:spPr>
            <a:xfrm>
              <a:off x="7942150" y="1352100"/>
              <a:ext cx="375075" cy="396650"/>
            </a:xfrm>
            <a:custGeom>
              <a:avLst/>
              <a:gdLst/>
              <a:ahLst/>
              <a:cxnLst/>
              <a:rect l="l" t="t" r="r" b="b"/>
              <a:pathLst>
                <a:path w="15003" h="15866" extrusionOk="0">
                  <a:moveTo>
                    <a:pt x="5571" y="1"/>
                  </a:moveTo>
                  <a:cubicBezTo>
                    <a:pt x="5084" y="1"/>
                    <a:pt x="4605" y="78"/>
                    <a:pt x="4143" y="238"/>
                  </a:cubicBezTo>
                  <a:cubicBezTo>
                    <a:pt x="1130" y="1285"/>
                    <a:pt x="0" y="5532"/>
                    <a:pt x="1632" y="9717"/>
                  </a:cubicBezTo>
                  <a:lnTo>
                    <a:pt x="4017" y="15806"/>
                  </a:lnTo>
                  <a:cubicBezTo>
                    <a:pt x="4380" y="15844"/>
                    <a:pt x="4758" y="15865"/>
                    <a:pt x="5150" y="15865"/>
                  </a:cubicBezTo>
                  <a:cubicBezTo>
                    <a:pt x="7961" y="15865"/>
                    <a:pt x="11457" y="14756"/>
                    <a:pt x="15002" y="10826"/>
                  </a:cubicBezTo>
                  <a:lnTo>
                    <a:pt x="12219" y="5093"/>
                  </a:lnTo>
                  <a:cubicBezTo>
                    <a:pt x="10732" y="2012"/>
                    <a:pt x="8058" y="1"/>
                    <a:pt x="5571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47"/>
            <p:cNvSpPr/>
            <p:nvPr/>
          </p:nvSpPr>
          <p:spPr>
            <a:xfrm>
              <a:off x="8046750" y="1633200"/>
              <a:ext cx="573875" cy="754325"/>
            </a:xfrm>
            <a:custGeom>
              <a:avLst/>
              <a:gdLst/>
              <a:ahLst/>
              <a:cxnLst/>
              <a:rect l="l" t="t" r="r" b="b"/>
              <a:pathLst>
                <a:path w="22955" h="30173" extrusionOk="0">
                  <a:moveTo>
                    <a:pt x="11007" y="0"/>
                  </a:moveTo>
                  <a:cubicBezTo>
                    <a:pt x="6675" y="3829"/>
                    <a:pt x="2805" y="4855"/>
                    <a:pt x="1" y="4938"/>
                  </a:cubicBezTo>
                  <a:lnTo>
                    <a:pt x="1110" y="7930"/>
                  </a:lnTo>
                  <a:lnTo>
                    <a:pt x="5002" y="18413"/>
                  </a:lnTo>
                  <a:lnTo>
                    <a:pt x="6111" y="21384"/>
                  </a:lnTo>
                  <a:lnTo>
                    <a:pt x="9375" y="30172"/>
                  </a:lnTo>
                  <a:cubicBezTo>
                    <a:pt x="12869" y="29691"/>
                    <a:pt x="18246" y="28163"/>
                    <a:pt x="22954" y="23560"/>
                  </a:cubicBezTo>
                  <a:lnTo>
                    <a:pt x="18999" y="15756"/>
                  </a:lnTo>
                  <a:lnTo>
                    <a:pt x="17556" y="12889"/>
                  </a:lnTo>
                  <a:lnTo>
                    <a:pt x="12450" y="2867"/>
                  </a:lnTo>
                  <a:lnTo>
                    <a:pt x="11007" y="0"/>
                  </a:ln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47"/>
            <p:cNvSpPr/>
            <p:nvPr/>
          </p:nvSpPr>
          <p:spPr>
            <a:xfrm>
              <a:off x="8397750" y="2389775"/>
              <a:ext cx="489650" cy="701050"/>
            </a:xfrm>
            <a:custGeom>
              <a:avLst/>
              <a:gdLst/>
              <a:ahLst/>
              <a:cxnLst/>
              <a:rect l="l" t="t" r="r" b="b"/>
              <a:pathLst>
                <a:path w="19586" h="28042" extrusionOk="0">
                  <a:moveTo>
                    <a:pt x="6056" y="1"/>
                  </a:moveTo>
                  <a:cubicBezTo>
                    <a:pt x="5873" y="1"/>
                    <a:pt x="5689" y="12"/>
                    <a:pt x="5503" y="35"/>
                  </a:cubicBezTo>
                  <a:cubicBezTo>
                    <a:pt x="3014" y="328"/>
                    <a:pt x="1235" y="2587"/>
                    <a:pt x="1528" y="5077"/>
                  </a:cubicBezTo>
                  <a:cubicBezTo>
                    <a:pt x="1695" y="6542"/>
                    <a:pt x="2532" y="7735"/>
                    <a:pt x="3704" y="8446"/>
                  </a:cubicBezTo>
                  <a:cubicBezTo>
                    <a:pt x="1507" y="8990"/>
                    <a:pt x="1" y="11082"/>
                    <a:pt x="273" y="13384"/>
                  </a:cubicBezTo>
                  <a:cubicBezTo>
                    <a:pt x="564" y="15694"/>
                    <a:pt x="2529" y="17391"/>
                    <a:pt x="4799" y="17391"/>
                  </a:cubicBezTo>
                  <a:cubicBezTo>
                    <a:pt x="4977" y="17391"/>
                    <a:pt x="5156" y="17381"/>
                    <a:pt x="5336" y="17359"/>
                  </a:cubicBezTo>
                  <a:cubicBezTo>
                    <a:pt x="5943" y="17276"/>
                    <a:pt x="6529" y="17087"/>
                    <a:pt x="7031" y="16794"/>
                  </a:cubicBezTo>
                  <a:lnTo>
                    <a:pt x="7031" y="16794"/>
                  </a:lnTo>
                  <a:cubicBezTo>
                    <a:pt x="6905" y="17380"/>
                    <a:pt x="6864" y="17987"/>
                    <a:pt x="6926" y="18615"/>
                  </a:cubicBezTo>
                  <a:cubicBezTo>
                    <a:pt x="7177" y="20624"/>
                    <a:pt x="8516" y="22235"/>
                    <a:pt x="10274" y="22946"/>
                  </a:cubicBezTo>
                  <a:cubicBezTo>
                    <a:pt x="10232" y="23302"/>
                    <a:pt x="10211" y="23657"/>
                    <a:pt x="10253" y="24034"/>
                  </a:cubicBezTo>
                  <a:cubicBezTo>
                    <a:pt x="10544" y="26344"/>
                    <a:pt x="12510" y="28041"/>
                    <a:pt x="14780" y="28041"/>
                  </a:cubicBezTo>
                  <a:cubicBezTo>
                    <a:pt x="14957" y="28041"/>
                    <a:pt x="15136" y="28031"/>
                    <a:pt x="15317" y="28010"/>
                  </a:cubicBezTo>
                  <a:cubicBezTo>
                    <a:pt x="17807" y="27696"/>
                    <a:pt x="19585" y="25436"/>
                    <a:pt x="19292" y="22946"/>
                  </a:cubicBezTo>
                  <a:cubicBezTo>
                    <a:pt x="19125" y="21565"/>
                    <a:pt x="18351" y="20393"/>
                    <a:pt x="17263" y="19682"/>
                  </a:cubicBezTo>
                  <a:cubicBezTo>
                    <a:pt x="17514" y="18971"/>
                    <a:pt x="17597" y="18175"/>
                    <a:pt x="17493" y="17359"/>
                  </a:cubicBezTo>
                  <a:cubicBezTo>
                    <a:pt x="17325" y="15916"/>
                    <a:pt x="16593" y="14681"/>
                    <a:pt x="15547" y="13823"/>
                  </a:cubicBezTo>
                  <a:cubicBezTo>
                    <a:pt x="16175" y="12840"/>
                    <a:pt x="16488" y="11626"/>
                    <a:pt x="16321" y="10350"/>
                  </a:cubicBezTo>
                  <a:cubicBezTo>
                    <a:pt x="16300" y="10099"/>
                    <a:pt x="16258" y="9848"/>
                    <a:pt x="16175" y="9597"/>
                  </a:cubicBezTo>
                  <a:cubicBezTo>
                    <a:pt x="17116" y="8655"/>
                    <a:pt x="17639" y="7295"/>
                    <a:pt x="17472" y="5851"/>
                  </a:cubicBezTo>
                  <a:cubicBezTo>
                    <a:pt x="17201" y="3553"/>
                    <a:pt x="15255" y="1861"/>
                    <a:pt x="12983" y="1861"/>
                  </a:cubicBezTo>
                  <a:cubicBezTo>
                    <a:pt x="12793" y="1861"/>
                    <a:pt x="12602" y="1873"/>
                    <a:pt x="12408" y="1897"/>
                  </a:cubicBezTo>
                  <a:cubicBezTo>
                    <a:pt x="11592" y="1981"/>
                    <a:pt x="10839" y="2315"/>
                    <a:pt x="10211" y="2776"/>
                  </a:cubicBezTo>
                  <a:cubicBezTo>
                    <a:pt x="9526" y="1120"/>
                    <a:pt x="7889" y="1"/>
                    <a:pt x="6056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47"/>
            <p:cNvSpPr/>
            <p:nvPr/>
          </p:nvSpPr>
          <p:spPr>
            <a:xfrm>
              <a:off x="8397750" y="2384350"/>
              <a:ext cx="489650" cy="713000"/>
            </a:xfrm>
            <a:custGeom>
              <a:avLst/>
              <a:gdLst/>
              <a:ahLst/>
              <a:cxnLst/>
              <a:rect l="l" t="t" r="r" b="b"/>
              <a:pathLst>
                <a:path w="19586" h="28520" fill="none" extrusionOk="0">
                  <a:moveTo>
                    <a:pt x="3704" y="8663"/>
                  </a:moveTo>
                  <a:cubicBezTo>
                    <a:pt x="2532" y="7952"/>
                    <a:pt x="1695" y="6759"/>
                    <a:pt x="1528" y="5294"/>
                  </a:cubicBezTo>
                  <a:cubicBezTo>
                    <a:pt x="1235" y="2804"/>
                    <a:pt x="3014" y="545"/>
                    <a:pt x="5503" y="252"/>
                  </a:cubicBezTo>
                  <a:cubicBezTo>
                    <a:pt x="7554" y="1"/>
                    <a:pt x="9458" y="1172"/>
                    <a:pt x="10211" y="2993"/>
                  </a:cubicBezTo>
                  <a:cubicBezTo>
                    <a:pt x="10839" y="2532"/>
                    <a:pt x="11592" y="2198"/>
                    <a:pt x="12408" y="2114"/>
                  </a:cubicBezTo>
                  <a:cubicBezTo>
                    <a:pt x="14919" y="1800"/>
                    <a:pt x="17179" y="3579"/>
                    <a:pt x="17472" y="6068"/>
                  </a:cubicBezTo>
                  <a:cubicBezTo>
                    <a:pt x="17639" y="7512"/>
                    <a:pt x="17116" y="8872"/>
                    <a:pt x="16175" y="9814"/>
                  </a:cubicBezTo>
                  <a:cubicBezTo>
                    <a:pt x="16258" y="10065"/>
                    <a:pt x="16300" y="10316"/>
                    <a:pt x="16321" y="10567"/>
                  </a:cubicBezTo>
                  <a:cubicBezTo>
                    <a:pt x="16488" y="11843"/>
                    <a:pt x="16175" y="13057"/>
                    <a:pt x="15547" y="14040"/>
                  </a:cubicBezTo>
                  <a:cubicBezTo>
                    <a:pt x="16593" y="14898"/>
                    <a:pt x="17325" y="16133"/>
                    <a:pt x="17493" y="17576"/>
                  </a:cubicBezTo>
                  <a:cubicBezTo>
                    <a:pt x="17597" y="18392"/>
                    <a:pt x="17514" y="19188"/>
                    <a:pt x="17263" y="19899"/>
                  </a:cubicBezTo>
                  <a:cubicBezTo>
                    <a:pt x="18351" y="20610"/>
                    <a:pt x="19125" y="21782"/>
                    <a:pt x="19292" y="23163"/>
                  </a:cubicBezTo>
                  <a:cubicBezTo>
                    <a:pt x="19585" y="25653"/>
                    <a:pt x="17807" y="27913"/>
                    <a:pt x="15317" y="28227"/>
                  </a:cubicBezTo>
                  <a:cubicBezTo>
                    <a:pt x="12827" y="28519"/>
                    <a:pt x="10567" y="26741"/>
                    <a:pt x="10253" y="24251"/>
                  </a:cubicBezTo>
                  <a:cubicBezTo>
                    <a:pt x="10211" y="23874"/>
                    <a:pt x="10232" y="23519"/>
                    <a:pt x="10274" y="23163"/>
                  </a:cubicBezTo>
                  <a:cubicBezTo>
                    <a:pt x="8516" y="22452"/>
                    <a:pt x="7177" y="20841"/>
                    <a:pt x="6926" y="18832"/>
                  </a:cubicBezTo>
                  <a:cubicBezTo>
                    <a:pt x="6864" y="18204"/>
                    <a:pt x="6905" y="17597"/>
                    <a:pt x="7031" y="17011"/>
                  </a:cubicBezTo>
                  <a:cubicBezTo>
                    <a:pt x="6529" y="17304"/>
                    <a:pt x="5943" y="17493"/>
                    <a:pt x="5336" y="17576"/>
                  </a:cubicBezTo>
                  <a:cubicBezTo>
                    <a:pt x="2846" y="17869"/>
                    <a:pt x="586" y="16091"/>
                    <a:pt x="273" y="13601"/>
                  </a:cubicBezTo>
                  <a:cubicBezTo>
                    <a:pt x="1" y="11299"/>
                    <a:pt x="1507" y="9207"/>
                    <a:pt x="3704" y="866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47"/>
            <p:cNvSpPr/>
            <p:nvPr/>
          </p:nvSpPr>
          <p:spPr>
            <a:xfrm>
              <a:off x="8066125" y="2021850"/>
              <a:ext cx="208200" cy="523125"/>
            </a:xfrm>
            <a:custGeom>
              <a:avLst/>
              <a:gdLst/>
              <a:ahLst/>
              <a:cxnLst/>
              <a:rect l="l" t="t" r="r" b="b"/>
              <a:pathLst>
                <a:path w="8328" h="20925" fill="none" extrusionOk="0">
                  <a:moveTo>
                    <a:pt x="2867" y="1"/>
                  </a:moveTo>
                  <a:lnTo>
                    <a:pt x="0" y="5043"/>
                  </a:lnTo>
                  <a:lnTo>
                    <a:pt x="5754" y="20924"/>
                  </a:lnTo>
                  <a:lnTo>
                    <a:pt x="8328" y="14480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7"/>
            <p:cNvSpPr/>
            <p:nvPr/>
          </p:nvSpPr>
          <p:spPr>
            <a:xfrm>
              <a:off x="8450050" y="1869100"/>
              <a:ext cx="335850" cy="407525"/>
            </a:xfrm>
            <a:custGeom>
              <a:avLst/>
              <a:gdLst/>
              <a:ahLst/>
              <a:cxnLst/>
              <a:rect l="l" t="t" r="r" b="b"/>
              <a:pathLst>
                <a:path w="13434" h="16301" fill="none" extrusionOk="0">
                  <a:moveTo>
                    <a:pt x="1" y="1"/>
                  </a:moveTo>
                  <a:lnTo>
                    <a:pt x="5671" y="1319"/>
                  </a:lnTo>
                  <a:lnTo>
                    <a:pt x="13434" y="16300"/>
                  </a:lnTo>
                  <a:lnTo>
                    <a:pt x="6948" y="13810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7"/>
            <p:cNvSpPr/>
            <p:nvPr/>
          </p:nvSpPr>
          <p:spPr>
            <a:xfrm>
              <a:off x="8199500" y="2027075"/>
              <a:ext cx="421125" cy="360450"/>
            </a:xfrm>
            <a:custGeom>
              <a:avLst/>
              <a:gdLst/>
              <a:ahLst/>
              <a:cxnLst/>
              <a:rect l="l" t="t" r="r" b="b"/>
              <a:pathLst>
                <a:path w="16845" h="14418" fill="none" extrusionOk="0">
                  <a:moveTo>
                    <a:pt x="1" y="5629"/>
                  </a:moveTo>
                  <a:lnTo>
                    <a:pt x="3265" y="14417"/>
                  </a:lnTo>
                  <a:cubicBezTo>
                    <a:pt x="6759" y="13936"/>
                    <a:pt x="12136" y="12408"/>
                    <a:pt x="16844" y="7805"/>
                  </a:cubicBezTo>
                  <a:lnTo>
                    <a:pt x="12889" y="1"/>
                  </a:lnTo>
                  <a:cubicBezTo>
                    <a:pt x="7638" y="4960"/>
                    <a:pt x="2993" y="5797"/>
                    <a:pt x="1" y="562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7"/>
            <p:cNvSpPr/>
            <p:nvPr/>
          </p:nvSpPr>
          <p:spPr>
            <a:xfrm>
              <a:off x="8046750" y="1633200"/>
              <a:ext cx="311275" cy="198275"/>
            </a:xfrm>
            <a:custGeom>
              <a:avLst/>
              <a:gdLst/>
              <a:ahLst/>
              <a:cxnLst/>
              <a:rect l="l" t="t" r="r" b="b"/>
              <a:pathLst>
                <a:path w="12451" h="7931" fill="none" extrusionOk="0">
                  <a:moveTo>
                    <a:pt x="12450" y="2867"/>
                  </a:moveTo>
                  <a:lnTo>
                    <a:pt x="11007" y="0"/>
                  </a:lnTo>
                  <a:cubicBezTo>
                    <a:pt x="6675" y="3829"/>
                    <a:pt x="2805" y="4855"/>
                    <a:pt x="1" y="4938"/>
                  </a:cubicBezTo>
                  <a:lnTo>
                    <a:pt x="1110" y="7930"/>
                  </a:lnTo>
                  <a:cubicBezTo>
                    <a:pt x="3955" y="7888"/>
                    <a:pt x="7973" y="6863"/>
                    <a:pt x="12450" y="286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7"/>
            <p:cNvSpPr/>
            <p:nvPr/>
          </p:nvSpPr>
          <p:spPr>
            <a:xfrm>
              <a:off x="8171775" y="1955425"/>
              <a:ext cx="349975" cy="216575"/>
            </a:xfrm>
            <a:custGeom>
              <a:avLst/>
              <a:gdLst/>
              <a:ahLst/>
              <a:cxnLst/>
              <a:rect l="l" t="t" r="r" b="b"/>
              <a:pathLst>
                <a:path w="13999" h="8663" fill="none" extrusionOk="0">
                  <a:moveTo>
                    <a:pt x="1" y="5524"/>
                  </a:moveTo>
                  <a:lnTo>
                    <a:pt x="1110" y="8495"/>
                  </a:lnTo>
                  <a:cubicBezTo>
                    <a:pt x="4102" y="8663"/>
                    <a:pt x="8747" y="7826"/>
                    <a:pt x="13998" y="2867"/>
                  </a:cubicBezTo>
                  <a:lnTo>
                    <a:pt x="12555" y="0"/>
                  </a:lnTo>
                  <a:cubicBezTo>
                    <a:pt x="7470" y="4750"/>
                    <a:pt x="2972" y="5650"/>
                    <a:pt x="1" y="552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7"/>
            <p:cNvSpPr/>
            <p:nvPr/>
          </p:nvSpPr>
          <p:spPr>
            <a:xfrm>
              <a:off x="8074475" y="1704850"/>
              <a:ext cx="411175" cy="391825"/>
            </a:xfrm>
            <a:custGeom>
              <a:avLst/>
              <a:gdLst/>
              <a:ahLst/>
              <a:cxnLst/>
              <a:rect l="l" t="t" r="r" b="b"/>
              <a:pathLst>
                <a:path w="16447" h="15673" fill="none" extrusionOk="0">
                  <a:moveTo>
                    <a:pt x="1" y="5064"/>
                  </a:moveTo>
                  <a:lnTo>
                    <a:pt x="3893" y="15547"/>
                  </a:lnTo>
                  <a:cubicBezTo>
                    <a:pt x="6864" y="15673"/>
                    <a:pt x="11362" y="14773"/>
                    <a:pt x="16447" y="10023"/>
                  </a:cubicBezTo>
                  <a:lnTo>
                    <a:pt x="11341" y="1"/>
                  </a:lnTo>
                  <a:cubicBezTo>
                    <a:pt x="6864" y="3997"/>
                    <a:pt x="2846" y="5022"/>
                    <a:pt x="1" y="506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7"/>
            <p:cNvSpPr/>
            <p:nvPr/>
          </p:nvSpPr>
          <p:spPr>
            <a:xfrm>
              <a:off x="7942150" y="1333475"/>
              <a:ext cx="375075" cy="421625"/>
            </a:xfrm>
            <a:custGeom>
              <a:avLst/>
              <a:gdLst/>
              <a:ahLst/>
              <a:cxnLst/>
              <a:rect l="l" t="t" r="r" b="b"/>
              <a:pathLst>
                <a:path w="15003" h="16865" fill="none" extrusionOk="0">
                  <a:moveTo>
                    <a:pt x="15002" y="11571"/>
                  </a:moveTo>
                  <a:lnTo>
                    <a:pt x="12219" y="5838"/>
                  </a:lnTo>
                  <a:cubicBezTo>
                    <a:pt x="10441" y="2155"/>
                    <a:pt x="6968" y="0"/>
                    <a:pt x="4143" y="983"/>
                  </a:cubicBezTo>
                  <a:cubicBezTo>
                    <a:pt x="1130" y="2030"/>
                    <a:pt x="0" y="6277"/>
                    <a:pt x="1632" y="10462"/>
                  </a:cubicBezTo>
                  <a:lnTo>
                    <a:pt x="4017" y="16551"/>
                  </a:lnTo>
                  <a:cubicBezTo>
                    <a:pt x="6989" y="16864"/>
                    <a:pt x="10964" y="16048"/>
                    <a:pt x="15002" y="1157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9" name="Google Shape;2119;p47"/>
          <p:cNvGrpSpPr/>
          <p:nvPr/>
        </p:nvGrpSpPr>
        <p:grpSpPr>
          <a:xfrm rot="-9598869" flipH="1">
            <a:off x="7559705" y="3426932"/>
            <a:ext cx="816554" cy="462627"/>
            <a:chOff x="3587425" y="2790800"/>
            <a:chExt cx="1611125" cy="912800"/>
          </a:xfrm>
        </p:grpSpPr>
        <p:sp>
          <p:nvSpPr>
            <p:cNvPr id="2120" name="Google Shape;2120;p47"/>
            <p:cNvSpPr/>
            <p:nvPr/>
          </p:nvSpPr>
          <p:spPr>
            <a:xfrm>
              <a:off x="3919575" y="2962900"/>
              <a:ext cx="820750" cy="669050"/>
            </a:xfrm>
            <a:custGeom>
              <a:avLst/>
              <a:gdLst/>
              <a:ahLst/>
              <a:cxnLst/>
              <a:rect l="l" t="t" r="r" b="b"/>
              <a:pathLst>
                <a:path w="32830" h="26762" extrusionOk="0">
                  <a:moveTo>
                    <a:pt x="25946" y="0"/>
                  </a:moveTo>
                  <a:lnTo>
                    <a:pt x="1" y="12701"/>
                  </a:lnTo>
                  <a:lnTo>
                    <a:pt x="6863" y="26761"/>
                  </a:lnTo>
                  <a:lnTo>
                    <a:pt x="32830" y="14061"/>
                  </a:lnTo>
                  <a:lnTo>
                    <a:pt x="259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7"/>
            <p:cNvSpPr/>
            <p:nvPr/>
          </p:nvSpPr>
          <p:spPr>
            <a:xfrm>
              <a:off x="3595250" y="3175800"/>
              <a:ext cx="578575" cy="520500"/>
            </a:xfrm>
            <a:custGeom>
              <a:avLst/>
              <a:gdLst/>
              <a:ahLst/>
              <a:cxnLst/>
              <a:rect l="l" t="t" r="r" b="b"/>
              <a:pathLst>
                <a:path w="23143" h="20820" extrusionOk="0">
                  <a:moveTo>
                    <a:pt x="12953" y="0"/>
                  </a:moveTo>
                  <a:lnTo>
                    <a:pt x="1" y="19229"/>
                  </a:lnTo>
                  <a:lnTo>
                    <a:pt x="23142" y="20819"/>
                  </a:lnTo>
                  <a:lnTo>
                    <a:pt x="23142" y="20819"/>
                  </a:lnTo>
                  <a:lnTo>
                    <a:pt x="129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47"/>
            <p:cNvSpPr/>
            <p:nvPr/>
          </p:nvSpPr>
          <p:spPr>
            <a:xfrm>
              <a:off x="3587425" y="2955475"/>
              <a:ext cx="1161275" cy="748125"/>
            </a:xfrm>
            <a:custGeom>
              <a:avLst/>
              <a:gdLst/>
              <a:ahLst/>
              <a:cxnLst/>
              <a:rect l="l" t="t" r="r" b="b"/>
              <a:pathLst>
                <a:path w="46451" h="29925" extrusionOk="0">
                  <a:moveTo>
                    <a:pt x="39085" y="674"/>
                  </a:moveTo>
                  <a:lnTo>
                    <a:pt x="45718" y="14232"/>
                  </a:lnTo>
                  <a:lnTo>
                    <a:pt x="21928" y="25866"/>
                  </a:lnTo>
                  <a:lnTo>
                    <a:pt x="15295" y="12328"/>
                  </a:lnTo>
                  <a:lnTo>
                    <a:pt x="39085" y="674"/>
                  </a:lnTo>
                  <a:close/>
                  <a:moveTo>
                    <a:pt x="13224" y="9378"/>
                  </a:moveTo>
                  <a:lnTo>
                    <a:pt x="14626" y="12286"/>
                  </a:lnTo>
                  <a:cubicBezTo>
                    <a:pt x="14647" y="12286"/>
                    <a:pt x="14647" y="12307"/>
                    <a:pt x="14647" y="12307"/>
                  </a:cubicBezTo>
                  <a:lnTo>
                    <a:pt x="21530" y="26389"/>
                  </a:lnTo>
                  <a:cubicBezTo>
                    <a:pt x="21530" y="26389"/>
                    <a:pt x="21551" y="26410"/>
                    <a:pt x="21551" y="26410"/>
                  </a:cubicBezTo>
                  <a:lnTo>
                    <a:pt x="22974" y="29318"/>
                  </a:lnTo>
                  <a:lnTo>
                    <a:pt x="837" y="27791"/>
                  </a:lnTo>
                  <a:lnTo>
                    <a:pt x="13224" y="9378"/>
                  </a:lnTo>
                  <a:close/>
                  <a:moveTo>
                    <a:pt x="39223" y="1"/>
                  </a:moveTo>
                  <a:cubicBezTo>
                    <a:pt x="39184" y="1"/>
                    <a:pt x="39145" y="9"/>
                    <a:pt x="39106" y="25"/>
                  </a:cubicBezTo>
                  <a:lnTo>
                    <a:pt x="15044" y="11805"/>
                  </a:lnTo>
                  <a:lnTo>
                    <a:pt x="13517" y="8687"/>
                  </a:lnTo>
                  <a:cubicBezTo>
                    <a:pt x="13517" y="8687"/>
                    <a:pt x="13517" y="8667"/>
                    <a:pt x="13517" y="8667"/>
                  </a:cubicBezTo>
                  <a:cubicBezTo>
                    <a:pt x="13471" y="8575"/>
                    <a:pt x="13357" y="8516"/>
                    <a:pt x="13251" y="8516"/>
                  </a:cubicBezTo>
                  <a:cubicBezTo>
                    <a:pt x="13212" y="8516"/>
                    <a:pt x="13174" y="8524"/>
                    <a:pt x="13140" y="8541"/>
                  </a:cubicBezTo>
                  <a:cubicBezTo>
                    <a:pt x="13077" y="8562"/>
                    <a:pt x="13035" y="8625"/>
                    <a:pt x="12994" y="8667"/>
                  </a:cubicBezTo>
                  <a:lnTo>
                    <a:pt x="63" y="27895"/>
                  </a:lnTo>
                  <a:cubicBezTo>
                    <a:pt x="21" y="27979"/>
                    <a:pt x="0" y="28084"/>
                    <a:pt x="42" y="28167"/>
                  </a:cubicBezTo>
                  <a:cubicBezTo>
                    <a:pt x="105" y="28272"/>
                    <a:pt x="188" y="28335"/>
                    <a:pt x="293" y="28335"/>
                  </a:cubicBezTo>
                  <a:lnTo>
                    <a:pt x="23434" y="29925"/>
                  </a:lnTo>
                  <a:cubicBezTo>
                    <a:pt x="23539" y="29925"/>
                    <a:pt x="23623" y="29883"/>
                    <a:pt x="23686" y="29799"/>
                  </a:cubicBezTo>
                  <a:cubicBezTo>
                    <a:pt x="23748" y="29716"/>
                    <a:pt x="23748" y="29611"/>
                    <a:pt x="23706" y="29506"/>
                  </a:cubicBezTo>
                  <a:lnTo>
                    <a:pt x="22179" y="26389"/>
                  </a:lnTo>
                  <a:lnTo>
                    <a:pt x="46241" y="14630"/>
                  </a:lnTo>
                  <a:cubicBezTo>
                    <a:pt x="46388" y="14546"/>
                    <a:pt x="46450" y="14379"/>
                    <a:pt x="46367" y="14232"/>
                  </a:cubicBezTo>
                  <a:lnTo>
                    <a:pt x="39483" y="172"/>
                  </a:lnTo>
                  <a:cubicBezTo>
                    <a:pt x="39437" y="63"/>
                    <a:pt x="39333" y="1"/>
                    <a:pt x="3922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7"/>
            <p:cNvSpPr/>
            <p:nvPr/>
          </p:nvSpPr>
          <p:spPr>
            <a:xfrm>
              <a:off x="4666025" y="2790800"/>
              <a:ext cx="532525" cy="394950"/>
            </a:xfrm>
            <a:custGeom>
              <a:avLst/>
              <a:gdLst/>
              <a:ahLst/>
              <a:cxnLst/>
              <a:rect l="l" t="t" r="r" b="b"/>
              <a:pathLst>
                <a:path w="21301" h="15798" fill="none" extrusionOk="0">
                  <a:moveTo>
                    <a:pt x="1" y="14333"/>
                  </a:moveTo>
                  <a:cubicBezTo>
                    <a:pt x="1" y="14333"/>
                    <a:pt x="4918" y="15798"/>
                    <a:pt x="7449" y="9855"/>
                  </a:cubicBezTo>
                  <a:cubicBezTo>
                    <a:pt x="9981" y="3913"/>
                    <a:pt x="13015" y="0"/>
                    <a:pt x="21301" y="1381"/>
                  </a:cubicBez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7"/>
            <p:cNvSpPr/>
            <p:nvPr/>
          </p:nvSpPr>
          <p:spPr>
            <a:xfrm>
              <a:off x="3683150" y="3576925"/>
              <a:ext cx="410650" cy="72300"/>
            </a:xfrm>
            <a:custGeom>
              <a:avLst/>
              <a:gdLst/>
              <a:ahLst/>
              <a:cxnLst/>
              <a:rect l="l" t="t" r="r" b="b"/>
              <a:pathLst>
                <a:path w="16426" h="2892" extrusionOk="0">
                  <a:moveTo>
                    <a:pt x="7121" y="0"/>
                  </a:moveTo>
                  <a:cubicBezTo>
                    <a:pt x="4995" y="0"/>
                    <a:pt x="2590" y="454"/>
                    <a:pt x="0" y="1719"/>
                  </a:cubicBezTo>
                  <a:cubicBezTo>
                    <a:pt x="0" y="1719"/>
                    <a:pt x="2512" y="1539"/>
                    <a:pt x="5662" y="1539"/>
                  </a:cubicBezTo>
                  <a:cubicBezTo>
                    <a:pt x="9263" y="1539"/>
                    <a:pt x="13700" y="1774"/>
                    <a:pt x="16174" y="2783"/>
                  </a:cubicBezTo>
                  <a:lnTo>
                    <a:pt x="16174" y="2783"/>
                  </a:lnTo>
                  <a:cubicBezTo>
                    <a:pt x="15226" y="2257"/>
                    <a:pt x="11866" y="0"/>
                    <a:pt x="7121" y="0"/>
                  </a:cubicBezTo>
                  <a:close/>
                  <a:moveTo>
                    <a:pt x="16174" y="2783"/>
                  </a:moveTo>
                  <a:lnTo>
                    <a:pt x="16174" y="2783"/>
                  </a:lnTo>
                  <a:cubicBezTo>
                    <a:pt x="16298" y="2852"/>
                    <a:pt x="16381" y="2891"/>
                    <a:pt x="16420" y="2891"/>
                  </a:cubicBezTo>
                  <a:cubicBezTo>
                    <a:pt x="16422" y="2891"/>
                    <a:pt x="16424" y="2891"/>
                    <a:pt x="16425" y="2891"/>
                  </a:cubicBezTo>
                  <a:cubicBezTo>
                    <a:pt x="16344" y="2854"/>
                    <a:pt x="16260" y="2818"/>
                    <a:pt x="16174" y="278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7"/>
            <p:cNvSpPr/>
            <p:nvPr/>
          </p:nvSpPr>
          <p:spPr>
            <a:xfrm>
              <a:off x="4168050" y="3311800"/>
              <a:ext cx="492250" cy="243250"/>
            </a:xfrm>
            <a:custGeom>
              <a:avLst/>
              <a:gdLst/>
              <a:ahLst/>
              <a:cxnLst/>
              <a:rect l="l" t="t" r="r" b="b"/>
              <a:pathLst>
                <a:path w="19690" h="9730" extrusionOk="0">
                  <a:moveTo>
                    <a:pt x="19689" y="0"/>
                  </a:moveTo>
                  <a:cubicBezTo>
                    <a:pt x="19688" y="1"/>
                    <a:pt x="3494" y="5252"/>
                    <a:pt x="0" y="9730"/>
                  </a:cubicBezTo>
                  <a:lnTo>
                    <a:pt x="196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6" name="Google Shape;2126;p47"/>
          <p:cNvGrpSpPr/>
          <p:nvPr/>
        </p:nvGrpSpPr>
        <p:grpSpPr>
          <a:xfrm rot="-9598869" flipH="1">
            <a:off x="4603792" y="3240720"/>
            <a:ext cx="816554" cy="462627"/>
            <a:chOff x="3587425" y="2790800"/>
            <a:chExt cx="1611125" cy="912800"/>
          </a:xfrm>
        </p:grpSpPr>
        <p:sp>
          <p:nvSpPr>
            <p:cNvPr id="2127" name="Google Shape;2127;p47"/>
            <p:cNvSpPr/>
            <p:nvPr/>
          </p:nvSpPr>
          <p:spPr>
            <a:xfrm>
              <a:off x="3919575" y="2962900"/>
              <a:ext cx="820750" cy="669050"/>
            </a:xfrm>
            <a:custGeom>
              <a:avLst/>
              <a:gdLst/>
              <a:ahLst/>
              <a:cxnLst/>
              <a:rect l="l" t="t" r="r" b="b"/>
              <a:pathLst>
                <a:path w="32830" h="26762" extrusionOk="0">
                  <a:moveTo>
                    <a:pt x="25946" y="0"/>
                  </a:moveTo>
                  <a:lnTo>
                    <a:pt x="1" y="12701"/>
                  </a:lnTo>
                  <a:lnTo>
                    <a:pt x="6863" y="26761"/>
                  </a:lnTo>
                  <a:lnTo>
                    <a:pt x="32830" y="14061"/>
                  </a:lnTo>
                  <a:lnTo>
                    <a:pt x="259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7"/>
            <p:cNvSpPr/>
            <p:nvPr/>
          </p:nvSpPr>
          <p:spPr>
            <a:xfrm>
              <a:off x="3595250" y="3175800"/>
              <a:ext cx="578575" cy="520500"/>
            </a:xfrm>
            <a:custGeom>
              <a:avLst/>
              <a:gdLst/>
              <a:ahLst/>
              <a:cxnLst/>
              <a:rect l="l" t="t" r="r" b="b"/>
              <a:pathLst>
                <a:path w="23143" h="20820" extrusionOk="0">
                  <a:moveTo>
                    <a:pt x="12953" y="0"/>
                  </a:moveTo>
                  <a:lnTo>
                    <a:pt x="1" y="19229"/>
                  </a:lnTo>
                  <a:lnTo>
                    <a:pt x="23142" y="20819"/>
                  </a:lnTo>
                  <a:lnTo>
                    <a:pt x="23142" y="20819"/>
                  </a:lnTo>
                  <a:lnTo>
                    <a:pt x="129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47"/>
            <p:cNvSpPr/>
            <p:nvPr/>
          </p:nvSpPr>
          <p:spPr>
            <a:xfrm>
              <a:off x="3587425" y="2955475"/>
              <a:ext cx="1161275" cy="748125"/>
            </a:xfrm>
            <a:custGeom>
              <a:avLst/>
              <a:gdLst/>
              <a:ahLst/>
              <a:cxnLst/>
              <a:rect l="l" t="t" r="r" b="b"/>
              <a:pathLst>
                <a:path w="46451" h="29925" extrusionOk="0">
                  <a:moveTo>
                    <a:pt x="39085" y="674"/>
                  </a:moveTo>
                  <a:lnTo>
                    <a:pt x="45718" y="14232"/>
                  </a:lnTo>
                  <a:lnTo>
                    <a:pt x="21928" y="25866"/>
                  </a:lnTo>
                  <a:lnTo>
                    <a:pt x="15295" y="12328"/>
                  </a:lnTo>
                  <a:lnTo>
                    <a:pt x="39085" y="674"/>
                  </a:lnTo>
                  <a:close/>
                  <a:moveTo>
                    <a:pt x="13224" y="9378"/>
                  </a:moveTo>
                  <a:lnTo>
                    <a:pt x="14626" y="12286"/>
                  </a:lnTo>
                  <a:cubicBezTo>
                    <a:pt x="14647" y="12286"/>
                    <a:pt x="14647" y="12307"/>
                    <a:pt x="14647" y="12307"/>
                  </a:cubicBezTo>
                  <a:lnTo>
                    <a:pt x="21530" y="26389"/>
                  </a:lnTo>
                  <a:cubicBezTo>
                    <a:pt x="21530" y="26389"/>
                    <a:pt x="21551" y="26410"/>
                    <a:pt x="21551" y="26410"/>
                  </a:cubicBezTo>
                  <a:lnTo>
                    <a:pt x="22974" y="29318"/>
                  </a:lnTo>
                  <a:lnTo>
                    <a:pt x="837" y="27791"/>
                  </a:lnTo>
                  <a:lnTo>
                    <a:pt x="13224" y="9378"/>
                  </a:lnTo>
                  <a:close/>
                  <a:moveTo>
                    <a:pt x="39223" y="1"/>
                  </a:moveTo>
                  <a:cubicBezTo>
                    <a:pt x="39184" y="1"/>
                    <a:pt x="39145" y="9"/>
                    <a:pt x="39106" y="25"/>
                  </a:cubicBezTo>
                  <a:lnTo>
                    <a:pt x="15044" y="11805"/>
                  </a:lnTo>
                  <a:lnTo>
                    <a:pt x="13517" y="8687"/>
                  </a:lnTo>
                  <a:cubicBezTo>
                    <a:pt x="13517" y="8687"/>
                    <a:pt x="13517" y="8667"/>
                    <a:pt x="13517" y="8667"/>
                  </a:cubicBezTo>
                  <a:cubicBezTo>
                    <a:pt x="13471" y="8575"/>
                    <a:pt x="13357" y="8516"/>
                    <a:pt x="13251" y="8516"/>
                  </a:cubicBezTo>
                  <a:cubicBezTo>
                    <a:pt x="13212" y="8516"/>
                    <a:pt x="13174" y="8524"/>
                    <a:pt x="13140" y="8541"/>
                  </a:cubicBezTo>
                  <a:cubicBezTo>
                    <a:pt x="13077" y="8562"/>
                    <a:pt x="13035" y="8625"/>
                    <a:pt x="12994" y="8667"/>
                  </a:cubicBezTo>
                  <a:lnTo>
                    <a:pt x="63" y="27895"/>
                  </a:lnTo>
                  <a:cubicBezTo>
                    <a:pt x="21" y="27979"/>
                    <a:pt x="0" y="28084"/>
                    <a:pt x="42" y="28167"/>
                  </a:cubicBezTo>
                  <a:cubicBezTo>
                    <a:pt x="105" y="28272"/>
                    <a:pt x="188" y="28335"/>
                    <a:pt x="293" y="28335"/>
                  </a:cubicBezTo>
                  <a:lnTo>
                    <a:pt x="23434" y="29925"/>
                  </a:lnTo>
                  <a:cubicBezTo>
                    <a:pt x="23539" y="29925"/>
                    <a:pt x="23623" y="29883"/>
                    <a:pt x="23686" y="29799"/>
                  </a:cubicBezTo>
                  <a:cubicBezTo>
                    <a:pt x="23748" y="29716"/>
                    <a:pt x="23748" y="29611"/>
                    <a:pt x="23706" y="29506"/>
                  </a:cubicBezTo>
                  <a:lnTo>
                    <a:pt x="22179" y="26389"/>
                  </a:lnTo>
                  <a:lnTo>
                    <a:pt x="46241" y="14630"/>
                  </a:lnTo>
                  <a:cubicBezTo>
                    <a:pt x="46388" y="14546"/>
                    <a:pt x="46450" y="14379"/>
                    <a:pt x="46367" y="14232"/>
                  </a:cubicBezTo>
                  <a:lnTo>
                    <a:pt x="39483" y="172"/>
                  </a:lnTo>
                  <a:cubicBezTo>
                    <a:pt x="39437" y="63"/>
                    <a:pt x="39333" y="1"/>
                    <a:pt x="3922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7"/>
            <p:cNvSpPr/>
            <p:nvPr/>
          </p:nvSpPr>
          <p:spPr>
            <a:xfrm>
              <a:off x="4666025" y="2790800"/>
              <a:ext cx="532525" cy="394950"/>
            </a:xfrm>
            <a:custGeom>
              <a:avLst/>
              <a:gdLst/>
              <a:ahLst/>
              <a:cxnLst/>
              <a:rect l="l" t="t" r="r" b="b"/>
              <a:pathLst>
                <a:path w="21301" h="15798" fill="none" extrusionOk="0">
                  <a:moveTo>
                    <a:pt x="1" y="14333"/>
                  </a:moveTo>
                  <a:cubicBezTo>
                    <a:pt x="1" y="14333"/>
                    <a:pt x="4918" y="15798"/>
                    <a:pt x="7449" y="9855"/>
                  </a:cubicBezTo>
                  <a:cubicBezTo>
                    <a:pt x="9981" y="3913"/>
                    <a:pt x="13015" y="0"/>
                    <a:pt x="21301" y="1381"/>
                  </a:cubicBez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7"/>
            <p:cNvSpPr/>
            <p:nvPr/>
          </p:nvSpPr>
          <p:spPr>
            <a:xfrm>
              <a:off x="3683150" y="3576925"/>
              <a:ext cx="410650" cy="72300"/>
            </a:xfrm>
            <a:custGeom>
              <a:avLst/>
              <a:gdLst/>
              <a:ahLst/>
              <a:cxnLst/>
              <a:rect l="l" t="t" r="r" b="b"/>
              <a:pathLst>
                <a:path w="16426" h="2892" extrusionOk="0">
                  <a:moveTo>
                    <a:pt x="7121" y="0"/>
                  </a:moveTo>
                  <a:cubicBezTo>
                    <a:pt x="4995" y="0"/>
                    <a:pt x="2590" y="454"/>
                    <a:pt x="0" y="1719"/>
                  </a:cubicBezTo>
                  <a:cubicBezTo>
                    <a:pt x="0" y="1719"/>
                    <a:pt x="2512" y="1539"/>
                    <a:pt x="5662" y="1539"/>
                  </a:cubicBezTo>
                  <a:cubicBezTo>
                    <a:pt x="9263" y="1539"/>
                    <a:pt x="13700" y="1774"/>
                    <a:pt x="16174" y="2783"/>
                  </a:cubicBezTo>
                  <a:lnTo>
                    <a:pt x="16174" y="2783"/>
                  </a:lnTo>
                  <a:cubicBezTo>
                    <a:pt x="15226" y="2257"/>
                    <a:pt x="11866" y="0"/>
                    <a:pt x="7121" y="0"/>
                  </a:cubicBezTo>
                  <a:close/>
                  <a:moveTo>
                    <a:pt x="16174" y="2783"/>
                  </a:moveTo>
                  <a:lnTo>
                    <a:pt x="16174" y="2783"/>
                  </a:lnTo>
                  <a:cubicBezTo>
                    <a:pt x="16298" y="2852"/>
                    <a:pt x="16381" y="2891"/>
                    <a:pt x="16420" y="2891"/>
                  </a:cubicBezTo>
                  <a:cubicBezTo>
                    <a:pt x="16422" y="2891"/>
                    <a:pt x="16424" y="2891"/>
                    <a:pt x="16425" y="2891"/>
                  </a:cubicBezTo>
                  <a:cubicBezTo>
                    <a:pt x="16344" y="2854"/>
                    <a:pt x="16260" y="2818"/>
                    <a:pt x="16174" y="278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7"/>
            <p:cNvSpPr/>
            <p:nvPr/>
          </p:nvSpPr>
          <p:spPr>
            <a:xfrm>
              <a:off x="4168050" y="3311800"/>
              <a:ext cx="492250" cy="243250"/>
            </a:xfrm>
            <a:custGeom>
              <a:avLst/>
              <a:gdLst/>
              <a:ahLst/>
              <a:cxnLst/>
              <a:rect l="l" t="t" r="r" b="b"/>
              <a:pathLst>
                <a:path w="19690" h="9730" extrusionOk="0">
                  <a:moveTo>
                    <a:pt x="19689" y="0"/>
                  </a:moveTo>
                  <a:cubicBezTo>
                    <a:pt x="19688" y="1"/>
                    <a:pt x="3494" y="5252"/>
                    <a:pt x="0" y="9730"/>
                  </a:cubicBezTo>
                  <a:lnTo>
                    <a:pt x="196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3" name="Google Shape;2133;p47"/>
          <p:cNvGrpSpPr/>
          <p:nvPr/>
        </p:nvGrpSpPr>
        <p:grpSpPr>
          <a:xfrm rot="1146379">
            <a:off x="7769684" y="4561343"/>
            <a:ext cx="718362" cy="244529"/>
            <a:chOff x="916775" y="3696925"/>
            <a:chExt cx="850400" cy="289475"/>
          </a:xfrm>
        </p:grpSpPr>
        <p:sp>
          <p:nvSpPr>
            <p:cNvPr id="2134" name="Google Shape;2134;p47"/>
            <p:cNvSpPr/>
            <p:nvPr/>
          </p:nvSpPr>
          <p:spPr>
            <a:xfrm>
              <a:off x="964750" y="3708925"/>
              <a:ext cx="798125" cy="267625"/>
            </a:xfrm>
            <a:custGeom>
              <a:avLst/>
              <a:gdLst/>
              <a:ahLst/>
              <a:cxnLst/>
              <a:rect l="l" t="t" r="r" b="b"/>
              <a:pathLst>
                <a:path w="31925" h="10705" extrusionOk="0">
                  <a:moveTo>
                    <a:pt x="20929" y="0"/>
                  </a:moveTo>
                  <a:lnTo>
                    <a:pt x="0" y="583"/>
                  </a:lnTo>
                  <a:lnTo>
                    <a:pt x="15158" y="3597"/>
                  </a:lnTo>
                  <a:lnTo>
                    <a:pt x="12897" y="10705"/>
                  </a:lnTo>
                  <a:lnTo>
                    <a:pt x="12897" y="10705"/>
                  </a:lnTo>
                  <a:lnTo>
                    <a:pt x="31925" y="10122"/>
                  </a:lnTo>
                  <a:lnTo>
                    <a:pt x="19217" y="5464"/>
                  </a:lnTo>
                  <a:lnTo>
                    <a:pt x="209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47"/>
            <p:cNvSpPr/>
            <p:nvPr/>
          </p:nvSpPr>
          <p:spPr>
            <a:xfrm>
              <a:off x="916775" y="3696925"/>
              <a:ext cx="850400" cy="289475"/>
            </a:xfrm>
            <a:custGeom>
              <a:avLst/>
              <a:gdLst/>
              <a:ahLst/>
              <a:cxnLst/>
              <a:rect l="l" t="t" r="r" b="b"/>
              <a:pathLst>
                <a:path w="34016" h="11579" extrusionOk="0">
                  <a:moveTo>
                    <a:pt x="22221" y="942"/>
                  </a:moveTo>
                  <a:lnTo>
                    <a:pt x="22221" y="942"/>
                  </a:lnTo>
                  <a:cubicBezTo>
                    <a:pt x="22145" y="1197"/>
                    <a:pt x="22069" y="1455"/>
                    <a:pt x="21992" y="1713"/>
                  </a:cubicBezTo>
                  <a:lnTo>
                    <a:pt x="21581" y="3084"/>
                  </a:lnTo>
                  <a:cubicBezTo>
                    <a:pt x="21427" y="3529"/>
                    <a:pt x="21307" y="3991"/>
                    <a:pt x="21170" y="4454"/>
                  </a:cubicBezTo>
                  <a:lnTo>
                    <a:pt x="20776" y="5824"/>
                  </a:lnTo>
                  <a:lnTo>
                    <a:pt x="20673" y="6184"/>
                  </a:lnTo>
                  <a:lnTo>
                    <a:pt x="20999" y="6286"/>
                  </a:lnTo>
                  <a:lnTo>
                    <a:pt x="24201" y="7400"/>
                  </a:lnTo>
                  <a:lnTo>
                    <a:pt x="27404" y="8496"/>
                  </a:lnTo>
                  <a:cubicBezTo>
                    <a:pt x="28466" y="8855"/>
                    <a:pt x="29528" y="9232"/>
                    <a:pt x="30607" y="9575"/>
                  </a:cubicBezTo>
                  <a:cubicBezTo>
                    <a:pt x="31600" y="9917"/>
                    <a:pt x="32577" y="10243"/>
                    <a:pt x="33570" y="10551"/>
                  </a:cubicBezTo>
                  <a:cubicBezTo>
                    <a:pt x="32868" y="10551"/>
                    <a:pt x="32166" y="10534"/>
                    <a:pt x="31463" y="10534"/>
                  </a:cubicBezTo>
                  <a:lnTo>
                    <a:pt x="29083" y="10534"/>
                  </a:lnTo>
                  <a:lnTo>
                    <a:pt x="26702" y="10551"/>
                  </a:lnTo>
                  <a:lnTo>
                    <a:pt x="24321" y="10585"/>
                  </a:lnTo>
                  <a:lnTo>
                    <a:pt x="21941" y="10619"/>
                  </a:lnTo>
                  <a:lnTo>
                    <a:pt x="19560" y="10671"/>
                  </a:lnTo>
                  <a:cubicBezTo>
                    <a:pt x="18149" y="10716"/>
                    <a:pt x="16738" y="10735"/>
                    <a:pt x="15339" y="10786"/>
                  </a:cubicBezTo>
                  <a:lnTo>
                    <a:pt x="15339" y="10786"/>
                  </a:lnTo>
                  <a:cubicBezTo>
                    <a:pt x="15472" y="10366"/>
                    <a:pt x="15602" y="9949"/>
                    <a:pt x="15724" y="9523"/>
                  </a:cubicBezTo>
                  <a:lnTo>
                    <a:pt x="16272" y="7742"/>
                  </a:lnTo>
                  <a:lnTo>
                    <a:pt x="17316" y="4163"/>
                  </a:lnTo>
                  <a:lnTo>
                    <a:pt x="17402" y="3871"/>
                  </a:lnTo>
                  <a:lnTo>
                    <a:pt x="17128" y="3820"/>
                  </a:lnTo>
                  <a:lnTo>
                    <a:pt x="13309" y="3152"/>
                  </a:lnTo>
                  <a:lnTo>
                    <a:pt x="11408" y="2810"/>
                  </a:lnTo>
                  <a:lnTo>
                    <a:pt x="9524" y="2450"/>
                  </a:lnTo>
                  <a:lnTo>
                    <a:pt x="7622" y="2056"/>
                  </a:lnTo>
                  <a:cubicBezTo>
                    <a:pt x="6989" y="1936"/>
                    <a:pt x="6372" y="1799"/>
                    <a:pt x="5738" y="1679"/>
                  </a:cubicBezTo>
                  <a:cubicBezTo>
                    <a:pt x="5112" y="1544"/>
                    <a:pt x="4489" y="1408"/>
                    <a:pt x="3866" y="1272"/>
                  </a:cubicBezTo>
                  <a:lnTo>
                    <a:pt x="3866" y="1272"/>
                  </a:lnTo>
                  <a:lnTo>
                    <a:pt x="7160" y="1251"/>
                  </a:lnTo>
                  <a:cubicBezTo>
                    <a:pt x="8907" y="1217"/>
                    <a:pt x="10654" y="1200"/>
                    <a:pt x="12384" y="1165"/>
                  </a:cubicBezTo>
                  <a:lnTo>
                    <a:pt x="17625" y="1063"/>
                  </a:lnTo>
                  <a:lnTo>
                    <a:pt x="20245" y="994"/>
                  </a:lnTo>
                  <a:lnTo>
                    <a:pt x="22221" y="942"/>
                  </a:lnTo>
                  <a:close/>
                  <a:moveTo>
                    <a:pt x="23465" y="1"/>
                  </a:moveTo>
                  <a:lnTo>
                    <a:pt x="22831" y="18"/>
                  </a:lnTo>
                  <a:lnTo>
                    <a:pt x="20211" y="86"/>
                  </a:lnTo>
                  <a:lnTo>
                    <a:pt x="17590" y="189"/>
                  </a:lnTo>
                  <a:lnTo>
                    <a:pt x="12367" y="377"/>
                  </a:lnTo>
                  <a:cubicBezTo>
                    <a:pt x="10620" y="429"/>
                    <a:pt x="8890" y="514"/>
                    <a:pt x="7143" y="583"/>
                  </a:cubicBezTo>
                  <a:lnTo>
                    <a:pt x="1902" y="840"/>
                  </a:lnTo>
                  <a:lnTo>
                    <a:pt x="1" y="943"/>
                  </a:lnTo>
                  <a:lnTo>
                    <a:pt x="1868" y="1285"/>
                  </a:lnTo>
                  <a:cubicBezTo>
                    <a:pt x="3135" y="1508"/>
                    <a:pt x="4403" y="1731"/>
                    <a:pt x="5670" y="1970"/>
                  </a:cubicBezTo>
                  <a:cubicBezTo>
                    <a:pt x="6304" y="2090"/>
                    <a:pt x="6937" y="2193"/>
                    <a:pt x="7571" y="2330"/>
                  </a:cubicBezTo>
                  <a:lnTo>
                    <a:pt x="9472" y="2690"/>
                  </a:lnTo>
                  <a:lnTo>
                    <a:pt x="11356" y="3084"/>
                  </a:lnTo>
                  <a:lnTo>
                    <a:pt x="13240" y="3495"/>
                  </a:lnTo>
                  <a:lnTo>
                    <a:pt x="16725" y="4267"/>
                  </a:lnTo>
                  <a:lnTo>
                    <a:pt x="16725" y="4267"/>
                  </a:lnTo>
                  <a:lnTo>
                    <a:pt x="15604" y="7519"/>
                  </a:lnTo>
                  <a:lnTo>
                    <a:pt x="15021" y="9301"/>
                  </a:lnTo>
                  <a:cubicBezTo>
                    <a:pt x="14816" y="9883"/>
                    <a:pt x="14645" y="10482"/>
                    <a:pt x="14439" y="11065"/>
                  </a:cubicBezTo>
                  <a:lnTo>
                    <a:pt x="14285" y="11579"/>
                  </a:lnTo>
                  <a:lnTo>
                    <a:pt x="14816" y="11561"/>
                  </a:lnTo>
                  <a:cubicBezTo>
                    <a:pt x="16409" y="11527"/>
                    <a:pt x="17984" y="11459"/>
                    <a:pt x="19577" y="11407"/>
                  </a:cubicBezTo>
                  <a:lnTo>
                    <a:pt x="21958" y="11305"/>
                  </a:lnTo>
                  <a:lnTo>
                    <a:pt x="24338" y="11202"/>
                  </a:lnTo>
                  <a:lnTo>
                    <a:pt x="26719" y="11082"/>
                  </a:lnTo>
                  <a:lnTo>
                    <a:pt x="29083" y="10962"/>
                  </a:lnTo>
                  <a:lnTo>
                    <a:pt x="31463" y="10808"/>
                  </a:lnTo>
                  <a:cubicBezTo>
                    <a:pt x="32251" y="10756"/>
                    <a:pt x="33056" y="10705"/>
                    <a:pt x="33844" y="10637"/>
                  </a:cubicBezTo>
                  <a:lnTo>
                    <a:pt x="34015" y="10637"/>
                  </a:lnTo>
                  <a:lnTo>
                    <a:pt x="33861" y="10568"/>
                  </a:lnTo>
                  <a:cubicBezTo>
                    <a:pt x="32816" y="10123"/>
                    <a:pt x="31772" y="9712"/>
                    <a:pt x="30710" y="9284"/>
                  </a:cubicBezTo>
                  <a:cubicBezTo>
                    <a:pt x="29665" y="8855"/>
                    <a:pt x="28620" y="8461"/>
                    <a:pt x="27575" y="8033"/>
                  </a:cubicBezTo>
                  <a:lnTo>
                    <a:pt x="24424" y="6800"/>
                  </a:lnTo>
                  <a:lnTo>
                    <a:pt x="21604" y="5718"/>
                  </a:lnTo>
                  <a:lnTo>
                    <a:pt x="21604" y="5718"/>
                  </a:lnTo>
                  <a:lnTo>
                    <a:pt x="21941" y="4694"/>
                  </a:lnTo>
                  <a:cubicBezTo>
                    <a:pt x="22095" y="4248"/>
                    <a:pt x="22249" y="3786"/>
                    <a:pt x="22403" y="3340"/>
                  </a:cubicBezTo>
                  <a:lnTo>
                    <a:pt x="22848" y="1970"/>
                  </a:lnTo>
                  <a:cubicBezTo>
                    <a:pt x="22985" y="1525"/>
                    <a:pt x="23140" y="1063"/>
                    <a:pt x="23277" y="617"/>
                  </a:cubicBezTo>
                  <a:lnTo>
                    <a:pt x="234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7C7632C-0ECD-1DDB-05D2-1644440AF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586" y="3902500"/>
            <a:ext cx="4706520" cy="4938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73EA63-9211-7337-1E51-41C5A220D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742" y="3080062"/>
            <a:ext cx="4706520" cy="4938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4A398F-D5D0-62A6-9CBA-5557DCB38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865" y="2202271"/>
            <a:ext cx="4706520" cy="493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FC5426-3A35-E646-F4B7-D7F8003BC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537" y="1379833"/>
            <a:ext cx="4707569" cy="493819"/>
          </a:xfrm>
          <a:prstGeom prst="rect">
            <a:avLst/>
          </a:prstGeom>
        </p:spPr>
      </p:pic>
      <p:sp>
        <p:nvSpPr>
          <p:cNvPr id="374" name="Google Shape;374;p34"/>
          <p:cNvSpPr txBox="1">
            <a:spLocks noGrp="1"/>
          </p:cNvSpPr>
          <p:nvPr>
            <p:ph type="title"/>
          </p:nvPr>
        </p:nvSpPr>
        <p:spPr>
          <a:xfrm>
            <a:off x="802502" y="36074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br>
              <a:rPr lang="en-US" dirty="0"/>
            </a:br>
            <a:r>
              <a:rPr lang="en-US" b="0" dirty="0"/>
              <a:t>What's the plan</a:t>
            </a:r>
            <a:r>
              <a:rPr lang="ru-RU" dirty="0">
                <a:latin typeface="Slackey"/>
                <a:ea typeface="Slackey"/>
                <a:cs typeface="Slackey"/>
                <a:sym typeface="Slackey"/>
              </a:rPr>
              <a:t>?</a:t>
            </a:r>
            <a:endParaRPr dirty="0">
              <a:latin typeface="Slackey"/>
              <a:ea typeface="Slackey"/>
              <a:cs typeface="Slackey"/>
              <a:sym typeface="Slackey"/>
            </a:endParaRPr>
          </a:p>
        </p:txBody>
      </p:sp>
      <p:sp>
        <p:nvSpPr>
          <p:cNvPr id="376" name="Google Shape;376;p34"/>
          <p:cNvSpPr/>
          <p:nvPr/>
        </p:nvSpPr>
        <p:spPr>
          <a:xfrm>
            <a:off x="9130800" y="3114200"/>
            <a:ext cx="262950" cy="258400"/>
          </a:xfrm>
          <a:custGeom>
            <a:avLst/>
            <a:gdLst/>
            <a:ahLst/>
            <a:cxnLst/>
            <a:rect l="l" t="t" r="r" b="b"/>
            <a:pathLst>
              <a:path w="10518" h="10336" extrusionOk="0">
                <a:moveTo>
                  <a:pt x="2675" y="1"/>
                </a:moveTo>
                <a:lnTo>
                  <a:pt x="5745" y="1885"/>
                </a:lnTo>
                <a:lnTo>
                  <a:pt x="9150" y="700"/>
                </a:lnTo>
                <a:lnTo>
                  <a:pt x="8329" y="4195"/>
                </a:lnTo>
                <a:lnTo>
                  <a:pt x="10518" y="7083"/>
                </a:lnTo>
                <a:lnTo>
                  <a:pt x="6931" y="7387"/>
                </a:lnTo>
                <a:lnTo>
                  <a:pt x="4864" y="10335"/>
                </a:lnTo>
                <a:lnTo>
                  <a:pt x="3466" y="7022"/>
                </a:lnTo>
                <a:lnTo>
                  <a:pt x="1" y="5989"/>
                </a:lnTo>
                <a:lnTo>
                  <a:pt x="2736" y="361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064" y="3619804"/>
            <a:ext cx="882806" cy="89777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850" y="2154022"/>
            <a:ext cx="718016" cy="71801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850" y="2943568"/>
            <a:ext cx="691106" cy="69110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9718" y="1318268"/>
            <a:ext cx="719603" cy="719603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2271875" y="1475147"/>
            <a:ext cx="29418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indent="0">
              <a:buNone/>
            </a:pPr>
            <a:r>
              <a:rPr lang="ru-RU" b="1" dirty="0">
                <a:latin typeface="Century Gothic" panose="020B0502020202020204" pitchFamily="34" charset="0"/>
              </a:rPr>
              <a:t>Базовые потребности и </a:t>
            </a:r>
            <a:r>
              <a:rPr lang="en-US" b="1" dirty="0">
                <a:latin typeface="Century Gothic" panose="020B0502020202020204" pitchFamily="34" charset="0"/>
              </a:rPr>
              <a:t>DISC</a:t>
            </a:r>
            <a:endParaRPr lang="ru-RU" b="1" dirty="0">
              <a:latin typeface="Century Gothic" panose="020B0502020202020204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224028" y="2293891"/>
            <a:ext cx="24304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indent="0">
              <a:buNone/>
            </a:pPr>
            <a:r>
              <a:rPr lang="ru-RU" b="1" dirty="0">
                <a:latin typeface="Century Gothic" panose="020B0502020202020204" pitchFamily="34" charset="0"/>
              </a:rPr>
              <a:t>Установление</a:t>
            </a:r>
            <a:r>
              <a:rPr lang="ru-RU" b="1" dirty="0"/>
              <a:t> контакта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2211161" y="3154427"/>
            <a:ext cx="14927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indent="0">
              <a:buNone/>
            </a:pPr>
            <a:r>
              <a:rPr lang="ru-RU" b="1" dirty="0">
                <a:latin typeface="Century Gothic" panose="020B0502020202020204" pitchFamily="34" charset="0"/>
              </a:rPr>
              <a:t>Диагностика</a:t>
            </a:r>
            <a:endParaRPr lang="ru-RU" b="1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2209557" y="3957853"/>
            <a:ext cx="14943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indent="0">
              <a:buNone/>
            </a:pPr>
            <a:r>
              <a:rPr lang="ru-RU" b="1" dirty="0">
                <a:latin typeface="Century Gothic" panose="020B0502020202020204" pitchFamily="34" charset="0"/>
              </a:rPr>
              <a:t>Презентация</a:t>
            </a:r>
            <a:endParaRPr lang="ru-RU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43F3AF-939E-3FCE-BF05-51E118AF10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8887" y="3021908"/>
            <a:ext cx="2030144" cy="212159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48"/>
          <p:cNvSpPr/>
          <p:nvPr/>
        </p:nvSpPr>
        <p:spPr>
          <a:xfrm>
            <a:off x="5995375" y="1230350"/>
            <a:ext cx="2415275" cy="3229075"/>
          </a:xfrm>
          <a:custGeom>
            <a:avLst/>
            <a:gdLst/>
            <a:ahLst/>
            <a:cxnLst/>
            <a:rect l="l" t="t" r="r" b="b"/>
            <a:pathLst>
              <a:path w="96611" h="129163" extrusionOk="0">
                <a:moveTo>
                  <a:pt x="9492" y="32"/>
                </a:moveTo>
                <a:lnTo>
                  <a:pt x="0" y="129163"/>
                </a:lnTo>
                <a:lnTo>
                  <a:pt x="94480" y="126840"/>
                </a:lnTo>
                <a:lnTo>
                  <a:pt x="96611" y="0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41" name="Google Shape;2141;p4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ENERGY POWERS</a:t>
            </a:r>
            <a:endParaRPr b="1"/>
          </a:p>
        </p:txBody>
      </p:sp>
      <p:sp>
        <p:nvSpPr>
          <p:cNvPr id="2142" name="Google Shape;2142;p48"/>
          <p:cNvSpPr txBox="1"/>
          <p:nvPr/>
        </p:nvSpPr>
        <p:spPr>
          <a:xfrm>
            <a:off x="6333763" y="1842600"/>
            <a:ext cx="1738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rPr>
              <a:t>Heroes</a:t>
            </a:r>
            <a:endParaRPr sz="2000" b="1">
              <a:solidFill>
                <a:schemeClr val="accent1"/>
              </a:solidFill>
              <a:latin typeface="Slackey"/>
              <a:ea typeface="Slackey"/>
              <a:cs typeface="Slackey"/>
              <a:sym typeface="Slackey"/>
            </a:endParaRPr>
          </a:p>
        </p:txBody>
      </p:sp>
      <p:sp>
        <p:nvSpPr>
          <p:cNvPr id="2143" name="Google Shape;2143;p48"/>
          <p:cNvSpPr txBox="1"/>
          <p:nvPr/>
        </p:nvSpPr>
        <p:spPr>
          <a:xfrm>
            <a:off x="6333763" y="2276725"/>
            <a:ext cx="1738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Hind"/>
                <a:ea typeface="Hind"/>
                <a:cs typeface="Hind"/>
                <a:sym typeface="Hind"/>
              </a:rPr>
              <a:t>Despite being red, Mars is actually cold</a:t>
            </a:r>
            <a:endParaRPr>
              <a:solidFill>
                <a:srgbClr val="191919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144" name="Google Shape;2144;p48"/>
          <p:cNvSpPr txBox="1"/>
          <p:nvPr/>
        </p:nvSpPr>
        <p:spPr>
          <a:xfrm>
            <a:off x="6333763" y="3286075"/>
            <a:ext cx="1738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2"/>
                </a:solidFill>
                <a:latin typeface="Slackey"/>
                <a:ea typeface="Slackey"/>
                <a:cs typeface="Slackey"/>
                <a:sym typeface="Slackey"/>
              </a:rPr>
              <a:t>Villains</a:t>
            </a:r>
            <a:endParaRPr sz="2000" b="1">
              <a:solidFill>
                <a:schemeClr val="lt2"/>
              </a:solidFill>
              <a:latin typeface="Slackey"/>
              <a:ea typeface="Slackey"/>
              <a:cs typeface="Slackey"/>
              <a:sym typeface="Slackey"/>
            </a:endParaRPr>
          </a:p>
        </p:txBody>
      </p:sp>
      <p:sp>
        <p:nvSpPr>
          <p:cNvPr id="2145" name="Google Shape;2145;p48"/>
          <p:cNvSpPr txBox="1"/>
          <p:nvPr/>
        </p:nvSpPr>
        <p:spPr>
          <a:xfrm>
            <a:off x="6333763" y="3720199"/>
            <a:ext cx="1738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Hind"/>
                <a:ea typeface="Hind"/>
                <a:cs typeface="Hind"/>
                <a:sym typeface="Hind"/>
              </a:rPr>
              <a:t>Neptune is very far from the Sun</a:t>
            </a:r>
            <a:endParaRPr>
              <a:solidFill>
                <a:srgbClr val="191919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146" name="Google Shape;2146;p48"/>
          <p:cNvSpPr txBox="1">
            <a:spLocks noGrp="1"/>
          </p:cNvSpPr>
          <p:nvPr>
            <p:ph type="subTitle" idx="4294967295"/>
          </p:nvPr>
        </p:nvSpPr>
        <p:spPr>
          <a:xfrm>
            <a:off x="715100" y="4222225"/>
            <a:ext cx="38568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Follow the link in the graph to modify its data and then paste the new one here.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2147" name="Google Shape;2147;p48"/>
          <p:cNvSpPr/>
          <p:nvPr/>
        </p:nvSpPr>
        <p:spPr>
          <a:xfrm>
            <a:off x="767975" y="1290725"/>
            <a:ext cx="4446525" cy="2639500"/>
          </a:xfrm>
          <a:custGeom>
            <a:avLst/>
            <a:gdLst/>
            <a:ahLst/>
            <a:cxnLst/>
            <a:rect l="l" t="t" r="r" b="b"/>
            <a:pathLst>
              <a:path w="177861" h="105580" extrusionOk="0">
                <a:moveTo>
                  <a:pt x="9293" y="0"/>
                </a:moveTo>
                <a:lnTo>
                  <a:pt x="0" y="104806"/>
                </a:lnTo>
                <a:lnTo>
                  <a:pt x="177861" y="105580"/>
                </a:lnTo>
                <a:lnTo>
                  <a:pt x="177086" y="206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2148" name="Google Shape;2148;p48" title="Gráfic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9875" y="1580963"/>
            <a:ext cx="3354624" cy="2074263"/>
          </a:xfrm>
          <a:prstGeom prst="rect">
            <a:avLst/>
          </a:prstGeom>
          <a:noFill/>
          <a:ln>
            <a:noFill/>
          </a:ln>
        </p:spPr>
      </p:pic>
      <p:sp>
        <p:nvSpPr>
          <p:cNvPr id="2149" name="Google Shape;2149;p48"/>
          <p:cNvSpPr txBox="1"/>
          <p:nvPr/>
        </p:nvSpPr>
        <p:spPr>
          <a:xfrm flipH="1">
            <a:off x="1815521" y="3579546"/>
            <a:ext cx="753000" cy="2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Hind Medium"/>
                <a:ea typeface="Hind Medium"/>
                <a:cs typeface="Hind Medium"/>
                <a:sym typeface="Hind Medium"/>
              </a:rPr>
              <a:t>2019</a:t>
            </a:r>
            <a:endParaRPr>
              <a:solidFill>
                <a:srgbClr val="000000"/>
              </a:solidFill>
              <a:latin typeface="Hind Medium"/>
              <a:ea typeface="Hind Medium"/>
              <a:cs typeface="Hind Medium"/>
              <a:sym typeface="Hind Medium"/>
            </a:endParaRPr>
          </a:p>
        </p:txBody>
      </p:sp>
      <p:sp>
        <p:nvSpPr>
          <p:cNvPr id="2150" name="Google Shape;2150;p48"/>
          <p:cNvSpPr txBox="1"/>
          <p:nvPr/>
        </p:nvSpPr>
        <p:spPr>
          <a:xfrm flipH="1">
            <a:off x="2696586" y="3579546"/>
            <a:ext cx="753000" cy="2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Hind Medium"/>
                <a:ea typeface="Hind Medium"/>
                <a:cs typeface="Hind Medium"/>
                <a:sym typeface="Hind Medium"/>
              </a:rPr>
              <a:t>2020</a:t>
            </a:r>
            <a:endParaRPr>
              <a:solidFill>
                <a:srgbClr val="000000"/>
              </a:solidFill>
              <a:latin typeface="Hind Medium"/>
              <a:ea typeface="Hind Medium"/>
              <a:cs typeface="Hind Medium"/>
              <a:sym typeface="Hind Medium"/>
            </a:endParaRPr>
          </a:p>
        </p:txBody>
      </p:sp>
      <p:sp>
        <p:nvSpPr>
          <p:cNvPr id="2151" name="Google Shape;2151;p48"/>
          <p:cNvSpPr txBox="1"/>
          <p:nvPr/>
        </p:nvSpPr>
        <p:spPr>
          <a:xfrm flipH="1">
            <a:off x="3563200" y="3579546"/>
            <a:ext cx="753000" cy="2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Hind Medium"/>
                <a:ea typeface="Hind Medium"/>
                <a:cs typeface="Hind Medium"/>
                <a:sym typeface="Hind Medium"/>
              </a:rPr>
              <a:t>2021</a:t>
            </a:r>
            <a:endParaRPr>
              <a:solidFill>
                <a:srgbClr val="000000"/>
              </a:solidFill>
              <a:latin typeface="Hind Medium"/>
              <a:ea typeface="Hind Medium"/>
              <a:cs typeface="Hind Medium"/>
              <a:sym typeface="Hind Medium"/>
            </a:endParaRPr>
          </a:p>
        </p:txBody>
      </p:sp>
      <p:grpSp>
        <p:nvGrpSpPr>
          <p:cNvPr id="2152" name="Google Shape;2152;p48"/>
          <p:cNvGrpSpPr/>
          <p:nvPr/>
        </p:nvGrpSpPr>
        <p:grpSpPr>
          <a:xfrm>
            <a:off x="6886131" y="2884668"/>
            <a:ext cx="633763" cy="397358"/>
            <a:chOff x="6886131" y="2884668"/>
            <a:chExt cx="633763" cy="397358"/>
          </a:xfrm>
        </p:grpSpPr>
        <p:sp>
          <p:nvSpPr>
            <p:cNvPr id="2153" name="Google Shape;2153;p48"/>
            <p:cNvSpPr/>
            <p:nvPr/>
          </p:nvSpPr>
          <p:spPr>
            <a:xfrm>
              <a:off x="6886131" y="2884668"/>
              <a:ext cx="633754" cy="361124"/>
            </a:xfrm>
            <a:custGeom>
              <a:avLst/>
              <a:gdLst/>
              <a:ahLst/>
              <a:cxnLst/>
              <a:rect l="l" t="t" r="r" b="b"/>
              <a:pathLst>
                <a:path w="10408" h="5931" extrusionOk="0">
                  <a:moveTo>
                    <a:pt x="1834" y="1"/>
                  </a:moveTo>
                  <a:lnTo>
                    <a:pt x="1834" y="1"/>
                  </a:lnTo>
                  <a:cubicBezTo>
                    <a:pt x="1834" y="1"/>
                    <a:pt x="1524" y="1692"/>
                    <a:pt x="2120" y="2215"/>
                  </a:cubicBezTo>
                  <a:cubicBezTo>
                    <a:pt x="2120" y="2215"/>
                    <a:pt x="0" y="3501"/>
                    <a:pt x="1739" y="5930"/>
                  </a:cubicBezTo>
                  <a:cubicBezTo>
                    <a:pt x="1739" y="5930"/>
                    <a:pt x="1739" y="4542"/>
                    <a:pt x="2417" y="4542"/>
                  </a:cubicBezTo>
                  <a:cubicBezTo>
                    <a:pt x="2444" y="4542"/>
                    <a:pt x="2472" y="4545"/>
                    <a:pt x="2501" y="4549"/>
                  </a:cubicBezTo>
                  <a:cubicBezTo>
                    <a:pt x="2952" y="4620"/>
                    <a:pt x="3345" y="4975"/>
                    <a:pt x="3868" y="4975"/>
                  </a:cubicBezTo>
                  <a:cubicBezTo>
                    <a:pt x="4228" y="4975"/>
                    <a:pt x="4648" y="4807"/>
                    <a:pt x="5192" y="4263"/>
                  </a:cubicBezTo>
                  <a:cubicBezTo>
                    <a:pt x="5735" y="4807"/>
                    <a:pt x="6160" y="4975"/>
                    <a:pt x="6524" y="4975"/>
                  </a:cubicBezTo>
                  <a:cubicBezTo>
                    <a:pt x="7054" y="4975"/>
                    <a:pt x="7455" y="4620"/>
                    <a:pt x="7907" y="4549"/>
                  </a:cubicBezTo>
                  <a:cubicBezTo>
                    <a:pt x="7936" y="4545"/>
                    <a:pt x="7964" y="4542"/>
                    <a:pt x="7991" y="4542"/>
                  </a:cubicBezTo>
                  <a:cubicBezTo>
                    <a:pt x="8667" y="4542"/>
                    <a:pt x="8645" y="5930"/>
                    <a:pt x="8645" y="5930"/>
                  </a:cubicBezTo>
                  <a:cubicBezTo>
                    <a:pt x="10407" y="3501"/>
                    <a:pt x="8264" y="2215"/>
                    <a:pt x="8264" y="2215"/>
                  </a:cubicBezTo>
                  <a:cubicBezTo>
                    <a:pt x="8883" y="1692"/>
                    <a:pt x="8574" y="1"/>
                    <a:pt x="8574" y="1"/>
                  </a:cubicBezTo>
                  <a:lnTo>
                    <a:pt x="8574" y="1"/>
                  </a:lnTo>
                  <a:cubicBezTo>
                    <a:pt x="7359" y="1120"/>
                    <a:pt x="5216" y="1858"/>
                    <a:pt x="5192" y="1858"/>
                  </a:cubicBezTo>
                  <a:cubicBezTo>
                    <a:pt x="5192" y="1858"/>
                    <a:pt x="3049" y="1120"/>
                    <a:pt x="1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48"/>
            <p:cNvSpPr/>
            <p:nvPr/>
          </p:nvSpPr>
          <p:spPr>
            <a:xfrm>
              <a:off x="7202225" y="2884668"/>
              <a:ext cx="317669" cy="361124"/>
            </a:xfrm>
            <a:custGeom>
              <a:avLst/>
              <a:gdLst/>
              <a:ahLst/>
              <a:cxnLst/>
              <a:rect l="l" t="t" r="r" b="b"/>
              <a:pathLst>
                <a:path w="5217" h="5931" extrusionOk="0">
                  <a:moveTo>
                    <a:pt x="3383" y="1"/>
                  </a:moveTo>
                  <a:lnTo>
                    <a:pt x="3383" y="1"/>
                  </a:lnTo>
                  <a:cubicBezTo>
                    <a:pt x="2168" y="1120"/>
                    <a:pt x="25" y="1858"/>
                    <a:pt x="1" y="1858"/>
                  </a:cubicBezTo>
                  <a:lnTo>
                    <a:pt x="1" y="4263"/>
                  </a:lnTo>
                  <a:cubicBezTo>
                    <a:pt x="544" y="4807"/>
                    <a:pt x="969" y="4975"/>
                    <a:pt x="1333" y="4975"/>
                  </a:cubicBezTo>
                  <a:cubicBezTo>
                    <a:pt x="1863" y="4975"/>
                    <a:pt x="2264" y="4620"/>
                    <a:pt x="2716" y="4549"/>
                  </a:cubicBezTo>
                  <a:cubicBezTo>
                    <a:pt x="2745" y="4545"/>
                    <a:pt x="2773" y="4542"/>
                    <a:pt x="2800" y="4542"/>
                  </a:cubicBezTo>
                  <a:cubicBezTo>
                    <a:pt x="3476" y="4542"/>
                    <a:pt x="3454" y="5930"/>
                    <a:pt x="3454" y="5930"/>
                  </a:cubicBezTo>
                  <a:cubicBezTo>
                    <a:pt x="5216" y="3501"/>
                    <a:pt x="3073" y="2215"/>
                    <a:pt x="3073" y="2215"/>
                  </a:cubicBezTo>
                  <a:cubicBezTo>
                    <a:pt x="3692" y="1692"/>
                    <a:pt x="3383" y="1"/>
                    <a:pt x="3383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48"/>
            <p:cNvSpPr/>
            <p:nvPr/>
          </p:nvSpPr>
          <p:spPr>
            <a:xfrm>
              <a:off x="7052855" y="3007908"/>
              <a:ext cx="120443" cy="107406"/>
            </a:xfrm>
            <a:custGeom>
              <a:avLst/>
              <a:gdLst/>
              <a:ahLst/>
              <a:cxnLst/>
              <a:rect l="l" t="t" r="r" b="b"/>
              <a:pathLst>
                <a:path w="1978" h="1764" extrusionOk="0">
                  <a:moveTo>
                    <a:pt x="1" y="1"/>
                  </a:moveTo>
                  <a:lnTo>
                    <a:pt x="49" y="477"/>
                  </a:lnTo>
                  <a:cubicBezTo>
                    <a:pt x="49" y="501"/>
                    <a:pt x="96" y="1454"/>
                    <a:pt x="763" y="1716"/>
                  </a:cubicBezTo>
                  <a:cubicBezTo>
                    <a:pt x="882" y="1763"/>
                    <a:pt x="1001" y="1763"/>
                    <a:pt x="1120" y="1763"/>
                  </a:cubicBezTo>
                  <a:cubicBezTo>
                    <a:pt x="1216" y="1763"/>
                    <a:pt x="1335" y="1763"/>
                    <a:pt x="1430" y="1716"/>
                  </a:cubicBezTo>
                  <a:cubicBezTo>
                    <a:pt x="1787" y="1549"/>
                    <a:pt x="1906" y="1192"/>
                    <a:pt x="1930" y="1168"/>
                  </a:cubicBezTo>
                  <a:lnTo>
                    <a:pt x="1978" y="1001"/>
                  </a:lnTo>
                  <a:lnTo>
                    <a:pt x="1787" y="977"/>
                  </a:lnTo>
                  <a:cubicBezTo>
                    <a:pt x="739" y="858"/>
                    <a:pt x="334" y="382"/>
                    <a:pt x="334" y="38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48"/>
            <p:cNvSpPr/>
            <p:nvPr/>
          </p:nvSpPr>
          <p:spPr>
            <a:xfrm>
              <a:off x="7231271" y="3007908"/>
              <a:ext cx="120382" cy="107406"/>
            </a:xfrm>
            <a:custGeom>
              <a:avLst/>
              <a:gdLst/>
              <a:ahLst/>
              <a:cxnLst/>
              <a:rect l="l" t="t" r="r" b="b"/>
              <a:pathLst>
                <a:path w="1977" h="1764" extrusionOk="0">
                  <a:moveTo>
                    <a:pt x="1977" y="1"/>
                  </a:moveTo>
                  <a:lnTo>
                    <a:pt x="1667" y="382"/>
                  </a:lnTo>
                  <a:cubicBezTo>
                    <a:pt x="1667" y="382"/>
                    <a:pt x="1262" y="858"/>
                    <a:pt x="191" y="977"/>
                  </a:cubicBezTo>
                  <a:lnTo>
                    <a:pt x="0" y="1001"/>
                  </a:lnTo>
                  <a:lnTo>
                    <a:pt x="72" y="1168"/>
                  </a:lnTo>
                  <a:cubicBezTo>
                    <a:pt x="72" y="1192"/>
                    <a:pt x="214" y="1549"/>
                    <a:pt x="572" y="1716"/>
                  </a:cubicBezTo>
                  <a:cubicBezTo>
                    <a:pt x="667" y="1763"/>
                    <a:pt x="762" y="1763"/>
                    <a:pt x="881" y="1763"/>
                  </a:cubicBezTo>
                  <a:cubicBezTo>
                    <a:pt x="977" y="1763"/>
                    <a:pt x="1096" y="1763"/>
                    <a:pt x="1215" y="1716"/>
                  </a:cubicBezTo>
                  <a:cubicBezTo>
                    <a:pt x="1905" y="1454"/>
                    <a:pt x="1953" y="501"/>
                    <a:pt x="1953" y="477"/>
                  </a:cubicBezTo>
                  <a:lnTo>
                    <a:pt x="19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48"/>
            <p:cNvSpPr/>
            <p:nvPr/>
          </p:nvSpPr>
          <p:spPr>
            <a:xfrm>
              <a:off x="6977287" y="3128347"/>
              <a:ext cx="224992" cy="117452"/>
            </a:xfrm>
            <a:custGeom>
              <a:avLst/>
              <a:gdLst/>
              <a:ahLst/>
              <a:cxnLst/>
              <a:rect l="l" t="t" r="r" b="b"/>
              <a:pathLst>
                <a:path w="3695" h="1929" extrusionOk="0">
                  <a:moveTo>
                    <a:pt x="941" y="0"/>
                  </a:moveTo>
                  <a:cubicBezTo>
                    <a:pt x="378" y="0"/>
                    <a:pt x="1" y="531"/>
                    <a:pt x="242" y="1928"/>
                  </a:cubicBezTo>
                  <a:cubicBezTo>
                    <a:pt x="242" y="1928"/>
                    <a:pt x="242" y="612"/>
                    <a:pt x="916" y="612"/>
                  </a:cubicBezTo>
                  <a:cubicBezTo>
                    <a:pt x="944" y="612"/>
                    <a:pt x="973" y="614"/>
                    <a:pt x="1004" y="619"/>
                  </a:cubicBezTo>
                  <a:cubicBezTo>
                    <a:pt x="1442" y="687"/>
                    <a:pt x="1825" y="999"/>
                    <a:pt x="2325" y="999"/>
                  </a:cubicBezTo>
                  <a:cubicBezTo>
                    <a:pt x="2694" y="999"/>
                    <a:pt x="3128" y="829"/>
                    <a:pt x="3695" y="261"/>
                  </a:cubicBezTo>
                  <a:lnTo>
                    <a:pt x="3695" y="261"/>
                  </a:lnTo>
                  <a:cubicBezTo>
                    <a:pt x="3695" y="262"/>
                    <a:pt x="3254" y="612"/>
                    <a:pt x="2676" y="612"/>
                  </a:cubicBezTo>
                  <a:cubicBezTo>
                    <a:pt x="2415" y="612"/>
                    <a:pt x="2126" y="540"/>
                    <a:pt x="1837" y="333"/>
                  </a:cubicBezTo>
                  <a:cubicBezTo>
                    <a:pt x="1527" y="124"/>
                    <a:pt x="1212" y="0"/>
                    <a:pt x="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48"/>
            <p:cNvSpPr/>
            <p:nvPr/>
          </p:nvSpPr>
          <p:spPr>
            <a:xfrm>
              <a:off x="7202225" y="3128347"/>
              <a:ext cx="225967" cy="117452"/>
            </a:xfrm>
            <a:custGeom>
              <a:avLst/>
              <a:gdLst/>
              <a:ahLst/>
              <a:cxnLst/>
              <a:rect l="l" t="t" r="r" b="b"/>
              <a:pathLst>
                <a:path w="3711" h="1929" extrusionOk="0">
                  <a:moveTo>
                    <a:pt x="2767" y="0"/>
                  </a:moveTo>
                  <a:cubicBezTo>
                    <a:pt x="2497" y="0"/>
                    <a:pt x="2184" y="124"/>
                    <a:pt x="1882" y="333"/>
                  </a:cubicBezTo>
                  <a:cubicBezTo>
                    <a:pt x="1586" y="540"/>
                    <a:pt x="1292" y="612"/>
                    <a:pt x="1027" y="612"/>
                  </a:cubicBezTo>
                  <a:cubicBezTo>
                    <a:pt x="442" y="612"/>
                    <a:pt x="1" y="262"/>
                    <a:pt x="1" y="261"/>
                  </a:cubicBezTo>
                  <a:lnTo>
                    <a:pt x="1" y="261"/>
                  </a:lnTo>
                  <a:cubicBezTo>
                    <a:pt x="568" y="829"/>
                    <a:pt x="1006" y="999"/>
                    <a:pt x="1380" y="999"/>
                  </a:cubicBezTo>
                  <a:cubicBezTo>
                    <a:pt x="1887" y="999"/>
                    <a:pt x="2278" y="687"/>
                    <a:pt x="2716" y="619"/>
                  </a:cubicBezTo>
                  <a:cubicBezTo>
                    <a:pt x="2746" y="614"/>
                    <a:pt x="2775" y="612"/>
                    <a:pt x="2803" y="612"/>
                  </a:cubicBezTo>
                  <a:cubicBezTo>
                    <a:pt x="3476" y="612"/>
                    <a:pt x="3454" y="1928"/>
                    <a:pt x="3454" y="1928"/>
                  </a:cubicBezTo>
                  <a:cubicBezTo>
                    <a:pt x="3711" y="531"/>
                    <a:pt x="332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48"/>
            <p:cNvSpPr/>
            <p:nvPr/>
          </p:nvSpPr>
          <p:spPr>
            <a:xfrm>
              <a:off x="7113809" y="3109411"/>
              <a:ext cx="178411" cy="172616"/>
            </a:xfrm>
            <a:custGeom>
              <a:avLst/>
              <a:gdLst/>
              <a:ahLst/>
              <a:cxnLst/>
              <a:rect l="l" t="t" r="r" b="b"/>
              <a:pathLst>
                <a:path w="2930" h="2835" extrusionOk="0">
                  <a:moveTo>
                    <a:pt x="1453" y="1"/>
                  </a:moveTo>
                  <a:lnTo>
                    <a:pt x="0" y="858"/>
                  </a:lnTo>
                  <a:lnTo>
                    <a:pt x="1453" y="2835"/>
                  </a:lnTo>
                  <a:lnTo>
                    <a:pt x="2929" y="858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48"/>
            <p:cNvSpPr/>
            <p:nvPr/>
          </p:nvSpPr>
          <p:spPr>
            <a:xfrm>
              <a:off x="7202225" y="3109411"/>
              <a:ext cx="89997" cy="172616"/>
            </a:xfrm>
            <a:custGeom>
              <a:avLst/>
              <a:gdLst/>
              <a:ahLst/>
              <a:cxnLst/>
              <a:rect l="l" t="t" r="r" b="b"/>
              <a:pathLst>
                <a:path w="1478" h="2835" extrusionOk="0">
                  <a:moveTo>
                    <a:pt x="1" y="1"/>
                  </a:moveTo>
                  <a:lnTo>
                    <a:pt x="1" y="2835"/>
                  </a:lnTo>
                  <a:lnTo>
                    <a:pt x="1477" y="8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48"/>
            <p:cNvSpPr/>
            <p:nvPr/>
          </p:nvSpPr>
          <p:spPr>
            <a:xfrm>
              <a:off x="7064486" y="3035491"/>
              <a:ext cx="95782" cy="71726"/>
            </a:xfrm>
            <a:custGeom>
              <a:avLst/>
              <a:gdLst/>
              <a:ahLst/>
              <a:cxnLst/>
              <a:rect l="l" t="t" r="r" b="b"/>
              <a:pathLst>
                <a:path w="1573" h="1178" extrusionOk="0">
                  <a:moveTo>
                    <a:pt x="0" y="0"/>
                  </a:moveTo>
                  <a:cubicBezTo>
                    <a:pt x="1" y="1"/>
                    <a:pt x="48" y="905"/>
                    <a:pt x="643" y="1120"/>
                  </a:cubicBezTo>
                  <a:cubicBezTo>
                    <a:pt x="750" y="1160"/>
                    <a:pt x="847" y="1177"/>
                    <a:pt x="933" y="1177"/>
                  </a:cubicBezTo>
                  <a:cubicBezTo>
                    <a:pt x="1402" y="1177"/>
                    <a:pt x="1572" y="667"/>
                    <a:pt x="1572" y="667"/>
                  </a:cubicBezTo>
                  <a:cubicBezTo>
                    <a:pt x="429" y="524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48"/>
            <p:cNvSpPr/>
            <p:nvPr/>
          </p:nvSpPr>
          <p:spPr>
            <a:xfrm>
              <a:off x="7244302" y="3035491"/>
              <a:ext cx="95782" cy="71726"/>
            </a:xfrm>
            <a:custGeom>
              <a:avLst/>
              <a:gdLst/>
              <a:ahLst/>
              <a:cxnLst/>
              <a:rect l="l" t="t" r="r" b="b"/>
              <a:pathLst>
                <a:path w="1573" h="1178" extrusionOk="0">
                  <a:moveTo>
                    <a:pt x="1572" y="0"/>
                  </a:moveTo>
                  <a:cubicBezTo>
                    <a:pt x="1572" y="1"/>
                    <a:pt x="1143" y="524"/>
                    <a:pt x="0" y="667"/>
                  </a:cubicBezTo>
                  <a:cubicBezTo>
                    <a:pt x="0" y="667"/>
                    <a:pt x="188" y="1177"/>
                    <a:pt x="662" y="1177"/>
                  </a:cubicBezTo>
                  <a:cubicBezTo>
                    <a:pt x="749" y="1177"/>
                    <a:pt x="846" y="1160"/>
                    <a:pt x="953" y="1120"/>
                  </a:cubicBezTo>
                  <a:cubicBezTo>
                    <a:pt x="1525" y="905"/>
                    <a:pt x="1572" y="1"/>
                    <a:pt x="1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3" name="Google Shape;2163;p48"/>
          <p:cNvGrpSpPr/>
          <p:nvPr/>
        </p:nvGrpSpPr>
        <p:grpSpPr>
          <a:xfrm>
            <a:off x="7008651" y="1374185"/>
            <a:ext cx="388734" cy="468408"/>
            <a:chOff x="4062184" y="2919306"/>
            <a:chExt cx="224209" cy="270178"/>
          </a:xfrm>
        </p:grpSpPr>
        <p:sp>
          <p:nvSpPr>
            <p:cNvPr id="2164" name="Google Shape;2164;p48"/>
            <p:cNvSpPr/>
            <p:nvPr/>
          </p:nvSpPr>
          <p:spPr>
            <a:xfrm>
              <a:off x="4062184" y="2919306"/>
              <a:ext cx="224206" cy="270178"/>
            </a:xfrm>
            <a:custGeom>
              <a:avLst/>
              <a:gdLst/>
              <a:ahLst/>
              <a:cxnLst/>
              <a:rect l="l" t="t" r="r" b="b"/>
              <a:pathLst>
                <a:path w="6384" h="7693" extrusionOk="0">
                  <a:moveTo>
                    <a:pt x="572" y="0"/>
                  </a:moveTo>
                  <a:lnTo>
                    <a:pt x="1" y="4001"/>
                  </a:lnTo>
                  <a:lnTo>
                    <a:pt x="1192" y="7692"/>
                  </a:lnTo>
                  <a:lnTo>
                    <a:pt x="1501" y="7692"/>
                  </a:lnTo>
                  <a:lnTo>
                    <a:pt x="1763" y="5930"/>
                  </a:lnTo>
                  <a:lnTo>
                    <a:pt x="4597" y="5930"/>
                  </a:lnTo>
                  <a:lnTo>
                    <a:pt x="4883" y="7692"/>
                  </a:lnTo>
                  <a:lnTo>
                    <a:pt x="5192" y="7692"/>
                  </a:lnTo>
                  <a:lnTo>
                    <a:pt x="6383" y="4001"/>
                  </a:lnTo>
                  <a:lnTo>
                    <a:pt x="5812" y="0"/>
                  </a:lnTo>
                  <a:lnTo>
                    <a:pt x="5073" y="1929"/>
                  </a:lnTo>
                  <a:lnTo>
                    <a:pt x="3192" y="2215"/>
                  </a:lnTo>
                  <a:lnTo>
                    <a:pt x="1311" y="1929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48"/>
            <p:cNvSpPr/>
            <p:nvPr/>
          </p:nvSpPr>
          <p:spPr>
            <a:xfrm>
              <a:off x="4174255" y="2919306"/>
              <a:ext cx="112138" cy="270178"/>
            </a:xfrm>
            <a:custGeom>
              <a:avLst/>
              <a:gdLst/>
              <a:ahLst/>
              <a:cxnLst/>
              <a:rect l="l" t="t" r="r" b="b"/>
              <a:pathLst>
                <a:path w="3193" h="7693" extrusionOk="0">
                  <a:moveTo>
                    <a:pt x="2621" y="0"/>
                  </a:moveTo>
                  <a:lnTo>
                    <a:pt x="1882" y="1929"/>
                  </a:lnTo>
                  <a:lnTo>
                    <a:pt x="1" y="2215"/>
                  </a:lnTo>
                  <a:lnTo>
                    <a:pt x="1" y="5930"/>
                  </a:lnTo>
                  <a:lnTo>
                    <a:pt x="1406" y="5930"/>
                  </a:lnTo>
                  <a:lnTo>
                    <a:pt x="1692" y="7692"/>
                  </a:lnTo>
                  <a:lnTo>
                    <a:pt x="2001" y="7692"/>
                  </a:lnTo>
                  <a:lnTo>
                    <a:pt x="3192" y="4001"/>
                  </a:lnTo>
                  <a:lnTo>
                    <a:pt x="26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48"/>
            <p:cNvSpPr/>
            <p:nvPr/>
          </p:nvSpPr>
          <p:spPr>
            <a:xfrm>
              <a:off x="4088946" y="3054522"/>
              <a:ext cx="71153" cy="36560"/>
            </a:xfrm>
            <a:custGeom>
              <a:avLst/>
              <a:gdLst/>
              <a:ahLst/>
              <a:cxnLst/>
              <a:rect l="l" t="t" r="r" b="b"/>
              <a:pathLst>
                <a:path w="2026" h="1041" extrusionOk="0">
                  <a:moveTo>
                    <a:pt x="868" y="0"/>
                  </a:moveTo>
                  <a:cubicBezTo>
                    <a:pt x="389" y="0"/>
                    <a:pt x="1" y="270"/>
                    <a:pt x="1" y="270"/>
                  </a:cubicBezTo>
                  <a:cubicBezTo>
                    <a:pt x="1" y="294"/>
                    <a:pt x="358" y="889"/>
                    <a:pt x="906" y="1009"/>
                  </a:cubicBezTo>
                  <a:cubicBezTo>
                    <a:pt x="992" y="1031"/>
                    <a:pt x="1079" y="1041"/>
                    <a:pt x="1165" y="1041"/>
                  </a:cubicBezTo>
                  <a:cubicBezTo>
                    <a:pt x="1620" y="1041"/>
                    <a:pt x="2025" y="770"/>
                    <a:pt x="2025" y="770"/>
                  </a:cubicBezTo>
                  <a:cubicBezTo>
                    <a:pt x="2025" y="770"/>
                    <a:pt x="1716" y="151"/>
                    <a:pt x="1144" y="32"/>
                  </a:cubicBezTo>
                  <a:cubicBezTo>
                    <a:pt x="1050" y="10"/>
                    <a:pt x="957" y="0"/>
                    <a:pt x="8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48"/>
            <p:cNvSpPr/>
            <p:nvPr/>
          </p:nvSpPr>
          <p:spPr>
            <a:xfrm>
              <a:off x="4101519" y="3061827"/>
              <a:ext cx="46007" cy="21950"/>
            </a:xfrm>
            <a:custGeom>
              <a:avLst/>
              <a:gdLst/>
              <a:ahLst/>
              <a:cxnLst/>
              <a:rect l="l" t="t" r="r" b="b"/>
              <a:pathLst>
                <a:path w="1310" h="625" extrusionOk="0">
                  <a:moveTo>
                    <a:pt x="577" y="0"/>
                  </a:moveTo>
                  <a:cubicBezTo>
                    <a:pt x="263" y="0"/>
                    <a:pt x="0" y="158"/>
                    <a:pt x="0" y="158"/>
                  </a:cubicBezTo>
                  <a:lnTo>
                    <a:pt x="24" y="158"/>
                  </a:lnTo>
                  <a:cubicBezTo>
                    <a:pt x="24" y="158"/>
                    <a:pt x="238" y="515"/>
                    <a:pt x="595" y="610"/>
                  </a:cubicBezTo>
                  <a:cubicBezTo>
                    <a:pt x="643" y="620"/>
                    <a:pt x="692" y="625"/>
                    <a:pt x="740" y="625"/>
                  </a:cubicBezTo>
                  <a:cubicBezTo>
                    <a:pt x="1030" y="625"/>
                    <a:pt x="1310" y="467"/>
                    <a:pt x="1310" y="467"/>
                  </a:cubicBezTo>
                  <a:cubicBezTo>
                    <a:pt x="1310" y="467"/>
                    <a:pt x="1096" y="110"/>
                    <a:pt x="738" y="15"/>
                  </a:cubicBezTo>
                  <a:cubicBezTo>
                    <a:pt x="684" y="4"/>
                    <a:pt x="630" y="0"/>
                    <a:pt x="5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48"/>
            <p:cNvSpPr/>
            <p:nvPr/>
          </p:nvSpPr>
          <p:spPr>
            <a:xfrm>
              <a:off x="4187671" y="3054522"/>
              <a:ext cx="71961" cy="36560"/>
            </a:xfrm>
            <a:custGeom>
              <a:avLst/>
              <a:gdLst/>
              <a:ahLst/>
              <a:cxnLst/>
              <a:rect l="l" t="t" r="r" b="b"/>
              <a:pathLst>
                <a:path w="2049" h="1041" extrusionOk="0">
                  <a:moveTo>
                    <a:pt x="1173" y="0"/>
                  </a:moveTo>
                  <a:cubicBezTo>
                    <a:pt x="1085" y="0"/>
                    <a:pt x="995" y="10"/>
                    <a:pt x="905" y="32"/>
                  </a:cubicBezTo>
                  <a:cubicBezTo>
                    <a:pt x="333" y="151"/>
                    <a:pt x="24" y="770"/>
                    <a:pt x="0" y="770"/>
                  </a:cubicBezTo>
                  <a:cubicBezTo>
                    <a:pt x="0" y="770"/>
                    <a:pt x="422" y="1041"/>
                    <a:pt x="883" y="1041"/>
                  </a:cubicBezTo>
                  <a:cubicBezTo>
                    <a:pt x="969" y="1041"/>
                    <a:pt x="1057" y="1031"/>
                    <a:pt x="1143" y="1009"/>
                  </a:cubicBezTo>
                  <a:cubicBezTo>
                    <a:pt x="1691" y="889"/>
                    <a:pt x="2024" y="294"/>
                    <a:pt x="2024" y="270"/>
                  </a:cubicBezTo>
                  <a:lnTo>
                    <a:pt x="2048" y="270"/>
                  </a:lnTo>
                  <a:cubicBezTo>
                    <a:pt x="2048" y="270"/>
                    <a:pt x="1643" y="0"/>
                    <a:pt x="11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48"/>
            <p:cNvSpPr/>
            <p:nvPr/>
          </p:nvSpPr>
          <p:spPr>
            <a:xfrm>
              <a:off x="4201052" y="3061827"/>
              <a:ext cx="45199" cy="21950"/>
            </a:xfrm>
            <a:custGeom>
              <a:avLst/>
              <a:gdLst/>
              <a:ahLst/>
              <a:cxnLst/>
              <a:rect l="l" t="t" r="r" b="b"/>
              <a:pathLst>
                <a:path w="1287" h="625" extrusionOk="0">
                  <a:moveTo>
                    <a:pt x="724" y="0"/>
                  </a:moveTo>
                  <a:cubicBezTo>
                    <a:pt x="674" y="0"/>
                    <a:pt x="623" y="4"/>
                    <a:pt x="572" y="15"/>
                  </a:cubicBezTo>
                  <a:cubicBezTo>
                    <a:pt x="214" y="110"/>
                    <a:pt x="0" y="467"/>
                    <a:pt x="0" y="467"/>
                  </a:cubicBezTo>
                  <a:cubicBezTo>
                    <a:pt x="0" y="467"/>
                    <a:pt x="262" y="625"/>
                    <a:pt x="562" y="625"/>
                  </a:cubicBezTo>
                  <a:cubicBezTo>
                    <a:pt x="612" y="625"/>
                    <a:pt x="663" y="620"/>
                    <a:pt x="714" y="610"/>
                  </a:cubicBezTo>
                  <a:cubicBezTo>
                    <a:pt x="1048" y="515"/>
                    <a:pt x="1286" y="158"/>
                    <a:pt x="1286" y="158"/>
                  </a:cubicBezTo>
                  <a:cubicBezTo>
                    <a:pt x="1286" y="158"/>
                    <a:pt x="1024" y="0"/>
                    <a:pt x="7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48"/>
            <p:cNvSpPr/>
            <p:nvPr/>
          </p:nvSpPr>
          <p:spPr>
            <a:xfrm>
              <a:off x="4108192" y="2987055"/>
              <a:ext cx="132192" cy="56894"/>
            </a:xfrm>
            <a:custGeom>
              <a:avLst/>
              <a:gdLst/>
              <a:ahLst/>
              <a:cxnLst/>
              <a:rect l="l" t="t" r="r" b="b"/>
              <a:pathLst>
                <a:path w="3764" h="1620" extrusionOk="0">
                  <a:moveTo>
                    <a:pt x="1" y="0"/>
                  </a:moveTo>
                  <a:lnTo>
                    <a:pt x="1882" y="1620"/>
                  </a:lnTo>
                  <a:lnTo>
                    <a:pt x="3763" y="0"/>
                  </a:lnTo>
                  <a:lnTo>
                    <a:pt x="1882" y="2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48"/>
            <p:cNvSpPr/>
            <p:nvPr/>
          </p:nvSpPr>
          <p:spPr>
            <a:xfrm>
              <a:off x="4174255" y="2987055"/>
              <a:ext cx="66131" cy="56894"/>
            </a:xfrm>
            <a:custGeom>
              <a:avLst/>
              <a:gdLst/>
              <a:ahLst/>
              <a:cxnLst/>
              <a:rect l="l" t="t" r="r" b="b"/>
              <a:pathLst>
                <a:path w="1883" h="1620" extrusionOk="0">
                  <a:moveTo>
                    <a:pt x="1882" y="0"/>
                  </a:moveTo>
                  <a:lnTo>
                    <a:pt x="1" y="215"/>
                  </a:lnTo>
                  <a:lnTo>
                    <a:pt x="1" y="1620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rgbClr val="C200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2" name="Google Shape;2172;p48"/>
          <p:cNvGrpSpPr/>
          <p:nvPr/>
        </p:nvGrpSpPr>
        <p:grpSpPr>
          <a:xfrm>
            <a:off x="3932180" y="2821973"/>
            <a:ext cx="343053" cy="215090"/>
            <a:chOff x="6886131" y="2884668"/>
            <a:chExt cx="633758" cy="397358"/>
          </a:xfrm>
        </p:grpSpPr>
        <p:sp>
          <p:nvSpPr>
            <p:cNvPr id="2173" name="Google Shape;2173;p48"/>
            <p:cNvSpPr/>
            <p:nvPr/>
          </p:nvSpPr>
          <p:spPr>
            <a:xfrm>
              <a:off x="6886131" y="2884668"/>
              <a:ext cx="633743" cy="361124"/>
            </a:xfrm>
            <a:custGeom>
              <a:avLst/>
              <a:gdLst/>
              <a:ahLst/>
              <a:cxnLst/>
              <a:rect l="l" t="t" r="r" b="b"/>
              <a:pathLst>
                <a:path w="10408" h="5931" extrusionOk="0">
                  <a:moveTo>
                    <a:pt x="1834" y="1"/>
                  </a:moveTo>
                  <a:lnTo>
                    <a:pt x="1834" y="1"/>
                  </a:lnTo>
                  <a:cubicBezTo>
                    <a:pt x="1834" y="1"/>
                    <a:pt x="1524" y="1692"/>
                    <a:pt x="2120" y="2215"/>
                  </a:cubicBezTo>
                  <a:cubicBezTo>
                    <a:pt x="2120" y="2215"/>
                    <a:pt x="0" y="3501"/>
                    <a:pt x="1739" y="5930"/>
                  </a:cubicBezTo>
                  <a:cubicBezTo>
                    <a:pt x="1739" y="5930"/>
                    <a:pt x="1739" y="4542"/>
                    <a:pt x="2417" y="4542"/>
                  </a:cubicBezTo>
                  <a:cubicBezTo>
                    <a:pt x="2444" y="4542"/>
                    <a:pt x="2472" y="4545"/>
                    <a:pt x="2501" y="4549"/>
                  </a:cubicBezTo>
                  <a:cubicBezTo>
                    <a:pt x="2952" y="4620"/>
                    <a:pt x="3345" y="4975"/>
                    <a:pt x="3868" y="4975"/>
                  </a:cubicBezTo>
                  <a:cubicBezTo>
                    <a:pt x="4228" y="4975"/>
                    <a:pt x="4648" y="4807"/>
                    <a:pt x="5192" y="4263"/>
                  </a:cubicBezTo>
                  <a:cubicBezTo>
                    <a:pt x="5735" y="4807"/>
                    <a:pt x="6160" y="4975"/>
                    <a:pt x="6524" y="4975"/>
                  </a:cubicBezTo>
                  <a:cubicBezTo>
                    <a:pt x="7054" y="4975"/>
                    <a:pt x="7455" y="4620"/>
                    <a:pt x="7907" y="4549"/>
                  </a:cubicBezTo>
                  <a:cubicBezTo>
                    <a:pt x="7936" y="4545"/>
                    <a:pt x="7964" y="4542"/>
                    <a:pt x="7991" y="4542"/>
                  </a:cubicBezTo>
                  <a:cubicBezTo>
                    <a:pt x="8667" y="4542"/>
                    <a:pt x="8645" y="5930"/>
                    <a:pt x="8645" y="5930"/>
                  </a:cubicBezTo>
                  <a:cubicBezTo>
                    <a:pt x="10407" y="3501"/>
                    <a:pt x="8264" y="2215"/>
                    <a:pt x="8264" y="2215"/>
                  </a:cubicBezTo>
                  <a:cubicBezTo>
                    <a:pt x="8883" y="1692"/>
                    <a:pt x="8574" y="1"/>
                    <a:pt x="8574" y="1"/>
                  </a:cubicBezTo>
                  <a:lnTo>
                    <a:pt x="8574" y="1"/>
                  </a:lnTo>
                  <a:cubicBezTo>
                    <a:pt x="7359" y="1120"/>
                    <a:pt x="5216" y="1858"/>
                    <a:pt x="5192" y="1858"/>
                  </a:cubicBezTo>
                  <a:cubicBezTo>
                    <a:pt x="5192" y="1858"/>
                    <a:pt x="3049" y="1120"/>
                    <a:pt x="1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48"/>
            <p:cNvSpPr/>
            <p:nvPr/>
          </p:nvSpPr>
          <p:spPr>
            <a:xfrm>
              <a:off x="7202225" y="2884668"/>
              <a:ext cx="317663" cy="361124"/>
            </a:xfrm>
            <a:custGeom>
              <a:avLst/>
              <a:gdLst/>
              <a:ahLst/>
              <a:cxnLst/>
              <a:rect l="l" t="t" r="r" b="b"/>
              <a:pathLst>
                <a:path w="5217" h="5931" extrusionOk="0">
                  <a:moveTo>
                    <a:pt x="3383" y="1"/>
                  </a:moveTo>
                  <a:lnTo>
                    <a:pt x="3383" y="1"/>
                  </a:lnTo>
                  <a:cubicBezTo>
                    <a:pt x="2168" y="1120"/>
                    <a:pt x="25" y="1858"/>
                    <a:pt x="1" y="1858"/>
                  </a:cubicBezTo>
                  <a:lnTo>
                    <a:pt x="1" y="4263"/>
                  </a:lnTo>
                  <a:cubicBezTo>
                    <a:pt x="544" y="4807"/>
                    <a:pt x="969" y="4975"/>
                    <a:pt x="1333" y="4975"/>
                  </a:cubicBezTo>
                  <a:cubicBezTo>
                    <a:pt x="1863" y="4975"/>
                    <a:pt x="2264" y="4620"/>
                    <a:pt x="2716" y="4549"/>
                  </a:cubicBezTo>
                  <a:cubicBezTo>
                    <a:pt x="2745" y="4545"/>
                    <a:pt x="2773" y="4542"/>
                    <a:pt x="2800" y="4542"/>
                  </a:cubicBezTo>
                  <a:cubicBezTo>
                    <a:pt x="3476" y="4542"/>
                    <a:pt x="3454" y="5930"/>
                    <a:pt x="3454" y="5930"/>
                  </a:cubicBezTo>
                  <a:cubicBezTo>
                    <a:pt x="5216" y="3501"/>
                    <a:pt x="3073" y="2215"/>
                    <a:pt x="3073" y="2215"/>
                  </a:cubicBezTo>
                  <a:cubicBezTo>
                    <a:pt x="3692" y="1692"/>
                    <a:pt x="3383" y="1"/>
                    <a:pt x="3383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48"/>
            <p:cNvSpPr/>
            <p:nvPr/>
          </p:nvSpPr>
          <p:spPr>
            <a:xfrm>
              <a:off x="7052855" y="3007908"/>
              <a:ext cx="120440" cy="107406"/>
            </a:xfrm>
            <a:custGeom>
              <a:avLst/>
              <a:gdLst/>
              <a:ahLst/>
              <a:cxnLst/>
              <a:rect l="l" t="t" r="r" b="b"/>
              <a:pathLst>
                <a:path w="1978" h="1764" extrusionOk="0">
                  <a:moveTo>
                    <a:pt x="1" y="1"/>
                  </a:moveTo>
                  <a:lnTo>
                    <a:pt x="49" y="477"/>
                  </a:lnTo>
                  <a:cubicBezTo>
                    <a:pt x="49" y="501"/>
                    <a:pt x="96" y="1454"/>
                    <a:pt x="763" y="1716"/>
                  </a:cubicBezTo>
                  <a:cubicBezTo>
                    <a:pt x="882" y="1763"/>
                    <a:pt x="1001" y="1763"/>
                    <a:pt x="1120" y="1763"/>
                  </a:cubicBezTo>
                  <a:cubicBezTo>
                    <a:pt x="1216" y="1763"/>
                    <a:pt x="1335" y="1763"/>
                    <a:pt x="1430" y="1716"/>
                  </a:cubicBezTo>
                  <a:cubicBezTo>
                    <a:pt x="1787" y="1549"/>
                    <a:pt x="1906" y="1192"/>
                    <a:pt x="1930" y="1168"/>
                  </a:cubicBezTo>
                  <a:lnTo>
                    <a:pt x="1978" y="1001"/>
                  </a:lnTo>
                  <a:lnTo>
                    <a:pt x="1787" y="977"/>
                  </a:lnTo>
                  <a:cubicBezTo>
                    <a:pt x="739" y="858"/>
                    <a:pt x="334" y="382"/>
                    <a:pt x="334" y="38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48"/>
            <p:cNvSpPr/>
            <p:nvPr/>
          </p:nvSpPr>
          <p:spPr>
            <a:xfrm>
              <a:off x="7231271" y="3007908"/>
              <a:ext cx="120380" cy="107406"/>
            </a:xfrm>
            <a:custGeom>
              <a:avLst/>
              <a:gdLst/>
              <a:ahLst/>
              <a:cxnLst/>
              <a:rect l="l" t="t" r="r" b="b"/>
              <a:pathLst>
                <a:path w="1977" h="1764" extrusionOk="0">
                  <a:moveTo>
                    <a:pt x="1977" y="1"/>
                  </a:moveTo>
                  <a:lnTo>
                    <a:pt x="1667" y="382"/>
                  </a:lnTo>
                  <a:cubicBezTo>
                    <a:pt x="1667" y="382"/>
                    <a:pt x="1262" y="858"/>
                    <a:pt x="191" y="977"/>
                  </a:cubicBezTo>
                  <a:lnTo>
                    <a:pt x="0" y="1001"/>
                  </a:lnTo>
                  <a:lnTo>
                    <a:pt x="72" y="1168"/>
                  </a:lnTo>
                  <a:cubicBezTo>
                    <a:pt x="72" y="1192"/>
                    <a:pt x="214" y="1549"/>
                    <a:pt x="572" y="1716"/>
                  </a:cubicBezTo>
                  <a:cubicBezTo>
                    <a:pt x="667" y="1763"/>
                    <a:pt x="762" y="1763"/>
                    <a:pt x="881" y="1763"/>
                  </a:cubicBezTo>
                  <a:cubicBezTo>
                    <a:pt x="977" y="1763"/>
                    <a:pt x="1096" y="1763"/>
                    <a:pt x="1215" y="1716"/>
                  </a:cubicBezTo>
                  <a:cubicBezTo>
                    <a:pt x="1905" y="1454"/>
                    <a:pt x="1953" y="501"/>
                    <a:pt x="1953" y="477"/>
                  </a:cubicBezTo>
                  <a:lnTo>
                    <a:pt x="19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48"/>
            <p:cNvSpPr/>
            <p:nvPr/>
          </p:nvSpPr>
          <p:spPr>
            <a:xfrm>
              <a:off x="6977287" y="3128347"/>
              <a:ext cx="224989" cy="117452"/>
            </a:xfrm>
            <a:custGeom>
              <a:avLst/>
              <a:gdLst/>
              <a:ahLst/>
              <a:cxnLst/>
              <a:rect l="l" t="t" r="r" b="b"/>
              <a:pathLst>
                <a:path w="3695" h="1929" extrusionOk="0">
                  <a:moveTo>
                    <a:pt x="941" y="0"/>
                  </a:moveTo>
                  <a:cubicBezTo>
                    <a:pt x="378" y="0"/>
                    <a:pt x="1" y="531"/>
                    <a:pt x="242" y="1928"/>
                  </a:cubicBezTo>
                  <a:cubicBezTo>
                    <a:pt x="242" y="1928"/>
                    <a:pt x="242" y="612"/>
                    <a:pt x="916" y="612"/>
                  </a:cubicBezTo>
                  <a:cubicBezTo>
                    <a:pt x="944" y="612"/>
                    <a:pt x="973" y="614"/>
                    <a:pt x="1004" y="619"/>
                  </a:cubicBezTo>
                  <a:cubicBezTo>
                    <a:pt x="1442" y="687"/>
                    <a:pt x="1825" y="999"/>
                    <a:pt x="2325" y="999"/>
                  </a:cubicBezTo>
                  <a:cubicBezTo>
                    <a:pt x="2694" y="999"/>
                    <a:pt x="3128" y="829"/>
                    <a:pt x="3695" y="261"/>
                  </a:cubicBezTo>
                  <a:lnTo>
                    <a:pt x="3695" y="261"/>
                  </a:lnTo>
                  <a:cubicBezTo>
                    <a:pt x="3695" y="262"/>
                    <a:pt x="3254" y="612"/>
                    <a:pt x="2676" y="612"/>
                  </a:cubicBezTo>
                  <a:cubicBezTo>
                    <a:pt x="2415" y="612"/>
                    <a:pt x="2126" y="540"/>
                    <a:pt x="1837" y="333"/>
                  </a:cubicBezTo>
                  <a:cubicBezTo>
                    <a:pt x="1527" y="124"/>
                    <a:pt x="1212" y="0"/>
                    <a:pt x="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48"/>
            <p:cNvSpPr/>
            <p:nvPr/>
          </p:nvSpPr>
          <p:spPr>
            <a:xfrm>
              <a:off x="7202225" y="3128347"/>
              <a:ext cx="225963" cy="117452"/>
            </a:xfrm>
            <a:custGeom>
              <a:avLst/>
              <a:gdLst/>
              <a:ahLst/>
              <a:cxnLst/>
              <a:rect l="l" t="t" r="r" b="b"/>
              <a:pathLst>
                <a:path w="3711" h="1929" extrusionOk="0">
                  <a:moveTo>
                    <a:pt x="2767" y="0"/>
                  </a:moveTo>
                  <a:cubicBezTo>
                    <a:pt x="2497" y="0"/>
                    <a:pt x="2184" y="124"/>
                    <a:pt x="1882" y="333"/>
                  </a:cubicBezTo>
                  <a:cubicBezTo>
                    <a:pt x="1586" y="540"/>
                    <a:pt x="1292" y="612"/>
                    <a:pt x="1027" y="612"/>
                  </a:cubicBezTo>
                  <a:cubicBezTo>
                    <a:pt x="442" y="612"/>
                    <a:pt x="1" y="262"/>
                    <a:pt x="1" y="261"/>
                  </a:cubicBezTo>
                  <a:lnTo>
                    <a:pt x="1" y="261"/>
                  </a:lnTo>
                  <a:cubicBezTo>
                    <a:pt x="568" y="829"/>
                    <a:pt x="1006" y="999"/>
                    <a:pt x="1380" y="999"/>
                  </a:cubicBezTo>
                  <a:cubicBezTo>
                    <a:pt x="1887" y="999"/>
                    <a:pt x="2278" y="687"/>
                    <a:pt x="2716" y="619"/>
                  </a:cubicBezTo>
                  <a:cubicBezTo>
                    <a:pt x="2746" y="614"/>
                    <a:pt x="2775" y="612"/>
                    <a:pt x="2803" y="612"/>
                  </a:cubicBezTo>
                  <a:cubicBezTo>
                    <a:pt x="3476" y="612"/>
                    <a:pt x="3454" y="1928"/>
                    <a:pt x="3454" y="1928"/>
                  </a:cubicBezTo>
                  <a:cubicBezTo>
                    <a:pt x="3711" y="531"/>
                    <a:pt x="332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48"/>
            <p:cNvSpPr/>
            <p:nvPr/>
          </p:nvSpPr>
          <p:spPr>
            <a:xfrm>
              <a:off x="7113809" y="3109411"/>
              <a:ext cx="178408" cy="172616"/>
            </a:xfrm>
            <a:custGeom>
              <a:avLst/>
              <a:gdLst/>
              <a:ahLst/>
              <a:cxnLst/>
              <a:rect l="l" t="t" r="r" b="b"/>
              <a:pathLst>
                <a:path w="2930" h="2835" extrusionOk="0">
                  <a:moveTo>
                    <a:pt x="1453" y="1"/>
                  </a:moveTo>
                  <a:lnTo>
                    <a:pt x="0" y="858"/>
                  </a:lnTo>
                  <a:lnTo>
                    <a:pt x="1453" y="2835"/>
                  </a:lnTo>
                  <a:lnTo>
                    <a:pt x="2929" y="858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48"/>
            <p:cNvSpPr/>
            <p:nvPr/>
          </p:nvSpPr>
          <p:spPr>
            <a:xfrm>
              <a:off x="7202225" y="3109411"/>
              <a:ext cx="89995" cy="172616"/>
            </a:xfrm>
            <a:custGeom>
              <a:avLst/>
              <a:gdLst/>
              <a:ahLst/>
              <a:cxnLst/>
              <a:rect l="l" t="t" r="r" b="b"/>
              <a:pathLst>
                <a:path w="1478" h="2835" extrusionOk="0">
                  <a:moveTo>
                    <a:pt x="1" y="1"/>
                  </a:moveTo>
                  <a:lnTo>
                    <a:pt x="1" y="2835"/>
                  </a:lnTo>
                  <a:lnTo>
                    <a:pt x="1477" y="8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48"/>
            <p:cNvSpPr/>
            <p:nvPr/>
          </p:nvSpPr>
          <p:spPr>
            <a:xfrm>
              <a:off x="7064486" y="3035491"/>
              <a:ext cx="95780" cy="71725"/>
            </a:xfrm>
            <a:custGeom>
              <a:avLst/>
              <a:gdLst/>
              <a:ahLst/>
              <a:cxnLst/>
              <a:rect l="l" t="t" r="r" b="b"/>
              <a:pathLst>
                <a:path w="1573" h="1178" extrusionOk="0">
                  <a:moveTo>
                    <a:pt x="0" y="0"/>
                  </a:moveTo>
                  <a:cubicBezTo>
                    <a:pt x="1" y="1"/>
                    <a:pt x="48" y="905"/>
                    <a:pt x="643" y="1120"/>
                  </a:cubicBezTo>
                  <a:cubicBezTo>
                    <a:pt x="750" y="1160"/>
                    <a:pt x="847" y="1177"/>
                    <a:pt x="933" y="1177"/>
                  </a:cubicBezTo>
                  <a:cubicBezTo>
                    <a:pt x="1402" y="1177"/>
                    <a:pt x="1572" y="667"/>
                    <a:pt x="1572" y="667"/>
                  </a:cubicBezTo>
                  <a:cubicBezTo>
                    <a:pt x="429" y="524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48"/>
            <p:cNvSpPr/>
            <p:nvPr/>
          </p:nvSpPr>
          <p:spPr>
            <a:xfrm>
              <a:off x="7244302" y="3035491"/>
              <a:ext cx="95780" cy="71725"/>
            </a:xfrm>
            <a:custGeom>
              <a:avLst/>
              <a:gdLst/>
              <a:ahLst/>
              <a:cxnLst/>
              <a:rect l="l" t="t" r="r" b="b"/>
              <a:pathLst>
                <a:path w="1573" h="1178" extrusionOk="0">
                  <a:moveTo>
                    <a:pt x="1572" y="0"/>
                  </a:moveTo>
                  <a:cubicBezTo>
                    <a:pt x="1572" y="1"/>
                    <a:pt x="1143" y="524"/>
                    <a:pt x="0" y="667"/>
                  </a:cubicBezTo>
                  <a:cubicBezTo>
                    <a:pt x="0" y="667"/>
                    <a:pt x="188" y="1177"/>
                    <a:pt x="662" y="1177"/>
                  </a:cubicBezTo>
                  <a:cubicBezTo>
                    <a:pt x="749" y="1177"/>
                    <a:pt x="846" y="1160"/>
                    <a:pt x="953" y="1120"/>
                  </a:cubicBezTo>
                  <a:cubicBezTo>
                    <a:pt x="1525" y="905"/>
                    <a:pt x="1572" y="1"/>
                    <a:pt x="1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3" name="Google Shape;2183;p48"/>
          <p:cNvGrpSpPr/>
          <p:nvPr/>
        </p:nvGrpSpPr>
        <p:grpSpPr>
          <a:xfrm>
            <a:off x="3052434" y="2061623"/>
            <a:ext cx="343053" cy="215090"/>
            <a:chOff x="6886131" y="2884668"/>
            <a:chExt cx="633758" cy="397358"/>
          </a:xfrm>
        </p:grpSpPr>
        <p:sp>
          <p:nvSpPr>
            <p:cNvPr id="2184" name="Google Shape;2184;p48"/>
            <p:cNvSpPr/>
            <p:nvPr/>
          </p:nvSpPr>
          <p:spPr>
            <a:xfrm>
              <a:off x="6886131" y="2884668"/>
              <a:ext cx="633743" cy="361124"/>
            </a:xfrm>
            <a:custGeom>
              <a:avLst/>
              <a:gdLst/>
              <a:ahLst/>
              <a:cxnLst/>
              <a:rect l="l" t="t" r="r" b="b"/>
              <a:pathLst>
                <a:path w="10408" h="5931" extrusionOk="0">
                  <a:moveTo>
                    <a:pt x="1834" y="1"/>
                  </a:moveTo>
                  <a:lnTo>
                    <a:pt x="1834" y="1"/>
                  </a:lnTo>
                  <a:cubicBezTo>
                    <a:pt x="1834" y="1"/>
                    <a:pt x="1524" y="1692"/>
                    <a:pt x="2120" y="2215"/>
                  </a:cubicBezTo>
                  <a:cubicBezTo>
                    <a:pt x="2120" y="2215"/>
                    <a:pt x="0" y="3501"/>
                    <a:pt x="1739" y="5930"/>
                  </a:cubicBezTo>
                  <a:cubicBezTo>
                    <a:pt x="1739" y="5930"/>
                    <a:pt x="1739" y="4542"/>
                    <a:pt x="2417" y="4542"/>
                  </a:cubicBezTo>
                  <a:cubicBezTo>
                    <a:pt x="2444" y="4542"/>
                    <a:pt x="2472" y="4545"/>
                    <a:pt x="2501" y="4549"/>
                  </a:cubicBezTo>
                  <a:cubicBezTo>
                    <a:pt x="2952" y="4620"/>
                    <a:pt x="3345" y="4975"/>
                    <a:pt x="3868" y="4975"/>
                  </a:cubicBezTo>
                  <a:cubicBezTo>
                    <a:pt x="4228" y="4975"/>
                    <a:pt x="4648" y="4807"/>
                    <a:pt x="5192" y="4263"/>
                  </a:cubicBezTo>
                  <a:cubicBezTo>
                    <a:pt x="5735" y="4807"/>
                    <a:pt x="6160" y="4975"/>
                    <a:pt x="6524" y="4975"/>
                  </a:cubicBezTo>
                  <a:cubicBezTo>
                    <a:pt x="7054" y="4975"/>
                    <a:pt x="7455" y="4620"/>
                    <a:pt x="7907" y="4549"/>
                  </a:cubicBezTo>
                  <a:cubicBezTo>
                    <a:pt x="7936" y="4545"/>
                    <a:pt x="7964" y="4542"/>
                    <a:pt x="7991" y="4542"/>
                  </a:cubicBezTo>
                  <a:cubicBezTo>
                    <a:pt x="8667" y="4542"/>
                    <a:pt x="8645" y="5930"/>
                    <a:pt x="8645" y="5930"/>
                  </a:cubicBezTo>
                  <a:cubicBezTo>
                    <a:pt x="10407" y="3501"/>
                    <a:pt x="8264" y="2215"/>
                    <a:pt x="8264" y="2215"/>
                  </a:cubicBezTo>
                  <a:cubicBezTo>
                    <a:pt x="8883" y="1692"/>
                    <a:pt x="8574" y="1"/>
                    <a:pt x="8574" y="1"/>
                  </a:cubicBezTo>
                  <a:lnTo>
                    <a:pt x="8574" y="1"/>
                  </a:lnTo>
                  <a:cubicBezTo>
                    <a:pt x="7359" y="1120"/>
                    <a:pt x="5216" y="1858"/>
                    <a:pt x="5192" y="1858"/>
                  </a:cubicBezTo>
                  <a:cubicBezTo>
                    <a:pt x="5192" y="1858"/>
                    <a:pt x="3049" y="1120"/>
                    <a:pt x="1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48"/>
            <p:cNvSpPr/>
            <p:nvPr/>
          </p:nvSpPr>
          <p:spPr>
            <a:xfrm>
              <a:off x="7202225" y="2884668"/>
              <a:ext cx="317663" cy="361124"/>
            </a:xfrm>
            <a:custGeom>
              <a:avLst/>
              <a:gdLst/>
              <a:ahLst/>
              <a:cxnLst/>
              <a:rect l="l" t="t" r="r" b="b"/>
              <a:pathLst>
                <a:path w="5217" h="5931" extrusionOk="0">
                  <a:moveTo>
                    <a:pt x="3383" y="1"/>
                  </a:moveTo>
                  <a:lnTo>
                    <a:pt x="3383" y="1"/>
                  </a:lnTo>
                  <a:cubicBezTo>
                    <a:pt x="2168" y="1120"/>
                    <a:pt x="25" y="1858"/>
                    <a:pt x="1" y="1858"/>
                  </a:cubicBezTo>
                  <a:lnTo>
                    <a:pt x="1" y="4263"/>
                  </a:lnTo>
                  <a:cubicBezTo>
                    <a:pt x="544" y="4807"/>
                    <a:pt x="969" y="4975"/>
                    <a:pt x="1333" y="4975"/>
                  </a:cubicBezTo>
                  <a:cubicBezTo>
                    <a:pt x="1863" y="4975"/>
                    <a:pt x="2264" y="4620"/>
                    <a:pt x="2716" y="4549"/>
                  </a:cubicBezTo>
                  <a:cubicBezTo>
                    <a:pt x="2745" y="4545"/>
                    <a:pt x="2773" y="4542"/>
                    <a:pt x="2800" y="4542"/>
                  </a:cubicBezTo>
                  <a:cubicBezTo>
                    <a:pt x="3476" y="4542"/>
                    <a:pt x="3454" y="5930"/>
                    <a:pt x="3454" y="5930"/>
                  </a:cubicBezTo>
                  <a:cubicBezTo>
                    <a:pt x="5216" y="3501"/>
                    <a:pt x="3073" y="2215"/>
                    <a:pt x="3073" y="2215"/>
                  </a:cubicBezTo>
                  <a:cubicBezTo>
                    <a:pt x="3692" y="1692"/>
                    <a:pt x="3383" y="1"/>
                    <a:pt x="3383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48"/>
            <p:cNvSpPr/>
            <p:nvPr/>
          </p:nvSpPr>
          <p:spPr>
            <a:xfrm>
              <a:off x="7052855" y="3007908"/>
              <a:ext cx="120440" cy="107406"/>
            </a:xfrm>
            <a:custGeom>
              <a:avLst/>
              <a:gdLst/>
              <a:ahLst/>
              <a:cxnLst/>
              <a:rect l="l" t="t" r="r" b="b"/>
              <a:pathLst>
                <a:path w="1978" h="1764" extrusionOk="0">
                  <a:moveTo>
                    <a:pt x="1" y="1"/>
                  </a:moveTo>
                  <a:lnTo>
                    <a:pt x="49" y="477"/>
                  </a:lnTo>
                  <a:cubicBezTo>
                    <a:pt x="49" y="501"/>
                    <a:pt x="96" y="1454"/>
                    <a:pt x="763" y="1716"/>
                  </a:cubicBezTo>
                  <a:cubicBezTo>
                    <a:pt x="882" y="1763"/>
                    <a:pt x="1001" y="1763"/>
                    <a:pt x="1120" y="1763"/>
                  </a:cubicBezTo>
                  <a:cubicBezTo>
                    <a:pt x="1216" y="1763"/>
                    <a:pt x="1335" y="1763"/>
                    <a:pt x="1430" y="1716"/>
                  </a:cubicBezTo>
                  <a:cubicBezTo>
                    <a:pt x="1787" y="1549"/>
                    <a:pt x="1906" y="1192"/>
                    <a:pt x="1930" y="1168"/>
                  </a:cubicBezTo>
                  <a:lnTo>
                    <a:pt x="1978" y="1001"/>
                  </a:lnTo>
                  <a:lnTo>
                    <a:pt x="1787" y="977"/>
                  </a:lnTo>
                  <a:cubicBezTo>
                    <a:pt x="739" y="858"/>
                    <a:pt x="334" y="382"/>
                    <a:pt x="334" y="38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48"/>
            <p:cNvSpPr/>
            <p:nvPr/>
          </p:nvSpPr>
          <p:spPr>
            <a:xfrm>
              <a:off x="7231271" y="3007908"/>
              <a:ext cx="120380" cy="107406"/>
            </a:xfrm>
            <a:custGeom>
              <a:avLst/>
              <a:gdLst/>
              <a:ahLst/>
              <a:cxnLst/>
              <a:rect l="l" t="t" r="r" b="b"/>
              <a:pathLst>
                <a:path w="1977" h="1764" extrusionOk="0">
                  <a:moveTo>
                    <a:pt x="1977" y="1"/>
                  </a:moveTo>
                  <a:lnTo>
                    <a:pt x="1667" y="382"/>
                  </a:lnTo>
                  <a:cubicBezTo>
                    <a:pt x="1667" y="382"/>
                    <a:pt x="1262" y="858"/>
                    <a:pt x="191" y="977"/>
                  </a:cubicBezTo>
                  <a:lnTo>
                    <a:pt x="0" y="1001"/>
                  </a:lnTo>
                  <a:lnTo>
                    <a:pt x="72" y="1168"/>
                  </a:lnTo>
                  <a:cubicBezTo>
                    <a:pt x="72" y="1192"/>
                    <a:pt x="214" y="1549"/>
                    <a:pt x="572" y="1716"/>
                  </a:cubicBezTo>
                  <a:cubicBezTo>
                    <a:pt x="667" y="1763"/>
                    <a:pt x="762" y="1763"/>
                    <a:pt x="881" y="1763"/>
                  </a:cubicBezTo>
                  <a:cubicBezTo>
                    <a:pt x="977" y="1763"/>
                    <a:pt x="1096" y="1763"/>
                    <a:pt x="1215" y="1716"/>
                  </a:cubicBezTo>
                  <a:cubicBezTo>
                    <a:pt x="1905" y="1454"/>
                    <a:pt x="1953" y="501"/>
                    <a:pt x="1953" y="477"/>
                  </a:cubicBezTo>
                  <a:lnTo>
                    <a:pt x="19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48"/>
            <p:cNvSpPr/>
            <p:nvPr/>
          </p:nvSpPr>
          <p:spPr>
            <a:xfrm>
              <a:off x="6977287" y="3128347"/>
              <a:ext cx="224989" cy="117452"/>
            </a:xfrm>
            <a:custGeom>
              <a:avLst/>
              <a:gdLst/>
              <a:ahLst/>
              <a:cxnLst/>
              <a:rect l="l" t="t" r="r" b="b"/>
              <a:pathLst>
                <a:path w="3695" h="1929" extrusionOk="0">
                  <a:moveTo>
                    <a:pt x="941" y="0"/>
                  </a:moveTo>
                  <a:cubicBezTo>
                    <a:pt x="378" y="0"/>
                    <a:pt x="1" y="531"/>
                    <a:pt x="242" y="1928"/>
                  </a:cubicBezTo>
                  <a:cubicBezTo>
                    <a:pt x="242" y="1928"/>
                    <a:pt x="242" y="612"/>
                    <a:pt x="916" y="612"/>
                  </a:cubicBezTo>
                  <a:cubicBezTo>
                    <a:pt x="944" y="612"/>
                    <a:pt x="973" y="614"/>
                    <a:pt x="1004" y="619"/>
                  </a:cubicBezTo>
                  <a:cubicBezTo>
                    <a:pt x="1442" y="687"/>
                    <a:pt x="1825" y="999"/>
                    <a:pt x="2325" y="999"/>
                  </a:cubicBezTo>
                  <a:cubicBezTo>
                    <a:pt x="2694" y="999"/>
                    <a:pt x="3128" y="829"/>
                    <a:pt x="3695" y="261"/>
                  </a:cubicBezTo>
                  <a:lnTo>
                    <a:pt x="3695" y="261"/>
                  </a:lnTo>
                  <a:cubicBezTo>
                    <a:pt x="3695" y="262"/>
                    <a:pt x="3254" y="612"/>
                    <a:pt x="2676" y="612"/>
                  </a:cubicBezTo>
                  <a:cubicBezTo>
                    <a:pt x="2415" y="612"/>
                    <a:pt x="2126" y="540"/>
                    <a:pt x="1837" y="333"/>
                  </a:cubicBezTo>
                  <a:cubicBezTo>
                    <a:pt x="1527" y="124"/>
                    <a:pt x="1212" y="0"/>
                    <a:pt x="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48"/>
            <p:cNvSpPr/>
            <p:nvPr/>
          </p:nvSpPr>
          <p:spPr>
            <a:xfrm>
              <a:off x="7202225" y="3128347"/>
              <a:ext cx="225963" cy="117452"/>
            </a:xfrm>
            <a:custGeom>
              <a:avLst/>
              <a:gdLst/>
              <a:ahLst/>
              <a:cxnLst/>
              <a:rect l="l" t="t" r="r" b="b"/>
              <a:pathLst>
                <a:path w="3711" h="1929" extrusionOk="0">
                  <a:moveTo>
                    <a:pt x="2767" y="0"/>
                  </a:moveTo>
                  <a:cubicBezTo>
                    <a:pt x="2497" y="0"/>
                    <a:pt x="2184" y="124"/>
                    <a:pt x="1882" y="333"/>
                  </a:cubicBezTo>
                  <a:cubicBezTo>
                    <a:pt x="1586" y="540"/>
                    <a:pt x="1292" y="612"/>
                    <a:pt x="1027" y="612"/>
                  </a:cubicBezTo>
                  <a:cubicBezTo>
                    <a:pt x="442" y="612"/>
                    <a:pt x="1" y="262"/>
                    <a:pt x="1" y="261"/>
                  </a:cubicBezTo>
                  <a:lnTo>
                    <a:pt x="1" y="261"/>
                  </a:lnTo>
                  <a:cubicBezTo>
                    <a:pt x="568" y="829"/>
                    <a:pt x="1006" y="999"/>
                    <a:pt x="1380" y="999"/>
                  </a:cubicBezTo>
                  <a:cubicBezTo>
                    <a:pt x="1887" y="999"/>
                    <a:pt x="2278" y="687"/>
                    <a:pt x="2716" y="619"/>
                  </a:cubicBezTo>
                  <a:cubicBezTo>
                    <a:pt x="2746" y="614"/>
                    <a:pt x="2775" y="612"/>
                    <a:pt x="2803" y="612"/>
                  </a:cubicBezTo>
                  <a:cubicBezTo>
                    <a:pt x="3476" y="612"/>
                    <a:pt x="3454" y="1928"/>
                    <a:pt x="3454" y="1928"/>
                  </a:cubicBezTo>
                  <a:cubicBezTo>
                    <a:pt x="3711" y="531"/>
                    <a:pt x="332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48"/>
            <p:cNvSpPr/>
            <p:nvPr/>
          </p:nvSpPr>
          <p:spPr>
            <a:xfrm>
              <a:off x="7113809" y="3109411"/>
              <a:ext cx="178408" cy="172616"/>
            </a:xfrm>
            <a:custGeom>
              <a:avLst/>
              <a:gdLst/>
              <a:ahLst/>
              <a:cxnLst/>
              <a:rect l="l" t="t" r="r" b="b"/>
              <a:pathLst>
                <a:path w="2930" h="2835" extrusionOk="0">
                  <a:moveTo>
                    <a:pt x="1453" y="1"/>
                  </a:moveTo>
                  <a:lnTo>
                    <a:pt x="0" y="858"/>
                  </a:lnTo>
                  <a:lnTo>
                    <a:pt x="1453" y="2835"/>
                  </a:lnTo>
                  <a:lnTo>
                    <a:pt x="2929" y="858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48"/>
            <p:cNvSpPr/>
            <p:nvPr/>
          </p:nvSpPr>
          <p:spPr>
            <a:xfrm>
              <a:off x="7202225" y="3109411"/>
              <a:ext cx="89995" cy="172616"/>
            </a:xfrm>
            <a:custGeom>
              <a:avLst/>
              <a:gdLst/>
              <a:ahLst/>
              <a:cxnLst/>
              <a:rect l="l" t="t" r="r" b="b"/>
              <a:pathLst>
                <a:path w="1478" h="2835" extrusionOk="0">
                  <a:moveTo>
                    <a:pt x="1" y="1"/>
                  </a:moveTo>
                  <a:lnTo>
                    <a:pt x="1" y="2835"/>
                  </a:lnTo>
                  <a:lnTo>
                    <a:pt x="1477" y="8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48"/>
            <p:cNvSpPr/>
            <p:nvPr/>
          </p:nvSpPr>
          <p:spPr>
            <a:xfrm>
              <a:off x="7064486" y="3035491"/>
              <a:ext cx="95780" cy="71725"/>
            </a:xfrm>
            <a:custGeom>
              <a:avLst/>
              <a:gdLst/>
              <a:ahLst/>
              <a:cxnLst/>
              <a:rect l="l" t="t" r="r" b="b"/>
              <a:pathLst>
                <a:path w="1573" h="1178" extrusionOk="0">
                  <a:moveTo>
                    <a:pt x="0" y="0"/>
                  </a:moveTo>
                  <a:cubicBezTo>
                    <a:pt x="1" y="1"/>
                    <a:pt x="48" y="905"/>
                    <a:pt x="643" y="1120"/>
                  </a:cubicBezTo>
                  <a:cubicBezTo>
                    <a:pt x="750" y="1160"/>
                    <a:pt x="847" y="1177"/>
                    <a:pt x="933" y="1177"/>
                  </a:cubicBezTo>
                  <a:cubicBezTo>
                    <a:pt x="1402" y="1177"/>
                    <a:pt x="1572" y="667"/>
                    <a:pt x="1572" y="667"/>
                  </a:cubicBezTo>
                  <a:cubicBezTo>
                    <a:pt x="429" y="524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48"/>
            <p:cNvSpPr/>
            <p:nvPr/>
          </p:nvSpPr>
          <p:spPr>
            <a:xfrm>
              <a:off x="7244302" y="3035491"/>
              <a:ext cx="95780" cy="71725"/>
            </a:xfrm>
            <a:custGeom>
              <a:avLst/>
              <a:gdLst/>
              <a:ahLst/>
              <a:cxnLst/>
              <a:rect l="l" t="t" r="r" b="b"/>
              <a:pathLst>
                <a:path w="1573" h="1178" extrusionOk="0">
                  <a:moveTo>
                    <a:pt x="1572" y="0"/>
                  </a:moveTo>
                  <a:cubicBezTo>
                    <a:pt x="1572" y="1"/>
                    <a:pt x="1143" y="524"/>
                    <a:pt x="0" y="667"/>
                  </a:cubicBezTo>
                  <a:cubicBezTo>
                    <a:pt x="0" y="667"/>
                    <a:pt x="188" y="1177"/>
                    <a:pt x="662" y="1177"/>
                  </a:cubicBezTo>
                  <a:cubicBezTo>
                    <a:pt x="749" y="1177"/>
                    <a:pt x="846" y="1160"/>
                    <a:pt x="953" y="1120"/>
                  </a:cubicBezTo>
                  <a:cubicBezTo>
                    <a:pt x="1525" y="905"/>
                    <a:pt x="1572" y="1"/>
                    <a:pt x="1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4" name="Google Shape;2194;p48"/>
          <p:cNvGrpSpPr/>
          <p:nvPr/>
        </p:nvGrpSpPr>
        <p:grpSpPr>
          <a:xfrm>
            <a:off x="2159884" y="2183648"/>
            <a:ext cx="343053" cy="215090"/>
            <a:chOff x="6886131" y="2884668"/>
            <a:chExt cx="633758" cy="397358"/>
          </a:xfrm>
        </p:grpSpPr>
        <p:sp>
          <p:nvSpPr>
            <p:cNvPr id="2195" name="Google Shape;2195;p48"/>
            <p:cNvSpPr/>
            <p:nvPr/>
          </p:nvSpPr>
          <p:spPr>
            <a:xfrm>
              <a:off x="6886131" y="2884668"/>
              <a:ext cx="633743" cy="361124"/>
            </a:xfrm>
            <a:custGeom>
              <a:avLst/>
              <a:gdLst/>
              <a:ahLst/>
              <a:cxnLst/>
              <a:rect l="l" t="t" r="r" b="b"/>
              <a:pathLst>
                <a:path w="10408" h="5931" extrusionOk="0">
                  <a:moveTo>
                    <a:pt x="1834" y="1"/>
                  </a:moveTo>
                  <a:lnTo>
                    <a:pt x="1834" y="1"/>
                  </a:lnTo>
                  <a:cubicBezTo>
                    <a:pt x="1834" y="1"/>
                    <a:pt x="1524" y="1692"/>
                    <a:pt x="2120" y="2215"/>
                  </a:cubicBezTo>
                  <a:cubicBezTo>
                    <a:pt x="2120" y="2215"/>
                    <a:pt x="0" y="3501"/>
                    <a:pt x="1739" y="5930"/>
                  </a:cubicBezTo>
                  <a:cubicBezTo>
                    <a:pt x="1739" y="5930"/>
                    <a:pt x="1739" y="4542"/>
                    <a:pt x="2417" y="4542"/>
                  </a:cubicBezTo>
                  <a:cubicBezTo>
                    <a:pt x="2444" y="4542"/>
                    <a:pt x="2472" y="4545"/>
                    <a:pt x="2501" y="4549"/>
                  </a:cubicBezTo>
                  <a:cubicBezTo>
                    <a:pt x="2952" y="4620"/>
                    <a:pt x="3345" y="4975"/>
                    <a:pt x="3868" y="4975"/>
                  </a:cubicBezTo>
                  <a:cubicBezTo>
                    <a:pt x="4228" y="4975"/>
                    <a:pt x="4648" y="4807"/>
                    <a:pt x="5192" y="4263"/>
                  </a:cubicBezTo>
                  <a:cubicBezTo>
                    <a:pt x="5735" y="4807"/>
                    <a:pt x="6160" y="4975"/>
                    <a:pt x="6524" y="4975"/>
                  </a:cubicBezTo>
                  <a:cubicBezTo>
                    <a:pt x="7054" y="4975"/>
                    <a:pt x="7455" y="4620"/>
                    <a:pt x="7907" y="4549"/>
                  </a:cubicBezTo>
                  <a:cubicBezTo>
                    <a:pt x="7936" y="4545"/>
                    <a:pt x="7964" y="4542"/>
                    <a:pt x="7991" y="4542"/>
                  </a:cubicBezTo>
                  <a:cubicBezTo>
                    <a:pt x="8667" y="4542"/>
                    <a:pt x="8645" y="5930"/>
                    <a:pt x="8645" y="5930"/>
                  </a:cubicBezTo>
                  <a:cubicBezTo>
                    <a:pt x="10407" y="3501"/>
                    <a:pt x="8264" y="2215"/>
                    <a:pt x="8264" y="2215"/>
                  </a:cubicBezTo>
                  <a:cubicBezTo>
                    <a:pt x="8883" y="1692"/>
                    <a:pt x="8574" y="1"/>
                    <a:pt x="8574" y="1"/>
                  </a:cubicBezTo>
                  <a:lnTo>
                    <a:pt x="8574" y="1"/>
                  </a:lnTo>
                  <a:cubicBezTo>
                    <a:pt x="7359" y="1120"/>
                    <a:pt x="5216" y="1858"/>
                    <a:pt x="5192" y="1858"/>
                  </a:cubicBezTo>
                  <a:cubicBezTo>
                    <a:pt x="5192" y="1858"/>
                    <a:pt x="3049" y="1120"/>
                    <a:pt x="1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48"/>
            <p:cNvSpPr/>
            <p:nvPr/>
          </p:nvSpPr>
          <p:spPr>
            <a:xfrm>
              <a:off x="7202225" y="2884668"/>
              <a:ext cx="317663" cy="361124"/>
            </a:xfrm>
            <a:custGeom>
              <a:avLst/>
              <a:gdLst/>
              <a:ahLst/>
              <a:cxnLst/>
              <a:rect l="l" t="t" r="r" b="b"/>
              <a:pathLst>
                <a:path w="5217" h="5931" extrusionOk="0">
                  <a:moveTo>
                    <a:pt x="3383" y="1"/>
                  </a:moveTo>
                  <a:lnTo>
                    <a:pt x="3383" y="1"/>
                  </a:lnTo>
                  <a:cubicBezTo>
                    <a:pt x="2168" y="1120"/>
                    <a:pt x="25" y="1858"/>
                    <a:pt x="1" y="1858"/>
                  </a:cubicBezTo>
                  <a:lnTo>
                    <a:pt x="1" y="4263"/>
                  </a:lnTo>
                  <a:cubicBezTo>
                    <a:pt x="544" y="4807"/>
                    <a:pt x="969" y="4975"/>
                    <a:pt x="1333" y="4975"/>
                  </a:cubicBezTo>
                  <a:cubicBezTo>
                    <a:pt x="1863" y="4975"/>
                    <a:pt x="2264" y="4620"/>
                    <a:pt x="2716" y="4549"/>
                  </a:cubicBezTo>
                  <a:cubicBezTo>
                    <a:pt x="2745" y="4545"/>
                    <a:pt x="2773" y="4542"/>
                    <a:pt x="2800" y="4542"/>
                  </a:cubicBezTo>
                  <a:cubicBezTo>
                    <a:pt x="3476" y="4542"/>
                    <a:pt x="3454" y="5930"/>
                    <a:pt x="3454" y="5930"/>
                  </a:cubicBezTo>
                  <a:cubicBezTo>
                    <a:pt x="5216" y="3501"/>
                    <a:pt x="3073" y="2215"/>
                    <a:pt x="3073" y="2215"/>
                  </a:cubicBezTo>
                  <a:cubicBezTo>
                    <a:pt x="3692" y="1692"/>
                    <a:pt x="3383" y="1"/>
                    <a:pt x="3383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48"/>
            <p:cNvSpPr/>
            <p:nvPr/>
          </p:nvSpPr>
          <p:spPr>
            <a:xfrm>
              <a:off x="7052855" y="3007908"/>
              <a:ext cx="120440" cy="107406"/>
            </a:xfrm>
            <a:custGeom>
              <a:avLst/>
              <a:gdLst/>
              <a:ahLst/>
              <a:cxnLst/>
              <a:rect l="l" t="t" r="r" b="b"/>
              <a:pathLst>
                <a:path w="1978" h="1764" extrusionOk="0">
                  <a:moveTo>
                    <a:pt x="1" y="1"/>
                  </a:moveTo>
                  <a:lnTo>
                    <a:pt x="49" y="477"/>
                  </a:lnTo>
                  <a:cubicBezTo>
                    <a:pt x="49" y="501"/>
                    <a:pt x="96" y="1454"/>
                    <a:pt x="763" y="1716"/>
                  </a:cubicBezTo>
                  <a:cubicBezTo>
                    <a:pt x="882" y="1763"/>
                    <a:pt x="1001" y="1763"/>
                    <a:pt x="1120" y="1763"/>
                  </a:cubicBezTo>
                  <a:cubicBezTo>
                    <a:pt x="1216" y="1763"/>
                    <a:pt x="1335" y="1763"/>
                    <a:pt x="1430" y="1716"/>
                  </a:cubicBezTo>
                  <a:cubicBezTo>
                    <a:pt x="1787" y="1549"/>
                    <a:pt x="1906" y="1192"/>
                    <a:pt x="1930" y="1168"/>
                  </a:cubicBezTo>
                  <a:lnTo>
                    <a:pt x="1978" y="1001"/>
                  </a:lnTo>
                  <a:lnTo>
                    <a:pt x="1787" y="977"/>
                  </a:lnTo>
                  <a:cubicBezTo>
                    <a:pt x="739" y="858"/>
                    <a:pt x="334" y="382"/>
                    <a:pt x="334" y="38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48"/>
            <p:cNvSpPr/>
            <p:nvPr/>
          </p:nvSpPr>
          <p:spPr>
            <a:xfrm>
              <a:off x="7231271" y="3007908"/>
              <a:ext cx="120380" cy="107406"/>
            </a:xfrm>
            <a:custGeom>
              <a:avLst/>
              <a:gdLst/>
              <a:ahLst/>
              <a:cxnLst/>
              <a:rect l="l" t="t" r="r" b="b"/>
              <a:pathLst>
                <a:path w="1977" h="1764" extrusionOk="0">
                  <a:moveTo>
                    <a:pt x="1977" y="1"/>
                  </a:moveTo>
                  <a:lnTo>
                    <a:pt x="1667" y="382"/>
                  </a:lnTo>
                  <a:cubicBezTo>
                    <a:pt x="1667" y="382"/>
                    <a:pt x="1262" y="858"/>
                    <a:pt x="191" y="977"/>
                  </a:cubicBezTo>
                  <a:lnTo>
                    <a:pt x="0" y="1001"/>
                  </a:lnTo>
                  <a:lnTo>
                    <a:pt x="72" y="1168"/>
                  </a:lnTo>
                  <a:cubicBezTo>
                    <a:pt x="72" y="1192"/>
                    <a:pt x="214" y="1549"/>
                    <a:pt x="572" y="1716"/>
                  </a:cubicBezTo>
                  <a:cubicBezTo>
                    <a:pt x="667" y="1763"/>
                    <a:pt x="762" y="1763"/>
                    <a:pt x="881" y="1763"/>
                  </a:cubicBezTo>
                  <a:cubicBezTo>
                    <a:pt x="977" y="1763"/>
                    <a:pt x="1096" y="1763"/>
                    <a:pt x="1215" y="1716"/>
                  </a:cubicBezTo>
                  <a:cubicBezTo>
                    <a:pt x="1905" y="1454"/>
                    <a:pt x="1953" y="501"/>
                    <a:pt x="1953" y="477"/>
                  </a:cubicBezTo>
                  <a:lnTo>
                    <a:pt x="19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48"/>
            <p:cNvSpPr/>
            <p:nvPr/>
          </p:nvSpPr>
          <p:spPr>
            <a:xfrm>
              <a:off x="6977287" y="3128347"/>
              <a:ext cx="224989" cy="117452"/>
            </a:xfrm>
            <a:custGeom>
              <a:avLst/>
              <a:gdLst/>
              <a:ahLst/>
              <a:cxnLst/>
              <a:rect l="l" t="t" r="r" b="b"/>
              <a:pathLst>
                <a:path w="3695" h="1929" extrusionOk="0">
                  <a:moveTo>
                    <a:pt x="941" y="0"/>
                  </a:moveTo>
                  <a:cubicBezTo>
                    <a:pt x="378" y="0"/>
                    <a:pt x="1" y="531"/>
                    <a:pt x="242" y="1928"/>
                  </a:cubicBezTo>
                  <a:cubicBezTo>
                    <a:pt x="242" y="1928"/>
                    <a:pt x="242" y="612"/>
                    <a:pt x="916" y="612"/>
                  </a:cubicBezTo>
                  <a:cubicBezTo>
                    <a:pt x="944" y="612"/>
                    <a:pt x="973" y="614"/>
                    <a:pt x="1004" y="619"/>
                  </a:cubicBezTo>
                  <a:cubicBezTo>
                    <a:pt x="1442" y="687"/>
                    <a:pt x="1825" y="999"/>
                    <a:pt x="2325" y="999"/>
                  </a:cubicBezTo>
                  <a:cubicBezTo>
                    <a:pt x="2694" y="999"/>
                    <a:pt x="3128" y="829"/>
                    <a:pt x="3695" y="261"/>
                  </a:cubicBezTo>
                  <a:lnTo>
                    <a:pt x="3695" y="261"/>
                  </a:lnTo>
                  <a:cubicBezTo>
                    <a:pt x="3695" y="262"/>
                    <a:pt x="3254" y="612"/>
                    <a:pt x="2676" y="612"/>
                  </a:cubicBezTo>
                  <a:cubicBezTo>
                    <a:pt x="2415" y="612"/>
                    <a:pt x="2126" y="540"/>
                    <a:pt x="1837" y="333"/>
                  </a:cubicBezTo>
                  <a:cubicBezTo>
                    <a:pt x="1527" y="124"/>
                    <a:pt x="1212" y="0"/>
                    <a:pt x="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48"/>
            <p:cNvSpPr/>
            <p:nvPr/>
          </p:nvSpPr>
          <p:spPr>
            <a:xfrm>
              <a:off x="7202225" y="3128347"/>
              <a:ext cx="225963" cy="117452"/>
            </a:xfrm>
            <a:custGeom>
              <a:avLst/>
              <a:gdLst/>
              <a:ahLst/>
              <a:cxnLst/>
              <a:rect l="l" t="t" r="r" b="b"/>
              <a:pathLst>
                <a:path w="3711" h="1929" extrusionOk="0">
                  <a:moveTo>
                    <a:pt x="2767" y="0"/>
                  </a:moveTo>
                  <a:cubicBezTo>
                    <a:pt x="2497" y="0"/>
                    <a:pt x="2184" y="124"/>
                    <a:pt x="1882" y="333"/>
                  </a:cubicBezTo>
                  <a:cubicBezTo>
                    <a:pt x="1586" y="540"/>
                    <a:pt x="1292" y="612"/>
                    <a:pt x="1027" y="612"/>
                  </a:cubicBezTo>
                  <a:cubicBezTo>
                    <a:pt x="442" y="612"/>
                    <a:pt x="1" y="262"/>
                    <a:pt x="1" y="261"/>
                  </a:cubicBezTo>
                  <a:lnTo>
                    <a:pt x="1" y="261"/>
                  </a:lnTo>
                  <a:cubicBezTo>
                    <a:pt x="568" y="829"/>
                    <a:pt x="1006" y="999"/>
                    <a:pt x="1380" y="999"/>
                  </a:cubicBezTo>
                  <a:cubicBezTo>
                    <a:pt x="1887" y="999"/>
                    <a:pt x="2278" y="687"/>
                    <a:pt x="2716" y="619"/>
                  </a:cubicBezTo>
                  <a:cubicBezTo>
                    <a:pt x="2746" y="614"/>
                    <a:pt x="2775" y="612"/>
                    <a:pt x="2803" y="612"/>
                  </a:cubicBezTo>
                  <a:cubicBezTo>
                    <a:pt x="3476" y="612"/>
                    <a:pt x="3454" y="1928"/>
                    <a:pt x="3454" y="1928"/>
                  </a:cubicBezTo>
                  <a:cubicBezTo>
                    <a:pt x="3711" y="531"/>
                    <a:pt x="332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48"/>
            <p:cNvSpPr/>
            <p:nvPr/>
          </p:nvSpPr>
          <p:spPr>
            <a:xfrm>
              <a:off x="7113809" y="3109411"/>
              <a:ext cx="178408" cy="172616"/>
            </a:xfrm>
            <a:custGeom>
              <a:avLst/>
              <a:gdLst/>
              <a:ahLst/>
              <a:cxnLst/>
              <a:rect l="l" t="t" r="r" b="b"/>
              <a:pathLst>
                <a:path w="2930" h="2835" extrusionOk="0">
                  <a:moveTo>
                    <a:pt x="1453" y="1"/>
                  </a:moveTo>
                  <a:lnTo>
                    <a:pt x="0" y="858"/>
                  </a:lnTo>
                  <a:lnTo>
                    <a:pt x="1453" y="2835"/>
                  </a:lnTo>
                  <a:lnTo>
                    <a:pt x="2929" y="858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48"/>
            <p:cNvSpPr/>
            <p:nvPr/>
          </p:nvSpPr>
          <p:spPr>
            <a:xfrm>
              <a:off x="7202225" y="3109411"/>
              <a:ext cx="89995" cy="172616"/>
            </a:xfrm>
            <a:custGeom>
              <a:avLst/>
              <a:gdLst/>
              <a:ahLst/>
              <a:cxnLst/>
              <a:rect l="l" t="t" r="r" b="b"/>
              <a:pathLst>
                <a:path w="1478" h="2835" extrusionOk="0">
                  <a:moveTo>
                    <a:pt x="1" y="1"/>
                  </a:moveTo>
                  <a:lnTo>
                    <a:pt x="1" y="2835"/>
                  </a:lnTo>
                  <a:lnTo>
                    <a:pt x="1477" y="8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48"/>
            <p:cNvSpPr/>
            <p:nvPr/>
          </p:nvSpPr>
          <p:spPr>
            <a:xfrm>
              <a:off x="7064486" y="3035491"/>
              <a:ext cx="95780" cy="71725"/>
            </a:xfrm>
            <a:custGeom>
              <a:avLst/>
              <a:gdLst/>
              <a:ahLst/>
              <a:cxnLst/>
              <a:rect l="l" t="t" r="r" b="b"/>
              <a:pathLst>
                <a:path w="1573" h="1178" extrusionOk="0">
                  <a:moveTo>
                    <a:pt x="0" y="0"/>
                  </a:moveTo>
                  <a:cubicBezTo>
                    <a:pt x="1" y="1"/>
                    <a:pt x="48" y="905"/>
                    <a:pt x="643" y="1120"/>
                  </a:cubicBezTo>
                  <a:cubicBezTo>
                    <a:pt x="750" y="1160"/>
                    <a:pt x="847" y="1177"/>
                    <a:pt x="933" y="1177"/>
                  </a:cubicBezTo>
                  <a:cubicBezTo>
                    <a:pt x="1402" y="1177"/>
                    <a:pt x="1572" y="667"/>
                    <a:pt x="1572" y="667"/>
                  </a:cubicBezTo>
                  <a:cubicBezTo>
                    <a:pt x="429" y="524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48"/>
            <p:cNvSpPr/>
            <p:nvPr/>
          </p:nvSpPr>
          <p:spPr>
            <a:xfrm>
              <a:off x="7244302" y="3035491"/>
              <a:ext cx="95780" cy="71725"/>
            </a:xfrm>
            <a:custGeom>
              <a:avLst/>
              <a:gdLst/>
              <a:ahLst/>
              <a:cxnLst/>
              <a:rect l="l" t="t" r="r" b="b"/>
              <a:pathLst>
                <a:path w="1573" h="1178" extrusionOk="0">
                  <a:moveTo>
                    <a:pt x="1572" y="0"/>
                  </a:moveTo>
                  <a:cubicBezTo>
                    <a:pt x="1572" y="1"/>
                    <a:pt x="1143" y="524"/>
                    <a:pt x="0" y="667"/>
                  </a:cubicBezTo>
                  <a:cubicBezTo>
                    <a:pt x="0" y="667"/>
                    <a:pt x="188" y="1177"/>
                    <a:pt x="662" y="1177"/>
                  </a:cubicBezTo>
                  <a:cubicBezTo>
                    <a:pt x="749" y="1177"/>
                    <a:pt x="846" y="1160"/>
                    <a:pt x="953" y="1120"/>
                  </a:cubicBezTo>
                  <a:cubicBezTo>
                    <a:pt x="1525" y="905"/>
                    <a:pt x="1572" y="1"/>
                    <a:pt x="1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5" name="Google Shape;2205;p48"/>
          <p:cNvGrpSpPr/>
          <p:nvPr/>
        </p:nvGrpSpPr>
        <p:grpSpPr>
          <a:xfrm>
            <a:off x="3666253" y="1655468"/>
            <a:ext cx="270105" cy="325484"/>
            <a:chOff x="4062184" y="2919306"/>
            <a:chExt cx="224209" cy="270178"/>
          </a:xfrm>
        </p:grpSpPr>
        <p:sp>
          <p:nvSpPr>
            <p:cNvPr id="2206" name="Google Shape;2206;p48"/>
            <p:cNvSpPr/>
            <p:nvPr/>
          </p:nvSpPr>
          <p:spPr>
            <a:xfrm>
              <a:off x="4062184" y="2919306"/>
              <a:ext cx="224206" cy="270178"/>
            </a:xfrm>
            <a:custGeom>
              <a:avLst/>
              <a:gdLst/>
              <a:ahLst/>
              <a:cxnLst/>
              <a:rect l="l" t="t" r="r" b="b"/>
              <a:pathLst>
                <a:path w="6384" h="7693" extrusionOk="0">
                  <a:moveTo>
                    <a:pt x="572" y="0"/>
                  </a:moveTo>
                  <a:lnTo>
                    <a:pt x="1" y="4001"/>
                  </a:lnTo>
                  <a:lnTo>
                    <a:pt x="1192" y="7692"/>
                  </a:lnTo>
                  <a:lnTo>
                    <a:pt x="1501" y="7692"/>
                  </a:lnTo>
                  <a:lnTo>
                    <a:pt x="1763" y="5930"/>
                  </a:lnTo>
                  <a:lnTo>
                    <a:pt x="4597" y="5930"/>
                  </a:lnTo>
                  <a:lnTo>
                    <a:pt x="4883" y="7692"/>
                  </a:lnTo>
                  <a:lnTo>
                    <a:pt x="5192" y="7692"/>
                  </a:lnTo>
                  <a:lnTo>
                    <a:pt x="6383" y="4001"/>
                  </a:lnTo>
                  <a:lnTo>
                    <a:pt x="5812" y="0"/>
                  </a:lnTo>
                  <a:lnTo>
                    <a:pt x="5073" y="1929"/>
                  </a:lnTo>
                  <a:lnTo>
                    <a:pt x="3192" y="2215"/>
                  </a:lnTo>
                  <a:lnTo>
                    <a:pt x="1311" y="1929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48"/>
            <p:cNvSpPr/>
            <p:nvPr/>
          </p:nvSpPr>
          <p:spPr>
            <a:xfrm>
              <a:off x="4174255" y="2919306"/>
              <a:ext cx="112138" cy="270178"/>
            </a:xfrm>
            <a:custGeom>
              <a:avLst/>
              <a:gdLst/>
              <a:ahLst/>
              <a:cxnLst/>
              <a:rect l="l" t="t" r="r" b="b"/>
              <a:pathLst>
                <a:path w="3193" h="7693" extrusionOk="0">
                  <a:moveTo>
                    <a:pt x="2621" y="0"/>
                  </a:moveTo>
                  <a:lnTo>
                    <a:pt x="1882" y="1929"/>
                  </a:lnTo>
                  <a:lnTo>
                    <a:pt x="1" y="2215"/>
                  </a:lnTo>
                  <a:lnTo>
                    <a:pt x="1" y="5930"/>
                  </a:lnTo>
                  <a:lnTo>
                    <a:pt x="1406" y="5930"/>
                  </a:lnTo>
                  <a:lnTo>
                    <a:pt x="1692" y="7692"/>
                  </a:lnTo>
                  <a:lnTo>
                    <a:pt x="2001" y="7692"/>
                  </a:lnTo>
                  <a:lnTo>
                    <a:pt x="3192" y="4001"/>
                  </a:lnTo>
                  <a:lnTo>
                    <a:pt x="26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48"/>
            <p:cNvSpPr/>
            <p:nvPr/>
          </p:nvSpPr>
          <p:spPr>
            <a:xfrm>
              <a:off x="4088946" y="3054522"/>
              <a:ext cx="71153" cy="36560"/>
            </a:xfrm>
            <a:custGeom>
              <a:avLst/>
              <a:gdLst/>
              <a:ahLst/>
              <a:cxnLst/>
              <a:rect l="l" t="t" r="r" b="b"/>
              <a:pathLst>
                <a:path w="2026" h="1041" extrusionOk="0">
                  <a:moveTo>
                    <a:pt x="868" y="0"/>
                  </a:moveTo>
                  <a:cubicBezTo>
                    <a:pt x="389" y="0"/>
                    <a:pt x="1" y="270"/>
                    <a:pt x="1" y="270"/>
                  </a:cubicBezTo>
                  <a:cubicBezTo>
                    <a:pt x="1" y="294"/>
                    <a:pt x="358" y="889"/>
                    <a:pt x="906" y="1009"/>
                  </a:cubicBezTo>
                  <a:cubicBezTo>
                    <a:pt x="992" y="1031"/>
                    <a:pt x="1079" y="1041"/>
                    <a:pt x="1165" y="1041"/>
                  </a:cubicBezTo>
                  <a:cubicBezTo>
                    <a:pt x="1620" y="1041"/>
                    <a:pt x="2025" y="770"/>
                    <a:pt x="2025" y="770"/>
                  </a:cubicBezTo>
                  <a:cubicBezTo>
                    <a:pt x="2025" y="770"/>
                    <a:pt x="1716" y="151"/>
                    <a:pt x="1144" y="32"/>
                  </a:cubicBezTo>
                  <a:cubicBezTo>
                    <a:pt x="1050" y="10"/>
                    <a:pt x="957" y="0"/>
                    <a:pt x="8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48"/>
            <p:cNvSpPr/>
            <p:nvPr/>
          </p:nvSpPr>
          <p:spPr>
            <a:xfrm>
              <a:off x="4101519" y="3061827"/>
              <a:ext cx="46007" cy="21950"/>
            </a:xfrm>
            <a:custGeom>
              <a:avLst/>
              <a:gdLst/>
              <a:ahLst/>
              <a:cxnLst/>
              <a:rect l="l" t="t" r="r" b="b"/>
              <a:pathLst>
                <a:path w="1310" h="625" extrusionOk="0">
                  <a:moveTo>
                    <a:pt x="577" y="0"/>
                  </a:moveTo>
                  <a:cubicBezTo>
                    <a:pt x="263" y="0"/>
                    <a:pt x="0" y="158"/>
                    <a:pt x="0" y="158"/>
                  </a:cubicBezTo>
                  <a:lnTo>
                    <a:pt x="24" y="158"/>
                  </a:lnTo>
                  <a:cubicBezTo>
                    <a:pt x="24" y="158"/>
                    <a:pt x="238" y="515"/>
                    <a:pt x="595" y="610"/>
                  </a:cubicBezTo>
                  <a:cubicBezTo>
                    <a:pt x="643" y="620"/>
                    <a:pt x="692" y="625"/>
                    <a:pt x="740" y="625"/>
                  </a:cubicBezTo>
                  <a:cubicBezTo>
                    <a:pt x="1030" y="625"/>
                    <a:pt x="1310" y="467"/>
                    <a:pt x="1310" y="467"/>
                  </a:cubicBezTo>
                  <a:cubicBezTo>
                    <a:pt x="1310" y="467"/>
                    <a:pt x="1096" y="110"/>
                    <a:pt x="738" y="15"/>
                  </a:cubicBezTo>
                  <a:cubicBezTo>
                    <a:pt x="684" y="4"/>
                    <a:pt x="630" y="0"/>
                    <a:pt x="5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48"/>
            <p:cNvSpPr/>
            <p:nvPr/>
          </p:nvSpPr>
          <p:spPr>
            <a:xfrm>
              <a:off x="4187671" y="3054522"/>
              <a:ext cx="71961" cy="36560"/>
            </a:xfrm>
            <a:custGeom>
              <a:avLst/>
              <a:gdLst/>
              <a:ahLst/>
              <a:cxnLst/>
              <a:rect l="l" t="t" r="r" b="b"/>
              <a:pathLst>
                <a:path w="2049" h="1041" extrusionOk="0">
                  <a:moveTo>
                    <a:pt x="1173" y="0"/>
                  </a:moveTo>
                  <a:cubicBezTo>
                    <a:pt x="1085" y="0"/>
                    <a:pt x="995" y="10"/>
                    <a:pt x="905" y="32"/>
                  </a:cubicBezTo>
                  <a:cubicBezTo>
                    <a:pt x="333" y="151"/>
                    <a:pt x="24" y="770"/>
                    <a:pt x="0" y="770"/>
                  </a:cubicBezTo>
                  <a:cubicBezTo>
                    <a:pt x="0" y="770"/>
                    <a:pt x="422" y="1041"/>
                    <a:pt x="883" y="1041"/>
                  </a:cubicBezTo>
                  <a:cubicBezTo>
                    <a:pt x="969" y="1041"/>
                    <a:pt x="1057" y="1031"/>
                    <a:pt x="1143" y="1009"/>
                  </a:cubicBezTo>
                  <a:cubicBezTo>
                    <a:pt x="1691" y="889"/>
                    <a:pt x="2024" y="294"/>
                    <a:pt x="2024" y="270"/>
                  </a:cubicBezTo>
                  <a:lnTo>
                    <a:pt x="2048" y="270"/>
                  </a:lnTo>
                  <a:cubicBezTo>
                    <a:pt x="2048" y="270"/>
                    <a:pt x="1643" y="0"/>
                    <a:pt x="11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48"/>
            <p:cNvSpPr/>
            <p:nvPr/>
          </p:nvSpPr>
          <p:spPr>
            <a:xfrm>
              <a:off x="4201052" y="3061827"/>
              <a:ext cx="45199" cy="21950"/>
            </a:xfrm>
            <a:custGeom>
              <a:avLst/>
              <a:gdLst/>
              <a:ahLst/>
              <a:cxnLst/>
              <a:rect l="l" t="t" r="r" b="b"/>
              <a:pathLst>
                <a:path w="1287" h="625" extrusionOk="0">
                  <a:moveTo>
                    <a:pt x="724" y="0"/>
                  </a:moveTo>
                  <a:cubicBezTo>
                    <a:pt x="674" y="0"/>
                    <a:pt x="623" y="4"/>
                    <a:pt x="572" y="15"/>
                  </a:cubicBezTo>
                  <a:cubicBezTo>
                    <a:pt x="214" y="110"/>
                    <a:pt x="0" y="467"/>
                    <a:pt x="0" y="467"/>
                  </a:cubicBezTo>
                  <a:cubicBezTo>
                    <a:pt x="0" y="467"/>
                    <a:pt x="262" y="625"/>
                    <a:pt x="562" y="625"/>
                  </a:cubicBezTo>
                  <a:cubicBezTo>
                    <a:pt x="612" y="625"/>
                    <a:pt x="663" y="620"/>
                    <a:pt x="714" y="610"/>
                  </a:cubicBezTo>
                  <a:cubicBezTo>
                    <a:pt x="1048" y="515"/>
                    <a:pt x="1286" y="158"/>
                    <a:pt x="1286" y="158"/>
                  </a:cubicBezTo>
                  <a:cubicBezTo>
                    <a:pt x="1286" y="158"/>
                    <a:pt x="1024" y="0"/>
                    <a:pt x="7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48"/>
            <p:cNvSpPr/>
            <p:nvPr/>
          </p:nvSpPr>
          <p:spPr>
            <a:xfrm>
              <a:off x="4108192" y="2987055"/>
              <a:ext cx="132192" cy="56894"/>
            </a:xfrm>
            <a:custGeom>
              <a:avLst/>
              <a:gdLst/>
              <a:ahLst/>
              <a:cxnLst/>
              <a:rect l="l" t="t" r="r" b="b"/>
              <a:pathLst>
                <a:path w="3764" h="1620" extrusionOk="0">
                  <a:moveTo>
                    <a:pt x="1" y="0"/>
                  </a:moveTo>
                  <a:lnTo>
                    <a:pt x="1882" y="1620"/>
                  </a:lnTo>
                  <a:lnTo>
                    <a:pt x="3763" y="0"/>
                  </a:lnTo>
                  <a:lnTo>
                    <a:pt x="1882" y="2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48"/>
            <p:cNvSpPr/>
            <p:nvPr/>
          </p:nvSpPr>
          <p:spPr>
            <a:xfrm>
              <a:off x="4174255" y="2987055"/>
              <a:ext cx="66131" cy="56894"/>
            </a:xfrm>
            <a:custGeom>
              <a:avLst/>
              <a:gdLst/>
              <a:ahLst/>
              <a:cxnLst/>
              <a:rect l="l" t="t" r="r" b="b"/>
              <a:pathLst>
                <a:path w="1883" h="1620" extrusionOk="0">
                  <a:moveTo>
                    <a:pt x="1882" y="0"/>
                  </a:moveTo>
                  <a:lnTo>
                    <a:pt x="1" y="215"/>
                  </a:lnTo>
                  <a:lnTo>
                    <a:pt x="1" y="1620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rgbClr val="C200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4" name="Google Shape;2214;p48"/>
          <p:cNvGrpSpPr/>
          <p:nvPr/>
        </p:nvGrpSpPr>
        <p:grpSpPr>
          <a:xfrm>
            <a:off x="2782314" y="1723301"/>
            <a:ext cx="270105" cy="325484"/>
            <a:chOff x="4062184" y="2919306"/>
            <a:chExt cx="224209" cy="270178"/>
          </a:xfrm>
        </p:grpSpPr>
        <p:sp>
          <p:nvSpPr>
            <p:cNvPr id="2215" name="Google Shape;2215;p48"/>
            <p:cNvSpPr/>
            <p:nvPr/>
          </p:nvSpPr>
          <p:spPr>
            <a:xfrm>
              <a:off x="4062184" y="2919306"/>
              <a:ext cx="224206" cy="270178"/>
            </a:xfrm>
            <a:custGeom>
              <a:avLst/>
              <a:gdLst/>
              <a:ahLst/>
              <a:cxnLst/>
              <a:rect l="l" t="t" r="r" b="b"/>
              <a:pathLst>
                <a:path w="6384" h="7693" extrusionOk="0">
                  <a:moveTo>
                    <a:pt x="572" y="0"/>
                  </a:moveTo>
                  <a:lnTo>
                    <a:pt x="1" y="4001"/>
                  </a:lnTo>
                  <a:lnTo>
                    <a:pt x="1192" y="7692"/>
                  </a:lnTo>
                  <a:lnTo>
                    <a:pt x="1501" y="7692"/>
                  </a:lnTo>
                  <a:lnTo>
                    <a:pt x="1763" y="5930"/>
                  </a:lnTo>
                  <a:lnTo>
                    <a:pt x="4597" y="5930"/>
                  </a:lnTo>
                  <a:lnTo>
                    <a:pt x="4883" y="7692"/>
                  </a:lnTo>
                  <a:lnTo>
                    <a:pt x="5192" y="7692"/>
                  </a:lnTo>
                  <a:lnTo>
                    <a:pt x="6383" y="4001"/>
                  </a:lnTo>
                  <a:lnTo>
                    <a:pt x="5812" y="0"/>
                  </a:lnTo>
                  <a:lnTo>
                    <a:pt x="5073" y="1929"/>
                  </a:lnTo>
                  <a:lnTo>
                    <a:pt x="3192" y="2215"/>
                  </a:lnTo>
                  <a:lnTo>
                    <a:pt x="1311" y="1929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48"/>
            <p:cNvSpPr/>
            <p:nvPr/>
          </p:nvSpPr>
          <p:spPr>
            <a:xfrm>
              <a:off x="4174255" y="2919306"/>
              <a:ext cx="112138" cy="270178"/>
            </a:xfrm>
            <a:custGeom>
              <a:avLst/>
              <a:gdLst/>
              <a:ahLst/>
              <a:cxnLst/>
              <a:rect l="l" t="t" r="r" b="b"/>
              <a:pathLst>
                <a:path w="3193" h="7693" extrusionOk="0">
                  <a:moveTo>
                    <a:pt x="2621" y="0"/>
                  </a:moveTo>
                  <a:lnTo>
                    <a:pt x="1882" y="1929"/>
                  </a:lnTo>
                  <a:lnTo>
                    <a:pt x="1" y="2215"/>
                  </a:lnTo>
                  <a:lnTo>
                    <a:pt x="1" y="5930"/>
                  </a:lnTo>
                  <a:lnTo>
                    <a:pt x="1406" y="5930"/>
                  </a:lnTo>
                  <a:lnTo>
                    <a:pt x="1692" y="7692"/>
                  </a:lnTo>
                  <a:lnTo>
                    <a:pt x="2001" y="7692"/>
                  </a:lnTo>
                  <a:lnTo>
                    <a:pt x="3192" y="4001"/>
                  </a:lnTo>
                  <a:lnTo>
                    <a:pt x="26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48"/>
            <p:cNvSpPr/>
            <p:nvPr/>
          </p:nvSpPr>
          <p:spPr>
            <a:xfrm>
              <a:off x="4088946" y="3054522"/>
              <a:ext cx="71153" cy="36560"/>
            </a:xfrm>
            <a:custGeom>
              <a:avLst/>
              <a:gdLst/>
              <a:ahLst/>
              <a:cxnLst/>
              <a:rect l="l" t="t" r="r" b="b"/>
              <a:pathLst>
                <a:path w="2026" h="1041" extrusionOk="0">
                  <a:moveTo>
                    <a:pt x="868" y="0"/>
                  </a:moveTo>
                  <a:cubicBezTo>
                    <a:pt x="389" y="0"/>
                    <a:pt x="1" y="270"/>
                    <a:pt x="1" y="270"/>
                  </a:cubicBezTo>
                  <a:cubicBezTo>
                    <a:pt x="1" y="294"/>
                    <a:pt x="358" y="889"/>
                    <a:pt x="906" y="1009"/>
                  </a:cubicBezTo>
                  <a:cubicBezTo>
                    <a:pt x="992" y="1031"/>
                    <a:pt x="1079" y="1041"/>
                    <a:pt x="1165" y="1041"/>
                  </a:cubicBezTo>
                  <a:cubicBezTo>
                    <a:pt x="1620" y="1041"/>
                    <a:pt x="2025" y="770"/>
                    <a:pt x="2025" y="770"/>
                  </a:cubicBezTo>
                  <a:cubicBezTo>
                    <a:pt x="2025" y="770"/>
                    <a:pt x="1716" y="151"/>
                    <a:pt x="1144" y="32"/>
                  </a:cubicBezTo>
                  <a:cubicBezTo>
                    <a:pt x="1050" y="10"/>
                    <a:pt x="957" y="0"/>
                    <a:pt x="8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48"/>
            <p:cNvSpPr/>
            <p:nvPr/>
          </p:nvSpPr>
          <p:spPr>
            <a:xfrm>
              <a:off x="4101519" y="3061827"/>
              <a:ext cx="46007" cy="21950"/>
            </a:xfrm>
            <a:custGeom>
              <a:avLst/>
              <a:gdLst/>
              <a:ahLst/>
              <a:cxnLst/>
              <a:rect l="l" t="t" r="r" b="b"/>
              <a:pathLst>
                <a:path w="1310" h="625" extrusionOk="0">
                  <a:moveTo>
                    <a:pt x="577" y="0"/>
                  </a:moveTo>
                  <a:cubicBezTo>
                    <a:pt x="263" y="0"/>
                    <a:pt x="0" y="158"/>
                    <a:pt x="0" y="158"/>
                  </a:cubicBezTo>
                  <a:lnTo>
                    <a:pt x="24" y="158"/>
                  </a:lnTo>
                  <a:cubicBezTo>
                    <a:pt x="24" y="158"/>
                    <a:pt x="238" y="515"/>
                    <a:pt x="595" y="610"/>
                  </a:cubicBezTo>
                  <a:cubicBezTo>
                    <a:pt x="643" y="620"/>
                    <a:pt x="692" y="625"/>
                    <a:pt x="740" y="625"/>
                  </a:cubicBezTo>
                  <a:cubicBezTo>
                    <a:pt x="1030" y="625"/>
                    <a:pt x="1310" y="467"/>
                    <a:pt x="1310" y="467"/>
                  </a:cubicBezTo>
                  <a:cubicBezTo>
                    <a:pt x="1310" y="467"/>
                    <a:pt x="1096" y="110"/>
                    <a:pt x="738" y="15"/>
                  </a:cubicBezTo>
                  <a:cubicBezTo>
                    <a:pt x="684" y="4"/>
                    <a:pt x="630" y="0"/>
                    <a:pt x="5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48"/>
            <p:cNvSpPr/>
            <p:nvPr/>
          </p:nvSpPr>
          <p:spPr>
            <a:xfrm>
              <a:off x="4187671" y="3054522"/>
              <a:ext cx="71961" cy="36560"/>
            </a:xfrm>
            <a:custGeom>
              <a:avLst/>
              <a:gdLst/>
              <a:ahLst/>
              <a:cxnLst/>
              <a:rect l="l" t="t" r="r" b="b"/>
              <a:pathLst>
                <a:path w="2049" h="1041" extrusionOk="0">
                  <a:moveTo>
                    <a:pt x="1173" y="0"/>
                  </a:moveTo>
                  <a:cubicBezTo>
                    <a:pt x="1085" y="0"/>
                    <a:pt x="995" y="10"/>
                    <a:pt x="905" y="32"/>
                  </a:cubicBezTo>
                  <a:cubicBezTo>
                    <a:pt x="333" y="151"/>
                    <a:pt x="24" y="770"/>
                    <a:pt x="0" y="770"/>
                  </a:cubicBezTo>
                  <a:cubicBezTo>
                    <a:pt x="0" y="770"/>
                    <a:pt x="422" y="1041"/>
                    <a:pt x="883" y="1041"/>
                  </a:cubicBezTo>
                  <a:cubicBezTo>
                    <a:pt x="969" y="1041"/>
                    <a:pt x="1057" y="1031"/>
                    <a:pt x="1143" y="1009"/>
                  </a:cubicBezTo>
                  <a:cubicBezTo>
                    <a:pt x="1691" y="889"/>
                    <a:pt x="2024" y="294"/>
                    <a:pt x="2024" y="270"/>
                  </a:cubicBezTo>
                  <a:lnTo>
                    <a:pt x="2048" y="270"/>
                  </a:lnTo>
                  <a:cubicBezTo>
                    <a:pt x="2048" y="270"/>
                    <a:pt x="1643" y="0"/>
                    <a:pt x="11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48"/>
            <p:cNvSpPr/>
            <p:nvPr/>
          </p:nvSpPr>
          <p:spPr>
            <a:xfrm>
              <a:off x="4201052" y="3061827"/>
              <a:ext cx="45199" cy="21950"/>
            </a:xfrm>
            <a:custGeom>
              <a:avLst/>
              <a:gdLst/>
              <a:ahLst/>
              <a:cxnLst/>
              <a:rect l="l" t="t" r="r" b="b"/>
              <a:pathLst>
                <a:path w="1287" h="625" extrusionOk="0">
                  <a:moveTo>
                    <a:pt x="724" y="0"/>
                  </a:moveTo>
                  <a:cubicBezTo>
                    <a:pt x="674" y="0"/>
                    <a:pt x="623" y="4"/>
                    <a:pt x="572" y="15"/>
                  </a:cubicBezTo>
                  <a:cubicBezTo>
                    <a:pt x="214" y="110"/>
                    <a:pt x="0" y="467"/>
                    <a:pt x="0" y="467"/>
                  </a:cubicBezTo>
                  <a:cubicBezTo>
                    <a:pt x="0" y="467"/>
                    <a:pt x="262" y="625"/>
                    <a:pt x="562" y="625"/>
                  </a:cubicBezTo>
                  <a:cubicBezTo>
                    <a:pt x="612" y="625"/>
                    <a:pt x="663" y="620"/>
                    <a:pt x="714" y="610"/>
                  </a:cubicBezTo>
                  <a:cubicBezTo>
                    <a:pt x="1048" y="515"/>
                    <a:pt x="1286" y="158"/>
                    <a:pt x="1286" y="158"/>
                  </a:cubicBezTo>
                  <a:cubicBezTo>
                    <a:pt x="1286" y="158"/>
                    <a:pt x="1024" y="0"/>
                    <a:pt x="7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48"/>
            <p:cNvSpPr/>
            <p:nvPr/>
          </p:nvSpPr>
          <p:spPr>
            <a:xfrm>
              <a:off x="4108192" y="2987055"/>
              <a:ext cx="132192" cy="56894"/>
            </a:xfrm>
            <a:custGeom>
              <a:avLst/>
              <a:gdLst/>
              <a:ahLst/>
              <a:cxnLst/>
              <a:rect l="l" t="t" r="r" b="b"/>
              <a:pathLst>
                <a:path w="3764" h="1620" extrusionOk="0">
                  <a:moveTo>
                    <a:pt x="1" y="0"/>
                  </a:moveTo>
                  <a:lnTo>
                    <a:pt x="1882" y="1620"/>
                  </a:lnTo>
                  <a:lnTo>
                    <a:pt x="3763" y="0"/>
                  </a:lnTo>
                  <a:lnTo>
                    <a:pt x="1882" y="2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48"/>
            <p:cNvSpPr/>
            <p:nvPr/>
          </p:nvSpPr>
          <p:spPr>
            <a:xfrm>
              <a:off x="4174255" y="2987055"/>
              <a:ext cx="66131" cy="56894"/>
            </a:xfrm>
            <a:custGeom>
              <a:avLst/>
              <a:gdLst/>
              <a:ahLst/>
              <a:cxnLst/>
              <a:rect l="l" t="t" r="r" b="b"/>
              <a:pathLst>
                <a:path w="1883" h="1620" extrusionOk="0">
                  <a:moveTo>
                    <a:pt x="1882" y="0"/>
                  </a:moveTo>
                  <a:lnTo>
                    <a:pt x="1" y="215"/>
                  </a:lnTo>
                  <a:lnTo>
                    <a:pt x="1" y="1620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rgbClr val="C200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3" name="Google Shape;2223;p48"/>
          <p:cNvGrpSpPr/>
          <p:nvPr/>
        </p:nvGrpSpPr>
        <p:grpSpPr>
          <a:xfrm>
            <a:off x="1902607" y="1580968"/>
            <a:ext cx="270105" cy="325484"/>
            <a:chOff x="4062184" y="2919306"/>
            <a:chExt cx="224209" cy="270178"/>
          </a:xfrm>
        </p:grpSpPr>
        <p:sp>
          <p:nvSpPr>
            <p:cNvPr id="2224" name="Google Shape;2224;p48"/>
            <p:cNvSpPr/>
            <p:nvPr/>
          </p:nvSpPr>
          <p:spPr>
            <a:xfrm>
              <a:off x="4062184" y="2919306"/>
              <a:ext cx="224206" cy="270178"/>
            </a:xfrm>
            <a:custGeom>
              <a:avLst/>
              <a:gdLst/>
              <a:ahLst/>
              <a:cxnLst/>
              <a:rect l="l" t="t" r="r" b="b"/>
              <a:pathLst>
                <a:path w="6384" h="7693" extrusionOk="0">
                  <a:moveTo>
                    <a:pt x="572" y="0"/>
                  </a:moveTo>
                  <a:lnTo>
                    <a:pt x="1" y="4001"/>
                  </a:lnTo>
                  <a:lnTo>
                    <a:pt x="1192" y="7692"/>
                  </a:lnTo>
                  <a:lnTo>
                    <a:pt x="1501" y="7692"/>
                  </a:lnTo>
                  <a:lnTo>
                    <a:pt x="1763" y="5930"/>
                  </a:lnTo>
                  <a:lnTo>
                    <a:pt x="4597" y="5930"/>
                  </a:lnTo>
                  <a:lnTo>
                    <a:pt x="4883" y="7692"/>
                  </a:lnTo>
                  <a:lnTo>
                    <a:pt x="5192" y="7692"/>
                  </a:lnTo>
                  <a:lnTo>
                    <a:pt x="6383" y="4001"/>
                  </a:lnTo>
                  <a:lnTo>
                    <a:pt x="5812" y="0"/>
                  </a:lnTo>
                  <a:lnTo>
                    <a:pt x="5073" y="1929"/>
                  </a:lnTo>
                  <a:lnTo>
                    <a:pt x="3192" y="2215"/>
                  </a:lnTo>
                  <a:lnTo>
                    <a:pt x="1311" y="1929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48"/>
            <p:cNvSpPr/>
            <p:nvPr/>
          </p:nvSpPr>
          <p:spPr>
            <a:xfrm>
              <a:off x="4174255" y="2919306"/>
              <a:ext cx="112138" cy="270178"/>
            </a:xfrm>
            <a:custGeom>
              <a:avLst/>
              <a:gdLst/>
              <a:ahLst/>
              <a:cxnLst/>
              <a:rect l="l" t="t" r="r" b="b"/>
              <a:pathLst>
                <a:path w="3193" h="7693" extrusionOk="0">
                  <a:moveTo>
                    <a:pt x="2621" y="0"/>
                  </a:moveTo>
                  <a:lnTo>
                    <a:pt x="1882" y="1929"/>
                  </a:lnTo>
                  <a:lnTo>
                    <a:pt x="1" y="2215"/>
                  </a:lnTo>
                  <a:lnTo>
                    <a:pt x="1" y="5930"/>
                  </a:lnTo>
                  <a:lnTo>
                    <a:pt x="1406" y="5930"/>
                  </a:lnTo>
                  <a:lnTo>
                    <a:pt x="1692" y="7692"/>
                  </a:lnTo>
                  <a:lnTo>
                    <a:pt x="2001" y="7692"/>
                  </a:lnTo>
                  <a:lnTo>
                    <a:pt x="3192" y="4001"/>
                  </a:lnTo>
                  <a:lnTo>
                    <a:pt x="26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48"/>
            <p:cNvSpPr/>
            <p:nvPr/>
          </p:nvSpPr>
          <p:spPr>
            <a:xfrm>
              <a:off x="4088946" y="3054522"/>
              <a:ext cx="71153" cy="36560"/>
            </a:xfrm>
            <a:custGeom>
              <a:avLst/>
              <a:gdLst/>
              <a:ahLst/>
              <a:cxnLst/>
              <a:rect l="l" t="t" r="r" b="b"/>
              <a:pathLst>
                <a:path w="2026" h="1041" extrusionOk="0">
                  <a:moveTo>
                    <a:pt x="868" y="0"/>
                  </a:moveTo>
                  <a:cubicBezTo>
                    <a:pt x="389" y="0"/>
                    <a:pt x="1" y="270"/>
                    <a:pt x="1" y="270"/>
                  </a:cubicBezTo>
                  <a:cubicBezTo>
                    <a:pt x="1" y="294"/>
                    <a:pt x="358" y="889"/>
                    <a:pt x="906" y="1009"/>
                  </a:cubicBezTo>
                  <a:cubicBezTo>
                    <a:pt x="992" y="1031"/>
                    <a:pt x="1079" y="1041"/>
                    <a:pt x="1165" y="1041"/>
                  </a:cubicBezTo>
                  <a:cubicBezTo>
                    <a:pt x="1620" y="1041"/>
                    <a:pt x="2025" y="770"/>
                    <a:pt x="2025" y="770"/>
                  </a:cubicBezTo>
                  <a:cubicBezTo>
                    <a:pt x="2025" y="770"/>
                    <a:pt x="1716" y="151"/>
                    <a:pt x="1144" y="32"/>
                  </a:cubicBezTo>
                  <a:cubicBezTo>
                    <a:pt x="1050" y="10"/>
                    <a:pt x="957" y="0"/>
                    <a:pt x="8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48"/>
            <p:cNvSpPr/>
            <p:nvPr/>
          </p:nvSpPr>
          <p:spPr>
            <a:xfrm>
              <a:off x="4101519" y="3061827"/>
              <a:ext cx="46007" cy="21950"/>
            </a:xfrm>
            <a:custGeom>
              <a:avLst/>
              <a:gdLst/>
              <a:ahLst/>
              <a:cxnLst/>
              <a:rect l="l" t="t" r="r" b="b"/>
              <a:pathLst>
                <a:path w="1310" h="625" extrusionOk="0">
                  <a:moveTo>
                    <a:pt x="577" y="0"/>
                  </a:moveTo>
                  <a:cubicBezTo>
                    <a:pt x="263" y="0"/>
                    <a:pt x="0" y="158"/>
                    <a:pt x="0" y="158"/>
                  </a:cubicBezTo>
                  <a:lnTo>
                    <a:pt x="24" y="158"/>
                  </a:lnTo>
                  <a:cubicBezTo>
                    <a:pt x="24" y="158"/>
                    <a:pt x="238" y="515"/>
                    <a:pt x="595" y="610"/>
                  </a:cubicBezTo>
                  <a:cubicBezTo>
                    <a:pt x="643" y="620"/>
                    <a:pt x="692" y="625"/>
                    <a:pt x="740" y="625"/>
                  </a:cubicBezTo>
                  <a:cubicBezTo>
                    <a:pt x="1030" y="625"/>
                    <a:pt x="1310" y="467"/>
                    <a:pt x="1310" y="467"/>
                  </a:cubicBezTo>
                  <a:cubicBezTo>
                    <a:pt x="1310" y="467"/>
                    <a:pt x="1096" y="110"/>
                    <a:pt x="738" y="15"/>
                  </a:cubicBezTo>
                  <a:cubicBezTo>
                    <a:pt x="684" y="4"/>
                    <a:pt x="630" y="0"/>
                    <a:pt x="5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48"/>
            <p:cNvSpPr/>
            <p:nvPr/>
          </p:nvSpPr>
          <p:spPr>
            <a:xfrm>
              <a:off x="4187671" y="3054522"/>
              <a:ext cx="71961" cy="36560"/>
            </a:xfrm>
            <a:custGeom>
              <a:avLst/>
              <a:gdLst/>
              <a:ahLst/>
              <a:cxnLst/>
              <a:rect l="l" t="t" r="r" b="b"/>
              <a:pathLst>
                <a:path w="2049" h="1041" extrusionOk="0">
                  <a:moveTo>
                    <a:pt x="1173" y="0"/>
                  </a:moveTo>
                  <a:cubicBezTo>
                    <a:pt x="1085" y="0"/>
                    <a:pt x="995" y="10"/>
                    <a:pt x="905" y="32"/>
                  </a:cubicBezTo>
                  <a:cubicBezTo>
                    <a:pt x="333" y="151"/>
                    <a:pt x="24" y="770"/>
                    <a:pt x="0" y="770"/>
                  </a:cubicBezTo>
                  <a:cubicBezTo>
                    <a:pt x="0" y="770"/>
                    <a:pt x="422" y="1041"/>
                    <a:pt x="883" y="1041"/>
                  </a:cubicBezTo>
                  <a:cubicBezTo>
                    <a:pt x="969" y="1041"/>
                    <a:pt x="1057" y="1031"/>
                    <a:pt x="1143" y="1009"/>
                  </a:cubicBezTo>
                  <a:cubicBezTo>
                    <a:pt x="1691" y="889"/>
                    <a:pt x="2024" y="294"/>
                    <a:pt x="2024" y="270"/>
                  </a:cubicBezTo>
                  <a:lnTo>
                    <a:pt x="2048" y="270"/>
                  </a:lnTo>
                  <a:cubicBezTo>
                    <a:pt x="2048" y="270"/>
                    <a:pt x="1643" y="0"/>
                    <a:pt x="11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48"/>
            <p:cNvSpPr/>
            <p:nvPr/>
          </p:nvSpPr>
          <p:spPr>
            <a:xfrm>
              <a:off x="4201052" y="3061827"/>
              <a:ext cx="45199" cy="21950"/>
            </a:xfrm>
            <a:custGeom>
              <a:avLst/>
              <a:gdLst/>
              <a:ahLst/>
              <a:cxnLst/>
              <a:rect l="l" t="t" r="r" b="b"/>
              <a:pathLst>
                <a:path w="1287" h="625" extrusionOk="0">
                  <a:moveTo>
                    <a:pt x="724" y="0"/>
                  </a:moveTo>
                  <a:cubicBezTo>
                    <a:pt x="674" y="0"/>
                    <a:pt x="623" y="4"/>
                    <a:pt x="572" y="15"/>
                  </a:cubicBezTo>
                  <a:cubicBezTo>
                    <a:pt x="214" y="110"/>
                    <a:pt x="0" y="467"/>
                    <a:pt x="0" y="467"/>
                  </a:cubicBezTo>
                  <a:cubicBezTo>
                    <a:pt x="0" y="467"/>
                    <a:pt x="262" y="625"/>
                    <a:pt x="562" y="625"/>
                  </a:cubicBezTo>
                  <a:cubicBezTo>
                    <a:pt x="612" y="625"/>
                    <a:pt x="663" y="620"/>
                    <a:pt x="714" y="610"/>
                  </a:cubicBezTo>
                  <a:cubicBezTo>
                    <a:pt x="1048" y="515"/>
                    <a:pt x="1286" y="158"/>
                    <a:pt x="1286" y="158"/>
                  </a:cubicBezTo>
                  <a:cubicBezTo>
                    <a:pt x="1286" y="158"/>
                    <a:pt x="1024" y="0"/>
                    <a:pt x="7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48"/>
            <p:cNvSpPr/>
            <p:nvPr/>
          </p:nvSpPr>
          <p:spPr>
            <a:xfrm>
              <a:off x="4108192" y="2987055"/>
              <a:ext cx="132192" cy="56894"/>
            </a:xfrm>
            <a:custGeom>
              <a:avLst/>
              <a:gdLst/>
              <a:ahLst/>
              <a:cxnLst/>
              <a:rect l="l" t="t" r="r" b="b"/>
              <a:pathLst>
                <a:path w="3764" h="1620" extrusionOk="0">
                  <a:moveTo>
                    <a:pt x="1" y="0"/>
                  </a:moveTo>
                  <a:lnTo>
                    <a:pt x="1882" y="1620"/>
                  </a:lnTo>
                  <a:lnTo>
                    <a:pt x="3763" y="0"/>
                  </a:lnTo>
                  <a:lnTo>
                    <a:pt x="1882" y="2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48"/>
            <p:cNvSpPr/>
            <p:nvPr/>
          </p:nvSpPr>
          <p:spPr>
            <a:xfrm>
              <a:off x="4174255" y="2987055"/>
              <a:ext cx="66131" cy="56894"/>
            </a:xfrm>
            <a:custGeom>
              <a:avLst/>
              <a:gdLst/>
              <a:ahLst/>
              <a:cxnLst/>
              <a:rect l="l" t="t" r="r" b="b"/>
              <a:pathLst>
                <a:path w="1883" h="1620" extrusionOk="0">
                  <a:moveTo>
                    <a:pt x="1882" y="0"/>
                  </a:moveTo>
                  <a:lnTo>
                    <a:pt x="1" y="215"/>
                  </a:lnTo>
                  <a:lnTo>
                    <a:pt x="1" y="1620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rgbClr val="C200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2" name="Google Shape;2232;p48"/>
          <p:cNvGrpSpPr/>
          <p:nvPr/>
        </p:nvGrpSpPr>
        <p:grpSpPr>
          <a:xfrm rot="-2343389" flipH="1">
            <a:off x="4606665" y="1234101"/>
            <a:ext cx="961091" cy="327154"/>
            <a:chOff x="916775" y="3696925"/>
            <a:chExt cx="850400" cy="289475"/>
          </a:xfrm>
        </p:grpSpPr>
        <p:sp>
          <p:nvSpPr>
            <p:cNvPr id="2233" name="Google Shape;2233;p48"/>
            <p:cNvSpPr/>
            <p:nvPr/>
          </p:nvSpPr>
          <p:spPr>
            <a:xfrm>
              <a:off x="964750" y="3708925"/>
              <a:ext cx="798125" cy="267625"/>
            </a:xfrm>
            <a:custGeom>
              <a:avLst/>
              <a:gdLst/>
              <a:ahLst/>
              <a:cxnLst/>
              <a:rect l="l" t="t" r="r" b="b"/>
              <a:pathLst>
                <a:path w="31925" h="10705" extrusionOk="0">
                  <a:moveTo>
                    <a:pt x="20929" y="0"/>
                  </a:moveTo>
                  <a:lnTo>
                    <a:pt x="0" y="583"/>
                  </a:lnTo>
                  <a:lnTo>
                    <a:pt x="15158" y="3597"/>
                  </a:lnTo>
                  <a:lnTo>
                    <a:pt x="12897" y="10705"/>
                  </a:lnTo>
                  <a:lnTo>
                    <a:pt x="12897" y="10705"/>
                  </a:lnTo>
                  <a:lnTo>
                    <a:pt x="31925" y="10122"/>
                  </a:lnTo>
                  <a:lnTo>
                    <a:pt x="19217" y="5464"/>
                  </a:lnTo>
                  <a:lnTo>
                    <a:pt x="209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48"/>
            <p:cNvSpPr/>
            <p:nvPr/>
          </p:nvSpPr>
          <p:spPr>
            <a:xfrm>
              <a:off x="916775" y="3696925"/>
              <a:ext cx="850400" cy="289475"/>
            </a:xfrm>
            <a:custGeom>
              <a:avLst/>
              <a:gdLst/>
              <a:ahLst/>
              <a:cxnLst/>
              <a:rect l="l" t="t" r="r" b="b"/>
              <a:pathLst>
                <a:path w="34016" h="11579" extrusionOk="0">
                  <a:moveTo>
                    <a:pt x="22221" y="942"/>
                  </a:moveTo>
                  <a:lnTo>
                    <a:pt x="22221" y="942"/>
                  </a:lnTo>
                  <a:cubicBezTo>
                    <a:pt x="22145" y="1197"/>
                    <a:pt x="22069" y="1455"/>
                    <a:pt x="21992" y="1713"/>
                  </a:cubicBezTo>
                  <a:lnTo>
                    <a:pt x="21581" y="3084"/>
                  </a:lnTo>
                  <a:cubicBezTo>
                    <a:pt x="21427" y="3529"/>
                    <a:pt x="21307" y="3991"/>
                    <a:pt x="21170" y="4454"/>
                  </a:cubicBezTo>
                  <a:lnTo>
                    <a:pt x="20776" y="5824"/>
                  </a:lnTo>
                  <a:lnTo>
                    <a:pt x="20673" y="6184"/>
                  </a:lnTo>
                  <a:lnTo>
                    <a:pt x="20999" y="6286"/>
                  </a:lnTo>
                  <a:lnTo>
                    <a:pt x="24201" y="7400"/>
                  </a:lnTo>
                  <a:lnTo>
                    <a:pt x="27404" y="8496"/>
                  </a:lnTo>
                  <a:cubicBezTo>
                    <a:pt x="28466" y="8855"/>
                    <a:pt x="29528" y="9232"/>
                    <a:pt x="30607" y="9575"/>
                  </a:cubicBezTo>
                  <a:cubicBezTo>
                    <a:pt x="31600" y="9917"/>
                    <a:pt x="32577" y="10243"/>
                    <a:pt x="33570" y="10551"/>
                  </a:cubicBezTo>
                  <a:cubicBezTo>
                    <a:pt x="32868" y="10551"/>
                    <a:pt x="32166" y="10534"/>
                    <a:pt x="31463" y="10534"/>
                  </a:cubicBezTo>
                  <a:lnTo>
                    <a:pt x="29083" y="10534"/>
                  </a:lnTo>
                  <a:lnTo>
                    <a:pt x="26702" y="10551"/>
                  </a:lnTo>
                  <a:lnTo>
                    <a:pt x="24321" y="10585"/>
                  </a:lnTo>
                  <a:lnTo>
                    <a:pt x="21941" y="10619"/>
                  </a:lnTo>
                  <a:lnTo>
                    <a:pt x="19560" y="10671"/>
                  </a:lnTo>
                  <a:cubicBezTo>
                    <a:pt x="18149" y="10716"/>
                    <a:pt x="16738" y="10735"/>
                    <a:pt x="15339" y="10786"/>
                  </a:cubicBezTo>
                  <a:lnTo>
                    <a:pt x="15339" y="10786"/>
                  </a:lnTo>
                  <a:cubicBezTo>
                    <a:pt x="15472" y="10366"/>
                    <a:pt x="15602" y="9949"/>
                    <a:pt x="15724" y="9523"/>
                  </a:cubicBezTo>
                  <a:lnTo>
                    <a:pt x="16272" y="7742"/>
                  </a:lnTo>
                  <a:lnTo>
                    <a:pt x="17316" y="4163"/>
                  </a:lnTo>
                  <a:lnTo>
                    <a:pt x="17402" y="3871"/>
                  </a:lnTo>
                  <a:lnTo>
                    <a:pt x="17128" y="3820"/>
                  </a:lnTo>
                  <a:lnTo>
                    <a:pt x="13309" y="3152"/>
                  </a:lnTo>
                  <a:lnTo>
                    <a:pt x="11408" y="2810"/>
                  </a:lnTo>
                  <a:lnTo>
                    <a:pt x="9524" y="2450"/>
                  </a:lnTo>
                  <a:lnTo>
                    <a:pt x="7622" y="2056"/>
                  </a:lnTo>
                  <a:cubicBezTo>
                    <a:pt x="6989" y="1936"/>
                    <a:pt x="6372" y="1799"/>
                    <a:pt x="5738" y="1679"/>
                  </a:cubicBezTo>
                  <a:cubicBezTo>
                    <a:pt x="5112" y="1544"/>
                    <a:pt x="4489" y="1408"/>
                    <a:pt x="3866" y="1272"/>
                  </a:cubicBezTo>
                  <a:lnTo>
                    <a:pt x="3866" y="1272"/>
                  </a:lnTo>
                  <a:lnTo>
                    <a:pt x="7160" y="1251"/>
                  </a:lnTo>
                  <a:cubicBezTo>
                    <a:pt x="8907" y="1217"/>
                    <a:pt x="10654" y="1200"/>
                    <a:pt x="12384" y="1165"/>
                  </a:cubicBezTo>
                  <a:lnTo>
                    <a:pt x="17625" y="1063"/>
                  </a:lnTo>
                  <a:lnTo>
                    <a:pt x="20245" y="994"/>
                  </a:lnTo>
                  <a:lnTo>
                    <a:pt x="22221" y="942"/>
                  </a:lnTo>
                  <a:close/>
                  <a:moveTo>
                    <a:pt x="23465" y="1"/>
                  </a:moveTo>
                  <a:lnTo>
                    <a:pt x="22831" y="18"/>
                  </a:lnTo>
                  <a:lnTo>
                    <a:pt x="20211" y="86"/>
                  </a:lnTo>
                  <a:lnTo>
                    <a:pt x="17590" y="189"/>
                  </a:lnTo>
                  <a:lnTo>
                    <a:pt x="12367" y="377"/>
                  </a:lnTo>
                  <a:cubicBezTo>
                    <a:pt x="10620" y="429"/>
                    <a:pt x="8890" y="514"/>
                    <a:pt x="7143" y="583"/>
                  </a:cubicBezTo>
                  <a:lnTo>
                    <a:pt x="1902" y="840"/>
                  </a:lnTo>
                  <a:lnTo>
                    <a:pt x="1" y="943"/>
                  </a:lnTo>
                  <a:lnTo>
                    <a:pt x="1868" y="1285"/>
                  </a:lnTo>
                  <a:cubicBezTo>
                    <a:pt x="3135" y="1508"/>
                    <a:pt x="4403" y="1731"/>
                    <a:pt x="5670" y="1970"/>
                  </a:cubicBezTo>
                  <a:cubicBezTo>
                    <a:pt x="6304" y="2090"/>
                    <a:pt x="6937" y="2193"/>
                    <a:pt x="7571" y="2330"/>
                  </a:cubicBezTo>
                  <a:lnTo>
                    <a:pt x="9472" y="2690"/>
                  </a:lnTo>
                  <a:lnTo>
                    <a:pt x="11356" y="3084"/>
                  </a:lnTo>
                  <a:lnTo>
                    <a:pt x="13240" y="3495"/>
                  </a:lnTo>
                  <a:lnTo>
                    <a:pt x="16725" y="4267"/>
                  </a:lnTo>
                  <a:lnTo>
                    <a:pt x="16725" y="4267"/>
                  </a:lnTo>
                  <a:lnTo>
                    <a:pt x="15604" y="7519"/>
                  </a:lnTo>
                  <a:lnTo>
                    <a:pt x="15021" y="9301"/>
                  </a:lnTo>
                  <a:cubicBezTo>
                    <a:pt x="14816" y="9883"/>
                    <a:pt x="14645" y="10482"/>
                    <a:pt x="14439" y="11065"/>
                  </a:cubicBezTo>
                  <a:lnTo>
                    <a:pt x="14285" y="11579"/>
                  </a:lnTo>
                  <a:lnTo>
                    <a:pt x="14816" y="11561"/>
                  </a:lnTo>
                  <a:cubicBezTo>
                    <a:pt x="16409" y="11527"/>
                    <a:pt x="17984" y="11459"/>
                    <a:pt x="19577" y="11407"/>
                  </a:cubicBezTo>
                  <a:lnTo>
                    <a:pt x="21958" y="11305"/>
                  </a:lnTo>
                  <a:lnTo>
                    <a:pt x="24338" y="11202"/>
                  </a:lnTo>
                  <a:lnTo>
                    <a:pt x="26719" y="11082"/>
                  </a:lnTo>
                  <a:lnTo>
                    <a:pt x="29083" y="10962"/>
                  </a:lnTo>
                  <a:lnTo>
                    <a:pt x="31463" y="10808"/>
                  </a:lnTo>
                  <a:cubicBezTo>
                    <a:pt x="32251" y="10756"/>
                    <a:pt x="33056" y="10705"/>
                    <a:pt x="33844" y="10637"/>
                  </a:cubicBezTo>
                  <a:lnTo>
                    <a:pt x="34015" y="10637"/>
                  </a:lnTo>
                  <a:lnTo>
                    <a:pt x="33861" y="10568"/>
                  </a:lnTo>
                  <a:cubicBezTo>
                    <a:pt x="32816" y="10123"/>
                    <a:pt x="31772" y="9712"/>
                    <a:pt x="30710" y="9284"/>
                  </a:cubicBezTo>
                  <a:cubicBezTo>
                    <a:pt x="29665" y="8855"/>
                    <a:pt x="28620" y="8461"/>
                    <a:pt x="27575" y="8033"/>
                  </a:cubicBezTo>
                  <a:lnTo>
                    <a:pt x="24424" y="6800"/>
                  </a:lnTo>
                  <a:lnTo>
                    <a:pt x="21604" y="5718"/>
                  </a:lnTo>
                  <a:lnTo>
                    <a:pt x="21604" y="5718"/>
                  </a:lnTo>
                  <a:lnTo>
                    <a:pt x="21941" y="4694"/>
                  </a:lnTo>
                  <a:cubicBezTo>
                    <a:pt x="22095" y="4248"/>
                    <a:pt x="22249" y="3786"/>
                    <a:pt x="22403" y="3340"/>
                  </a:cubicBezTo>
                  <a:lnTo>
                    <a:pt x="22848" y="1970"/>
                  </a:lnTo>
                  <a:cubicBezTo>
                    <a:pt x="22985" y="1525"/>
                    <a:pt x="23140" y="1063"/>
                    <a:pt x="23277" y="617"/>
                  </a:cubicBezTo>
                  <a:lnTo>
                    <a:pt x="234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5" name="Google Shape;2235;p48"/>
          <p:cNvGrpSpPr/>
          <p:nvPr/>
        </p:nvGrpSpPr>
        <p:grpSpPr>
          <a:xfrm rot="-1146379" flipH="1">
            <a:off x="4920541" y="1893531"/>
            <a:ext cx="718362" cy="244529"/>
            <a:chOff x="916775" y="3696925"/>
            <a:chExt cx="850400" cy="289475"/>
          </a:xfrm>
        </p:grpSpPr>
        <p:sp>
          <p:nvSpPr>
            <p:cNvPr id="2236" name="Google Shape;2236;p48"/>
            <p:cNvSpPr/>
            <p:nvPr/>
          </p:nvSpPr>
          <p:spPr>
            <a:xfrm>
              <a:off x="964750" y="3708925"/>
              <a:ext cx="798125" cy="267625"/>
            </a:xfrm>
            <a:custGeom>
              <a:avLst/>
              <a:gdLst/>
              <a:ahLst/>
              <a:cxnLst/>
              <a:rect l="l" t="t" r="r" b="b"/>
              <a:pathLst>
                <a:path w="31925" h="10705" extrusionOk="0">
                  <a:moveTo>
                    <a:pt x="20929" y="0"/>
                  </a:moveTo>
                  <a:lnTo>
                    <a:pt x="0" y="583"/>
                  </a:lnTo>
                  <a:lnTo>
                    <a:pt x="15158" y="3597"/>
                  </a:lnTo>
                  <a:lnTo>
                    <a:pt x="12897" y="10705"/>
                  </a:lnTo>
                  <a:lnTo>
                    <a:pt x="12897" y="10705"/>
                  </a:lnTo>
                  <a:lnTo>
                    <a:pt x="31925" y="10122"/>
                  </a:lnTo>
                  <a:lnTo>
                    <a:pt x="19217" y="5464"/>
                  </a:lnTo>
                  <a:lnTo>
                    <a:pt x="209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48"/>
            <p:cNvSpPr/>
            <p:nvPr/>
          </p:nvSpPr>
          <p:spPr>
            <a:xfrm>
              <a:off x="916775" y="3696925"/>
              <a:ext cx="850400" cy="289475"/>
            </a:xfrm>
            <a:custGeom>
              <a:avLst/>
              <a:gdLst/>
              <a:ahLst/>
              <a:cxnLst/>
              <a:rect l="l" t="t" r="r" b="b"/>
              <a:pathLst>
                <a:path w="34016" h="11579" extrusionOk="0">
                  <a:moveTo>
                    <a:pt x="22221" y="942"/>
                  </a:moveTo>
                  <a:lnTo>
                    <a:pt x="22221" y="942"/>
                  </a:lnTo>
                  <a:cubicBezTo>
                    <a:pt x="22145" y="1197"/>
                    <a:pt x="22069" y="1455"/>
                    <a:pt x="21992" y="1713"/>
                  </a:cubicBezTo>
                  <a:lnTo>
                    <a:pt x="21581" y="3084"/>
                  </a:lnTo>
                  <a:cubicBezTo>
                    <a:pt x="21427" y="3529"/>
                    <a:pt x="21307" y="3991"/>
                    <a:pt x="21170" y="4454"/>
                  </a:cubicBezTo>
                  <a:lnTo>
                    <a:pt x="20776" y="5824"/>
                  </a:lnTo>
                  <a:lnTo>
                    <a:pt x="20673" y="6184"/>
                  </a:lnTo>
                  <a:lnTo>
                    <a:pt x="20999" y="6286"/>
                  </a:lnTo>
                  <a:lnTo>
                    <a:pt x="24201" y="7400"/>
                  </a:lnTo>
                  <a:lnTo>
                    <a:pt x="27404" y="8496"/>
                  </a:lnTo>
                  <a:cubicBezTo>
                    <a:pt x="28466" y="8855"/>
                    <a:pt x="29528" y="9232"/>
                    <a:pt x="30607" y="9575"/>
                  </a:cubicBezTo>
                  <a:cubicBezTo>
                    <a:pt x="31600" y="9917"/>
                    <a:pt x="32577" y="10243"/>
                    <a:pt x="33570" y="10551"/>
                  </a:cubicBezTo>
                  <a:cubicBezTo>
                    <a:pt x="32868" y="10551"/>
                    <a:pt x="32166" y="10534"/>
                    <a:pt x="31463" y="10534"/>
                  </a:cubicBezTo>
                  <a:lnTo>
                    <a:pt x="29083" y="10534"/>
                  </a:lnTo>
                  <a:lnTo>
                    <a:pt x="26702" y="10551"/>
                  </a:lnTo>
                  <a:lnTo>
                    <a:pt x="24321" y="10585"/>
                  </a:lnTo>
                  <a:lnTo>
                    <a:pt x="21941" y="10619"/>
                  </a:lnTo>
                  <a:lnTo>
                    <a:pt x="19560" y="10671"/>
                  </a:lnTo>
                  <a:cubicBezTo>
                    <a:pt x="18149" y="10716"/>
                    <a:pt x="16738" y="10735"/>
                    <a:pt x="15339" y="10786"/>
                  </a:cubicBezTo>
                  <a:lnTo>
                    <a:pt x="15339" y="10786"/>
                  </a:lnTo>
                  <a:cubicBezTo>
                    <a:pt x="15472" y="10366"/>
                    <a:pt x="15602" y="9949"/>
                    <a:pt x="15724" y="9523"/>
                  </a:cubicBezTo>
                  <a:lnTo>
                    <a:pt x="16272" y="7742"/>
                  </a:lnTo>
                  <a:lnTo>
                    <a:pt x="17316" y="4163"/>
                  </a:lnTo>
                  <a:lnTo>
                    <a:pt x="17402" y="3871"/>
                  </a:lnTo>
                  <a:lnTo>
                    <a:pt x="17128" y="3820"/>
                  </a:lnTo>
                  <a:lnTo>
                    <a:pt x="13309" y="3152"/>
                  </a:lnTo>
                  <a:lnTo>
                    <a:pt x="11408" y="2810"/>
                  </a:lnTo>
                  <a:lnTo>
                    <a:pt x="9524" y="2450"/>
                  </a:lnTo>
                  <a:lnTo>
                    <a:pt x="7622" y="2056"/>
                  </a:lnTo>
                  <a:cubicBezTo>
                    <a:pt x="6989" y="1936"/>
                    <a:pt x="6372" y="1799"/>
                    <a:pt x="5738" y="1679"/>
                  </a:cubicBezTo>
                  <a:cubicBezTo>
                    <a:pt x="5112" y="1544"/>
                    <a:pt x="4489" y="1408"/>
                    <a:pt x="3866" y="1272"/>
                  </a:cubicBezTo>
                  <a:lnTo>
                    <a:pt x="3866" y="1272"/>
                  </a:lnTo>
                  <a:lnTo>
                    <a:pt x="7160" y="1251"/>
                  </a:lnTo>
                  <a:cubicBezTo>
                    <a:pt x="8907" y="1217"/>
                    <a:pt x="10654" y="1200"/>
                    <a:pt x="12384" y="1165"/>
                  </a:cubicBezTo>
                  <a:lnTo>
                    <a:pt x="17625" y="1063"/>
                  </a:lnTo>
                  <a:lnTo>
                    <a:pt x="20245" y="994"/>
                  </a:lnTo>
                  <a:lnTo>
                    <a:pt x="22221" y="942"/>
                  </a:lnTo>
                  <a:close/>
                  <a:moveTo>
                    <a:pt x="23465" y="1"/>
                  </a:moveTo>
                  <a:lnTo>
                    <a:pt x="22831" y="18"/>
                  </a:lnTo>
                  <a:lnTo>
                    <a:pt x="20211" y="86"/>
                  </a:lnTo>
                  <a:lnTo>
                    <a:pt x="17590" y="189"/>
                  </a:lnTo>
                  <a:lnTo>
                    <a:pt x="12367" y="377"/>
                  </a:lnTo>
                  <a:cubicBezTo>
                    <a:pt x="10620" y="429"/>
                    <a:pt x="8890" y="514"/>
                    <a:pt x="7143" y="583"/>
                  </a:cubicBezTo>
                  <a:lnTo>
                    <a:pt x="1902" y="840"/>
                  </a:lnTo>
                  <a:lnTo>
                    <a:pt x="1" y="943"/>
                  </a:lnTo>
                  <a:lnTo>
                    <a:pt x="1868" y="1285"/>
                  </a:lnTo>
                  <a:cubicBezTo>
                    <a:pt x="3135" y="1508"/>
                    <a:pt x="4403" y="1731"/>
                    <a:pt x="5670" y="1970"/>
                  </a:cubicBezTo>
                  <a:cubicBezTo>
                    <a:pt x="6304" y="2090"/>
                    <a:pt x="6937" y="2193"/>
                    <a:pt x="7571" y="2330"/>
                  </a:cubicBezTo>
                  <a:lnTo>
                    <a:pt x="9472" y="2690"/>
                  </a:lnTo>
                  <a:lnTo>
                    <a:pt x="11356" y="3084"/>
                  </a:lnTo>
                  <a:lnTo>
                    <a:pt x="13240" y="3495"/>
                  </a:lnTo>
                  <a:lnTo>
                    <a:pt x="16725" y="4267"/>
                  </a:lnTo>
                  <a:lnTo>
                    <a:pt x="16725" y="4267"/>
                  </a:lnTo>
                  <a:lnTo>
                    <a:pt x="15604" y="7519"/>
                  </a:lnTo>
                  <a:lnTo>
                    <a:pt x="15021" y="9301"/>
                  </a:lnTo>
                  <a:cubicBezTo>
                    <a:pt x="14816" y="9883"/>
                    <a:pt x="14645" y="10482"/>
                    <a:pt x="14439" y="11065"/>
                  </a:cubicBezTo>
                  <a:lnTo>
                    <a:pt x="14285" y="11579"/>
                  </a:lnTo>
                  <a:lnTo>
                    <a:pt x="14816" y="11561"/>
                  </a:lnTo>
                  <a:cubicBezTo>
                    <a:pt x="16409" y="11527"/>
                    <a:pt x="17984" y="11459"/>
                    <a:pt x="19577" y="11407"/>
                  </a:cubicBezTo>
                  <a:lnTo>
                    <a:pt x="21958" y="11305"/>
                  </a:lnTo>
                  <a:lnTo>
                    <a:pt x="24338" y="11202"/>
                  </a:lnTo>
                  <a:lnTo>
                    <a:pt x="26719" y="11082"/>
                  </a:lnTo>
                  <a:lnTo>
                    <a:pt x="29083" y="10962"/>
                  </a:lnTo>
                  <a:lnTo>
                    <a:pt x="31463" y="10808"/>
                  </a:lnTo>
                  <a:cubicBezTo>
                    <a:pt x="32251" y="10756"/>
                    <a:pt x="33056" y="10705"/>
                    <a:pt x="33844" y="10637"/>
                  </a:cubicBezTo>
                  <a:lnTo>
                    <a:pt x="34015" y="10637"/>
                  </a:lnTo>
                  <a:lnTo>
                    <a:pt x="33861" y="10568"/>
                  </a:lnTo>
                  <a:cubicBezTo>
                    <a:pt x="32816" y="10123"/>
                    <a:pt x="31772" y="9712"/>
                    <a:pt x="30710" y="9284"/>
                  </a:cubicBezTo>
                  <a:cubicBezTo>
                    <a:pt x="29665" y="8855"/>
                    <a:pt x="28620" y="8461"/>
                    <a:pt x="27575" y="8033"/>
                  </a:cubicBezTo>
                  <a:lnTo>
                    <a:pt x="24424" y="6800"/>
                  </a:lnTo>
                  <a:lnTo>
                    <a:pt x="21604" y="5718"/>
                  </a:lnTo>
                  <a:lnTo>
                    <a:pt x="21604" y="5718"/>
                  </a:lnTo>
                  <a:lnTo>
                    <a:pt x="21941" y="4694"/>
                  </a:lnTo>
                  <a:cubicBezTo>
                    <a:pt x="22095" y="4248"/>
                    <a:pt x="22249" y="3786"/>
                    <a:pt x="22403" y="3340"/>
                  </a:cubicBezTo>
                  <a:lnTo>
                    <a:pt x="22848" y="1970"/>
                  </a:lnTo>
                  <a:cubicBezTo>
                    <a:pt x="22985" y="1525"/>
                    <a:pt x="23140" y="1063"/>
                    <a:pt x="23277" y="617"/>
                  </a:cubicBezTo>
                  <a:lnTo>
                    <a:pt x="234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p49"/>
          <p:cNvSpPr/>
          <p:nvPr/>
        </p:nvSpPr>
        <p:spPr>
          <a:xfrm>
            <a:off x="450354" y="584350"/>
            <a:ext cx="5143440" cy="1424619"/>
          </a:xfrm>
          <a:custGeom>
            <a:avLst/>
            <a:gdLst/>
            <a:ahLst/>
            <a:cxnLst/>
            <a:rect l="l" t="t" r="r" b="b"/>
            <a:pathLst>
              <a:path w="171448" h="18969" extrusionOk="0">
                <a:moveTo>
                  <a:pt x="2694" y="0"/>
                </a:moveTo>
                <a:lnTo>
                  <a:pt x="0" y="18969"/>
                </a:lnTo>
                <a:lnTo>
                  <a:pt x="171448" y="18728"/>
                </a:lnTo>
                <a:lnTo>
                  <a:pt x="167380" y="553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43" name="Google Shape;2243;p49"/>
          <p:cNvSpPr txBox="1">
            <a:spLocks noGrp="1"/>
          </p:cNvSpPr>
          <p:nvPr>
            <p:ph type="title"/>
          </p:nvPr>
        </p:nvSpPr>
        <p:spPr>
          <a:xfrm>
            <a:off x="716424" y="742763"/>
            <a:ext cx="46113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333,000,000</a:t>
            </a:r>
            <a:endParaRPr/>
          </a:p>
        </p:txBody>
      </p:sp>
      <p:sp>
        <p:nvSpPr>
          <p:cNvPr id="2244" name="Google Shape;2244;p49"/>
          <p:cNvSpPr txBox="1">
            <a:spLocks noGrp="1"/>
          </p:cNvSpPr>
          <p:nvPr>
            <p:ph type="subTitle" idx="1"/>
          </p:nvPr>
        </p:nvSpPr>
        <p:spPr>
          <a:xfrm>
            <a:off x="716424" y="1571063"/>
            <a:ext cx="4611300" cy="3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Earths is the Sun’s mass</a:t>
            </a:r>
            <a:endParaRPr/>
          </a:p>
        </p:txBody>
      </p:sp>
      <p:sp>
        <p:nvSpPr>
          <p:cNvPr id="2245" name="Google Shape;2245;p49"/>
          <p:cNvSpPr/>
          <p:nvPr/>
        </p:nvSpPr>
        <p:spPr>
          <a:xfrm>
            <a:off x="456789" y="3018600"/>
            <a:ext cx="5143440" cy="1424619"/>
          </a:xfrm>
          <a:custGeom>
            <a:avLst/>
            <a:gdLst/>
            <a:ahLst/>
            <a:cxnLst/>
            <a:rect l="l" t="t" r="r" b="b"/>
            <a:pathLst>
              <a:path w="171448" h="18969" extrusionOk="0">
                <a:moveTo>
                  <a:pt x="2694" y="0"/>
                </a:moveTo>
                <a:lnTo>
                  <a:pt x="0" y="18969"/>
                </a:lnTo>
                <a:lnTo>
                  <a:pt x="171448" y="18728"/>
                </a:lnTo>
                <a:lnTo>
                  <a:pt x="167380" y="553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46" name="Google Shape;2246;p49"/>
          <p:cNvSpPr txBox="1">
            <a:spLocks noGrp="1"/>
          </p:cNvSpPr>
          <p:nvPr>
            <p:ph type="title" idx="2"/>
          </p:nvPr>
        </p:nvSpPr>
        <p:spPr>
          <a:xfrm>
            <a:off x="722859" y="3170635"/>
            <a:ext cx="46113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386,000 KM</a:t>
            </a:r>
            <a:endParaRPr/>
          </a:p>
        </p:txBody>
      </p:sp>
      <p:sp>
        <p:nvSpPr>
          <p:cNvPr id="2247" name="Google Shape;2247;p49"/>
          <p:cNvSpPr txBox="1">
            <a:spLocks noGrp="1"/>
          </p:cNvSpPr>
          <p:nvPr>
            <p:ph type="subTitle" idx="3"/>
          </p:nvPr>
        </p:nvSpPr>
        <p:spPr>
          <a:xfrm>
            <a:off x="722859" y="3998932"/>
            <a:ext cx="4611300" cy="3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 distance between the Earth and the Moon</a:t>
            </a:r>
            <a:endParaRPr/>
          </a:p>
        </p:txBody>
      </p:sp>
      <p:grpSp>
        <p:nvGrpSpPr>
          <p:cNvPr id="2248" name="Google Shape;2248;p49"/>
          <p:cNvGrpSpPr/>
          <p:nvPr/>
        </p:nvGrpSpPr>
        <p:grpSpPr>
          <a:xfrm>
            <a:off x="5214910" y="963337"/>
            <a:ext cx="3658762" cy="3216831"/>
            <a:chOff x="1909025" y="1053900"/>
            <a:chExt cx="4368150" cy="3840075"/>
          </a:xfrm>
        </p:grpSpPr>
        <p:sp>
          <p:nvSpPr>
            <p:cNvPr id="2249" name="Google Shape;2249;p49"/>
            <p:cNvSpPr/>
            <p:nvPr/>
          </p:nvSpPr>
          <p:spPr>
            <a:xfrm>
              <a:off x="4005525" y="3883225"/>
              <a:ext cx="412825" cy="276050"/>
            </a:xfrm>
            <a:custGeom>
              <a:avLst/>
              <a:gdLst/>
              <a:ahLst/>
              <a:cxnLst/>
              <a:rect l="l" t="t" r="r" b="b"/>
              <a:pathLst>
                <a:path w="16513" h="11042" extrusionOk="0">
                  <a:moveTo>
                    <a:pt x="2603" y="0"/>
                  </a:moveTo>
                  <a:cubicBezTo>
                    <a:pt x="2603" y="0"/>
                    <a:pt x="2603" y="0"/>
                    <a:pt x="2603" y="0"/>
                  </a:cubicBezTo>
                  <a:lnTo>
                    <a:pt x="2603" y="0"/>
                  </a:lnTo>
                  <a:cubicBezTo>
                    <a:pt x="2603" y="0"/>
                    <a:pt x="2603" y="0"/>
                    <a:pt x="2603" y="0"/>
                  </a:cubicBezTo>
                  <a:close/>
                  <a:moveTo>
                    <a:pt x="2603" y="0"/>
                  </a:moveTo>
                  <a:cubicBezTo>
                    <a:pt x="2734" y="72"/>
                    <a:pt x="201" y="5238"/>
                    <a:pt x="1" y="5571"/>
                  </a:cubicBezTo>
                  <a:cubicBezTo>
                    <a:pt x="2302" y="5938"/>
                    <a:pt x="4337" y="7072"/>
                    <a:pt x="5972" y="8740"/>
                  </a:cubicBezTo>
                  <a:cubicBezTo>
                    <a:pt x="6706" y="9474"/>
                    <a:pt x="7339" y="10308"/>
                    <a:pt x="8073" y="11042"/>
                  </a:cubicBezTo>
                  <a:cubicBezTo>
                    <a:pt x="8473" y="10875"/>
                    <a:pt x="8874" y="10808"/>
                    <a:pt x="9241" y="10575"/>
                  </a:cubicBezTo>
                  <a:cubicBezTo>
                    <a:pt x="9674" y="10341"/>
                    <a:pt x="10008" y="10008"/>
                    <a:pt x="10341" y="9641"/>
                  </a:cubicBezTo>
                  <a:cubicBezTo>
                    <a:pt x="11009" y="8907"/>
                    <a:pt x="11509" y="8039"/>
                    <a:pt x="12143" y="7272"/>
                  </a:cubicBezTo>
                  <a:cubicBezTo>
                    <a:pt x="13030" y="6191"/>
                    <a:pt x="14308" y="5363"/>
                    <a:pt x="15672" y="5363"/>
                  </a:cubicBezTo>
                  <a:cubicBezTo>
                    <a:pt x="15950" y="5363"/>
                    <a:pt x="16231" y="5398"/>
                    <a:pt x="16513" y="5471"/>
                  </a:cubicBezTo>
                  <a:cubicBezTo>
                    <a:pt x="15712" y="4837"/>
                    <a:pt x="14811" y="4203"/>
                    <a:pt x="13911" y="3736"/>
                  </a:cubicBezTo>
                  <a:cubicBezTo>
                    <a:pt x="13544" y="3536"/>
                    <a:pt x="13143" y="3369"/>
                    <a:pt x="12743" y="3203"/>
                  </a:cubicBezTo>
                  <a:cubicBezTo>
                    <a:pt x="12476" y="3103"/>
                    <a:pt x="12209" y="3036"/>
                    <a:pt x="11943" y="2969"/>
                  </a:cubicBezTo>
                  <a:cubicBezTo>
                    <a:pt x="10608" y="2669"/>
                    <a:pt x="9241" y="2302"/>
                    <a:pt x="7940" y="1902"/>
                  </a:cubicBezTo>
                  <a:cubicBezTo>
                    <a:pt x="6972" y="1602"/>
                    <a:pt x="6005" y="1268"/>
                    <a:pt x="5038" y="934"/>
                  </a:cubicBezTo>
                  <a:cubicBezTo>
                    <a:pt x="4337" y="701"/>
                    <a:pt x="3303" y="367"/>
                    <a:pt x="26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49"/>
            <p:cNvSpPr/>
            <p:nvPr/>
          </p:nvSpPr>
          <p:spPr>
            <a:xfrm>
              <a:off x="4259875" y="3361175"/>
              <a:ext cx="499550" cy="334425"/>
            </a:xfrm>
            <a:custGeom>
              <a:avLst/>
              <a:gdLst/>
              <a:ahLst/>
              <a:cxnLst/>
              <a:rect l="l" t="t" r="r" b="b"/>
              <a:pathLst>
                <a:path w="19982" h="13377" extrusionOk="0">
                  <a:moveTo>
                    <a:pt x="468" y="1"/>
                  </a:moveTo>
                  <a:cubicBezTo>
                    <a:pt x="334" y="468"/>
                    <a:pt x="167" y="901"/>
                    <a:pt x="1" y="1368"/>
                  </a:cubicBezTo>
                  <a:cubicBezTo>
                    <a:pt x="201" y="1402"/>
                    <a:pt x="368" y="1535"/>
                    <a:pt x="568" y="1602"/>
                  </a:cubicBezTo>
                  <a:cubicBezTo>
                    <a:pt x="735" y="1669"/>
                    <a:pt x="868" y="1735"/>
                    <a:pt x="1035" y="1802"/>
                  </a:cubicBezTo>
                  <a:cubicBezTo>
                    <a:pt x="1135" y="1835"/>
                    <a:pt x="1235" y="1869"/>
                    <a:pt x="1302" y="1902"/>
                  </a:cubicBezTo>
                  <a:cubicBezTo>
                    <a:pt x="1869" y="2069"/>
                    <a:pt x="2402" y="2236"/>
                    <a:pt x="2936" y="2402"/>
                  </a:cubicBezTo>
                  <a:cubicBezTo>
                    <a:pt x="3103" y="2469"/>
                    <a:pt x="3270" y="2536"/>
                    <a:pt x="3436" y="2603"/>
                  </a:cubicBezTo>
                  <a:cubicBezTo>
                    <a:pt x="3503" y="2603"/>
                    <a:pt x="3570" y="2636"/>
                    <a:pt x="3637" y="2669"/>
                  </a:cubicBezTo>
                  <a:cubicBezTo>
                    <a:pt x="4437" y="2970"/>
                    <a:pt x="5238" y="3303"/>
                    <a:pt x="6005" y="3637"/>
                  </a:cubicBezTo>
                  <a:cubicBezTo>
                    <a:pt x="7740" y="4404"/>
                    <a:pt x="9507" y="5238"/>
                    <a:pt x="11075" y="6305"/>
                  </a:cubicBezTo>
                  <a:cubicBezTo>
                    <a:pt x="12576" y="7339"/>
                    <a:pt x="13544" y="8807"/>
                    <a:pt x="14644" y="10241"/>
                  </a:cubicBezTo>
                  <a:cubicBezTo>
                    <a:pt x="15679" y="11576"/>
                    <a:pt x="16979" y="12643"/>
                    <a:pt x="18614" y="13244"/>
                  </a:cubicBezTo>
                  <a:cubicBezTo>
                    <a:pt x="18747" y="13310"/>
                    <a:pt x="18914" y="13344"/>
                    <a:pt x="19048" y="13377"/>
                  </a:cubicBezTo>
                  <a:cubicBezTo>
                    <a:pt x="19248" y="13210"/>
                    <a:pt x="19548" y="13110"/>
                    <a:pt x="19748" y="12977"/>
                  </a:cubicBezTo>
                  <a:cubicBezTo>
                    <a:pt x="19815" y="12910"/>
                    <a:pt x="19915" y="12843"/>
                    <a:pt x="19982" y="12777"/>
                  </a:cubicBezTo>
                  <a:cubicBezTo>
                    <a:pt x="19815" y="12610"/>
                    <a:pt x="19715" y="12310"/>
                    <a:pt x="19615" y="12076"/>
                  </a:cubicBezTo>
                  <a:cubicBezTo>
                    <a:pt x="19481" y="11776"/>
                    <a:pt x="19348" y="11442"/>
                    <a:pt x="19281" y="11109"/>
                  </a:cubicBezTo>
                  <a:cubicBezTo>
                    <a:pt x="19081" y="10408"/>
                    <a:pt x="19014" y="9674"/>
                    <a:pt x="19014" y="8940"/>
                  </a:cubicBezTo>
                  <a:cubicBezTo>
                    <a:pt x="19014" y="8006"/>
                    <a:pt x="19048" y="6639"/>
                    <a:pt x="19815" y="5972"/>
                  </a:cubicBezTo>
                  <a:cubicBezTo>
                    <a:pt x="19648" y="5938"/>
                    <a:pt x="19515" y="5905"/>
                    <a:pt x="19348" y="5872"/>
                  </a:cubicBezTo>
                  <a:cubicBezTo>
                    <a:pt x="16012" y="5104"/>
                    <a:pt x="12710" y="4237"/>
                    <a:pt x="9441" y="3203"/>
                  </a:cubicBezTo>
                  <a:cubicBezTo>
                    <a:pt x="7806" y="2703"/>
                    <a:pt x="6172" y="2169"/>
                    <a:pt x="4571" y="1569"/>
                  </a:cubicBezTo>
                  <a:cubicBezTo>
                    <a:pt x="3737" y="1268"/>
                    <a:pt x="2903" y="968"/>
                    <a:pt x="2102" y="668"/>
                  </a:cubicBezTo>
                  <a:cubicBezTo>
                    <a:pt x="1568" y="434"/>
                    <a:pt x="1001" y="234"/>
                    <a:pt x="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49"/>
            <p:cNvSpPr/>
            <p:nvPr/>
          </p:nvSpPr>
          <p:spPr>
            <a:xfrm>
              <a:off x="3683625" y="2309600"/>
              <a:ext cx="1683725" cy="1210875"/>
            </a:xfrm>
            <a:custGeom>
              <a:avLst/>
              <a:gdLst/>
              <a:ahLst/>
              <a:cxnLst/>
              <a:rect l="l" t="t" r="r" b="b"/>
              <a:pathLst>
                <a:path w="67349" h="48435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234"/>
                    <a:pt x="68" y="434"/>
                    <a:pt x="101" y="667"/>
                  </a:cubicBezTo>
                  <a:cubicBezTo>
                    <a:pt x="1035" y="3603"/>
                    <a:pt x="3036" y="6572"/>
                    <a:pt x="2903" y="9641"/>
                  </a:cubicBezTo>
                  <a:cubicBezTo>
                    <a:pt x="3403" y="12809"/>
                    <a:pt x="7006" y="15445"/>
                    <a:pt x="9041" y="17746"/>
                  </a:cubicBezTo>
                  <a:cubicBezTo>
                    <a:pt x="10208" y="19014"/>
                    <a:pt x="11876" y="20682"/>
                    <a:pt x="12410" y="22516"/>
                  </a:cubicBezTo>
                  <a:cubicBezTo>
                    <a:pt x="13244" y="23117"/>
                    <a:pt x="14011" y="23817"/>
                    <a:pt x="14845" y="24451"/>
                  </a:cubicBezTo>
                  <a:cubicBezTo>
                    <a:pt x="15745" y="25152"/>
                    <a:pt x="16646" y="25819"/>
                    <a:pt x="17547" y="26486"/>
                  </a:cubicBezTo>
                  <a:cubicBezTo>
                    <a:pt x="20582" y="28788"/>
                    <a:pt x="23584" y="31556"/>
                    <a:pt x="24185" y="35526"/>
                  </a:cubicBezTo>
                  <a:cubicBezTo>
                    <a:pt x="24485" y="37561"/>
                    <a:pt x="24252" y="39595"/>
                    <a:pt x="23684" y="41530"/>
                  </a:cubicBezTo>
                  <a:cubicBezTo>
                    <a:pt x="24418" y="41764"/>
                    <a:pt x="25152" y="42064"/>
                    <a:pt x="25853" y="42331"/>
                  </a:cubicBezTo>
                  <a:cubicBezTo>
                    <a:pt x="26720" y="42631"/>
                    <a:pt x="27621" y="42931"/>
                    <a:pt x="28488" y="43231"/>
                  </a:cubicBezTo>
                  <a:cubicBezTo>
                    <a:pt x="31690" y="44332"/>
                    <a:pt x="34926" y="45333"/>
                    <a:pt x="38228" y="46167"/>
                  </a:cubicBezTo>
                  <a:cubicBezTo>
                    <a:pt x="39863" y="46600"/>
                    <a:pt x="41497" y="47001"/>
                    <a:pt x="43165" y="47368"/>
                  </a:cubicBezTo>
                  <a:cubicBezTo>
                    <a:pt x="43999" y="47534"/>
                    <a:pt x="44800" y="47701"/>
                    <a:pt x="45633" y="47868"/>
                  </a:cubicBezTo>
                  <a:cubicBezTo>
                    <a:pt x="46467" y="48035"/>
                    <a:pt x="47335" y="48135"/>
                    <a:pt x="48135" y="48402"/>
                  </a:cubicBezTo>
                  <a:cubicBezTo>
                    <a:pt x="48169" y="48402"/>
                    <a:pt x="48169" y="48435"/>
                    <a:pt x="48202" y="48435"/>
                  </a:cubicBezTo>
                  <a:cubicBezTo>
                    <a:pt x="48669" y="48201"/>
                    <a:pt x="49169" y="48068"/>
                    <a:pt x="49736" y="48068"/>
                  </a:cubicBezTo>
                  <a:cubicBezTo>
                    <a:pt x="53239" y="45666"/>
                    <a:pt x="57475" y="44465"/>
                    <a:pt x="61712" y="44199"/>
                  </a:cubicBezTo>
                  <a:cubicBezTo>
                    <a:pt x="62368" y="44157"/>
                    <a:pt x="63031" y="44138"/>
                    <a:pt x="63694" y="44138"/>
                  </a:cubicBezTo>
                  <a:cubicBezTo>
                    <a:pt x="64615" y="44138"/>
                    <a:pt x="65537" y="44174"/>
                    <a:pt x="66448" y="44232"/>
                  </a:cubicBezTo>
                  <a:cubicBezTo>
                    <a:pt x="67349" y="42264"/>
                    <a:pt x="67182" y="39996"/>
                    <a:pt x="66615" y="37927"/>
                  </a:cubicBezTo>
                  <a:cubicBezTo>
                    <a:pt x="66048" y="35926"/>
                    <a:pt x="65047" y="34058"/>
                    <a:pt x="64280" y="32123"/>
                  </a:cubicBezTo>
                  <a:cubicBezTo>
                    <a:pt x="63546" y="30355"/>
                    <a:pt x="63079" y="28521"/>
                    <a:pt x="62912" y="26619"/>
                  </a:cubicBezTo>
                  <a:cubicBezTo>
                    <a:pt x="62679" y="23184"/>
                    <a:pt x="63546" y="19414"/>
                    <a:pt x="65514" y="16545"/>
                  </a:cubicBezTo>
                  <a:lnTo>
                    <a:pt x="65514" y="16545"/>
                  </a:lnTo>
                  <a:cubicBezTo>
                    <a:pt x="65247" y="16612"/>
                    <a:pt x="64981" y="16679"/>
                    <a:pt x="64714" y="16746"/>
                  </a:cubicBezTo>
                  <a:cubicBezTo>
                    <a:pt x="58209" y="18480"/>
                    <a:pt x="51671" y="20015"/>
                    <a:pt x="44933" y="20315"/>
                  </a:cubicBezTo>
                  <a:cubicBezTo>
                    <a:pt x="44235" y="20341"/>
                    <a:pt x="43537" y="20355"/>
                    <a:pt x="42838" y="20355"/>
                  </a:cubicBezTo>
                  <a:cubicBezTo>
                    <a:pt x="37358" y="20355"/>
                    <a:pt x="31876" y="19517"/>
                    <a:pt x="26787" y="17446"/>
                  </a:cubicBezTo>
                  <a:cubicBezTo>
                    <a:pt x="24051" y="16345"/>
                    <a:pt x="21450" y="14911"/>
                    <a:pt x="19148" y="13076"/>
                  </a:cubicBezTo>
                  <a:cubicBezTo>
                    <a:pt x="16780" y="11242"/>
                    <a:pt x="14845" y="8940"/>
                    <a:pt x="12476" y="7105"/>
                  </a:cubicBezTo>
                  <a:cubicBezTo>
                    <a:pt x="10375" y="6438"/>
                    <a:pt x="8640" y="4804"/>
                    <a:pt x="6806" y="3670"/>
                  </a:cubicBezTo>
                  <a:cubicBezTo>
                    <a:pt x="5538" y="2902"/>
                    <a:pt x="4204" y="2202"/>
                    <a:pt x="2870" y="1535"/>
                  </a:cubicBezTo>
                  <a:cubicBezTo>
                    <a:pt x="2369" y="1268"/>
                    <a:pt x="1869" y="1001"/>
                    <a:pt x="1369" y="734"/>
                  </a:cubicBezTo>
                  <a:cubicBezTo>
                    <a:pt x="902" y="501"/>
                    <a:pt x="435" y="301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49"/>
            <p:cNvSpPr/>
            <p:nvPr/>
          </p:nvSpPr>
          <p:spPr>
            <a:xfrm>
              <a:off x="4377475" y="3975800"/>
              <a:ext cx="586275" cy="185975"/>
            </a:xfrm>
            <a:custGeom>
              <a:avLst/>
              <a:gdLst/>
              <a:ahLst/>
              <a:cxnLst/>
              <a:rect l="l" t="t" r="r" b="b"/>
              <a:pathLst>
                <a:path w="23451" h="7439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133"/>
                    <a:pt x="400" y="267"/>
                    <a:pt x="600" y="367"/>
                  </a:cubicBezTo>
                  <a:cubicBezTo>
                    <a:pt x="1134" y="701"/>
                    <a:pt x="1635" y="1067"/>
                    <a:pt x="2102" y="1434"/>
                  </a:cubicBezTo>
                  <a:cubicBezTo>
                    <a:pt x="3102" y="2202"/>
                    <a:pt x="4036" y="3036"/>
                    <a:pt x="5037" y="3769"/>
                  </a:cubicBezTo>
                  <a:cubicBezTo>
                    <a:pt x="6104" y="4537"/>
                    <a:pt x="7205" y="5270"/>
                    <a:pt x="8373" y="5904"/>
                  </a:cubicBezTo>
                  <a:cubicBezTo>
                    <a:pt x="8940" y="6204"/>
                    <a:pt x="9507" y="6505"/>
                    <a:pt x="10074" y="6772"/>
                  </a:cubicBezTo>
                  <a:cubicBezTo>
                    <a:pt x="10374" y="6905"/>
                    <a:pt x="10674" y="7038"/>
                    <a:pt x="10975" y="7172"/>
                  </a:cubicBezTo>
                  <a:cubicBezTo>
                    <a:pt x="11175" y="7272"/>
                    <a:pt x="11308" y="7305"/>
                    <a:pt x="11408" y="7439"/>
                  </a:cubicBezTo>
                  <a:cubicBezTo>
                    <a:pt x="12091" y="7192"/>
                    <a:pt x="12849" y="7075"/>
                    <a:pt x="13585" y="7075"/>
                  </a:cubicBezTo>
                  <a:cubicBezTo>
                    <a:pt x="14143" y="7075"/>
                    <a:pt x="14688" y="7142"/>
                    <a:pt x="15178" y="7272"/>
                  </a:cubicBezTo>
                  <a:lnTo>
                    <a:pt x="15278" y="7272"/>
                  </a:lnTo>
                  <a:cubicBezTo>
                    <a:pt x="15908" y="6885"/>
                    <a:pt x="16626" y="6635"/>
                    <a:pt x="17620" y="6635"/>
                  </a:cubicBezTo>
                  <a:cubicBezTo>
                    <a:pt x="18255" y="6635"/>
                    <a:pt x="19004" y="6737"/>
                    <a:pt x="19914" y="6972"/>
                  </a:cubicBezTo>
                  <a:cubicBezTo>
                    <a:pt x="19914" y="6905"/>
                    <a:pt x="19981" y="6838"/>
                    <a:pt x="20081" y="6838"/>
                  </a:cubicBezTo>
                  <a:cubicBezTo>
                    <a:pt x="20815" y="6738"/>
                    <a:pt x="21315" y="6071"/>
                    <a:pt x="22082" y="6071"/>
                  </a:cubicBezTo>
                  <a:cubicBezTo>
                    <a:pt x="22216" y="6071"/>
                    <a:pt x="22383" y="6071"/>
                    <a:pt x="22516" y="6104"/>
                  </a:cubicBezTo>
                  <a:cubicBezTo>
                    <a:pt x="22516" y="6104"/>
                    <a:pt x="22516" y="6071"/>
                    <a:pt x="22516" y="6071"/>
                  </a:cubicBezTo>
                  <a:cubicBezTo>
                    <a:pt x="22549" y="5938"/>
                    <a:pt x="22650" y="5871"/>
                    <a:pt x="22750" y="5871"/>
                  </a:cubicBezTo>
                  <a:cubicBezTo>
                    <a:pt x="22850" y="5737"/>
                    <a:pt x="22983" y="5304"/>
                    <a:pt x="22983" y="5237"/>
                  </a:cubicBezTo>
                  <a:cubicBezTo>
                    <a:pt x="23083" y="5004"/>
                    <a:pt x="23150" y="4803"/>
                    <a:pt x="23183" y="4570"/>
                  </a:cubicBezTo>
                  <a:cubicBezTo>
                    <a:pt x="23317" y="4070"/>
                    <a:pt x="23383" y="3536"/>
                    <a:pt x="23417" y="3036"/>
                  </a:cubicBezTo>
                  <a:cubicBezTo>
                    <a:pt x="23450" y="2102"/>
                    <a:pt x="23217" y="1268"/>
                    <a:pt x="23016" y="400"/>
                  </a:cubicBezTo>
                  <a:cubicBezTo>
                    <a:pt x="22983" y="434"/>
                    <a:pt x="22916" y="467"/>
                    <a:pt x="22850" y="500"/>
                  </a:cubicBezTo>
                  <a:cubicBezTo>
                    <a:pt x="22449" y="934"/>
                    <a:pt x="21849" y="1268"/>
                    <a:pt x="21349" y="1501"/>
                  </a:cubicBezTo>
                  <a:cubicBezTo>
                    <a:pt x="20748" y="1835"/>
                    <a:pt x="20014" y="2035"/>
                    <a:pt x="19314" y="2202"/>
                  </a:cubicBezTo>
                  <a:cubicBezTo>
                    <a:pt x="19057" y="2251"/>
                    <a:pt x="18800" y="2273"/>
                    <a:pt x="18543" y="2273"/>
                  </a:cubicBezTo>
                  <a:cubicBezTo>
                    <a:pt x="18099" y="2273"/>
                    <a:pt x="17656" y="2207"/>
                    <a:pt x="17212" y="2102"/>
                  </a:cubicBezTo>
                  <a:cubicBezTo>
                    <a:pt x="16712" y="2001"/>
                    <a:pt x="16178" y="1901"/>
                    <a:pt x="15711" y="1635"/>
                  </a:cubicBezTo>
                  <a:cubicBezTo>
                    <a:pt x="15678" y="1668"/>
                    <a:pt x="15645" y="1668"/>
                    <a:pt x="15578" y="1668"/>
                  </a:cubicBezTo>
                  <a:cubicBezTo>
                    <a:pt x="15076" y="1692"/>
                    <a:pt x="14573" y="1702"/>
                    <a:pt x="14068" y="1702"/>
                  </a:cubicBezTo>
                  <a:cubicBezTo>
                    <a:pt x="12457" y="1702"/>
                    <a:pt x="10832" y="1595"/>
                    <a:pt x="9207" y="1468"/>
                  </a:cubicBezTo>
                  <a:cubicBezTo>
                    <a:pt x="6104" y="1201"/>
                    <a:pt x="3036" y="70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49"/>
            <p:cNvSpPr/>
            <p:nvPr/>
          </p:nvSpPr>
          <p:spPr>
            <a:xfrm>
              <a:off x="2351025" y="3491275"/>
              <a:ext cx="848950" cy="1345150"/>
            </a:xfrm>
            <a:custGeom>
              <a:avLst/>
              <a:gdLst/>
              <a:ahLst/>
              <a:cxnLst/>
              <a:rect l="l" t="t" r="r" b="b"/>
              <a:pathLst>
                <a:path w="33958" h="53806" extrusionOk="0">
                  <a:moveTo>
                    <a:pt x="2869" y="0"/>
                  </a:moveTo>
                  <a:cubicBezTo>
                    <a:pt x="2635" y="167"/>
                    <a:pt x="2369" y="334"/>
                    <a:pt x="2135" y="501"/>
                  </a:cubicBezTo>
                  <a:cubicBezTo>
                    <a:pt x="1368" y="1035"/>
                    <a:pt x="801" y="1201"/>
                    <a:pt x="501" y="2169"/>
                  </a:cubicBezTo>
                  <a:cubicBezTo>
                    <a:pt x="367" y="2636"/>
                    <a:pt x="200" y="3069"/>
                    <a:pt x="0" y="3436"/>
                  </a:cubicBezTo>
                  <a:cubicBezTo>
                    <a:pt x="734" y="4937"/>
                    <a:pt x="1635" y="6338"/>
                    <a:pt x="2669" y="7639"/>
                  </a:cubicBezTo>
                  <a:cubicBezTo>
                    <a:pt x="2936" y="7940"/>
                    <a:pt x="3236" y="8240"/>
                    <a:pt x="3469" y="8573"/>
                  </a:cubicBezTo>
                  <a:cubicBezTo>
                    <a:pt x="3469" y="8573"/>
                    <a:pt x="3503" y="8607"/>
                    <a:pt x="3536" y="8640"/>
                  </a:cubicBezTo>
                  <a:cubicBezTo>
                    <a:pt x="5070" y="10341"/>
                    <a:pt x="6838" y="11842"/>
                    <a:pt x="8673" y="13310"/>
                  </a:cubicBezTo>
                  <a:cubicBezTo>
                    <a:pt x="11909" y="15912"/>
                    <a:pt x="15211" y="18414"/>
                    <a:pt x="18213" y="21349"/>
                  </a:cubicBezTo>
                  <a:cubicBezTo>
                    <a:pt x="20115" y="23217"/>
                    <a:pt x="21849" y="25219"/>
                    <a:pt x="23384" y="27453"/>
                  </a:cubicBezTo>
                  <a:cubicBezTo>
                    <a:pt x="24251" y="28721"/>
                    <a:pt x="25018" y="30055"/>
                    <a:pt x="25652" y="31456"/>
                  </a:cubicBezTo>
                  <a:cubicBezTo>
                    <a:pt x="27620" y="35693"/>
                    <a:pt x="28320" y="40329"/>
                    <a:pt x="28687" y="44933"/>
                  </a:cubicBezTo>
                  <a:cubicBezTo>
                    <a:pt x="28854" y="46934"/>
                    <a:pt x="28954" y="48936"/>
                    <a:pt x="28621" y="50937"/>
                  </a:cubicBezTo>
                  <a:cubicBezTo>
                    <a:pt x="28487" y="51904"/>
                    <a:pt x="28220" y="52905"/>
                    <a:pt x="27787" y="53806"/>
                  </a:cubicBezTo>
                  <a:cubicBezTo>
                    <a:pt x="30589" y="50570"/>
                    <a:pt x="32423" y="46534"/>
                    <a:pt x="33191" y="42297"/>
                  </a:cubicBezTo>
                  <a:cubicBezTo>
                    <a:pt x="33958" y="37961"/>
                    <a:pt x="33491" y="33491"/>
                    <a:pt x="31990" y="29321"/>
                  </a:cubicBezTo>
                  <a:cubicBezTo>
                    <a:pt x="30522" y="25185"/>
                    <a:pt x="27987" y="21416"/>
                    <a:pt x="24851" y="18380"/>
                  </a:cubicBezTo>
                  <a:cubicBezTo>
                    <a:pt x="21215" y="14878"/>
                    <a:pt x="16679" y="12643"/>
                    <a:pt x="12643" y="9707"/>
                  </a:cubicBezTo>
                  <a:cubicBezTo>
                    <a:pt x="10574" y="8240"/>
                    <a:pt x="8573" y="6639"/>
                    <a:pt x="6672" y="4904"/>
                  </a:cubicBezTo>
                  <a:cubicBezTo>
                    <a:pt x="5171" y="3536"/>
                    <a:pt x="3503" y="2002"/>
                    <a:pt x="2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49"/>
            <p:cNvSpPr/>
            <p:nvPr/>
          </p:nvSpPr>
          <p:spPr>
            <a:xfrm>
              <a:off x="2336850" y="2711550"/>
              <a:ext cx="1145825" cy="1429375"/>
            </a:xfrm>
            <a:custGeom>
              <a:avLst/>
              <a:gdLst/>
              <a:ahLst/>
              <a:cxnLst/>
              <a:rect l="l" t="t" r="r" b="b"/>
              <a:pathLst>
                <a:path w="45833" h="57175" extrusionOk="0">
                  <a:moveTo>
                    <a:pt x="10674" y="0"/>
                  </a:moveTo>
                  <a:cubicBezTo>
                    <a:pt x="10474" y="467"/>
                    <a:pt x="10241" y="968"/>
                    <a:pt x="10007" y="1435"/>
                  </a:cubicBezTo>
                  <a:cubicBezTo>
                    <a:pt x="9307" y="2836"/>
                    <a:pt x="8540" y="4237"/>
                    <a:pt x="7405" y="5338"/>
                  </a:cubicBezTo>
                  <a:cubicBezTo>
                    <a:pt x="6271" y="6438"/>
                    <a:pt x="4737" y="7106"/>
                    <a:pt x="3369" y="7940"/>
                  </a:cubicBezTo>
                  <a:cubicBezTo>
                    <a:pt x="2602" y="8373"/>
                    <a:pt x="1901" y="8874"/>
                    <a:pt x="1168" y="9374"/>
                  </a:cubicBezTo>
                  <a:cubicBezTo>
                    <a:pt x="767" y="9641"/>
                    <a:pt x="400" y="9941"/>
                    <a:pt x="0" y="10208"/>
                  </a:cubicBezTo>
                  <a:cubicBezTo>
                    <a:pt x="834" y="10975"/>
                    <a:pt x="1568" y="11842"/>
                    <a:pt x="2002" y="12843"/>
                  </a:cubicBezTo>
                  <a:cubicBezTo>
                    <a:pt x="2202" y="13277"/>
                    <a:pt x="2302" y="13744"/>
                    <a:pt x="2368" y="14211"/>
                  </a:cubicBezTo>
                  <a:cubicBezTo>
                    <a:pt x="2502" y="14344"/>
                    <a:pt x="2602" y="14478"/>
                    <a:pt x="2702" y="14644"/>
                  </a:cubicBezTo>
                  <a:cubicBezTo>
                    <a:pt x="2735" y="14644"/>
                    <a:pt x="2735" y="14678"/>
                    <a:pt x="2735" y="14678"/>
                  </a:cubicBezTo>
                  <a:cubicBezTo>
                    <a:pt x="2769" y="14711"/>
                    <a:pt x="2769" y="14711"/>
                    <a:pt x="2769" y="14744"/>
                  </a:cubicBezTo>
                  <a:cubicBezTo>
                    <a:pt x="2936" y="15211"/>
                    <a:pt x="2936" y="15812"/>
                    <a:pt x="2969" y="16312"/>
                  </a:cubicBezTo>
                  <a:cubicBezTo>
                    <a:pt x="3002" y="16846"/>
                    <a:pt x="2969" y="17346"/>
                    <a:pt x="2802" y="17880"/>
                  </a:cubicBezTo>
                  <a:cubicBezTo>
                    <a:pt x="2769" y="17980"/>
                    <a:pt x="2635" y="18047"/>
                    <a:pt x="2535" y="18047"/>
                  </a:cubicBezTo>
                  <a:cubicBezTo>
                    <a:pt x="2502" y="18747"/>
                    <a:pt x="2435" y="19448"/>
                    <a:pt x="2435" y="20148"/>
                  </a:cubicBezTo>
                  <a:cubicBezTo>
                    <a:pt x="2402" y="20549"/>
                    <a:pt x="2435" y="20982"/>
                    <a:pt x="2535" y="21382"/>
                  </a:cubicBezTo>
                  <a:cubicBezTo>
                    <a:pt x="2602" y="21649"/>
                    <a:pt x="3169" y="22183"/>
                    <a:pt x="3403" y="22316"/>
                  </a:cubicBezTo>
                  <a:cubicBezTo>
                    <a:pt x="3584" y="22458"/>
                    <a:pt x="3753" y="22513"/>
                    <a:pt x="3925" y="22513"/>
                  </a:cubicBezTo>
                  <a:cubicBezTo>
                    <a:pt x="4037" y="22513"/>
                    <a:pt x="4151" y="22489"/>
                    <a:pt x="4270" y="22450"/>
                  </a:cubicBezTo>
                  <a:cubicBezTo>
                    <a:pt x="5104" y="21749"/>
                    <a:pt x="5771" y="20949"/>
                    <a:pt x="6571" y="19848"/>
                  </a:cubicBezTo>
                  <a:cubicBezTo>
                    <a:pt x="7205" y="18614"/>
                    <a:pt x="7572" y="17246"/>
                    <a:pt x="7872" y="15745"/>
                  </a:cubicBezTo>
                  <a:cubicBezTo>
                    <a:pt x="8106" y="14611"/>
                    <a:pt x="8606" y="12910"/>
                    <a:pt x="9807" y="12576"/>
                  </a:cubicBezTo>
                  <a:cubicBezTo>
                    <a:pt x="10037" y="12510"/>
                    <a:pt x="10246" y="12479"/>
                    <a:pt x="10438" y="12479"/>
                  </a:cubicBezTo>
                  <a:cubicBezTo>
                    <a:pt x="12863" y="12479"/>
                    <a:pt x="12355" y="17437"/>
                    <a:pt x="11675" y="19014"/>
                  </a:cubicBezTo>
                  <a:cubicBezTo>
                    <a:pt x="10641" y="21449"/>
                    <a:pt x="8606" y="23284"/>
                    <a:pt x="7939" y="25285"/>
                  </a:cubicBezTo>
                  <a:cubicBezTo>
                    <a:pt x="7439" y="26753"/>
                    <a:pt x="7072" y="28321"/>
                    <a:pt x="5938" y="29388"/>
                  </a:cubicBezTo>
                  <a:cubicBezTo>
                    <a:pt x="5304" y="29989"/>
                    <a:pt x="4537" y="30489"/>
                    <a:pt x="3803" y="30956"/>
                  </a:cubicBezTo>
                  <a:cubicBezTo>
                    <a:pt x="3970" y="31423"/>
                    <a:pt x="4203" y="31890"/>
                    <a:pt x="4503" y="32324"/>
                  </a:cubicBezTo>
                  <a:cubicBezTo>
                    <a:pt x="5137" y="33291"/>
                    <a:pt x="6004" y="34125"/>
                    <a:pt x="6872" y="34925"/>
                  </a:cubicBezTo>
                  <a:cubicBezTo>
                    <a:pt x="7839" y="35826"/>
                    <a:pt x="8840" y="36693"/>
                    <a:pt x="9840" y="37527"/>
                  </a:cubicBezTo>
                  <a:cubicBezTo>
                    <a:pt x="11675" y="39028"/>
                    <a:pt x="13610" y="40463"/>
                    <a:pt x="15611" y="41764"/>
                  </a:cubicBezTo>
                  <a:cubicBezTo>
                    <a:pt x="16679" y="40129"/>
                    <a:pt x="18613" y="38962"/>
                    <a:pt x="20381" y="38295"/>
                  </a:cubicBezTo>
                  <a:cubicBezTo>
                    <a:pt x="21676" y="37807"/>
                    <a:pt x="23041" y="37566"/>
                    <a:pt x="24402" y="37566"/>
                  </a:cubicBezTo>
                  <a:cubicBezTo>
                    <a:pt x="26581" y="37566"/>
                    <a:pt x="28753" y="38184"/>
                    <a:pt x="30622" y="39395"/>
                  </a:cubicBezTo>
                  <a:cubicBezTo>
                    <a:pt x="31789" y="40129"/>
                    <a:pt x="32723" y="41063"/>
                    <a:pt x="33591" y="42131"/>
                  </a:cubicBezTo>
                  <a:cubicBezTo>
                    <a:pt x="33457" y="41830"/>
                    <a:pt x="33357" y="41497"/>
                    <a:pt x="33257" y="41197"/>
                  </a:cubicBezTo>
                  <a:cubicBezTo>
                    <a:pt x="32457" y="38895"/>
                    <a:pt x="31956" y="36493"/>
                    <a:pt x="31322" y="34158"/>
                  </a:cubicBezTo>
                  <a:cubicBezTo>
                    <a:pt x="30589" y="31456"/>
                    <a:pt x="29821" y="28754"/>
                    <a:pt x="28987" y="26086"/>
                  </a:cubicBezTo>
                  <a:cubicBezTo>
                    <a:pt x="28220" y="23617"/>
                    <a:pt x="27486" y="21116"/>
                    <a:pt x="26486" y="18714"/>
                  </a:cubicBezTo>
                  <a:cubicBezTo>
                    <a:pt x="26052" y="17680"/>
                    <a:pt x="25552" y="16646"/>
                    <a:pt x="24918" y="15712"/>
                  </a:cubicBezTo>
                  <a:cubicBezTo>
                    <a:pt x="24284" y="14744"/>
                    <a:pt x="23517" y="13910"/>
                    <a:pt x="22683" y="13143"/>
                  </a:cubicBezTo>
                  <a:cubicBezTo>
                    <a:pt x="22602" y="13062"/>
                    <a:pt x="22675" y="12958"/>
                    <a:pt x="22758" y="12958"/>
                  </a:cubicBezTo>
                  <a:cubicBezTo>
                    <a:pt x="22778" y="12958"/>
                    <a:pt x="22798" y="12964"/>
                    <a:pt x="22816" y="12976"/>
                  </a:cubicBezTo>
                  <a:cubicBezTo>
                    <a:pt x="24885" y="14311"/>
                    <a:pt x="26185" y="16779"/>
                    <a:pt x="27119" y="18981"/>
                  </a:cubicBezTo>
                  <a:cubicBezTo>
                    <a:pt x="28087" y="21382"/>
                    <a:pt x="28921" y="23851"/>
                    <a:pt x="29721" y="26319"/>
                  </a:cubicBezTo>
                  <a:cubicBezTo>
                    <a:pt x="30555" y="28988"/>
                    <a:pt x="31356" y="31690"/>
                    <a:pt x="32023" y="34392"/>
                  </a:cubicBezTo>
                  <a:cubicBezTo>
                    <a:pt x="32223" y="35092"/>
                    <a:pt x="32357" y="35793"/>
                    <a:pt x="32523" y="36460"/>
                  </a:cubicBezTo>
                  <a:cubicBezTo>
                    <a:pt x="34658" y="41163"/>
                    <a:pt x="35092" y="46601"/>
                    <a:pt x="35926" y="51537"/>
                  </a:cubicBezTo>
                  <a:cubicBezTo>
                    <a:pt x="35959" y="51637"/>
                    <a:pt x="35959" y="51738"/>
                    <a:pt x="35992" y="51804"/>
                  </a:cubicBezTo>
                  <a:cubicBezTo>
                    <a:pt x="36259" y="52905"/>
                    <a:pt x="36560" y="53939"/>
                    <a:pt x="36993" y="54973"/>
                  </a:cubicBezTo>
                  <a:cubicBezTo>
                    <a:pt x="37260" y="55674"/>
                    <a:pt x="37594" y="56341"/>
                    <a:pt x="37961" y="57008"/>
                  </a:cubicBezTo>
                  <a:cubicBezTo>
                    <a:pt x="37994" y="57075"/>
                    <a:pt x="38027" y="57141"/>
                    <a:pt x="38094" y="57175"/>
                  </a:cubicBezTo>
                  <a:cubicBezTo>
                    <a:pt x="37927" y="56574"/>
                    <a:pt x="37794" y="55974"/>
                    <a:pt x="37694" y="55373"/>
                  </a:cubicBezTo>
                  <a:cubicBezTo>
                    <a:pt x="36726" y="50170"/>
                    <a:pt x="37927" y="44699"/>
                    <a:pt x="40262" y="40029"/>
                  </a:cubicBezTo>
                  <a:cubicBezTo>
                    <a:pt x="40996" y="38528"/>
                    <a:pt x="41863" y="37094"/>
                    <a:pt x="42831" y="35726"/>
                  </a:cubicBezTo>
                  <a:cubicBezTo>
                    <a:pt x="43164" y="35226"/>
                    <a:pt x="45833" y="32357"/>
                    <a:pt x="45733" y="31957"/>
                  </a:cubicBezTo>
                  <a:cubicBezTo>
                    <a:pt x="45699" y="31823"/>
                    <a:pt x="45666" y="31690"/>
                    <a:pt x="45633" y="31590"/>
                  </a:cubicBezTo>
                  <a:cubicBezTo>
                    <a:pt x="45599" y="31523"/>
                    <a:pt x="45599" y="31490"/>
                    <a:pt x="45566" y="31423"/>
                  </a:cubicBezTo>
                  <a:cubicBezTo>
                    <a:pt x="45566" y="31423"/>
                    <a:pt x="45566" y="31423"/>
                    <a:pt x="45566" y="31390"/>
                  </a:cubicBezTo>
                  <a:cubicBezTo>
                    <a:pt x="45099" y="30689"/>
                    <a:pt x="44732" y="29889"/>
                    <a:pt x="44332" y="29121"/>
                  </a:cubicBezTo>
                  <a:cubicBezTo>
                    <a:pt x="43965" y="28421"/>
                    <a:pt x="43598" y="27687"/>
                    <a:pt x="43231" y="26986"/>
                  </a:cubicBezTo>
                  <a:cubicBezTo>
                    <a:pt x="42597" y="25786"/>
                    <a:pt x="42030" y="24585"/>
                    <a:pt x="41263" y="23484"/>
                  </a:cubicBezTo>
                  <a:cubicBezTo>
                    <a:pt x="40896" y="22950"/>
                    <a:pt x="40429" y="22483"/>
                    <a:pt x="40062" y="21983"/>
                  </a:cubicBezTo>
                  <a:cubicBezTo>
                    <a:pt x="38861" y="20348"/>
                    <a:pt x="38961" y="17713"/>
                    <a:pt x="38294" y="15812"/>
                  </a:cubicBezTo>
                  <a:cubicBezTo>
                    <a:pt x="38127" y="15378"/>
                    <a:pt x="37961" y="14978"/>
                    <a:pt x="37794" y="14544"/>
                  </a:cubicBezTo>
                  <a:cubicBezTo>
                    <a:pt x="37794" y="14544"/>
                    <a:pt x="37760" y="14511"/>
                    <a:pt x="37760" y="14478"/>
                  </a:cubicBezTo>
                  <a:cubicBezTo>
                    <a:pt x="36126" y="11909"/>
                    <a:pt x="34391" y="10074"/>
                    <a:pt x="31856" y="8240"/>
                  </a:cubicBezTo>
                  <a:cubicBezTo>
                    <a:pt x="29921" y="6905"/>
                    <a:pt x="28087" y="5538"/>
                    <a:pt x="26686" y="3636"/>
                  </a:cubicBezTo>
                  <a:cubicBezTo>
                    <a:pt x="25631" y="3916"/>
                    <a:pt x="24503" y="4043"/>
                    <a:pt x="23347" y="4043"/>
                  </a:cubicBezTo>
                  <a:cubicBezTo>
                    <a:pt x="20921" y="4043"/>
                    <a:pt x="18371" y="3484"/>
                    <a:pt x="16112" y="2602"/>
                  </a:cubicBezTo>
                  <a:cubicBezTo>
                    <a:pt x="15711" y="2502"/>
                    <a:pt x="15278" y="2269"/>
                    <a:pt x="14911" y="2135"/>
                  </a:cubicBezTo>
                  <a:cubicBezTo>
                    <a:pt x="14377" y="1902"/>
                    <a:pt x="13843" y="1702"/>
                    <a:pt x="13343" y="1435"/>
                  </a:cubicBezTo>
                  <a:cubicBezTo>
                    <a:pt x="12843" y="1201"/>
                    <a:pt x="12342" y="968"/>
                    <a:pt x="11842" y="701"/>
                  </a:cubicBezTo>
                  <a:cubicBezTo>
                    <a:pt x="11475" y="501"/>
                    <a:pt x="11008" y="301"/>
                    <a:pt x="10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49"/>
            <p:cNvSpPr/>
            <p:nvPr/>
          </p:nvSpPr>
          <p:spPr>
            <a:xfrm>
              <a:off x="4018050" y="2453975"/>
              <a:ext cx="2237450" cy="407700"/>
            </a:xfrm>
            <a:custGeom>
              <a:avLst/>
              <a:gdLst/>
              <a:ahLst/>
              <a:cxnLst/>
              <a:rect l="l" t="t" r="r" b="b"/>
              <a:pathLst>
                <a:path w="89498" h="16308" extrusionOk="0">
                  <a:moveTo>
                    <a:pt x="65106" y="0"/>
                  </a:moveTo>
                  <a:cubicBezTo>
                    <a:pt x="62857" y="0"/>
                    <a:pt x="60608" y="208"/>
                    <a:pt x="58408" y="597"/>
                  </a:cubicBezTo>
                  <a:cubicBezTo>
                    <a:pt x="51403" y="1864"/>
                    <a:pt x="44865" y="4666"/>
                    <a:pt x="38194" y="6868"/>
                  </a:cubicBezTo>
                  <a:cubicBezTo>
                    <a:pt x="33086" y="8571"/>
                    <a:pt x="27680" y="9997"/>
                    <a:pt x="22265" y="9997"/>
                  </a:cubicBezTo>
                  <a:cubicBezTo>
                    <a:pt x="20891" y="9997"/>
                    <a:pt x="19517" y="9906"/>
                    <a:pt x="18146" y="9703"/>
                  </a:cubicBezTo>
                  <a:cubicBezTo>
                    <a:pt x="12642" y="8902"/>
                    <a:pt x="7139" y="6367"/>
                    <a:pt x="3870" y="1731"/>
                  </a:cubicBezTo>
                  <a:cubicBezTo>
                    <a:pt x="3703" y="1764"/>
                    <a:pt x="3536" y="1783"/>
                    <a:pt x="3372" y="1783"/>
                  </a:cubicBezTo>
                  <a:cubicBezTo>
                    <a:pt x="3043" y="1783"/>
                    <a:pt x="2724" y="1708"/>
                    <a:pt x="2435" y="1531"/>
                  </a:cubicBezTo>
                  <a:cubicBezTo>
                    <a:pt x="2368" y="1531"/>
                    <a:pt x="2302" y="1531"/>
                    <a:pt x="2235" y="1564"/>
                  </a:cubicBezTo>
                  <a:cubicBezTo>
                    <a:pt x="1905" y="1594"/>
                    <a:pt x="1569" y="1610"/>
                    <a:pt x="1231" y="1610"/>
                  </a:cubicBezTo>
                  <a:cubicBezTo>
                    <a:pt x="818" y="1610"/>
                    <a:pt x="404" y="1586"/>
                    <a:pt x="0" y="1531"/>
                  </a:cubicBezTo>
                  <a:lnTo>
                    <a:pt x="0" y="1531"/>
                  </a:lnTo>
                  <a:cubicBezTo>
                    <a:pt x="300" y="1764"/>
                    <a:pt x="601" y="1998"/>
                    <a:pt x="901" y="2264"/>
                  </a:cubicBezTo>
                  <a:cubicBezTo>
                    <a:pt x="2135" y="3265"/>
                    <a:pt x="3236" y="4366"/>
                    <a:pt x="4403" y="5433"/>
                  </a:cubicBezTo>
                  <a:cubicBezTo>
                    <a:pt x="5571" y="6467"/>
                    <a:pt x="6772" y="7401"/>
                    <a:pt x="8073" y="8235"/>
                  </a:cubicBezTo>
                  <a:cubicBezTo>
                    <a:pt x="10641" y="9870"/>
                    <a:pt x="13443" y="11137"/>
                    <a:pt x="16345" y="12038"/>
                  </a:cubicBezTo>
                  <a:cubicBezTo>
                    <a:pt x="20539" y="13347"/>
                    <a:pt x="24894" y="13889"/>
                    <a:pt x="29255" y="13889"/>
                  </a:cubicBezTo>
                  <a:cubicBezTo>
                    <a:pt x="31451" y="13889"/>
                    <a:pt x="33648" y="13752"/>
                    <a:pt x="35826" y="13506"/>
                  </a:cubicBezTo>
                  <a:cubicBezTo>
                    <a:pt x="39261" y="13105"/>
                    <a:pt x="42664" y="12438"/>
                    <a:pt x="46033" y="11604"/>
                  </a:cubicBezTo>
                  <a:cubicBezTo>
                    <a:pt x="49302" y="10837"/>
                    <a:pt x="52571" y="9870"/>
                    <a:pt x="55840" y="9103"/>
                  </a:cubicBezTo>
                  <a:cubicBezTo>
                    <a:pt x="59076" y="8335"/>
                    <a:pt x="62378" y="7735"/>
                    <a:pt x="65714" y="7668"/>
                  </a:cubicBezTo>
                  <a:cubicBezTo>
                    <a:pt x="65905" y="7664"/>
                    <a:pt x="66097" y="7662"/>
                    <a:pt x="66288" y="7662"/>
                  </a:cubicBezTo>
                  <a:cubicBezTo>
                    <a:pt x="69328" y="7662"/>
                    <a:pt x="72335" y="8157"/>
                    <a:pt x="75254" y="9036"/>
                  </a:cubicBezTo>
                  <a:cubicBezTo>
                    <a:pt x="78323" y="10003"/>
                    <a:pt x="81225" y="11338"/>
                    <a:pt x="84027" y="12839"/>
                  </a:cubicBezTo>
                  <a:cubicBezTo>
                    <a:pt x="85461" y="13606"/>
                    <a:pt x="86829" y="14406"/>
                    <a:pt x="88196" y="15240"/>
                  </a:cubicBezTo>
                  <a:cubicBezTo>
                    <a:pt x="88663" y="15541"/>
                    <a:pt x="89064" y="15941"/>
                    <a:pt x="89497" y="16308"/>
                  </a:cubicBezTo>
                  <a:cubicBezTo>
                    <a:pt x="89431" y="15841"/>
                    <a:pt x="89397" y="15607"/>
                    <a:pt x="89331" y="15140"/>
                  </a:cubicBezTo>
                  <a:cubicBezTo>
                    <a:pt x="88130" y="8736"/>
                    <a:pt x="82426" y="4266"/>
                    <a:pt x="76622" y="2031"/>
                  </a:cubicBezTo>
                  <a:cubicBezTo>
                    <a:pt x="72953" y="631"/>
                    <a:pt x="69029" y="0"/>
                    <a:pt x="65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49"/>
            <p:cNvSpPr/>
            <p:nvPr/>
          </p:nvSpPr>
          <p:spPr>
            <a:xfrm>
              <a:off x="2461925" y="3748950"/>
              <a:ext cx="393650" cy="379050"/>
            </a:xfrm>
            <a:custGeom>
              <a:avLst/>
              <a:gdLst/>
              <a:ahLst/>
              <a:cxnLst/>
              <a:rect l="l" t="t" r="r" b="b"/>
              <a:pathLst>
                <a:path w="15746" h="15162" extrusionOk="0">
                  <a:moveTo>
                    <a:pt x="1" y="1"/>
                  </a:moveTo>
                  <a:lnTo>
                    <a:pt x="1" y="1"/>
                  </a:lnTo>
                  <a:cubicBezTo>
                    <a:pt x="668" y="968"/>
                    <a:pt x="1268" y="2036"/>
                    <a:pt x="1835" y="3070"/>
                  </a:cubicBezTo>
                  <a:cubicBezTo>
                    <a:pt x="2769" y="4704"/>
                    <a:pt x="3637" y="6405"/>
                    <a:pt x="4504" y="8107"/>
                  </a:cubicBezTo>
                  <a:cubicBezTo>
                    <a:pt x="5371" y="9741"/>
                    <a:pt x="6172" y="11509"/>
                    <a:pt x="7373" y="12910"/>
                  </a:cubicBezTo>
                  <a:cubicBezTo>
                    <a:pt x="8507" y="14211"/>
                    <a:pt x="10008" y="15012"/>
                    <a:pt x="11709" y="15145"/>
                  </a:cubicBezTo>
                  <a:cubicBezTo>
                    <a:pt x="11868" y="15156"/>
                    <a:pt x="12026" y="15161"/>
                    <a:pt x="12183" y="15161"/>
                  </a:cubicBezTo>
                  <a:cubicBezTo>
                    <a:pt x="13471" y="15161"/>
                    <a:pt x="14675" y="14799"/>
                    <a:pt x="15745" y="14144"/>
                  </a:cubicBezTo>
                  <a:cubicBezTo>
                    <a:pt x="14444" y="12643"/>
                    <a:pt x="13043" y="11209"/>
                    <a:pt x="11576" y="9875"/>
                  </a:cubicBezTo>
                  <a:cubicBezTo>
                    <a:pt x="8573" y="7073"/>
                    <a:pt x="5238" y="4671"/>
                    <a:pt x="2136" y="1969"/>
                  </a:cubicBezTo>
                  <a:cubicBezTo>
                    <a:pt x="1402" y="1335"/>
                    <a:pt x="701" y="668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49"/>
            <p:cNvSpPr/>
            <p:nvPr/>
          </p:nvSpPr>
          <p:spPr>
            <a:xfrm>
              <a:off x="3748675" y="4046675"/>
              <a:ext cx="1464400" cy="805050"/>
            </a:xfrm>
            <a:custGeom>
              <a:avLst/>
              <a:gdLst/>
              <a:ahLst/>
              <a:cxnLst/>
              <a:rect l="l" t="t" r="r" b="b"/>
              <a:pathLst>
                <a:path w="58576" h="32202" extrusionOk="0">
                  <a:moveTo>
                    <a:pt x="9608" y="0"/>
                  </a:moveTo>
                  <a:cubicBezTo>
                    <a:pt x="9541" y="100"/>
                    <a:pt x="9474" y="167"/>
                    <a:pt x="9407" y="267"/>
                  </a:cubicBezTo>
                  <a:cubicBezTo>
                    <a:pt x="8607" y="1568"/>
                    <a:pt x="7673" y="2769"/>
                    <a:pt x="6605" y="3870"/>
                  </a:cubicBezTo>
                  <a:cubicBezTo>
                    <a:pt x="5271" y="5237"/>
                    <a:pt x="3703" y="6305"/>
                    <a:pt x="2069" y="7306"/>
                  </a:cubicBezTo>
                  <a:cubicBezTo>
                    <a:pt x="2202" y="7606"/>
                    <a:pt x="2136" y="7973"/>
                    <a:pt x="2169" y="8306"/>
                  </a:cubicBezTo>
                  <a:cubicBezTo>
                    <a:pt x="2169" y="8340"/>
                    <a:pt x="2169" y="8406"/>
                    <a:pt x="2202" y="8440"/>
                  </a:cubicBezTo>
                  <a:cubicBezTo>
                    <a:pt x="2202" y="8573"/>
                    <a:pt x="2236" y="8707"/>
                    <a:pt x="2236" y="8840"/>
                  </a:cubicBezTo>
                  <a:cubicBezTo>
                    <a:pt x="2302" y="9174"/>
                    <a:pt x="2336" y="9474"/>
                    <a:pt x="2302" y="9841"/>
                  </a:cubicBezTo>
                  <a:cubicBezTo>
                    <a:pt x="2302" y="9841"/>
                    <a:pt x="2302" y="9874"/>
                    <a:pt x="2302" y="9874"/>
                  </a:cubicBezTo>
                  <a:cubicBezTo>
                    <a:pt x="2469" y="11675"/>
                    <a:pt x="2302" y="13577"/>
                    <a:pt x="2002" y="15345"/>
                  </a:cubicBezTo>
                  <a:cubicBezTo>
                    <a:pt x="1669" y="17279"/>
                    <a:pt x="1068" y="19348"/>
                    <a:pt x="34" y="21082"/>
                  </a:cubicBezTo>
                  <a:cubicBezTo>
                    <a:pt x="34" y="21116"/>
                    <a:pt x="34" y="21149"/>
                    <a:pt x="1" y="21182"/>
                  </a:cubicBezTo>
                  <a:cubicBezTo>
                    <a:pt x="301" y="21182"/>
                    <a:pt x="568" y="21149"/>
                    <a:pt x="768" y="21082"/>
                  </a:cubicBezTo>
                  <a:cubicBezTo>
                    <a:pt x="5838" y="20015"/>
                    <a:pt x="19715" y="18680"/>
                    <a:pt x="30356" y="16546"/>
                  </a:cubicBezTo>
                  <a:cubicBezTo>
                    <a:pt x="31936" y="16218"/>
                    <a:pt x="35143" y="15863"/>
                    <a:pt x="37092" y="15863"/>
                  </a:cubicBezTo>
                  <a:cubicBezTo>
                    <a:pt x="37323" y="15863"/>
                    <a:pt x="37537" y="15868"/>
                    <a:pt x="37728" y="15878"/>
                  </a:cubicBezTo>
                  <a:cubicBezTo>
                    <a:pt x="38862" y="15945"/>
                    <a:pt x="39929" y="16546"/>
                    <a:pt x="40897" y="17179"/>
                  </a:cubicBezTo>
                  <a:cubicBezTo>
                    <a:pt x="41764" y="17746"/>
                    <a:pt x="42631" y="18380"/>
                    <a:pt x="43465" y="19047"/>
                  </a:cubicBezTo>
                  <a:cubicBezTo>
                    <a:pt x="44533" y="19881"/>
                    <a:pt x="45300" y="20915"/>
                    <a:pt x="46267" y="21883"/>
                  </a:cubicBezTo>
                  <a:cubicBezTo>
                    <a:pt x="47735" y="23350"/>
                    <a:pt x="49069" y="25118"/>
                    <a:pt x="50270" y="26820"/>
                  </a:cubicBezTo>
                  <a:cubicBezTo>
                    <a:pt x="51371" y="28454"/>
                    <a:pt x="52438" y="30222"/>
                    <a:pt x="53906" y="31556"/>
                  </a:cubicBezTo>
                  <a:cubicBezTo>
                    <a:pt x="54239" y="31857"/>
                    <a:pt x="54640" y="32123"/>
                    <a:pt x="55107" y="32190"/>
                  </a:cubicBezTo>
                  <a:cubicBezTo>
                    <a:pt x="55176" y="32198"/>
                    <a:pt x="55243" y="32201"/>
                    <a:pt x="55308" y="32201"/>
                  </a:cubicBezTo>
                  <a:cubicBezTo>
                    <a:pt x="56383" y="32201"/>
                    <a:pt x="57000" y="31202"/>
                    <a:pt x="57408" y="30322"/>
                  </a:cubicBezTo>
                  <a:cubicBezTo>
                    <a:pt x="57442" y="30189"/>
                    <a:pt x="57508" y="30055"/>
                    <a:pt x="57542" y="29955"/>
                  </a:cubicBezTo>
                  <a:cubicBezTo>
                    <a:pt x="57709" y="29622"/>
                    <a:pt x="57875" y="29288"/>
                    <a:pt x="58009" y="28954"/>
                  </a:cubicBezTo>
                  <a:cubicBezTo>
                    <a:pt x="58242" y="28287"/>
                    <a:pt x="58409" y="27553"/>
                    <a:pt x="58442" y="26820"/>
                  </a:cubicBezTo>
                  <a:cubicBezTo>
                    <a:pt x="58576" y="24585"/>
                    <a:pt x="57542" y="22483"/>
                    <a:pt x="56274" y="20682"/>
                  </a:cubicBezTo>
                  <a:cubicBezTo>
                    <a:pt x="55007" y="18847"/>
                    <a:pt x="53639" y="17079"/>
                    <a:pt x="52405" y="15245"/>
                  </a:cubicBezTo>
                  <a:cubicBezTo>
                    <a:pt x="51804" y="14311"/>
                    <a:pt x="51204" y="13410"/>
                    <a:pt x="50604" y="12476"/>
                  </a:cubicBezTo>
                  <a:cubicBezTo>
                    <a:pt x="49069" y="12443"/>
                    <a:pt x="47568" y="12109"/>
                    <a:pt x="46200" y="11475"/>
                  </a:cubicBezTo>
                  <a:cubicBezTo>
                    <a:pt x="44966" y="10875"/>
                    <a:pt x="43832" y="10108"/>
                    <a:pt x="42765" y="9274"/>
                  </a:cubicBezTo>
                  <a:cubicBezTo>
                    <a:pt x="41630" y="8440"/>
                    <a:pt x="40563" y="7539"/>
                    <a:pt x="39362" y="6839"/>
                  </a:cubicBezTo>
                  <a:cubicBezTo>
                    <a:pt x="39162" y="6739"/>
                    <a:pt x="38929" y="6605"/>
                    <a:pt x="38728" y="6505"/>
                  </a:cubicBezTo>
                  <a:cubicBezTo>
                    <a:pt x="38495" y="6705"/>
                    <a:pt x="38161" y="6905"/>
                    <a:pt x="37761" y="7139"/>
                  </a:cubicBezTo>
                  <a:cubicBezTo>
                    <a:pt x="35926" y="8140"/>
                    <a:pt x="33691" y="8306"/>
                    <a:pt x="31657" y="8373"/>
                  </a:cubicBezTo>
                  <a:cubicBezTo>
                    <a:pt x="31404" y="8378"/>
                    <a:pt x="31151" y="8380"/>
                    <a:pt x="30898" y="8380"/>
                  </a:cubicBezTo>
                  <a:cubicBezTo>
                    <a:pt x="27587" y="8380"/>
                    <a:pt x="24306" y="7971"/>
                    <a:pt x="21082" y="7072"/>
                  </a:cubicBezTo>
                  <a:cubicBezTo>
                    <a:pt x="18681" y="6405"/>
                    <a:pt x="17813" y="4737"/>
                    <a:pt x="16212" y="3036"/>
                  </a:cubicBezTo>
                  <a:cubicBezTo>
                    <a:pt x="15679" y="2469"/>
                    <a:pt x="15112" y="1935"/>
                    <a:pt x="14478" y="1501"/>
                  </a:cubicBezTo>
                  <a:cubicBezTo>
                    <a:pt x="13911" y="1135"/>
                    <a:pt x="13277" y="868"/>
                    <a:pt x="12643" y="668"/>
                  </a:cubicBezTo>
                  <a:cubicBezTo>
                    <a:pt x="12043" y="467"/>
                    <a:pt x="11409" y="334"/>
                    <a:pt x="10775" y="167"/>
                  </a:cubicBezTo>
                  <a:cubicBezTo>
                    <a:pt x="10608" y="167"/>
                    <a:pt x="10408" y="100"/>
                    <a:pt x="10241" y="67"/>
                  </a:cubicBezTo>
                  <a:cubicBezTo>
                    <a:pt x="10008" y="34"/>
                    <a:pt x="9808" y="0"/>
                    <a:pt x="96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49"/>
            <p:cNvSpPr/>
            <p:nvPr/>
          </p:nvSpPr>
          <p:spPr>
            <a:xfrm>
              <a:off x="4952875" y="3431575"/>
              <a:ext cx="1250075" cy="342425"/>
            </a:xfrm>
            <a:custGeom>
              <a:avLst/>
              <a:gdLst/>
              <a:ahLst/>
              <a:cxnLst/>
              <a:rect l="l" t="t" r="r" b="b"/>
              <a:pathLst>
                <a:path w="50003" h="13697" extrusionOk="0">
                  <a:moveTo>
                    <a:pt x="12627" y="0"/>
                  </a:moveTo>
                  <a:cubicBezTo>
                    <a:pt x="9262" y="0"/>
                    <a:pt x="5913" y="499"/>
                    <a:pt x="2802" y="1788"/>
                  </a:cubicBezTo>
                  <a:cubicBezTo>
                    <a:pt x="1835" y="2188"/>
                    <a:pt x="868" y="2655"/>
                    <a:pt x="0" y="3222"/>
                  </a:cubicBezTo>
                  <a:cubicBezTo>
                    <a:pt x="1068" y="3456"/>
                    <a:pt x="2102" y="4256"/>
                    <a:pt x="2969" y="4890"/>
                  </a:cubicBezTo>
                  <a:cubicBezTo>
                    <a:pt x="3970" y="5657"/>
                    <a:pt x="4937" y="6491"/>
                    <a:pt x="5771" y="7459"/>
                  </a:cubicBezTo>
                  <a:cubicBezTo>
                    <a:pt x="7406" y="9260"/>
                    <a:pt x="8673" y="11395"/>
                    <a:pt x="9507" y="13697"/>
                  </a:cubicBezTo>
                  <a:cubicBezTo>
                    <a:pt x="10441" y="13196"/>
                    <a:pt x="11375" y="12763"/>
                    <a:pt x="12343" y="12362"/>
                  </a:cubicBezTo>
                  <a:cubicBezTo>
                    <a:pt x="14611" y="11395"/>
                    <a:pt x="16946" y="10494"/>
                    <a:pt x="19248" y="9594"/>
                  </a:cubicBezTo>
                  <a:cubicBezTo>
                    <a:pt x="20482" y="9093"/>
                    <a:pt x="21683" y="8626"/>
                    <a:pt x="22917" y="8126"/>
                  </a:cubicBezTo>
                  <a:cubicBezTo>
                    <a:pt x="24051" y="7692"/>
                    <a:pt x="25218" y="7259"/>
                    <a:pt x="26419" y="7159"/>
                  </a:cubicBezTo>
                  <a:cubicBezTo>
                    <a:pt x="26608" y="7143"/>
                    <a:pt x="26797" y="7135"/>
                    <a:pt x="26985" y="7135"/>
                  </a:cubicBezTo>
                  <a:cubicBezTo>
                    <a:pt x="27594" y="7135"/>
                    <a:pt x="28194" y="7222"/>
                    <a:pt x="28754" y="7425"/>
                  </a:cubicBezTo>
                  <a:cubicBezTo>
                    <a:pt x="29088" y="7425"/>
                    <a:pt x="29421" y="7492"/>
                    <a:pt x="29722" y="7559"/>
                  </a:cubicBezTo>
                  <a:cubicBezTo>
                    <a:pt x="30022" y="7626"/>
                    <a:pt x="30289" y="7692"/>
                    <a:pt x="30589" y="7792"/>
                  </a:cubicBezTo>
                  <a:cubicBezTo>
                    <a:pt x="34458" y="8359"/>
                    <a:pt x="38128" y="9861"/>
                    <a:pt x="41664" y="11462"/>
                  </a:cubicBezTo>
                  <a:cubicBezTo>
                    <a:pt x="42598" y="11895"/>
                    <a:pt x="43498" y="12329"/>
                    <a:pt x="44399" y="12729"/>
                  </a:cubicBezTo>
                  <a:cubicBezTo>
                    <a:pt x="45267" y="13115"/>
                    <a:pt x="46196" y="13532"/>
                    <a:pt x="47158" y="13532"/>
                  </a:cubicBezTo>
                  <a:cubicBezTo>
                    <a:pt x="47195" y="13532"/>
                    <a:pt x="47231" y="13531"/>
                    <a:pt x="47268" y="13530"/>
                  </a:cubicBezTo>
                  <a:cubicBezTo>
                    <a:pt x="50003" y="13463"/>
                    <a:pt x="49769" y="10728"/>
                    <a:pt x="48068" y="8726"/>
                  </a:cubicBezTo>
                  <a:cubicBezTo>
                    <a:pt x="47368" y="7892"/>
                    <a:pt x="46667" y="7058"/>
                    <a:pt x="45867" y="6358"/>
                  </a:cubicBezTo>
                  <a:cubicBezTo>
                    <a:pt x="45133" y="5724"/>
                    <a:pt x="44299" y="5190"/>
                    <a:pt x="43365" y="4924"/>
                  </a:cubicBezTo>
                  <a:cubicBezTo>
                    <a:pt x="42331" y="4657"/>
                    <a:pt x="41263" y="4623"/>
                    <a:pt x="40196" y="4490"/>
                  </a:cubicBezTo>
                  <a:cubicBezTo>
                    <a:pt x="39295" y="4390"/>
                    <a:pt x="38395" y="4190"/>
                    <a:pt x="37627" y="3689"/>
                  </a:cubicBezTo>
                  <a:cubicBezTo>
                    <a:pt x="37227" y="3456"/>
                    <a:pt x="36894" y="3156"/>
                    <a:pt x="36560" y="2822"/>
                  </a:cubicBezTo>
                  <a:cubicBezTo>
                    <a:pt x="36293" y="3189"/>
                    <a:pt x="35526" y="3322"/>
                    <a:pt x="35126" y="3423"/>
                  </a:cubicBezTo>
                  <a:cubicBezTo>
                    <a:pt x="34558" y="3589"/>
                    <a:pt x="33991" y="3623"/>
                    <a:pt x="33391" y="3656"/>
                  </a:cubicBezTo>
                  <a:cubicBezTo>
                    <a:pt x="32190" y="3656"/>
                    <a:pt x="30889" y="3456"/>
                    <a:pt x="29755" y="3056"/>
                  </a:cubicBezTo>
                  <a:cubicBezTo>
                    <a:pt x="28754" y="2689"/>
                    <a:pt x="28020" y="2055"/>
                    <a:pt x="27287" y="1354"/>
                  </a:cubicBezTo>
                  <a:cubicBezTo>
                    <a:pt x="26986" y="1388"/>
                    <a:pt x="26686" y="1454"/>
                    <a:pt x="26453" y="1454"/>
                  </a:cubicBezTo>
                  <a:cubicBezTo>
                    <a:pt x="25952" y="1521"/>
                    <a:pt x="25452" y="1555"/>
                    <a:pt x="24918" y="1555"/>
                  </a:cubicBezTo>
                  <a:cubicBezTo>
                    <a:pt x="24751" y="1555"/>
                    <a:pt x="24518" y="1521"/>
                    <a:pt x="24318" y="1488"/>
                  </a:cubicBezTo>
                  <a:cubicBezTo>
                    <a:pt x="24284" y="1521"/>
                    <a:pt x="24284" y="1521"/>
                    <a:pt x="24251" y="1521"/>
                  </a:cubicBezTo>
                  <a:cubicBezTo>
                    <a:pt x="24051" y="1488"/>
                    <a:pt x="23884" y="1454"/>
                    <a:pt x="23684" y="1421"/>
                  </a:cubicBezTo>
                  <a:cubicBezTo>
                    <a:pt x="22116" y="1154"/>
                    <a:pt x="20548" y="754"/>
                    <a:pt x="18947" y="520"/>
                  </a:cubicBezTo>
                  <a:cubicBezTo>
                    <a:pt x="16872" y="198"/>
                    <a:pt x="14746" y="0"/>
                    <a:pt x="12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49"/>
            <p:cNvSpPr/>
            <p:nvPr/>
          </p:nvSpPr>
          <p:spPr>
            <a:xfrm>
              <a:off x="4776075" y="4154350"/>
              <a:ext cx="144300" cy="49200"/>
            </a:xfrm>
            <a:custGeom>
              <a:avLst/>
              <a:gdLst/>
              <a:ahLst/>
              <a:cxnLst/>
              <a:rect l="l" t="t" r="r" b="b"/>
              <a:pathLst>
                <a:path w="5772" h="1968" extrusionOk="0">
                  <a:moveTo>
                    <a:pt x="1585" y="0"/>
                  </a:moveTo>
                  <a:cubicBezTo>
                    <a:pt x="1294" y="0"/>
                    <a:pt x="1008" y="21"/>
                    <a:pt x="735" y="97"/>
                  </a:cubicBezTo>
                  <a:cubicBezTo>
                    <a:pt x="468" y="197"/>
                    <a:pt x="234" y="263"/>
                    <a:pt x="1" y="363"/>
                  </a:cubicBezTo>
                  <a:cubicBezTo>
                    <a:pt x="1555" y="946"/>
                    <a:pt x="3109" y="1968"/>
                    <a:pt x="4760" y="1968"/>
                  </a:cubicBezTo>
                  <a:cubicBezTo>
                    <a:pt x="5093" y="1968"/>
                    <a:pt x="5430" y="1926"/>
                    <a:pt x="5772" y="1831"/>
                  </a:cubicBezTo>
                  <a:cubicBezTo>
                    <a:pt x="5438" y="1364"/>
                    <a:pt x="5104" y="930"/>
                    <a:pt x="4704" y="530"/>
                  </a:cubicBezTo>
                  <a:cubicBezTo>
                    <a:pt x="4111" y="249"/>
                    <a:pt x="3430" y="27"/>
                    <a:pt x="2771" y="27"/>
                  </a:cubicBezTo>
                  <a:cubicBezTo>
                    <a:pt x="2726" y="27"/>
                    <a:pt x="2681" y="28"/>
                    <a:pt x="2636" y="30"/>
                  </a:cubicBezTo>
                  <a:cubicBezTo>
                    <a:pt x="2290" y="30"/>
                    <a:pt x="1935" y="0"/>
                    <a:pt x="15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49"/>
            <p:cNvSpPr/>
            <p:nvPr/>
          </p:nvSpPr>
          <p:spPr>
            <a:xfrm>
              <a:off x="5667550" y="3409550"/>
              <a:ext cx="112600" cy="24850"/>
            </a:xfrm>
            <a:custGeom>
              <a:avLst/>
              <a:gdLst/>
              <a:ahLst/>
              <a:cxnLst/>
              <a:rect l="l" t="t" r="r" b="b"/>
              <a:pathLst>
                <a:path w="4504" h="994" extrusionOk="0">
                  <a:moveTo>
                    <a:pt x="2769" y="0"/>
                  </a:moveTo>
                  <a:cubicBezTo>
                    <a:pt x="2035" y="0"/>
                    <a:pt x="1402" y="101"/>
                    <a:pt x="801" y="301"/>
                  </a:cubicBezTo>
                  <a:cubicBezTo>
                    <a:pt x="634" y="401"/>
                    <a:pt x="434" y="501"/>
                    <a:pt x="267" y="634"/>
                  </a:cubicBezTo>
                  <a:cubicBezTo>
                    <a:pt x="167" y="701"/>
                    <a:pt x="101" y="768"/>
                    <a:pt x="1" y="834"/>
                  </a:cubicBezTo>
                  <a:cubicBezTo>
                    <a:pt x="513" y="932"/>
                    <a:pt x="1044" y="994"/>
                    <a:pt x="1580" y="994"/>
                  </a:cubicBezTo>
                  <a:cubicBezTo>
                    <a:pt x="1776" y="994"/>
                    <a:pt x="1972" y="986"/>
                    <a:pt x="2169" y="968"/>
                  </a:cubicBezTo>
                  <a:cubicBezTo>
                    <a:pt x="2636" y="934"/>
                    <a:pt x="3103" y="868"/>
                    <a:pt x="3570" y="768"/>
                  </a:cubicBezTo>
                  <a:cubicBezTo>
                    <a:pt x="3870" y="701"/>
                    <a:pt x="4204" y="534"/>
                    <a:pt x="4504" y="467"/>
                  </a:cubicBezTo>
                  <a:cubicBezTo>
                    <a:pt x="4003" y="201"/>
                    <a:pt x="3436" y="34"/>
                    <a:pt x="27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49"/>
            <p:cNvSpPr/>
            <p:nvPr/>
          </p:nvSpPr>
          <p:spPr>
            <a:xfrm>
              <a:off x="4822775" y="3525100"/>
              <a:ext cx="359450" cy="327650"/>
            </a:xfrm>
            <a:custGeom>
              <a:avLst/>
              <a:gdLst/>
              <a:ahLst/>
              <a:cxnLst/>
              <a:rect l="l" t="t" r="r" b="b"/>
              <a:pathLst>
                <a:path w="14378" h="13106" extrusionOk="0">
                  <a:moveTo>
                    <a:pt x="4088" y="0"/>
                  </a:moveTo>
                  <a:cubicBezTo>
                    <a:pt x="3591" y="0"/>
                    <a:pt x="3089" y="94"/>
                    <a:pt x="2736" y="349"/>
                  </a:cubicBezTo>
                  <a:cubicBezTo>
                    <a:pt x="2169" y="749"/>
                    <a:pt x="1669" y="1116"/>
                    <a:pt x="1202" y="1616"/>
                  </a:cubicBezTo>
                  <a:cubicBezTo>
                    <a:pt x="735" y="2150"/>
                    <a:pt x="1" y="2784"/>
                    <a:pt x="34" y="3518"/>
                  </a:cubicBezTo>
                  <a:cubicBezTo>
                    <a:pt x="51" y="3534"/>
                    <a:pt x="84" y="3543"/>
                    <a:pt x="122" y="3543"/>
                  </a:cubicBezTo>
                  <a:cubicBezTo>
                    <a:pt x="159" y="3543"/>
                    <a:pt x="201" y="3534"/>
                    <a:pt x="234" y="3518"/>
                  </a:cubicBezTo>
                  <a:cubicBezTo>
                    <a:pt x="401" y="3418"/>
                    <a:pt x="534" y="3384"/>
                    <a:pt x="701" y="3351"/>
                  </a:cubicBezTo>
                  <a:lnTo>
                    <a:pt x="701" y="3351"/>
                  </a:lnTo>
                  <a:cubicBezTo>
                    <a:pt x="701" y="3351"/>
                    <a:pt x="701" y="3351"/>
                    <a:pt x="668" y="3384"/>
                  </a:cubicBezTo>
                  <a:cubicBezTo>
                    <a:pt x="1020" y="3267"/>
                    <a:pt x="1383" y="3218"/>
                    <a:pt x="1737" y="3218"/>
                  </a:cubicBezTo>
                  <a:cubicBezTo>
                    <a:pt x="1988" y="3218"/>
                    <a:pt x="2234" y="3243"/>
                    <a:pt x="2469" y="3284"/>
                  </a:cubicBezTo>
                  <a:cubicBezTo>
                    <a:pt x="3703" y="3484"/>
                    <a:pt x="4737" y="4218"/>
                    <a:pt x="5605" y="5052"/>
                  </a:cubicBezTo>
                  <a:cubicBezTo>
                    <a:pt x="6605" y="6019"/>
                    <a:pt x="7539" y="7054"/>
                    <a:pt x="8373" y="8121"/>
                  </a:cubicBezTo>
                  <a:cubicBezTo>
                    <a:pt x="9207" y="9155"/>
                    <a:pt x="9908" y="10256"/>
                    <a:pt x="10375" y="11457"/>
                  </a:cubicBezTo>
                  <a:cubicBezTo>
                    <a:pt x="10508" y="11824"/>
                    <a:pt x="10775" y="12524"/>
                    <a:pt x="10875" y="12958"/>
                  </a:cubicBezTo>
                  <a:cubicBezTo>
                    <a:pt x="10994" y="13061"/>
                    <a:pt x="11158" y="13106"/>
                    <a:pt x="11345" y="13106"/>
                  </a:cubicBezTo>
                  <a:cubicBezTo>
                    <a:pt x="11579" y="13106"/>
                    <a:pt x="11850" y="13036"/>
                    <a:pt x="12109" y="12924"/>
                  </a:cubicBezTo>
                  <a:cubicBezTo>
                    <a:pt x="13010" y="12524"/>
                    <a:pt x="13277" y="12324"/>
                    <a:pt x="14077" y="11857"/>
                  </a:cubicBezTo>
                  <a:cubicBezTo>
                    <a:pt x="14378" y="11557"/>
                    <a:pt x="13977" y="10189"/>
                    <a:pt x="13944" y="10056"/>
                  </a:cubicBezTo>
                  <a:cubicBezTo>
                    <a:pt x="13811" y="9589"/>
                    <a:pt x="13577" y="9088"/>
                    <a:pt x="13377" y="8655"/>
                  </a:cubicBezTo>
                  <a:cubicBezTo>
                    <a:pt x="12576" y="6953"/>
                    <a:pt x="11576" y="5286"/>
                    <a:pt x="10341" y="3818"/>
                  </a:cubicBezTo>
                  <a:cubicBezTo>
                    <a:pt x="9608" y="3017"/>
                    <a:pt x="8774" y="2250"/>
                    <a:pt x="7906" y="1583"/>
                  </a:cubicBezTo>
                  <a:cubicBezTo>
                    <a:pt x="7706" y="1416"/>
                    <a:pt x="7506" y="1283"/>
                    <a:pt x="7339" y="1149"/>
                  </a:cubicBezTo>
                  <a:cubicBezTo>
                    <a:pt x="6639" y="682"/>
                    <a:pt x="5872" y="282"/>
                    <a:pt x="5071" y="115"/>
                  </a:cubicBezTo>
                  <a:cubicBezTo>
                    <a:pt x="4782" y="46"/>
                    <a:pt x="4437" y="0"/>
                    <a:pt x="40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49"/>
            <p:cNvSpPr/>
            <p:nvPr/>
          </p:nvSpPr>
          <p:spPr>
            <a:xfrm>
              <a:off x="4887000" y="4136775"/>
              <a:ext cx="346100" cy="726350"/>
            </a:xfrm>
            <a:custGeom>
              <a:avLst/>
              <a:gdLst/>
              <a:ahLst/>
              <a:cxnLst/>
              <a:rect l="l" t="t" r="r" b="b"/>
              <a:pathLst>
                <a:path w="13844" h="29054" extrusionOk="0">
                  <a:moveTo>
                    <a:pt x="1718" y="1"/>
                  </a:moveTo>
                  <a:cubicBezTo>
                    <a:pt x="1570" y="1"/>
                    <a:pt x="1419" y="31"/>
                    <a:pt x="1268" y="99"/>
                  </a:cubicBezTo>
                  <a:cubicBezTo>
                    <a:pt x="1068" y="166"/>
                    <a:pt x="868" y="299"/>
                    <a:pt x="667" y="399"/>
                  </a:cubicBezTo>
                  <a:cubicBezTo>
                    <a:pt x="534" y="466"/>
                    <a:pt x="367" y="499"/>
                    <a:pt x="234" y="566"/>
                  </a:cubicBezTo>
                  <a:cubicBezTo>
                    <a:pt x="0" y="699"/>
                    <a:pt x="234" y="866"/>
                    <a:pt x="367" y="966"/>
                  </a:cubicBezTo>
                  <a:cubicBezTo>
                    <a:pt x="467" y="1033"/>
                    <a:pt x="534" y="1100"/>
                    <a:pt x="634" y="1200"/>
                  </a:cubicBezTo>
                  <a:cubicBezTo>
                    <a:pt x="801" y="1333"/>
                    <a:pt x="968" y="1533"/>
                    <a:pt x="1101" y="1700"/>
                  </a:cubicBezTo>
                  <a:cubicBezTo>
                    <a:pt x="1335" y="1934"/>
                    <a:pt x="1501" y="2201"/>
                    <a:pt x="1701" y="2467"/>
                  </a:cubicBezTo>
                  <a:cubicBezTo>
                    <a:pt x="1701" y="2501"/>
                    <a:pt x="1735" y="2534"/>
                    <a:pt x="1735" y="2567"/>
                  </a:cubicBezTo>
                  <a:cubicBezTo>
                    <a:pt x="1802" y="2668"/>
                    <a:pt x="1868" y="2768"/>
                    <a:pt x="1935" y="2868"/>
                  </a:cubicBezTo>
                  <a:cubicBezTo>
                    <a:pt x="2602" y="4002"/>
                    <a:pt x="3236" y="5136"/>
                    <a:pt x="3936" y="6270"/>
                  </a:cubicBezTo>
                  <a:cubicBezTo>
                    <a:pt x="5204" y="8372"/>
                    <a:pt x="6572" y="10406"/>
                    <a:pt x="7973" y="12408"/>
                  </a:cubicBezTo>
                  <a:cubicBezTo>
                    <a:pt x="9307" y="14343"/>
                    <a:pt x="10808" y="16177"/>
                    <a:pt x="11909" y="18245"/>
                  </a:cubicBezTo>
                  <a:cubicBezTo>
                    <a:pt x="12609" y="19646"/>
                    <a:pt x="13176" y="21147"/>
                    <a:pt x="13210" y="22715"/>
                  </a:cubicBezTo>
                  <a:cubicBezTo>
                    <a:pt x="13210" y="22662"/>
                    <a:pt x="13219" y="22608"/>
                    <a:pt x="13228" y="22555"/>
                  </a:cubicBezTo>
                  <a:lnTo>
                    <a:pt x="13228" y="22555"/>
                  </a:lnTo>
                  <a:cubicBezTo>
                    <a:pt x="13203" y="22948"/>
                    <a:pt x="13306" y="23365"/>
                    <a:pt x="13276" y="23783"/>
                  </a:cubicBezTo>
                  <a:cubicBezTo>
                    <a:pt x="13210" y="24216"/>
                    <a:pt x="13110" y="24650"/>
                    <a:pt x="12976" y="25084"/>
                  </a:cubicBezTo>
                  <a:cubicBezTo>
                    <a:pt x="12709" y="25951"/>
                    <a:pt x="12309" y="26785"/>
                    <a:pt x="11809" y="27552"/>
                  </a:cubicBezTo>
                  <a:cubicBezTo>
                    <a:pt x="11642" y="27852"/>
                    <a:pt x="11442" y="28119"/>
                    <a:pt x="11242" y="28386"/>
                  </a:cubicBezTo>
                  <a:cubicBezTo>
                    <a:pt x="11075" y="28553"/>
                    <a:pt x="10908" y="28920"/>
                    <a:pt x="10741" y="29053"/>
                  </a:cubicBezTo>
                  <a:cubicBezTo>
                    <a:pt x="10780" y="29034"/>
                    <a:pt x="10829" y="29015"/>
                    <a:pt x="10877" y="29015"/>
                  </a:cubicBezTo>
                  <a:cubicBezTo>
                    <a:pt x="10912" y="29015"/>
                    <a:pt x="10947" y="29025"/>
                    <a:pt x="10975" y="29053"/>
                  </a:cubicBezTo>
                  <a:cubicBezTo>
                    <a:pt x="11709" y="28186"/>
                    <a:pt x="12476" y="27352"/>
                    <a:pt x="13010" y="26351"/>
                  </a:cubicBezTo>
                  <a:cubicBezTo>
                    <a:pt x="13477" y="25451"/>
                    <a:pt x="13710" y="24450"/>
                    <a:pt x="13777" y="23449"/>
                  </a:cubicBezTo>
                  <a:cubicBezTo>
                    <a:pt x="13843" y="22348"/>
                    <a:pt x="13677" y="21248"/>
                    <a:pt x="13443" y="20180"/>
                  </a:cubicBezTo>
                  <a:cubicBezTo>
                    <a:pt x="13376" y="19980"/>
                    <a:pt x="13310" y="19746"/>
                    <a:pt x="13276" y="19546"/>
                  </a:cubicBezTo>
                  <a:cubicBezTo>
                    <a:pt x="13076" y="18979"/>
                    <a:pt x="12809" y="18412"/>
                    <a:pt x="12609" y="17845"/>
                  </a:cubicBezTo>
                  <a:cubicBezTo>
                    <a:pt x="12242" y="16978"/>
                    <a:pt x="11842" y="16177"/>
                    <a:pt x="11442" y="15377"/>
                  </a:cubicBezTo>
                  <a:cubicBezTo>
                    <a:pt x="10808" y="14142"/>
                    <a:pt x="10141" y="12908"/>
                    <a:pt x="9374" y="11741"/>
                  </a:cubicBezTo>
                  <a:cubicBezTo>
                    <a:pt x="7873" y="9339"/>
                    <a:pt x="6205" y="7037"/>
                    <a:pt x="4870" y="4536"/>
                  </a:cubicBezTo>
                  <a:cubicBezTo>
                    <a:pt x="4537" y="3935"/>
                    <a:pt x="4237" y="3335"/>
                    <a:pt x="3936" y="2701"/>
                  </a:cubicBezTo>
                  <a:cubicBezTo>
                    <a:pt x="3636" y="2067"/>
                    <a:pt x="3403" y="1367"/>
                    <a:pt x="2969" y="766"/>
                  </a:cubicBezTo>
                  <a:cubicBezTo>
                    <a:pt x="2685" y="353"/>
                    <a:pt x="2222" y="1"/>
                    <a:pt x="1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49"/>
            <p:cNvSpPr/>
            <p:nvPr/>
          </p:nvSpPr>
          <p:spPr>
            <a:xfrm>
              <a:off x="5715075" y="3382925"/>
              <a:ext cx="490375" cy="331875"/>
            </a:xfrm>
            <a:custGeom>
              <a:avLst/>
              <a:gdLst/>
              <a:ahLst/>
              <a:cxnLst/>
              <a:rect l="l" t="t" r="r" b="b"/>
              <a:pathLst>
                <a:path w="19615" h="13275" extrusionOk="0">
                  <a:moveTo>
                    <a:pt x="1816" y="0"/>
                  </a:moveTo>
                  <a:cubicBezTo>
                    <a:pt x="1478" y="0"/>
                    <a:pt x="1151" y="104"/>
                    <a:pt x="801" y="298"/>
                  </a:cubicBezTo>
                  <a:cubicBezTo>
                    <a:pt x="535" y="432"/>
                    <a:pt x="268" y="598"/>
                    <a:pt x="1" y="732"/>
                  </a:cubicBezTo>
                  <a:cubicBezTo>
                    <a:pt x="251" y="699"/>
                    <a:pt x="501" y="682"/>
                    <a:pt x="751" y="682"/>
                  </a:cubicBezTo>
                  <a:cubicBezTo>
                    <a:pt x="1002" y="682"/>
                    <a:pt x="1252" y="699"/>
                    <a:pt x="1502" y="732"/>
                  </a:cubicBezTo>
                  <a:cubicBezTo>
                    <a:pt x="3437" y="999"/>
                    <a:pt x="4604" y="2466"/>
                    <a:pt x="5838" y="3801"/>
                  </a:cubicBezTo>
                  <a:cubicBezTo>
                    <a:pt x="6506" y="4535"/>
                    <a:pt x="7239" y="5202"/>
                    <a:pt x="8173" y="5535"/>
                  </a:cubicBezTo>
                  <a:cubicBezTo>
                    <a:pt x="9208" y="5902"/>
                    <a:pt x="10342" y="5902"/>
                    <a:pt x="11442" y="6036"/>
                  </a:cubicBezTo>
                  <a:cubicBezTo>
                    <a:pt x="12477" y="6136"/>
                    <a:pt x="13477" y="6369"/>
                    <a:pt x="14411" y="6903"/>
                  </a:cubicBezTo>
                  <a:cubicBezTo>
                    <a:pt x="15312" y="7403"/>
                    <a:pt x="16079" y="8104"/>
                    <a:pt x="16780" y="8838"/>
                  </a:cubicBezTo>
                  <a:cubicBezTo>
                    <a:pt x="17513" y="9572"/>
                    <a:pt x="18214" y="10339"/>
                    <a:pt x="18781" y="11206"/>
                  </a:cubicBezTo>
                  <a:cubicBezTo>
                    <a:pt x="19081" y="11640"/>
                    <a:pt x="19415" y="12240"/>
                    <a:pt x="19482" y="12807"/>
                  </a:cubicBezTo>
                  <a:cubicBezTo>
                    <a:pt x="19548" y="12974"/>
                    <a:pt x="19582" y="13141"/>
                    <a:pt x="19615" y="13274"/>
                  </a:cubicBezTo>
                  <a:cubicBezTo>
                    <a:pt x="19615" y="13141"/>
                    <a:pt x="19615" y="12974"/>
                    <a:pt x="19615" y="12807"/>
                  </a:cubicBezTo>
                  <a:cubicBezTo>
                    <a:pt x="19548" y="11706"/>
                    <a:pt x="18914" y="10639"/>
                    <a:pt x="18247" y="9738"/>
                  </a:cubicBezTo>
                  <a:cubicBezTo>
                    <a:pt x="17213" y="8371"/>
                    <a:pt x="15812" y="7303"/>
                    <a:pt x="14278" y="6536"/>
                  </a:cubicBezTo>
                  <a:cubicBezTo>
                    <a:pt x="13477" y="6169"/>
                    <a:pt x="12643" y="5836"/>
                    <a:pt x="11809" y="5635"/>
                  </a:cubicBezTo>
                  <a:cubicBezTo>
                    <a:pt x="10909" y="5402"/>
                    <a:pt x="9941" y="5302"/>
                    <a:pt x="9074" y="5035"/>
                  </a:cubicBezTo>
                  <a:cubicBezTo>
                    <a:pt x="7373" y="4468"/>
                    <a:pt x="6439" y="2967"/>
                    <a:pt x="5205" y="1833"/>
                  </a:cubicBezTo>
                  <a:cubicBezTo>
                    <a:pt x="4437" y="1132"/>
                    <a:pt x="3470" y="565"/>
                    <a:pt x="2569" y="165"/>
                  </a:cubicBezTo>
                  <a:cubicBezTo>
                    <a:pt x="2305" y="53"/>
                    <a:pt x="2058" y="0"/>
                    <a:pt x="18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49"/>
            <p:cNvSpPr/>
            <p:nvPr/>
          </p:nvSpPr>
          <p:spPr>
            <a:xfrm>
              <a:off x="3561875" y="4239300"/>
              <a:ext cx="226850" cy="347500"/>
            </a:xfrm>
            <a:custGeom>
              <a:avLst/>
              <a:gdLst/>
              <a:ahLst/>
              <a:cxnLst/>
              <a:rect l="l" t="t" r="r" b="b"/>
              <a:pathLst>
                <a:path w="9074" h="13900" extrusionOk="0">
                  <a:moveTo>
                    <a:pt x="8874" y="1"/>
                  </a:moveTo>
                  <a:cubicBezTo>
                    <a:pt x="7373" y="868"/>
                    <a:pt x="5805" y="1802"/>
                    <a:pt x="4437" y="2903"/>
                  </a:cubicBezTo>
                  <a:cubicBezTo>
                    <a:pt x="4504" y="3170"/>
                    <a:pt x="4571" y="3437"/>
                    <a:pt x="4604" y="3737"/>
                  </a:cubicBezTo>
                  <a:cubicBezTo>
                    <a:pt x="4637" y="3870"/>
                    <a:pt x="4671" y="4037"/>
                    <a:pt x="4704" y="4204"/>
                  </a:cubicBezTo>
                  <a:cubicBezTo>
                    <a:pt x="4804" y="4771"/>
                    <a:pt x="4771" y="5305"/>
                    <a:pt x="4604" y="5838"/>
                  </a:cubicBezTo>
                  <a:cubicBezTo>
                    <a:pt x="4504" y="6506"/>
                    <a:pt x="4304" y="7173"/>
                    <a:pt x="4104" y="7773"/>
                  </a:cubicBezTo>
                  <a:cubicBezTo>
                    <a:pt x="3803" y="8640"/>
                    <a:pt x="3437" y="9441"/>
                    <a:pt x="2970" y="10208"/>
                  </a:cubicBezTo>
                  <a:cubicBezTo>
                    <a:pt x="2503" y="11009"/>
                    <a:pt x="1969" y="11776"/>
                    <a:pt x="1368" y="12477"/>
                  </a:cubicBezTo>
                  <a:cubicBezTo>
                    <a:pt x="1202" y="12643"/>
                    <a:pt x="201" y="13377"/>
                    <a:pt x="1" y="13511"/>
                  </a:cubicBezTo>
                  <a:cubicBezTo>
                    <a:pt x="665" y="13746"/>
                    <a:pt x="2236" y="13899"/>
                    <a:pt x="3858" y="13899"/>
                  </a:cubicBezTo>
                  <a:cubicBezTo>
                    <a:pt x="4763" y="13899"/>
                    <a:pt x="5684" y="13852"/>
                    <a:pt x="6472" y="13744"/>
                  </a:cubicBezTo>
                  <a:cubicBezTo>
                    <a:pt x="6972" y="12743"/>
                    <a:pt x="7573" y="11509"/>
                    <a:pt x="7940" y="10442"/>
                  </a:cubicBezTo>
                  <a:cubicBezTo>
                    <a:pt x="8340" y="9308"/>
                    <a:pt x="8640" y="8140"/>
                    <a:pt x="8807" y="6973"/>
                  </a:cubicBezTo>
                  <a:cubicBezTo>
                    <a:pt x="9007" y="5772"/>
                    <a:pt x="9074" y="4604"/>
                    <a:pt x="9074" y="3403"/>
                  </a:cubicBezTo>
                  <a:cubicBezTo>
                    <a:pt x="9074" y="2836"/>
                    <a:pt x="9074" y="2236"/>
                    <a:pt x="9007" y="1669"/>
                  </a:cubicBezTo>
                  <a:cubicBezTo>
                    <a:pt x="8974" y="1102"/>
                    <a:pt x="8840" y="535"/>
                    <a:pt x="88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49"/>
            <p:cNvSpPr/>
            <p:nvPr/>
          </p:nvSpPr>
          <p:spPr>
            <a:xfrm>
              <a:off x="3434300" y="2413825"/>
              <a:ext cx="41700" cy="81750"/>
            </a:xfrm>
            <a:custGeom>
              <a:avLst/>
              <a:gdLst/>
              <a:ahLst/>
              <a:cxnLst/>
              <a:rect l="l" t="t" r="r" b="b"/>
              <a:pathLst>
                <a:path w="1668" h="3270" extrusionOk="0">
                  <a:moveTo>
                    <a:pt x="1668" y="1"/>
                  </a:moveTo>
                  <a:lnTo>
                    <a:pt x="1668" y="1"/>
                  </a:lnTo>
                  <a:cubicBezTo>
                    <a:pt x="1334" y="134"/>
                    <a:pt x="967" y="268"/>
                    <a:pt x="601" y="368"/>
                  </a:cubicBezTo>
                  <a:cubicBezTo>
                    <a:pt x="434" y="1068"/>
                    <a:pt x="234" y="1769"/>
                    <a:pt x="0" y="2436"/>
                  </a:cubicBezTo>
                  <a:cubicBezTo>
                    <a:pt x="234" y="2703"/>
                    <a:pt x="434" y="3003"/>
                    <a:pt x="601" y="3270"/>
                  </a:cubicBezTo>
                  <a:cubicBezTo>
                    <a:pt x="767" y="2870"/>
                    <a:pt x="1001" y="2469"/>
                    <a:pt x="1201" y="2069"/>
                  </a:cubicBezTo>
                  <a:cubicBezTo>
                    <a:pt x="1334" y="1402"/>
                    <a:pt x="1468" y="735"/>
                    <a:pt x="1635" y="68"/>
                  </a:cubicBezTo>
                  <a:cubicBezTo>
                    <a:pt x="1635" y="34"/>
                    <a:pt x="1668" y="1"/>
                    <a:pt x="1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49"/>
            <p:cNvSpPr/>
            <p:nvPr/>
          </p:nvSpPr>
          <p:spPr>
            <a:xfrm>
              <a:off x="3325875" y="2484725"/>
              <a:ext cx="123450" cy="70900"/>
            </a:xfrm>
            <a:custGeom>
              <a:avLst/>
              <a:gdLst/>
              <a:ahLst/>
              <a:cxnLst/>
              <a:rect l="l" t="t" r="r" b="b"/>
              <a:pathLst>
                <a:path w="4938" h="2836" extrusionOk="0">
                  <a:moveTo>
                    <a:pt x="4204" y="0"/>
                  </a:moveTo>
                  <a:cubicBezTo>
                    <a:pt x="4070" y="367"/>
                    <a:pt x="3903" y="768"/>
                    <a:pt x="3737" y="1134"/>
                  </a:cubicBezTo>
                  <a:cubicBezTo>
                    <a:pt x="3692" y="1223"/>
                    <a:pt x="3588" y="1268"/>
                    <a:pt x="3485" y="1268"/>
                  </a:cubicBezTo>
                  <a:cubicBezTo>
                    <a:pt x="3433" y="1268"/>
                    <a:pt x="3381" y="1257"/>
                    <a:pt x="3336" y="1235"/>
                  </a:cubicBezTo>
                  <a:cubicBezTo>
                    <a:pt x="3003" y="1034"/>
                    <a:pt x="2669" y="901"/>
                    <a:pt x="2302" y="868"/>
                  </a:cubicBezTo>
                  <a:cubicBezTo>
                    <a:pt x="1969" y="868"/>
                    <a:pt x="1669" y="934"/>
                    <a:pt x="1335" y="934"/>
                  </a:cubicBezTo>
                  <a:cubicBezTo>
                    <a:pt x="1268" y="934"/>
                    <a:pt x="1202" y="901"/>
                    <a:pt x="1101" y="901"/>
                  </a:cubicBezTo>
                  <a:cubicBezTo>
                    <a:pt x="768" y="1235"/>
                    <a:pt x="401" y="1535"/>
                    <a:pt x="1" y="1802"/>
                  </a:cubicBezTo>
                  <a:cubicBezTo>
                    <a:pt x="134" y="1802"/>
                    <a:pt x="268" y="1835"/>
                    <a:pt x="401" y="1835"/>
                  </a:cubicBezTo>
                  <a:cubicBezTo>
                    <a:pt x="501" y="1868"/>
                    <a:pt x="601" y="1868"/>
                    <a:pt x="701" y="1868"/>
                  </a:cubicBezTo>
                  <a:cubicBezTo>
                    <a:pt x="2002" y="1968"/>
                    <a:pt x="3270" y="2335"/>
                    <a:pt x="4404" y="2836"/>
                  </a:cubicBezTo>
                  <a:cubicBezTo>
                    <a:pt x="4571" y="2335"/>
                    <a:pt x="4737" y="1835"/>
                    <a:pt x="4904" y="1335"/>
                  </a:cubicBezTo>
                  <a:cubicBezTo>
                    <a:pt x="4904" y="1335"/>
                    <a:pt x="4904" y="1301"/>
                    <a:pt x="4938" y="1268"/>
                  </a:cubicBezTo>
                  <a:cubicBezTo>
                    <a:pt x="4737" y="834"/>
                    <a:pt x="4537" y="434"/>
                    <a:pt x="4270" y="67"/>
                  </a:cubicBezTo>
                  <a:cubicBezTo>
                    <a:pt x="4270" y="34"/>
                    <a:pt x="4237" y="0"/>
                    <a:pt x="42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49"/>
            <p:cNvSpPr/>
            <p:nvPr/>
          </p:nvSpPr>
          <p:spPr>
            <a:xfrm>
              <a:off x="3184100" y="2077775"/>
              <a:ext cx="336100" cy="326925"/>
            </a:xfrm>
            <a:custGeom>
              <a:avLst/>
              <a:gdLst/>
              <a:ahLst/>
              <a:cxnLst/>
              <a:rect l="l" t="t" r="r" b="b"/>
              <a:pathLst>
                <a:path w="13444" h="13077" extrusionOk="0">
                  <a:moveTo>
                    <a:pt x="8883" y="2861"/>
                  </a:moveTo>
                  <a:cubicBezTo>
                    <a:pt x="9239" y="2861"/>
                    <a:pt x="9643" y="2979"/>
                    <a:pt x="9941" y="3036"/>
                  </a:cubicBezTo>
                  <a:cubicBezTo>
                    <a:pt x="10709" y="3169"/>
                    <a:pt x="11442" y="3402"/>
                    <a:pt x="12176" y="3669"/>
                  </a:cubicBezTo>
                  <a:cubicBezTo>
                    <a:pt x="12310" y="3703"/>
                    <a:pt x="12410" y="3803"/>
                    <a:pt x="12376" y="3936"/>
                  </a:cubicBezTo>
                  <a:cubicBezTo>
                    <a:pt x="12243" y="5504"/>
                    <a:pt x="12076" y="7105"/>
                    <a:pt x="11909" y="8673"/>
                  </a:cubicBezTo>
                  <a:cubicBezTo>
                    <a:pt x="11843" y="9340"/>
                    <a:pt x="11809" y="10007"/>
                    <a:pt x="11709" y="10674"/>
                  </a:cubicBezTo>
                  <a:cubicBezTo>
                    <a:pt x="11652" y="10989"/>
                    <a:pt x="11497" y="11303"/>
                    <a:pt x="11182" y="11303"/>
                  </a:cubicBezTo>
                  <a:cubicBezTo>
                    <a:pt x="11129" y="11303"/>
                    <a:pt x="11071" y="11294"/>
                    <a:pt x="11009" y="11275"/>
                  </a:cubicBezTo>
                  <a:cubicBezTo>
                    <a:pt x="10709" y="11208"/>
                    <a:pt x="10375" y="11008"/>
                    <a:pt x="10108" y="10874"/>
                  </a:cubicBezTo>
                  <a:cubicBezTo>
                    <a:pt x="9775" y="10741"/>
                    <a:pt x="9441" y="10608"/>
                    <a:pt x="9141" y="10441"/>
                  </a:cubicBezTo>
                  <a:lnTo>
                    <a:pt x="7273" y="9607"/>
                  </a:lnTo>
                  <a:cubicBezTo>
                    <a:pt x="6906" y="9440"/>
                    <a:pt x="6205" y="9273"/>
                    <a:pt x="6172" y="8806"/>
                  </a:cubicBezTo>
                  <a:cubicBezTo>
                    <a:pt x="6139" y="8573"/>
                    <a:pt x="6272" y="8339"/>
                    <a:pt x="6372" y="8106"/>
                  </a:cubicBezTo>
                  <a:cubicBezTo>
                    <a:pt x="6472" y="7806"/>
                    <a:pt x="6572" y="7505"/>
                    <a:pt x="6706" y="7205"/>
                  </a:cubicBezTo>
                  <a:cubicBezTo>
                    <a:pt x="6739" y="7138"/>
                    <a:pt x="6772" y="7038"/>
                    <a:pt x="6806" y="6938"/>
                  </a:cubicBezTo>
                  <a:cubicBezTo>
                    <a:pt x="6973" y="6405"/>
                    <a:pt x="7206" y="5838"/>
                    <a:pt x="7406" y="5304"/>
                  </a:cubicBezTo>
                  <a:cubicBezTo>
                    <a:pt x="7540" y="4937"/>
                    <a:pt x="7673" y="4537"/>
                    <a:pt x="7840" y="4170"/>
                  </a:cubicBezTo>
                  <a:cubicBezTo>
                    <a:pt x="7940" y="3836"/>
                    <a:pt x="8007" y="3469"/>
                    <a:pt x="8207" y="3169"/>
                  </a:cubicBezTo>
                  <a:cubicBezTo>
                    <a:pt x="8354" y="2934"/>
                    <a:pt x="8604" y="2861"/>
                    <a:pt x="8883" y="2861"/>
                  </a:cubicBezTo>
                  <a:close/>
                  <a:moveTo>
                    <a:pt x="6205" y="0"/>
                  </a:moveTo>
                  <a:cubicBezTo>
                    <a:pt x="5638" y="0"/>
                    <a:pt x="5071" y="500"/>
                    <a:pt x="4638" y="801"/>
                  </a:cubicBezTo>
                  <a:cubicBezTo>
                    <a:pt x="4104" y="1101"/>
                    <a:pt x="3604" y="1434"/>
                    <a:pt x="3103" y="1768"/>
                  </a:cubicBezTo>
                  <a:cubicBezTo>
                    <a:pt x="2169" y="2335"/>
                    <a:pt x="1202" y="3102"/>
                    <a:pt x="134" y="3469"/>
                  </a:cubicBezTo>
                  <a:cubicBezTo>
                    <a:pt x="101" y="3503"/>
                    <a:pt x="68" y="3569"/>
                    <a:pt x="1" y="3603"/>
                  </a:cubicBezTo>
                  <a:cubicBezTo>
                    <a:pt x="601" y="3803"/>
                    <a:pt x="1168" y="4203"/>
                    <a:pt x="1635" y="4670"/>
                  </a:cubicBezTo>
                  <a:cubicBezTo>
                    <a:pt x="2224" y="4322"/>
                    <a:pt x="4532" y="2105"/>
                    <a:pt x="5662" y="2105"/>
                  </a:cubicBezTo>
                  <a:cubicBezTo>
                    <a:pt x="5940" y="2105"/>
                    <a:pt x="6147" y="2239"/>
                    <a:pt x="6239" y="2569"/>
                  </a:cubicBezTo>
                  <a:cubicBezTo>
                    <a:pt x="6305" y="2735"/>
                    <a:pt x="6205" y="2869"/>
                    <a:pt x="6072" y="2902"/>
                  </a:cubicBezTo>
                  <a:cubicBezTo>
                    <a:pt x="5238" y="4537"/>
                    <a:pt x="4638" y="6305"/>
                    <a:pt x="4437" y="8106"/>
                  </a:cubicBezTo>
                  <a:cubicBezTo>
                    <a:pt x="4604" y="8273"/>
                    <a:pt x="4738" y="8473"/>
                    <a:pt x="4871" y="8640"/>
                  </a:cubicBezTo>
                  <a:cubicBezTo>
                    <a:pt x="5371" y="9340"/>
                    <a:pt x="5872" y="10041"/>
                    <a:pt x="6339" y="10741"/>
                  </a:cubicBezTo>
                  <a:cubicBezTo>
                    <a:pt x="6539" y="11008"/>
                    <a:pt x="6739" y="11275"/>
                    <a:pt x="6906" y="11542"/>
                  </a:cubicBezTo>
                  <a:cubicBezTo>
                    <a:pt x="8007" y="12142"/>
                    <a:pt x="9174" y="12676"/>
                    <a:pt x="10342" y="13076"/>
                  </a:cubicBezTo>
                  <a:cubicBezTo>
                    <a:pt x="10809" y="12943"/>
                    <a:pt x="11309" y="12776"/>
                    <a:pt x="11743" y="12576"/>
                  </a:cubicBezTo>
                  <a:cubicBezTo>
                    <a:pt x="11909" y="12509"/>
                    <a:pt x="12076" y="12409"/>
                    <a:pt x="12243" y="12342"/>
                  </a:cubicBezTo>
                  <a:cubicBezTo>
                    <a:pt x="12510" y="12109"/>
                    <a:pt x="12577" y="11842"/>
                    <a:pt x="12677" y="11475"/>
                  </a:cubicBezTo>
                  <a:cubicBezTo>
                    <a:pt x="12777" y="11041"/>
                    <a:pt x="12877" y="10608"/>
                    <a:pt x="12977" y="10174"/>
                  </a:cubicBezTo>
                  <a:cubicBezTo>
                    <a:pt x="13177" y="9273"/>
                    <a:pt x="13277" y="8339"/>
                    <a:pt x="13377" y="7405"/>
                  </a:cubicBezTo>
                  <a:cubicBezTo>
                    <a:pt x="13444" y="6471"/>
                    <a:pt x="13444" y="5537"/>
                    <a:pt x="13377" y="4603"/>
                  </a:cubicBezTo>
                  <a:cubicBezTo>
                    <a:pt x="13344" y="3903"/>
                    <a:pt x="13210" y="3169"/>
                    <a:pt x="13210" y="2468"/>
                  </a:cubicBezTo>
                  <a:cubicBezTo>
                    <a:pt x="13177" y="2335"/>
                    <a:pt x="13010" y="2168"/>
                    <a:pt x="12810" y="2135"/>
                  </a:cubicBezTo>
                  <a:cubicBezTo>
                    <a:pt x="12610" y="2068"/>
                    <a:pt x="12376" y="2001"/>
                    <a:pt x="12176" y="1935"/>
                  </a:cubicBezTo>
                  <a:cubicBezTo>
                    <a:pt x="11876" y="1835"/>
                    <a:pt x="11609" y="1768"/>
                    <a:pt x="11309" y="1668"/>
                  </a:cubicBezTo>
                  <a:cubicBezTo>
                    <a:pt x="10775" y="1468"/>
                    <a:pt x="10242" y="1301"/>
                    <a:pt x="9675" y="1101"/>
                  </a:cubicBezTo>
                  <a:cubicBezTo>
                    <a:pt x="9107" y="901"/>
                    <a:pt x="8540" y="701"/>
                    <a:pt x="7973" y="534"/>
                  </a:cubicBezTo>
                  <a:cubicBezTo>
                    <a:pt x="7440" y="334"/>
                    <a:pt x="6806" y="0"/>
                    <a:pt x="6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49"/>
            <p:cNvSpPr/>
            <p:nvPr/>
          </p:nvSpPr>
          <p:spPr>
            <a:xfrm>
              <a:off x="2997300" y="2168650"/>
              <a:ext cx="336950" cy="358625"/>
            </a:xfrm>
            <a:custGeom>
              <a:avLst/>
              <a:gdLst/>
              <a:ahLst/>
              <a:cxnLst/>
              <a:rect l="l" t="t" r="r" b="b"/>
              <a:pathLst>
                <a:path w="13478" h="14345" extrusionOk="0">
                  <a:moveTo>
                    <a:pt x="3938" y="5751"/>
                  </a:moveTo>
                  <a:cubicBezTo>
                    <a:pt x="4055" y="5751"/>
                    <a:pt x="4169" y="5818"/>
                    <a:pt x="4204" y="5939"/>
                  </a:cubicBezTo>
                  <a:cubicBezTo>
                    <a:pt x="5002" y="5869"/>
                    <a:pt x="5804" y="5836"/>
                    <a:pt x="6607" y="5836"/>
                  </a:cubicBezTo>
                  <a:cubicBezTo>
                    <a:pt x="8121" y="5836"/>
                    <a:pt x="9639" y="5954"/>
                    <a:pt x="11142" y="6172"/>
                  </a:cubicBezTo>
                  <a:cubicBezTo>
                    <a:pt x="11476" y="6239"/>
                    <a:pt x="11876" y="6305"/>
                    <a:pt x="11976" y="6706"/>
                  </a:cubicBezTo>
                  <a:cubicBezTo>
                    <a:pt x="12010" y="6906"/>
                    <a:pt x="11976" y="7173"/>
                    <a:pt x="11976" y="7373"/>
                  </a:cubicBezTo>
                  <a:cubicBezTo>
                    <a:pt x="11943" y="7706"/>
                    <a:pt x="11909" y="8007"/>
                    <a:pt x="11909" y="8340"/>
                  </a:cubicBezTo>
                  <a:cubicBezTo>
                    <a:pt x="11776" y="9574"/>
                    <a:pt x="11676" y="10809"/>
                    <a:pt x="11509" y="12043"/>
                  </a:cubicBezTo>
                  <a:cubicBezTo>
                    <a:pt x="11485" y="12187"/>
                    <a:pt x="11374" y="12297"/>
                    <a:pt x="11240" y="12297"/>
                  </a:cubicBezTo>
                  <a:cubicBezTo>
                    <a:pt x="11187" y="12297"/>
                    <a:pt x="11131" y="12280"/>
                    <a:pt x="11076" y="12243"/>
                  </a:cubicBezTo>
                  <a:cubicBezTo>
                    <a:pt x="9241" y="11242"/>
                    <a:pt x="7340" y="10375"/>
                    <a:pt x="5371" y="9675"/>
                  </a:cubicBezTo>
                  <a:cubicBezTo>
                    <a:pt x="4838" y="9508"/>
                    <a:pt x="4337" y="9341"/>
                    <a:pt x="3837" y="9174"/>
                  </a:cubicBezTo>
                  <a:cubicBezTo>
                    <a:pt x="3537" y="9107"/>
                    <a:pt x="3070" y="9041"/>
                    <a:pt x="2936" y="8707"/>
                  </a:cubicBezTo>
                  <a:cubicBezTo>
                    <a:pt x="2736" y="8374"/>
                    <a:pt x="3070" y="7807"/>
                    <a:pt x="3170" y="7473"/>
                  </a:cubicBezTo>
                  <a:cubicBezTo>
                    <a:pt x="3337" y="6973"/>
                    <a:pt x="3470" y="6439"/>
                    <a:pt x="3670" y="5939"/>
                  </a:cubicBezTo>
                  <a:cubicBezTo>
                    <a:pt x="3719" y="5810"/>
                    <a:pt x="3829" y="5751"/>
                    <a:pt x="3938" y="5751"/>
                  </a:cubicBezTo>
                  <a:close/>
                  <a:moveTo>
                    <a:pt x="6706" y="1"/>
                  </a:moveTo>
                  <a:cubicBezTo>
                    <a:pt x="6305" y="34"/>
                    <a:pt x="5905" y="168"/>
                    <a:pt x="5538" y="335"/>
                  </a:cubicBezTo>
                  <a:cubicBezTo>
                    <a:pt x="5005" y="501"/>
                    <a:pt x="4504" y="701"/>
                    <a:pt x="3970" y="902"/>
                  </a:cubicBezTo>
                  <a:cubicBezTo>
                    <a:pt x="3470" y="1102"/>
                    <a:pt x="2870" y="1269"/>
                    <a:pt x="2403" y="1502"/>
                  </a:cubicBezTo>
                  <a:cubicBezTo>
                    <a:pt x="2102" y="1669"/>
                    <a:pt x="1969" y="2069"/>
                    <a:pt x="1869" y="2436"/>
                  </a:cubicBezTo>
                  <a:cubicBezTo>
                    <a:pt x="1869" y="2469"/>
                    <a:pt x="1836" y="2469"/>
                    <a:pt x="1836" y="2503"/>
                  </a:cubicBezTo>
                  <a:cubicBezTo>
                    <a:pt x="1802" y="2670"/>
                    <a:pt x="1769" y="2803"/>
                    <a:pt x="1702" y="2936"/>
                  </a:cubicBezTo>
                  <a:cubicBezTo>
                    <a:pt x="1535" y="3437"/>
                    <a:pt x="1402" y="3904"/>
                    <a:pt x="1235" y="4371"/>
                  </a:cubicBezTo>
                  <a:cubicBezTo>
                    <a:pt x="1102" y="4871"/>
                    <a:pt x="1002" y="5338"/>
                    <a:pt x="902" y="5805"/>
                  </a:cubicBezTo>
                  <a:cubicBezTo>
                    <a:pt x="635" y="6973"/>
                    <a:pt x="335" y="8073"/>
                    <a:pt x="68" y="9241"/>
                  </a:cubicBezTo>
                  <a:cubicBezTo>
                    <a:pt x="34" y="9308"/>
                    <a:pt x="34" y="9341"/>
                    <a:pt x="1" y="9441"/>
                  </a:cubicBezTo>
                  <a:cubicBezTo>
                    <a:pt x="168" y="9508"/>
                    <a:pt x="368" y="9574"/>
                    <a:pt x="535" y="9641"/>
                  </a:cubicBezTo>
                  <a:cubicBezTo>
                    <a:pt x="802" y="9741"/>
                    <a:pt x="1068" y="9841"/>
                    <a:pt x="1302" y="9941"/>
                  </a:cubicBezTo>
                  <a:cubicBezTo>
                    <a:pt x="1902" y="10142"/>
                    <a:pt x="2469" y="10342"/>
                    <a:pt x="3036" y="10542"/>
                  </a:cubicBezTo>
                  <a:cubicBezTo>
                    <a:pt x="4204" y="10975"/>
                    <a:pt x="5405" y="11409"/>
                    <a:pt x="6606" y="11843"/>
                  </a:cubicBezTo>
                  <a:cubicBezTo>
                    <a:pt x="7706" y="12243"/>
                    <a:pt x="8874" y="12610"/>
                    <a:pt x="9975" y="13077"/>
                  </a:cubicBezTo>
                  <a:cubicBezTo>
                    <a:pt x="10375" y="13210"/>
                    <a:pt x="10775" y="13411"/>
                    <a:pt x="11109" y="13711"/>
                  </a:cubicBezTo>
                  <a:cubicBezTo>
                    <a:pt x="11242" y="13811"/>
                    <a:pt x="11376" y="13944"/>
                    <a:pt x="11509" y="14111"/>
                  </a:cubicBezTo>
                  <a:cubicBezTo>
                    <a:pt x="11543" y="14178"/>
                    <a:pt x="11576" y="14278"/>
                    <a:pt x="11609" y="14345"/>
                  </a:cubicBezTo>
                  <a:cubicBezTo>
                    <a:pt x="11843" y="14244"/>
                    <a:pt x="12043" y="14111"/>
                    <a:pt x="12243" y="13978"/>
                  </a:cubicBezTo>
                  <a:cubicBezTo>
                    <a:pt x="12643" y="13744"/>
                    <a:pt x="13044" y="13444"/>
                    <a:pt x="13411" y="13144"/>
                  </a:cubicBezTo>
                  <a:cubicBezTo>
                    <a:pt x="13244" y="13044"/>
                    <a:pt x="13077" y="12910"/>
                    <a:pt x="12910" y="12777"/>
                  </a:cubicBezTo>
                  <a:cubicBezTo>
                    <a:pt x="12843" y="12710"/>
                    <a:pt x="12777" y="12610"/>
                    <a:pt x="12810" y="12510"/>
                  </a:cubicBezTo>
                  <a:cubicBezTo>
                    <a:pt x="13144" y="11643"/>
                    <a:pt x="13310" y="10742"/>
                    <a:pt x="13411" y="9808"/>
                  </a:cubicBezTo>
                  <a:cubicBezTo>
                    <a:pt x="13477" y="9074"/>
                    <a:pt x="13411" y="8374"/>
                    <a:pt x="13411" y="7673"/>
                  </a:cubicBezTo>
                  <a:cubicBezTo>
                    <a:pt x="12910" y="6906"/>
                    <a:pt x="12376" y="6172"/>
                    <a:pt x="11843" y="5438"/>
                  </a:cubicBezTo>
                  <a:cubicBezTo>
                    <a:pt x="11709" y="5238"/>
                    <a:pt x="11543" y="5005"/>
                    <a:pt x="11376" y="4804"/>
                  </a:cubicBezTo>
                  <a:cubicBezTo>
                    <a:pt x="9527" y="4414"/>
                    <a:pt x="7659" y="4227"/>
                    <a:pt x="5770" y="4227"/>
                  </a:cubicBezTo>
                  <a:cubicBezTo>
                    <a:pt x="5238" y="4227"/>
                    <a:pt x="4705" y="4241"/>
                    <a:pt x="4171" y="4271"/>
                  </a:cubicBezTo>
                  <a:cubicBezTo>
                    <a:pt x="4157" y="4273"/>
                    <a:pt x="4144" y="4274"/>
                    <a:pt x="4132" y="4274"/>
                  </a:cubicBezTo>
                  <a:cubicBezTo>
                    <a:pt x="3930" y="4274"/>
                    <a:pt x="3870" y="4028"/>
                    <a:pt x="3870" y="3870"/>
                  </a:cubicBezTo>
                  <a:cubicBezTo>
                    <a:pt x="3970" y="3403"/>
                    <a:pt x="4071" y="2936"/>
                    <a:pt x="4371" y="2569"/>
                  </a:cubicBezTo>
                  <a:cubicBezTo>
                    <a:pt x="4671" y="2203"/>
                    <a:pt x="5171" y="2036"/>
                    <a:pt x="5638" y="1869"/>
                  </a:cubicBezTo>
                  <a:cubicBezTo>
                    <a:pt x="6205" y="1702"/>
                    <a:pt x="6772" y="1535"/>
                    <a:pt x="7340" y="1402"/>
                  </a:cubicBezTo>
                  <a:cubicBezTo>
                    <a:pt x="7740" y="1302"/>
                    <a:pt x="8207" y="1302"/>
                    <a:pt x="8607" y="1202"/>
                  </a:cubicBezTo>
                  <a:cubicBezTo>
                    <a:pt x="8374" y="935"/>
                    <a:pt x="8140" y="735"/>
                    <a:pt x="7873" y="535"/>
                  </a:cubicBezTo>
                  <a:cubicBezTo>
                    <a:pt x="7506" y="301"/>
                    <a:pt x="7139" y="134"/>
                    <a:pt x="67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49"/>
            <p:cNvSpPr/>
            <p:nvPr/>
          </p:nvSpPr>
          <p:spPr>
            <a:xfrm>
              <a:off x="4009700" y="2055425"/>
              <a:ext cx="243525" cy="352450"/>
            </a:xfrm>
            <a:custGeom>
              <a:avLst/>
              <a:gdLst/>
              <a:ahLst/>
              <a:cxnLst/>
              <a:rect l="l" t="t" r="r" b="b"/>
              <a:pathLst>
                <a:path w="9741" h="14098" extrusionOk="0">
                  <a:moveTo>
                    <a:pt x="3650" y="0"/>
                  </a:moveTo>
                  <a:cubicBezTo>
                    <a:pt x="3200" y="0"/>
                    <a:pt x="2678" y="169"/>
                    <a:pt x="2269" y="360"/>
                  </a:cubicBezTo>
                  <a:cubicBezTo>
                    <a:pt x="1301" y="794"/>
                    <a:pt x="1001" y="1027"/>
                    <a:pt x="601" y="1795"/>
                  </a:cubicBezTo>
                  <a:cubicBezTo>
                    <a:pt x="468" y="2062"/>
                    <a:pt x="301" y="2729"/>
                    <a:pt x="234" y="3029"/>
                  </a:cubicBezTo>
                  <a:cubicBezTo>
                    <a:pt x="1" y="4130"/>
                    <a:pt x="201" y="5264"/>
                    <a:pt x="434" y="6331"/>
                  </a:cubicBezTo>
                  <a:cubicBezTo>
                    <a:pt x="935" y="8733"/>
                    <a:pt x="2235" y="11001"/>
                    <a:pt x="4070" y="12669"/>
                  </a:cubicBezTo>
                  <a:cubicBezTo>
                    <a:pt x="4788" y="13359"/>
                    <a:pt x="6199" y="14098"/>
                    <a:pt x="7344" y="14098"/>
                  </a:cubicBezTo>
                  <a:cubicBezTo>
                    <a:pt x="7529" y="14098"/>
                    <a:pt x="7706" y="14078"/>
                    <a:pt x="7873" y="14037"/>
                  </a:cubicBezTo>
                  <a:cubicBezTo>
                    <a:pt x="8773" y="13470"/>
                    <a:pt x="9374" y="12969"/>
                    <a:pt x="9741" y="11969"/>
                  </a:cubicBezTo>
                  <a:cubicBezTo>
                    <a:pt x="8740" y="11602"/>
                    <a:pt x="7372" y="10768"/>
                    <a:pt x="6639" y="10001"/>
                  </a:cubicBezTo>
                  <a:cubicBezTo>
                    <a:pt x="4704" y="8066"/>
                    <a:pt x="3837" y="5164"/>
                    <a:pt x="3737" y="2495"/>
                  </a:cubicBezTo>
                  <a:cubicBezTo>
                    <a:pt x="3737" y="1828"/>
                    <a:pt x="3770" y="1128"/>
                    <a:pt x="4003" y="494"/>
                  </a:cubicBezTo>
                  <a:cubicBezTo>
                    <a:pt x="4037" y="460"/>
                    <a:pt x="4103" y="327"/>
                    <a:pt x="4137" y="227"/>
                  </a:cubicBezTo>
                  <a:lnTo>
                    <a:pt x="4103" y="227"/>
                  </a:lnTo>
                  <a:cubicBezTo>
                    <a:pt x="4103" y="127"/>
                    <a:pt x="4037" y="27"/>
                    <a:pt x="3937" y="27"/>
                  </a:cubicBezTo>
                  <a:cubicBezTo>
                    <a:pt x="3846" y="9"/>
                    <a:pt x="3750" y="0"/>
                    <a:pt x="36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49"/>
            <p:cNvSpPr/>
            <p:nvPr/>
          </p:nvSpPr>
          <p:spPr>
            <a:xfrm>
              <a:off x="2010775" y="2991125"/>
              <a:ext cx="386125" cy="248325"/>
            </a:xfrm>
            <a:custGeom>
              <a:avLst/>
              <a:gdLst/>
              <a:ahLst/>
              <a:cxnLst/>
              <a:rect l="l" t="t" r="r" b="b"/>
              <a:pathLst>
                <a:path w="15445" h="9933" extrusionOk="0">
                  <a:moveTo>
                    <a:pt x="7541" y="1"/>
                  </a:moveTo>
                  <a:cubicBezTo>
                    <a:pt x="5770" y="1"/>
                    <a:pt x="4016" y="541"/>
                    <a:pt x="2636" y="1727"/>
                  </a:cubicBezTo>
                  <a:cubicBezTo>
                    <a:pt x="2135" y="2194"/>
                    <a:pt x="1702" y="2761"/>
                    <a:pt x="1335" y="3361"/>
                  </a:cubicBezTo>
                  <a:cubicBezTo>
                    <a:pt x="1135" y="3728"/>
                    <a:pt x="968" y="4128"/>
                    <a:pt x="868" y="4562"/>
                  </a:cubicBezTo>
                  <a:cubicBezTo>
                    <a:pt x="668" y="5196"/>
                    <a:pt x="67" y="6497"/>
                    <a:pt x="34" y="7197"/>
                  </a:cubicBezTo>
                  <a:cubicBezTo>
                    <a:pt x="34" y="7731"/>
                    <a:pt x="0" y="8298"/>
                    <a:pt x="167" y="9065"/>
                  </a:cubicBezTo>
                  <a:cubicBezTo>
                    <a:pt x="267" y="9366"/>
                    <a:pt x="334" y="9632"/>
                    <a:pt x="367" y="9933"/>
                  </a:cubicBezTo>
                  <a:cubicBezTo>
                    <a:pt x="334" y="9599"/>
                    <a:pt x="934" y="8198"/>
                    <a:pt x="1068" y="7931"/>
                  </a:cubicBezTo>
                  <a:cubicBezTo>
                    <a:pt x="1235" y="7498"/>
                    <a:pt x="1468" y="7131"/>
                    <a:pt x="1735" y="6764"/>
                  </a:cubicBezTo>
                  <a:cubicBezTo>
                    <a:pt x="2202" y="6097"/>
                    <a:pt x="2736" y="5396"/>
                    <a:pt x="3370" y="4929"/>
                  </a:cubicBezTo>
                  <a:cubicBezTo>
                    <a:pt x="3603" y="4729"/>
                    <a:pt x="3870" y="4595"/>
                    <a:pt x="4103" y="4462"/>
                  </a:cubicBezTo>
                  <a:cubicBezTo>
                    <a:pt x="5319" y="3727"/>
                    <a:pt x="6774" y="3471"/>
                    <a:pt x="8185" y="3471"/>
                  </a:cubicBezTo>
                  <a:cubicBezTo>
                    <a:pt x="8439" y="3471"/>
                    <a:pt x="8691" y="3479"/>
                    <a:pt x="8940" y="3495"/>
                  </a:cubicBezTo>
                  <a:cubicBezTo>
                    <a:pt x="10241" y="3595"/>
                    <a:pt x="11542" y="3895"/>
                    <a:pt x="12743" y="4462"/>
                  </a:cubicBezTo>
                  <a:cubicBezTo>
                    <a:pt x="13343" y="4696"/>
                    <a:pt x="13877" y="4996"/>
                    <a:pt x="14411" y="5363"/>
                  </a:cubicBezTo>
                  <a:cubicBezTo>
                    <a:pt x="14544" y="5463"/>
                    <a:pt x="15311" y="5996"/>
                    <a:pt x="15445" y="6097"/>
                  </a:cubicBezTo>
                  <a:cubicBezTo>
                    <a:pt x="15445" y="5229"/>
                    <a:pt x="15411" y="4362"/>
                    <a:pt x="15278" y="3528"/>
                  </a:cubicBezTo>
                  <a:cubicBezTo>
                    <a:pt x="15211" y="3495"/>
                    <a:pt x="14544" y="2894"/>
                    <a:pt x="14511" y="2861"/>
                  </a:cubicBezTo>
                  <a:cubicBezTo>
                    <a:pt x="14144" y="2561"/>
                    <a:pt x="13877" y="2294"/>
                    <a:pt x="13510" y="1994"/>
                  </a:cubicBezTo>
                  <a:cubicBezTo>
                    <a:pt x="12810" y="1493"/>
                    <a:pt x="12009" y="1126"/>
                    <a:pt x="11242" y="793"/>
                  </a:cubicBezTo>
                  <a:cubicBezTo>
                    <a:pt x="10087" y="278"/>
                    <a:pt x="8809" y="1"/>
                    <a:pt x="75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49"/>
            <p:cNvSpPr/>
            <p:nvPr/>
          </p:nvSpPr>
          <p:spPr>
            <a:xfrm>
              <a:off x="3777025" y="2831625"/>
              <a:ext cx="205175" cy="267925"/>
            </a:xfrm>
            <a:custGeom>
              <a:avLst/>
              <a:gdLst/>
              <a:ahLst/>
              <a:cxnLst/>
              <a:rect l="l" t="t" r="r" b="b"/>
              <a:pathLst>
                <a:path w="8207" h="10717" extrusionOk="0">
                  <a:moveTo>
                    <a:pt x="6405" y="1"/>
                  </a:moveTo>
                  <a:cubicBezTo>
                    <a:pt x="6305" y="2069"/>
                    <a:pt x="5271" y="3937"/>
                    <a:pt x="3870" y="5472"/>
                  </a:cubicBezTo>
                  <a:cubicBezTo>
                    <a:pt x="3503" y="5872"/>
                    <a:pt x="3136" y="6239"/>
                    <a:pt x="2703" y="6572"/>
                  </a:cubicBezTo>
                  <a:cubicBezTo>
                    <a:pt x="1936" y="7273"/>
                    <a:pt x="1068" y="7907"/>
                    <a:pt x="168" y="8474"/>
                  </a:cubicBezTo>
                  <a:cubicBezTo>
                    <a:pt x="101" y="8507"/>
                    <a:pt x="68" y="8540"/>
                    <a:pt x="1" y="8574"/>
                  </a:cubicBezTo>
                  <a:cubicBezTo>
                    <a:pt x="168" y="8640"/>
                    <a:pt x="301" y="8674"/>
                    <a:pt x="468" y="8741"/>
                  </a:cubicBezTo>
                  <a:cubicBezTo>
                    <a:pt x="1135" y="9007"/>
                    <a:pt x="1602" y="9107"/>
                    <a:pt x="1602" y="9107"/>
                  </a:cubicBezTo>
                  <a:cubicBezTo>
                    <a:pt x="1602" y="9107"/>
                    <a:pt x="2236" y="10242"/>
                    <a:pt x="2403" y="10442"/>
                  </a:cubicBezTo>
                  <a:cubicBezTo>
                    <a:pt x="2518" y="10603"/>
                    <a:pt x="2569" y="10716"/>
                    <a:pt x="2667" y="10716"/>
                  </a:cubicBezTo>
                  <a:cubicBezTo>
                    <a:pt x="2711" y="10716"/>
                    <a:pt x="2764" y="10694"/>
                    <a:pt x="2836" y="10642"/>
                  </a:cubicBezTo>
                  <a:cubicBezTo>
                    <a:pt x="3170" y="10408"/>
                    <a:pt x="3403" y="9708"/>
                    <a:pt x="3570" y="9341"/>
                  </a:cubicBezTo>
                  <a:cubicBezTo>
                    <a:pt x="3837" y="8674"/>
                    <a:pt x="3970" y="8173"/>
                    <a:pt x="4337" y="7706"/>
                  </a:cubicBezTo>
                  <a:cubicBezTo>
                    <a:pt x="4337" y="7673"/>
                    <a:pt x="4371" y="7673"/>
                    <a:pt x="4371" y="7640"/>
                  </a:cubicBezTo>
                  <a:cubicBezTo>
                    <a:pt x="4738" y="6939"/>
                    <a:pt x="5038" y="6205"/>
                    <a:pt x="5605" y="5638"/>
                  </a:cubicBezTo>
                  <a:cubicBezTo>
                    <a:pt x="6205" y="5071"/>
                    <a:pt x="6906" y="4671"/>
                    <a:pt x="7506" y="4137"/>
                  </a:cubicBezTo>
                  <a:cubicBezTo>
                    <a:pt x="7873" y="3804"/>
                    <a:pt x="8107" y="3437"/>
                    <a:pt x="8173" y="2970"/>
                  </a:cubicBezTo>
                  <a:cubicBezTo>
                    <a:pt x="8207" y="2770"/>
                    <a:pt x="8173" y="2569"/>
                    <a:pt x="8173" y="2369"/>
                  </a:cubicBezTo>
                  <a:cubicBezTo>
                    <a:pt x="7506" y="1635"/>
                    <a:pt x="7173" y="701"/>
                    <a:pt x="6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49"/>
            <p:cNvSpPr/>
            <p:nvPr/>
          </p:nvSpPr>
          <p:spPr>
            <a:xfrm>
              <a:off x="3337550" y="3130175"/>
              <a:ext cx="316925" cy="175275"/>
            </a:xfrm>
            <a:custGeom>
              <a:avLst/>
              <a:gdLst/>
              <a:ahLst/>
              <a:cxnLst/>
              <a:rect l="l" t="t" r="r" b="b"/>
              <a:pathLst>
                <a:path w="12677" h="7011" extrusionOk="0">
                  <a:moveTo>
                    <a:pt x="12076" y="1"/>
                  </a:moveTo>
                  <a:cubicBezTo>
                    <a:pt x="12043" y="34"/>
                    <a:pt x="12009" y="34"/>
                    <a:pt x="11976" y="68"/>
                  </a:cubicBezTo>
                  <a:cubicBezTo>
                    <a:pt x="9486" y="1652"/>
                    <a:pt x="6180" y="3825"/>
                    <a:pt x="3016" y="3825"/>
                  </a:cubicBezTo>
                  <a:cubicBezTo>
                    <a:pt x="1985" y="3825"/>
                    <a:pt x="969" y="3594"/>
                    <a:pt x="1" y="3036"/>
                  </a:cubicBezTo>
                  <a:lnTo>
                    <a:pt x="1" y="3036"/>
                  </a:lnTo>
                  <a:cubicBezTo>
                    <a:pt x="1" y="3236"/>
                    <a:pt x="67" y="3403"/>
                    <a:pt x="101" y="3603"/>
                  </a:cubicBezTo>
                  <a:cubicBezTo>
                    <a:pt x="401" y="4804"/>
                    <a:pt x="1435" y="5672"/>
                    <a:pt x="2136" y="6639"/>
                  </a:cubicBezTo>
                  <a:cubicBezTo>
                    <a:pt x="2536" y="6706"/>
                    <a:pt x="2936" y="6839"/>
                    <a:pt x="3370" y="6906"/>
                  </a:cubicBezTo>
                  <a:cubicBezTo>
                    <a:pt x="3803" y="6972"/>
                    <a:pt x="4270" y="7006"/>
                    <a:pt x="4737" y="7006"/>
                  </a:cubicBezTo>
                  <a:cubicBezTo>
                    <a:pt x="4834" y="7009"/>
                    <a:pt x="4931" y="7011"/>
                    <a:pt x="5027" y="7011"/>
                  </a:cubicBezTo>
                  <a:cubicBezTo>
                    <a:pt x="5891" y="7011"/>
                    <a:pt x="6725" y="6876"/>
                    <a:pt x="7506" y="6606"/>
                  </a:cubicBezTo>
                  <a:cubicBezTo>
                    <a:pt x="8507" y="6305"/>
                    <a:pt x="9407" y="5805"/>
                    <a:pt x="10308" y="5338"/>
                  </a:cubicBezTo>
                  <a:cubicBezTo>
                    <a:pt x="10775" y="5104"/>
                    <a:pt x="11209" y="4871"/>
                    <a:pt x="11676" y="4604"/>
                  </a:cubicBezTo>
                  <a:cubicBezTo>
                    <a:pt x="11876" y="4504"/>
                    <a:pt x="12676" y="4004"/>
                    <a:pt x="12676" y="4004"/>
                  </a:cubicBezTo>
                  <a:cubicBezTo>
                    <a:pt x="12676" y="4004"/>
                    <a:pt x="12343" y="3570"/>
                    <a:pt x="12243" y="3437"/>
                  </a:cubicBezTo>
                  <a:cubicBezTo>
                    <a:pt x="12209" y="3403"/>
                    <a:pt x="12176" y="3370"/>
                    <a:pt x="12176" y="3337"/>
                  </a:cubicBezTo>
                  <a:cubicBezTo>
                    <a:pt x="11976" y="3203"/>
                    <a:pt x="11809" y="3070"/>
                    <a:pt x="11709" y="2903"/>
                  </a:cubicBezTo>
                  <a:cubicBezTo>
                    <a:pt x="11609" y="2703"/>
                    <a:pt x="11742" y="2436"/>
                    <a:pt x="11809" y="2236"/>
                  </a:cubicBezTo>
                  <a:cubicBezTo>
                    <a:pt x="11876" y="2069"/>
                    <a:pt x="11909" y="1869"/>
                    <a:pt x="11943" y="1669"/>
                  </a:cubicBezTo>
                  <a:cubicBezTo>
                    <a:pt x="11976" y="1368"/>
                    <a:pt x="12009" y="1035"/>
                    <a:pt x="12043" y="735"/>
                  </a:cubicBezTo>
                  <a:cubicBezTo>
                    <a:pt x="12043" y="601"/>
                    <a:pt x="12076" y="468"/>
                    <a:pt x="12076" y="334"/>
                  </a:cubicBezTo>
                  <a:cubicBezTo>
                    <a:pt x="12076" y="234"/>
                    <a:pt x="12076" y="134"/>
                    <a:pt x="120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49"/>
            <p:cNvSpPr/>
            <p:nvPr/>
          </p:nvSpPr>
          <p:spPr>
            <a:xfrm>
              <a:off x="3641950" y="3055125"/>
              <a:ext cx="191825" cy="211025"/>
            </a:xfrm>
            <a:custGeom>
              <a:avLst/>
              <a:gdLst/>
              <a:ahLst/>
              <a:cxnLst/>
              <a:rect l="l" t="t" r="r" b="b"/>
              <a:pathLst>
                <a:path w="7673" h="8441" extrusionOk="0">
                  <a:moveTo>
                    <a:pt x="4837" y="1"/>
                  </a:moveTo>
                  <a:cubicBezTo>
                    <a:pt x="3336" y="935"/>
                    <a:pt x="1835" y="1802"/>
                    <a:pt x="334" y="2736"/>
                  </a:cubicBezTo>
                  <a:cubicBezTo>
                    <a:pt x="334" y="2769"/>
                    <a:pt x="334" y="2803"/>
                    <a:pt x="334" y="2836"/>
                  </a:cubicBezTo>
                  <a:cubicBezTo>
                    <a:pt x="300" y="3203"/>
                    <a:pt x="300" y="3537"/>
                    <a:pt x="267" y="3870"/>
                  </a:cubicBezTo>
                  <a:cubicBezTo>
                    <a:pt x="234" y="4471"/>
                    <a:pt x="100" y="5071"/>
                    <a:pt x="0" y="5638"/>
                  </a:cubicBezTo>
                  <a:cubicBezTo>
                    <a:pt x="0" y="5705"/>
                    <a:pt x="467" y="6172"/>
                    <a:pt x="534" y="6238"/>
                  </a:cubicBezTo>
                  <a:cubicBezTo>
                    <a:pt x="667" y="6439"/>
                    <a:pt x="801" y="6605"/>
                    <a:pt x="967" y="6806"/>
                  </a:cubicBezTo>
                  <a:cubicBezTo>
                    <a:pt x="1268" y="7206"/>
                    <a:pt x="1568" y="7639"/>
                    <a:pt x="1768" y="8140"/>
                  </a:cubicBezTo>
                  <a:cubicBezTo>
                    <a:pt x="1801" y="8140"/>
                    <a:pt x="1801" y="8140"/>
                    <a:pt x="1801" y="8173"/>
                  </a:cubicBezTo>
                  <a:cubicBezTo>
                    <a:pt x="1839" y="8169"/>
                    <a:pt x="1875" y="8166"/>
                    <a:pt x="1911" y="8166"/>
                  </a:cubicBezTo>
                  <a:cubicBezTo>
                    <a:pt x="2134" y="8166"/>
                    <a:pt x="2339" y="8245"/>
                    <a:pt x="2569" y="8273"/>
                  </a:cubicBezTo>
                  <a:cubicBezTo>
                    <a:pt x="2769" y="8340"/>
                    <a:pt x="2969" y="8340"/>
                    <a:pt x="3169" y="8440"/>
                  </a:cubicBezTo>
                  <a:cubicBezTo>
                    <a:pt x="3369" y="8240"/>
                    <a:pt x="3536" y="8040"/>
                    <a:pt x="3703" y="7873"/>
                  </a:cubicBezTo>
                  <a:cubicBezTo>
                    <a:pt x="3569" y="7840"/>
                    <a:pt x="3436" y="7773"/>
                    <a:pt x="3269" y="7740"/>
                  </a:cubicBezTo>
                  <a:cubicBezTo>
                    <a:pt x="3002" y="7639"/>
                    <a:pt x="2602" y="7606"/>
                    <a:pt x="2368" y="7439"/>
                  </a:cubicBezTo>
                  <a:cubicBezTo>
                    <a:pt x="2168" y="7339"/>
                    <a:pt x="2135" y="7172"/>
                    <a:pt x="2035" y="7006"/>
                  </a:cubicBezTo>
                  <a:cubicBezTo>
                    <a:pt x="1901" y="6739"/>
                    <a:pt x="1768" y="6472"/>
                    <a:pt x="1601" y="6205"/>
                  </a:cubicBezTo>
                  <a:cubicBezTo>
                    <a:pt x="1434" y="5905"/>
                    <a:pt x="1168" y="5671"/>
                    <a:pt x="967" y="5405"/>
                  </a:cubicBezTo>
                  <a:cubicBezTo>
                    <a:pt x="901" y="5271"/>
                    <a:pt x="867" y="5171"/>
                    <a:pt x="901" y="5038"/>
                  </a:cubicBezTo>
                  <a:cubicBezTo>
                    <a:pt x="934" y="4671"/>
                    <a:pt x="1101" y="4304"/>
                    <a:pt x="1168" y="3970"/>
                  </a:cubicBezTo>
                  <a:cubicBezTo>
                    <a:pt x="1268" y="3637"/>
                    <a:pt x="1368" y="3303"/>
                    <a:pt x="1534" y="3003"/>
                  </a:cubicBezTo>
                  <a:lnTo>
                    <a:pt x="1568" y="3003"/>
                  </a:lnTo>
                  <a:cubicBezTo>
                    <a:pt x="1601" y="2936"/>
                    <a:pt x="1668" y="2903"/>
                    <a:pt x="1735" y="2869"/>
                  </a:cubicBezTo>
                  <a:cubicBezTo>
                    <a:pt x="2468" y="2336"/>
                    <a:pt x="3336" y="1902"/>
                    <a:pt x="4103" y="1468"/>
                  </a:cubicBezTo>
                  <a:cubicBezTo>
                    <a:pt x="4339" y="1337"/>
                    <a:pt x="4513" y="1247"/>
                    <a:pt x="4739" y="1247"/>
                  </a:cubicBezTo>
                  <a:cubicBezTo>
                    <a:pt x="4800" y="1247"/>
                    <a:pt x="4866" y="1254"/>
                    <a:pt x="4937" y="1268"/>
                  </a:cubicBezTo>
                  <a:cubicBezTo>
                    <a:pt x="5170" y="1302"/>
                    <a:pt x="5404" y="1368"/>
                    <a:pt x="5637" y="1402"/>
                  </a:cubicBezTo>
                  <a:cubicBezTo>
                    <a:pt x="5771" y="1435"/>
                    <a:pt x="6004" y="1435"/>
                    <a:pt x="6104" y="1535"/>
                  </a:cubicBezTo>
                  <a:cubicBezTo>
                    <a:pt x="6238" y="1635"/>
                    <a:pt x="6305" y="1869"/>
                    <a:pt x="6371" y="2002"/>
                  </a:cubicBezTo>
                  <a:cubicBezTo>
                    <a:pt x="6471" y="2202"/>
                    <a:pt x="6571" y="2369"/>
                    <a:pt x="6705" y="2536"/>
                  </a:cubicBezTo>
                  <a:cubicBezTo>
                    <a:pt x="6872" y="2803"/>
                    <a:pt x="7038" y="3036"/>
                    <a:pt x="7239" y="3270"/>
                  </a:cubicBezTo>
                  <a:cubicBezTo>
                    <a:pt x="7405" y="3003"/>
                    <a:pt x="7539" y="2703"/>
                    <a:pt x="7639" y="2402"/>
                  </a:cubicBezTo>
                  <a:cubicBezTo>
                    <a:pt x="7639" y="2369"/>
                    <a:pt x="7672" y="2336"/>
                    <a:pt x="7672" y="2336"/>
                  </a:cubicBezTo>
                  <a:cubicBezTo>
                    <a:pt x="7672" y="2302"/>
                    <a:pt x="7639" y="2302"/>
                    <a:pt x="7639" y="2269"/>
                  </a:cubicBezTo>
                  <a:cubicBezTo>
                    <a:pt x="7505" y="1935"/>
                    <a:pt x="7339" y="1635"/>
                    <a:pt x="7138" y="1335"/>
                  </a:cubicBezTo>
                  <a:cubicBezTo>
                    <a:pt x="7138" y="1302"/>
                    <a:pt x="7138" y="1302"/>
                    <a:pt x="7138" y="1302"/>
                  </a:cubicBezTo>
                  <a:cubicBezTo>
                    <a:pt x="7105" y="1268"/>
                    <a:pt x="7105" y="1268"/>
                    <a:pt x="7105" y="1268"/>
                  </a:cubicBezTo>
                  <a:cubicBezTo>
                    <a:pt x="6972" y="1068"/>
                    <a:pt x="6838" y="868"/>
                    <a:pt x="6738" y="668"/>
                  </a:cubicBezTo>
                  <a:cubicBezTo>
                    <a:pt x="6338" y="534"/>
                    <a:pt x="5971" y="401"/>
                    <a:pt x="5571" y="268"/>
                  </a:cubicBezTo>
                  <a:cubicBezTo>
                    <a:pt x="5337" y="201"/>
                    <a:pt x="5037" y="167"/>
                    <a:pt x="48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49"/>
            <p:cNvSpPr/>
            <p:nvPr/>
          </p:nvSpPr>
          <p:spPr>
            <a:xfrm>
              <a:off x="3672800" y="3094325"/>
              <a:ext cx="145125" cy="149300"/>
            </a:xfrm>
            <a:custGeom>
              <a:avLst/>
              <a:gdLst/>
              <a:ahLst/>
              <a:cxnLst/>
              <a:rect l="l" t="t" r="r" b="b"/>
              <a:pathLst>
                <a:path w="5805" h="5972" extrusionOk="0">
                  <a:moveTo>
                    <a:pt x="3503" y="0"/>
                  </a:moveTo>
                  <a:cubicBezTo>
                    <a:pt x="3303" y="0"/>
                    <a:pt x="3136" y="134"/>
                    <a:pt x="2969" y="234"/>
                  </a:cubicBezTo>
                  <a:cubicBezTo>
                    <a:pt x="2302" y="601"/>
                    <a:pt x="1635" y="968"/>
                    <a:pt x="934" y="1335"/>
                  </a:cubicBezTo>
                  <a:cubicBezTo>
                    <a:pt x="767" y="1468"/>
                    <a:pt x="567" y="1535"/>
                    <a:pt x="467" y="1735"/>
                  </a:cubicBezTo>
                  <a:cubicBezTo>
                    <a:pt x="401" y="1835"/>
                    <a:pt x="367" y="1935"/>
                    <a:pt x="300" y="2069"/>
                  </a:cubicBezTo>
                  <a:cubicBezTo>
                    <a:pt x="267" y="2436"/>
                    <a:pt x="167" y="2769"/>
                    <a:pt x="67" y="3136"/>
                  </a:cubicBezTo>
                  <a:cubicBezTo>
                    <a:pt x="0" y="3470"/>
                    <a:pt x="34" y="3603"/>
                    <a:pt x="267" y="3870"/>
                  </a:cubicBezTo>
                  <a:cubicBezTo>
                    <a:pt x="401" y="4070"/>
                    <a:pt x="534" y="4237"/>
                    <a:pt x="667" y="4437"/>
                  </a:cubicBezTo>
                  <a:cubicBezTo>
                    <a:pt x="801" y="4604"/>
                    <a:pt x="934" y="4804"/>
                    <a:pt x="1034" y="5004"/>
                  </a:cubicBezTo>
                  <a:cubicBezTo>
                    <a:pt x="1168" y="5238"/>
                    <a:pt x="1201" y="5471"/>
                    <a:pt x="1468" y="5571"/>
                  </a:cubicBezTo>
                  <a:cubicBezTo>
                    <a:pt x="1868" y="5771"/>
                    <a:pt x="2402" y="5738"/>
                    <a:pt x="2802" y="5971"/>
                  </a:cubicBezTo>
                  <a:cubicBezTo>
                    <a:pt x="3569" y="5104"/>
                    <a:pt x="4303" y="4237"/>
                    <a:pt x="4970" y="3303"/>
                  </a:cubicBezTo>
                  <a:cubicBezTo>
                    <a:pt x="5271" y="2903"/>
                    <a:pt x="5538" y="2502"/>
                    <a:pt x="5804" y="2102"/>
                  </a:cubicBezTo>
                  <a:cubicBezTo>
                    <a:pt x="5771" y="2102"/>
                    <a:pt x="5771" y="2069"/>
                    <a:pt x="5771" y="2069"/>
                  </a:cubicBezTo>
                  <a:cubicBezTo>
                    <a:pt x="5404" y="1668"/>
                    <a:pt x="5137" y="1201"/>
                    <a:pt x="4870" y="734"/>
                  </a:cubicBezTo>
                  <a:cubicBezTo>
                    <a:pt x="4804" y="634"/>
                    <a:pt x="4737" y="401"/>
                    <a:pt x="4670" y="301"/>
                  </a:cubicBezTo>
                  <a:cubicBezTo>
                    <a:pt x="4537" y="167"/>
                    <a:pt x="4303" y="167"/>
                    <a:pt x="4137" y="134"/>
                  </a:cubicBezTo>
                  <a:cubicBezTo>
                    <a:pt x="3936" y="101"/>
                    <a:pt x="3703" y="0"/>
                    <a:pt x="35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49"/>
            <p:cNvSpPr/>
            <p:nvPr/>
          </p:nvSpPr>
          <p:spPr>
            <a:xfrm>
              <a:off x="3400100" y="3300300"/>
              <a:ext cx="221025" cy="193500"/>
            </a:xfrm>
            <a:custGeom>
              <a:avLst/>
              <a:gdLst/>
              <a:ahLst/>
              <a:cxnLst/>
              <a:rect l="l" t="t" r="r" b="b"/>
              <a:pathLst>
                <a:path w="8841" h="7740" extrusionOk="0">
                  <a:moveTo>
                    <a:pt x="5905" y="1"/>
                  </a:moveTo>
                  <a:cubicBezTo>
                    <a:pt x="5604" y="134"/>
                    <a:pt x="5304" y="234"/>
                    <a:pt x="5004" y="334"/>
                  </a:cubicBezTo>
                  <a:cubicBezTo>
                    <a:pt x="4164" y="574"/>
                    <a:pt x="3271" y="706"/>
                    <a:pt x="2372" y="706"/>
                  </a:cubicBezTo>
                  <a:cubicBezTo>
                    <a:pt x="2271" y="706"/>
                    <a:pt x="2170" y="705"/>
                    <a:pt x="2069" y="701"/>
                  </a:cubicBezTo>
                  <a:cubicBezTo>
                    <a:pt x="1468" y="668"/>
                    <a:pt x="668" y="634"/>
                    <a:pt x="0" y="401"/>
                  </a:cubicBezTo>
                  <a:lnTo>
                    <a:pt x="0" y="401"/>
                  </a:lnTo>
                  <a:cubicBezTo>
                    <a:pt x="634" y="1402"/>
                    <a:pt x="1168" y="2502"/>
                    <a:pt x="1702" y="3537"/>
                  </a:cubicBezTo>
                  <a:cubicBezTo>
                    <a:pt x="2035" y="4170"/>
                    <a:pt x="2402" y="4804"/>
                    <a:pt x="2736" y="5471"/>
                  </a:cubicBezTo>
                  <a:cubicBezTo>
                    <a:pt x="3069" y="6105"/>
                    <a:pt x="3470" y="6772"/>
                    <a:pt x="3770" y="7473"/>
                  </a:cubicBezTo>
                  <a:cubicBezTo>
                    <a:pt x="3803" y="7573"/>
                    <a:pt x="3803" y="7639"/>
                    <a:pt x="3803" y="7740"/>
                  </a:cubicBezTo>
                  <a:cubicBezTo>
                    <a:pt x="4637" y="6739"/>
                    <a:pt x="5538" y="5805"/>
                    <a:pt x="6472" y="4871"/>
                  </a:cubicBezTo>
                  <a:cubicBezTo>
                    <a:pt x="7239" y="4104"/>
                    <a:pt x="8040" y="3336"/>
                    <a:pt x="8840" y="2603"/>
                  </a:cubicBezTo>
                  <a:cubicBezTo>
                    <a:pt x="8640" y="2436"/>
                    <a:pt x="8306" y="2202"/>
                    <a:pt x="8206" y="2102"/>
                  </a:cubicBezTo>
                  <a:cubicBezTo>
                    <a:pt x="7939" y="1869"/>
                    <a:pt x="7673" y="1635"/>
                    <a:pt x="7372" y="1402"/>
                  </a:cubicBezTo>
                  <a:cubicBezTo>
                    <a:pt x="6872" y="968"/>
                    <a:pt x="6338" y="501"/>
                    <a:pt x="59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49"/>
            <p:cNvSpPr/>
            <p:nvPr/>
          </p:nvSpPr>
          <p:spPr>
            <a:xfrm>
              <a:off x="4077250" y="3412875"/>
              <a:ext cx="1000750" cy="600475"/>
            </a:xfrm>
            <a:custGeom>
              <a:avLst/>
              <a:gdLst/>
              <a:ahLst/>
              <a:cxnLst/>
              <a:rect l="l" t="t" r="r" b="b"/>
              <a:pathLst>
                <a:path w="40030" h="24019" extrusionOk="0">
                  <a:moveTo>
                    <a:pt x="6805" y="1"/>
                  </a:moveTo>
                  <a:cubicBezTo>
                    <a:pt x="6739" y="34"/>
                    <a:pt x="6639" y="101"/>
                    <a:pt x="6505" y="168"/>
                  </a:cubicBezTo>
                  <a:cubicBezTo>
                    <a:pt x="6272" y="268"/>
                    <a:pt x="6038" y="301"/>
                    <a:pt x="5905" y="568"/>
                  </a:cubicBezTo>
                  <a:cubicBezTo>
                    <a:pt x="5705" y="1335"/>
                    <a:pt x="5404" y="2736"/>
                    <a:pt x="5271" y="3603"/>
                  </a:cubicBezTo>
                  <a:cubicBezTo>
                    <a:pt x="5004" y="5438"/>
                    <a:pt x="4337" y="7206"/>
                    <a:pt x="3603" y="8974"/>
                  </a:cubicBezTo>
                  <a:cubicBezTo>
                    <a:pt x="3870" y="9007"/>
                    <a:pt x="4137" y="9141"/>
                    <a:pt x="4304" y="9174"/>
                  </a:cubicBezTo>
                  <a:cubicBezTo>
                    <a:pt x="4604" y="9274"/>
                    <a:pt x="4904" y="9341"/>
                    <a:pt x="5238" y="9441"/>
                  </a:cubicBezTo>
                  <a:cubicBezTo>
                    <a:pt x="5905" y="9641"/>
                    <a:pt x="6605" y="9808"/>
                    <a:pt x="7272" y="10008"/>
                  </a:cubicBezTo>
                  <a:cubicBezTo>
                    <a:pt x="8340" y="10308"/>
                    <a:pt x="9441" y="10609"/>
                    <a:pt x="10475" y="10942"/>
                  </a:cubicBezTo>
                  <a:cubicBezTo>
                    <a:pt x="13043" y="11376"/>
                    <a:pt x="15645" y="11976"/>
                    <a:pt x="17713" y="13577"/>
                  </a:cubicBezTo>
                  <a:cubicBezTo>
                    <a:pt x="17828" y="13664"/>
                    <a:pt x="17770" y="13824"/>
                    <a:pt x="17645" y="13824"/>
                  </a:cubicBezTo>
                  <a:cubicBezTo>
                    <a:pt x="17624" y="13824"/>
                    <a:pt x="17603" y="13820"/>
                    <a:pt x="17580" y="13811"/>
                  </a:cubicBezTo>
                  <a:cubicBezTo>
                    <a:pt x="15211" y="12610"/>
                    <a:pt x="12676" y="11943"/>
                    <a:pt x="10074" y="11543"/>
                  </a:cubicBezTo>
                  <a:cubicBezTo>
                    <a:pt x="8773" y="11309"/>
                    <a:pt x="7472" y="11142"/>
                    <a:pt x="6205" y="10909"/>
                  </a:cubicBezTo>
                  <a:cubicBezTo>
                    <a:pt x="5571" y="10809"/>
                    <a:pt x="4904" y="10675"/>
                    <a:pt x="4270" y="10542"/>
                  </a:cubicBezTo>
                  <a:cubicBezTo>
                    <a:pt x="3937" y="10442"/>
                    <a:pt x="3470" y="10408"/>
                    <a:pt x="3069" y="10242"/>
                  </a:cubicBezTo>
                  <a:cubicBezTo>
                    <a:pt x="2802" y="10909"/>
                    <a:pt x="2536" y="11576"/>
                    <a:pt x="2302" y="12243"/>
                  </a:cubicBezTo>
                  <a:cubicBezTo>
                    <a:pt x="1535" y="14311"/>
                    <a:pt x="868" y="16112"/>
                    <a:pt x="0" y="18181"/>
                  </a:cubicBezTo>
                  <a:cubicBezTo>
                    <a:pt x="901" y="18414"/>
                    <a:pt x="2002" y="18948"/>
                    <a:pt x="2869" y="19281"/>
                  </a:cubicBezTo>
                  <a:cubicBezTo>
                    <a:pt x="3837" y="19615"/>
                    <a:pt x="4804" y="19949"/>
                    <a:pt x="5805" y="20282"/>
                  </a:cubicBezTo>
                  <a:cubicBezTo>
                    <a:pt x="7973" y="20983"/>
                    <a:pt x="10174" y="21550"/>
                    <a:pt x="12409" y="22017"/>
                  </a:cubicBezTo>
                  <a:cubicBezTo>
                    <a:pt x="14177" y="22350"/>
                    <a:pt x="15945" y="22617"/>
                    <a:pt x="17713" y="22784"/>
                  </a:cubicBezTo>
                  <a:cubicBezTo>
                    <a:pt x="19715" y="23017"/>
                    <a:pt x="21749" y="23151"/>
                    <a:pt x="23751" y="23184"/>
                  </a:cubicBezTo>
                  <a:lnTo>
                    <a:pt x="24284" y="23184"/>
                  </a:lnTo>
                  <a:cubicBezTo>
                    <a:pt x="24685" y="23251"/>
                    <a:pt x="25085" y="23251"/>
                    <a:pt x="25452" y="23284"/>
                  </a:cubicBezTo>
                  <a:cubicBezTo>
                    <a:pt x="26853" y="23318"/>
                    <a:pt x="28254" y="23284"/>
                    <a:pt x="29655" y="23551"/>
                  </a:cubicBezTo>
                  <a:cubicBezTo>
                    <a:pt x="29121" y="23618"/>
                    <a:pt x="28588" y="23651"/>
                    <a:pt x="28020" y="23651"/>
                  </a:cubicBezTo>
                  <a:cubicBezTo>
                    <a:pt x="28121" y="23685"/>
                    <a:pt x="28221" y="23718"/>
                    <a:pt x="28321" y="23718"/>
                  </a:cubicBezTo>
                  <a:cubicBezTo>
                    <a:pt x="28821" y="23818"/>
                    <a:pt x="29388" y="23985"/>
                    <a:pt x="29955" y="24018"/>
                  </a:cubicBezTo>
                  <a:cubicBezTo>
                    <a:pt x="30255" y="24018"/>
                    <a:pt x="30589" y="23985"/>
                    <a:pt x="30889" y="23951"/>
                  </a:cubicBezTo>
                  <a:cubicBezTo>
                    <a:pt x="31356" y="23851"/>
                    <a:pt x="31823" y="23651"/>
                    <a:pt x="32257" y="23518"/>
                  </a:cubicBezTo>
                  <a:cubicBezTo>
                    <a:pt x="32690" y="23384"/>
                    <a:pt x="33157" y="23151"/>
                    <a:pt x="33591" y="23084"/>
                  </a:cubicBezTo>
                  <a:cubicBezTo>
                    <a:pt x="34358" y="22684"/>
                    <a:pt x="35059" y="22250"/>
                    <a:pt x="35693" y="21750"/>
                  </a:cubicBezTo>
                  <a:cubicBezTo>
                    <a:pt x="37260" y="20516"/>
                    <a:pt x="38595" y="19015"/>
                    <a:pt x="40029" y="17680"/>
                  </a:cubicBezTo>
                  <a:cubicBezTo>
                    <a:pt x="39862" y="17180"/>
                    <a:pt x="39729" y="16646"/>
                    <a:pt x="39529" y="16146"/>
                  </a:cubicBezTo>
                  <a:cubicBezTo>
                    <a:pt x="39295" y="15645"/>
                    <a:pt x="39028" y="15145"/>
                    <a:pt x="38728" y="14645"/>
                  </a:cubicBezTo>
                  <a:cubicBezTo>
                    <a:pt x="38094" y="13611"/>
                    <a:pt x="37294" y="12677"/>
                    <a:pt x="36460" y="11776"/>
                  </a:cubicBezTo>
                  <a:cubicBezTo>
                    <a:pt x="35626" y="10909"/>
                    <a:pt x="34759" y="10041"/>
                    <a:pt x="33825" y="9241"/>
                  </a:cubicBezTo>
                  <a:cubicBezTo>
                    <a:pt x="33358" y="8841"/>
                    <a:pt x="32824" y="8474"/>
                    <a:pt x="32190" y="8340"/>
                  </a:cubicBezTo>
                  <a:cubicBezTo>
                    <a:pt x="31967" y="8279"/>
                    <a:pt x="31747" y="8256"/>
                    <a:pt x="31529" y="8256"/>
                  </a:cubicBezTo>
                  <a:cubicBezTo>
                    <a:pt x="31027" y="8256"/>
                    <a:pt x="30533" y="8381"/>
                    <a:pt x="30022" y="8474"/>
                  </a:cubicBezTo>
                  <a:cubicBezTo>
                    <a:pt x="29855" y="8707"/>
                    <a:pt x="29655" y="8941"/>
                    <a:pt x="29488" y="9208"/>
                  </a:cubicBezTo>
                  <a:cubicBezTo>
                    <a:pt x="28888" y="10041"/>
                    <a:pt x="28221" y="10942"/>
                    <a:pt x="27353" y="11576"/>
                  </a:cubicBezTo>
                  <a:cubicBezTo>
                    <a:pt x="27386" y="11554"/>
                    <a:pt x="27448" y="11545"/>
                    <a:pt x="27529" y="11545"/>
                  </a:cubicBezTo>
                  <a:cubicBezTo>
                    <a:pt x="27937" y="11545"/>
                    <a:pt x="28843" y="11782"/>
                    <a:pt x="29121" y="11809"/>
                  </a:cubicBezTo>
                  <a:cubicBezTo>
                    <a:pt x="29368" y="11809"/>
                    <a:pt x="29628" y="11831"/>
                    <a:pt x="29886" y="11831"/>
                  </a:cubicBezTo>
                  <a:cubicBezTo>
                    <a:pt x="30188" y="11831"/>
                    <a:pt x="30486" y="11802"/>
                    <a:pt x="30756" y="11676"/>
                  </a:cubicBezTo>
                  <a:cubicBezTo>
                    <a:pt x="31023" y="11576"/>
                    <a:pt x="31223" y="11376"/>
                    <a:pt x="31423" y="11109"/>
                  </a:cubicBezTo>
                  <a:cubicBezTo>
                    <a:pt x="31523" y="11009"/>
                    <a:pt x="31590" y="10942"/>
                    <a:pt x="31723" y="10909"/>
                  </a:cubicBezTo>
                  <a:lnTo>
                    <a:pt x="31723" y="10909"/>
                  </a:lnTo>
                  <a:cubicBezTo>
                    <a:pt x="31423" y="11709"/>
                    <a:pt x="30589" y="12110"/>
                    <a:pt x="29822" y="12243"/>
                  </a:cubicBezTo>
                  <a:cubicBezTo>
                    <a:pt x="29281" y="12330"/>
                    <a:pt x="28723" y="12381"/>
                    <a:pt x="28165" y="12381"/>
                  </a:cubicBezTo>
                  <a:cubicBezTo>
                    <a:pt x="27655" y="12381"/>
                    <a:pt x="27147" y="12339"/>
                    <a:pt x="26653" y="12243"/>
                  </a:cubicBezTo>
                  <a:lnTo>
                    <a:pt x="26619" y="12243"/>
                  </a:lnTo>
                  <a:cubicBezTo>
                    <a:pt x="26253" y="12143"/>
                    <a:pt x="25852" y="12010"/>
                    <a:pt x="25519" y="11876"/>
                  </a:cubicBezTo>
                  <a:cubicBezTo>
                    <a:pt x="23884" y="11242"/>
                    <a:pt x="22550" y="10208"/>
                    <a:pt x="21516" y="8841"/>
                  </a:cubicBezTo>
                  <a:cubicBezTo>
                    <a:pt x="20348" y="7373"/>
                    <a:pt x="19414" y="5805"/>
                    <a:pt x="17813" y="4738"/>
                  </a:cubicBezTo>
                  <a:cubicBezTo>
                    <a:pt x="16179" y="3603"/>
                    <a:pt x="14311" y="2703"/>
                    <a:pt x="12476" y="1869"/>
                  </a:cubicBezTo>
                  <a:cubicBezTo>
                    <a:pt x="12443" y="1869"/>
                    <a:pt x="12376" y="1836"/>
                    <a:pt x="12343" y="1802"/>
                  </a:cubicBezTo>
                  <a:cubicBezTo>
                    <a:pt x="11942" y="1702"/>
                    <a:pt x="11542" y="1502"/>
                    <a:pt x="11208" y="1369"/>
                  </a:cubicBezTo>
                  <a:cubicBezTo>
                    <a:pt x="10675" y="1202"/>
                    <a:pt x="10141" y="1035"/>
                    <a:pt x="9607" y="868"/>
                  </a:cubicBezTo>
                  <a:cubicBezTo>
                    <a:pt x="8707" y="601"/>
                    <a:pt x="7673" y="401"/>
                    <a:pt x="68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49"/>
            <p:cNvSpPr/>
            <p:nvPr/>
          </p:nvSpPr>
          <p:spPr>
            <a:xfrm>
              <a:off x="3274175" y="2900850"/>
              <a:ext cx="1018250" cy="1661225"/>
            </a:xfrm>
            <a:custGeom>
              <a:avLst/>
              <a:gdLst/>
              <a:ahLst/>
              <a:cxnLst/>
              <a:rect l="l" t="t" r="r" b="b"/>
              <a:pathLst>
                <a:path w="40730" h="66449" extrusionOk="0">
                  <a:moveTo>
                    <a:pt x="28754" y="1"/>
                  </a:moveTo>
                  <a:cubicBezTo>
                    <a:pt x="28754" y="468"/>
                    <a:pt x="28621" y="935"/>
                    <a:pt x="28354" y="1268"/>
                  </a:cubicBezTo>
                  <a:cubicBezTo>
                    <a:pt x="27854" y="1935"/>
                    <a:pt x="27087" y="2369"/>
                    <a:pt x="26453" y="2869"/>
                  </a:cubicBezTo>
                  <a:cubicBezTo>
                    <a:pt x="25786" y="3436"/>
                    <a:pt x="25419" y="4104"/>
                    <a:pt x="25052" y="4871"/>
                  </a:cubicBezTo>
                  <a:cubicBezTo>
                    <a:pt x="24852" y="5404"/>
                    <a:pt x="24651" y="5938"/>
                    <a:pt x="24418" y="6439"/>
                  </a:cubicBezTo>
                  <a:cubicBezTo>
                    <a:pt x="24952" y="5938"/>
                    <a:pt x="25619" y="5538"/>
                    <a:pt x="26319" y="5371"/>
                  </a:cubicBezTo>
                  <a:cubicBezTo>
                    <a:pt x="26340" y="5363"/>
                    <a:pt x="26359" y="5359"/>
                    <a:pt x="26376" y="5359"/>
                  </a:cubicBezTo>
                  <a:cubicBezTo>
                    <a:pt x="26499" y="5359"/>
                    <a:pt x="26536" y="5546"/>
                    <a:pt x="26419" y="5605"/>
                  </a:cubicBezTo>
                  <a:cubicBezTo>
                    <a:pt x="25519" y="6138"/>
                    <a:pt x="24752" y="6772"/>
                    <a:pt x="24084" y="7573"/>
                  </a:cubicBezTo>
                  <a:cubicBezTo>
                    <a:pt x="23751" y="8006"/>
                    <a:pt x="23451" y="8473"/>
                    <a:pt x="23150" y="8940"/>
                  </a:cubicBezTo>
                  <a:cubicBezTo>
                    <a:pt x="22917" y="9307"/>
                    <a:pt x="22750" y="9708"/>
                    <a:pt x="22483" y="10008"/>
                  </a:cubicBezTo>
                  <a:cubicBezTo>
                    <a:pt x="17079" y="18414"/>
                    <a:pt x="7406" y="24351"/>
                    <a:pt x="3103" y="33558"/>
                  </a:cubicBezTo>
                  <a:cubicBezTo>
                    <a:pt x="768" y="38461"/>
                    <a:pt x="1" y="43498"/>
                    <a:pt x="1301" y="48836"/>
                  </a:cubicBezTo>
                  <a:cubicBezTo>
                    <a:pt x="1535" y="49870"/>
                    <a:pt x="1869" y="50870"/>
                    <a:pt x="2069" y="51904"/>
                  </a:cubicBezTo>
                  <a:cubicBezTo>
                    <a:pt x="2102" y="51237"/>
                    <a:pt x="2102" y="50537"/>
                    <a:pt x="2135" y="49870"/>
                  </a:cubicBezTo>
                  <a:cubicBezTo>
                    <a:pt x="2235" y="48135"/>
                    <a:pt x="2702" y="46434"/>
                    <a:pt x="3570" y="44966"/>
                  </a:cubicBezTo>
                  <a:cubicBezTo>
                    <a:pt x="3592" y="44911"/>
                    <a:pt x="3636" y="44888"/>
                    <a:pt x="3683" y="44888"/>
                  </a:cubicBezTo>
                  <a:cubicBezTo>
                    <a:pt x="3777" y="44888"/>
                    <a:pt x="3881" y="44977"/>
                    <a:pt x="3837" y="45066"/>
                  </a:cubicBezTo>
                  <a:cubicBezTo>
                    <a:pt x="3169" y="46767"/>
                    <a:pt x="2836" y="48435"/>
                    <a:pt x="2769" y="50270"/>
                  </a:cubicBezTo>
                  <a:cubicBezTo>
                    <a:pt x="2736" y="51871"/>
                    <a:pt x="2769" y="53539"/>
                    <a:pt x="2202" y="55073"/>
                  </a:cubicBezTo>
                  <a:cubicBezTo>
                    <a:pt x="2069" y="56207"/>
                    <a:pt x="1768" y="57308"/>
                    <a:pt x="1802" y="58442"/>
                  </a:cubicBezTo>
                  <a:cubicBezTo>
                    <a:pt x="1869" y="61678"/>
                    <a:pt x="4504" y="64380"/>
                    <a:pt x="7506" y="65548"/>
                  </a:cubicBezTo>
                  <a:cubicBezTo>
                    <a:pt x="8707" y="66015"/>
                    <a:pt x="9974" y="66281"/>
                    <a:pt x="11275" y="66448"/>
                  </a:cubicBezTo>
                  <a:cubicBezTo>
                    <a:pt x="11909" y="65948"/>
                    <a:pt x="12409" y="65247"/>
                    <a:pt x="12910" y="64614"/>
                  </a:cubicBezTo>
                  <a:cubicBezTo>
                    <a:pt x="13443" y="63880"/>
                    <a:pt x="13910" y="63146"/>
                    <a:pt x="14344" y="62345"/>
                  </a:cubicBezTo>
                  <a:cubicBezTo>
                    <a:pt x="14778" y="61478"/>
                    <a:pt x="15145" y="60544"/>
                    <a:pt x="15345" y="59610"/>
                  </a:cubicBezTo>
                  <a:cubicBezTo>
                    <a:pt x="15512" y="58676"/>
                    <a:pt x="15512" y="57809"/>
                    <a:pt x="15445" y="56875"/>
                  </a:cubicBezTo>
                  <a:lnTo>
                    <a:pt x="15445" y="56875"/>
                  </a:lnTo>
                  <a:cubicBezTo>
                    <a:pt x="15412" y="57208"/>
                    <a:pt x="14077" y="58309"/>
                    <a:pt x="13844" y="58643"/>
                  </a:cubicBezTo>
                  <a:cubicBezTo>
                    <a:pt x="13410" y="59243"/>
                    <a:pt x="13010" y="59777"/>
                    <a:pt x="12543" y="60310"/>
                  </a:cubicBezTo>
                  <a:cubicBezTo>
                    <a:pt x="12309" y="60577"/>
                    <a:pt x="12343" y="61144"/>
                    <a:pt x="11842" y="61511"/>
                  </a:cubicBezTo>
                  <a:cubicBezTo>
                    <a:pt x="11209" y="59110"/>
                    <a:pt x="14911" y="56241"/>
                    <a:pt x="16512" y="55040"/>
                  </a:cubicBezTo>
                  <a:cubicBezTo>
                    <a:pt x="18614" y="53472"/>
                    <a:pt x="20982" y="52171"/>
                    <a:pt x="23084" y="50704"/>
                  </a:cubicBezTo>
                  <a:cubicBezTo>
                    <a:pt x="24084" y="50003"/>
                    <a:pt x="24985" y="49236"/>
                    <a:pt x="25819" y="48435"/>
                  </a:cubicBezTo>
                  <a:cubicBezTo>
                    <a:pt x="26886" y="47168"/>
                    <a:pt x="27787" y="45800"/>
                    <a:pt x="28588" y="44366"/>
                  </a:cubicBezTo>
                  <a:cubicBezTo>
                    <a:pt x="30456" y="41030"/>
                    <a:pt x="31723" y="37394"/>
                    <a:pt x="33091" y="33825"/>
                  </a:cubicBezTo>
                  <a:cubicBezTo>
                    <a:pt x="34158" y="31023"/>
                    <a:pt x="35626" y="28354"/>
                    <a:pt x="36393" y="25452"/>
                  </a:cubicBezTo>
                  <a:cubicBezTo>
                    <a:pt x="36760" y="24018"/>
                    <a:pt x="37060" y="22417"/>
                    <a:pt x="36827" y="20882"/>
                  </a:cubicBezTo>
                  <a:cubicBezTo>
                    <a:pt x="36793" y="20715"/>
                    <a:pt x="36760" y="20582"/>
                    <a:pt x="36760" y="20415"/>
                  </a:cubicBezTo>
                  <a:cubicBezTo>
                    <a:pt x="36693" y="20382"/>
                    <a:pt x="36660" y="20248"/>
                    <a:pt x="36727" y="20182"/>
                  </a:cubicBezTo>
                  <a:cubicBezTo>
                    <a:pt x="37060" y="19881"/>
                    <a:pt x="37494" y="19781"/>
                    <a:pt x="37861" y="19515"/>
                  </a:cubicBezTo>
                  <a:cubicBezTo>
                    <a:pt x="40730" y="15945"/>
                    <a:pt x="39929" y="10608"/>
                    <a:pt x="37294" y="7006"/>
                  </a:cubicBezTo>
                  <a:cubicBezTo>
                    <a:pt x="37127" y="6805"/>
                    <a:pt x="36960" y="6639"/>
                    <a:pt x="36793" y="6439"/>
                  </a:cubicBezTo>
                  <a:cubicBezTo>
                    <a:pt x="35459" y="5038"/>
                    <a:pt x="33925" y="3903"/>
                    <a:pt x="32424" y="2769"/>
                  </a:cubicBezTo>
                  <a:cubicBezTo>
                    <a:pt x="31189" y="1835"/>
                    <a:pt x="29989" y="901"/>
                    <a:pt x="287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49"/>
            <p:cNvSpPr/>
            <p:nvPr/>
          </p:nvSpPr>
          <p:spPr>
            <a:xfrm>
              <a:off x="2049975" y="1742650"/>
              <a:ext cx="1878025" cy="1465900"/>
            </a:xfrm>
            <a:custGeom>
              <a:avLst/>
              <a:gdLst/>
              <a:ahLst/>
              <a:cxnLst/>
              <a:rect l="l" t="t" r="r" b="b"/>
              <a:pathLst>
                <a:path w="75121" h="58636" extrusionOk="0">
                  <a:moveTo>
                    <a:pt x="54296" y="4638"/>
                  </a:moveTo>
                  <a:cubicBezTo>
                    <a:pt x="54349" y="4638"/>
                    <a:pt x="54406" y="4674"/>
                    <a:pt x="54406" y="4732"/>
                  </a:cubicBezTo>
                  <a:cubicBezTo>
                    <a:pt x="54072" y="6800"/>
                    <a:pt x="52838" y="8502"/>
                    <a:pt x="51304" y="9869"/>
                  </a:cubicBezTo>
                  <a:cubicBezTo>
                    <a:pt x="50336" y="10703"/>
                    <a:pt x="49269" y="11437"/>
                    <a:pt x="48168" y="12137"/>
                  </a:cubicBezTo>
                  <a:cubicBezTo>
                    <a:pt x="47768" y="12404"/>
                    <a:pt x="47301" y="12638"/>
                    <a:pt x="46867" y="12905"/>
                  </a:cubicBezTo>
                  <a:cubicBezTo>
                    <a:pt x="45700" y="13605"/>
                    <a:pt x="44532" y="14372"/>
                    <a:pt x="44132" y="15707"/>
                  </a:cubicBezTo>
                  <a:cubicBezTo>
                    <a:pt x="44103" y="15807"/>
                    <a:pt x="44019" y="15852"/>
                    <a:pt x="43932" y="15852"/>
                  </a:cubicBezTo>
                  <a:cubicBezTo>
                    <a:pt x="43817" y="15852"/>
                    <a:pt x="43698" y="15773"/>
                    <a:pt x="43698" y="15640"/>
                  </a:cubicBezTo>
                  <a:cubicBezTo>
                    <a:pt x="43698" y="14439"/>
                    <a:pt x="44565" y="13605"/>
                    <a:pt x="45566" y="12938"/>
                  </a:cubicBezTo>
                  <a:cubicBezTo>
                    <a:pt x="43298" y="12371"/>
                    <a:pt x="42597" y="8268"/>
                    <a:pt x="42030" y="6433"/>
                  </a:cubicBezTo>
                  <a:lnTo>
                    <a:pt x="42030" y="6433"/>
                  </a:lnTo>
                  <a:cubicBezTo>
                    <a:pt x="42831" y="8368"/>
                    <a:pt x="43698" y="12471"/>
                    <a:pt x="46333" y="12471"/>
                  </a:cubicBezTo>
                  <a:cubicBezTo>
                    <a:pt x="46767" y="12238"/>
                    <a:pt x="47201" y="12004"/>
                    <a:pt x="47568" y="11771"/>
                  </a:cubicBezTo>
                  <a:cubicBezTo>
                    <a:pt x="48335" y="11304"/>
                    <a:pt x="49069" y="10803"/>
                    <a:pt x="49736" y="10303"/>
                  </a:cubicBezTo>
                  <a:lnTo>
                    <a:pt x="49736" y="10303"/>
                  </a:lnTo>
                  <a:cubicBezTo>
                    <a:pt x="49547" y="10352"/>
                    <a:pt x="49340" y="10373"/>
                    <a:pt x="49126" y="10373"/>
                  </a:cubicBezTo>
                  <a:cubicBezTo>
                    <a:pt x="48316" y="10373"/>
                    <a:pt x="47387" y="10073"/>
                    <a:pt x="46834" y="9836"/>
                  </a:cubicBezTo>
                  <a:cubicBezTo>
                    <a:pt x="46807" y="9809"/>
                    <a:pt x="46823" y="9760"/>
                    <a:pt x="46848" y="9760"/>
                  </a:cubicBezTo>
                  <a:cubicBezTo>
                    <a:pt x="46854" y="9760"/>
                    <a:pt x="46861" y="9763"/>
                    <a:pt x="46867" y="9769"/>
                  </a:cubicBezTo>
                  <a:cubicBezTo>
                    <a:pt x="47467" y="9936"/>
                    <a:pt x="48101" y="10036"/>
                    <a:pt x="48735" y="10069"/>
                  </a:cubicBezTo>
                  <a:cubicBezTo>
                    <a:pt x="49402" y="10069"/>
                    <a:pt x="49869" y="9769"/>
                    <a:pt x="50503" y="9636"/>
                  </a:cubicBezTo>
                  <a:cubicBezTo>
                    <a:pt x="50536" y="9636"/>
                    <a:pt x="50536" y="9669"/>
                    <a:pt x="50570" y="9669"/>
                  </a:cubicBezTo>
                  <a:cubicBezTo>
                    <a:pt x="52137" y="8368"/>
                    <a:pt x="53405" y="6834"/>
                    <a:pt x="54206" y="4699"/>
                  </a:cubicBezTo>
                  <a:cubicBezTo>
                    <a:pt x="54220" y="4657"/>
                    <a:pt x="54257" y="4638"/>
                    <a:pt x="54296" y="4638"/>
                  </a:cubicBezTo>
                  <a:close/>
                  <a:moveTo>
                    <a:pt x="40458" y="16136"/>
                  </a:moveTo>
                  <a:lnTo>
                    <a:pt x="40458" y="16136"/>
                  </a:lnTo>
                  <a:cubicBezTo>
                    <a:pt x="40460" y="16138"/>
                    <a:pt x="40461" y="16139"/>
                    <a:pt x="40462" y="16140"/>
                  </a:cubicBezTo>
                  <a:cubicBezTo>
                    <a:pt x="40461" y="16139"/>
                    <a:pt x="40460" y="16138"/>
                    <a:pt x="40458" y="16136"/>
                  </a:cubicBezTo>
                  <a:close/>
                  <a:moveTo>
                    <a:pt x="59299" y="0"/>
                  </a:moveTo>
                  <a:cubicBezTo>
                    <a:pt x="57162" y="0"/>
                    <a:pt x="55058" y="793"/>
                    <a:pt x="52805" y="1463"/>
                  </a:cubicBezTo>
                  <a:cubicBezTo>
                    <a:pt x="53138" y="1597"/>
                    <a:pt x="53472" y="1730"/>
                    <a:pt x="53805" y="1930"/>
                  </a:cubicBezTo>
                  <a:cubicBezTo>
                    <a:pt x="54100" y="2078"/>
                    <a:pt x="53926" y="2486"/>
                    <a:pt x="53650" y="2486"/>
                  </a:cubicBezTo>
                  <a:cubicBezTo>
                    <a:pt x="53615" y="2486"/>
                    <a:pt x="53577" y="2479"/>
                    <a:pt x="53538" y="2464"/>
                  </a:cubicBezTo>
                  <a:cubicBezTo>
                    <a:pt x="52279" y="1891"/>
                    <a:pt x="51087" y="1683"/>
                    <a:pt x="49913" y="1683"/>
                  </a:cubicBezTo>
                  <a:cubicBezTo>
                    <a:pt x="48010" y="1683"/>
                    <a:pt x="46154" y="2231"/>
                    <a:pt x="44132" y="2664"/>
                  </a:cubicBezTo>
                  <a:cubicBezTo>
                    <a:pt x="44832" y="3565"/>
                    <a:pt x="45599" y="4499"/>
                    <a:pt x="45733" y="5533"/>
                  </a:cubicBezTo>
                  <a:cubicBezTo>
                    <a:pt x="45758" y="5608"/>
                    <a:pt x="45670" y="5702"/>
                    <a:pt x="45583" y="5702"/>
                  </a:cubicBezTo>
                  <a:cubicBezTo>
                    <a:pt x="45554" y="5702"/>
                    <a:pt x="45524" y="5691"/>
                    <a:pt x="45499" y="5666"/>
                  </a:cubicBezTo>
                  <a:cubicBezTo>
                    <a:pt x="44966" y="4932"/>
                    <a:pt x="44432" y="4198"/>
                    <a:pt x="43898" y="3465"/>
                  </a:cubicBezTo>
                  <a:cubicBezTo>
                    <a:pt x="43598" y="4332"/>
                    <a:pt x="42797" y="4999"/>
                    <a:pt x="42364" y="5800"/>
                  </a:cubicBezTo>
                  <a:cubicBezTo>
                    <a:pt x="42230" y="6033"/>
                    <a:pt x="42164" y="6233"/>
                    <a:pt x="42030" y="6433"/>
                  </a:cubicBezTo>
                  <a:cubicBezTo>
                    <a:pt x="41863" y="6700"/>
                    <a:pt x="41663" y="6900"/>
                    <a:pt x="41296" y="7000"/>
                  </a:cubicBezTo>
                  <a:cubicBezTo>
                    <a:pt x="40963" y="7100"/>
                    <a:pt x="40629" y="7134"/>
                    <a:pt x="40296" y="7234"/>
                  </a:cubicBezTo>
                  <a:cubicBezTo>
                    <a:pt x="40362" y="7901"/>
                    <a:pt x="40596" y="8668"/>
                    <a:pt x="40696" y="9302"/>
                  </a:cubicBezTo>
                  <a:cubicBezTo>
                    <a:pt x="40796" y="10003"/>
                    <a:pt x="40929" y="10670"/>
                    <a:pt x="41096" y="11337"/>
                  </a:cubicBezTo>
                  <a:cubicBezTo>
                    <a:pt x="41130" y="11504"/>
                    <a:pt x="41163" y="11704"/>
                    <a:pt x="41196" y="11871"/>
                  </a:cubicBezTo>
                  <a:cubicBezTo>
                    <a:pt x="41196" y="11971"/>
                    <a:pt x="41230" y="12071"/>
                    <a:pt x="41196" y="12204"/>
                  </a:cubicBezTo>
                  <a:cubicBezTo>
                    <a:pt x="41160" y="12373"/>
                    <a:pt x="41108" y="12440"/>
                    <a:pt x="41050" y="12440"/>
                  </a:cubicBezTo>
                  <a:cubicBezTo>
                    <a:pt x="40845" y="12440"/>
                    <a:pt x="40555" y="11600"/>
                    <a:pt x="40529" y="11470"/>
                  </a:cubicBezTo>
                  <a:cubicBezTo>
                    <a:pt x="40329" y="10303"/>
                    <a:pt x="40162" y="9102"/>
                    <a:pt x="39962" y="7901"/>
                  </a:cubicBezTo>
                  <a:cubicBezTo>
                    <a:pt x="39929" y="7734"/>
                    <a:pt x="39895" y="7534"/>
                    <a:pt x="39862" y="7334"/>
                  </a:cubicBezTo>
                  <a:cubicBezTo>
                    <a:pt x="39562" y="7434"/>
                    <a:pt x="39262" y="7567"/>
                    <a:pt x="38928" y="7668"/>
                  </a:cubicBezTo>
                  <a:cubicBezTo>
                    <a:pt x="38194" y="7968"/>
                    <a:pt x="37494" y="8235"/>
                    <a:pt x="36760" y="8568"/>
                  </a:cubicBezTo>
                  <a:cubicBezTo>
                    <a:pt x="36426" y="8735"/>
                    <a:pt x="36059" y="8902"/>
                    <a:pt x="35726" y="9102"/>
                  </a:cubicBezTo>
                  <a:cubicBezTo>
                    <a:pt x="35826" y="9235"/>
                    <a:pt x="35893" y="9369"/>
                    <a:pt x="35993" y="9502"/>
                  </a:cubicBezTo>
                  <a:cubicBezTo>
                    <a:pt x="36259" y="9936"/>
                    <a:pt x="36526" y="10336"/>
                    <a:pt x="36793" y="10736"/>
                  </a:cubicBezTo>
                  <a:cubicBezTo>
                    <a:pt x="36960" y="11003"/>
                    <a:pt x="37193" y="11270"/>
                    <a:pt x="37327" y="11604"/>
                  </a:cubicBezTo>
                  <a:cubicBezTo>
                    <a:pt x="38628" y="13305"/>
                    <a:pt x="40096" y="14873"/>
                    <a:pt x="41663" y="16340"/>
                  </a:cubicBezTo>
                  <a:cubicBezTo>
                    <a:pt x="41697" y="16340"/>
                    <a:pt x="41697" y="16374"/>
                    <a:pt x="41730" y="16407"/>
                  </a:cubicBezTo>
                  <a:cubicBezTo>
                    <a:pt x="41797" y="16474"/>
                    <a:pt x="41830" y="16541"/>
                    <a:pt x="41863" y="16607"/>
                  </a:cubicBezTo>
                  <a:cubicBezTo>
                    <a:pt x="41886" y="16835"/>
                    <a:pt x="41675" y="16939"/>
                    <a:pt x="41454" y="16939"/>
                  </a:cubicBezTo>
                  <a:cubicBezTo>
                    <a:pt x="41352" y="16939"/>
                    <a:pt x="41247" y="16916"/>
                    <a:pt x="41163" y="16874"/>
                  </a:cubicBezTo>
                  <a:cubicBezTo>
                    <a:pt x="40928" y="16764"/>
                    <a:pt x="40690" y="16718"/>
                    <a:pt x="40449" y="16718"/>
                  </a:cubicBezTo>
                  <a:cubicBezTo>
                    <a:pt x="39524" y="16718"/>
                    <a:pt x="38567" y="17397"/>
                    <a:pt x="37694" y="17741"/>
                  </a:cubicBezTo>
                  <a:cubicBezTo>
                    <a:pt x="35520" y="19046"/>
                    <a:pt x="32960" y="19788"/>
                    <a:pt x="30416" y="19788"/>
                  </a:cubicBezTo>
                  <a:cubicBezTo>
                    <a:pt x="28665" y="19788"/>
                    <a:pt x="26923" y="19437"/>
                    <a:pt x="25318" y="18675"/>
                  </a:cubicBezTo>
                  <a:cubicBezTo>
                    <a:pt x="25152" y="18575"/>
                    <a:pt x="25252" y="18342"/>
                    <a:pt x="25418" y="18342"/>
                  </a:cubicBezTo>
                  <a:cubicBezTo>
                    <a:pt x="27425" y="18522"/>
                    <a:pt x="29297" y="19239"/>
                    <a:pt x="31324" y="19239"/>
                  </a:cubicBezTo>
                  <a:cubicBezTo>
                    <a:pt x="31555" y="19239"/>
                    <a:pt x="31788" y="19230"/>
                    <a:pt x="32023" y="19209"/>
                  </a:cubicBezTo>
                  <a:cubicBezTo>
                    <a:pt x="33191" y="19109"/>
                    <a:pt x="34258" y="18776"/>
                    <a:pt x="35292" y="18375"/>
                  </a:cubicBezTo>
                  <a:cubicBezTo>
                    <a:pt x="37494" y="17241"/>
                    <a:pt x="36993" y="14839"/>
                    <a:pt x="35993" y="12905"/>
                  </a:cubicBezTo>
                  <a:cubicBezTo>
                    <a:pt x="35969" y="12857"/>
                    <a:pt x="36012" y="12810"/>
                    <a:pt x="36051" y="12810"/>
                  </a:cubicBezTo>
                  <a:cubicBezTo>
                    <a:pt x="36067" y="12810"/>
                    <a:pt x="36083" y="12818"/>
                    <a:pt x="36093" y="12838"/>
                  </a:cubicBezTo>
                  <a:cubicBezTo>
                    <a:pt x="36860" y="14005"/>
                    <a:pt x="37527" y="15373"/>
                    <a:pt x="37160" y="16807"/>
                  </a:cubicBezTo>
                  <a:cubicBezTo>
                    <a:pt x="37093" y="17108"/>
                    <a:pt x="36960" y="17408"/>
                    <a:pt x="36827" y="17675"/>
                  </a:cubicBezTo>
                  <a:cubicBezTo>
                    <a:pt x="37135" y="17520"/>
                    <a:pt x="39754" y="16111"/>
                    <a:pt x="40358" y="16111"/>
                  </a:cubicBezTo>
                  <a:cubicBezTo>
                    <a:pt x="40403" y="16111"/>
                    <a:pt x="40438" y="16119"/>
                    <a:pt x="40458" y="16136"/>
                  </a:cubicBezTo>
                  <a:lnTo>
                    <a:pt x="40458" y="16136"/>
                  </a:lnTo>
                  <a:cubicBezTo>
                    <a:pt x="40060" y="15770"/>
                    <a:pt x="39727" y="15305"/>
                    <a:pt x="39395" y="14873"/>
                  </a:cubicBezTo>
                  <a:cubicBezTo>
                    <a:pt x="38194" y="13238"/>
                    <a:pt x="36726" y="11871"/>
                    <a:pt x="35826" y="10003"/>
                  </a:cubicBezTo>
                  <a:lnTo>
                    <a:pt x="35559" y="9569"/>
                  </a:lnTo>
                  <a:cubicBezTo>
                    <a:pt x="35492" y="9502"/>
                    <a:pt x="35459" y="9402"/>
                    <a:pt x="35392" y="9302"/>
                  </a:cubicBezTo>
                  <a:cubicBezTo>
                    <a:pt x="35192" y="9436"/>
                    <a:pt x="34959" y="9569"/>
                    <a:pt x="34725" y="9636"/>
                  </a:cubicBezTo>
                  <a:cubicBezTo>
                    <a:pt x="34469" y="9725"/>
                    <a:pt x="34189" y="9756"/>
                    <a:pt x="33900" y="9756"/>
                  </a:cubicBezTo>
                  <a:cubicBezTo>
                    <a:pt x="33438" y="9756"/>
                    <a:pt x="32955" y="9677"/>
                    <a:pt x="32523" y="9636"/>
                  </a:cubicBezTo>
                  <a:cubicBezTo>
                    <a:pt x="31723" y="9569"/>
                    <a:pt x="30922" y="9569"/>
                    <a:pt x="30122" y="9402"/>
                  </a:cubicBezTo>
                  <a:cubicBezTo>
                    <a:pt x="29988" y="9436"/>
                    <a:pt x="29822" y="9436"/>
                    <a:pt x="29688" y="9469"/>
                  </a:cubicBezTo>
                  <a:cubicBezTo>
                    <a:pt x="29588" y="9469"/>
                    <a:pt x="29588" y="11237"/>
                    <a:pt x="29555" y="11404"/>
                  </a:cubicBezTo>
                  <a:cubicBezTo>
                    <a:pt x="29521" y="11470"/>
                    <a:pt x="29455" y="11470"/>
                    <a:pt x="29421" y="11470"/>
                  </a:cubicBezTo>
                  <a:cubicBezTo>
                    <a:pt x="29355" y="11470"/>
                    <a:pt x="29254" y="11437"/>
                    <a:pt x="29254" y="11337"/>
                  </a:cubicBezTo>
                  <a:cubicBezTo>
                    <a:pt x="29254" y="11170"/>
                    <a:pt x="29254" y="10970"/>
                    <a:pt x="29254" y="10803"/>
                  </a:cubicBezTo>
                  <a:cubicBezTo>
                    <a:pt x="29254" y="10703"/>
                    <a:pt x="29254" y="10636"/>
                    <a:pt x="29254" y="10536"/>
                  </a:cubicBezTo>
                  <a:cubicBezTo>
                    <a:pt x="28921" y="10636"/>
                    <a:pt x="28554" y="10770"/>
                    <a:pt x="28220" y="10903"/>
                  </a:cubicBezTo>
                  <a:cubicBezTo>
                    <a:pt x="28220" y="10903"/>
                    <a:pt x="28220" y="10903"/>
                    <a:pt x="28187" y="10870"/>
                  </a:cubicBezTo>
                  <a:cubicBezTo>
                    <a:pt x="28020" y="10970"/>
                    <a:pt x="27820" y="11037"/>
                    <a:pt x="27653" y="11103"/>
                  </a:cubicBezTo>
                  <a:cubicBezTo>
                    <a:pt x="27620" y="11137"/>
                    <a:pt x="27553" y="11137"/>
                    <a:pt x="27520" y="11170"/>
                  </a:cubicBezTo>
                  <a:cubicBezTo>
                    <a:pt x="27487" y="11170"/>
                    <a:pt x="27487" y="11203"/>
                    <a:pt x="27453" y="11203"/>
                  </a:cubicBezTo>
                  <a:cubicBezTo>
                    <a:pt x="26953" y="11470"/>
                    <a:pt x="26486" y="11737"/>
                    <a:pt x="26052" y="12137"/>
                  </a:cubicBezTo>
                  <a:cubicBezTo>
                    <a:pt x="25218" y="12871"/>
                    <a:pt x="24551" y="13772"/>
                    <a:pt x="23650" y="14472"/>
                  </a:cubicBezTo>
                  <a:cubicBezTo>
                    <a:pt x="23635" y="14487"/>
                    <a:pt x="23617" y="14494"/>
                    <a:pt x="23598" y="14494"/>
                  </a:cubicBezTo>
                  <a:cubicBezTo>
                    <a:pt x="23534" y="14494"/>
                    <a:pt x="23465" y="14417"/>
                    <a:pt x="23517" y="14339"/>
                  </a:cubicBezTo>
                  <a:cubicBezTo>
                    <a:pt x="23717" y="13939"/>
                    <a:pt x="23984" y="13505"/>
                    <a:pt x="24284" y="13105"/>
                  </a:cubicBezTo>
                  <a:lnTo>
                    <a:pt x="24284" y="13105"/>
                  </a:lnTo>
                  <a:cubicBezTo>
                    <a:pt x="20715" y="13272"/>
                    <a:pt x="17279" y="14939"/>
                    <a:pt x="15445" y="18142"/>
                  </a:cubicBezTo>
                  <a:cubicBezTo>
                    <a:pt x="13477" y="21511"/>
                    <a:pt x="14210" y="26181"/>
                    <a:pt x="14244" y="29917"/>
                  </a:cubicBezTo>
                  <a:cubicBezTo>
                    <a:pt x="14244" y="30096"/>
                    <a:pt x="14117" y="30180"/>
                    <a:pt x="13986" y="30180"/>
                  </a:cubicBezTo>
                  <a:cubicBezTo>
                    <a:pt x="13850" y="30180"/>
                    <a:pt x="13710" y="30088"/>
                    <a:pt x="13710" y="29917"/>
                  </a:cubicBezTo>
                  <a:cubicBezTo>
                    <a:pt x="13510" y="27749"/>
                    <a:pt x="13310" y="25213"/>
                    <a:pt x="13543" y="22812"/>
                  </a:cubicBezTo>
                  <a:lnTo>
                    <a:pt x="13543" y="22812"/>
                  </a:lnTo>
                  <a:cubicBezTo>
                    <a:pt x="13276" y="23279"/>
                    <a:pt x="13010" y="23746"/>
                    <a:pt x="12743" y="24213"/>
                  </a:cubicBezTo>
                  <a:cubicBezTo>
                    <a:pt x="12342" y="24913"/>
                    <a:pt x="11909" y="25647"/>
                    <a:pt x="11508" y="26348"/>
                  </a:cubicBezTo>
                  <a:cubicBezTo>
                    <a:pt x="10708" y="27715"/>
                    <a:pt x="9774" y="29050"/>
                    <a:pt x="9207" y="30517"/>
                  </a:cubicBezTo>
                  <a:cubicBezTo>
                    <a:pt x="8640" y="31918"/>
                    <a:pt x="8807" y="33286"/>
                    <a:pt x="8973" y="34720"/>
                  </a:cubicBezTo>
                  <a:cubicBezTo>
                    <a:pt x="9040" y="35354"/>
                    <a:pt x="9107" y="36055"/>
                    <a:pt x="9040" y="36688"/>
                  </a:cubicBezTo>
                  <a:cubicBezTo>
                    <a:pt x="10007" y="35187"/>
                    <a:pt x="11142" y="33853"/>
                    <a:pt x="12442" y="32619"/>
                  </a:cubicBezTo>
                  <a:cubicBezTo>
                    <a:pt x="12455" y="32613"/>
                    <a:pt x="12467" y="32610"/>
                    <a:pt x="12479" y="32610"/>
                  </a:cubicBezTo>
                  <a:cubicBezTo>
                    <a:pt x="12530" y="32610"/>
                    <a:pt x="12570" y="32664"/>
                    <a:pt x="12543" y="32719"/>
                  </a:cubicBezTo>
                  <a:cubicBezTo>
                    <a:pt x="11175" y="34187"/>
                    <a:pt x="10007" y="35854"/>
                    <a:pt x="9107" y="37622"/>
                  </a:cubicBezTo>
                  <a:cubicBezTo>
                    <a:pt x="8640" y="38523"/>
                    <a:pt x="8239" y="39490"/>
                    <a:pt x="7906" y="40424"/>
                  </a:cubicBezTo>
                  <a:cubicBezTo>
                    <a:pt x="7772" y="40858"/>
                    <a:pt x="7606" y="41325"/>
                    <a:pt x="7506" y="41759"/>
                  </a:cubicBezTo>
                  <a:cubicBezTo>
                    <a:pt x="7372" y="42192"/>
                    <a:pt x="7339" y="42693"/>
                    <a:pt x="7005" y="43026"/>
                  </a:cubicBezTo>
                  <a:cubicBezTo>
                    <a:pt x="6972" y="43060"/>
                    <a:pt x="6931" y="43074"/>
                    <a:pt x="6890" y="43074"/>
                  </a:cubicBezTo>
                  <a:cubicBezTo>
                    <a:pt x="6809" y="43074"/>
                    <a:pt x="6727" y="43015"/>
                    <a:pt x="6705" y="42926"/>
                  </a:cubicBezTo>
                  <a:cubicBezTo>
                    <a:pt x="6538" y="42492"/>
                    <a:pt x="6772" y="41925"/>
                    <a:pt x="6905" y="41492"/>
                  </a:cubicBezTo>
                  <a:cubicBezTo>
                    <a:pt x="7039" y="41025"/>
                    <a:pt x="7205" y="40524"/>
                    <a:pt x="7406" y="40057"/>
                  </a:cubicBezTo>
                  <a:cubicBezTo>
                    <a:pt x="7839" y="38857"/>
                    <a:pt x="8573" y="37389"/>
                    <a:pt x="8573" y="37255"/>
                  </a:cubicBezTo>
                  <a:cubicBezTo>
                    <a:pt x="8506" y="36355"/>
                    <a:pt x="8340" y="34854"/>
                    <a:pt x="8273" y="34053"/>
                  </a:cubicBezTo>
                  <a:cubicBezTo>
                    <a:pt x="8239" y="34020"/>
                    <a:pt x="8239" y="33953"/>
                    <a:pt x="8239" y="33920"/>
                  </a:cubicBezTo>
                  <a:cubicBezTo>
                    <a:pt x="8073" y="34420"/>
                    <a:pt x="7839" y="34920"/>
                    <a:pt x="7639" y="35421"/>
                  </a:cubicBezTo>
                  <a:cubicBezTo>
                    <a:pt x="7372" y="36021"/>
                    <a:pt x="7105" y="36622"/>
                    <a:pt x="6772" y="37189"/>
                  </a:cubicBezTo>
                  <a:cubicBezTo>
                    <a:pt x="5638" y="39324"/>
                    <a:pt x="4137" y="41258"/>
                    <a:pt x="2402" y="42960"/>
                  </a:cubicBezTo>
                  <a:cubicBezTo>
                    <a:pt x="1935" y="43393"/>
                    <a:pt x="1501" y="43793"/>
                    <a:pt x="1001" y="44194"/>
                  </a:cubicBezTo>
                  <a:cubicBezTo>
                    <a:pt x="767" y="44394"/>
                    <a:pt x="501" y="44561"/>
                    <a:pt x="334" y="44861"/>
                  </a:cubicBezTo>
                  <a:cubicBezTo>
                    <a:pt x="167" y="45161"/>
                    <a:pt x="134" y="45528"/>
                    <a:pt x="100" y="45862"/>
                  </a:cubicBezTo>
                  <a:cubicBezTo>
                    <a:pt x="0" y="46962"/>
                    <a:pt x="34" y="48130"/>
                    <a:pt x="167" y="49197"/>
                  </a:cubicBezTo>
                  <a:cubicBezTo>
                    <a:pt x="167" y="49464"/>
                    <a:pt x="134" y="49698"/>
                    <a:pt x="134" y="49965"/>
                  </a:cubicBezTo>
                  <a:cubicBezTo>
                    <a:pt x="167" y="50598"/>
                    <a:pt x="234" y="51199"/>
                    <a:pt x="334" y="51833"/>
                  </a:cubicBezTo>
                  <a:cubicBezTo>
                    <a:pt x="1101" y="50999"/>
                    <a:pt x="2102" y="50365"/>
                    <a:pt x="3169" y="49965"/>
                  </a:cubicBezTo>
                  <a:cubicBezTo>
                    <a:pt x="3236" y="49931"/>
                    <a:pt x="3269" y="49931"/>
                    <a:pt x="3336" y="49898"/>
                  </a:cubicBezTo>
                  <a:cubicBezTo>
                    <a:pt x="4170" y="49598"/>
                    <a:pt x="5037" y="49464"/>
                    <a:pt x="5871" y="49431"/>
                  </a:cubicBezTo>
                  <a:cubicBezTo>
                    <a:pt x="5928" y="49430"/>
                    <a:pt x="5984" y="49429"/>
                    <a:pt x="6040" y="49429"/>
                  </a:cubicBezTo>
                  <a:cubicBezTo>
                    <a:pt x="7549" y="49429"/>
                    <a:pt x="9024" y="49856"/>
                    <a:pt x="10374" y="50532"/>
                  </a:cubicBezTo>
                  <a:cubicBezTo>
                    <a:pt x="11108" y="50899"/>
                    <a:pt x="11809" y="51332"/>
                    <a:pt x="12476" y="51799"/>
                  </a:cubicBezTo>
                  <a:cubicBezTo>
                    <a:pt x="12609" y="51899"/>
                    <a:pt x="12743" y="51999"/>
                    <a:pt x="12876" y="52099"/>
                  </a:cubicBezTo>
                  <a:cubicBezTo>
                    <a:pt x="12042" y="49631"/>
                    <a:pt x="9374" y="47963"/>
                    <a:pt x="7072" y="47129"/>
                  </a:cubicBezTo>
                  <a:cubicBezTo>
                    <a:pt x="6472" y="46929"/>
                    <a:pt x="5838" y="46762"/>
                    <a:pt x="5204" y="46629"/>
                  </a:cubicBezTo>
                  <a:cubicBezTo>
                    <a:pt x="4839" y="46560"/>
                    <a:pt x="4304" y="46399"/>
                    <a:pt x="3841" y="46399"/>
                  </a:cubicBezTo>
                  <a:cubicBezTo>
                    <a:pt x="3627" y="46399"/>
                    <a:pt x="3428" y="46434"/>
                    <a:pt x="3269" y="46529"/>
                  </a:cubicBezTo>
                  <a:cubicBezTo>
                    <a:pt x="3269" y="46538"/>
                    <a:pt x="3264" y="46543"/>
                    <a:pt x="3255" y="46543"/>
                  </a:cubicBezTo>
                  <a:cubicBezTo>
                    <a:pt x="3236" y="46543"/>
                    <a:pt x="3203" y="46519"/>
                    <a:pt x="3203" y="46495"/>
                  </a:cubicBezTo>
                  <a:cubicBezTo>
                    <a:pt x="3153" y="46029"/>
                    <a:pt x="3665" y="45942"/>
                    <a:pt x="4098" y="45942"/>
                  </a:cubicBezTo>
                  <a:cubicBezTo>
                    <a:pt x="4253" y="45942"/>
                    <a:pt x="4398" y="45953"/>
                    <a:pt x="4503" y="45962"/>
                  </a:cubicBezTo>
                  <a:cubicBezTo>
                    <a:pt x="5304" y="45995"/>
                    <a:pt x="6071" y="46095"/>
                    <a:pt x="6838" y="46329"/>
                  </a:cubicBezTo>
                  <a:cubicBezTo>
                    <a:pt x="8239" y="46729"/>
                    <a:pt x="9574" y="47396"/>
                    <a:pt x="10708" y="48297"/>
                  </a:cubicBezTo>
                  <a:cubicBezTo>
                    <a:pt x="10775" y="48363"/>
                    <a:pt x="10841" y="48430"/>
                    <a:pt x="10941" y="48497"/>
                  </a:cubicBezTo>
                  <a:cubicBezTo>
                    <a:pt x="11008" y="48430"/>
                    <a:pt x="11075" y="48363"/>
                    <a:pt x="11175" y="48297"/>
                  </a:cubicBezTo>
                  <a:cubicBezTo>
                    <a:pt x="11542" y="48030"/>
                    <a:pt x="11909" y="47763"/>
                    <a:pt x="12309" y="47463"/>
                  </a:cubicBezTo>
                  <a:cubicBezTo>
                    <a:pt x="13043" y="46929"/>
                    <a:pt x="13843" y="46429"/>
                    <a:pt x="14611" y="45962"/>
                  </a:cubicBezTo>
                  <a:cubicBezTo>
                    <a:pt x="16012" y="45128"/>
                    <a:pt x="17513" y="44494"/>
                    <a:pt x="18647" y="43326"/>
                  </a:cubicBezTo>
                  <a:cubicBezTo>
                    <a:pt x="19748" y="42192"/>
                    <a:pt x="20515" y="40758"/>
                    <a:pt x="21182" y="39390"/>
                  </a:cubicBezTo>
                  <a:cubicBezTo>
                    <a:pt x="21949" y="37889"/>
                    <a:pt x="22583" y="36355"/>
                    <a:pt x="23083" y="34754"/>
                  </a:cubicBezTo>
                  <a:cubicBezTo>
                    <a:pt x="23317" y="33986"/>
                    <a:pt x="23550" y="33186"/>
                    <a:pt x="23751" y="32352"/>
                  </a:cubicBezTo>
                  <a:cubicBezTo>
                    <a:pt x="23951" y="31551"/>
                    <a:pt x="24051" y="30717"/>
                    <a:pt x="24318" y="29950"/>
                  </a:cubicBezTo>
                  <a:cubicBezTo>
                    <a:pt x="24318" y="29920"/>
                    <a:pt x="24338" y="29904"/>
                    <a:pt x="24360" y="29904"/>
                  </a:cubicBezTo>
                  <a:cubicBezTo>
                    <a:pt x="24387" y="29904"/>
                    <a:pt x="24418" y="29928"/>
                    <a:pt x="24418" y="29984"/>
                  </a:cubicBezTo>
                  <a:cubicBezTo>
                    <a:pt x="24484" y="30918"/>
                    <a:pt x="24251" y="31852"/>
                    <a:pt x="24051" y="32786"/>
                  </a:cubicBezTo>
                  <a:cubicBezTo>
                    <a:pt x="23884" y="33686"/>
                    <a:pt x="23650" y="34587"/>
                    <a:pt x="23384" y="35487"/>
                  </a:cubicBezTo>
                  <a:cubicBezTo>
                    <a:pt x="23083" y="36421"/>
                    <a:pt x="22750" y="37322"/>
                    <a:pt x="22383" y="38223"/>
                  </a:cubicBezTo>
                  <a:cubicBezTo>
                    <a:pt x="22616" y="38289"/>
                    <a:pt x="22817" y="38423"/>
                    <a:pt x="23017" y="38523"/>
                  </a:cubicBezTo>
                  <a:cubicBezTo>
                    <a:pt x="23384" y="38723"/>
                    <a:pt x="23784" y="38890"/>
                    <a:pt x="24151" y="39090"/>
                  </a:cubicBezTo>
                  <a:cubicBezTo>
                    <a:pt x="24518" y="39290"/>
                    <a:pt x="24918" y="39490"/>
                    <a:pt x="25285" y="39724"/>
                  </a:cubicBezTo>
                  <a:cubicBezTo>
                    <a:pt x="25985" y="39891"/>
                    <a:pt x="26686" y="40124"/>
                    <a:pt x="27353" y="40324"/>
                  </a:cubicBezTo>
                  <a:cubicBezTo>
                    <a:pt x="28421" y="40624"/>
                    <a:pt x="29455" y="40925"/>
                    <a:pt x="30522" y="41192"/>
                  </a:cubicBezTo>
                  <a:cubicBezTo>
                    <a:pt x="31623" y="41458"/>
                    <a:pt x="32757" y="41659"/>
                    <a:pt x="33858" y="41792"/>
                  </a:cubicBezTo>
                  <a:cubicBezTo>
                    <a:pt x="34191" y="41825"/>
                    <a:pt x="34492" y="41825"/>
                    <a:pt x="34825" y="41859"/>
                  </a:cubicBezTo>
                  <a:cubicBezTo>
                    <a:pt x="35826" y="41792"/>
                    <a:pt x="36793" y="41692"/>
                    <a:pt x="37761" y="41558"/>
                  </a:cubicBezTo>
                  <a:cubicBezTo>
                    <a:pt x="37799" y="41539"/>
                    <a:pt x="37849" y="41520"/>
                    <a:pt x="37897" y="41520"/>
                  </a:cubicBezTo>
                  <a:cubicBezTo>
                    <a:pt x="37932" y="41520"/>
                    <a:pt x="37966" y="41530"/>
                    <a:pt x="37994" y="41558"/>
                  </a:cubicBezTo>
                  <a:cubicBezTo>
                    <a:pt x="38027" y="41558"/>
                    <a:pt x="38061" y="41525"/>
                    <a:pt x="38061" y="41525"/>
                  </a:cubicBezTo>
                  <a:cubicBezTo>
                    <a:pt x="38261" y="41792"/>
                    <a:pt x="38528" y="41992"/>
                    <a:pt x="38761" y="42226"/>
                  </a:cubicBezTo>
                  <a:cubicBezTo>
                    <a:pt x="38728" y="42226"/>
                    <a:pt x="38695" y="42226"/>
                    <a:pt x="38661" y="42259"/>
                  </a:cubicBezTo>
                  <a:cubicBezTo>
                    <a:pt x="40796" y="44427"/>
                    <a:pt x="43431" y="45895"/>
                    <a:pt x="45833" y="47763"/>
                  </a:cubicBezTo>
                  <a:cubicBezTo>
                    <a:pt x="47501" y="49097"/>
                    <a:pt x="49402" y="50798"/>
                    <a:pt x="49936" y="52967"/>
                  </a:cubicBezTo>
                  <a:cubicBezTo>
                    <a:pt x="50269" y="53701"/>
                    <a:pt x="50536" y="54468"/>
                    <a:pt x="50770" y="55235"/>
                  </a:cubicBezTo>
                  <a:cubicBezTo>
                    <a:pt x="50770" y="55268"/>
                    <a:pt x="50770" y="55268"/>
                    <a:pt x="50803" y="55302"/>
                  </a:cubicBezTo>
                  <a:cubicBezTo>
                    <a:pt x="51003" y="55902"/>
                    <a:pt x="51137" y="56536"/>
                    <a:pt x="51270" y="57170"/>
                  </a:cubicBezTo>
                  <a:cubicBezTo>
                    <a:pt x="51304" y="57336"/>
                    <a:pt x="51337" y="57537"/>
                    <a:pt x="51370" y="57737"/>
                  </a:cubicBezTo>
                  <a:cubicBezTo>
                    <a:pt x="52372" y="58365"/>
                    <a:pt x="53547" y="58635"/>
                    <a:pt x="54732" y="58635"/>
                  </a:cubicBezTo>
                  <a:cubicBezTo>
                    <a:pt x="55560" y="58635"/>
                    <a:pt x="56393" y="58504"/>
                    <a:pt x="57174" y="58270"/>
                  </a:cubicBezTo>
                  <a:cubicBezTo>
                    <a:pt x="59142" y="57703"/>
                    <a:pt x="60877" y="56503"/>
                    <a:pt x="62578" y="55368"/>
                  </a:cubicBezTo>
                  <a:cubicBezTo>
                    <a:pt x="64346" y="54201"/>
                    <a:pt x="66214" y="53200"/>
                    <a:pt x="68049" y="52166"/>
                  </a:cubicBezTo>
                  <a:cubicBezTo>
                    <a:pt x="70317" y="50865"/>
                    <a:pt x="72719" y="49131"/>
                    <a:pt x="74053" y="46829"/>
                  </a:cubicBezTo>
                  <a:cubicBezTo>
                    <a:pt x="74754" y="45428"/>
                    <a:pt x="75121" y="43860"/>
                    <a:pt x="74820" y="42326"/>
                  </a:cubicBezTo>
                  <a:cubicBezTo>
                    <a:pt x="73786" y="41091"/>
                    <a:pt x="72685" y="39891"/>
                    <a:pt x="71618" y="38656"/>
                  </a:cubicBezTo>
                  <a:cubicBezTo>
                    <a:pt x="70217" y="37089"/>
                    <a:pt x="68583" y="35454"/>
                    <a:pt x="68116" y="33353"/>
                  </a:cubicBezTo>
                  <a:cubicBezTo>
                    <a:pt x="68015" y="33953"/>
                    <a:pt x="67782" y="34553"/>
                    <a:pt x="67448" y="35154"/>
                  </a:cubicBezTo>
                  <a:cubicBezTo>
                    <a:pt x="67422" y="35219"/>
                    <a:pt x="67356" y="35248"/>
                    <a:pt x="67286" y="35248"/>
                  </a:cubicBezTo>
                  <a:cubicBezTo>
                    <a:pt x="67177" y="35248"/>
                    <a:pt x="67061" y="35176"/>
                    <a:pt x="67081" y="35054"/>
                  </a:cubicBezTo>
                  <a:cubicBezTo>
                    <a:pt x="67448" y="32419"/>
                    <a:pt x="67582" y="30350"/>
                    <a:pt x="66681" y="27815"/>
                  </a:cubicBezTo>
                  <a:cubicBezTo>
                    <a:pt x="66248" y="26614"/>
                    <a:pt x="65714" y="25447"/>
                    <a:pt x="65414" y="24213"/>
                  </a:cubicBezTo>
                  <a:cubicBezTo>
                    <a:pt x="65247" y="23846"/>
                    <a:pt x="65147" y="23446"/>
                    <a:pt x="65080" y="23045"/>
                  </a:cubicBezTo>
                  <a:cubicBezTo>
                    <a:pt x="65013" y="23512"/>
                    <a:pt x="64913" y="23913"/>
                    <a:pt x="64813" y="24346"/>
                  </a:cubicBezTo>
                  <a:cubicBezTo>
                    <a:pt x="64802" y="24357"/>
                    <a:pt x="64791" y="24361"/>
                    <a:pt x="64781" y="24361"/>
                  </a:cubicBezTo>
                  <a:cubicBezTo>
                    <a:pt x="64761" y="24361"/>
                    <a:pt x="64746" y="24346"/>
                    <a:pt x="64746" y="24346"/>
                  </a:cubicBezTo>
                  <a:cubicBezTo>
                    <a:pt x="64746" y="23379"/>
                    <a:pt x="64880" y="22445"/>
                    <a:pt x="64880" y="21477"/>
                  </a:cubicBezTo>
                  <a:cubicBezTo>
                    <a:pt x="64847" y="20744"/>
                    <a:pt x="64780" y="19976"/>
                    <a:pt x="64713" y="19243"/>
                  </a:cubicBezTo>
                  <a:cubicBezTo>
                    <a:pt x="63946" y="21611"/>
                    <a:pt x="62245" y="23579"/>
                    <a:pt x="60210" y="25080"/>
                  </a:cubicBezTo>
                  <a:cubicBezTo>
                    <a:pt x="59476" y="25614"/>
                    <a:pt x="58709" y="26081"/>
                    <a:pt x="57875" y="26481"/>
                  </a:cubicBezTo>
                  <a:cubicBezTo>
                    <a:pt x="57875" y="26514"/>
                    <a:pt x="57875" y="26514"/>
                    <a:pt x="57875" y="26548"/>
                  </a:cubicBezTo>
                  <a:cubicBezTo>
                    <a:pt x="57708" y="27782"/>
                    <a:pt x="57375" y="28949"/>
                    <a:pt x="56874" y="30084"/>
                  </a:cubicBezTo>
                  <a:cubicBezTo>
                    <a:pt x="56774" y="30484"/>
                    <a:pt x="56641" y="30851"/>
                    <a:pt x="56507" y="31218"/>
                  </a:cubicBezTo>
                  <a:cubicBezTo>
                    <a:pt x="56674" y="31585"/>
                    <a:pt x="56774" y="32018"/>
                    <a:pt x="56607" y="32419"/>
                  </a:cubicBezTo>
                  <a:cubicBezTo>
                    <a:pt x="56441" y="32852"/>
                    <a:pt x="56007" y="33186"/>
                    <a:pt x="55707" y="33519"/>
                  </a:cubicBezTo>
                  <a:cubicBezTo>
                    <a:pt x="54172" y="35020"/>
                    <a:pt x="52238" y="36421"/>
                    <a:pt x="50169" y="37089"/>
                  </a:cubicBezTo>
                  <a:cubicBezTo>
                    <a:pt x="50152" y="37094"/>
                    <a:pt x="50134" y="37096"/>
                    <a:pt x="50117" y="37096"/>
                  </a:cubicBezTo>
                  <a:cubicBezTo>
                    <a:pt x="49913" y="37096"/>
                    <a:pt x="49787" y="36745"/>
                    <a:pt x="50003" y="36622"/>
                  </a:cubicBezTo>
                  <a:cubicBezTo>
                    <a:pt x="50903" y="36221"/>
                    <a:pt x="51771" y="35854"/>
                    <a:pt x="52604" y="35354"/>
                  </a:cubicBezTo>
                  <a:cubicBezTo>
                    <a:pt x="53438" y="34820"/>
                    <a:pt x="54206" y="34253"/>
                    <a:pt x="54906" y="33586"/>
                  </a:cubicBezTo>
                  <a:cubicBezTo>
                    <a:pt x="55073" y="33453"/>
                    <a:pt x="55206" y="33286"/>
                    <a:pt x="55373" y="33152"/>
                  </a:cubicBezTo>
                  <a:cubicBezTo>
                    <a:pt x="54406" y="32719"/>
                    <a:pt x="53405" y="32452"/>
                    <a:pt x="52404" y="32252"/>
                  </a:cubicBezTo>
                  <a:cubicBezTo>
                    <a:pt x="52104" y="32252"/>
                    <a:pt x="51771" y="32118"/>
                    <a:pt x="51504" y="32085"/>
                  </a:cubicBezTo>
                  <a:cubicBezTo>
                    <a:pt x="51103" y="31985"/>
                    <a:pt x="50670" y="32052"/>
                    <a:pt x="50269" y="31985"/>
                  </a:cubicBezTo>
                  <a:cubicBezTo>
                    <a:pt x="49969" y="32118"/>
                    <a:pt x="49736" y="32285"/>
                    <a:pt x="49469" y="32419"/>
                  </a:cubicBezTo>
                  <a:cubicBezTo>
                    <a:pt x="47141" y="33698"/>
                    <a:pt x="44563" y="34226"/>
                    <a:pt x="41958" y="34226"/>
                  </a:cubicBezTo>
                  <a:cubicBezTo>
                    <a:pt x="40419" y="34226"/>
                    <a:pt x="38871" y="34042"/>
                    <a:pt x="37360" y="33720"/>
                  </a:cubicBezTo>
                  <a:cubicBezTo>
                    <a:pt x="37093" y="33653"/>
                    <a:pt x="36827" y="33619"/>
                    <a:pt x="36560" y="33553"/>
                  </a:cubicBezTo>
                  <a:cubicBezTo>
                    <a:pt x="35859" y="33419"/>
                    <a:pt x="35159" y="33253"/>
                    <a:pt x="34492" y="32952"/>
                  </a:cubicBezTo>
                  <a:cubicBezTo>
                    <a:pt x="33191" y="32552"/>
                    <a:pt x="31890" y="32052"/>
                    <a:pt x="30622" y="31551"/>
                  </a:cubicBezTo>
                  <a:cubicBezTo>
                    <a:pt x="29555" y="31151"/>
                    <a:pt x="28521" y="30717"/>
                    <a:pt x="27420" y="30417"/>
                  </a:cubicBezTo>
                  <a:cubicBezTo>
                    <a:pt x="26853" y="30217"/>
                    <a:pt x="26252" y="30084"/>
                    <a:pt x="25652" y="29984"/>
                  </a:cubicBezTo>
                  <a:cubicBezTo>
                    <a:pt x="25051" y="29883"/>
                    <a:pt x="24484" y="29850"/>
                    <a:pt x="23884" y="29750"/>
                  </a:cubicBezTo>
                  <a:cubicBezTo>
                    <a:pt x="23817" y="29750"/>
                    <a:pt x="23784" y="29617"/>
                    <a:pt x="23884" y="29583"/>
                  </a:cubicBezTo>
                  <a:cubicBezTo>
                    <a:pt x="24197" y="29517"/>
                    <a:pt x="24519" y="29488"/>
                    <a:pt x="24843" y="29488"/>
                  </a:cubicBezTo>
                  <a:cubicBezTo>
                    <a:pt x="25658" y="29488"/>
                    <a:pt x="26490" y="29669"/>
                    <a:pt x="27253" y="29883"/>
                  </a:cubicBezTo>
                  <a:cubicBezTo>
                    <a:pt x="28454" y="30184"/>
                    <a:pt x="29555" y="30617"/>
                    <a:pt x="30689" y="31051"/>
                  </a:cubicBezTo>
                  <a:cubicBezTo>
                    <a:pt x="31890" y="31518"/>
                    <a:pt x="33091" y="31985"/>
                    <a:pt x="34325" y="32385"/>
                  </a:cubicBezTo>
                  <a:cubicBezTo>
                    <a:pt x="34792" y="32452"/>
                    <a:pt x="35225" y="32552"/>
                    <a:pt x="35692" y="32652"/>
                  </a:cubicBezTo>
                  <a:cubicBezTo>
                    <a:pt x="36293" y="32752"/>
                    <a:pt x="36893" y="32886"/>
                    <a:pt x="37494" y="32986"/>
                  </a:cubicBezTo>
                  <a:cubicBezTo>
                    <a:pt x="38661" y="33219"/>
                    <a:pt x="39862" y="33319"/>
                    <a:pt x="41063" y="33353"/>
                  </a:cubicBezTo>
                  <a:cubicBezTo>
                    <a:pt x="41169" y="33354"/>
                    <a:pt x="41275" y="33355"/>
                    <a:pt x="41382" y="33355"/>
                  </a:cubicBezTo>
                  <a:cubicBezTo>
                    <a:pt x="43410" y="33355"/>
                    <a:pt x="45432" y="33051"/>
                    <a:pt x="47334" y="32385"/>
                  </a:cubicBezTo>
                  <a:cubicBezTo>
                    <a:pt x="47868" y="32185"/>
                    <a:pt x="48401" y="31952"/>
                    <a:pt x="48935" y="31685"/>
                  </a:cubicBezTo>
                  <a:cubicBezTo>
                    <a:pt x="48902" y="31651"/>
                    <a:pt x="48902" y="31651"/>
                    <a:pt x="48902" y="31618"/>
                  </a:cubicBezTo>
                  <a:cubicBezTo>
                    <a:pt x="48735" y="31385"/>
                    <a:pt x="48535" y="31218"/>
                    <a:pt x="48335" y="31084"/>
                  </a:cubicBezTo>
                  <a:cubicBezTo>
                    <a:pt x="47868" y="30784"/>
                    <a:pt x="47334" y="30617"/>
                    <a:pt x="46834" y="30417"/>
                  </a:cubicBezTo>
                  <a:cubicBezTo>
                    <a:pt x="46200" y="30184"/>
                    <a:pt x="45566" y="29950"/>
                    <a:pt x="44899" y="29717"/>
                  </a:cubicBezTo>
                  <a:cubicBezTo>
                    <a:pt x="43598" y="29216"/>
                    <a:pt x="42264" y="28749"/>
                    <a:pt x="40963" y="28249"/>
                  </a:cubicBezTo>
                  <a:cubicBezTo>
                    <a:pt x="40462" y="28082"/>
                    <a:pt x="39962" y="27882"/>
                    <a:pt x="39495" y="27715"/>
                  </a:cubicBezTo>
                  <a:cubicBezTo>
                    <a:pt x="39295" y="27682"/>
                    <a:pt x="39095" y="27582"/>
                    <a:pt x="38895" y="27482"/>
                  </a:cubicBezTo>
                  <a:cubicBezTo>
                    <a:pt x="38361" y="27282"/>
                    <a:pt x="37694" y="27282"/>
                    <a:pt x="37260" y="26881"/>
                  </a:cubicBezTo>
                  <a:cubicBezTo>
                    <a:pt x="37193" y="26848"/>
                    <a:pt x="37127" y="26815"/>
                    <a:pt x="37060" y="26781"/>
                  </a:cubicBezTo>
                  <a:cubicBezTo>
                    <a:pt x="37060" y="26748"/>
                    <a:pt x="37060" y="26748"/>
                    <a:pt x="37027" y="26748"/>
                  </a:cubicBezTo>
                  <a:cubicBezTo>
                    <a:pt x="36960" y="26715"/>
                    <a:pt x="36960" y="26448"/>
                    <a:pt x="36993" y="26348"/>
                  </a:cubicBezTo>
                  <a:cubicBezTo>
                    <a:pt x="37260" y="25047"/>
                    <a:pt x="37694" y="23812"/>
                    <a:pt x="38094" y="22545"/>
                  </a:cubicBezTo>
                  <a:cubicBezTo>
                    <a:pt x="38494" y="21311"/>
                    <a:pt x="38861" y="20043"/>
                    <a:pt x="39328" y="18809"/>
                  </a:cubicBezTo>
                  <a:cubicBezTo>
                    <a:pt x="39495" y="18342"/>
                    <a:pt x="39762" y="18042"/>
                    <a:pt x="40229" y="17875"/>
                  </a:cubicBezTo>
                  <a:cubicBezTo>
                    <a:pt x="40796" y="17641"/>
                    <a:pt x="41363" y="17441"/>
                    <a:pt x="41930" y="17208"/>
                  </a:cubicBezTo>
                  <a:cubicBezTo>
                    <a:pt x="42839" y="16867"/>
                    <a:pt x="43820" y="16357"/>
                    <a:pt x="44792" y="16357"/>
                  </a:cubicBezTo>
                  <a:cubicBezTo>
                    <a:pt x="44961" y="16357"/>
                    <a:pt x="45131" y="16372"/>
                    <a:pt x="45299" y="16407"/>
                  </a:cubicBezTo>
                  <a:cubicBezTo>
                    <a:pt x="45366" y="16407"/>
                    <a:pt x="45433" y="16441"/>
                    <a:pt x="45466" y="16474"/>
                  </a:cubicBezTo>
                  <a:cubicBezTo>
                    <a:pt x="45966" y="16007"/>
                    <a:pt x="46634" y="15640"/>
                    <a:pt x="47201" y="15240"/>
                  </a:cubicBezTo>
                  <a:cubicBezTo>
                    <a:pt x="47868" y="14839"/>
                    <a:pt x="48502" y="14406"/>
                    <a:pt x="49135" y="14005"/>
                  </a:cubicBezTo>
                  <a:cubicBezTo>
                    <a:pt x="49736" y="13605"/>
                    <a:pt x="50336" y="13138"/>
                    <a:pt x="51003" y="12871"/>
                  </a:cubicBezTo>
                  <a:cubicBezTo>
                    <a:pt x="51186" y="12808"/>
                    <a:pt x="51368" y="12781"/>
                    <a:pt x="51549" y="12781"/>
                  </a:cubicBezTo>
                  <a:cubicBezTo>
                    <a:pt x="52032" y="12781"/>
                    <a:pt x="52511" y="12968"/>
                    <a:pt x="52971" y="13138"/>
                  </a:cubicBezTo>
                  <a:cubicBezTo>
                    <a:pt x="54472" y="13639"/>
                    <a:pt x="55940" y="14139"/>
                    <a:pt x="57408" y="14639"/>
                  </a:cubicBezTo>
                  <a:cubicBezTo>
                    <a:pt x="57775" y="14739"/>
                    <a:pt x="58142" y="14839"/>
                    <a:pt x="58509" y="15006"/>
                  </a:cubicBezTo>
                  <a:cubicBezTo>
                    <a:pt x="58709" y="15073"/>
                    <a:pt x="58909" y="15173"/>
                    <a:pt x="58942" y="15406"/>
                  </a:cubicBezTo>
                  <a:cubicBezTo>
                    <a:pt x="58942" y="15440"/>
                    <a:pt x="58942" y="15440"/>
                    <a:pt x="58942" y="15440"/>
                  </a:cubicBezTo>
                  <a:cubicBezTo>
                    <a:pt x="59276" y="16307"/>
                    <a:pt x="59309" y="17341"/>
                    <a:pt x="59343" y="18242"/>
                  </a:cubicBezTo>
                  <a:cubicBezTo>
                    <a:pt x="59409" y="19309"/>
                    <a:pt x="59376" y="20377"/>
                    <a:pt x="59276" y="21444"/>
                  </a:cubicBezTo>
                  <a:cubicBezTo>
                    <a:pt x="59176" y="22478"/>
                    <a:pt x="59009" y="23512"/>
                    <a:pt x="58742" y="24546"/>
                  </a:cubicBezTo>
                  <a:cubicBezTo>
                    <a:pt x="58709" y="24713"/>
                    <a:pt x="58675" y="24947"/>
                    <a:pt x="58609" y="25180"/>
                  </a:cubicBezTo>
                  <a:cubicBezTo>
                    <a:pt x="60143" y="24246"/>
                    <a:pt x="61477" y="22945"/>
                    <a:pt x="62512" y="21511"/>
                  </a:cubicBezTo>
                  <a:cubicBezTo>
                    <a:pt x="63345" y="20377"/>
                    <a:pt x="63979" y="19142"/>
                    <a:pt x="64246" y="17775"/>
                  </a:cubicBezTo>
                  <a:cubicBezTo>
                    <a:pt x="64346" y="17308"/>
                    <a:pt x="64413" y="16874"/>
                    <a:pt x="64446" y="16407"/>
                  </a:cubicBezTo>
                  <a:cubicBezTo>
                    <a:pt x="64246" y="14606"/>
                    <a:pt x="64146" y="12738"/>
                    <a:pt x="65080" y="11170"/>
                  </a:cubicBezTo>
                  <a:cubicBezTo>
                    <a:pt x="65080" y="11137"/>
                    <a:pt x="65080" y="11137"/>
                    <a:pt x="65080" y="11103"/>
                  </a:cubicBezTo>
                  <a:cubicBezTo>
                    <a:pt x="65559" y="10271"/>
                    <a:pt x="66478" y="9992"/>
                    <a:pt x="67402" y="9992"/>
                  </a:cubicBezTo>
                  <a:cubicBezTo>
                    <a:pt x="67700" y="9992"/>
                    <a:pt x="67998" y="10021"/>
                    <a:pt x="68282" y="10069"/>
                  </a:cubicBezTo>
                  <a:cubicBezTo>
                    <a:pt x="67915" y="6567"/>
                    <a:pt x="66781" y="3298"/>
                    <a:pt x="63512" y="1230"/>
                  </a:cubicBezTo>
                  <a:cubicBezTo>
                    <a:pt x="62063" y="328"/>
                    <a:pt x="60674" y="0"/>
                    <a:pt x="59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49"/>
            <p:cNvSpPr/>
            <p:nvPr/>
          </p:nvSpPr>
          <p:spPr>
            <a:xfrm>
              <a:off x="3671950" y="2004900"/>
              <a:ext cx="506225" cy="476575"/>
            </a:xfrm>
            <a:custGeom>
              <a:avLst/>
              <a:gdLst/>
              <a:ahLst/>
              <a:cxnLst/>
              <a:rect l="l" t="t" r="r" b="b"/>
              <a:pathLst>
                <a:path w="20249" h="19063" extrusionOk="0">
                  <a:moveTo>
                    <a:pt x="2226" y="0"/>
                  </a:moveTo>
                  <a:cubicBezTo>
                    <a:pt x="1652" y="0"/>
                    <a:pt x="1094" y="135"/>
                    <a:pt x="601" y="480"/>
                  </a:cubicBezTo>
                  <a:cubicBezTo>
                    <a:pt x="1" y="2381"/>
                    <a:pt x="301" y="4149"/>
                    <a:pt x="268" y="6084"/>
                  </a:cubicBezTo>
                  <a:cubicBezTo>
                    <a:pt x="268" y="6317"/>
                    <a:pt x="234" y="6551"/>
                    <a:pt x="234" y="6751"/>
                  </a:cubicBezTo>
                  <a:cubicBezTo>
                    <a:pt x="234" y="6818"/>
                    <a:pt x="234" y="6885"/>
                    <a:pt x="201" y="6951"/>
                  </a:cubicBezTo>
                  <a:cubicBezTo>
                    <a:pt x="501" y="7185"/>
                    <a:pt x="768" y="7452"/>
                    <a:pt x="1035" y="7685"/>
                  </a:cubicBezTo>
                  <a:cubicBezTo>
                    <a:pt x="1435" y="7985"/>
                    <a:pt x="1836" y="8319"/>
                    <a:pt x="2236" y="8619"/>
                  </a:cubicBezTo>
                  <a:cubicBezTo>
                    <a:pt x="3537" y="9520"/>
                    <a:pt x="4938" y="9953"/>
                    <a:pt x="6372" y="10621"/>
                  </a:cubicBezTo>
                  <a:cubicBezTo>
                    <a:pt x="7273" y="11021"/>
                    <a:pt x="8140" y="11588"/>
                    <a:pt x="9107" y="11821"/>
                  </a:cubicBezTo>
                  <a:cubicBezTo>
                    <a:pt x="9241" y="11855"/>
                    <a:pt x="9207" y="12022"/>
                    <a:pt x="9074" y="12055"/>
                  </a:cubicBezTo>
                  <a:cubicBezTo>
                    <a:pt x="8107" y="12055"/>
                    <a:pt x="7173" y="11788"/>
                    <a:pt x="6272" y="11354"/>
                  </a:cubicBezTo>
                  <a:cubicBezTo>
                    <a:pt x="4738" y="10654"/>
                    <a:pt x="3136" y="10120"/>
                    <a:pt x="1802" y="9019"/>
                  </a:cubicBezTo>
                  <a:cubicBezTo>
                    <a:pt x="1402" y="8686"/>
                    <a:pt x="1002" y="8319"/>
                    <a:pt x="635" y="7919"/>
                  </a:cubicBezTo>
                  <a:cubicBezTo>
                    <a:pt x="468" y="7752"/>
                    <a:pt x="301" y="7552"/>
                    <a:pt x="168" y="7352"/>
                  </a:cubicBezTo>
                  <a:cubicBezTo>
                    <a:pt x="134" y="7485"/>
                    <a:pt x="101" y="7618"/>
                    <a:pt x="101" y="7752"/>
                  </a:cubicBezTo>
                  <a:cubicBezTo>
                    <a:pt x="101" y="7752"/>
                    <a:pt x="101" y="7785"/>
                    <a:pt x="101" y="7785"/>
                  </a:cubicBezTo>
                  <a:cubicBezTo>
                    <a:pt x="268" y="8185"/>
                    <a:pt x="268" y="8686"/>
                    <a:pt x="301" y="9153"/>
                  </a:cubicBezTo>
                  <a:cubicBezTo>
                    <a:pt x="301" y="9386"/>
                    <a:pt x="301" y="9653"/>
                    <a:pt x="334" y="9887"/>
                  </a:cubicBezTo>
                  <a:cubicBezTo>
                    <a:pt x="367" y="9884"/>
                    <a:pt x="401" y="9883"/>
                    <a:pt x="434" y="9883"/>
                  </a:cubicBezTo>
                  <a:cubicBezTo>
                    <a:pt x="844" y="9883"/>
                    <a:pt x="1301" y="10059"/>
                    <a:pt x="1702" y="10120"/>
                  </a:cubicBezTo>
                  <a:cubicBezTo>
                    <a:pt x="2036" y="10154"/>
                    <a:pt x="2703" y="10053"/>
                    <a:pt x="2903" y="10387"/>
                  </a:cubicBezTo>
                  <a:cubicBezTo>
                    <a:pt x="2936" y="10420"/>
                    <a:pt x="2903" y="10487"/>
                    <a:pt x="2903" y="10520"/>
                  </a:cubicBezTo>
                  <a:cubicBezTo>
                    <a:pt x="2789" y="10663"/>
                    <a:pt x="2603" y="10708"/>
                    <a:pt x="2398" y="10708"/>
                  </a:cubicBezTo>
                  <a:cubicBezTo>
                    <a:pt x="2122" y="10708"/>
                    <a:pt x="1813" y="10625"/>
                    <a:pt x="1602" y="10587"/>
                  </a:cubicBezTo>
                  <a:cubicBezTo>
                    <a:pt x="1202" y="10487"/>
                    <a:pt x="668" y="10420"/>
                    <a:pt x="334" y="10120"/>
                  </a:cubicBezTo>
                  <a:cubicBezTo>
                    <a:pt x="334" y="10354"/>
                    <a:pt x="334" y="10554"/>
                    <a:pt x="334" y="10754"/>
                  </a:cubicBezTo>
                  <a:cubicBezTo>
                    <a:pt x="334" y="10787"/>
                    <a:pt x="334" y="10854"/>
                    <a:pt x="334" y="10921"/>
                  </a:cubicBezTo>
                  <a:cubicBezTo>
                    <a:pt x="334" y="11221"/>
                    <a:pt x="368" y="11521"/>
                    <a:pt x="401" y="11788"/>
                  </a:cubicBezTo>
                  <a:cubicBezTo>
                    <a:pt x="1102" y="11988"/>
                    <a:pt x="1769" y="12322"/>
                    <a:pt x="2369" y="12589"/>
                  </a:cubicBezTo>
                  <a:cubicBezTo>
                    <a:pt x="3036" y="12889"/>
                    <a:pt x="3670" y="13156"/>
                    <a:pt x="4271" y="13489"/>
                  </a:cubicBezTo>
                  <a:cubicBezTo>
                    <a:pt x="5471" y="14056"/>
                    <a:pt x="6606" y="14690"/>
                    <a:pt x="7740" y="15391"/>
                  </a:cubicBezTo>
                  <a:cubicBezTo>
                    <a:pt x="8807" y="16058"/>
                    <a:pt x="9808" y="16792"/>
                    <a:pt x="10875" y="17492"/>
                  </a:cubicBezTo>
                  <a:cubicBezTo>
                    <a:pt x="11943" y="18159"/>
                    <a:pt x="13077" y="18726"/>
                    <a:pt x="14344" y="18826"/>
                  </a:cubicBezTo>
                  <a:cubicBezTo>
                    <a:pt x="14729" y="18863"/>
                    <a:pt x="15033" y="18890"/>
                    <a:pt x="15339" y="18890"/>
                  </a:cubicBezTo>
                  <a:cubicBezTo>
                    <a:pt x="15591" y="18890"/>
                    <a:pt x="15845" y="18872"/>
                    <a:pt x="16146" y="18826"/>
                  </a:cubicBezTo>
                  <a:cubicBezTo>
                    <a:pt x="16167" y="18825"/>
                    <a:pt x="16188" y="18824"/>
                    <a:pt x="16210" y="18824"/>
                  </a:cubicBezTo>
                  <a:cubicBezTo>
                    <a:pt x="16574" y="18824"/>
                    <a:pt x="16985" y="19062"/>
                    <a:pt x="17349" y="19062"/>
                  </a:cubicBezTo>
                  <a:cubicBezTo>
                    <a:pt x="17371" y="19062"/>
                    <a:pt x="17392" y="19062"/>
                    <a:pt x="17413" y="19060"/>
                  </a:cubicBezTo>
                  <a:cubicBezTo>
                    <a:pt x="17747" y="19060"/>
                    <a:pt x="18214" y="18660"/>
                    <a:pt x="18547" y="18526"/>
                  </a:cubicBezTo>
                  <a:cubicBezTo>
                    <a:pt x="19014" y="18293"/>
                    <a:pt x="19448" y="17692"/>
                    <a:pt x="19782" y="17292"/>
                  </a:cubicBezTo>
                  <a:cubicBezTo>
                    <a:pt x="19948" y="17125"/>
                    <a:pt x="20082" y="16925"/>
                    <a:pt x="20249" y="16758"/>
                  </a:cubicBezTo>
                  <a:cubicBezTo>
                    <a:pt x="19048" y="16692"/>
                    <a:pt x="17980" y="15891"/>
                    <a:pt x="17113" y="15124"/>
                  </a:cubicBezTo>
                  <a:cubicBezTo>
                    <a:pt x="16146" y="14190"/>
                    <a:pt x="15312" y="13089"/>
                    <a:pt x="14678" y="11855"/>
                  </a:cubicBezTo>
                  <a:cubicBezTo>
                    <a:pt x="13777" y="10087"/>
                    <a:pt x="13244" y="8052"/>
                    <a:pt x="13277" y="6051"/>
                  </a:cubicBezTo>
                  <a:cubicBezTo>
                    <a:pt x="13244" y="6017"/>
                    <a:pt x="13244" y="5984"/>
                    <a:pt x="13244" y="5951"/>
                  </a:cubicBezTo>
                  <a:cubicBezTo>
                    <a:pt x="13210" y="6017"/>
                    <a:pt x="13144" y="6051"/>
                    <a:pt x="13110" y="6117"/>
                  </a:cubicBezTo>
                  <a:cubicBezTo>
                    <a:pt x="12943" y="6384"/>
                    <a:pt x="12810" y="6651"/>
                    <a:pt x="12710" y="6951"/>
                  </a:cubicBezTo>
                  <a:cubicBezTo>
                    <a:pt x="12677" y="7085"/>
                    <a:pt x="12610" y="7251"/>
                    <a:pt x="12577" y="7385"/>
                  </a:cubicBezTo>
                  <a:cubicBezTo>
                    <a:pt x="12577" y="7418"/>
                    <a:pt x="12543" y="7485"/>
                    <a:pt x="12543" y="7552"/>
                  </a:cubicBezTo>
                  <a:cubicBezTo>
                    <a:pt x="12643" y="7652"/>
                    <a:pt x="12743" y="7752"/>
                    <a:pt x="12877" y="7852"/>
                  </a:cubicBezTo>
                  <a:cubicBezTo>
                    <a:pt x="12977" y="7952"/>
                    <a:pt x="12910" y="8185"/>
                    <a:pt x="12777" y="8219"/>
                  </a:cubicBezTo>
                  <a:cubicBezTo>
                    <a:pt x="12721" y="8227"/>
                    <a:pt x="12668" y="8232"/>
                    <a:pt x="12616" y="8232"/>
                  </a:cubicBezTo>
                  <a:cubicBezTo>
                    <a:pt x="11668" y="8232"/>
                    <a:pt x="11297" y="6846"/>
                    <a:pt x="11075" y="6151"/>
                  </a:cubicBezTo>
                  <a:cubicBezTo>
                    <a:pt x="10442" y="4083"/>
                    <a:pt x="8874" y="2648"/>
                    <a:pt x="7039" y="1614"/>
                  </a:cubicBezTo>
                  <a:cubicBezTo>
                    <a:pt x="6105" y="1114"/>
                    <a:pt x="5105" y="680"/>
                    <a:pt x="4070" y="347"/>
                  </a:cubicBezTo>
                  <a:lnTo>
                    <a:pt x="4004" y="347"/>
                  </a:lnTo>
                  <a:cubicBezTo>
                    <a:pt x="3428" y="143"/>
                    <a:pt x="2818" y="0"/>
                    <a:pt x="2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49"/>
            <p:cNvSpPr/>
            <p:nvPr/>
          </p:nvSpPr>
          <p:spPr>
            <a:xfrm>
              <a:off x="3235825" y="2145050"/>
              <a:ext cx="91750" cy="120375"/>
            </a:xfrm>
            <a:custGeom>
              <a:avLst/>
              <a:gdLst/>
              <a:ahLst/>
              <a:cxnLst/>
              <a:rect l="l" t="t" r="r" b="b"/>
              <a:pathLst>
                <a:path w="3670" h="4815" extrusionOk="0">
                  <a:moveTo>
                    <a:pt x="3583" y="1"/>
                  </a:moveTo>
                  <a:cubicBezTo>
                    <a:pt x="3373" y="1"/>
                    <a:pt x="1593" y="1119"/>
                    <a:pt x="1434" y="1245"/>
                  </a:cubicBezTo>
                  <a:cubicBezTo>
                    <a:pt x="934" y="1579"/>
                    <a:pt x="500" y="2079"/>
                    <a:pt x="0" y="2413"/>
                  </a:cubicBezTo>
                  <a:cubicBezTo>
                    <a:pt x="134" y="2546"/>
                    <a:pt x="267" y="2713"/>
                    <a:pt x="367" y="2846"/>
                  </a:cubicBezTo>
                  <a:cubicBezTo>
                    <a:pt x="767" y="3347"/>
                    <a:pt x="1134" y="3814"/>
                    <a:pt x="1535" y="4314"/>
                  </a:cubicBezTo>
                  <a:cubicBezTo>
                    <a:pt x="1668" y="4481"/>
                    <a:pt x="1801" y="4648"/>
                    <a:pt x="1935" y="4814"/>
                  </a:cubicBezTo>
                  <a:cubicBezTo>
                    <a:pt x="2235" y="3147"/>
                    <a:pt x="2769" y="1579"/>
                    <a:pt x="3669" y="144"/>
                  </a:cubicBezTo>
                  <a:cubicBezTo>
                    <a:pt x="3636" y="111"/>
                    <a:pt x="3603" y="78"/>
                    <a:pt x="3603" y="11"/>
                  </a:cubicBezTo>
                  <a:cubicBezTo>
                    <a:pt x="3601" y="4"/>
                    <a:pt x="3594" y="1"/>
                    <a:pt x="35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49"/>
            <p:cNvSpPr/>
            <p:nvPr/>
          </p:nvSpPr>
          <p:spPr>
            <a:xfrm>
              <a:off x="3330050" y="2377975"/>
              <a:ext cx="45050" cy="110950"/>
            </a:xfrm>
            <a:custGeom>
              <a:avLst/>
              <a:gdLst/>
              <a:ahLst/>
              <a:cxnLst/>
              <a:rect l="l" t="t" r="r" b="b"/>
              <a:pathLst>
                <a:path w="1802" h="4438" extrusionOk="0">
                  <a:moveTo>
                    <a:pt x="568" y="1"/>
                  </a:moveTo>
                  <a:cubicBezTo>
                    <a:pt x="668" y="1368"/>
                    <a:pt x="401" y="2836"/>
                    <a:pt x="0" y="4137"/>
                  </a:cubicBezTo>
                  <a:cubicBezTo>
                    <a:pt x="167" y="4237"/>
                    <a:pt x="334" y="4337"/>
                    <a:pt x="501" y="4437"/>
                  </a:cubicBezTo>
                  <a:cubicBezTo>
                    <a:pt x="834" y="4070"/>
                    <a:pt x="1135" y="3703"/>
                    <a:pt x="1301" y="3270"/>
                  </a:cubicBezTo>
                  <a:cubicBezTo>
                    <a:pt x="1802" y="2102"/>
                    <a:pt x="1201" y="968"/>
                    <a:pt x="5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49"/>
            <p:cNvSpPr/>
            <p:nvPr/>
          </p:nvSpPr>
          <p:spPr>
            <a:xfrm>
              <a:off x="3365075" y="2427175"/>
              <a:ext cx="69250" cy="72575"/>
            </a:xfrm>
            <a:custGeom>
              <a:avLst/>
              <a:gdLst/>
              <a:ahLst/>
              <a:cxnLst/>
              <a:rect l="l" t="t" r="r" b="b"/>
              <a:pathLst>
                <a:path w="2770" h="2903" extrusionOk="0">
                  <a:moveTo>
                    <a:pt x="2769" y="1"/>
                  </a:moveTo>
                  <a:cubicBezTo>
                    <a:pt x="2102" y="134"/>
                    <a:pt x="1435" y="234"/>
                    <a:pt x="734" y="268"/>
                  </a:cubicBezTo>
                  <a:cubicBezTo>
                    <a:pt x="768" y="401"/>
                    <a:pt x="768" y="534"/>
                    <a:pt x="734" y="668"/>
                  </a:cubicBezTo>
                  <a:cubicBezTo>
                    <a:pt x="801" y="1402"/>
                    <a:pt x="501" y="2069"/>
                    <a:pt x="0" y="2669"/>
                  </a:cubicBezTo>
                  <a:cubicBezTo>
                    <a:pt x="134" y="2669"/>
                    <a:pt x="267" y="2669"/>
                    <a:pt x="401" y="2636"/>
                  </a:cubicBezTo>
                  <a:cubicBezTo>
                    <a:pt x="464" y="2632"/>
                    <a:pt x="527" y="2630"/>
                    <a:pt x="588" y="2630"/>
                  </a:cubicBezTo>
                  <a:cubicBezTo>
                    <a:pt x="1011" y="2630"/>
                    <a:pt x="1390" y="2728"/>
                    <a:pt x="1768" y="2903"/>
                  </a:cubicBezTo>
                  <a:cubicBezTo>
                    <a:pt x="1935" y="2536"/>
                    <a:pt x="2102" y="2169"/>
                    <a:pt x="2202" y="1802"/>
                  </a:cubicBezTo>
                  <a:cubicBezTo>
                    <a:pt x="2102" y="1635"/>
                    <a:pt x="1969" y="1502"/>
                    <a:pt x="1868" y="1368"/>
                  </a:cubicBezTo>
                  <a:cubicBezTo>
                    <a:pt x="1835" y="1302"/>
                    <a:pt x="1902" y="1268"/>
                    <a:pt x="1969" y="1268"/>
                  </a:cubicBezTo>
                  <a:cubicBezTo>
                    <a:pt x="2102" y="1335"/>
                    <a:pt x="2202" y="1402"/>
                    <a:pt x="2302" y="1502"/>
                  </a:cubicBezTo>
                  <a:cubicBezTo>
                    <a:pt x="2469" y="1001"/>
                    <a:pt x="2636" y="501"/>
                    <a:pt x="27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49"/>
            <p:cNvSpPr/>
            <p:nvPr/>
          </p:nvSpPr>
          <p:spPr>
            <a:xfrm>
              <a:off x="3111550" y="2210350"/>
              <a:ext cx="158475" cy="60900"/>
            </a:xfrm>
            <a:custGeom>
              <a:avLst/>
              <a:gdLst/>
              <a:ahLst/>
              <a:cxnLst/>
              <a:rect l="l" t="t" r="r" b="b"/>
              <a:pathLst>
                <a:path w="6339" h="2436" extrusionOk="0">
                  <a:moveTo>
                    <a:pt x="4504" y="1"/>
                  </a:moveTo>
                  <a:cubicBezTo>
                    <a:pt x="4471" y="1"/>
                    <a:pt x="4471" y="1"/>
                    <a:pt x="4471" y="34"/>
                  </a:cubicBezTo>
                  <a:cubicBezTo>
                    <a:pt x="4004" y="168"/>
                    <a:pt x="3537" y="168"/>
                    <a:pt x="3070" y="268"/>
                  </a:cubicBezTo>
                  <a:cubicBezTo>
                    <a:pt x="2603" y="368"/>
                    <a:pt x="2169" y="468"/>
                    <a:pt x="1702" y="601"/>
                  </a:cubicBezTo>
                  <a:cubicBezTo>
                    <a:pt x="1268" y="768"/>
                    <a:pt x="701" y="868"/>
                    <a:pt x="368" y="1202"/>
                  </a:cubicBezTo>
                  <a:cubicBezTo>
                    <a:pt x="168" y="1368"/>
                    <a:pt x="68" y="1669"/>
                    <a:pt x="1" y="1936"/>
                  </a:cubicBezTo>
                  <a:cubicBezTo>
                    <a:pt x="401" y="1917"/>
                    <a:pt x="800" y="1907"/>
                    <a:pt x="1198" y="1907"/>
                  </a:cubicBezTo>
                  <a:cubicBezTo>
                    <a:pt x="2924" y="1907"/>
                    <a:pt x="4631" y="2084"/>
                    <a:pt x="6339" y="2436"/>
                  </a:cubicBezTo>
                  <a:cubicBezTo>
                    <a:pt x="5838" y="1769"/>
                    <a:pt x="5371" y="1102"/>
                    <a:pt x="4838" y="434"/>
                  </a:cubicBezTo>
                  <a:cubicBezTo>
                    <a:pt x="4738" y="301"/>
                    <a:pt x="4604" y="134"/>
                    <a:pt x="45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49"/>
            <p:cNvSpPr/>
            <p:nvPr/>
          </p:nvSpPr>
          <p:spPr>
            <a:xfrm>
              <a:off x="3370075" y="2388825"/>
              <a:ext cx="49225" cy="25875"/>
            </a:xfrm>
            <a:custGeom>
              <a:avLst/>
              <a:gdLst/>
              <a:ahLst/>
              <a:cxnLst/>
              <a:rect l="l" t="t" r="r" b="b"/>
              <a:pathLst>
                <a:path w="1969" h="1035" extrusionOk="0">
                  <a:moveTo>
                    <a:pt x="1" y="0"/>
                  </a:moveTo>
                  <a:cubicBezTo>
                    <a:pt x="67" y="67"/>
                    <a:pt x="101" y="167"/>
                    <a:pt x="134" y="234"/>
                  </a:cubicBezTo>
                  <a:cubicBezTo>
                    <a:pt x="267" y="501"/>
                    <a:pt x="368" y="767"/>
                    <a:pt x="434" y="1034"/>
                  </a:cubicBezTo>
                  <a:cubicBezTo>
                    <a:pt x="935" y="1001"/>
                    <a:pt x="1468" y="968"/>
                    <a:pt x="1969" y="868"/>
                  </a:cubicBezTo>
                  <a:cubicBezTo>
                    <a:pt x="1302" y="601"/>
                    <a:pt x="668" y="30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49"/>
            <p:cNvSpPr/>
            <p:nvPr/>
          </p:nvSpPr>
          <p:spPr>
            <a:xfrm>
              <a:off x="3350900" y="2164575"/>
              <a:ext cx="127625" cy="181025"/>
            </a:xfrm>
            <a:custGeom>
              <a:avLst/>
              <a:gdLst/>
              <a:ahLst/>
              <a:cxnLst/>
              <a:rect l="l" t="t" r="r" b="b"/>
              <a:pathLst>
                <a:path w="5105" h="7241" extrusionOk="0">
                  <a:moveTo>
                    <a:pt x="2190" y="1"/>
                  </a:moveTo>
                  <a:cubicBezTo>
                    <a:pt x="2129" y="1"/>
                    <a:pt x="2076" y="23"/>
                    <a:pt x="2002" y="97"/>
                  </a:cubicBezTo>
                  <a:cubicBezTo>
                    <a:pt x="1935" y="197"/>
                    <a:pt x="1868" y="464"/>
                    <a:pt x="1835" y="564"/>
                  </a:cubicBezTo>
                  <a:cubicBezTo>
                    <a:pt x="1602" y="1198"/>
                    <a:pt x="1368" y="1832"/>
                    <a:pt x="1135" y="2499"/>
                  </a:cubicBezTo>
                  <a:cubicBezTo>
                    <a:pt x="901" y="3066"/>
                    <a:pt x="701" y="3733"/>
                    <a:pt x="367" y="4267"/>
                  </a:cubicBezTo>
                  <a:cubicBezTo>
                    <a:pt x="367" y="4300"/>
                    <a:pt x="334" y="4300"/>
                    <a:pt x="334" y="4334"/>
                  </a:cubicBezTo>
                  <a:cubicBezTo>
                    <a:pt x="201" y="4600"/>
                    <a:pt x="34" y="4901"/>
                    <a:pt x="34" y="5134"/>
                  </a:cubicBezTo>
                  <a:cubicBezTo>
                    <a:pt x="0" y="5401"/>
                    <a:pt x="201" y="5401"/>
                    <a:pt x="367" y="5468"/>
                  </a:cubicBezTo>
                  <a:cubicBezTo>
                    <a:pt x="534" y="5534"/>
                    <a:pt x="734" y="5601"/>
                    <a:pt x="901" y="5701"/>
                  </a:cubicBezTo>
                  <a:lnTo>
                    <a:pt x="2836" y="6535"/>
                  </a:lnTo>
                  <a:cubicBezTo>
                    <a:pt x="3169" y="6669"/>
                    <a:pt x="3503" y="6835"/>
                    <a:pt x="3836" y="6969"/>
                  </a:cubicBezTo>
                  <a:cubicBezTo>
                    <a:pt x="3970" y="7036"/>
                    <a:pt x="4137" y="7136"/>
                    <a:pt x="4270" y="7169"/>
                  </a:cubicBezTo>
                  <a:cubicBezTo>
                    <a:pt x="4317" y="7215"/>
                    <a:pt x="4356" y="7240"/>
                    <a:pt x="4388" y="7240"/>
                  </a:cubicBezTo>
                  <a:cubicBezTo>
                    <a:pt x="4425" y="7240"/>
                    <a:pt x="4452" y="7207"/>
                    <a:pt x="4470" y="7136"/>
                  </a:cubicBezTo>
                  <a:cubicBezTo>
                    <a:pt x="4470" y="7036"/>
                    <a:pt x="4504" y="6902"/>
                    <a:pt x="4504" y="6802"/>
                  </a:cubicBezTo>
                  <a:cubicBezTo>
                    <a:pt x="4570" y="6102"/>
                    <a:pt x="4637" y="5401"/>
                    <a:pt x="4704" y="4701"/>
                  </a:cubicBezTo>
                  <a:cubicBezTo>
                    <a:pt x="4837" y="3333"/>
                    <a:pt x="4971" y="1999"/>
                    <a:pt x="5104" y="664"/>
                  </a:cubicBezTo>
                  <a:cubicBezTo>
                    <a:pt x="4537" y="464"/>
                    <a:pt x="3970" y="297"/>
                    <a:pt x="3369" y="197"/>
                  </a:cubicBezTo>
                  <a:cubicBezTo>
                    <a:pt x="3069" y="131"/>
                    <a:pt x="2736" y="64"/>
                    <a:pt x="2369" y="31"/>
                  </a:cubicBezTo>
                  <a:cubicBezTo>
                    <a:pt x="2294" y="16"/>
                    <a:pt x="2240" y="1"/>
                    <a:pt x="21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49"/>
            <p:cNvSpPr/>
            <p:nvPr/>
          </p:nvSpPr>
          <p:spPr>
            <a:xfrm>
              <a:off x="3083200" y="2325775"/>
              <a:ext cx="200175" cy="132275"/>
            </a:xfrm>
            <a:custGeom>
              <a:avLst/>
              <a:gdLst/>
              <a:ahLst/>
              <a:cxnLst/>
              <a:rect l="l" t="t" r="r" b="b"/>
              <a:pathLst>
                <a:path w="8007" h="5291" extrusionOk="0">
                  <a:moveTo>
                    <a:pt x="1939" y="0"/>
                  </a:moveTo>
                  <a:cubicBezTo>
                    <a:pt x="1537" y="0"/>
                    <a:pt x="1135" y="7"/>
                    <a:pt x="735" y="20"/>
                  </a:cubicBezTo>
                  <a:cubicBezTo>
                    <a:pt x="601" y="454"/>
                    <a:pt x="468" y="854"/>
                    <a:pt x="301" y="1288"/>
                  </a:cubicBezTo>
                  <a:cubicBezTo>
                    <a:pt x="234" y="1522"/>
                    <a:pt x="168" y="1755"/>
                    <a:pt x="101" y="1989"/>
                  </a:cubicBezTo>
                  <a:cubicBezTo>
                    <a:pt x="1" y="2222"/>
                    <a:pt x="101" y="2189"/>
                    <a:pt x="334" y="2289"/>
                  </a:cubicBezTo>
                  <a:cubicBezTo>
                    <a:pt x="1235" y="2522"/>
                    <a:pt x="2102" y="2822"/>
                    <a:pt x="2970" y="3156"/>
                  </a:cubicBezTo>
                  <a:cubicBezTo>
                    <a:pt x="4537" y="3756"/>
                    <a:pt x="6072" y="4457"/>
                    <a:pt x="7573" y="5291"/>
                  </a:cubicBezTo>
                  <a:cubicBezTo>
                    <a:pt x="7673" y="4357"/>
                    <a:pt x="7773" y="3423"/>
                    <a:pt x="7840" y="2522"/>
                  </a:cubicBezTo>
                  <a:cubicBezTo>
                    <a:pt x="7906" y="1989"/>
                    <a:pt x="7940" y="1455"/>
                    <a:pt x="7973" y="921"/>
                  </a:cubicBezTo>
                  <a:cubicBezTo>
                    <a:pt x="8006" y="521"/>
                    <a:pt x="7873" y="487"/>
                    <a:pt x="7506" y="421"/>
                  </a:cubicBezTo>
                  <a:cubicBezTo>
                    <a:pt x="7273" y="387"/>
                    <a:pt x="7039" y="354"/>
                    <a:pt x="6772" y="321"/>
                  </a:cubicBezTo>
                  <a:cubicBezTo>
                    <a:pt x="5171" y="107"/>
                    <a:pt x="3549" y="0"/>
                    <a:pt x="19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49"/>
            <p:cNvSpPr/>
            <p:nvPr/>
          </p:nvSpPr>
          <p:spPr>
            <a:xfrm>
              <a:off x="3757850" y="1899300"/>
              <a:ext cx="149300" cy="167650"/>
            </a:xfrm>
            <a:custGeom>
              <a:avLst/>
              <a:gdLst/>
              <a:ahLst/>
              <a:cxnLst/>
              <a:rect l="l" t="t" r="r" b="b"/>
              <a:pathLst>
                <a:path w="5972" h="6706" extrusionOk="0">
                  <a:moveTo>
                    <a:pt x="1" y="1"/>
                  </a:moveTo>
                  <a:cubicBezTo>
                    <a:pt x="434" y="1268"/>
                    <a:pt x="668" y="2636"/>
                    <a:pt x="634" y="3970"/>
                  </a:cubicBezTo>
                  <a:cubicBezTo>
                    <a:pt x="2569" y="4470"/>
                    <a:pt x="4504" y="5371"/>
                    <a:pt x="5972" y="6705"/>
                  </a:cubicBezTo>
                  <a:cubicBezTo>
                    <a:pt x="5872" y="6505"/>
                    <a:pt x="5771" y="6338"/>
                    <a:pt x="5671" y="6138"/>
                  </a:cubicBezTo>
                  <a:cubicBezTo>
                    <a:pt x="5171" y="5271"/>
                    <a:pt x="4604" y="4437"/>
                    <a:pt x="3970" y="3670"/>
                  </a:cubicBezTo>
                  <a:cubicBezTo>
                    <a:pt x="2836" y="2269"/>
                    <a:pt x="1468" y="106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49"/>
            <p:cNvSpPr/>
            <p:nvPr/>
          </p:nvSpPr>
          <p:spPr>
            <a:xfrm>
              <a:off x="2026625" y="2997600"/>
              <a:ext cx="21700" cy="93425"/>
            </a:xfrm>
            <a:custGeom>
              <a:avLst/>
              <a:gdLst/>
              <a:ahLst/>
              <a:cxnLst/>
              <a:rect l="l" t="t" r="r" b="b"/>
              <a:pathLst>
                <a:path w="868" h="3737" extrusionOk="0">
                  <a:moveTo>
                    <a:pt x="601" y="0"/>
                  </a:moveTo>
                  <a:cubicBezTo>
                    <a:pt x="300" y="1168"/>
                    <a:pt x="100" y="2335"/>
                    <a:pt x="0" y="3569"/>
                  </a:cubicBezTo>
                  <a:cubicBezTo>
                    <a:pt x="0" y="3603"/>
                    <a:pt x="0" y="3669"/>
                    <a:pt x="0" y="3736"/>
                  </a:cubicBezTo>
                  <a:cubicBezTo>
                    <a:pt x="67" y="3603"/>
                    <a:pt x="134" y="3436"/>
                    <a:pt x="200" y="3302"/>
                  </a:cubicBezTo>
                  <a:cubicBezTo>
                    <a:pt x="367" y="2869"/>
                    <a:pt x="601" y="2468"/>
                    <a:pt x="868" y="2135"/>
                  </a:cubicBezTo>
                  <a:cubicBezTo>
                    <a:pt x="767" y="1434"/>
                    <a:pt x="667" y="701"/>
                    <a:pt x="6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49"/>
            <p:cNvSpPr/>
            <p:nvPr/>
          </p:nvSpPr>
          <p:spPr>
            <a:xfrm>
              <a:off x="4366627" y="1715337"/>
              <a:ext cx="336075" cy="370100"/>
            </a:xfrm>
            <a:custGeom>
              <a:avLst/>
              <a:gdLst/>
              <a:ahLst/>
              <a:cxnLst/>
              <a:rect l="l" t="t" r="r" b="b"/>
              <a:pathLst>
                <a:path w="13443" h="14804" extrusionOk="0">
                  <a:moveTo>
                    <a:pt x="6769" y="1"/>
                  </a:moveTo>
                  <a:cubicBezTo>
                    <a:pt x="6590" y="1"/>
                    <a:pt x="6410" y="23"/>
                    <a:pt x="6238" y="63"/>
                  </a:cubicBezTo>
                  <a:cubicBezTo>
                    <a:pt x="4937" y="363"/>
                    <a:pt x="3903" y="1331"/>
                    <a:pt x="2935" y="2298"/>
                  </a:cubicBezTo>
                  <a:cubicBezTo>
                    <a:pt x="2202" y="2998"/>
                    <a:pt x="1468" y="3732"/>
                    <a:pt x="734" y="4466"/>
                  </a:cubicBezTo>
                  <a:cubicBezTo>
                    <a:pt x="500" y="4700"/>
                    <a:pt x="267" y="4967"/>
                    <a:pt x="133" y="5267"/>
                  </a:cubicBezTo>
                  <a:cubicBezTo>
                    <a:pt x="0" y="5567"/>
                    <a:pt x="33" y="5967"/>
                    <a:pt x="267" y="6201"/>
                  </a:cubicBezTo>
                  <a:cubicBezTo>
                    <a:pt x="534" y="6434"/>
                    <a:pt x="1001" y="6501"/>
                    <a:pt x="1101" y="6835"/>
                  </a:cubicBezTo>
                  <a:cubicBezTo>
                    <a:pt x="2335" y="5500"/>
                    <a:pt x="3736" y="4299"/>
                    <a:pt x="5304" y="3365"/>
                  </a:cubicBezTo>
                  <a:cubicBezTo>
                    <a:pt x="5637" y="3165"/>
                    <a:pt x="6004" y="2965"/>
                    <a:pt x="6438" y="2932"/>
                  </a:cubicBezTo>
                  <a:lnTo>
                    <a:pt x="6438" y="2932"/>
                  </a:lnTo>
                  <a:cubicBezTo>
                    <a:pt x="6071" y="3465"/>
                    <a:pt x="5504" y="3799"/>
                    <a:pt x="4970" y="4166"/>
                  </a:cubicBezTo>
                  <a:cubicBezTo>
                    <a:pt x="4070" y="4766"/>
                    <a:pt x="3236" y="5500"/>
                    <a:pt x="2468" y="6267"/>
                  </a:cubicBezTo>
                  <a:cubicBezTo>
                    <a:pt x="1935" y="6801"/>
                    <a:pt x="1434" y="7368"/>
                    <a:pt x="1168" y="8069"/>
                  </a:cubicBezTo>
                  <a:cubicBezTo>
                    <a:pt x="934" y="8636"/>
                    <a:pt x="967" y="9403"/>
                    <a:pt x="1501" y="9670"/>
                  </a:cubicBezTo>
                  <a:cubicBezTo>
                    <a:pt x="1735" y="9803"/>
                    <a:pt x="2035" y="9803"/>
                    <a:pt x="2302" y="9803"/>
                  </a:cubicBezTo>
                  <a:cubicBezTo>
                    <a:pt x="4003" y="8202"/>
                    <a:pt x="5871" y="6801"/>
                    <a:pt x="7839" y="5534"/>
                  </a:cubicBezTo>
                  <a:lnTo>
                    <a:pt x="7839" y="5534"/>
                  </a:lnTo>
                  <a:cubicBezTo>
                    <a:pt x="6505" y="7268"/>
                    <a:pt x="4503" y="8336"/>
                    <a:pt x="3036" y="9937"/>
                  </a:cubicBezTo>
                  <a:cubicBezTo>
                    <a:pt x="2769" y="10204"/>
                    <a:pt x="2535" y="10537"/>
                    <a:pt x="2402" y="10904"/>
                  </a:cubicBezTo>
                  <a:cubicBezTo>
                    <a:pt x="2149" y="11535"/>
                    <a:pt x="2434" y="12583"/>
                    <a:pt x="3198" y="12583"/>
                  </a:cubicBezTo>
                  <a:cubicBezTo>
                    <a:pt x="3243" y="12583"/>
                    <a:pt x="3288" y="12579"/>
                    <a:pt x="3336" y="12572"/>
                  </a:cubicBezTo>
                  <a:cubicBezTo>
                    <a:pt x="3703" y="12505"/>
                    <a:pt x="4036" y="12272"/>
                    <a:pt x="4336" y="12038"/>
                  </a:cubicBezTo>
                  <a:cubicBezTo>
                    <a:pt x="5671" y="11104"/>
                    <a:pt x="7305" y="10604"/>
                    <a:pt x="8439" y="9470"/>
                  </a:cubicBezTo>
                  <a:lnTo>
                    <a:pt x="8439" y="9470"/>
                  </a:lnTo>
                  <a:cubicBezTo>
                    <a:pt x="8239" y="10204"/>
                    <a:pt x="7639" y="10771"/>
                    <a:pt x="6972" y="11204"/>
                  </a:cubicBezTo>
                  <a:cubicBezTo>
                    <a:pt x="6338" y="11605"/>
                    <a:pt x="5604" y="11905"/>
                    <a:pt x="4937" y="12272"/>
                  </a:cubicBezTo>
                  <a:cubicBezTo>
                    <a:pt x="4437" y="12572"/>
                    <a:pt x="3903" y="13006"/>
                    <a:pt x="3903" y="13606"/>
                  </a:cubicBezTo>
                  <a:cubicBezTo>
                    <a:pt x="3903" y="14207"/>
                    <a:pt x="4437" y="14674"/>
                    <a:pt x="5004" y="14774"/>
                  </a:cubicBezTo>
                  <a:cubicBezTo>
                    <a:pt x="5129" y="14795"/>
                    <a:pt x="5254" y="14804"/>
                    <a:pt x="5377" y="14804"/>
                  </a:cubicBezTo>
                  <a:cubicBezTo>
                    <a:pt x="5842" y="14804"/>
                    <a:pt x="6290" y="14672"/>
                    <a:pt x="6738" y="14540"/>
                  </a:cubicBezTo>
                  <a:cubicBezTo>
                    <a:pt x="8940" y="13806"/>
                    <a:pt x="11041" y="12772"/>
                    <a:pt x="12876" y="11338"/>
                  </a:cubicBezTo>
                  <a:cubicBezTo>
                    <a:pt x="12909" y="11304"/>
                    <a:pt x="12943" y="11271"/>
                    <a:pt x="13009" y="11238"/>
                  </a:cubicBezTo>
                  <a:cubicBezTo>
                    <a:pt x="13109" y="11138"/>
                    <a:pt x="13209" y="11071"/>
                    <a:pt x="13276" y="10938"/>
                  </a:cubicBezTo>
                  <a:cubicBezTo>
                    <a:pt x="13443" y="10671"/>
                    <a:pt x="13376" y="10337"/>
                    <a:pt x="13243" y="10070"/>
                  </a:cubicBezTo>
                  <a:cubicBezTo>
                    <a:pt x="13109" y="9803"/>
                    <a:pt x="12909" y="9537"/>
                    <a:pt x="12809" y="9270"/>
                  </a:cubicBezTo>
                  <a:cubicBezTo>
                    <a:pt x="12476" y="8402"/>
                    <a:pt x="13009" y="7368"/>
                    <a:pt x="12742" y="6501"/>
                  </a:cubicBezTo>
                  <a:cubicBezTo>
                    <a:pt x="12542" y="5800"/>
                    <a:pt x="11909" y="5333"/>
                    <a:pt x="11542" y="4733"/>
                  </a:cubicBezTo>
                  <a:cubicBezTo>
                    <a:pt x="11241" y="4299"/>
                    <a:pt x="11108" y="3799"/>
                    <a:pt x="10975" y="3299"/>
                  </a:cubicBezTo>
                  <a:cubicBezTo>
                    <a:pt x="10908" y="3032"/>
                    <a:pt x="10841" y="2765"/>
                    <a:pt x="10708" y="2531"/>
                  </a:cubicBezTo>
                  <a:cubicBezTo>
                    <a:pt x="10207" y="1831"/>
                    <a:pt x="9006" y="1964"/>
                    <a:pt x="8439" y="1297"/>
                  </a:cubicBezTo>
                  <a:cubicBezTo>
                    <a:pt x="8206" y="1030"/>
                    <a:pt x="8106" y="663"/>
                    <a:pt x="7839" y="397"/>
                  </a:cubicBezTo>
                  <a:cubicBezTo>
                    <a:pt x="7583" y="118"/>
                    <a:pt x="7181" y="1"/>
                    <a:pt x="67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49"/>
            <p:cNvSpPr/>
            <p:nvPr/>
          </p:nvSpPr>
          <p:spPr>
            <a:xfrm>
              <a:off x="4272400" y="1728350"/>
              <a:ext cx="196825" cy="258175"/>
            </a:xfrm>
            <a:custGeom>
              <a:avLst/>
              <a:gdLst/>
              <a:ahLst/>
              <a:cxnLst/>
              <a:rect l="l" t="t" r="r" b="b"/>
              <a:pathLst>
                <a:path w="7873" h="10327" extrusionOk="0">
                  <a:moveTo>
                    <a:pt x="7872" y="0"/>
                  </a:moveTo>
                  <a:lnTo>
                    <a:pt x="7872" y="0"/>
                  </a:lnTo>
                  <a:cubicBezTo>
                    <a:pt x="6772" y="334"/>
                    <a:pt x="5571" y="434"/>
                    <a:pt x="4470" y="467"/>
                  </a:cubicBezTo>
                  <a:cubicBezTo>
                    <a:pt x="4303" y="484"/>
                    <a:pt x="4136" y="484"/>
                    <a:pt x="3970" y="484"/>
                  </a:cubicBezTo>
                  <a:cubicBezTo>
                    <a:pt x="3803" y="484"/>
                    <a:pt x="3636" y="484"/>
                    <a:pt x="3469" y="501"/>
                  </a:cubicBezTo>
                  <a:cubicBezTo>
                    <a:pt x="3036" y="501"/>
                    <a:pt x="2869" y="734"/>
                    <a:pt x="2635" y="1101"/>
                  </a:cubicBezTo>
                  <a:cubicBezTo>
                    <a:pt x="2302" y="1635"/>
                    <a:pt x="1968" y="2202"/>
                    <a:pt x="1668" y="2769"/>
                  </a:cubicBezTo>
                  <a:cubicBezTo>
                    <a:pt x="1334" y="3403"/>
                    <a:pt x="1034" y="4037"/>
                    <a:pt x="767" y="4704"/>
                  </a:cubicBezTo>
                  <a:cubicBezTo>
                    <a:pt x="534" y="5204"/>
                    <a:pt x="0" y="6138"/>
                    <a:pt x="467" y="6638"/>
                  </a:cubicBezTo>
                  <a:cubicBezTo>
                    <a:pt x="667" y="6805"/>
                    <a:pt x="967" y="6905"/>
                    <a:pt x="1201" y="7039"/>
                  </a:cubicBezTo>
                  <a:cubicBezTo>
                    <a:pt x="1401" y="7172"/>
                    <a:pt x="1635" y="7306"/>
                    <a:pt x="1835" y="7472"/>
                  </a:cubicBezTo>
                  <a:cubicBezTo>
                    <a:pt x="2235" y="7773"/>
                    <a:pt x="2569" y="8139"/>
                    <a:pt x="2869" y="8540"/>
                  </a:cubicBezTo>
                  <a:cubicBezTo>
                    <a:pt x="3036" y="8807"/>
                    <a:pt x="3169" y="9074"/>
                    <a:pt x="3336" y="9340"/>
                  </a:cubicBezTo>
                  <a:cubicBezTo>
                    <a:pt x="3402" y="9507"/>
                    <a:pt x="3469" y="9641"/>
                    <a:pt x="3569" y="9774"/>
                  </a:cubicBezTo>
                  <a:cubicBezTo>
                    <a:pt x="3636" y="9841"/>
                    <a:pt x="3669" y="9941"/>
                    <a:pt x="3769" y="10008"/>
                  </a:cubicBezTo>
                  <a:cubicBezTo>
                    <a:pt x="3917" y="10131"/>
                    <a:pt x="4174" y="10327"/>
                    <a:pt x="4406" y="10327"/>
                  </a:cubicBezTo>
                  <a:cubicBezTo>
                    <a:pt x="4488" y="10327"/>
                    <a:pt x="4567" y="10302"/>
                    <a:pt x="4637" y="10241"/>
                  </a:cubicBezTo>
                  <a:cubicBezTo>
                    <a:pt x="4803" y="10108"/>
                    <a:pt x="4803" y="9874"/>
                    <a:pt x="4770" y="9707"/>
                  </a:cubicBezTo>
                  <a:cubicBezTo>
                    <a:pt x="4503" y="9474"/>
                    <a:pt x="4303" y="9174"/>
                    <a:pt x="4236" y="8840"/>
                  </a:cubicBezTo>
                  <a:cubicBezTo>
                    <a:pt x="4070" y="8106"/>
                    <a:pt x="4336" y="7339"/>
                    <a:pt x="4737" y="6738"/>
                  </a:cubicBezTo>
                  <a:cubicBezTo>
                    <a:pt x="4336" y="6605"/>
                    <a:pt x="3936" y="6338"/>
                    <a:pt x="3669" y="6005"/>
                  </a:cubicBezTo>
                  <a:cubicBezTo>
                    <a:pt x="3505" y="5968"/>
                    <a:pt x="3320" y="5941"/>
                    <a:pt x="3137" y="5941"/>
                  </a:cubicBezTo>
                  <a:cubicBezTo>
                    <a:pt x="2987" y="5941"/>
                    <a:pt x="2838" y="5959"/>
                    <a:pt x="2702" y="6005"/>
                  </a:cubicBezTo>
                  <a:cubicBezTo>
                    <a:pt x="2635" y="6005"/>
                    <a:pt x="2602" y="5905"/>
                    <a:pt x="2669" y="5905"/>
                  </a:cubicBezTo>
                  <a:cubicBezTo>
                    <a:pt x="2935" y="5771"/>
                    <a:pt x="3202" y="5704"/>
                    <a:pt x="3469" y="5704"/>
                  </a:cubicBezTo>
                  <a:cubicBezTo>
                    <a:pt x="3402" y="5571"/>
                    <a:pt x="3336" y="5438"/>
                    <a:pt x="3336" y="5271"/>
                  </a:cubicBezTo>
                  <a:cubicBezTo>
                    <a:pt x="3169" y="4237"/>
                    <a:pt x="4270" y="3503"/>
                    <a:pt x="4904" y="2869"/>
                  </a:cubicBezTo>
                  <a:cubicBezTo>
                    <a:pt x="5871" y="1935"/>
                    <a:pt x="6805" y="1001"/>
                    <a:pt x="7772" y="100"/>
                  </a:cubicBezTo>
                  <a:cubicBezTo>
                    <a:pt x="7806" y="67"/>
                    <a:pt x="7839" y="34"/>
                    <a:pt x="78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49"/>
            <p:cNvSpPr/>
            <p:nvPr/>
          </p:nvSpPr>
          <p:spPr>
            <a:xfrm>
              <a:off x="4112275" y="1958500"/>
              <a:ext cx="441175" cy="376975"/>
            </a:xfrm>
            <a:custGeom>
              <a:avLst/>
              <a:gdLst/>
              <a:ahLst/>
              <a:cxnLst/>
              <a:rect l="l" t="t" r="r" b="b"/>
              <a:pathLst>
                <a:path w="17647" h="15079" extrusionOk="0">
                  <a:moveTo>
                    <a:pt x="9040" y="1"/>
                  </a:moveTo>
                  <a:lnTo>
                    <a:pt x="9040" y="1"/>
                  </a:lnTo>
                  <a:cubicBezTo>
                    <a:pt x="9407" y="635"/>
                    <a:pt x="8440" y="1602"/>
                    <a:pt x="8040" y="2036"/>
                  </a:cubicBezTo>
                  <a:cubicBezTo>
                    <a:pt x="7005" y="3237"/>
                    <a:pt x="5404" y="3270"/>
                    <a:pt x="3937" y="3437"/>
                  </a:cubicBezTo>
                  <a:cubicBezTo>
                    <a:pt x="2836" y="3537"/>
                    <a:pt x="1768" y="3637"/>
                    <a:pt x="701" y="3904"/>
                  </a:cubicBezTo>
                  <a:cubicBezTo>
                    <a:pt x="701" y="4037"/>
                    <a:pt x="668" y="4171"/>
                    <a:pt x="601" y="4304"/>
                  </a:cubicBezTo>
                  <a:cubicBezTo>
                    <a:pt x="0" y="5805"/>
                    <a:pt x="301" y="7506"/>
                    <a:pt x="668" y="9041"/>
                  </a:cubicBezTo>
                  <a:cubicBezTo>
                    <a:pt x="1301" y="11676"/>
                    <a:pt x="2969" y="14244"/>
                    <a:pt x="5638" y="15078"/>
                  </a:cubicBezTo>
                  <a:cubicBezTo>
                    <a:pt x="6305" y="14345"/>
                    <a:pt x="6939" y="13577"/>
                    <a:pt x="7606" y="12810"/>
                  </a:cubicBezTo>
                  <a:cubicBezTo>
                    <a:pt x="8507" y="11776"/>
                    <a:pt x="9407" y="10742"/>
                    <a:pt x="10308" y="9708"/>
                  </a:cubicBezTo>
                  <a:cubicBezTo>
                    <a:pt x="10775" y="9141"/>
                    <a:pt x="11242" y="8607"/>
                    <a:pt x="11742" y="8107"/>
                  </a:cubicBezTo>
                  <a:cubicBezTo>
                    <a:pt x="11842" y="8007"/>
                    <a:pt x="11942" y="7907"/>
                    <a:pt x="12009" y="7773"/>
                  </a:cubicBezTo>
                  <a:cubicBezTo>
                    <a:pt x="12142" y="7640"/>
                    <a:pt x="12243" y="7506"/>
                    <a:pt x="12376" y="7340"/>
                  </a:cubicBezTo>
                  <a:cubicBezTo>
                    <a:pt x="12609" y="7073"/>
                    <a:pt x="12910" y="6873"/>
                    <a:pt x="13210" y="6739"/>
                  </a:cubicBezTo>
                  <a:cubicBezTo>
                    <a:pt x="12943" y="6539"/>
                    <a:pt x="12676" y="6305"/>
                    <a:pt x="12476" y="6072"/>
                  </a:cubicBezTo>
                  <a:cubicBezTo>
                    <a:pt x="12394" y="5963"/>
                    <a:pt x="12468" y="5854"/>
                    <a:pt x="12571" y="5854"/>
                  </a:cubicBezTo>
                  <a:cubicBezTo>
                    <a:pt x="12594" y="5854"/>
                    <a:pt x="12618" y="5860"/>
                    <a:pt x="12643" y="5872"/>
                  </a:cubicBezTo>
                  <a:cubicBezTo>
                    <a:pt x="13413" y="6247"/>
                    <a:pt x="14339" y="6608"/>
                    <a:pt x="15227" y="6608"/>
                  </a:cubicBezTo>
                  <a:cubicBezTo>
                    <a:pt x="15761" y="6608"/>
                    <a:pt x="16282" y="6477"/>
                    <a:pt x="16746" y="6139"/>
                  </a:cubicBezTo>
                  <a:cubicBezTo>
                    <a:pt x="17079" y="5905"/>
                    <a:pt x="17346" y="5572"/>
                    <a:pt x="17646" y="5271"/>
                  </a:cubicBezTo>
                  <a:lnTo>
                    <a:pt x="17646" y="5271"/>
                  </a:lnTo>
                  <a:cubicBezTo>
                    <a:pt x="17213" y="5472"/>
                    <a:pt x="16779" y="5605"/>
                    <a:pt x="16345" y="5705"/>
                  </a:cubicBezTo>
                  <a:cubicBezTo>
                    <a:pt x="16133" y="5751"/>
                    <a:pt x="15913" y="5775"/>
                    <a:pt x="15693" y="5775"/>
                  </a:cubicBezTo>
                  <a:cubicBezTo>
                    <a:pt x="14807" y="5775"/>
                    <a:pt x="13924" y="5386"/>
                    <a:pt x="13577" y="4504"/>
                  </a:cubicBezTo>
                  <a:cubicBezTo>
                    <a:pt x="13443" y="4204"/>
                    <a:pt x="13410" y="3904"/>
                    <a:pt x="13477" y="3604"/>
                  </a:cubicBezTo>
                  <a:cubicBezTo>
                    <a:pt x="13310" y="3604"/>
                    <a:pt x="13143" y="3570"/>
                    <a:pt x="13010" y="3537"/>
                  </a:cubicBezTo>
                  <a:cubicBezTo>
                    <a:pt x="12609" y="3403"/>
                    <a:pt x="12243" y="3103"/>
                    <a:pt x="12042" y="2736"/>
                  </a:cubicBezTo>
                  <a:cubicBezTo>
                    <a:pt x="11742" y="2136"/>
                    <a:pt x="11809" y="1402"/>
                    <a:pt x="12076" y="768"/>
                  </a:cubicBezTo>
                  <a:lnTo>
                    <a:pt x="12076" y="768"/>
                  </a:lnTo>
                  <a:cubicBezTo>
                    <a:pt x="12042" y="779"/>
                    <a:pt x="12009" y="783"/>
                    <a:pt x="11976" y="783"/>
                  </a:cubicBezTo>
                  <a:cubicBezTo>
                    <a:pt x="11909" y="783"/>
                    <a:pt x="11842" y="768"/>
                    <a:pt x="11776" y="768"/>
                  </a:cubicBezTo>
                  <a:cubicBezTo>
                    <a:pt x="11776" y="768"/>
                    <a:pt x="11776" y="802"/>
                    <a:pt x="11776" y="835"/>
                  </a:cubicBezTo>
                  <a:cubicBezTo>
                    <a:pt x="11776" y="818"/>
                    <a:pt x="11784" y="810"/>
                    <a:pt x="11796" y="810"/>
                  </a:cubicBezTo>
                  <a:cubicBezTo>
                    <a:pt x="11809" y="810"/>
                    <a:pt x="11826" y="818"/>
                    <a:pt x="11842" y="835"/>
                  </a:cubicBezTo>
                  <a:lnTo>
                    <a:pt x="11976" y="835"/>
                  </a:lnTo>
                  <a:cubicBezTo>
                    <a:pt x="12009" y="835"/>
                    <a:pt x="12009" y="902"/>
                    <a:pt x="11976" y="902"/>
                  </a:cubicBezTo>
                  <a:lnTo>
                    <a:pt x="11809" y="902"/>
                  </a:lnTo>
                  <a:cubicBezTo>
                    <a:pt x="11809" y="913"/>
                    <a:pt x="11805" y="916"/>
                    <a:pt x="11799" y="916"/>
                  </a:cubicBezTo>
                  <a:cubicBezTo>
                    <a:pt x="11787" y="916"/>
                    <a:pt x="11764" y="902"/>
                    <a:pt x="11742" y="902"/>
                  </a:cubicBezTo>
                  <a:cubicBezTo>
                    <a:pt x="11709" y="1168"/>
                    <a:pt x="11509" y="1402"/>
                    <a:pt x="11309" y="1535"/>
                  </a:cubicBezTo>
                  <a:cubicBezTo>
                    <a:pt x="11146" y="1639"/>
                    <a:pt x="10976" y="1683"/>
                    <a:pt x="10809" y="1683"/>
                  </a:cubicBezTo>
                  <a:cubicBezTo>
                    <a:pt x="10600" y="1683"/>
                    <a:pt x="10393" y="1613"/>
                    <a:pt x="10208" y="1502"/>
                  </a:cubicBezTo>
                  <a:cubicBezTo>
                    <a:pt x="10008" y="1369"/>
                    <a:pt x="9841" y="1202"/>
                    <a:pt x="9641" y="1068"/>
                  </a:cubicBezTo>
                  <a:cubicBezTo>
                    <a:pt x="9674" y="1068"/>
                    <a:pt x="9674" y="1035"/>
                    <a:pt x="9674" y="1035"/>
                  </a:cubicBezTo>
                  <a:lnTo>
                    <a:pt x="9641" y="1035"/>
                  </a:lnTo>
                  <a:cubicBezTo>
                    <a:pt x="9407" y="701"/>
                    <a:pt x="9240" y="335"/>
                    <a:pt x="90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49"/>
            <p:cNvSpPr/>
            <p:nvPr/>
          </p:nvSpPr>
          <p:spPr>
            <a:xfrm>
              <a:off x="2033300" y="3091450"/>
              <a:ext cx="369450" cy="247325"/>
            </a:xfrm>
            <a:custGeom>
              <a:avLst/>
              <a:gdLst/>
              <a:ahLst/>
              <a:cxnLst/>
              <a:rect l="l" t="t" r="r" b="b"/>
              <a:pathLst>
                <a:path w="14778" h="9893" extrusionOk="0">
                  <a:moveTo>
                    <a:pt x="7378" y="1"/>
                  </a:moveTo>
                  <a:cubicBezTo>
                    <a:pt x="6886" y="1"/>
                    <a:pt x="6394" y="38"/>
                    <a:pt x="5904" y="115"/>
                  </a:cubicBezTo>
                  <a:cubicBezTo>
                    <a:pt x="3636" y="449"/>
                    <a:pt x="1801" y="1783"/>
                    <a:pt x="834" y="3851"/>
                  </a:cubicBezTo>
                  <a:cubicBezTo>
                    <a:pt x="634" y="4252"/>
                    <a:pt x="500" y="4652"/>
                    <a:pt x="367" y="5086"/>
                  </a:cubicBezTo>
                  <a:cubicBezTo>
                    <a:pt x="300" y="5319"/>
                    <a:pt x="0" y="6020"/>
                    <a:pt x="100" y="6253"/>
                  </a:cubicBezTo>
                  <a:cubicBezTo>
                    <a:pt x="334" y="6920"/>
                    <a:pt x="701" y="7554"/>
                    <a:pt x="1168" y="8121"/>
                  </a:cubicBezTo>
                  <a:cubicBezTo>
                    <a:pt x="1234" y="8188"/>
                    <a:pt x="1301" y="8288"/>
                    <a:pt x="1368" y="8355"/>
                  </a:cubicBezTo>
                  <a:cubicBezTo>
                    <a:pt x="1568" y="8521"/>
                    <a:pt x="1768" y="8655"/>
                    <a:pt x="1968" y="8788"/>
                  </a:cubicBezTo>
                  <a:cubicBezTo>
                    <a:pt x="2002" y="8822"/>
                    <a:pt x="2035" y="8822"/>
                    <a:pt x="2068" y="8855"/>
                  </a:cubicBezTo>
                  <a:cubicBezTo>
                    <a:pt x="2535" y="9022"/>
                    <a:pt x="2969" y="9155"/>
                    <a:pt x="3436" y="9289"/>
                  </a:cubicBezTo>
                  <a:cubicBezTo>
                    <a:pt x="4337" y="9556"/>
                    <a:pt x="5271" y="9789"/>
                    <a:pt x="6205" y="9856"/>
                  </a:cubicBezTo>
                  <a:cubicBezTo>
                    <a:pt x="6485" y="9881"/>
                    <a:pt x="6760" y="9892"/>
                    <a:pt x="7033" y="9892"/>
                  </a:cubicBezTo>
                  <a:cubicBezTo>
                    <a:pt x="7474" y="9892"/>
                    <a:pt x="7906" y="9864"/>
                    <a:pt x="8339" y="9822"/>
                  </a:cubicBezTo>
                  <a:cubicBezTo>
                    <a:pt x="8540" y="9756"/>
                    <a:pt x="8706" y="9722"/>
                    <a:pt x="8906" y="9689"/>
                  </a:cubicBezTo>
                  <a:cubicBezTo>
                    <a:pt x="9107" y="9622"/>
                    <a:pt x="9307" y="9556"/>
                    <a:pt x="9507" y="9522"/>
                  </a:cubicBezTo>
                  <a:cubicBezTo>
                    <a:pt x="8906" y="9222"/>
                    <a:pt x="8406" y="8655"/>
                    <a:pt x="7872" y="8188"/>
                  </a:cubicBezTo>
                  <a:cubicBezTo>
                    <a:pt x="7639" y="8188"/>
                    <a:pt x="7372" y="8155"/>
                    <a:pt x="7105" y="8088"/>
                  </a:cubicBezTo>
                  <a:cubicBezTo>
                    <a:pt x="5304" y="7587"/>
                    <a:pt x="4036" y="5586"/>
                    <a:pt x="4136" y="3718"/>
                  </a:cubicBezTo>
                  <a:cubicBezTo>
                    <a:pt x="4170" y="2951"/>
                    <a:pt x="4470" y="2150"/>
                    <a:pt x="5170" y="1683"/>
                  </a:cubicBezTo>
                  <a:cubicBezTo>
                    <a:pt x="5545" y="1428"/>
                    <a:pt x="5981" y="1329"/>
                    <a:pt x="6429" y="1329"/>
                  </a:cubicBezTo>
                  <a:cubicBezTo>
                    <a:pt x="6858" y="1329"/>
                    <a:pt x="7298" y="1419"/>
                    <a:pt x="7706" y="1550"/>
                  </a:cubicBezTo>
                  <a:cubicBezTo>
                    <a:pt x="9540" y="2184"/>
                    <a:pt x="10941" y="3585"/>
                    <a:pt x="11942" y="5186"/>
                  </a:cubicBezTo>
                  <a:cubicBezTo>
                    <a:pt x="12442" y="5986"/>
                    <a:pt x="12976" y="6854"/>
                    <a:pt x="13877" y="7221"/>
                  </a:cubicBezTo>
                  <a:cubicBezTo>
                    <a:pt x="14177" y="7321"/>
                    <a:pt x="14477" y="7387"/>
                    <a:pt x="14777" y="7421"/>
                  </a:cubicBezTo>
                  <a:cubicBezTo>
                    <a:pt x="14744" y="7354"/>
                    <a:pt x="14677" y="7287"/>
                    <a:pt x="14644" y="7221"/>
                  </a:cubicBezTo>
                  <a:cubicBezTo>
                    <a:pt x="14611" y="7221"/>
                    <a:pt x="14611" y="7187"/>
                    <a:pt x="14577" y="7187"/>
                  </a:cubicBezTo>
                  <a:cubicBezTo>
                    <a:pt x="14310" y="6954"/>
                    <a:pt x="14110" y="6754"/>
                    <a:pt x="13943" y="6387"/>
                  </a:cubicBezTo>
                  <a:cubicBezTo>
                    <a:pt x="13843" y="6120"/>
                    <a:pt x="13810" y="5786"/>
                    <a:pt x="13777" y="5486"/>
                  </a:cubicBezTo>
                  <a:cubicBezTo>
                    <a:pt x="13710" y="4752"/>
                    <a:pt x="13810" y="4018"/>
                    <a:pt x="13877" y="3284"/>
                  </a:cubicBezTo>
                  <a:cubicBezTo>
                    <a:pt x="13877" y="2984"/>
                    <a:pt x="13910" y="2684"/>
                    <a:pt x="13910" y="2384"/>
                  </a:cubicBezTo>
                  <a:cubicBezTo>
                    <a:pt x="13743" y="2184"/>
                    <a:pt x="13476" y="2017"/>
                    <a:pt x="13276" y="1883"/>
                  </a:cubicBezTo>
                  <a:cubicBezTo>
                    <a:pt x="12976" y="1650"/>
                    <a:pt x="12676" y="1483"/>
                    <a:pt x="12342" y="1283"/>
                  </a:cubicBezTo>
                  <a:cubicBezTo>
                    <a:pt x="11708" y="916"/>
                    <a:pt x="11008" y="649"/>
                    <a:pt x="10274" y="416"/>
                  </a:cubicBezTo>
                  <a:cubicBezTo>
                    <a:pt x="9340" y="149"/>
                    <a:pt x="8362" y="1"/>
                    <a:pt x="73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49"/>
            <p:cNvSpPr/>
            <p:nvPr/>
          </p:nvSpPr>
          <p:spPr>
            <a:xfrm>
              <a:off x="1924050" y="3033700"/>
              <a:ext cx="715525" cy="738975"/>
            </a:xfrm>
            <a:custGeom>
              <a:avLst/>
              <a:gdLst/>
              <a:ahLst/>
              <a:cxnLst/>
              <a:rect l="l" t="t" r="r" b="b"/>
              <a:pathLst>
                <a:path w="28621" h="29559" extrusionOk="0">
                  <a:moveTo>
                    <a:pt x="26837" y="1"/>
                  </a:moveTo>
                  <a:cubicBezTo>
                    <a:pt x="26697" y="1"/>
                    <a:pt x="26556" y="29"/>
                    <a:pt x="26419" y="90"/>
                  </a:cubicBezTo>
                  <a:cubicBezTo>
                    <a:pt x="26052" y="224"/>
                    <a:pt x="25785" y="624"/>
                    <a:pt x="25585" y="991"/>
                  </a:cubicBezTo>
                  <a:cubicBezTo>
                    <a:pt x="24885" y="2359"/>
                    <a:pt x="24551" y="3893"/>
                    <a:pt x="24084" y="5361"/>
                  </a:cubicBezTo>
                  <a:cubicBezTo>
                    <a:pt x="23617" y="6829"/>
                    <a:pt x="22983" y="8330"/>
                    <a:pt x="21816" y="9330"/>
                  </a:cubicBezTo>
                  <a:cubicBezTo>
                    <a:pt x="21215" y="9831"/>
                    <a:pt x="20482" y="10164"/>
                    <a:pt x="19714" y="10264"/>
                  </a:cubicBezTo>
                  <a:cubicBezTo>
                    <a:pt x="19539" y="10287"/>
                    <a:pt x="19362" y="10300"/>
                    <a:pt x="19186" y="10300"/>
                  </a:cubicBezTo>
                  <a:cubicBezTo>
                    <a:pt x="18590" y="10300"/>
                    <a:pt x="18002" y="10158"/>
                    <a:pt x="17513" y="9797"/>
                  </a:cubicBezTo>
                  <a:cubicBezTo>
                    <a:pt x="16679" y="9230"/>
                    <a:pt x="16212" y="8263"/>
                    <a:pt x="15645" y="7429"/>
                  </a:cubicBezTo>
                  <a:cubicBezTo>
                    <a:pt x="14911" y="6295"/>
                    <a:pt x="13910" y="5394"/>
                    <a:pt x="12743" y="4727"/>
                  </a:cubicBezTo>
                  <a:cubicBezTo>
                    <a:pt x="12189" y="4408"/>
                    <a:pt x="11540" y="4170"/>
                    <a:pt x="10917" y="4170"/>
                  </a:cubicBezTo>
                  <a:cubicBezTo>
                    <a:pt x="10565" y="4170"/>
                    <a:pt x="10221" y="4246"/>
                    <a:pt x="9907" y="4427"/>
                  </a:cubicBezTo>
                  <a:cubicBezTo>
                    <a:pt x="9040" y="4994"/>
                    <a:pt x="8840" y="6262"/>
                    <a:pt x="9140" y="7262"/>
                  </a:cubicBezTo>
                  <a:cubicBezTo>
                    <a:pt x="9474" y="8496"/>
                    <a:pt x="10441" y="9631"/>
                    <a:pt x="11709" y="9897"/>
                  </a:cubicBezTo>
                  <a:cubicBezTo>
                    <a:pt x="11900" y="9943"/>
                    <a:pt x="12096" y="9965"/>
                    <a:pt x="12292" y="9965"/>
                  </a:cubicBezTo>
                  <a:cubicBezTo>
                    <a:pt x="13394" y="9965"/>
                    <a:pt x="14494" y="9277"/>
                    <a:pt x="14778" y="8230"/>
                  </a:cubicBezTo>
                  <a:cubicBezTo>
                    <a:pt x="14831" y="8016"/>
                    <a:pt x="15012" y="7739"/>
                    <a:pt x="15168" y="7739"/>
                  </a:cubicBezTo>
                  <a:cubicBezTo>
                    <a:pt x="15207" y="7739"/>
                    <a:pt x="15245" y="7756"/>
                    <a:pt x="15278" y="7796"/>
                  </a:cubicBezTo>
                  <a:cubicBezTo>
                    <a:pt x="15345" y="7863"/>
                    <a:pt x="15345" y="7963"/>
                    <a:pt x="15345" y="8029"/>
                  </a:cubicBezTo>
                  <a:cubicBezTo>
                    <a:pt x="15211" y="9330"/>
                    <a:pt x="14044" y="10465"/>
                    <a:pt x="12743" y="10531"/>
                  </a:cubicBezTo>
                  <a:cubicBezTo>
                    <a:pt x="13114" y="11159"/>
                    <a:pt x="13852" y="11568"/>
                    <a:pt x="14579" y="11568"/>
                  </a:cubicBezTo>
                  <a:cubicBezTo>
                    <a:pt x="14702" y="11568"/>
                    <a:pt x="14824" y="11556"/>
                    <a:pt x="14944" y="11532"/>
                  </a:cubicBezTo>
                  <a:cubicBezTo>
                    <a:pt x="15812" y="11399"/>
                    <a:pt x="16512" y="10665"/>
                    <a:pt x="16679" y="9797"/>
                  </a:cubicBezTo>
                  <a:lnTo>
                    <a:pt x="16679" y="9797"/>
                  </a:lnTo>
                  <a:cubicBezTo>
                    <a:pt x="16946" y="10131"/>
                    <a:pt x="16879" y="10665"/>
                    <a:pt x="16612" y="11032"/>
                  </a:cubicBezTo>
                  <a:cubicBezTo>
                    <a:pt x="16379" y="11365"/>
                    <a:pt x="15945" y="11565"/>
                    <a:pt x="15545" y="11765"/>
                  </a:cubicBezTo>
                  <a:cubicBezTo>
                    <a:pt x="14127" y="12344"/>
                    <a:pt x="12605" y="12630"/>
                    <a:pt x="11084" y="12630"/>
                  </a:cubicBezTo>
                  <a:cubicBezTo>
                    <a:pt x="9885" y="12630"/>
                    <a:pt x="8686" y="12452"/>
                    <a:pt x="7539" y="12099"/>
                  </a:cubicBezTo>
                  <a:cubicBezTo>
                    <a:pt x="6348" y="11712"/>
                    <a:pt x="5184" y="11139"/>
                    <a:pt x="3951" y="11139"/>
                  </a:cubicBezTo>
                  <a:cubicBezTo>
                    <a:pt x="3803" y="11139"/>
                    <a:pt x="3653" y="11147"/>
                    <a:pt x="3503" y="11165"/>
                  </a:cubicBezTo>
                  <a:cubicBezTo>
                    <a:pt x="2602" y="11265"/>
                    <a:pt x="1735" y="11732"/>
                    <a:pt x="968" y="12232"/>
                  </a:cubicBezTo>
                  <a:cubicBezTo>
                    <a:pt x="734" y="12399"/>
                    <a:pt x="467" y="12566"/>
                    <a:pt x="334" y="12833"/>
                  </a:cubicBezTo>
                  <a:cubicBezTo>
                    <a:pt x="0" y="13567"/>
                    <a:pt x="768" y="14334"/>
                    <a:pt x="1501" y="14701"/>
                  </a:cubicBezTo>
                  <a:cubicBezTo>
                    <a:pt x="2169" y="15034"/>
                    <a:pt x="2902" y="15335"/>
                    <a:pt x="3636" y="15335"/>
                  </a:cubicBezTo>
                  <a:cubicBezTo>
                    <a:pt x="4403" y="15301"/>
                    <a:pt x="5204" y="14968"/>
                    <a:pt x="5538" y="14301"/>
                  </a:cubicBezTo>
                  <a:cubicBezTo>
                    <a:pt x="5905" y="13600"/>
                    <a:pt x="5638" y="12633"/>
                    <a:pt x="4937" y="12366"/>
                  </a:cubicBezTo>
                  <a:lnTo>
                    <a:pt x="4937" y="12366"/>
                  </a:lnTo>
                  <a:cubicBezTo>
                    <a:pt x="5504" y="12433"/>
                    <a:pt x="5905" y="12966"/>
                    <a:pt x="5971" y="13533"/>
                  </a:cubicBezTo>
                  <a:cubicBezTo>
                    <a:pt x="6038" y="14067"/>
                    <a:pt x="5838" y="14601"/>
                    <a:pt x="5604" y="15101"/>
                  </a:cubicBezTo>
                  <a:cubicBezTo>
                    <a:pt x="5930" y="15391"/>
                    <a:pt x="6365" y="15533"/>
                    <a:pt x="6801" y="15533"/>
                  </a:cubicBezTo>
                  <a:cubicBezTo>
                    <a:pt x="7167" y="15533"/>
                    <a:pt x="7534" y="15433"/>
                    <a:pt x="7839" y="15235"/>
                  </a:cubicBezTo>
                  <a:cubicBezTo>
                    <a:pt x="8506" y="14768"/>
                    <a:pt x="8807" y="13867"/>
                    <a:pt x="8540" y="13100"/>
                  </a:cubicBezTo>
                  <a:lnTo>
                    <a:pt x="8540" y="13100"/>
                  </a:lnTo>
                  <a:cubicBezTo>
                    <a:pt x="8940" y="13433"/>
                    <a:pt x="9007" y="14067"/>
                    <a:pt x="8840" y="14567"/>
                  </a:cubicBezTo>
                  <a:cubicBezTo>
                    <a:pt x="8673" y="15068"/>
                    <a:pt x="8306" y="15468"/>
                    <a:pt x="7939" y="15868"/>
                  </a:cubicBezTo>
                  <a:cubicBezTo>
                    <a:pt x="8573" y="16169"/>
                    <a:pt x="9274" y="16335"/>
                    <a:pt x="9974" y="16369"/>
                  </a:cubicBezTo>
                  <a:cubicBezTo>
                    <a:pt x="10049" y="16360"/>
                    <a:pt x="10125" y="16356"/>
                    <a:pt x="10202" y="16356"/>
                  </a:cubicBezTo>
                  <a:cubicBezTo>
                    <a:pt x="10713" y="16356"/>
                    <a:pt x="11265" y="16537"/>
                    <a:pt x="11642" y="16769"/>
                  </a:cubicBezTo>
                  <a:cubicBezTo>
                    <a:pt x="11703" y="16799"/>
                    <a:pt x="11681" y="16940"/>
                    <a:pt x="11601" y="16940"/>
                  </a:cubicBezTo>
                  <a:cubicBezTo>
                    <a:pt x="11593" y="16940"/>
                    <a:pt x="11584" y="16939"/>
                    <a:pt x="11575" y="16936"/>
                  </a:cubicBezTo>
                  <a:cubicBezTo>
                    <a:pt x="11208" y="16902"/>
                    <a:pt x="10875" y="16836"/>
                    <a:pt x="10508" y="16802"/>
                  </a:cubicBezTo>
                  <a:cubicBezTo>
                    <a:pt x="7706" y="17103"/>
                    <a:pt x="5071" y="18904"/>
                    <a:pt x="3803" y="21406"/>
                  </a:cubicBezTo>
                  <a:cubicBezTo>
                    <a:pt x="3636" y="21773"/>
                    <a:pt x="3469" y="22106"/>
                    <a:pt x="3436" y="22473"/>
                  </a:cubicBezTo>
                  <a:cubicBezTo>
                    <a:pt x="3369" y="23174"/>
                    <a:pt x="3670" y="23807"/>
                    <a:pt x="3736" y="24475"/>
                  </a:cubicBezTo>
                  <a:cubicBezTo>
                    <a:pt x="3836" y="25108"/>
                    <a:pt x="3703" y="25776"/>
                    <a:pt x="3703" y="26409"/>
                  </a:cubicBezTo>
                  <a:cubicBezTo>
                    <a:pt x="3703" y="26910"/>
                    <a:pt x="3903" y="27477"/>
                    <a:pt x="4370" y="27677"/>
                  </a:cubicBezTo>
                  <a:cubicBezTo>
                    <a:pt x="4497" y="27733"/>
                    <a:pt x="4627" y="27758"/>
                    <a:pt x="4758" y="27758"/>
                  </a:cubicBezTo>
                  <a:cubicBezTo>
                    <a:pt x="5244" y="27758"/>
                    <a:pt x="5737" y="27411"/>
                    <a:pt x="6105" y="27043"/>
                  </a:cubicBezTo>
                  <a:cubicBezTo>
                    <a:pt x="6772" y="26343"/>
                    <a:pt x="7272" y="25442"/>
                    <a:pt x="7306" y="24475"/>
                  </a:cubicBezTo>
                  <a:cubicBezTo>
                    <a:pt x="7306" y="23541"/>
                    <a:pt x="6638" y="22540"/>
                    <a:pt x="5671" y="22406"/>
                  </a:cubicBezTo>
                  <a:cubicBezTo>
                    <a:pt x="5762" y="22327"/>
                    <a:pt x="5868" y="22294"/>
                    <a:pt x="5977" y="22294"/>
                  </a:cubicBezTo>
                  <a:cubicBezTo>
                    <a:pt x="6191" y="22294"/>
                    <a:pt x="6417" y="22419"/>
                    <a:pt x="6572" y="22573"/>
                  </a:cubicBezTo>
                  <a:cubicBezTo>
                    <a:pt x="6839" y="22807"/>
                    <a:pt x="7072" y="23074"/>
                    <a:pt x="7439" y="23107"/>
                  </a:cubicBezTo>
                  <a:cubicBezTo>
                    <a:pt x="7606" y="23107"/>
                    <a:pt x="7773" y="23040"/>
                    <a:pt x="7939" y="22907"/>
                  </a:cubicBezTo>
                  <a:cubicBezTo>
                    <a:pt x="8973" y="22206"/>
                    <a:pt x="8940" y="20572"/>
                    <a:pt x="8240" y="19538"/>
                  </a:cubicBezTo>
                  <a:lnTo>
                    <a:pt x="8240" y="19538"/>
                  </a:lnTo>
                  <a:cubicBezTo>
                    <a:pt x="8773" y="19871"/>
                    <a:pt x="9107" y="20505"/>
                    <a:pt x="9107" y="21139"/>
                  </a:cubicBezTo>
                  <a:cubicBezTo>
                    <a:pt x="10208" y="20739"/>
                    <a:pt x="11142" y="19905"/>
                    <a:pt x="11709" y="18871"/>
                  </a:cubicBezTo>
                  <a:lnTo>
                    <a:pt x="11709" y="18871"/>
                  </a:lnTo>
                  <a:cubicBezTo>
                    <a:pt x="11475" y="19771"/>
                    <a:pt x="10841" y="20572"/>
                    <a:pt x="10007" y="21005"/>
                  </a:cubicBezTo>
                  <a:cubicBezTo>
                    <a:pt x="9707" y="21172"/>
                    <a:pt x="9374" y="21272"/>
                    <a:pt x="9174" y="21539"/>
                  </a:cubicBezTo>
                  <a:cubicBezTo>
                    <a:pt x="9007" y="21739"/>
                    <a:pt x="8940" y="22006"/>
                    <a:pt x="8840" y="22240"/>
                  </a:cubicBezTo>
                  <a:cubicBezTo>
                    <a:pt x="8573" y="22773"/>
                    <a:pt x="8106" y="23240"/>
                    <a:pt x="7539" y="23474"/>
                  </a:cubicBezTo>
                  <a:cubicBezTo>
                    <a:pt x="7539" y="24041"/>
                    <a:pt x="7539" y="24641"/>
                    <a:pt x="7506" y="25242"/>
                  </a:cubicBezTo>
                  <a:cubicBezTo>
                    <a:pt x="7472" y="26576"/>
                    <a:pt x="7506" y="28044"/>
                    <a:pt x="8840" y="28744"/>
                  </a:cubicBezTo>
                  <a:cubicBezTo>
                    <a:pt x="9774" y="29245"/>
                    <a:pt x="10941" y="29278"/>
                    <a:pt x="11942" y="29512"/>
                  </a:cubicBezTo>
                  <a:cubicBezTo>
                    <a:pt x="12060" y="29535"/>
                    <a:pt x="12178" y="29559"/>
                    <a:pt x="12284" y="29559"/>
                  </a:cubicBezTo>
                  <a:cubicBezTo>
                    <a:pt x="12328" y="29559"/>
                    <a:pt x="12370" y="29555"/>
                    <a:pt x="12409" y="29545"/>
                  </a:cubicBezTo>
                  <a:cubicBezTo>
                    <a:pt x="12643" y="29478"/>
                    <a:pt x="12809" y="29278"/>
                    <a:pt x="12876" y="29045"/>
                  </a:cubicBezTo>
                  <a:cubicBezTo>
                    <a:pt x="13243" y="28144"/>
                    <a:pt x="12576" y="27110"/>
                    <a:pt x="11709" y="26676"/>
                  </a:cubicBezTo>
                  <a:cubicBezTo>
                    <a:pt x="11130" y="26409"/>
                    <a:pt x="10478" y="26335"/>
                    <a:pt x="9821" y="26335"/>
                  </a:cubicBezTo>
                  <a:cubicBezTo>
                    <a:pt x="9492" y="26335"/>
                    <a:pt x="9162" y="26354"/>
                    <a:pt x="8840" y="26376"/>
                  </a:cubicBezTo>
                  <a:cubicBezTo>
                    <a:pt x="9149" y="26091"/>
                    <a:pt x="9576" y="25924"/>
                    <a:pt x="9989" y="25924"/>
                  </a:cubicBezTo>
                  <a:cubicBezTo>
                    <a:pt x="10156" y="25924"/>
                    <a:pt x="10321" y="25951"/>
                    <a:pt x="10474" y="26009"/>
                  </a:cubicBezTo>
                  <a:cubicBezTo>
                    <a:pt x="10274" y="25042"/>
                    <a:pt x="9774" y="24108"/>
                    <a:pt x="9073" y="23374"/>
                  </a:cubicBezTo>
                  <a:lnTo>
                    <a:pt x="9073" y="23374"/>
                  </a:lnTo>
                  <a:cubicBezTo>
                    <a:pt x="9407" y="23641"/>
                    <a:pt x="9707" y="23941"/>
                    <a:pt x="10041" y="24208"/>
                  </a:cubicBezTo>
                  <a:cubicBezTo>
                    <a:pt x="11509" y="24008"/>
                    <a:pt x="12309" y="22440"/>
                    <a:pt x="12809" y="21039"/>
                  </a:cubicBezTo>
                  <a:cubicBezTo>
                    <a:pt x="13043" y="21239"/>
                    <a:pt x="13076" y="21606"/>
                    <a:pt x="12910" y="21873"/>
                  </a:cubicBezTo>
                  <a:cubicBezTo>
                    <a:pt x="13910" y="21839"/>
                    <a:pt x="14644" y="20839"/>
                    <a:pt x="14911" y="19871"/>
                  </a:cubicBezTo>
                  <a:cubicBezTo>
                    <a:pt x="15178" y="18904"/>
                    <a:pt x="15144" y="17836"/>
                    <a:pt x="15511" y="16902"/>
                  </a:cubicBezTo>
                  <a:lnTo>
                    <a:pt x="15511" y="16902"/>
                  </a:lnTo>
                  <a:cubicBezTo>
                    <a:pt x="15016" y="17186"/>
                    <a:pt x="14437" y="17469"/>
                    <a:pt x="13893" y="17469"/>
                  </a:cubicBezTo>
                  <a:cubicBezTo>
                    <a:pt x="13668" y="17469"/>
                    <a:pt x="13448" y="17420"/>
                    <a:pt x="13243" y="17303"/>
                  </a:cubicBezTo>
                  <a:cubicBezTo>
                    <a:pt x="15845" y="16836"/>
                    <a:pt x="18013" y="14634"/>
                    <a:pt x="18480" y="12066"/>
                  </a:cubicBezTo>
                  <a:lnTo>
                    <a:pt x="18480" y="12066"/>
                  </a:lnTo>
                  <a:cubicBezTo>
                    <a:pt x="18647" y="13133"/>
                    <a:pt x="18047" y="14167"/>
                    <a:pt x="17413" y="15001"/>
                  </a:cubicBezTo>
                  <a:cubicBezTo>
                    <a:pt x="16746" y="15868"/>
                    <a:pt x="15978" y="16669"/>
                    <a:pt x="15645" y="17703"/>
                  </a:cubicBezTo>
                  <a:cubicBezTo>
                    <a:pt x="15411" y="18370"/>
                    <a:pt x="15411" y="19137"/>
                    <a:pt x="15278" y="19838"/>
                  </a:cubicBezTo>
                  <a:cubicBezTo>
                    <a:pt x="15144" y="20572"/>
                    <a:pt x="14878" y="21339"/>
                    <a:pt x="14277" y="21739"/>
                  </a:cubicBezTo>
                  <a:cubicBezTo>
                    <a:pt x="13910" y="21973"/>
                    <a:pt x="13443" y="22073"/>
                    <a:pt x="13043" y="22273"/>
                  </a:cubicBezTo>
                  <a:cubicBezTo>
                    <a:pt x="12609" y="22473"/>
                    <a:pt x="12209" y="22807"/>
                    <a:pt x="12209" y="23240"/>
                  </a:cubicBezTo>
                  <a:cubicBezTo>
                    <a:pt x="12561" y="23610"/>
                    <a:pt x="13044" y="23775"/>
                    <a:pt x="13543" y="23775"/>
                  </a:cubicBezTo>
                  <a:cubicBezTo>
                    <a:pt x="13990" y="23775"/>
                    <a:pt x="14451" y="23643"/>
                    <a:pt x="14844" y="23407"/>
                  </a:cubicBezTo>
                  <a:cubicBezTo>
                    <a:pt x="15645" y="22907"/>
                    <a:pt x="16212" y="22073"/>
                    <a:pt x="16646" y="21239"/>
                  </a:cubicBezTo>
                  <a:cubicBezTo>
                    <a:pt x="17113" y="20405"/>
                    <a:pt x="17546" y="19538"/>
                    <a:pt x="18247" y="18871"/>
                  </a:cubicBezTo>
                  <a:cubicBezTo>
                    <a:pt x="18714" y="18437"/>
                    <a:pt x="19281" y="18103"/>
                    <a:pt x="19848" y="17803"/>
                  </a:cubicBezTo>
                  <a:cubicBezTo>
                    <a:pt x="19848" y="17721"/>
                    <a:pt x="19938" y="17661"/>
                    <a:pt x="20026" y="17661"/>
                  </a:cubicBezTo>
                  <a:cubicBezTo>
                    <a:pt x="20045" y="17661"/>
                    <a:pt x="20064" y="17664"/>
                    <a:pt x="20081" y="17670"/>
                  </a:cubicBezTo>
                  <a:cubicBezTo>
                    <a:pt x="20682" y="17369"/>
                    <a:pt x="21282" y="17036"/>
                    <a:pt x="21816" y="16569"/>
                  </a:cubicBezTo>
                  <a:cubicBezTo>
                    <a:pt x="22717" y="15735"/>
                    <a:pt x="23184" y="14534"/>
                    <a:pt x="23550" y="13367"/>
                  </a:cubicBezTo>
                  <a:cubicBezTo>
                    <a:pt x="23851" y="12433"/>
                    <a:pt x="23984" y="11198"/>
                    <a:pt x="23184" y="10665"/>
                  </a:cubicBezTo>
                  <a:lnTo>
                    <a:pt x="23184" y="10665"/>
                  </a:lnTo>
                  <a:cubicBezTo>
                    <a:pt x="23584" y="10765"/>
                    <a:pt x="23917" y="11098"/>
                    <a:pt x="24017" y="11499"/>
                  </a:cubicBezTo>
                  <a:cubicBezTo>
                    <a:pt x="25018" y="10031"/>
                    <a:pt x="26086" y="8597"/>
                    <a:pt x="27220" y="7229"/>
                  </a:cubicBezTo>
                  <a:lnTo>
                    <a:pt x="27220" y="7229"/>
                  </a:lnTo>
                  <a:cubicBezTo>
                    <a:pt x="27079" y="7270"/>
                    <a:pt x="26934" y="7289"/>
                    <a:pt x="26787" y="7289"/>
                  </a:cubicBezTo>
                  <a:cubicBezTo>
                    <a:pt x="26100" y="7289"/>
                    <a:pt x="25399" y="6861"/>
                    <a:pt x="25152" y="6228"/>
                  </a:cubicBezTo>
                  <a:lnTo>
                    <a:pt x="25152" y="6228"/>
                  </a:lnTo>
                  <a:cubicBezTo>
                    <a:pt x="25341" y="6659"/>
                    <a:pt x="25789" y="6858"/>
                    <a:pt x="26265" y="6858"/>
                  </a:cubicBezTo>
                  <a:cubicBezTo>
                    <a:pt x="26710" y="6858"/>
                    <a:pt x="27180" y="6684"/>
                    <a:pt x="27487" y="6362"/>
                  </a:cubicBezTo>
                  <a:cubicBezTo>
                    <a:pt x="28154" y="5694"/>
                    <a:pt x="28287" y="4694"/>
                    <a:pt x="28387" y="3793"/>
                  </a:cubicBezTo>
                  <a:cubicBezTo>
                    <a:pt x="28521" y="2826"/>
                    <a:pt x="28621" y="1792"/>
                    <a:pt x="28154" y="924"/>
                  </a:cubicBezTo>
                  <a:cubicBezTo>
                    <a:pt x="27915" y="421"/>
                    <a:pt x="27381" y="1"/>
                    <a:pt x="268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49"/>
            <p:cNvSpPr/>
            <p:nvPr/>
          </p:nvSpPr>
          <p:spPr>
            <a:xfrm>
              <a:off x="3561875" y="3243350"/>
              <a:ext cx="150150" cy="111175"/>
            </a:xfrm>
            <a:custGeom>
              <a:avLst/>
              <a:gdLst/>
              <a:ahLst/>
              <a:cxnLst/>
              <a:rect l="l" t="t" r="r" b="b"/>
              <a:pathLst>
                <a:path w="6006" h="4447" extrusionOk="0">
                  <a:moveTo>
                    <a:pt x="4047" y="1"/>
                  </a:moveTo>
                  <a:cubicBezTo>
                    <a:pt x="3868" y="1"/>
                    <a:pt x="3518" y="256"/>
                    <a:pt x="3437" y="311"/>
                  </a:cubicBezTo>
                  <a:cubicBezTo>
                    <a:pt x="3236" y="411"/>
                    <a:pt x="3003" y="477"/>
                    <a:pt x="2803" y="611"/>
                  </a:cubicBezTo>
                  <a:cubicBezTo>
                    <a:pt x="2269" y="878"/>
                    <a:pt x="1769" y="1145"/>
                    <a:pt x="1268" y="1411"/>
                  </a:cubicBezTo>
                  <a:cubicBezTo>
                    <a:pt x="868" y="1612"/>
                    <a:pt x="434" y="1845"/>
                    <a:pt x="1" y="2045"/>
                  </a:cubicBezTo>
                  <a:cubicBezTo>
                    <a:pt x="34" y="2112"/>
                    <a:pt x="101" y="2179"/>
                    <a:pt x="134" y="2245"/>
                  </a:cubicBezTo>
                  <a:cubicBezTo>
                    <a:pt x="168" y="2279"/>
                    <a:pt x="201" y="2312"/>
                    <a:pt x="201" y="2345"/>
                  </a:cubicBezTo>
                  <a:cubicBezTo>
                    <a:pt x="668" y="2679"/>
                    <a:pt x="1135" y="3079"/>
                    <a:pt x="1569" y="3413"/>
                  </a:cubicBezTo>
                  <a:cubicBezTo>
                    <a:pt x="1869" y="3680"/>
                    <a:pt x="2202" y="3947"/>
                    <a:pt x="2503" y="4213"/>
                  </a:cubicBezTo>
                  <a:cubicBezTo>
                    <a:pt x="2603" y="4280"/>
                    <a:pt x="2703" y="4347"/>
                    <a:pt x="2803" y="4447"/>
                  </a:cubicBezTo>
                  <a:cubicBezTo>
                    <a:pt x="3904" y="3413"/>
                    <a:pt x="4971" y="2379"/>
                    <a:pt x="6005" y="1278"/>
                  </a:cubicBezTo>
                  <a:cubicBezTo>
                    <a:pt x="5905" y="1278"/>
                    <a:pt x="5805" y="1245"/>
                    <a:pt x="5738" y="1211"/>
                  </a:cubicBezTo>
                  <a:cubicBezTo>
                    <a:pt x="5538" y="1178"/>
                    <a:pt x="5338" y="1178"/>
                    <a:pt x="5138" y="1145"/>
                  </a:cubicBezTo>
                  <a:cubicBezTo>
                    <a:pt x="4971" y="1145"/>
                    <a:pt x="4838" y="1111"/>
                    <a:pt x="4704" y="978"/>
                  </a:cubicBezTo>
                  <a:cubicBezTo>
                    <a:pt x="4637" y="911"/>
                    <a:pt x="4504" y="711"/>
                    <a:pt x="4404" y="511"/>
                  </a:cubicBezTo>
                  <a:cubicBezTo>
                    <a:pt x="4270" y="377"/>
                    <a:pt x="4237" y="211"/>
                    <a:pt x="4137" y="44"/>
                  </a:cubicBezTo>
                  <a:cubicBezTo>
                    <a:pt x="4119" y="13"/>
                    <a:pt x="4087" y="1"/>
                    <a:pt x="40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49"/>
            <p:cNvSpPr/>
            <p:nvPr/>
          </p:nvSpPr>
          <p:spPr>
            <a:xfrm>
              <a:off x="2486125" y="1337225"/>
              <a:ext cx="652150" cy="638675"/>
            </a:xfrm>
            <a:custGeom>
              <a:avLst/>
              <a:gdLst/>
              <a:ahLst/>
              <a:cxnLst/>
              <a:rect l="l" t="t" r="r" b="b"/>
              <a:pathLst>
                <a:path w="26086" h="25547" extrusionOk="0">
                  <a:moveTo>
                    <a:pt x="1534" y="1"/>
                  </a:moveTo>
                  <a:cubicBezTo>
                    <a:pt x="1234" y="835"/>
                    <a:pt x="734" y="1635"/>
                    <a:pt x="200" y="2336"/>
                  </a:cubicBezTo>
                  <a:cubicBezTo>
                    <a:pt x="133" y="2436"/>
                    <a:pt x="67" y="2503"/>
                    <a:pt x="0" y="2603"/>
                  </a:cubicBezTo>
                  <a:cubicBezTo>
                    <a:pt x="400" y="4271"/>
                    <a:pt x="667" y="5972"/>
                    <a:pt x="834" y="7673"/>
                  </a:cubicBezTo>
                  <a:cubicBezTo>
                    <a:pt x="834" y="7706"/>
                    <a:pt x="834" y="7773"/>
                    <a:pt x="834" y="7840"/>
                  </a:cubicBezTo>
                  <a:cubicBezTo>
                    <a:pt x="1034" y="7606"/>
                    <a:pt x="1268" y="7439"/>
                    <a:pt x="1468" y="7273"/>
                  </a:cubicBezTo>
                  <a:cubicBezTo>
                    <a:pt x="1618" y="7179"/>
                    <a:pt x="1737" y="7138"/>
                    <a:pt x="1859" y="7138"/>
                  </a:cubicBezTo>
                  <a:cubicBezTo>
                    <a:pt x="1954" y="7138"/>
                    <a:pt x="2052" y="7162"/>
                    <a:pt x="2168" y="7206"/>
                  </a:cubicBezTo>
                  <a:cubicBezTo>
                    <a:pt x="2550" y="7333"/>
                    <a:pt x="2933" y="7377"/>
                    <a:pt x="3317" y="7377"/>
                  </a:cubicBezTo>
                  <a:cubicBezTo>
                    <a:pt x="3839" y="7377"/>
                    <a:pt x="4366" y="7297"/>
                    <a:pt x="4904" y="7239"/>
                  </a:cubicBezTo>
                  <a:cubicBezTo>
                    <a:pt x="4965" y="7229"/>
                    <a:pt x="5021" y="7222"/>
                    <a:pt x="5073" y="7222"/>
                  </a:cubicBezTo>
                  <a:cubicBezTo>
                    <a:pt x="5189" y="7222"/>
                    <a:pt x="5289" y="7258"/>
                    <a:pt x="5404" y="7373"/>
                  </a:cubicBezTo>
                  <a:cubicBezTo>
                    <a:pt x="5537" y="7506"/>
                    <a:pt x="5637" y="7640"/>
                    <a:pt x="5771" y="7773"/>
                  </a:cubicBezTo>
                  <a:cubicBezTo>
                    <a:pt x="5838" y="7840"/>
                    <a:pt x="6171" y="8140"/>
                    <a:pt x="6138" y="8207"/>
                  </a:cubicBezTo>
                  <a:cubicBezTo>
                    <a:pt x="6128" y="8245"/>
                    <a:pt x="6078" y="8258"/>
                    <a:pt x="6008" y="8258"/>
                  </a:cubicBezTo>
                  <a:cubicBezTo>
                    <a:pt x="5835" y="8258"/>
                    <a:pt x="5542" y="8173"/>
                    <a:pt x="5471" y="8173"/>
                  </a:cubicBezTo>
                  <a:cubicBezTo>
                    <a:pt x="5237" y="8140"/>
                    <a:pt x="5004" y="8140"/>
                    <a:pt x="4737" y="8140"/>
                  </a:cubicBezTo>
                  <a:cubicBezTo>
                    <a:pt x="4270" y="8140"/>
                    <a:pt x="3803" y="8207"/>
                    <a:pt x="3336" y="8307"/>
                  </a:cubicBezTo>
                  <a:cubicBezTo>
                    <a:pt x="2935" y="8407"/>
                    <a:pt x="2535" y="8440"/>
                    <a:pt x="2102" y="8507"/>
                  </a:cubicBezTo>
                  <a:cubicBezTo>
                    <a:pt x="1635" y="8640"/>
                    <a:pt x="1468" y="9074"/>
                    <a:pt x="1368" y="9508"/>
                  </a:cubicBezTo>
                  <a:cubicBezTo>
                    <a:pt x="1401" y="9574"/>
                    <a:pt x="1468" y="9641"/>
                    <a:pt x="1501" y="9708"/>
                  </a:cubicBezTo>
                  <a:cubicBezTo>
                    <a:pt x="1635" y="9908"/>
                    <a:pt x="1668" y="10108"/>
                    <a:pt x="1768" y="10275"/>
                  </a:cubicBezTo>
                  <a:cubicBezTo>
                    <a:pt x="2035" y="10708"/>
                    <a:pt x="2202" y="11175"/>
                    <a:pt x="2368" y="11642"/>
                  </a:cubicBezTo>
                  <a:cubicBezTo>
                    <a:pt x="2669" y="12610"/>
                    <a:pt x="2869" y="13611"/>
                    <a:pt x="3302" y="14511"/>
                  </a:cubicBezTo>
                  <a:cubicBezTo>
                    <a:pt x="3970" y="16046"/>
                    <a:pt x="5137" y="17246"/>
                    <a:pt x="6104" y="18581"/>
                  </a:cubicBezTo>
                  <a:cubicBezTo>
                    <a:pt x="6738" y="19448"/>
                    <a:pt x="7339" y="20315"/>
                    <a:pt x="7906" y="21249"/>
                  </a:cubicBezTo>
                  <a:cubicBezTo>
                    <a:pt x="8406" y="22083"/>
                    <a:pt x="8873" y="22917"/>
                    <a:pt x="9273" y="23818"/>
                  </a:cubicBezTo>
                  <a:cubicBezTo>
                    <a:pt x="9373" y="24051"/>
                    <a:pt x="9507" y="24318"/>
                    <a:pt x="9607" y="24552"/>
                  </a:cubicBezTo>
                  <a:cubicBezTo>
                    <a:pt x="9707" y="24752"/>
                    <a:pt x="9774" y="25085"/>
                    <a:pt x="9940" y="25219"/>
                  </a:cubicBezTo>
                  <a:cubicBezTo>
                    <a:pt x="10091" y="25352"/>
                    <a:pt x="10341" y="25386"/>
                    <a:pt x="10599" y="25386"/>
                  </a:cubicBezTo>
                  <a:cubicBezTo>
                    <a:pt x="10858" y="25386"/>
                    <a:pt x="11125" y="25352"/>
                    <a:pt x="11308" y="25352"/>
                  </a:cubicBezTo>
                  <a:cubicBezTo>
                    <a:pt x="12242" y="25319"/>
                    <a:pt x="13209" y="25252"/>
                    <a:pt x="14110" y="24885"/>
                  </a:cubicBezTo>
                  <a:cubicBezTo>
                    <a:pt x="15077" y="24485"/>
                    <a:pt x="15745" y="23684"/>
                    <a:pt x="16378" y="22884"/>
                  </a:cubicBezTo>
                  <a:cubicBezTo>
                    <a:pt x="17646" y="21316"/>
                    <a:pt x="18780" y="19682"/>
                    <a:pt x="19781" y="17947"/>
                  </a:cubicBezTo>
                  <a:cubicBezTo>
                    <a:pt x="20315" y="17080"/>
                    <a:pt x="21015" y="16112"/>
                    <a:pt x="20948" y="15045"/>
                  </a:cubicBezTo>
                  <a:cubicBezTo>
                    <a:pt x="20882" y="13944"/>
                    <a:pt x="20648" y="12843"/>
                    <a:pt x="20515" y="11743"/>
                  </a:cubicBezTo>
                  <a:cubicBezTo>
                    <a:pt x="20515" y="11683"/>
                    <a:pt x="20575" y="11634"/>
                    <a:pt x="20623" y="11634"/>
                  </a:cubicBezTo>
                  <a:cubicBezTo>
                    <a:pt x="20655" y="11634"/>
                    <a:pt x="20681" y="11656"/>
                    <a:pt x="20681" y="11709"/>
                  </a:cubicBezTo>
                  <a:cubicBezTo>
                    <a:pt x="20848" y="12376"/>
                    <a:pt x="20948" y="13077"/>
                    <a:pt x="21082" y="13777"/>
                  </a:cubicBezTo>
                  <a:cubicBezTo>
                    <a:pt x="21182" y="14344"/>
                    <a:pt x="21315" y="14945"/>
                    <a:pt x="21282" y="15545"/>
                  </a:cubicBezTo>
                  <a:cubicBezTo>
                    <a:pt x="21249" y="16046"/>
                    <a:pt x="21015" y="16513"/>
                    <a:pt x="20782" y="16946"/>
                  </a:cubicBezTo>
                  <a:cubicBezTo>
                    <a:pt x="20481" y="17480"/>
                    <a:pt x="20181" y="18014"/>
                    <a:pt x="19848" y="18547"/>
                  </a:cubicBezTo>
                  <a:cubicBezTo>
                    <a:pt x="18713" y="20415"/>
                    <a:pt x="17446" y="22283"/>
                    <a:pt x="15978" y="23918"/>
                  </a:cubicBezTo>
                  <a:cubicBezTo>
                    <a:pt x="15378" y="24585"/>
                    <a:pt x="14711" y="25085"/>
                    <a:pt x="13877" y="25352"/>
                  </a:cubicBezTo>
                  <a:cubicBezTo>
                    <a:pt x="14244" y="25386"/>
                    <a:pt x="14577" y="25419"/>
                    <a:pt x="14944" y="25419"/>
                  </a:cubicBezTo>
                  <a:cubicBezTo>
                    <a:pt x="15362" y="25459"/>
                    <a:pt x="15876" y="25546"/>
                    <a:pt x="16364" y="25546"/>
                  </a:cubicBezTo>
                  <a:cubicBezTo>
                    <a:pt x="16693" y="25546"/>
                    <a:pt x="17010" y="25507"/>
                    <a:pt x="17279" y="25386"/>
                  </a:cubicBezTo>
                  <a:cubicBezTo>
                    <a:pt x="17412" y="25319"/>
                    <a:pt x="17546" y="25252"/>
                    <a:pt x="17713" y="25152"/>
                  </a:cubicBezTo>
                  <a:cubicBezTo>
                    <a:pt x="17312" y="24618"/>
                    <a:pt x="16945" y="23951"/>
                    <a:pt x="17012" y="23351"/>
                  </a:cubicBezTo>
                  <a:cubicBezTo>
                    <a:pt x="17012" y="23293"/>
                    <a:pt x="17068" y="23257"/>
                    <a:pt x="17122" y="23257"/>
                  </a:cubicBezTo>
                  <a:cubicBezTo>
                    <a:pt x="17161" y="23257"/>
                    <a:pt x="17198" y="23276"/>
                    <a:pt x="17212" y="23317"/>
                  </a:cubicBezTo>
                  <a:cubicBezTo>
                    <a:pt x="17379" y="23918"/>
                    <a:pt x="17679" y="24452"/>
                    <a:pt x="18046" y="24985"/>
                  </a:cubicBezTo>
                  <a:cubicBezTo>
                    <a:pt x="18380" y="24785"/>
                    <a:pt x="18747" y="24552"/>
                    <a:pt x="19114" y="24385"/>
                  </a:cubicBezTo>
                  <a:cubicBezTo>
                    <a:pt x="19747" y="24085"/>
                    <a:pt x="20381" y="23851"/>
                    <a:pt x="21048" y="23584"/>
                  </a:cubicBezTo>
                  <a:cubicBezTo>
                    <a:pt x="21482" y="23418"/>
                    <a:pt x="21916" y="23251"/>
                    <a:pt x="22349" y="23084"/>
                  </a:cubicBezTo>
                  <a:cubicBezTo>
                    <a:pt x="22116" y="21449"/>
                    <a:pt x="21882" y="19848"/>
                    <a:pt x="21682" y="18180"/>
                  </a:cubicBezTo>
                  <a:cubicBezTo>
                    <a:pt x="21749" y="18047"/>
                    <a:pt x="21782" y="17914"/>
                    <a:pt x="21849" y="17780"/>
                  </a:cubicBezTo>
                  <a:cubicBezTo>
                    <a:pt x="22183" y="19481"/>
                    <a:pt x="22516" y="21149"/>
                    <a:pt x="22816" y="22817"/>
                  </a:cubicBezTo>
                  <a:cubicBezTo>
                    <a:pt x="22816" y="22884"/>
                    <a:pt x="22816" y="22917"/>
                    <a:pt x="22816" y="22951"/>
                  </a:cubicBezTo>
                  <a:cubicBezTo>
                    <a:pt x="22883" y="22951"/>
                    <a:pt x="22950" y="22917"/>
                    <a:pt x="23050" y="22917"/>
                  </a:cubicBezTo>
                  <a:cubicBezTo>
                    <a:pt x="23350" y="22817"/>
                    <a:pt x="23817" y="22817"/>
                    <a:pt x="24084" y="22584"/>
                  </a:cubicBezTo>
                  <a:cubicBezTo>
                    <a:pt x="24284" y="22417"/>
                    <a:pt x="24384" y="22083"/>
                    <a:pt x="24484" y="21816"/>
                  </a:cubicBezTo>
                  <a:cubicBezTo>
                    <a:pt x="24985" y="20882"/>
                    <a:pt x="25985" y="20182"/>
                    <a:pt x="26085" y="19114"/>
                  </a:cubicBezTo>
                  <a:cubicBezTo>
                    <a:pt x="24851" y="17213"/>
                    <a:pt x="23750" y="15178"/>
                    <a:pt x="23117" y="13077"/>
                  </a:cubicBezTo>
                  <a:cubicBezTo>
                    <a:pt x="22923" y="13206"/>
                    <a:pt x="22701" y="13280"/>
                    <a:pt x="22496" y="13280"/>
                  </a:cubicBezTo>
                  <a:cubicBezTo>
                    <a:pt x="22384" y="13280"/>
                    <a:pt x="22277" y="13258"/>
                    <a:pt x="22183" y="13210"/>
                  </a:cubicBezTo>
                  <a:cubicBezTo>
                    <a:pt x="22183" y="13210"/>
                    <a:pt x="22183" y="13244"/>
                    <a:pt x="22183" y="13244"/>
                  </a:cubicBezTo>
                  <a:cubicBezTo>
                    <a:pt x="22049" y="13077"/>
                    <a:pt x="21916" y="12943"/>
                    <a:pt x="21782" y="12777"/>
                  </a:cubicBezTo>
                  <a:cubicBezTo>
                    <a:pt x="21782" y="12443"/>
                    <a:pt x="21749" y="12109"/>
                    <a:pt x="21649" y="11809"/>
                  </a:cubicBezTo>
                  <a:cubicBezTo>
                    <a:pt x="21649" y="11745"/>
                    <a:pt x="21691" y="11708"/>
                    <a:pt x="21729" y="11708"/>
                  </a:cubicBezTo>
                  <a:cubicBezTo>
                    <a:pt x="21750" y="11708"/>
                    <a:pt x="21770" y="11719"/>
                    <a:pt x="21782" y="11743"/>
                  </a:cubicBezTo>
                  <a:cubicBezTo>
                    <a:pt x="21882" y="11976"/>
                    <a:pt x="21949" y="12176"/>
                    <a:pt x="22016" y="12410"/>
                  </a:cubicBezTo>
                  <a:cubicBezTo>
                    <a:pt x="22016" y="12410"/>
                    <a:pt x="22016" y="12410"/>
                    <a:pt x="22016" y="12443"/>
                  </a:cubicBezTo>
                  <a:cubicBezTo>
                    <a:pt x="22177" y="12766"/>
                    <a:pt x="22365" y="12896"/>
                    <a:pt x="22558" y="12896"/>
                  </a:cubicBezTo>
                  <a:cubicBezTo>
                    <a:pt x="23083" y="12896"/>
                    <a:pt x="23646" y="11934"/>
                    <a:pt x="23817" y="11276"/>
                  </a:cubicBezTo>
                  <a:cubicBezTo>
                    <a:pt x="24017" y="10408"/>
                    <a:pt x="23817" y="9107"/>
                    <a:pt x="23650" y="8240"/>
                  </a:cubicBezTo>
                  <a:cubicBezTo>
                    <a:pt x="23550" y="7673"/>
                    <a:pt x="23417" y="6672"/>
                    <a:pt x="23183" y="6172"/>
                  </a:cubicBezTo>
                  <a:cubicBezTo>
                    <a:pt x="22930" y="5539"/>
                    <a:pt x="22707" y="4966"/>
                    <a:pt x="21915" y="4966"/>
                  </a:cubicBezTo>
                  <a:cubicBezTo>
                    <a:pt x="21873" y="4966"/>
                    <a:pt x="21828" y="4968"/>
                    <a:pt x="21782" y="4971"/>
                  </a:cubicBezTo>
                  <a:cubicBezTo>
                    <a:pt x="21249" y="5071"/>
                    <a:pt x="20982" y="5672"/>
                    <a:pt x="20882" y="6139"/>
                  </a:cubicBezTo>
                  <a:cubicBezTo>
                    <a:pt x="20815" y="6405"/>
                    <a:pt x="20782" y="6672"/>
                    <a:pt x="20782" y="6972"/>
                  </a:cubicBezTo>
                  <a:cubicBezTo>
                    <a:pt x="20815" y="7506"/>
                    <a:pt x="21048" y="8040"/>
                    <a:pt x="21082" y="8607"/>
                  </a:cubicBezTo>
                  <a:cubicBezTo>
                    <a:pt x="21115" y="8807"/>
                    <a:pt x="21148" y="9007"/>
                    <a:pt x="21048" y="9174"/>
                  </a:cubicBezTo>
                  <a:cubicBezTo>
                    <a:pt x="21015" y="9307"/>
                    <a:pt x="20815" y="9441"/>
                    <a:pt x="20648" y="9541"/>
                  </a:cubicBezTo>
                  <a:cubicBezTo>
                    <a:pt x="20515" y="9641"/>
                    <a:pt x="20448" y="9674"/>
                    <a:pt x="20114" y="9941"/>
                  </a:cubicBezTo>
                  <a:cubicBezTo>
                    <a:pt x="20096" y="9947"/>
                    <a:pt x="20077" y="9950"/>
                    <a:pt x="20057" y="9950"/>
                  </a:cubicBezTo>
                  <a:cubicBezTo>
                    <a:pt x="19970" y="9950"/>
                    <a:pt x="19881" y="9896"/>
                    <a:pt x="19881" y="9841"/>
                  </a:cubicBezTo>
                  <a:cubicBezTo>
                    <a:pt x="19614" y="7406"/>
                    <a:pt x="18847" y="5238"/>
                    <a:pt x="18213" y="2903"/>
                  </a:cubicBezTo>
                  <a:cubicBezTo>
                    <a:pt x="18192" y="2862"/>
                    <a:pt x="18223" y="2833"/>
                    <a:pt x="18257" y="2833"/>
                  </a:cubicBezTo>
                  <a:cubicBezTo>
                    <a:pt x="18278" y="2833"/>
                    <a:pt x="18300" y="2844"/>
                    <a:pt x="18313" y="2870"/>
                  </a:cubicBezTo>
                  <a:cubicBezTo>
                    <a:pt x="18980" y="3970"/>
                    <a:pt x="19347" y="5205"/>
                    <a:pt x="19647" y="6472"/>
                  </a:cubicBezTo>
                  <a:cubicBezTo>
                    <a:pt x="19848" y="7139"/>
                    <a:pt x="19981" y="7840"/>
                    <a:pt x="20048" y="8574"/>
                  </a:cubicBezTo>
                  <a:cubicBezTo>
                    <a:pt x="20114" y="9041"/>
                    <a:pt x="20114" y="9307"/>
                    <a:pt x="20315" y="9307"/>
                  </a:cubicBezTo>
                  <a:cubicBezTo>
                    <a:pt x="20581" y="9141"/>
                    <a:pt x="20748" y="8974"/>
                    <a:pt x="20748" y="8640"/>
                  </a:cubicBezTo>
                  <a:cubicBezTo>
                    <a:pt x="20748" y="8373"/>
                    <a:pt x="20681" y="8107"/>
                    <a:pt x="20648" y="7840"/>
                  </a:cubicBezTo>
                  <a:cubicBezTo>
                    <a:pt x="20615" y="7506"/>
                    <a:pt x="20615" y="7206"/>
                    <a:pt x="20615" y="6906"/>
                  </a:cubicBezTo>
                  <a:cubicBezTo>
                    <a:pt x="20348" y="5972"/>
                    <a:pt x="20448" y="4838"/>
                    <a:pt x="21582" y="4604"/>
                  </a:cubicBezTo>
                  <a:cubicBezTo>
                    <a:pt x="21681" y="4576"/>
                    <a:pt x="21774" y="4566"/>
                    <a:pt x="21860" y="4566"/>
                  </a:cubicBezTo>
                  <a:cubicBezTo>
                    <a:pt x="21979" y="4566"/>
                    <a:pt x="22086" y="4585"/>
                    <a:pt x="22183" y="4604"/>
                  </a:cubicBezTo>
                  <a:cubicBezTo>
                    <a:pt x="21582" y="3970"/>
                    <a:pt x="20815" y="3437"/>
                    <a:pt x="20048" y="3003"/>
                  </a:cubicBezTo>
                  <a:cubicBezTo>
                    <a:pt x="19547" y="2669"/>
                    <a:pt x="19047" y="2369"/>
                    <a:pt x="18513" y="2102"/>
                  </a:cubicBezTo>
                  <a:cubicBezTo>
                    <a:pt x="17980" y="1835"/>
                    <a:pt x="17479" y="1669"/>
                    <a:pt x="16912" y="1602"/>
                  </a:cubicBezTo>
                  <a:cubicBezTo>
                    <a:pt x="16445" y="1669"/>
                    <a:pt x="15978" y="1735"/>
                    <a:pt x="15544" y="1802"/>
                  </a:cubicBezTo>
                  <a:cubicBezTo>
                    <a:pt x="13156" y="2147"/>
                    <a:pt x="10793" y="2716"/>
                    <a:pt x="8391" y="2716"/>
                  </a:cubicBezTo>
                  <a:cubicBezTo>
                    <a:pt x="8008" y="2716"/>
                    <a:pt x="7624" y="2701"/>
                    <a:pt x="7239" y="2669"/>
                  </a:cubicBezTo>
                  <a:cubicBezTo>
                    <a:pt x="5170" y="2469"/>
                    <a:pt x="2835" y="1735"/>
                    <a:pt x="15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49"/>
            <p:cNvSpPr/>
            <p:nvPr/>
          </p:nvSpPr>
          <p:spPr>
            <a:xfrm>
              <a:off x="2695425" y="1413225"/>
              <a:ext cx="161800" cy="99150"/>
            </a:xfrm>
            <a:custGeom>
              <a:avLst/>
              <a:gdLst/>
              <a:ahLst/>
              <a:cxnLst/>
              <a:rect l="l" t="t" r="r" b="b"/>
              <a:pathLst>
                <a:path w="6472" h="3966" extrusionOk="0">
                  <a:moveTo>
                    <a:pt x="5061" y="0"/>
                  </a:moveTo>
                  <a:cubicBezTo>
                    <a:pt x="4693" y="0"/>
                    <a:pt x="4343" y="53"/>
                    <a:pt x="4070" y="230"/>
                  </a:cubicBezTo>
                  <a:cubicBezTo>
                    <a:pt x="3436" y="630"/>
                    <a:pt x="2836" y="1064"/>
                    <a:pt x="2236" y="1464"/>
                  </a:cubicBezTo>
                  <a:cubicBezTo>
                    <a:pt x="1635" y="1864"/>
                    <a:pt x="1068" y="2265"/>
                    <a:pt x="468" y="2632"/>
                  </a:cubicBezTo>
                  <a:cubicBezTo>
                    <a:pt x="201" y="2765"/>
                    <a:pt x="234" y="2932"/>
                    <a:pt x="167" y="3232"/>
                  </a:cubicBezTo>
                  <a:cubicBezTo>
                    <a:pt x="134" y="3465"/>
                    <a:pt x="101" y="3666"/>
                    <a:pt x="34" y="3866"/>
                  </a:cubicBezTo>
                  <a:cubicBezTo>
                    <a:pt x="34" y="3899"/>
                    <a:pt x="34" y="3932"/>
                    <a:pt x="1" y="3966"/>
                  </a:cubicBezTo>
                  <a:lnTo>
                    <a:pt x="67" y="3966"/>
                  </a:lnTo>
                  <a:cubicBezTo>
                    <a:pt x="701" y="3032"/>
                    <a:pt x="1735" y="2431"/>
                    <a:pt x="2703" y="1898"/>
                  </a:cubicBezTo>
                  <a:cubicBezTo>
                    <a:pt x="3336" y="1564"/>
                    <a:pt x="3970" y="1231"/>
                    <a:pt x="4604" y="897"/>
                  </a:cubicBezTo>
                  <a:cubicBezTo>
                    <a:pt x="4754" y="830"/>
                    <a:pt x="4879" y="805"/>
                    <a:pt x="5004" y="805"/>
                  </a:cubicBezTo>
                  <a:cubicBezTo>
                    <a:pt x="5129" y="805"/>
                    <a:pt x="5254" y="830"/>
                    <a:pt x="5405" y="864"/>
                  </a:cubicBezTo>
                  <a:cubicBezTo>
                    <a:pt x="5738" y="897"/>
                    <a:pt x="6105" y="930"/>
                    <a:pt x="6472" y="930"/>
                  </a:cubicBezTo>
                  <a:cubicBezTo>
                    <a:pt x="6439" y="864"/>
                    <a:pt x="6439" y="764"/>
                    <a:pt x="6405" y="697"/>
                  </a:cubicBezTo>
                  <a:cubicBezTo>
                    <a:pt x="6339" y="497"/>
                    <a:pt x="6305" y="297"/>
                    <a:pt x="6238" y="96"/>
                  </a:cubicBezTo>
                  <a:cubicBezTo>
                    <a:pt x="5875" y="62"/>
                    <a:pt x="5458" y="0"/>
                    <a:pt x="50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49"/>
            <p:cNvSpPr/>
            <p:nvPr/>
          </p:nvSpPr>
          <p:spPr>
            <a:xfrm>
              <a:off x="2461925" y="1404775"/>
              <a:ext cx="36725" cy="111875"/>
            </a:xfrm>
            <a:custGeom>
              <a:avLst/>
              <a:gdLst/>
              <a:ahLst/>
              <a:cxnLst/>
              <a:rect l="l" t="t" r="r" b="b"/>
              <a:pathLst>
                <a:path w="1469" h="4475" extrusionOk="0">
                  <a:moveTo>
                    <a:pt x="901" y="1"/>
                  </a:moveTo>
                  <a:cubicBezTo>
                    <a:pt x="434" y="668"/>
                    <a:pt x="1" y="1402"/>
                    <a:pt x="67" y="2236"/>
                  </a:cubicBezTo>
                  <a:cubicBezTo>
                    <a:pt x="67" y="2703"/>
                    <a:pt x="201" y="3136"/>
                    <a:pt x="434" y="3537"/>
                  </a:cubicBezTo>
                  <a:cubicBezTo>
                    <a:pt x="594" y="3792"/>
                    <a:pt x="1028" y="4475"/>
                    <a:pt x="1416" y="4475"/>
                  </a:cubicBezTo>
                  <a:cubicBezTo>
                    <a:pt x="1434" y="4475"/>
                    <a:pt x="1451" y="4473"/>
                    <a:pt x="1468" y="4471"/>
                  </a:cubicBezTo>
                  <a:cubicBezTo>
                    <a:pt x="1435" y="4037"/>
                    <a:pt x="1402" y="3603"/>
                    <a:pt x="1335" y="3170"/>
                  </a:cubicBezTo>
                  <a:cubicBezTo>
                    <a:pt x="1202" y="2102"/>
                    <a:pt x="1068" y="1068"/>
                    <a:pt x="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49"/>
            <p:cNvSpPr/>
            <p:nvPr/>
          </p:nvSpPr>
          <p:spPr>
            <a:xfrm>
              <a:off x="2460250" y="1524875"/>
              <a:ext cx="84275" cy="132600"/>
            </a:xfrm>
            <a:custGeom>
              <a:avLst/>
              <a:gdLst/>
              <a:ahLst/>
              <a:cxnLst/>
              <a:rect l="l" t="t" r="r" b="b"/>
              <a:pathLst>
                <a:path w="3371" h="5304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034"/>
                    <a:pt x="868" y="2068"/>
                    <a:pt x="1469" y="2969"/>
                  </a:cubicBezTo>
                  <a:cubicBezTo>
                    <a:pt x="1769" y="3436"/>
                    <a:pt x="2102" y="3903"/>
                    <a:pt x="2469" y="4337"/>
                  </a:cubicBezTo>
                  <a:cubicBezTo>
                    <a:pt x="2770" y="4670"/>
                    <a:pt x="3070" y="4970"/>
                    <a:pt x="3370" y="5304"/>
                  </a:cubicBezTo>
                  <a:cubicBezTo>
                    <a:pt x="3370" y="5271"/>
                    <a:pt x="3337" y="5271"/>
                    <a:pt x="3337" y="5237"/>
                  </a:cubicBezTo>
                  <a:cubicBezTo>
                    <a:pt x="3003" y="4237"/>
                    <a:pt x="2703" y="3102"/>
                    <a:pt x="2102" y="2235"/>
                  </a:cubicBezTo>
                  <a:cubicBezTo>
                    <a:pt x="2069" y="2168"/>
                    <a:pt x="2036" y="2102"/>
                    <a:pt x="1969" y="2068"/>
                  </a:cubicBezTo>
                  <a:cubicBezTo>
                    <a:pt x="1969" y="2068"/>
                    <a:pt x="1936" y="2035"/>
                    <a:pt x="1936" y="2035"/>
                  </a:cubicBezTo>
                  <a:cubicBezTo>
                    <a:pt x="1902" y="1968"/>
                    <a:pt x="1869" y="1935"/>
                    <a:pt x="1802" y="1868"/>
                  </a:cubicBezTo>
                  <a:cubicBezTo>
                    <a:pt x="1769" y="1801"/>
                    <a:pt x="1736" y="1735"/>
                    <a:pt x="1702" y="1668"/>
                  </a:cubicBezTo>
                  <a:cubicBezTo>
                    <a:pt x="1535" y="1368"/>
                    <a:pt x="1435" y="1001"/>
                    <a:pt x="1602" y="667"/>
                  </a:cubicBezTo>
                  <a:cubicBezTo>
                    <a:pt x="1602" y="534"/>
                    <a:pt x="1602" y="400"/>
                    <a:pt x="1569" y="267"/>
                  </a:cubicBezTo>
                  <a:cubicBezTo>
                    <a:pt x="1569" y="200"/>
                    <a:pt x="1569" y="134"/>
                    <a:pt x="1569" y="67"/>
                  </a:cubicBezTo>
                  <a:cubicBezTo>
                    <a:pt x="1373" y="151"/>
                    <a:pt x="1154" y="188"/>
                    <a:pt x="929" y="188"/>
                  </a:cubicBezTo>
                  <a:cubicBezTo>
                    <a:pt x="616" y="188"/>
                    <a:pt x="292" y="116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49"/>
            <p:cNvSpPr/>
            <p:nvPr/>
          </p:nvSpPr>
          <p:spPr>
            <a:xfrm>
              <a:off x="2503625" y="1521025"/>
              <a:ext cx="126775" cy="50575"/>
            </a:xfrm>
            <a:custGeom>
              <a:avLst/>
              <a:gdLst/>
              <a:ahLst/>
              <a:cxnLst/>
              <a:rect l="l" t="t" r="r" b="b"/>
              <a:pathLst>
                <a:path w="5071" h="2023" extrusionOk="0">
                  <a:moveTo>
                    <a:pt x="4222" y="1"/>
                  </a:moveTo>
                  <a:cubicBezTo>
                    <a:pt x="4150" y="1"/>
                    <a:pt x="4077" y="9"/>
                    <a:pt x="4003" y="21"/>
                  </a:cubicBezTo>
                  <a:cubicBezTo>
                    <a:pt x="3470" y="121"/>
                    <a:pt x="3036" y="221"/>
                    <a:pt x="2469" y="221"/>
                  </a:cubicBezTo>
                  <a:cubicBezTo>
                    <a:pt x="2235" y="221"/>
                    <a:pt x="1902" y="221"/>
                    <a:pt x="1635" y="154"/>
                  </a:cubicBezTo>
                  <a:cubicBezTo>
                    <a:pt x="1535" y="154"/>
                    <a:pt x="1402" y="54"/>
                    <a:pt x="1301" y="54"/>
                  </a:cubicBezTo>
                  <a:cubicBezTo>
                    <a:pt x="1001" y="54"/>
                    <a:pt x="801" y="188"/>
                    <a:pt x="634" y="354"/>
                  </a:cubicBezTo>
                  <a:cubicBezTo>
                    <a:pt x="468" y="488"/>
                    <a:pt x="101" y="821"/>
                    <a:pt x="1" y="1055"/>
                  </a:cubicBezTo>
                  <a:cubicBezTo>
                    <a:pt x="34" y="1322"/>
                    <a:pt x="134" y="1555"/>
                    <a:pt x="267" y="1789"/>
                  </a:cubicBezTo>
                  <a:cubicBezTo>
                    <a:pt x="301" y="1822"/>
                    <a:pt x="434" y="1989"/>
                    <a:pt x="434" y="2022"/>
                  </a:cubicBezTo>
                  <a:cubicBezTo>
                    <a:pt x="534" y="1722"/>
                    <a:pt x="701" y="1255"/>
                    <a:pt x="935" y="1088"/>
                  </a:cubicBezTo>
                  <a:cubicBezTo>
                    <a:pt x="1068" y="988"/>
                    <a:pt x="1168" y="988"/>
                    <a:pt x="1301" y="955"/>
                  </a:cubicBezTo>
                  <a:cubicBezTo>
                    <a:pt x="1602" y="921"/>
                    <a:pt x="1902" y="921"/>
                    <a:pt x="2202" y="855"/>
                  </a:cubicBezTo>
                  <a:cubicBezTo>
                    <a:pt x="2812" y="719"/>
                    <a:pt x="3498" y="553"/>
                    <a:pt x="4157" y="553"/>
                  </a:cubicBezTo>
                  <a:cubicBezTo>
                    <a:pt x="4472" y="553"/>
                    <a:pt x="4780" y="591"/>
                    <a:pt x="5071" y="688"/>
                  </a:cubicBezTo>
                  <a:cubicBezTo>
                    <a:pt x="4971" y="621"/>
                    <a:pt x="4904" y="554"/>
                    <a:pt x="4804" y="488"/>
                  </a:cubicBezTo>
                  <a:cubicBezTo>
                    <a:pt x="4737" y="421"/>
                    <a:pt x="4671" y="154"/>
                    <a:pt x="4570" y="87"/>
                  </a:cubicBezTo>
                  <a:cubicBezTo>
                    <a:pt x="4465" y="24"/>
                    <a:pt x="4346" y="1"/>
                    <a:pt x="42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49"/>
            <p:cNvSpPr/>
            <p:nvPr/>
          </p:nvSpPr>
          <p:spPr>
            <a:xfrm>
              <a:off x="2327675" y="1065600"/>
              <a:ext cx="736375" cy="471800"/>
            </a:xfrm>
            <a:custGeom>
              <a:avLst/>
              <a:gdLst/>
              <a:ahLst/>
              <a:cxnLst/>
              <a:rect l="l" t="t" r="r" b="b"/>
              <a:pathLst>
                <a:path w="29455" h="18872" extrusionOk="0">
                  <a:moveTo>
                    <a:pt x="14110" y="2336"/>
                  </a:moveTo>
                  <a:cubicBezTo>
                    <a:pt x="14088" y="2341"/>
                    <a:pt x="14066" y="2349"/>
                    <a:pt x="14044" y="2360"/>
                  </a:cubicBezTo>
                  <a:cubicBezTo>
                    <a:pt x="14066" y="2352"/>
                    <a:pt x="14088" y="2344"/>
                    <a:pt x="14110" y="2336"/>
                  </a:cubicBezTo>
                  <a:close/>
                  <a:moveTo>
                    <a:pt x="11642" y="4661"/>
                  </a:moveTo>
                  <a:cubicBezTo>
                    <a:pt x="11639" y="4663"/>
                    <a:pt x="11636" y="4664"/>
                    <a:pt x="11634" y="4666"/>
                  </a:cubicBezTo>
                  <a:lnTo>
                    <a:pt x="11634" y="4666"/>
                  </a:lnTo>
                  <a:cubicBezTo>
                    <a:pt x="11636" y="4664"/>
                    <a:pt x="11639" y="4663"/>
                    <a:pt x="11642" y="4661"/>
                  </a:cubicBezTo>
                  <a:close/>
                  <a:moveTo>
                    <a:pt x="17187" y="1"/>
                  </a:moveTo>
                  <a:cubicBezTo>
                    <a:pt x="16271" y="1"/>
                    <a:pt x="15375" y="167"/>
                    <a:pt x="14611" y="592"/>
                  </a:cubicBezTo>
                  <a:cubicBezTo>
                    <a:pt x="14644" y="625"/>
                    <a:pt x="14611" y="658"/>
                    <a:pt x="14611" y="658"/>
                  </a:cubicBezTo>
                  <a:lnTo>
                    <a:pt x="14544" y="658"/>
                  </a:lnTo>
                  <a:cubicBezTo>
                    <a:pt x="14244" y="825"/>
                    <a:pt x="13977" y="1025"/>
                    <a:pt x="13743" y="1292"/>
                  </a:cubicBezTo>
                  <a:cubicBezTo>
                    <a:pt x="13733" y="1313"/>
                    <a:pt x="13719" y="1321"/>
                    <a:pt x="13707" y="1321"/>
                  </a:cubicBezTo>
                  <a:cubicBezTo>
                    <a:pt x="13678" y="1321"/>
                    <a:pt x="13654" y="1282"/>
                    <a:pt x="13677" y="1259"/>
                  </a:cubicBezTo>
                  <a:cubicBezTo>
                    <a:pt x="13843" y="1025"/>
                    <a:pt x="14010" y="825"/>
                    <a:pt x="14210" y="658"/>
                  </a:cubicBezTo>
                  <a:lnTo>
                    <a:pt x="14210" y="658"/>
                  </a:lnTo>
                  <a:cubicBezTo>
                    <a:pt x="13276" y="725"/>
                    <a:pt x="12376" y="792"/>
                    <a:pt x="11475" y="992"/>
                  </a:cubicBezTo>
                  <a:cubicBezTo>
                    <a:pt x="10508" y="1159"/>
                    <a:pt x="9574" y="1459"/>
                    <a:pt x="8640" y="1793"/>
                  </a:cubicBezTo>
                  <a:cubicBezTo>
                    <a:pt x="7072" y="2360"/>
                    <a:pt x="5404" y="3227"/>
                    <a:pt x="4737" y="4828"/>
                  </a:cubicBezTo>
                  <a:cubicBezTo>
                    <a:pt x="5437" y="4128"/>
                    <a:pt x="6238" y="3527"/>
                    <a:pt x="7139" y="3127"/>
                  </a:cubicBezTo>
                  <a:cubicBezTo>
                    <a:pt x="7672" y="2893"/>
                    <a:pt x="8239" y="2760"/>
                    <a:pt x="8806" y="2727"/>
                  </a:cubicBezTo>
                  <a:cubicBezTo>
                    <a:pt x="8877" y="2721"/>
                    <a:pt x="8947" y="2718"/>
                    <a:pt x="9017" y="2718"/>
                  </a:cubicBezTo>
                  <a:cubicBezTo>
                    <a:pt x="9379" y="2718"/>
                    <a:pt x="9733" y="2792"/>
                    <a:pt x="10041" y="2960"/>
                  </a:cubicBezTo>
                  <a:cubicBezTo>
                    <a:pt x="9407" y="2994"/>
                    <a:pt x="8773" y="2927"/>
                    <a:pt x="8139" y="3094"/>
                  </a:cubicBezTo>
                  <a:cubicBezTo>
                    <a:pt x="7606" y="3194"/>
                    <a:pt x="7072" y="3427"/>
                    <a:pt x="6572" y="3727"/>
                  </a:cubicBezTo>
                  <a:cubicBezTo>
                    <a:pt x="5237" y="4495"/>
                    <a:pt x="4337" y="5662"/>
                    <a:pt x="3236" y="6730"/>
                  </a:cubicBezTo>
                  <a:cubicBezTo>
                    <a:pt x="2669" y="7263"/>
                    <a:pt x="2068" y="7797"/>
                    <a:pt x="1501" y="8331"/>
                  </a:cubicBezTo>
                  <a:cubicBezTo>
                    <a:pt x="767" y="8964"/>
                    <a:pt x="100" y="9765"/>
                    <a:pt x="0" y="10699"/>
                  </a:cubicBezTo>
                  <a:cubicBezTo>
                    <a:pt x="200" y="10299"/>
                    <a:pt x="667" y="9965"/>
                    <a:pt x="1001" y="9765"/>
                  </a:cubicBezTo>
                  <a:cubicBezTo>
                    <a:pt x="1668" y="9398"/>
                    <a:pt x="2402" y="9198"/>
                    <a:pt x="3102" y="8964"/>
                  </a:cubicBezTo>
                  <a:cubicBezTo>
                    <a:pt x="3936" y="8664"/>
                    <a:pt x="4704" y="8297"/>
                    <a:pt x="5371" y="7697"/>
                  </a:cubicBezTo>
                  <a:cubicBezTo>
                    <a:pt x="6004" y="7096"/>
                    <a:pt x="6438" y="6429"/>
                    <a:pt x="6838" y="5695"/>
                  </a:cubicBezTo>
                  <a:cubicBezTo>
                    <a:pt x="6838" y="5684"/>
                    <a:pt x="6846" y="5681"/>
                    <a:pt x="6854" y="5681"/>
                  </a:cubicBezTo>
                  <a:cubicBezTo>
                    <a:pt x="6872" y="5681"/>
                    <a:pt x="6894" y="5695"/>
                    <a:pt x="6872" y="5695"/>
                  </a:cubicBezTo>
                  <a:cubicBezTo>
                    <a:pt x="6705" y="6329"/>
                    <a:pt x="6371" y="6930"/>
                    <a:pt x="5938" y="7430"/>
                  </a:cubicBezTo>
                  <a:cubicBezTo>
                    <a:pt x="5704" y="7764"/>
                    <a:pt x="5404" y="8131"/>
                    <a:pt x="5104" y="8431"/>
                  </a:cubicBezTo>
                  <a:cubicBezTo>
                    <a:pt x="4570" y="8931"/>
                    <a:pt x="4036" y="9331"/>
                    <a:pt x="3569" y="9865"/>
                  </a:cubicBezTo>
                  <a:cubicBezTo>
                    <a:pt x="3069" y="10399"/>
                    <a:pt x="2669" y="10999"/>
                    <a:pt x="2369" y="11633"/>
                  </a:cubicBezTo>
                  <a:cubicBezTo>
                    <a:pt x="1268" y="14068"/>
                    <a:pt x="1735" y="17037"/>
                    <a:pt x="3703" y="18872"/>
                  </a:cubicBezTo>
                  <a:cubicBezTo>
                    <a:pt x="2869" y="16803"/>
                    <a:pt x="2068" y="14101"/>
                    <a:pt x="3736" y="12267"/>
                  </a:cubicBezTo>
                  <a:cubicBezTo>
                    <a:pt x="3870" y="12067"/>
                    <a:pt x="4070" y="11900"/>
                    <a:pt x="4303" y="11800"/>
                  </a:cubicBezTo>
                  <a:cubicBezTo>
                    <a:pt x="4313" y="11795"/>
                    <a:pt x="4322" y="11793"/>
                    <a:pt x="4331" y="11793"/>
                  </a:cubicBezTo>
                  <a:cubicBezTo>
                    <a:pt x="4386" y="11793"/>
                    <a:pt x="4427" y="11871"/>
                    <a:pt x="4370" y="11900"/>
                  </a:cubicBezTo>
                  <a:cubicBezTo>
                    <a:pt x="3770" y="12367"/>
                    <a:pt x="3569" y="13167"/>
                    <a:pt x="3469" y="13901"/>
                  </a:cubicBezTo>
                  <a:cubicBezTo>
                    <a:pt x="3369" y="14669"/>
                    <a:pt x="3403" y="15436"/>
                    <a:pt x="3636" y="16170"/>
                  </a:cubicBezTo>
                  <a:cubicBezTo>
                    <a:pt x="3870" y="16903"/>
                    <a:pt x="4337" y="17537"/>
                    <a:pt x="5004" y="17938"/>
                  </a:cubicBezTo>
                  <a:cubicBezTo>
                    <a:pt x="5504" y="18238"/>
                    <a:pt x="5971" y="18304"/>
                    <a:pt x="6505" y="18304"/>
                  </a:cubicBezTo>
                  <a:cubicBezTo>
                    <a:pt x="6105" y="18038"/>
                    <a:pt x="5571" y="17370"/>
                    <a:pt x="5471" y="17204"/>
                  </a:cubicBezTo>
                  <a:cubicBezTo>
                    <a:pt x="5070" y="16436"/>
                    <a:pt x="4970" y="15469"/>
                    <a:pt x="5271" y="14635"/>
                  </a:cubicBezTo>
                  <a:cubicBezTo>
                    <a:pt x="5671" y="13568"/>
                    <a:pt x="6538" y="12767"/>
                    <a:pt x="7105" y="11800"/>
                  </a:cubicBezTo>
                  <a:cubicBezTo>
                    <a:pt x="7672" y="10899"/>
                    <a:pt x="8039" y="9932"/>
                    <a:pt x="8073" y="8898"/>
                  </a:cubicBezTo>
                  <a:cubicBezTo>
                    <a:pt x="8039" y="8664"/>
                    <a:pt x="8039" y="8397"/>
                    <a:pt x="8039" y="8164"/>
                  </a:cubicBezTo>
                  <a:cubicBezTo>
                    <a:pt x="8039" y="8164"/>
                    <a:pt x="8039" y="8131"/>
                    <a:pt x="8039" y="8131"/>
                  </a:cubicBezTo>
                  <a:cubicBezTo>
                    <a:pt x="8039" y="8131"/>
                    <a:pt x="8039" y="8097"/>
                    <a:pt x="8073" y="8097"/>
                  </a:cubicBezTo>
                  <a:cubicBezTo>
                    <a:pt x="8106" y="7597"/>
                    <a:pt x="8306" y="7130"/>
                    <a:pt x="8573" y="6730"/>
                  </a:cubicBezTo>
                  <a:cubicBezTo>
                    <a:pt x="8907" y="6263"/>
                    <a:pt x="9507" y="5695"/>
                    <a:pt x="10141" y="5529"/>
                  </a:cubicBezTo>
                  <a:cubicBezTo>
                    <a:pt x="10274" y="5362"/>
                    <a:pt x="10441" y="5162"/>
                    <a:pt x="10641" y="5028"/>
                  </a:cubicBezTo>
                  <a:lnTo>
                    <a:pt x="10641" y="5028"/>
                  </a:lnTo>
                  <a:cubicBezTo>
                    <a:pt x="9374" y="5095"/>
                    <a:pt x="8173" y="5695"/>
                    <a:pt x="7572" y="6863"/>
                  </a:cubicBezTo>
                  <a:cubicBezTo>
                    <a:pt x="7039" y="7830"/>
                    <a:pt x="6905" y="9065"/>
                    <a:pt x="5904" y="9632"/>
                  </a:cubicBezTo>
                  <a:lnTo>
                    <a:pt x="5871" y="9632"/>
                  </a:lnTo>
                  <a:cubicBezTo>
                    <a:pt x="6972" y="8798"/>
                    <a:pt x="6972" y="7263"/>
                    <a:pt x="7806" y="6229"/>
                  </a:cubicBezTo>
                  <a:cubicBezTo>
                    <a:pt x="8469" y="5377"/>
                    <a:pt x="9580" y="4823"/>
                    <a:pt x="10688" y="4823"/>
                  </a:cubicBezTo>
                  <a:cubicBezTo>
                    <a:pt x="10750" y="4823"/>
                    <a:pt x="10812" y="4825"/>
                    <a:pt x="10875" y="4828"/>
                  </a:cubicBezTo>
                  <a:cubicBezTo>
                    <a:pt x="11108" y="4695"/>
                    <a:pt x="11308" y="4595"/>
                    <a:pt x="11542" y="4495"/>
                  </a:cubicBezTo>
                  <a:cubicBezTo>
                    <a:pt x="11360" y="4485"/>
                    <a:pt x="11180" y="4480"/>
                    <a:pt x="11000" y="4480"/>
                  </a:cubicBezTo>
                  <a:cubicBezTo>
                    <a:pt x="9989" y="4480"/>
                    <a:pt x="9002" y="4630"/>
                    <a:pt x="8039" y="4828"/>
                  </a:cubicBezTo>
                  <a:cubicBezTo>
                    <a:pt x="8006" y="4828"/>
                    <a:pt x="8006" y="4795"/>
                    <a:pt x="8006" y="4795"/>
                  </a:cubicBezTo>
                  <a:cubicBezTo>
                    <a:pt x="9061" y="4403"/>
                    <a:pt x="10198" y="4256"/>
                    <a:pt x="11318" y="4256"/>
                  </a:cubicBezTo>
                  <a:cubicBezTo>
                    <a:pt x="11437" y="4256"/>
                    <a:pt x="11556" y="4258"/>
                    <a:pt x="11675" y="4261"/>
                  </a:cubicBezTo>
                  <a:cubicBezTo>
                    <a:pt x="11709" y="4194"/>
                    <a:pt x="11742" y="4094"/>
                    <a:pt x="11775" y="3994"/>
                  </a:cubicBezTo>
                  <a:cubicBezTo>
                    <a:pt x="11842" y="3861"/>
                    <a:pt x="11909" y="3761"/>
                    <a:pt x="11975" y="3661"/>
                  </a:cubicBezTo>
                  <a:cubicBezTo>
                    <a:pt x="11899" y="3659"/>
                    <a:pt x="11823" y="3657"/>
                    <a:pt x="11747" y="3657"/>
                  </a:cubicBezTo>
                  <a:cubicBezTo>
                    <a:pt x="10626" y="3657"/>
                    <a:pt x="9535" y="3884"/>
                    <a:pt x="8473" y="4228"/>
                  </a:cubicBezTo>
                  <a:cubicBezTo>
                    <a:pt x="8440" y="4228"/>
                    <a:pt x="8440" y="4194"/>
                    <a:pt x="8440" y="4194"/>
                  </a:cubicBezTo>
                  <a:cubicBezTo>
                    <a:pt x="9540" y="3661"/>
                    <a:pt x="10775" y="3427"/>
                    <a:pt x="11975" y="3427"/>
                  </a:cubicBezTo>
                  <a:cubicBezTo>
                    <a:pt x="11975" y="3394"/>
                    <a:pt x="11975" y="3394"/>
                    <a:pt x="12009" y="3360"/>
                  </a:cubicBezTo>
                  <a:cubicBezTo>
                    <a:pt x="12042" y="3327"/>
                    <a:pt x="12075" y="3294"/>
                    <a:pt x="12109" y="3260"/>
                  </a:cubicBezTo>
                  <a:cubicBezTo>
                    <a:pt x="12176" y="3060"/>
                    <a:pt x="12309" y="2860"/>
                    <a:pt x="12376" y="2727"/>
                  </a:cubicBezTo>
                  <a:cubicBezTo>
                    <a:pt x="12609" y="2293"/>
                    <a:pt x="12976" y="1859"/>
                    <a:pt x="13443" y="1693"/>
                  </a:cubicBezTo>
                  <a:cubicBezTo>
                    <a:pt x="13476" y="1693"/>
                    <a:pt x="13510" y="1726"/>
                    <a:pt x="13476" y="1726"/>
                  </a:cubicBezTo>
                  <a:cubicBezTo>
                    <a:pt x="13143" y="2093"/>
                    <a:pt x="12776" y="2393"/>
                    <a:pt x="12542" y="2827"/>
                  </a:cubicBezTo>
                  <a:cubicBezTo>
                    <a:pt x="12509" y="2893"/>
                    <a:pt x="12509" y="2927"/>
                    <a:pt x="12476" y="2994"/>
                  </a:cubicBezTo>
                  <a:cubicBezTo>
                    <a:pt x="13527" y="2243"/>
                    <a:pt x="14826" y="1823"/>
                    <a:pt x="16116" y="1823"/>
                  </a:cubicBezTo>
                  <a:cubicBezTo>
                    <a:pt x="16833" y="1823"/>
                    <a:pt x="17546" y="1952"/>
                    <a:pt x="18213" y="2226"/>
                  </a:cubicBezTo>
                  <a:cubicBezTo>
                    <a:pt x="18240" y="2226"/>
                    <a:pt x="18245" y="2269"/>
                    <a:pt x="18229" y="2269"/>
                  </a:cubicBezTo>
                  <a:cubicBezTo>
                    <a:pt x="18225" y="2269"/>
                    <a:pt x="18220" y="2266"/>
                    <a:pt x="18213" y="2260"/>
                  </a:cubicBezTo>
                  <a:cubicBezTo>
                    <a:pt x="17567" y="2075"/>
                    <a:pt x="16906" y="1983"/>
                    <a:pt x="16254" y="1983"/>
                  </a:cubicBezTo>
                  <a:cubicBezTo>
                    <a:pt x="15517" y="1983"/>
                    <a:pt x="14791" y="2100"/>
                    <a:pt x="14110" y="2336"/>
                  </a:cubicBezTo>
                  <a:lnTo>
                    <a:pt x="14110" y="2336"/>
                  </a:lnTo>
                  <a:cubicBezTo>
                    <a:pt x="14154" y="2326"/>
                    <a:pt x="14199" y="2326"/>
                    <a:pt x="14244" y="2326"/>
                  </a:cubicBezTo>
                  <a:cubicBezTo>
                    <a:pt x="14844" y="2160"/>
                    <a:pt x="15445" y="2093"/>
                    <a:pt x="16078" y="2093"/>
                  </a:cubicBezTo>
                  <a:cubicBezTo>
                    <a:pt x="16146" y="2091"/>
                    <a:pt x="16215" y="2090"/>
                    <a:pt x="16283" y="2090"/>
                  </a:cubicBezTo>
                  <a:cubicBezTo>
                    <a:pt x="17456" y="2090"/>
                    <a:pt x="18674" y="2361"/>
                    <a:pt x="19714" y="2960"/>
                  </a:cubicBezTo>
                  <a:cubicBezTo>
                    <a:pt x="19714" y="2960"/>
                    <a:pt x="19714" y="2994"/>
                    <a:pt x="19714" y="2994"/>
                  </a:cubicBezTo>
                  <a:cubicBezTo>
                    <a:pt x="18620" y="2587"/>
                    <a:pt x="17497" y="2357"/>
                    <a:pt x="16372" y="2357"/>
                  </a:cubicBezTo>
                  <a:cubicBezTo>
                    <a:pt x="16296" y="2357"/>
                    <a:pt x="16221" y="2358"/>
                    <a:pt x="16145" y="2360"/>
                  </a:cubicBezTo>
                  <a:cubicBezTo>
                    <a:pt x="15111" y="2360"/>
                    <a:pt x="14044" y="2493"/>
                    <a:pt x="13143" y="2994"/>
                  </a:cubicBezTo>
                  <a:cubicBezTo>
                    <a:pt x="13110" y="3027"/>
                    <a:pt x="13043" y="3060"/>
                    <a:pt x="13009" y="3127"/>
                  </a:cubicBezTo>
                  <a:cubicBezTo>
                    <a:pt x="12943" y="3227"/>
                    <a:pt x="13009" y="3360"/>
                    <a:pt x="13076" y="3427"/>
                  </a:cubicBezTo>
                  <a:cubicBezTo>
                    <a:pt x="13243" y="3561"/>
                    <a:pt x="13543" y="3594"/>
                    <a:pt x="13743" y="3627"/>
                  </a:cubicBezTo>
                  <a:cubicBezTo>
                    <a:pt x="14044" y="3694"/>
                    <a:pt x="14344" y="3727"/>
                    <a:pt x="14677" y="3761"/>
                  </a:cubicBezTo>
                  <a:cubicBezTo>
                    <a:pt x="15178" y="3794"/>
                    <a:pt x="15678" y="3861"/>
                    <a:pt x="16178" y="3994"/>
                  </a:cubicBezTo>
                  <a:cubicBezTo>
                    <a:pt x="17246" y="4228"/>
                    <a:pt x="18280" y="4595"/>
                    <a:pt x="19247" y="5128"/>
                  </a:cubicBezTo>
                  <a:cubicBezTo>
                    <a:pt x="19247" y="5128"/>
                    <a:pt x="19247" y="5171"/>
                    <a:pt x="19230" y="5171"/>
                  </a:cubicBezTo>
                  <a:cubicBezTo>
                    <a:pt x="19226" y="5171"/>
                    <a:pt x="19221" y="5168"/>
                    <a:pt x="19214" y="5162"/>
                  </a:cubicBezTo>
                  <a:cubicBezTo>
                    <a:pt x="17880" y="4628"/>
                    <a:pt x="16512" y="4228"/>
                    <a:pt x="15111" y="4028"/>
                  </a:cubicBezTo>
                  <a:cubicBezTo>
                    <a:pt x="14776" y="4004"/>
                    <a:pt x="13841" y="3740"/>
                    <a:pt x="13240" y="3740"/>
                  </a:cubicBezTo>
                  <a:cubicBezTo>
                    <a:pt x="13003" y="3740"/>
                    <a:pt x="12818" y="3781"/>
                    <a:pt x="12743" y="3894"/>
                  </a:cubicBezTo>
                  <a:cubicBezTo>
                    <a:pt x="12309" y="4495"/>
                    <a:pt x="13577" y="5162"/>
                    <a:pt x="13977" y="5362"/>
                  </a:cubicBezTo>
                  <a:cubicBezTo>
                    <a:pt x="14877" y="5829"/>
                    <a:pt x="15845" y="6162"/>
                    <a:pt x="16812" y="6529"/>
                  </a:cubicBezTo>
                  <a:cubicBezTo>
                    <a:pt x="16846" y="6529"/>
                    <a:pt x="16812" y="6563"/>
                    <a:pt x="16812" y="6563"/>
                  </a:cubicBezTo>
                  <a:cubicBezTo>
                    <a:pt x="16045" y="6429"/>
                    <a:pt x="15344" y="6196"/>
                    <a:pt x="14611" y="5929"/>
                  </a:cubicBezTo>
                  <a:cubicBezTo>
                    <a:pt x="14044" y="5695"/>
                    <a:pt x="13443" y="5462"/>
                    <a:pt x="12976" y="5062"/>
                  </a:cubicBezTo>
                  <a:cubicBezTo>
                    <a:pt x="12609" y="4761"/>
                    <a:pt x="12509" y="4361"/>
                    <a:pt x="12242" y="3994"/>
                  </a:cubicBezTo>
                  <a:lnTo>
                    <a:pt x="12209" y="3994"/>
                  </a:lnTo>
                  <a:cubicBezTo>
                    <a:pt x="12209" y="4028"/>
                    <a:pt x="12209" y="4061"/>
                    <a:pt x="12176" y="4094"/>
                  </a:cubicBezTo>
                  <a:cubicBezTo>
                    <a:pt x="12159" y="4111"/>
                    <a:pt x="12142" y="4119"/>
                    <a:pt x="12125" y="4119"/>
                  </a:cubicBezTo>
                  <a:cubicBezTo>
                    <a:pt x="12109" y="4119"/>
                    <a:pt x="12092" y="4111"/>
                    <a:pt x="12075" y="4094"/>
                  </a:cubicBezTo>
                  <a:cubicBezTo>
                    <a:pt x="12075" y="4094"/>
                    <a:pt x="12075" y="4094"/>
                    <a:pt x="12075" y="4061"/>
                  </a:cubicBezTo>
                  <a:lnTo>
                    <a:pt x="12075" y="4061"/>
                  </a:lnTo>
                  <a:cubicBezTo>
                    <a:pt x="11075" y="4695"/>
                    <a:pt x="13143" y="6763"/>
                    <a:pt x="13643" y="7096"/>
                  </a:cubicBezTo>
                  <a:cubicBezTo>
                    <a:pt x="15344" y="8297"/>
                    <a:pt x="17546" y="8631"/>
                    <a:pt x="19581" y="8798"/>
                  </a:cubicBezTo>
                  <a:cubicBezTo>
                    <a:pt x="19614" y="8798"/>
                    <a:pt x="19614" y="8864"/>
                    <a:pt x="19581" y="8864"/>
                  </a:cubicBezTo>
                  <a:cubicBezTo>
                    <a:pt x="19494" y="8866"/>
                    <a:pt x="19407" y="8866"/>
                    <a:pt x="19319" y="8866"/>
                  </a:cubicBezTo>
                  <a:cubicBezTo>
                    <a:pt x="17058" y="8866"/>
                    <a:pt x="14644" y="8438"/>
                    <a:pt x="12909" y="6896"/>
                  </a:cubicBezTo>
                  <a:cubicBezTo>
                    <a:pt x="12644" y="6697"/>
                    <a:pt x="11124" y="4946"/>
                    <a:pt x="11634" y="4666"/>
                  </a:cubicBezTo>
                  <a:lnTo>
                    <a:pt x="11634" y="4666"/>
                  </a:lnTo>
                  <a:cubicBezTo>
                    <a:pt x="10934" y="5033"/>
                    <a:pt x="10007" y="5665"/>
                    <a:pt x="9941" y="6529"/>
                  </a:cubicBezTo>
                  <a:cubicBezTo>
                    <a:pt x="9874" y="7630"/>
                    <a:pt x="10941" y="8497"/>
                    <a:pt x="11742" y="9065"/>
                  </a:cubicBezTo>
                  <a:cubicBezTo>
                    <a:pt x="13370" y="10237"/>
                    <a:pt x="15379" y="10900"/>
                    <a:pt x="17398" y="10900"/>
                  </a:cubicBezTo>
                  <a:cubicBezTo>
                    <a:pt x="17447" y="10900"/>
                    <a:pt x="17497" y="10900"/>
                    <a:pt x="17546" y="10899"/>
                  </a:cubicBezTo>
                  <a:cubicBezTo>
                    <a:pt x="17579" y="10899"/>
                    <a:pt x="17579" y="10933"/>
                    <a:pt x="17546" y="10933"/>
                  </a:cubicBezTo>
                  <a:cubicBezTo>
                    <a:pt x="17370" y="10942"/>
                    <a:pt x="17194" y="10947"/>
                    <a:pt x="17018" y="10947"/>
                  </a:cubicBezTo>
                  <a:cubicBezTo>
                    <a:pt x="14838" y="10947"/>
                    <a:pt x="12742" y="10184"/>
                    <a:pt x="11075" y="8764"/>
                  </a:cubicBezTo>
                  <a:cubicBezTo>
                    <a:pt x="10341" y="8164"/>
                    <a:pt x="9574" y="7263"/>
                    <a:pt x="9807" y="6229"/>
                  </a:cubicBezTo>
                  <a:cubicBezTo>
                    <a:pt x="9841" y="6096"/>
                    <a:pt x="9874" y="5962"/>
                    <a:pt x="9941" y="5796"/>
                  </a:cubicBezTo>
                  <a:lnTo>
                    <a:pt x="9941" y="5796"/>
                  </a:lnTo>
                  <a:cubicBezTo>
                    <a:pt x="9841" y="5862"/>
                    <a:pt x="9707" y="5896"/>
                    <a:pt x="9607" y="5962"/>
                  </a:cubicBezTo>
                  <a:cubicBezTo>
                    <a:pt x="9240" y="6196"/>
                    <a:pt x="8940" y="6463"/>
                    <a:pt x="8706" y="6796"/>
                  </a:cubicBezTo>
                  <a:cubicBezTo>
                    <a:pt x="8239" y="7463"/>
                    <a:pt x="8206" y="8097"/>
                    <a:pt x="8239" y="8864"/>
                  </a:cubicBezTo>
                  <a:cubicBezTo>
                    <a:pt x="8239" y="9065"/>
                    <a:pt x="7906" y="10732"/>
                    <a:pt x="7939" y="10732"/>
                  </a:cubicBezTo>
                  <a:cubicBezTo>
                    <a:pt x="8907" y="11666"/>
                    <a:pt x="10007" y="12334"/>
                    <a:pt x="11308" y="12734"/>
                  </a:cubicBezTo>
                  <a:cubicBezTo>
                    <a:pt x="12412" y="13063"/>
                    <a:pt x="13533" y="13190"/>
                    <a:pt x="14658" y="13190"/>
                  </a:cubicBezTo>
                  <a:cubicBezTo>
                    <a:pt x="16151" y="13190"/>
                    <a:pt x="17649" y="12967"/>
                    <a:pt x="19114" y="12700"/>
                  </a:cubicBezTo>
                  <a:cubicBezTo>
                    <a:pt x="20582" y="12467"/>
                    <a:pt x="22016" y="12200"/>
                    <a:pt x="23484" y="12067"/>
                  </a:cubicBezTo>
                  <a:cubicBezTo>
                    <a:pt x="23882" y="12027"/>
                    <a:pt x="24387" y="11966"/>
                    <a:pt x="24893" y="11966"/>
                  </a:cubicBezTo>
                  <a:cubicBezTo>
                    <a:pt x="25659" y="11966"/>
                    <a:pt x="26431" y="12105"/>
                    <a:pt x="26853" y="12667"/>
                  </a:cubicBezTo>
                  <a:cubicBezTo>
                    <a:pt x="26934" y="12748"/>
                    <a:pt x="26883" y="12852"/>
                    <a:pt x="26790" y="12852"/>
                  </a:cubicBezTo>
                  <a:cubicBezTo>
                    <a:pt x="26768" y="12852"/>
                    <a:pt x="26744" y="12846"/>
                    <a:pt x="26719" y="12834"/>
                  </a:cubicBezTo>
                  <a:cubicBezTo>
                    <a:pt x="25976" y="12491"/>
                    <a:pt x="25208" y="12393"/>
                    <a:pt x="24416" y="12393"/>
                  </a:cubicBezTo>
                  <a:cubicBezTo>
                    <a:pt x="24283" y="12393"/>
                    <a:pt x="24151" y="12395"/>
                    <a:pt x="24017" y="12400"/>
                  </a:cubicBezTo>
                  <a:cubicBezTo>
                    <a:pt x="24885" y="12600"/>
                    <a:pt x="25719" y="13134"/>
                    <a:pt x="26486" y="13568"/>
                  </a:cubicBezTo>
                  <a:cubicBezTo>
                    <a:pt x="27420" y="14101"/>
                    <a:pt x="28287" y="14735"/>
                    <a:pt x="28988" y="15502"/>
                  </a:cubicBezTo>
                  <a:cubicBezTo>
                    <a:pt x="28687" y="14268"/>
                    <a:pt x="28354" y="12967"/>
                    <a:pt x="27587" y="11933"/>
                  </a:cubicBezTo>
                  <a:cubicBezTo>
                    <a:pt x="26552" y="10566"/>
                    <a:pt x="24951" y="10099"/>
                    <a:pt x="23384" y="9665"/>
                  </a:cubicBezTo>
                  <a:cubicBezTo>
                    <a:pt x="23317" y="9665"/>
                    <a:pt x="23350" y="9565"/>
                    <a:pt x="23417" y="9565"/>
                  </a:cubicBezTo>
                  <a:cubicBezTo>
                    <a:pt x="25051" y="9665"/>
                    <a:pt x="26719" y="10299"/>
                    <a:pt x="27753" y="11633"/>
                  </a:cubicBezTo>
                  <a:cubicBezTo>
                    <a:pt x="28020" y="11967"/>
                    <a:pt x="28254" y="12367"/>
                    <a:pt x="28454" y="12767"/>
                  </a:cubicBezTo>
                  <a:cubicBezTo>
                    <a:pt x="28854" y="12967"/>
                    <a:pt x="29188" y="13368"/>
                    <a:pt x="29455" y="13768"/>
                  </a:cubicBezTo>
                  <a:cubicBezTo>
                    <a:pt x="29154" y="12267"/>
                    <a:pt x="28054" y="11066"/>
                    <a:pt x="26819" y="10199"/>
                  </a:cubicBezTo>
                  <a:cubicBezTo>
                    <a:pt x="25385" y="9198"/>
                    <a:pt x="23684" y="8497"/>
                    <a:pt x="22383" y="7297"/>
                  </a:cubicBezTo>
                  <a:cubicBezTo>
                    <a:pt x="22349" y="7297"/>
                    <a:pt x="22383" y="7263"/>
                    <a:pt x="22383" y="7263"/>
                  </a:cubicBezTo>
                  <a:cubicBezTo>
                    <a:pt x="24451" y="8698"/>
                    <a:pt x="27720" y="9865"/>
                    <a:pt x="29121" y="12133"/>
                  </a:cubicBezTo>
                  <a:cubicBezTo>
                    <a:pt x="29221" y="11800"/>
                    <a:pt x="29221" y="11466"/>
                    <a:pt x="29188" y="11166"/>
                  </a:cubicBezTo>
                  <a:cubicBezTo>
                    <a:pt x="29021" y="10532"/>
                    <a:pt x="28687" y="10032"/>
                    <a:pt x="28254" y="9565"/>
                  </a:cubicBezTo>
                  <a:cubicBezTo>
                    <a:pt x="28154" y="9431"/>
                    <a:pt x="28054" y="9298"/>
                    <a:pt x="27953" y="9198"/>
                  </a:cubicBezTo>
                  <a:cubicBezTo>
                    <a:pt x="27887" y="9131"/>
                    <a:pt x="27820" y="9065"/>
                    <a:pt x="27753" y="8998"/>
                  </a:cubicBezTo>
                  <a:cubicBezTo>
                    <a:pt x="27653" y="8931"/>
                    <a:pt x="27587" y="8831"/>
                    <a:pt x="27486" y="8764"/>
                  </a:cubicBezTo>
                  <a:cubicBezTo>
                    <a:pt x="27453" y="8731"/>
                    <a:pt x="27453" y="8731"/>
                    <a:pt x="27420" y="8698"/>
                  </a:cubicBezTo>
                  <a:cubicBezTo>
                    <a:pt x="26552" y="7864"/>
                    <a:pt x="25952" y="6896"/>
                    <a:pt x="25352" y="5862"/>
                  </a:cubicBezTo>
                  <a:cubicBezTo>
                    <a:pt x="24718" y="4728"/>
                    <a:pt x="23984" y="3727"/>
                    <a:pt x="22883" y="3027"/>
                  </a:cubicBezTo>
                  <a:cubicBezTo>
                    <a:pt x="21782" y="2326"/>
                    <a:pt x="20515" y="1993"/>
                    <a:pt x="19281" y="1526"/>
                  </a:cubicBezTo>
                  <a:lnTo>
                    <a:pt x="19281" y="1526"/>
                  </a:lnTo>
                  <a:cubicBezTo>
                    <a:pt x="20615" y="1793"/>
                    <a:pt x="21949" y="2226"/>
                    <a:pt x="23083" y="2960"/>
                  </a:cubicBezTo>
                  <a:cubicBezTo>
                    <a:pt x="24217" y="3661"/>
                    <a:pt x="24951" y="4661"/>
                    <a:pt x="25618" y="5796"/>
                  </a:cubicBezTo>
                  <a:cubicBezTo>
                    <a:pt x="25852" y="6229"/>
                    <a:pt x="26085" y="6629"/>
                    <a:pt x="26386" y="7063"/>
                  </a:cubicBezTo>
                  <a:cubicBezTo>
                    <a:pt x="26219" y="6763"/>
                    <a:pt x="26085" y="6429"/>
                    <a:pt x="25952" y="6129"/>
                  </a:cubicBezTo>
                  <a:cubicBezTo>
                    <a:pt x="25452" y="4962"/>
                    <a:pt x="24985" y="3827"/>
                    <a:pt x="24117" y="2860"/>
                  </a:cubicBezTo>
                  <a:cubicBezTo>
                    <a:pt x="23183" y="1893"/>
                    <a:pt x="22016" y="1192"/>
                    <a:pt x="20748" y="692"/>
                  </a:cubicBezTo>
                  <a:cubicBezTo>
                    <a:pt x="19711" y="308"/>
                    <a:pt x="18430" y="1"/>
                    <a:pt x="171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49"/>
            <p:cNvSpPr/>
            <p:nvPr/>
          </p:nvSpPr>
          <p:spPr>
            <a:xfrm>
              <a:off x="2571175" y="1574075"/>
              <a:ext cx="39225" cy="26875"/>
            </a:xfrm>
            <a:custGeom>
              <a:avLst/>
              <a:gdLst/>
              <a:ahLst/>
              <a:cxnLst/>
              <a:rect l="l" t="t" r="r" b="b"/>
              <a:pathLst>
                <a:path w="1569" h="1075" extrusionOk="0">
                  <a:moveTo>
                    <a:pt x="1568" y="0"/>
                  </a:moveTo>
                  <a:cubicBezTo>
                    <a:pt x="1401" y="0"/>
                    <a:pt x="1201" y="34"/>
                    <a:pt x="1035" y="100"/>
                  </a:cubicBezTo>
                  <a:cubicBezTo>
                    <a:pt x="1001" y="100"/>
                    <a:pt x="968" y="134"/>
                    <a:pt x="901" y="134"/>
                  </a:cubicBezTo>
                  <a:cubicBezTo>
                    <a:pt x="934" y="134"/>
                    <a:pt x="934" y="167"/>
                    <a:pt x="968" y="167"/>
                  </a:cubicBezTo>
                  <a:cubicBezTo>
                    <a:pt x="1035" y="234"/>
                    <a:pt x="1101" y="300"/>
                    <a:pt x="1101" y="434"/>
                  </a:cubicBezTo>
                  <a:cubicBezTo>
                    <a:pt x="1101" y="609"/>
                    <a:pt x="949" y="707"/>
                    <a:pt x="777" y="707"/>
                  </a:cubicBezTo>
                  <a:cubicBezTo>
                    <a:pt x="752" y="707"/>
                    <a:pt x="726" y="705"/>
                    <a:pt x="701" y="701"/>
                  </a:cubicBezTo>
                  <a:cubicBezTo>
                    <a:pt x="668" y="667"/>
                    <a:pt x="634" y="667"/>
                    <a:pt x="601" y="634"/>
                  </a:cubicBezTo>
                  <a:cubicBezTo>
                    <a:pt x="534" y="601"/>
                    <a:pt x="501" y="567"/>
                    <a:pt x="467" y="501"/>
                  </a:cubicBezTo>
                  <a:cubicBezTo>
                    <a:pt x="434" y="434"/>
                    <a:pt x="434" y="367"/>
                    <a:pt x="434" y="300"/>
                  </a:cubicBezTo>
                  <a:cubicBezTo>
                    <a:pt x="301" y="367"/>
                    <a:pt x="134" y="401"/>
                    <a:pt x="0" y="501"/>
                  </a:cubicBezTo>
                  <a:cubicBezTo>
                    <a:pt x="54" y="872"/>
                    <a:pt x="445" y="1075"/>
                    <a:pt x="821" y="1075"/>
                  </a:cubicBezTo>
                  <a:cubicBezTo>
                    <a:pt x="917" y="1075"/>
                    <a:pt x="1013" y="1062"/>
                    <a:pt x="1101" y="1034"/>
                  </a:cubicBezTo>
                  <a:cubicBezTo>
                    <a:pt x="1568" y="868"/>
                    <a:pt x="1568" y="401"/>
                    <a:pt x="1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49"/>
            <p:cNvSpPr/>
            <p:nvPr/>
          </p:nvSpPr>
          <p:spPr>
            <a:xfrm>
              <a:off x="2752975" y="1505675"/>
              <a:ext cx="45875" cy="35200"/>
            </a:xfrm>
            <a:custGeom>
              <a:avLst/>
              <a:gdLst/>
              <a:ahLst/>
              <a:cxnLst/>
              <a:rect l="l" t="t" r="r" b="b"/>
              <a:pathLst>
                <a:path w="1835" h="1408" extrusionOk="0">
                  <a:moveTo>
                    <a:pt x="1668" y="1"/>
                  </a:moveTo>
                  <a:cubicBezTo>
                    <a:pt x="1468" y="68"/>
                    <a:pt x="1235" y="134"/>
                    <a:pt x="1034" y="234"/>
                  </a:cubicBezTo>
                  <a:cubicBezTo>
                    <a:pt x="1134" y="268"/>
                    <a:pt x="1201" y="368"/>
                    <a:pt x="1235" y="468"/>
                  </a:cubicBezTo>
                  <a:cubicBezTo>
                    <a:pt x="1268" y="568"/>
                    <a:pt x="1201" y="701"/>
                    <a:pt x="1134" y="768"/>
                  </a:cubicBezTo>
                  <a:cubicBezTo>
                    <a:pt x="1101" y="835"/>
                    <a:pt x="1034" y="868"/>
                    <a:pt x="968" y="868"/>
                  </a:cubicBezTo>
                  <a:cubicBezTo>
                    <a:pt x="939" y="874"/>
                    <a:pt x="910" y="877"/>
                    <a:pt x="882" y="877"/>
                  </a:cubicBezTo>
                  <a:cubicBezTo>
                    <a:pt x="747" y="877"/>
                    <a:pt x="623" y="812"/>
                    <a:pt x="567" y="701"/>
                  </a:cubicBezTo>
                  <a:cubicBezTo>
                    <a:pt x="567" y="701"/>
                    <a:pt x="567" y="668"/>
                    <a:pt x="567" y="668"/>
                  </a:cubicBezTo>
                  <a:cubicBezTo>
                    <a:pt x="534" y="601"/>
                    <a:pt x="534" y="501"/>
                    <a:pt x="567" y="435"/>
                  </a:cubicBezTo>
                  <a:cubicBezTo>
                    <a:pt x="567" y="401"/>
                    <a:pt x="567" y="401"/>
                    <a:pt x="567" y="401"/>
                  </a:cubicBezTo>
                  <a:cubicBezTo>
                    <a:pt x="367" y="468"/>
                    <a:pt x="167" y="568"/>
                    <a:pt x="0" y="668"/>
                  </a:cubicBezTo>
                  <a:cubicBezTo>
                    <a:pt x="225" y="1061"/>
                    <a:pt x="521" y="1407"/>
                    <a:pt x="967" y="1407"/>
                  </a:cubicBezTo>
                  <a:cubicBezTo>
                    <a:pt x="1051" y="1407"/>
                    <a:pt x="1140" y="1395"/>
                    <a:pt x="1235" y="1369"/>
                  </a:cubicBezTo>
                  <a:cubicBezTo>
                    <a:pt x="1601" y="1269"/>
                    <a:pt x="1768" y="968"/>
                    <a:pt x="1802" y="601"/>
                  </a:cubicBezTo>
                  <a:cubicBezTo>
                    <a:pt x="1835" y="368"/>
                    <a:pt x="1802" y="168"/>
                    <a:pt x="16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49"/>
            <p:cNvSpPr/>
            <p:nvPr/>
          </p:nvSpPr>
          <p:spPr>
            <a:xfrm>
              <a:off x="2602875" y="1574075"/>
              <a:ext cx="31700" cy="28375"/>
            </a:xfrm>
            <a:custGeom>
              <a:avLst/>
              <a:gdLst/>
              <a:ahLst/>
              <a:cxnLst/>
              <a:rect l="l" t="t" r="r" b="b"/>
              <a:pathLst>
                <a:path w="1268" h="1135" extrusionOk="0">
                  <a:moveTo>
                    <a:pt x="467" y="0"/>
                  </a:moveTo>
                  <a:cubicBezTo>
                    <a:pt x="534" y="434"/>
                    <a:pt x="400" y="934"/>
                    <a:pt x="0" y="1134"/>
                  </a:cubicBezTo>
                  <a:cubicBezTo>
                    <a:pt x="300" y="1034"/>
                    <a:pt x="600" y="868"/>
                    <a:pt x="801" y="734"/>
                  </a:cubicBezTo>
                  <a:cubicBezTo>
                    <a:pt x="834" y="734"/>
                    <a:pt x="901" y="667"/>
                    <a:pt x="1001" y="567"/>
                  </a:cubicBezTo>
                  <a:cubicBezTo>
                    <a:pt x="1134" y="434"/>
                    <a:pt x="1268" y="300"/>
                    <a:pt x="1268" y="267"/>
                  </a:cubicBezTo>
                  <a:cubicBezTo>
                    <a:pt x="1101" y="200"/>
                    <a:pt x="901" y="100"/>
                    <a:pt x="734" y="34"/>
                  </a:cubicBezTo>
                  <a:cubicBezTo>
                    <a:pt x="634" y="34"/>
                    <a:pt x="567" y="0"/>
                    <a:pt x="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49"/>
            <p:cNvSpPr/>
            <p:nvPr/>
          </p:nvSpPr>
          <p:spPr>
            <a:xfrm>
              <a:off x="2733800" y="1524875"/>
              <a:ext cx="40875" cy="23375"/>
            </a:xfrm>
            <a:custGeom>
              <a:avLst/>
              <a:gdLst/>
              <a:ahLst/>
              <a:cxnLst/>
              <a:rect l="l" t="t" r="r" b="b"/>
              <a:pathLst>
                <a:path w="1635" h="935" extrusionOk="0">
                  <a:moveTo>
                    <a:pt x="667" y="0"/>
                  </a:moveTo>
                  <a:cubicBezTo>
                    <a:pt x="434" y="167"/>
                    <a:pt x="234" y="367"/>
                    <a:pt x="67" y="601"/>
                  </a:cubicBezTo>
                  <a:cubicBezTo>
                    <a:pt x="33" y="634"/>
                    <a:pt x="33" y="667"/>
                    <a:pt x="0" y="734"/>
                  </a:cubicBezTo>
                  <a:cubicBezTo>
                    <a:pt x="52" y="718"/>
                    <a:pt x="104" y="712"/>
                    <a:pt x="157" y="712"/>
                  </a:cubicBezTo>
                  <a:cubicBezTo>
                    <a:pt x="438" y="712"/>
                    <a:pt x="719" y="906"/>
                    <a:pt x="1001" y="934"/>
                  </a:cubicBezTo>
                  <a:cubicBezTo>
                    <a:pt x="1201" y="934"/>
                    <a:pt x="1434" y="901"/>
                    <a:pt x="1635" y="834"/>
                  </a:cubicBezTo>
                  <a:cubicBezTo>
                    <a:pt x="1201" y="801"/>
                    <a:pt x="767" y="467"/>
                    <a:pt x="6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49"/>
            <p:cNvSpPr/>
            <p:nvPr/>
          </p:nvSpPr>
          <p:spPr>
            <a:xfrm>
              <a:off x="2794675" y="1499850"/>
              <a:ext cx="45050" cy="39225"/>
            </a:xfrm>
            <a:custGeom>
              <a:avLst/>
              <a:gdLst/>
              <a:ahLst/>
              <a:cxnLst/>
              <a:rect l="l" t="t" r="r" b="b"/>
              <a:pathLst>
                <a:path w="1802" h="1569" extrusionOk="0">
                  <a:moveTo>
                    <a:pt x="934" y="0"/>
                  </a:moveTo>
                  <a:cubicBezTo>
                    <a:pt x="801" y="0"/>
                    <a:pt x="701" y="34"/>
                    <a:pt x="567" y="34"/>
                  </a:cubicBezTo>
                  <a:cubicBezTo>
                    <a:pt x="434" y="101"/>
                    <a:pt x="334" y="134"/>
                    <a:pt x="200" y="201"/>
                  </a:cubicBezTo>
                  <a:cubicBezTo>
                    <a:pt x="300" y="334"/>
                    <a:pt x="334" y="568"/>
                    <a:pt x="300" y="701"/>
                  </a:cubicBezTo>
                  <a:cubicBezTo>
                    <a:pt x="300" y="1035"/>
                    <a:pt x="200" y="1335"/>
                    <a:pt x="0" y="1568"/>
                  </a:cubicBezTo>
                  <a:cubicBezTo>
                    <a:pt x="367" y="1435"/>
                    <a:pt x="801" y="1335"/>
                    <a:pt x="1101" y="1068"/>
                  </a:cubicBezTo>
                  <a:cubicBezTo>
                    <a:pt x="1368" y="801"/>
                    <a:pt x="1568" y="467"/>
                    <a:pt x="1801" y="167"/>
                  </a:cubicBezTo>
                  <a:cubicBezTo>
                    <a:pt x="1701" y="134"/>
                    <a:pt x="1601" y="101"/>
                    <a:pt x="1468" y="67"/>
                  </a:cubicBezTo>
                  <a:cubicBezTo>
                    <a:pt x="1301" y="34"/>
                    <a:pt x="1101" y="0"/>
                    <a:pt x="9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49"/>
            <p:cNvSpPr/>
            <p:nvPr/>
          </p:nvSpPr>
          <p:spPr>
            <a:xfrm>
              <a:off x="2558675" y="1587400"/>
              <a:ext cx="40050" cy="20875"/>
            </a:xfrm>
            <a:custGeom>
              <a:avLst/>
              <a:gdLst/>
              <a:ahLst/>
              <a:cxnLst/>
              <a:rect l="l" t="t" r="r" b="b"/>
              <a:pathLst>
                <a:path w="1602" h="835" extrusionOk="0">
                  <a:moveTo>
                    <a:pt x="1601" y="668"/>
                  </a:moveTo>
                  <a:cubicBezTo>
                    <a:pt x="1570" y="668"/>
                    <a:pt x="1540" y="668"/>
                    <a:pt x="1535" y="694"/>
                  </a:cubicBezTo>
                  <a:lnTo>
                    <a:pt x="1535" y="694"/>
                  </a:lnTo>
                  <a:cubicBezTo>
                    <a:pt x="1557" y="686"/>
                    <a:pt x="1579" y="677"/>
                    <a:pt x="1601" y="668"/>
                  </a:cubicBezTo>
                  <a:close/>
                  <a:moveTo>
                    <a:pt x="1535" y="694"/>
                  </a:moveTo>
                  <a:lnTo>
                    <a:pt x="1535" y="694"/>
                  </a:lnTo>
                  <a:cubicBezTo>
                    <a:pt x="1527" y="697"/>
                    <a:pt x="1519" y="700"/>
                    <a:pt x="1511" y="703"/>
                  </a:cubicBezTo>
                  <a:lnTo>
                    <a:pt x="1511" y="703"/>
                  </a:lnTo>
                  <a:cubicBezTo>
                    <a:pt x="1519" y="703"/>
                    <a:pt x="1527" y="702"/>
                    <a:pt x="1535" y="701"/>
                  </a:cubicBezTo>
                  <a:cubicBezTo>
                    <a:pt x="1535" y="699"/>
                    <a:pt x="1535" y="697"/>
                    <a:pt x="1535" y="694"/>
                  </a:cubicBezTo>
                  <a:close/>
                  <a:moveTo>
                    <a:pt x="400" y="1"/>
                  </a:moveTo>
                  <a:lnTo>
                    <a:pt x="400" y="1"/>
                  </a:lnTo>
                  <a:cubicBezTo>
                    <a:pt x="367" y="34"/>
                    <a:pt x="334" y="68"/>
                    <a:pt x="300" y="68"/>
                  </a:cubicBezTo>
                  <a:cubicBezTo>
                    <a:pt x="200" y="101"/>
                    <a:pt x="134" y="201"/>
                    <a:pt x="100" y="301"/>
                  </a:cubicBezTo>
                  <a:cubicBezTo>
                    <a:pt x="67" y="368"/>
                    <a:pt x="33" y="468"/>
                    <a:pt x="33" y="535"/>
                  </a:cubicBezTo>
                  <a:cubicBezTo>
                    <a:pt x="0" y="802"/>
                    <a:pt x="767" y="835"/>
                    <a:pt x="901" y="835"/>
                  </a:cubicBezTo>
                  <a:cubicBezTo>
                    <a:pt x="1076" y="806"/>
                    <a:pt x="1301" y="777"/>
                    <a:pt x="1511" y="703"/>
                  </a:cubicBezTo>
                  <a:lnTo>
                    <a:pt x="1511" y="703"/>
                  </a:lnTo>
                  <a:cubicBezTo>
                    <a:pt x="1488" y="704"/>
                    <a:pt x="1463" y="705"/>
                    <a:pt x="1438" y="705"/>
                  </a:cubicBezTo>
                  <a:cubicBezTo>
                    <a:pt x="997" y="705"/>
                    <a:pt x="338" y="497"/>
                    <a:pt x="4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49"/>
            <p:cNvSpPr/>
            <p:nvPr/>
          </p:nvSpPr>
          <p:spPr>
            <a:xfrm>
              <a:off x="2717100" y="1777550"/>
              <a:ext cx="159325" cy="80075"/>
            </a:xfrm>
            <a:custGeom>
              <a:avLst/>
              <a:gdLst/>
              <a:ahLst/>
              <a:cxnLst/>
              <a:rect l="l" t="t" r="r" b="b"/>
              <a:pathLst>
                <a:path w="6373" h="3203" extrusionOk="0">
                  <a:moveTo>
                    <a:pt x="5538" y="0"/>
                  </a:moveTo>
                  <a:cubicBezTo>
                    <a:pt x="5538" y="34"/>
                    <a:pt x="5538" y="34"/>
                    <a:pt x="5505" y="67"/>
                  </a:cubicBezTo>
                  <a:cubicBezTo>
                    <a:pt x="5171" y="301"/>
                    <a:pt x="4838" y="534"/>
                    <a:pt x="4437" y="601"/>
                  </a:cubicBezTo>
                  <a:cubicBezTo>
                    <a:pt x="3937" y="668"/>
                    <a:pt x="3470" y="834"/>
                    <a:pt x="3003" y="1034"/>
                  </a:cubicBezTo>
                  <a:cubicBezTo>
                    <a:pt x="2002" y="1468"/>
                    <a:pt x="1035" y="1868"/>
                    <a:pt x="68" y="2269"/>
                  </a:cubicBezTo>
                  <a:cubicBezTo>
                    <a:pt x="134" y="2769"/>
                    <a:pt x="1" y="3169"/>
                    <a:pt x="701" y="3203"/>
                  </a:cubicBezTo>
                  <a:cubicBezTo>
                    <a:pt x="1002" y="3203"/>
                    <a:pt x="1335" y="3069"/>
                    <a:pt x="1602" y="3003"/>
                  </a:cubicBezTo>
                  <a:cubicBezTo>
                    <a:pt x="1936" y="2902"/>
                    <a:pt x="2269" y="2802"/>
                    <a:pt x="2603" y="2736"/>
                  </a:cubicBezTo>
                  <a:cubicBezTo>
                    <a:pt x="3237" y="2536"/>
                    <a:pt x="3870" y="2369"/>
                    <a:pt x="4504" y="2135"/>
                  </a:cubicBezTo>
                  <a:cubicBezTo>
                    <a:pt x="5138" y="1935"/>
                    <a:pt x="5738" y="1635"/>
                    <a:pt x="6372" y="1468"/>
                  </a:cubicBezTo>
                  <a:cubicBezTo>
                    <a:pt x="6272" y="868"/>
                    <a:pt x="6105" y="301"/>
                    <a:pt x="55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49"/>
            <p:cNvSpPr/>
            <p:nvPr/>
          </p:nvSpPr>
          <p:spPr>
            <a:xfrm>
              <a:off x="2708775" y="1763600"/>
              <a:ext cx="139300" cy="65675"/>
            </a:xfrm>
            <a:custGeom>
              <a:avLst/>
              <a:gdLst/>
              <a:ahLst/>
              <a:cxnLst/>
              <a:rect l="l" t="t" r="r" b="b"/>
              <a:pathLst>
                <a:path w="5572" h="2627" extrusionOk="0">
                  <a:moveTo>
                    <a:pt x="3550" y="0"/>
                  </a:moveTo>
                  <a:cubicBezTo>
                    <a:pt x="3460" y="0"/>
                    <a:pt x="3377" y="8"/>
                    <a:pt x="3303" y="25"/>
                  </a:cubicBezTo>
                  <a:cubicBezTo>
                    <a:pt x="2836" y="125"/>
                    <a:pt x="2435" y="458"/>
                    <a:pt x="2035" y="658"/>
                  </a:cubicBezTo>
                  <a:cubicBezTo>
                    <a:pt x="1568" y="892"/>
                    <a:pt x="1268" y="1092"/>
                    <a:pt x="801" y="1292"/>
                  </a:cubicBezTo>
                  <a:cubicBezTo>
                    <a:pt x="534" y="1392"/>
                    <a:pt x="301" y="1559"/>
                    <a:pt x="0" y="1659"/>
                  </a:cubicBezTo>
                  <a:cubicBezTo>
                    <a:pt x="34" y="1693"/>
                    <a:pt x="34" y="1726"/>
                    <a:pt x="34" y="1726"/>
                  </a:cubicBezTo>
                  <a:lnTo>
                    <a:pt x="67" y="1726"/>
                  </a:lnTo>
                  <a:cubicBezTo>
                    <a:pt x="167" y="2026"/>
                    <a:pt x="234" y="2326"/>
                    <a:pt x="334" y="2627"/>
                  </a:cubicBezTo>
                  <a:cubicBezTo>
                    <a:pt x="1235" y="2193"/>
                    <a:pt x="2169" y="1793"/>
                    <a:pt x="3103" y="1392"/>
                  </a:cubicBezTo>
                  <a:cubicBezTo>
                    <a:pt x="3536" y="1192"/>
                    <a:pt x="3937" y="959"/>
                    <a:pt x="4404" y="892"/>
                  </a:cubicBezTo>
                  <a:cubicBezTo>
                    <a:pt x="4637" y="859"/>
                    <a:pt x="4871" y="825"/>
                    <a:pt x="5104" y="725"/>
                  </a:cubicBezTo>
                  <a:cubicBezTo>
                    <a:pt x="5271" y="658"/>
                    <a:pt x="5438" y="558"/>
                    <a:pt x="5571" y="425"/>
                  </a:cubicBezTo>
                  <a:cubicBezTo>
                    <a:pt x="5371" y="358"/>
                    <a:pt x="5171" y="325"/>
                    <a:pt x="4971" y="258"/>
                  </a:cubicBezTo>
                  <a:cubicBezTo>
                    <a:pt x="4583" y="175"/>
                    <a:pt x="3989" y="0"/>
                    <a:pt x="3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49"/>
            <p:cNvSpPr/>
            <p:nvPr/>
          </p:nvSpPr>
          <p:spPr>
            <a:xfrm>
              <a:off x="3290025" y="1746700"/>
              <a:ext cx="19200" cy="20875"/>
            </a:xfrm>
            <a:custGeom>
              <a:avLst/>
              <a:gdLst/>
              <a:ahLst/>
              <a:cxnLst/>
              <a:rect l="l" t="t" r="r" b="b"/>
              <a:pathLst>
                <a:path w="768" h="835" extrusionOk="0">
                  <a:moveTo>
                    <a:pt x="534" y="0"/>
                  </a:moveTo>
                  <a:cubicBezTo>
                    <a:pt x="234" y="200"/>
                    <a:pt x="67" y="467"/>
                    <a:pt x="0" y="834"/>
                  </a:cubicBezTo>
                  <a:lnTo>
                    <a:pt x="467" y="834"/>
                  </a:lnTo>
                  <a:cubicBezTo>
                    <a:pt x="534" y="634"/>
                    <a:pt x="601" y="434"/>
                    <a:pt x="768" y="267"/>
                  </a:cubicBezTo>
                  <a:cubicBezTo>
                    <a:pt x="701" y="200"/>
                    <a:pt x="634" y="100"/>
                    <a:pt x="534" y="34"/>
                  </a:cubicBezTo>
                  <a:cubicBezTo>
                    <a:pt x="534" y="34"/>
                    <a:pt x="534" y="0"/>
                    <a:pt x="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49"/>
            <p:cNvSpPr/>
            <p:nvPr/>
          </p:nvSpPr>
          <p:spPr>
            <a:xfrm>
              <a:off x="3397600" y="1737525"/>
              <a:ext cx="5850" cy="12525"/>
            </a:xfrm>
            <a:custGeom>
              <a:avLst/>
              <a:gdLst/>
              <a:ahLst/>
              <a:cxnLst/>
              <a:rect l="l" t="t" r="r" b="b"/>
              <a:pathLst>
                <a:path w="234" h="501" extrusionOk="0">
                  <a:moveTo>
                    <a:pt x="34" y="0"/>
                  </a:moveTo>
                  <a:cubicBezTo>
                    <a:pt x="34" y="34"/>
                    <a:pt x="34" y="34"/>
                    <a:pt x="34" y="67"/>
                  </a:cubicBezTo>
                  <a:cubicBezTo>
                    <a:pt x="34" y="100"/>
                    <a:pt x="0" y="167"/>
                    <a:pt x="0" y="200"/>
                  </a:cubicBezTo>
                  <a:cubicBezTo>
                    <a:pt x="0" y="234"/>
                    <a:pt x="0" y="234"/>
                    <a:pt x="0" y="267"/>
                  </a:cubicBezTo>
                  <a:cubicBezTo>
                    <a:pt x="92" y="328"/>
                    <a:pt x="183" y="389"/>
                    <a:pt x="224" y="476"/>
                  </a:cubicBezTo>
                  <a:lnTo>
                    <a:pt x="224" y="476"/>
                  </a:lnTo>
                  <a:cubicBezTo>
                    <a:pt x="161" y="317"/>
                    <a:pt x="97" y="159"/>
                    <a:pt x="34" y="0"/>
                  </a:cubicBezTo>
                  <a:close/>
                  <a:moveTo>
                    <a:pt x="224" y="476"/>
                  </a:moveTo>
                  <a:lnTo>
                    <a:pt x="224" y="476"/>
                  </a:lnTo>
                  <a:cubicBezTo>
                    <a:pt x="227" y="484"/>
                    <a:pt x="231" y="492"/>
                    <a:pt x="234" y="501"/>
                  </a:cubicBezTo>
                  <a:cubicBezTo>
                    <a:pt x="231" y="492"/>
                    <a:pt x="228" y="484"/>
                    <a:pt x="224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49"/>
            <p:cNvSpPr/>
            <p:nvPr/>
          </p:nvSpPr>
          <p:spPr>
            <a:xfrm>
              <a:off x="3310875" y="1747900"/>
              <a:ext cx="85075" cy="27175"/>
            </a:xfrm>
            <a:custGeom>
              <a:avLst/>
              <a:gdLst/>
              <a:ahLst/>
              <a:cxnLst/>
              <a:rect l="l" t="t" r="r" b="b"/>
              <a:pathLst>
                <a:path w="3403" h="1087" extrusionOk="0">
                  <a:moveTo>
                    <a:pt x="2622" y="1"/>
                  </a:moveTo>
                  <a:cubicBezTo>
                    <a:pt x="2316" y="1"/>
                    <a:pt x="1992" y="98"/>
                    <a:pt x="1668" y="152"/>
                  </a:cubicBezTo>
                  <a:cubicBezTo>
                    <a:pt x="1301" y="219"/>
                    <a:pt x="901" y="252"/>
                    <a:pt x="501" y="386"/>
                  </a:cubicBezTo>
                  <a:cubicBezTo>
                    <a:pt x="234" y="453"/>
                    <a:pt x="100" y="619"/>
                    <a:pt x="0" y="819"/>
                  </a:cubicBezTo>
                  <a:cubicBezTo>
                    <a:pt x="601" y="853"/>
                    <a:pt x="1234" y="920"/>
                    <a:pt x="1802" y="1086"/>
                  </a:cubicBezTo>
                  <a:cubicBezTo>
                    <a:pt x="2335" y="853"/>
                    <a:pt x="2869" y="619"/>
                    <a:pt x="3403" y="419"/>
                  </a:cubicBezTo>
                  <a:cubicBezTo>
                    <a:pt x="3403" y="386"/>
                    <a:pt x="3369" y="352"/>
                    <a:pt x="3336" y="286"/>
                  </a:cubicBezTo>
                  <a:cubicBezTo>
                    <a:pt x="3203" y="152"/>
                    <a:pt x="3036" y="86"/>
                    <a:pt x="2836" y="19"/>
                  </a:cubicBezTo>
                  <a:cubicBezTo>
                    <a:pt x="2766" y="6"/>
                    <a:pt x="2694" y="1"/>
                    <a:pt x="2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49"/>
            <p:cNvSpPr/>
            <p:nvPr/>
          </p:nvSpPr>
          <p:spPr>
            <a:xfrm>
              <a:off x="3310025" y="1728400"/>
              <a:ext cx="80925" cy="20825"/>
            </a:xfrm>
            <a:custGeom>
              <a:avLst/>
              <a:gdLst/>
              <a:ahLst/>
              <a:cxnLst/>
              <a:rect l="l" t="t" r="r" b="b"/>
              <a:pathLst>
                <a:path w="3237" h="833" extrusionOk="0">
                  <a:moveTo>
                    <a:pt x="2846" y="1"/>
                  </a:moveTo>
                  <a:cubicBezTo>
                    <a:pt x="2436" y="1"/>
                    <a:pt x="1968" y="120"/>
                    <a:pt x="1602" y="198"/>
                  </a:cubicBezTo>
                  <a:cubicBezTo>
                    <a:pt x="1135" y="299"/>
                    <a:pt x="668" y="365"/>
                    <a:pt x="201" y="499"/>
                  </a:cubicBezTo>
                  <a:cubicBezTo>
                    <a:pt x="134" y="532"/>
                    <a:pt x="68" y="565"/>
                    <a:pt x="1" y="599"/>
                  </a:cubicBezTo>
                  <a:cubicBezTo>
                    <a:pt x="68" y="665"/>
                    <a:pt x="168" y="766"/>
                    <a:pt x="234" y="832"/>
                  </a:cubicBezTo>
                  <a:cubicBezTo>
                    <a:pt x="768" y="632"/>
                    <a:pt x="1369" y="565"/>
                    <a:pt x="1936" y="465"/>
                  </a:cubicBezTo>
                  <a:cubicBezTo>
                    <a:pt x="2178" y="409"/>
                    <a:pt x="2421" y="364"/>
                    <a:pt x="2658" y="364"/>
                  </a:cubicBezTo>
                  <a:cubicBezTo>
                    <a:pt x="2844" y="364"/>
                    <a:pt x="3027" y="392"/>
                    <a:pt x="3203" y="465"/>
                  </a:cubicBezTo>
                  <a:cubicBezTo>
                    <a:pt x="3203" y="465"/>
                    <a:pt x="3203" y="432"/>
                    <a:pt x="3203" y="432"/>
                  </a:cubicBezTo>
                  <a:lnTo>
                    <a:pt x="3203" y="98"/>
                  </a:lnTo>
                  <a:cubicBezTo>
                    <a:pt x="3203" y="98"/>
                    <a:pt x="3203" y="65"/>
                    <a:pt x="3237" y="65"/>
                  </a:cubicBezTo>
                  <a:cubicBezTo>
                    <a:pt x="3203" y="65"/>
                    <a:pt x="3170" y="65"/>
                    <a:pt x="3170" y="32"/>
                  </a:cubicBezTo>
                  <a:cubicBezTo>
                    <a:pt x="3069" y="10"/>
                    <a:pt x="2959" y="1"/>
                    <a:pt x="2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49"/>
            <p:cNvSpPr/>
            <p:nvPr/>
          </p:nvSpPr>
          <p:spPr>
            <a:xfrm>
              <a:off x="2584525" y="2045250"/>
              <a:ext cx="10850" cy="20025"/>
            </a:xfrm>
            <a:custGeom>
              <a:avLst/>
              <a:gdLst/>
              <a:ahLst/>
              <a:cxnLst/>
              <a:rect l="l" t="t" r="r" b="b"/>
              <a:pathLst>
                <a:path w="434" h="801" extrusionOk="0">
                  <a:moveTo>
                    <a:pt x="267" y="0"/>
                  </a:moveTo>
                  <a:cubicBezTo>
                    <a:pt x="167" y="100"/>
                    <a:pt x="100" y="167"/>
                    <a:pt x="67" y="300"/>
                  </a:cubicBezTo>
                  <a:cubicBezTo>
                    <a:pt x="0" y="467"/>
                    <a:pt x="0" y="667"/>
                    <a:pt x="67" y="801"/>
                  </a:cubicBezTo>
                  <a:lnTo>
                    <a:pt x="100" y="801"/>
                  </a:lnTo>
                  <a:cubicBezTo>
                    <a:pt x="100" y="601"/>
                    <a:pt x="234" y="400"/>
                    <a:pt x="434" y="300"/>
                  </a:cubicBezTo>
                  <a:cubicBezTo>
                    <a:pt x="434" y="267"/>
                    <a:pt x="434" y="267"/>
                    <a:pt x="434" y="267"/>
                  </a:cubicBezTo>
                  <a:cubicBezTo>
                    <a:pt x="434" y="267"/>
                    <a:pt x="434" y="234"/>
                    <a:pt x="400" y="234"/>
                  </a:cubicBezTo>
                  <a:cubicBezTo>
                    <a:pt x="400" y="200"/>
                    <a:pt x="367" y="167"/>
                    <a:pt x="367" y="134"/>
                  </a:cubicBezTo>
                  <a:cubicBezTo>
                    <a:pt x="334" y="67"/>
                    <a:pt x="300" y="33"/>
                    <a:pt x="2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49"/>
            <p:cNvSpPr/>
            <p:nvPr/>
          </p:nvSpPr>
          <p:spPr>
            <a:xfrm>
              <a:off x="2594525" y="2025825"/>
              <a:ext cx="103425" cy="37775"/>
            </a:xfrm>
            <a:custGeom>
              <a:avLst/>
              <a:gdLst/>
              <a:ahLst/>
              <a:cxnLst/>
              <a:rect l="l" t="t" r="r" b="b"/>
              <a:pathLst>
                <a:path w="4137" h="1511" extrusionOk="0">
                  <a:moveTo>
                    <a:pt x="3730" y="0"/>
                  </a:moveTo>
                  <a:cubicBezTo>
                    <a:pt x="3166" y="0"/>
                    <a:pt x="2522" y="357"/>
                    <a:pt x="2069" y="544"/>
                  </a:cubicBezTo>
                  <a:cubicBezTo>
                    <a:pt x="1702" y="677"/>
                    <a:pt x="1335" y="844"/>
                    <a:pt x="968" y="977"/>
                  </a:cubicBezTo>
                  <a:cubicBezTo>
                    <a:pt x="701" y="1077"/>
                    <a:pt x="134" y="1211"/>
                    <a:pt x="0" y="1511"/>
                  </a:cubicBezTo>
                  <a:cubicBezTo>
                    <a:pt x="578" y="1383"/>
                    <a:pt x="1183" y="1323"/>
                    <a:pt x="1789" y="1323"/>
                  </a:cubicBezTo>
                  <a:cubicBezTo>
                    <a:pt x="2128" y="1323"/>
                    <a:pt x="2467" y="1342"/>
                    <a:pt x="2802" y="1378"/>
                  </a:cubicBezTo>
                  <a:cubicBezTo>
                    <a:pt x="2805" y="1378"/>
                    <a:pt x="2807" y="1378"/>
                    <a:pt x="2809" y="1378"/>
                  </a:cubicBezTo>
                  <a:cubicBezTo>
                    <a:pt x="2962" y="1378"/>
                    <a:pt x="3806" y="341"/>
                    <a:pt x="3970" y="210"/>
                  </a:cubicBezTo>
                  <a:cubicBezTo>
                    <a:pt x="4003" y="177"/>
                    <a:pt x="4070" y="110"/>
                    <a:pt x="4137" y="77"/>
                  </a:cubicBezTo>
                  <a:cubicBezTo>
                    <a:pt x="4009" y="23"/>
                    <a:pt x="3872" y="0"/>
                    <a:pt x="37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49"/>
            <p:cNvSpPr/>
            <p:nvPr/>
          </p:nvSpPr>
          <p:spPr>
            <a:xfrm>
              <a:off x="2687100" y="2006875"/>
              <a:ext cx="24200" cy="13375"/>
            </a:xfrm>
            <a:custGeom>
              <a:avLst/>
              <a:gdLst/>
              <a:ahLst/>
              <a:cxnLst/>
              <a:rect l="l" t="t" r="r" b="b"/>
              <a:pathLst>
                <a:path w="968" h="535" extrusionOk="0">
                  <a:moveTo>
                    <a:pt x="0" y="1"/>
                  </a:moveTo>
                  <a:cubicBezTo>
                    <a:pt x="0" y="101"/>
                    <a:pt x="0" y="234"/>
                    <a:pt x="0" y="334"/>
                  </a:cubicBezTo>
                  <a:cubicBezTo>
                    <a:pt x="300" y="334"/>
                    <a:pt x="567" y="368"/>
                    <a:pt x="801" y="534"/>
                  </a:cubicBezTo>
                  <a:cubicBezTo>
                    <a:pt x="867" y="501"/>
                    <a:pt x="901" y="468"/>
                    <a:pt x="967" y="434"/>
                  </a:cubicBezTo>
                  <a:cubicBezTo>
                    <a:pt x="901" y="368"/>
                    <a:pt x="867" y="334"/>
                    <a:pt x="834" y="301"/>
                  </a:cubicBezTo>
                  <a:cubicBezTo>
                    <a:pt x="601" y="101"/>
                    <a:pt x="300" y="34"/>
                    <a:pt x="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49"/>
            <p:cNvSpPr/>
            <p:nvPr/>
          </p:nvSpPr>
          <p:spPr>
            <a:xfrm>
              <a:off x="2597025" y="2006875"/>
              <a:ext cx="83425" cy="40900"/>
            </a:xfrm>
            <a:custGeom>
              <a:avLst/>
              <a:gdLst/>
              <a:ahLst/>
              <a:cxnLst/>
              <a:rect l="l" t="t" r="r" b="b"/>
              <a:pathLst>
                <a:path w="3337" h="1636" extrusionOk="0">
                  <a:moveTo>
                    <a:pt x="3336" y="1"/>
                  </a:moveTo>
                  <a:lnTo>
                    <a:pt x="3336" y="1"/>
                  </a:lnTo>
                  <a:cubicBezTo>
                    <a:pt x="2836" y="34"/>
                    <a:pt x="2369" y="268"/>
                    <a:pt x="1902" y="501"/>
                  </a:cubicBezTo>
                  <a:cubicBezTo>
                    <a:pt x="1368" y="768"/>
                    <a:pt x="834" y="968"/>
                    <a:pt x="301" y="1202"/>
                  </a:cubicBezTo>
                  <a:cubicBezTo>
                    <a:pt x="201" y="1268"/>
                    <a:pt x="101" y="1302"/>
                    <a:pt x="1" y="1368"/>
                  </a:cubicBezTo>
                  <a:cubicBezTo>
                    <a:pt x="34" y="1368"/>
                    <a:pt x="67" y="1402"/>
                    <a:pt x="101" y="1435"/>
                  </a:cubicBezTo>
                  <a:cubicBezTo>
                    <a:pt x="167" y="1502"/>
                    <a:pt x="201" y="1568"/>
                    <a:pt x="201" y="1635"/>
                  </a:cubicBezTo>
                  <a:cubicBezTo>
                    <a:pt x="668" y="1368"/>
                    <a:pt x="1235" y="1202"/>
                    <a:pt x="1735" y="1001"/>
                  </a:cubicBezTo>
                  <a:cubicBezTo>
                    <a:pt x="2202" y="801"/>
                    <a:pt x="2736" y="501"/>
                    <a:pt x="3303" y="368"/>
                  </a:cubicBezTo>
                  <a:cubicBezTo>
                    <a:pt x="3303" y="268"/>
                    <a:pt x="3303" y="134"/>
                    <a:pt x="33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49"/>
            <p:cNvSpPr/>
            <p:nvPr/>
          </p:nvSpPr>
          <p:spPr>
            <a:xfrm>
              <a:off x="4554250" y="4215950"/>
              <a:ext cx="60075" cy="20050"/>
            </a:xfrm>
            <a:custGeom>
              <a:avLst/>
              <a:gdLst/>
              <a:ahLst/>
              <a:cxnLst/>
              <a:rect l="l" t="t" r="r" b="b"/>
              <a:pathLst>
                <a:path w="2403" h="802" extrusionOk="0">
                  <a:moveTo>
                    <a:pt x="1" y="1"/>
                  </a:moveTo>
                  <a:lnTo>
                    <a:pt x="1" y="1"/>
                  </a:lnTo>
                  <a:cubicBezTo>
                    <a:pt x="501" y="168"/>
                    <a:pt x="968" y="435"/>
                    <a:pt x="1302" y="801"/>
                  </a:cubicBezTo>
                  <a:cubicBezTo>
                    <a:pt x="1702" y="801"/>
                    <a:pt x="2069" y="801"/>
                    <a:pt x="2402" y="735"/>
                  </a:cubicBezTo>
                  <a:cubicBezTo>
                    <a:pt x="2036" y="435"/>
                    <a:pt x="1368" y="268"/>
                    <a:pt x="968" y="168"/>
                  </a:cubicBezTo>
                  <a:cubicBezTo>
                    <a:pt x="635" y="68"/>
                    <a:pt x="334" y="3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49"/>
            <p:cNvSpPr/>
            <p:nvPr/>
          </p:nvSpPr>
          <p:spPr>
            <a:xfrm>
              <a:off x="5598325" y="3415375"/>
              <a:ext cx="226875" cy="57575"/>
            </a:xfrm>
            <a:custGeom>
              <a:avLst/>
              <a:gdLst/>
              <a:ahLst/>
              <a:cxnLst/>
              <a:rect l="l" t="t" r="r" b="b"/>
              <a:pathLst>
                <a:path w="9075" h="2303" extrusionOk="0">
                  <a:moveTo>
                    <a:pt x="1" y="1"/>
                  </a:moveTo>
                  <a:cubicBezTo>
                    <a:pt x="234" y="134"/>
                    <a:pt x="468" y="268"/>
                    <a:pt x="668" y="401"/>
                  </a:cubicBezTo>
                  <a:cubicBezTo>
                    <a:pt x="1502" y="968"/>
                    <a:pt x="2336" y="1435"/>
                    <a:pt x="3270" y="1769"/>
                  </a:cubicBezTo>
                  <a:cubicBezTo>
                    <a:pt x="4171" y="2102"/>
                    <a:pt x="5138" y="2269"/>
                    <a:pt x="6105" y="2303"/>
                  </a:cubicBezTo>
                  <a:cubicBezTo>
                    <a:pt x="6606" y="2303"/>
                    <a:pt x="7106" y="2269"/>
                    <a:pt x="7606" y="2203"/>
                  </a:cubicBezTo>
                  <a:cubicBezTo>
                    <a:pt x="7873" y="2169"/>
                    <a:pt x="8107" y="2102"/>
                    <a:pt x="8340" y="2036"/>
                  </a:cubicBezTo>
                  <a:cubicBezTo>
                    <a:pt x="8407" y="2036"/>
                    <a:pt x="8474" y="2002"/>
                    <a:pt x="8540" y="2002"/>
                  </a:cubicBezTo>
                  <a:cubicBezTo>
                    <a:pt x="8707" y="1869"/>
                    <a:pt x="8874" y="1769"/>
                    <a:pt x="9074" y="1669"/>
                  </a:cubicBezTo>
                  <a:cubicBezTo>
                    <a:pt x="8640" y="1235"/>
                    <a:pt x="8207" y="802"/>
                    <a:pt x="7740" y="501"/>
                  </a:cubicBezTo>
                  <a:cubicBezTo>
                    <a:pt x="7506" y="768"/>
                    <a:pt x="7073" y="835"/>
                    <a:pt x="6739" y="902"/>
                  </a:cubicBezTo>
                  <a:cubicBezTo>
                    <a:pt x="6305" y="1035"/>
                    <a:pt x="5872" y="1102"/>
                    <a:pt x="5438" y="1135"/>
                  </a:cubicBezTo>
                  <a:cubicBezTo>
                    <a:pt x="5142" y="1168"/>
                    <a:pt x="4849" y="1184"/>
                    <a:pt x="4558" y="1184"/>
                  </a:cubicBezTo>
                  <a:cubicBezTo>
                    <a:pt x="3081" y="1184"/>
                    <a:pt x="1673" y="776"/>
                    <a:pt x="334" y="134"/>
                  </a:cubicBezTo>
                  <a:cubicBezTo>
                    <a:pt x="234" y="68"/>
                    <a:pt x="101" y="3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49"/>
            <p:cNvSpPr/>
            <p:nvPr/>
          </p:nvSpPr>
          <p:spPr>
            <a:xfrm>
              <a:off x="5575825" y="3410375"/>
              <a:ext cx="281050" cy="99775"/>
            </a:xfrm>
            <a:custGeom>
              <a:avLst/>
              <a:gdLst/>
              <a:ahLst/>
              <a:cxnLst/>
              <a:rect l="l" t="t" r="r" b="b"/>
              <a:pathLst>
                <a:path w="11242" h="3991" extrusionOk="0">
                  <a:moveTo>
                    <a:pt x="0" y="1"/>
                  </a:moveTo>
                  <a:lnTo>
                    <a:pt x="0" y="1"/>
                  </a:lnTo>
                  <a:cubicBezTo>
                    <a:pt x="401" y="168"/>
                    <a:pt x="801" y="401"/>
                    <a:pt x="1101" y="568"/>
                  </a:cubicBezTo>
                  <a:cubicBezTo>
                    <a:pt x="2202" y="1335"/>
                    <a:pt x="3002" y="2369"/>
                    <a:pt x="4203" y="3003"/>
                  </a:cubicBezTo>
                  <a:cubicBezTo>
                    <a:pt x="5271" y="3603"/>
                    <a:pt x="6472" y="3870"/>
                    <a:pt x="7639" y="3970"/>
                  </a:cubicBezTo>
                  <a:cubicBezTo>
                    <a:pt x="7871" y="3983"/>
                    <a:pt x="8108" y="3990"/>
                    <a:pt x="8344" y="3990"/>
                  </a:cubicBezTo>
                  <a:cubicBezTo>
                    <a:pt x="8752" y="3990"/>
                    <a:pt x="9160" y="3967"/>
                    <a:pt x="9540" y="3904"/>
                  </a:cubicBezTo>
                  <a:cubicBezTo>
                    <a:pt x="9841" y="3870"/>
                    <a:pt x="10107" y="3804"/>
                    <a:pt x="10374" y="3737"/>
                  </a:cubicBezTo>
                  <a:cubicBezTo>
                    <a:pt x="10541" y="3670"/>
                    <a:pt x="10741" y="3603"/>
                    <a:pt x="10908" y="3537"/>
                  </a:cubicBezTo>
                  <a:cubicBezTo>
                    <a:pt x="10975" y="3503"/>
                    <a:pt x="11041" y="3503"/>
                    <a:pt x="11108" y="3470"/>
                  </a:cubicBezTo>
                  <a:cubicBezTo>
                    <a:pt x="11142" y="3437"/>
                    <a:pt x="11142" y="3403"/>
                    <a:pt x="11175" y="3403"/>
                  </a:cubicBezTo>
                  <a:cubicBezTo>
                    <a:pt x="11175" y="3370"/>
                    <a:pt x="11208" y="3337"/>
                    <a:pt x="11208" y="3303"/>
                  </a:cubicBezTo>
                  <a:cubicBezTo>
                    <a:pt x="11242" y="3303"/>
                    <a:pt x="11242" y="3303"/>
                    <a:pt x="11242" y="3270"/>
                  </a:cubicBezTo>
                  <a:cubicBezTo>
                    <a:pt x="11108" y="3136"/>
                    <a:pt x="10975" y="2970"/>
                    <a:pt x="10841" y="2836"/>
                  </a:cubicBezTo>
                  <a:cubicBezTo>
                    <a:pt x="10675" y="2636"/>
                    <a:pt x="10541" y="2469"/>
                    <a:pt x="10374" y="2302"/>
                  </a:cubicBezTo>
                  <a:cubicBezTo>
                    <a:pt x="9543" y="2699"/>
                    <a:pt x="8558" y="2848"/>
                    <a:pt x="7588" y="2848"/>
                  </a:cubicBezTo>
                  <a:cubicBezTo>
                    <a:pt x="6924" y="2848"/>
                    <a:pt x="6267" y="2778"/>
                    <a:pt x="5671" y="2669"/>
                  </a:cubicBezTo>
                  <a:cubicBezTo>
                    <a:pt x="4537" y="2469"/>
                    <a:pt x="3469" y="2069"/>
                    <a:pt x="2502" y="1502"/>
                  </a:cubicBezTo>
                  <a:cubicBezTo>
                    <a:pt x="1635" y="1002"/>
                    <a:pt x="901" y="30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49"/>
            <p:cNvSpPr/>
            <p:nvPr/>
          </p:nvSpPr>
          <p:spPr>
            <a:xfrm>
              <a:off x="4625975" y="4178425"/>
              <a:ext cx="381125" cy="168475"/>
            </a:xfrm>
            <a:custGeom>
              <a:avLst/>
              <a:gdLst/>
              <a:ahLst/>
              <a:cxnLst/>
              <a:rect l="l" t="t" r="r" b="b"/>
              <a:pathLst>
                <a:path w="15245" h="6739" extrusionOk="0">
                  <a:moveTo>
                    <a:pt x="2052" y="1"/>
                  </a:moveTo>
                  <a:cubicBezTo>
                    <a:pt x="1486" y="1"/>
                    <a:pt x="904" y="82"/>
                    <a:pt x="301" y="268"/>
                  </a:cubicBezTo>
                  <a:cubicBezTo>
                    <a:pt x="201" y="334"/>
                    <a:pt x="101" y="368"/>
                    <a:pt x="0" y="434"/>
                  </a:cubicBezTo>
                  <a:cubicBezTo>
                    <a:pt x="313" y="258"/>
                    <a:pt x="687" y="188"/>
                    <a:pt x="1082" y="188"/>
                  </a:cubicBezTo>
                  <a:cubicBezTo>
                    <a:pt x="2036" y="188"/>
                    <a:pt x="3119" y="595"/>
                    <a:pt x="3803" y="901"/>
                  </a:cubicBezTo>
                  <a:cubicBezTo>
                    <a:pt x="5071" y="1502"/>
                    <a:pt x="6138" y="2369"/>
                    <a:pt x="7239" y="3170"/>
                  </a:cubicBezTo>
                  <a:cubicBezTo>
                    <a:pt x="8406" y="4037"/>
                    <a:pt x="9607" y="4938"/>
                    <a:pt x="10908" y="5605"/>
                  </a:cubicBezTo>
                  <a:cubicBezTo>
                    <a:pt x="12243" y="6272"/>
                    <a:pt x="13710" y="6639"/>
                    <a:pt x="15245" y="6739"/>
                  </a:cubicBezTo>
                  <a:cubicBezTo>
                    <a:pt x="14811" y="6072"/>
                    <a:pt x="14377" y="5371"/>
                    <a:pt x="13977" y="4671"/>
                  </a:cubicBezTo>
                  <a:cubicBezTo>
                    <a:pt x="13977" y="4704"/>
                    <a:pt x="13944" y="4704"/>
                    <a:pt x="13910" y="4704"/>
                  </a:cubicBezTo>
                  <a:cubicBezTo>
                    <a:pt x="9586" y="4557"/>
                    <a:pt x="6274" y="1"/>
                    <a:pt x="20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49"/>
            <p:cNvSpPr/>
            <p:nvPr/>
          </p:nvSpPr>
          <p:spPr>
            <a:xfrm>
              <a:off x="4643475" y="4160500"/>
              <a:ext cx="326100" cy="125525"/>
            </a:xfrm>
            <a:custGeom>
              <a:avLst/>
              <a:gdLst/>
              <a:ahLst/>
              <a:cxnLst/>
              <a:rect l="l" t="t" r="r" b="b"/>
              <a:pathLst>
                <a:path w="13044" h="5021" extrusionOk="0">
                  <a:moveTo>
                    <a:pt x="2708" y="0"/>
                  </a:moveTo>
                  <a:cubicBezTo>
                    <a:pt x="2486" y="0"/>
                    <a:pt x="2262" y="16"/>
                    <a:pt x="2036" y="51"/>
                  </a:cubicBezTo>
                  <a:cubicBezTo>
                    <a:pt x="1602" y="117"/>
                    <a:pt x="1202" y="251"/>
                    <a:pt x="835" y="384"/>
                  </a:cubicBezTo>
                  <a:cubicBezTo>
                    <a:pt x="802" y="418"/>
                    <a:pt x="768" y="451"/>
                    <a:pt x="735" y="484"/>
                  </a:cubicBezTo>
                  <a:cubicBezTo>
                    <a:pt x="635" y="518"/>
                    <a:pt x="535" y="551"/>
                    <a:pt x="468" y="551"/>
                  </a:cubicBezTo>
                  <a:cubicBezTo>
                    <a:pt x="301" y="618"/>
                    <a:pt x="168" y="684"/>
                    <a:pt x="1" y="751"/>
                  </a:cubicBezTo>
                  <a:cubicBezTo>
                    <a:pt x="454" y="623"/>
                    <a:pt x="916" y="566"/>
                    <a:pt x="1382" y="566"/>
                  </a:cubicBezTo>
                  <a:cubicBezTo>
                    <a:pt x="2976" y="566"/>
                    <a:pt x="4604" y="1229"/>
                    <a:pt x="5972" y="1952"/>
                  </a:cubicBezTo>
                  <a:cubicBezTo>
                    <a:pt x="8240" y="3186"/>
                    <a:pt x="10408" y="4887"/>
                    <a:pt x="13044" y="5021"/>
                  </a:cubicBezTo>
                  <a:cubicBezTo>
                    <a:pt x="13044" y="4988"/>
                    <a:pt x="13010" y="4954"/>
                    <a:pt x="13010" y="4921"/>
                  </a:cubicBezTo>
                  <a:cubicBezTo>
                    <a:pt x="12443" y="3953"/>
                    <a:pt x="11909" y="2886"/>
                    <a:pt x="11276" y="1919"/>
                  </a:cubicBezTo>
                  <a:cubicBezTo>
                    <a:pt x="10849" y="2056"/>
                    <a:pt x="10430" y="2115"/>
                    <a:pt x="10017" y="2115"/>
                  </a:cubicBezTo>
                  <a:cubicBezTo>
                    <a:pt x="7542" y="2115"/>
                    <a:pt x="5263" y="0"/>
                    <a:pt x="2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49"/>
            <p:cNvSpPr/>
            <p:nvPr/>
          </p:nvSpPr>
          <p:spPr>
            <a:xfrm>
              <a:off x="2935600" y="1383925"/>
              <a:ext cx="105100" cy="186000"/>
            </a:xfrm>
            <a:custGeom>
              <a:avLst/>
              <a:gdLst/>
              <a:ahLst/>
              <a:cxnLst/>
              <a:rect l="l" t="t" r="r" b="b"/>
              <a:pathLst>
                <a:path w="4204" h="7440" extrusionOk="0">
                  <a:moveTo>
                    <a:pt x="1" y="1"/>
                  </a:moveTo>
                  <a:lnTo>
                    <a:pt x="1" y="1"/>
                  </a:lnTo>
                  <a:cubicBezTo>
                    <a:pt x="634" y="1168"/>
                    <a:pt x="1402" y="3403"/>
                    <a:pt x="1668" y="4604"/>
                  </a:cubicBezTo>
                  <a:cubicBezTo>
                    <a:pt x="1869" y="5271"/>
                    <a:pt x="2002" y="5972"/>
                    <a:pt x="2069" y="6706"/>
                  </a:cubicBezTo>
                  <a:cubicBezTo>
                    <a:pt x="2135" y="7173"/>
                    <a:pt x="2135" y="7439"/>
                    <a:pt x="2336" y="7439"/>
                  </a:cubicBezTo>
                  <a:cubicBezTo>
                    <a:pt x="2602" y="7273"/>
                    <a:pt x="2769" y="7106"/>
                    <a:pt x="2769" y="6772"/>
                  </a:cubicBezTo>
                  <a:cubicBezTo>
                    <a:pt x="2769" y="6505"/>
                    <a:pt x="2702" y="6239"/>
                    <a:pt x="2669" y="5972"/>
                  </a:cubicBezTo>
                  <a:cubicBezTo>
                    <a:pt x="2636" y="5638"/>
                    <a:pt x="2636" y="5338"/>
                    <a:pt x="2636" y="5038"/>
                  </a:cubicBezTo>
                  <a:cubicBezTo>
                    <a:pt x="2369" y="4104"/>
                    <a:pt x="2469" y="2970"/>
                    <a:pt x="3603" y="2736"/>
                  </a:cubicBezTo>
                  <a:cubicBezTo>
                    <a:pt x="3702" y="2708"/>
                    <a:pt x="3789" y="2698"/>
                    <a:pt x="3871" y="2698"/>
                  </a:cubicBezTo>
                  <a:cubicBezTo>
                    <a:pt x="3984" y="2698"/>
                    <a:pt x="4088" y="2717"/>
                    <a:pt x="4204" y="2736"/>
                  </a:cubicBezTo>
                  <a:cubicBezTo>
                    <a:pt x="3570" y="2102"/>
                    <a:pt x="2836" y="1569"/>
                    <a:pt x="2069" y="1135"/>
                  </a:cubicBezTo>
                  <a:cubicBezTo>
                    <a:pt x="1568" y="801"/>
                    <a:pt x="1068" y="501"/>
                    <a:pt x="534" y="234"/>
                  </a:cubicBezTo>
                  <a:cubicBezTo>
                    <a:pt x="334" y="134"/>
                    <a:pt x="167" y="68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49"/>
            <p:cNvSpPr/>
            <p:nvPr/>
          </p:nvSpPr>
          <p:spPr>
            <a:xfrm>
              <a:off x="2692925" y="1730575"/>
              <a:ext cx="41550" cy="11150"/>
            </a:xfrm>
            <a:custGeom>
              <a:avLst/>
              <a:gdLst/>
              <a:ahLst/>
              <a:cxnLst/>
              <a:rect l="l" t="t" r="r" b="b"/>
              <a:pathLst>
                <a:path w="1662" h="446" extrusionOk="0">
                  <a:moveTo>
                    <a:pt x="1083" y="1"/>
                  </a:moveTo>
                  <a:cubicBezTo>
                    <a:pt x="696" y="1"/>
                    <a:pt x="324" y="134"/>
                    <a:pt x="1" y="412"/>
                  </a:cubicBezTo>
                  <a:cubicBezTo>
                    <a:pt x="1" y="412"/>
                    <a:pt x="1" y="445"/>
                    <a:pt x="34" y="445"/>
                  </a:cubicBezTo>
                  <a:cubicBezTo>
                    <a:pt x="338" y="228"/>
                    <a:pt x="671" y="124"/>
                    <a:pt x="1013" y="124"/>
                  </a:cubicBezTo>
                  <a:cubicBezTo>
                    <a:pt x="1196" y="124"/>
                    <a:pt x="1382" y="153"/>
                    <a:pt x="1568" y="212"/>
                  </a:cubicBezTo>
                  <a:cubicBezTo>
                    <a:pt x="1576" y="215"/>
                    <a:pt x="1583" y="217"/>
                    <a:pt x="1589" y="217"/>
                  </a:cubicBezTo>
                  <a:cubicBezTo>
                    <a:pt x="1641" y="217"/>
                    <a:pt x="1661" y="108"/>
                    <a:pt x="1602" y="78"/>
                  </a:cubicBezTo>
                  <a:cubicBezTo>
                    <a:pt x="1428" y="27"/>
                    <a:pt x="1254" y="1"/>
                    <a:pt x="1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49"/>
            <p:cNvSpPr/>
            <p:nvPr/>
          </p:nvSpPr>
          <p:spPr>
            <a:xfrm>
              <a:off x="2719625" y="1684500"/>
              <a:ext cx="45875" cy="40950"/>
            </a:xfrm>
            <a:custGeom>
              <a:avLst/>
              <a:gdLst/>
              <a:ahLst/>
              <a:cxnLst/>
              <a:rect l="l" t="t" r="r" b="b"/>
              <a:pathLst>
                <a:path w="1835" h="1638" extrusionOk="0">
                  <a:moveTo>
                    <a:pt x="379" y="0"/>
                  </a:moveTo>
                  <a:cubicBezTo>
                    <a:pt x="272" y="0"/>
                    <a:pt x="167" y="17"/>
                    <a:pt x="67" y="53"/>
                  </a:cubicBezTo>
                  <a:cubicBezTo>
                    <a:pt x="0" y="86"/>
                    <a:pt x="33" y="153"/>
                    <a:pt x="100" y="153"/>
                  </a:cubicBezTo>
                  <a:cubicBezTo>
                    <a:pt x="177" y="131"/>
                    <a:pt x="252" y="121"/>
                    <a:pt x="324" y="121"/>
                  </a:cubicBezTo>
                  <a:cubicBezTo>
                    <a:pt x="694" y="121"/>
                    <a:pt x="1006" y="386"/>
                    <a:pt x="1201" y="720"/>
                  </a:cubicBezTo>
                  <a:cubicBezTo>
                    <a:pt x="1368" y="987"/>
                    <a:pt x="1401" y="1354"/>
                    <a:pt x="1601" y="1588"/>
                  </a:cubicBezTo>
                  <a:cubicBezTo>
                    <a:pt x="1624" y="1622"/>
                    <a:pt x="1660" y="1637"/>
                    <a:pt x="1696" y="1637"/>
                  </a:cubicBezTo>
                  <a:cubicBezTo>
                    <a:pt x="1764" y="1637"/>
                    <a:pt x="1835" y="1586"/>
                    <a:pt x="1835" y="1521"/>
                  </a:cubicBezTo>
                  <a:cubicBezTo>
                    <a:pt x="1835" y="1121"/>
                    <a:pt x="1501" y="553"/>
                    <a:pt x="1168" y="287"/>
                  </a:cubicBezTo>
                  <a:cubicBezTo>
                    <a:pt x="949" y="117"/>
                    <a:pt x="661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49"/>
            <p:cNvSpPr/>
            <p:nvPr/>
          </p:nvSpPr>
          <p:spPr>
            <a:xfrm>
              <a:off x="2550325" y="1568975"/>
              <a:ext cx="90050" cy="42975"/>
            </a:xfrm>
            <a:custGeom>
              <a:avLst/>
              <a:gdLst/>
              <a:ahLst/>
              <a:cxnLst/>
              <a:rect l="l" t="t" r="r" b="b"/>
              <a:pathLst>
                <a:path w="3602" h="1719" extrusionOk="0">
                  <a:moveTo>
                    <a:pt x="2402" y="204"/>
                  </a:moveTo>
                  <a:cubicBezTo>
                    <a:pt x="2402" y="605"/>
                    <a:pt x="2402" y="1072"/>
                    <a:pt x="1935" y="1238"/>
                  </a:cubicBezTo>
                  <a:cubicBezTo>
                    <a:pt x="1847" y="1266"/>
                    <a:pt x="1751" y="1279"/>
                    <a:pt x="1655" y="1279"/>
                  </a:cubicBezTo>
                  <a:cubicBezTo>
                    <a:pt x="1279" y="1279"/>
                    <a:pt x="888" y="1076"/>
                    <a:pt x="834" y="705"/>
                  </a:cubicBezTo>
                  <a:cubicBezTo>
                    <a:pt x="968" y="605"/>
                    <a:pt x="1135" y="571"/>
                    <a:pt x="1268" y="504"/>
                  </a:cubicBezTo>
                  <a:cubicBezTo>
                    <a:pt x="1268" y="571"/>
                    <a:pt x="1268" y="638"/>
                    <a:pt x="1301" y="705"/>
                  </a:cubicBezTo>
                  <a:cubicBezTo>
                    <a:pt x="1335" y="771"/>
                    <a:pt x="1368" y="805"/>
                    <a:pt x="1435" y="838"/>
                  </a:cubicBezTo>
                  <a:cubicBezTo>
                    <a:pt x="1468" y="871"/>
                    <a:pt x="1502" y="871"/>
                    <a:pt x="1535" y="905"/>
                  </a:cubicBezTo>
                  <a:cubicBezTo>
                    <a:pt x="1560" y="909"/>
                    <a:pt x="1586" y="911"/>
                    <a:pt x="1611" y="911"/>
                  </a:cubicBezTo>
                  <a:cubicBezTo>
                    <a:pt x="1783" y="911"/>
                    <a:pt x="1935" y="813"/>
                    <a:pt x="1935" y="638"/>
                  </a:cubicBezTo>
                  <a:cubicBezTo>
                    <a:pt x="1935" y="504"/>
                    <a:pt x="1869" y="438"/>
                    <a:pt x="1802" y="371"/>
                  </a:cubicBezTo>
                  <a:cubicBezTo>
                    <a:pt x="1768" y="371"/>
                    <a:pt x="1768" y="338"/>
                    <a:pt x="1735" y="338"/>
                  </a:cubicBezTo>
                  <a:cubicBezTo>
                    <a:pt x="1802" y="338"/>
                    <a:pt x="1835" y="304"/>
                    <a:pt x="1869" y="304"/>
                  </a:cubicBezTo>
                  <a:cubicBezTo>
                    <a:pt x="2035" y="238"/>
                    <a:pt x="2235" y="204"/>
                    <a:pt x="2402" y="204"/>
                  </a:cubicBezTo>
                  <a:close/>
                  <a:moveTo>
                    <a:pt x="2602" y="204"/>
                  </a:moveTo>
                  <a:cubicBezTo>
                    <a:pt x="2669" y="204"/>
                    <a:pt x="2736" y="238"/>
                    <a:pt x="2836" y="238"/>
                  </a:cubicBezTo>
                  <a:cubicBezTo>
                    <a:pt x="3003" y="304"/>
                    <a:pt x="3203" y="404"/>
                    <a:pt x="3370" y="471"/>
                  </a:cubicBezTo>
                  <a:cubicBezTo>
                    <a:pt x="3370" y="504"/>
                    <a:pt x="3236" y="638"/>
                    <a:pt x="3103" y="771"/>
                  </a:cubicBezTo>
                  <a:cubicBezTo>
                    <a:pt x="3003" y="871"/>
                    <a:pt x="2936" y="938"/>
                    <a:pt x="2903" y="938"/>
                  </a:cubicBezTo>
                  <a:cubicBezTo>
                    <a:pt x="2702" y="1072"/>
                    <a:pt x="2402" y="1238"/>
                    <a:pt x="2102" y="1338"/>
                  </a:cubicBezTo>
                  <a:cubicBezTo>
                    <a:pt x="2502" y="1138"/>
                    <a:pt x="2636" y="638"/>
                    <a:pt x="2569" y="204"/>
                  </a:cubicBezTo>
                  <a:close/>
                  <a:moveTo>
                    <a:pt x="1935" y="1405"/>
                  </a:moveTo>
                  <a:cubicBezTo>
                    <a:pt x="1913" y="1414"/>
                    <a:pt x="1891" y="1423"/>
                    <a:pt x="1869" y="1431"/>
                  </a:cubicBezTo>
                  <a:lnTo>
                    <a:pt x="1869" y="1431"/>
                  </a:lnTo>
                  <a:cubicBezTo>
                    <a:pt x="1874" y="1405"/>
                    <a:pt x="1904" y="1405"/>
                    <a:pt x="1935" y="1405"/>
                  </a:cubicBezTo>
                  <a:close/>
                  <a:moveTo>
                    <a:pt x="734" y="738"/>
                  </a:moveTo>
                  <a:lnTo>
                    <a:pt x="734" y="738"/>
                  </a:lnTo>
                  <a:cubicBezTo>
                    <a:pt x="672" y="1234"/>
                    <a:pt x="1331" y="1442"/>
                    <a:pt x="1772" y="1442"/>
                  </a:cubicBezTo>
                  <a:cubicBezTo>
                    <a:pt x="1797" y="1442"/>
                    <a:pt x="1822" y="1441"/>
                    <a:pt x="1845" y="1440"/>
                  </a:cubicBezTo>
                  <a:lnTo>
                    <a:pt x="1845" y="1440"/>
                  </a:lnTo>
                  <a:cubicBezTo>
                    <a:pt x="1635" y="1514"/>
                    <a:pt x="1410" y="1543"/>
                    <a:pt x="1235" y="1572"/>
                  </a:cubicBezTo>
                  <a:cubicBezTo>
                    <a:pt x="1101" y="1572"/>
                    <a:pt x="334" y="1539"/>
                    <a:pt x="367" y="1272"/>
                  </a:cubicBezTo>
                  <a:cubicBezTo>
                    <a:pt x="367" y="1205"/>
                    <a:pt x="401" y="1105"/>
                    <a:pt x="434" y="1038"/>
                  </a:cubicBezTo>
                  <a:cubicBezTo>
                    <a:pt x="468" y="938"/>
                    <a:pt x="534" y="838"/>
                    <a:pt x="634" y="805"/>
                  </a:cubicBezTo>
                  <a:cubicBezTo>
                    <a:pt x="668" y="805"/>
                    <a:pt x="701" y="771"/>
                    <a:pt x="734" y="738"/>
                  </a:cubicBezTo>
                  <a:close/>
                  <a:moveTo>
                    <a:pt x="2392" y="1"/>
                  </a:moveTo>
                  <a:cubicBezTo>
                    <a:pt x="2227" y="1"/>
                    <a:pt x="2062" y="24"/>
                    <a:pt x="1902" y="71"/>
                  </a:cubicBezTo>
                  <a:cubicBezTo>
                    <a:pt x="1602" y="171"/>
                    <a:pt x="1268" y="271"/>
                    <a:pt x="968" y="438"/>
                  </a:cubicBezTo>
                  <a:cubicBezTo>
                    <a:pt x="868" y="471"/>
                    <a:pt x="768" y="504"/>
                    <a:pt x="668" y="538"/>
                  </a:cubicBezTo>
                  <a:cubicBezTo>
                    <a:pt x="468" y="638"/>
                    <a:pt x="334" y="805"/>
                    <a:pt x="201" y="1005"/>
                  </a:cubicBezTo>
                  <a:cubicBezTo>
                    <a:pt x="34" y="1238"/>
                    <a:pt x="1" y="1438"/>
                    <a:pt x="1" y="1438"/>
                  </a:cubicBezTo>
                  <a:cubicBezTo>
                    <a:pt x="134" y="1472"/>
                    <a:pt x="234" y="1505"/>
                    <a:pt x="367" y="1539"/>
                  </a:cubicBezTo>
                  <a:cubicBezTo>
                    <a:pt x="601" y="1605"/>
                    <a:pt x="834" y="1672"/>
                    <a:pt x="1068" y="1705"/>
                  </a:cubicBezTo>
                  <a:cubicBezTo>
                    <a:pt x="1131" y="1714"/>
                    <a:pt x="1191" y="1718"/>
                    <a:pt x="1250" y="1718"/>
                  </a:cubicBezTo>
                  <a:cubicBezTo>
                    <a:pt x="1411" y="1718"/>
                    <a:pt x="1564" y="1687"/>
                    <a:pt x="1735" y="1639"/>
                  </a:cubicBezTo>
                  <a:cubicBezTo>
                    <a:pt x="2135" y="1438"/>
                    <a:pt x="2569" y="1238"/>
                    <a:pt x="2969" y="1005"/>
                  </a:cubicBezTo>
                  <a:cubicBezTo>
                    <a:pt x="3303" y="871"/>
                    <a:pt x="3370" y="805"/>
                    <a:pt x="3436" y="504"/>
                  </a:cubicBezTo>
                  <a:cubicBezTo>
                    <a:pt x="3470" y="538"/>
                    <a:pt x="3503" y="538"/>
                    <a:pt x="3536" y="538"/>
                  </a:cubicBezTo>
                  <a:cubicBezTo>
                    <a:pt x="3546" y="542"/>
                    <a:pt x="3554" y="545"/>
                    <a:pt x="3560" y="545"/>
                  </a:cubicBezTo>
                  <a:cubicBezTo>
                    <a:pt x="3602" y="545"/>
                    <a:pt x="3594" y="466"/>
                    <a:pt x="3536" y="438"/>
                  </a:cubicBezTo>
                  <a:cubicBezTo>
                    <a:pt x="3225" y="150"/>
                    <a:pt x="2811" y="1"/>
                    <a:pt x="2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49"/>
            <p:cNvSpPr/>
            <p:nvPr/>
          </p:nvSpPr>
          <p:spPr>
            <a:xfrm>
              <a:off x="2727950" y="1492350"/>
              <a:ext cx="130975" cy="59225"/>
            </a:xfrm>
            <a:custGeom>
              <a:avLst/>
              <a:gdLst/>
              <a:ahLst/>
              <a:cxnLst/>
              <a:rect l="l" t="t" r="r" b="b"/>
              <a:pathLst>
                <a:path w="5239" h="2369" extrusionOk="0">
                  <a:moveTo>
                    <a:pt x="3603" y="300"/>
                  </a:moveTo>
                  <a:cubicBezTo>
                    <a:pt x="3770" y="300"/>
                    <a:pt x="3970" y="334"/>
                    <a:pt x="4137" y="367"/>
                  </a:cubicBezTo>
                  <a:cubicBezTo>
                    <a:pt x="4270" y="401"/>
                    <a:pt x="4370" y="434"/>
                    <a:pt x="4470" y="467"/>
                  </a:cubicBezTo>
                  <a:cubicBezTo>
                    <a:pt x="4237" y="767"/>
                    <a:pt x="4037" y="1101"/>
                    <a:pt x="3770" y="1368"/>
                  </a:cubicBezTo>
                  <a:cubicBezTo>
                    <a:pt x="3470" y="1635"/>
                    <a:pt x="3036" y="1735"/>
                    <a:pt x="2669" y="1868"/>
                  </a:cubicBezTo>
                  <a:cubicBezTo>
                    <a:pt x="2869" y="1635"/>
                    <a:pt x="2969" y="1335"/>
                    <a:pt x="2969" y="1001"/>
                  </a:cubicBezTo>
                  <a:cubicBezTo>
                    <a:pt x="3003" y="868"/>
                    <a:pt x="2969" y="634"/>
                    <a:pt x="2869" y="501"/>
                  </a:cubicBezTo>
                  <a:cubicBezTo>
                    <a:pt x="3003" y="434"/>
                    <a:pt x="3103" y="401"/>
                    <a:pt x="3236" y="334"/>
                  </a:cubicBezTo>
                  <a:cubicBezTo>
                    <a:pt x="3370" y="334"/>
                    <a:pt x="3470" y="300"/>
                    <a:pt x="3603" y="300"/>
                  </a:cubicBezTo>
                  <a:close/>
                  <a:moveTo>
                    <a:pt x="2669" y="534"/>
                  </a:moveTo>
                  <a:cubicBezTo>
                    <a:pt x="2803" y="701"/>
                    <a:pt x="2836" y="901"/>
                    <a:pt x="2803" y="1134"/>
                  </a:cubicBezTo>
                  <a:cubicBezTo>
                    <a:pt x="2769" y="1501"/>
                    <a:pt x="2602" y="1802"/>
                    <a:pt x="2236" y="1902"/>
                  </a:cubicBezTo>
                  <a:cubicBezTo>
                    <a:pt x="2141" y="1928"/>
                    <a:pt x="2052" y="1940"/>
                    <a:pt x="1968" y="1940"/>
                  </a:cubicBezTo>
                  <a:cubicBezTo>
                    <a:pt x="1522" y="1940"/>
                    <a:pt x="1226" y="1594"/>
                    <a:pt x="1001" y="1201"/>
                  </a:cubicBezTo>
                  <a:cubicBezTo>
                    <a:pt x="1168" y="1101"/>
                    <a:pt x="1368" y="1001"/>
                    <a:pt x="1568" y="934"/>
                  </a:cubicBezTo>
                  <a:cubicBezTo>
                    <a:pt x="1568" y="934"/>
                    <a:pt x="1568" y="934"/>
                    <a:pt x="1568" y="968"/>
                  </a:cubicBezTo>
                  <a:cubicBezTo>
                    <a:pt x="1535" y="1034"/>
                    <a:pt x="1535" y="1134"/>
                    <a:pt x="1568" y="1201"/>
                  </a:cubicBezTo>
                  <a:cubicBezTo>
                    <a:pt x="1568" y="1201"/>
                    <a:pt x="1568" y="1234"/>
                    <a:pt x="1568" y="1234"/>
                  </a:cubicBezTo>
                  <a:cubicBezTo>
                    <a:pt x="1624" y="1345"/>
                    <a:pt x="1748" y="1410"/>
                    <a:pt x="1883" y="1410"/>
                  </a:cubicBezTo>
                  <a:cubicBezTo>
                    <a:pt x="1911" y="1410"/>
                    <a:pt x="1940" y="1407"/>
                    <a:pt x="1969" y="1401"/>
                  </a:cubicBezTo>
                  <a:cubicBezTo>
                    <a:pt x="2035" y="1401"/>
                    <a:pt x="2102" y="1368"/>
                    <a:pt x="2135" y="1301"/>
                  </a:cubicBezTo>
                  <a:cubicBezTo>
                    <a:pt x="2202" y="1234"/>
                    <a:pt x="2269" y="1101"/>
                    <a:pt x="2236" y="1001"/>
                  </a:cubicBezTo>
                  <a:cubicBezTo>
                    <a:pt x="2202" y="901"/>
                    <a:pt x="2135" y="801"/>
                    <a:pt x="2035" y="767"/>
                  </a:cubicBezTo>
                  <a:cubicBezTo>
                    <a:pt x="2236" y="667"/>
                    <a:pt x="2469" y="601"/>
                    <a:pt x="2669" y="534"/>
                  </a:cubicBezTo>
                  <a:close/>
                  <a:moveTo>
                    <a:pt x="901" y="1301"/>
                  </a:moveTo>
                  <a:cubicBezTo>
                    <a:pt x="1001" y="1768"/>
                    <a:pt x="1435" y="2102"/>
                    <a:pt x="1869" y="2135"/>
                  </a:cubicBezTo>
                  <a:cubicBezTo>
                    <a:pt x="1668" y="2202"/>
                    <a:pt x="1435" y="2235"/>
                    <a:pt x="1235" y="2235"/>
                  </a:cubicBezTo>
                  <a:cubicBezTo>
                    <a:pt x="953" y="2207"/>
                    <a:pt x="672" y="2013"/>
                    <a:pt x="391" y="2013"/>
                  </a:cubicBezTo>
                  <a:cubicBezTo>
                    <a:pt x="338" y="2013"/>
                    <a:pt x="286" y="2019"/>
                    <a:pt x="234" y="2035"/>
                  </a:cubicBezTo>
                  <a:cubicBezTo>
                    <a:pt x="267" y="1968"/>
                    <a:pt x="267" y="1935"/>
                    <a:pt x="301" y="1902"/>
                  </a:cubicBezTo>
                  <a:cubicBezTo>
                    <a:pt x="468" y="1668"/>
                    <a:pt x="668" y="1468"/>
                    <a:pt x="901" y="1301"/>
                  </a:cubicBezTo>
                  <a:close/>
                  <a:moveTo>
                    <a:pt x="3503" y="0"/>
                  </a:moveTo>
                  <a:cubicBezTo>
                    <a:pt x="3036" y="34"/>
                    <a:pt x="2569" y="267"/>
                    <a:pt x="2135" y="467"/>
                  </a:cubicBezTo>
                  <a:cubicBezTo>
                    <a:pt x="1635" y="701"/>
                    <a:pt x="1101" y="901"/>
                    <a:pt x="634" y="1201"/>
                  </a:cubicBezTo>
                  <a:cubicBezTo>
                    <a:pt x="468" y="1301"/>
                    <a:pt x="368" y="1401"/>
                    <a:pt x="301" y="1535"/>
                  </a:cubicBezTo>
                  <a:cubicBezTo>
                    <a:pt x="167" y="1735"/>
                    <a:pt x="34" y="1968"/>
                    <a:pt x="1" y="2235"/>
                  </a:cubicBezTo>
                  <a:cubicBezTo>
                    <a:pt x="1" y="2254"/>
                    <a:pt x="34" y="2274"/>
                    <a:pt x="62" y="2274"/>
                  </a:cubicBezTo>
                  <a:cubicBezTo>
                    <a:pt x="83" y="2274"/>
                    <a:pt x="101" y="2263"/>
                    <a:pt x="101" y="2235"/>
                  </a:cubicBezTo>
                  <a:cubicBezTo>
                    <a:pt x="134" y="2168"/>
                    <a:pt x="167" y="2135"/>
                    <a:pt x="201" y="2068"/>
                  </a:cubicBezTo>
                  <a:cubicBezTo>
                    <a:pt x="601" y="2135"/>
                    <a:pt x="968" y="2369"/>
                    <a:pt x="1402" y="2369"/>
                  </a:cubicBezTo>
                  <a:cubicBezTo>
                    <a:pt x="1902" y="2335"/>
                    <a:pt x="2402" y="2102"/>
                    <a:pt x="2869" y="1935"/>
                  </a:cubicBezTo>
                  <a:cubicBezTo>
                    <a:pt x="3203" y="1835"/>
                    <a:pt x="3570" y="1735"/>
                    <a:pt x="3837" y="1501"/>
                  </a:cubicBezTo>
                  <a:cubicBezTo>
                    <a:pt x="4037" y="1335"/>
                    <a:pt x="4170" y="1168"/>
                    <a:pt x="4337" y="968"/>
                  </a:cubicBezTo>
                  <a:cubicBezTo>
                    <a:pt x="4432" y="840"/>
                    <a:pt x="4649" y="532"/>
                    <a:pt x="4698" y="532"/>
                  </a:cubicBezTo>
                  <a:cubicBezTo>
                    <a:pt x="4700" y="532"/>
                    <a:pt x="4702" y="532"/>
                    <a:pt x="4704" y="534"/>
                  </a:cubicBezTo>
                  <a:cubicBezTo>
                    <a:pt x="4704" y="538"/>
                    <a:pt x="4710" y="539"/>
                    <a:pt x="4722" y="539"/>
                  </a:cubicBezTo>
                  <a:cubicBezTo>
                    <a:pt x="4815" y="539"/>
                    <a:pt x="5239" y="423"/>
                    <a:pt x="4971" y="334"/>
                  </a:cubicBezTo>
                  <a:cubicBezTo>
                    <a:pt x="4537" y="167"/>
                    <a:pt x="4003" y="0"/>
                    <a:pt x="3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49"/>
            <p:cNvSpPr/>
            <p:nvPr/>
          </p:nvSpPr>
          <p:spPr>
            <a:xfrm>
              <a:off x="2669575" y="1523200"/>
              <a:ext cx="13375" cy="45400"/>
            </a:xfrm>
            <a:custGeom>
              <a:avLst/>
              <a:gdLst/>
              <a:ahLst/>
              <a:cxnLst/>
              <a:rect l="l" t="t" r="r" b="b"/>
              <a:pathLst>
                <a:path w="535" h="1816" extrusionOk="0">
                  <a:moveTo>
                    <a:pt x="368" y="0"/>
                  </a:moveTo>
                  <a:cubicBezTo>
                    <a:pt x="234" y="201"/>
                    <a:pt x="1" y="601"/>
                    <a:pt x="34" y="834"/>
                  </a:cubicBezTo>
                  <a:cubicBezTo>
                    <a:pt x="34" y="1001"/>
                    <a:pt x="134" y="1168"/>
                    <a:pt x="201" y="1268"/>
                  </a:cubicBezTo>
                  <a:cubicBezTo>
                    <a:pt x="301" y="1468"/>
                    <a:pt x="368" y="1635"/>
                    <a:pt x="501" y="1802"/>
                  </a:cubicBezTo>
                  <a:cubicBezTo>
                    <a:pt x="501" y="1812"/>
                    <a:pt x="504" y="1816"/>
                    <a:pt x="508" y="1816"/>
                  </a:cubicBezTo>
                  <a:cubicBezTo>
                    <a:pt x="518" y="1816"/>
                    <a:pt x="534" y="1792"/>
                    <a:pt x="534" y="1768"/>
                  </a:cubicBezTo>
                  <a:cubicBezTo>
                    <a:pt x="468" y="1468"/>
                    <a:pt x="234" y="1201"/>
                    <a:pt x="201" y="901"/>
                  </a:cubicBezTo>
                  <a:cubicBezTo>
                    <a:pt x="167" y="601"/>
                    <a:pt x="401" y="334"/>
                    <a:pt x="434" y="34"/>
                  </a:cubicBezTo>
                  <a:cubicBezTo>
                    <a:pt x="468" y="0"/>
                    <a:pt x="401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49"/>
            <p:cNvSpPr/>
            <p:nvPr/>
          </p:nvSpPr>
          <p:spPr>
            <a:xfrm>
              <a:off x="2692925" y="1755050"/>
              <a:ext cx="192675" cy="108650"/>
            </a:xfrm>
            <a:custGeom>
              <a:avLst/>
              <a:gdLst/>
              <a:ahLst/>
              <a:cxnLst/>
              <a:rect l="l" t="t" r="r" b="b"/>
              <a:pathLst>
                <a:path w="7707" h="4346" extrusionOk="0">
                  <a:moveTo>
                    <a:pt x="6072" y="800"/>
                  </a:moveTo>
                  <a:cubicBezTo>
                    <a:pt x="6072" y="834"/>
                    <a:pt x="6105" y="834"/>
                    <a:pt x="6138" y="834"/>
                  </a:cubicBezTo>
                  <a:cubicBezTo>
                    <a:pt x="6105" y="867"/>
                    <a:pt x="6072" y="867"/>
                    <a:pt x="6072" y="900"/>
                  </a:cubicBezTo>
                  <a:cubicBezTo>
                    <a:pt x="6072" y="867"/>
                    <a:pt x="6072" y="834"/>
                    <a:pt x="6072" y="800"/>
                  </a:cubicBezTo>
                  <a:close/>
                  <a:moveTo>
                    <a:pt x="7072" y="1467"/>
                  </a:moveTo>
                  <a:cubicBezTo>
                    <a:pt x="7106" y="1501"/>
                    <a:pt x="7139" y="1568"/>
                    <a:pt x="7139" y="1634"/>
                  </a:cubicBezTo>
                  <a:cubicBezTo>
                    <a:pt x="7172" y="1701"/>
                    <a:pt x="7172" y="1768"/>
                    <a:pt x="7172" y="1834"/>
                  </a:cubicBezTo>
                  <a:cubicBezTo>
                    <a:pt x="7139" y="1701"/>
                    <a:pt x="7106" y="1568"/>
                    <a:pt x="7072" y="1467"/>
                  </a:cubicBezTo>
                  <a:close/>
                  <a:moveTo>
                    <a:pt x="3970" y="333"/>
                  </a:moveTo>
                  <a:cubicBezTo>
                    <a:pt x="4170" y="333"/>
                    <a:pt x="4370" y="333"/>
                    <a:pt x="4604" y="400"/>
                  </a:cubicBezTo>
                  <a:cubicBezTo>
                    <a:pt x="4737" y="433"/>
                    <a:pt x="4904" y="500"/>
                    <a:pt x="5038" y="567"/>
                  </a:cubicBezTo>
                  <a:cubicBezTo>
                    <a:pt x="5104" y="634"/>
                    <a:pt x="5638" y="1034"/>
                    <a:pt x="5238" y="1134"/>
                  </a:cubicBezTo>
                  <a:cubicBezTo>
                    <a:pt x="5204" y="1167"/>
                    <a:pt x="5171" y="1167"/>
                    <a:pt x="5171" y="1201"/>
                  </a:cubicBezTo>
                  <a:cubicBezTo>
                    <a:pt x="5104" y="1234"/>
                    <a:pt x="5071" y="1234"/>
                    <a:pt x="5038" y="1234"/>
                  </a:cubicBezTo>
                  <a:cubicBezTo>
                    <a:pt x="4571" y="1301"/>
                    <a:pt x="4170" y="1534"/>
                    <a:pt x="3737" y="1734"/>
                  </a:cubicBezTo>
                  <a:cubicBezTo>
                    <a:pt x="3136" y="2001"/>
                    <a:pt x="2536" y="2268"/>
                    <a:pt x="1902" y="2535"/>
                  </a:cubicBezTo>
                  <a:cubicBezTo>
                    <a:pt x="1835" y="2568"/>
                    <a:pt x="1802" y="2602"/>
                    <a:pt x="1735" y="2602"/>
                  </a:cubicBezTo>
                  <a:cubicBezTo>
                    <a:pt x="1601" y="2640"/>
                    <a:pt x="1444" y="2700"/>
                    <a:pt x="1310" y="2700"/>
                  </a:cubicBezTo>
                  <a:cubicBezTo>
                    <a:pt x="1211" y="2700"/>
                    <a:pt x="1125" y="2667"/>
                    <a:pt x="1068" y="2568"/>
                  </a:cubicBezTo>
                  <a:cubicBezTo>
                    <a:pt x="935" y="2335"/>
                    <a:pt x="801" y="2068"/>
                    <a:pt x="1001" y="1868"/>
                  </a:cubicBezTo>
                  <a:cubicBezTo>
                    <a:pt x="1068" y="1801"/>
                    <a:pt x="1168" y="1768"/>
                    <a:pt x="1302" y="1701"/>
                  </a:cubicBezTo>
                  <a:cubicBezTo>
                    <a:pt x="1335" y="1668"/>
                    <a:pt x="1368" y="1634"/>
                    <a:pt x="1435" y="1634"/>
                  </a:cubicBezTo>
                  <a:cubicBezTo>
                    <a:pt x="1902" y="1434"/>
                    <a:pt x="2202" y="1234"/>
                    <a:pt x="2669" y="1000"/>
                  </a:cubicBezTo>
                  <a:cubicBezTo>
                    <a:pt x="3069" y="800"/>
                    <a:pt x="3470" y="467"/>
                    <a:pt x="3937" y="367"/>
                  </a:cubicBezTo>
                  <a:cubicBezTo>
                    <a:pt x="3937" y="367"/>
                    <a:pt x="3970" y="333"/>
                    <a:pt x="3970" y="333"/>
                  </a:cubicBezTo>
                  <a:close/>
                  <a:moveTo>
                    <a:pt x="6138" y="1201"/>
                  </a:moveTo>
                  <a:cubicBezTo>
                    <a:pt x="6205" y="1201"/>
                    <a:pt x="6272" y="1201"/>
                    <a:pt x="6338" y="1234"/>
                  </a:cubicBezTo>
                  <a:cubicBezTo>
                    <a:pt x="6539" y="1367"/>
                    <a:pt x="6672" y="1634"/>
                    <a:pt x="6772" y="1868"/>
                  </a:cubicBezTo>
                  <a:cubicBezTo>
                    <a:pt x="6839" y="2035"/>
                    <a:pt x="6872" y="2235"/>
                    <a:pt x="6839" y="2401"/>
                  </a:cubicBezTo>
                  <a:cubicBezTo>
                    <a:pt x="6772" y="2435"/>
                    <a:pt x="6739" y="2468"/>
                    <a:pt x="6672" y="2535"/>
                  </a:cubicBezTo>
                  <a:cubicBezTo>
                    <a:pt x="6572" y="2602"/>
                    <a:pt x="6472" y="2635"/>
                    <a:pt x="6405" y="2702"/>
                  </a:cubicBezTo>
                  <a:cubicBezTo>
                    <a:pt x="6072" y="2802"/>
                    <a:pt x="5771" y="2935"/>
                    <a:pt x="5471" y="3035"/>
                  </a:cubicBezTo>
                  <a:cubicBezTo>
                    <a:pt x="4837" y="3269"/>
                    <a:pt x="4204" y="3436"/>
                    <a:pt x="3570" y="3636"/>
                  </a:cubicBezTo>
                  <a:cubicBezTo>
                    <a:pt x="3236" y="3702"/>
                    <a:pt x="2903" y="3802"/>
                    <a:pt x="2569" y="3903"/>
                  </a:cubicBezTo>
                  <a:cubicBezTo>
                    <a:pt x="2402" y="3936"/>
                    <a:pt x="2202" y="4003"/>
                    <a:pt x="1969" y="4069"/>
                  </a:cubicBezTo>
                  <a:lnTo>
                    <a:pt x="1769" y="4069"/>
                  </a:lnTo>
                  <a:cubicBezTo>
                    <a:pt x="1744" y="4072"/>
                    <a:pt x="1721" y="4073"/>
                    <a:pt x="1699" y="4073"/>
                  </a:cubicBezTo>
                  <a:cubicBezTo>
                    <a:pt x="1416" y="4073"/>
                    <a:pt x="1297" y="3876"/>
                    <a:pt x="1235" y="3536"/>
                  </a:cubicBezTo>
                  <a:cubicBezTo>
                    <a:pt x="1235" y="3302"/>
                    <a:pt x="1235" y="3169"/>
                    <a:pt x="1302" y="3035"/>
                  </a:cubicBezTo>
                  <a:cubicBezTo>
                    <a:pt x="2202" y="2702"/>
                    <a:pt x="3069" y="2301"/>
                    <a:pt x="3970" y="1934"/>
                  </a:cubicBezTo>
                  <a:cubicBezTo>
                    <a:pt x="4437" y="1734"/>
                    <a:pt x="4904" y="1568"/>
                    <a:pt x="5404" y="1501"/>
                  </a:cubicBezTo>
                  <a:cubicBezTo>
                    <a:pt x="5671" y="1434"/>
                    <a:pt x="5905" y="1334"/>
                    <a:pt x="6138" y="1201"/>
                  </a:cubicBezTo>
                  <a:close/>
                  <a:moveTo>
                    <a:pt x="4212" y="0"/>
                  </a:moveTo>
                  <a:cubicBezTo>
                    <a:pt x="3555" y="0"/>
                    <a:pt x="3079" y="417"/>
                    <a:pt x="2502" y="734"/>
                  </a:cubicBezTo>
                  <a:cubicBezTo>
                    <a:pt x="1702" y="1201"/>
                    <a:pt x="835" y="1601"/>
                    <a:pt x="34" y="2068"/>
                  </a:cubicBezTo>
                  <a:cubicBezTo>
                    <a:pt x="1" y="2101"/>
                    <a:pt x="34" y="2168"/>
                    <a:pt x="67" y="2168"/>
                  </a:cubicBezTo>
                  <a:cubicBezTo>
                    <a:pt x="134" y="2135"/>
                    <a:pt x="167" y="2135"/>
                    <a:pt x="201" y="2101"/>
                  </a:cubicBezTo>
                  <a:cubicBezTo>
                    <a:pt x="301" y="2101"/>
                    <a:pt x="368" y="2068"/>
                    <a:pt x="468" y="2068"/>
                  </a:cubicBezTo>
                  <a:cubicBezTo>
                    <a:pt x="470" y="2067"/>
                    <a:pt x="472" y="2067"/>
                    <a:pt x="474" y="2067"/>
                  </a:cubicBezTo>
                  <a:cubicBezTo>
                    <a:pt x="575" y="2067"/>
                    <a:pt x="734" y="2803"/>
                    <a:pt x="734" y="2868"/>
                  </a:cubicBezTo>
                  <a:cubicBezTo>
                    <a:pt x="868" y="3269"/>
                    <a:pt x="868" y="4103"/>
                    <a:pt x="1335" y="4303"/>
                  </a:cubicBezTo>
                  <a:cubicBezTo>
                    <a:pt x="1406" y="4333"/>
                    <a:pt x="1489" y="4345"/>
                    <a:pt x="1578" y="4345"/>
                  </a:cubicBezTo>
                  <a:cubicBezTo>
                    <a:pt x="1782" y="4345"/>
                    <a:pt x="2016" y="4283"/>
                    <a:pt x="2202" y="4236"/>
                  </a:cubicBezTo>
                  <a:cubicBezTo>
                    <a:pt x="2336" y="4203"/>
                    <a:pt x="2469" y="4203"/>
                    <a:pt x="2569" y="4136"/>
                  </a:cubicBezTo>
                  <a:cubicBezTo>
                    <a:pt x="4304" y="3769"/>
                    <a:pt x="6005" y="3369"/>
                    <a:pt x="7606" y="2635"/>
                  </a:cubicBezTo>
                  <a:cubicBezTo>
                    <a:pt x="7673" y="2602"/>
                    <a:pt x="7706" y="2502"/>
                    <a:pt x="7706" y="2435"/>
                  </a:cubicBezTo>
                  <a:cubicBezTo>
                    <a:pt x="7606" y="1901"/>
                    <a:pt x="7473" y="1334"/>
                    <a:pt x="7106" y="934"/>
                  </a:cubicBezTo>
                  <a:cubicBezTo>
                    <a:pt x="7039" y="867"/>
                    <a:pt x="6972" y="800"/>
                    <a:pt x="6906" y="767"/>
                  </a:cubicBezTo>
                  <a:cubicBezTo>
                    <a:pt x="6605" y="567"/>
                    <a:pt x="6272" y="500"/>
                    <a:pt x="5938" y="400"/>
                  </a:cubicBezTo>
                  <a:cubicBezTo>
                    <a:pt x="5471" y="267"/>
                    <a:pt x="5004" y="133"/>
                    <a:pt x="4537" y="33"/>
                  </a:cubicBezTo>
                  <a:cubicBezTo>
                    <a:pt x="4424" y="10"/>
                    <a:pt x="4316" y="0"/>
                    <a:pt x="4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49"/>
            <p:cNvSpPr/>
            <p:nvPr/>
          </p:nvSpPr>
          <p:spPr>
            <a:xfrm>
              <a:off x="3664850" y="2932000"/>
              <a:ext cx="39650" cy="77725"/>
            </a:xfrm>
            <a:custGeom>
              <a:avLst/>
              <a:gdLst/>
              <a:ahLst/>
              <a:cxnLst/>
              <a:rect l="l" t="t" r="r" b="b"/>
              <a:pathLst>
                <a:path w="1586" h="3109" extrusionOk="0">
                  <a:moveTo>
                    <a:pt x="116" y="0"/>
                  </a:moveTo>
                  <a:cubicBezTo>
                    <a:pt x="67" y="0"/>
                    <a:pt x="0" y="71"/>
                    <a:pt x="51" y="122"/>
                  </a:cubicBezTo>
                  <a:cubicBezTo>
                    <a:pt x="252" y="422"/>
                    <a:pt x="452" y="756"/>
                    <a:pt x="618" y="1090"/>
                  </a:cubicBezTo>
                  <a:cubicBezTo>
                    <a:pt x="618" y="1123"/>
                    <a:pt x="585" y="1123"/>
                    <a:pt x="585" y="1156"/>
                  </a:cubicBezTo>
                  <a:cubicBezTo>
                    <a:pt x="518" y="1757"/>
                    <a:pt x="585" y="2391"/>
                    <a:pt x="785" y="2958"/>
                  </a:cubicBezTo>
                  <a:cubicBezTo>
                    <a:pt x="821" y="3048"/>
                    <a:pt x="916" y="3109"/>
                    <a:pt x="1006" y="3109"/>
                  </a:cubicBezTo>
                  <a:cubicBezTo>
                    <a:pt x="1082" y="3109"/>
                    <a:pt x="1155" y="3065"/>
                    <a:pt x="1186" y="2958"/>
                  </a:cubicBezTo>
                  <a:cubicBezTo>
                    <a:pt x="1586" y="1823"/>
                    <a:pt x="885" y="856"/>
                    <a:pt x="151" y="22"/>
                  </a:cubicBezTo>
                  <a:cubicBezTo>
                    <a:pt x="144" y="7"/>
                    <a:pt x="131" y="0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49"/>
            <p:cNvSpPr/>
            <p:nvPr/>
          </p:nvSpPr>
          <p:spPr>
            <a:xfrm>
              <a:off x="3915700" y="2177500"/>
              <a:ext cx="48175" cy="56000"/>
            </a:xfrm>
            <a:custGeom>
              <a:avLst/>
              <a:gdLst/>
              <a:ahLst/>
              <a:cxnLst/>
              <a:rect l="l" t="t" r="r" b="b"/>
              <a:pathLst>
                <a:path w="1927" h="2240" extrusionOk="0">
                  <a:moveTo>
                    <a:pt x="60" y="1"/>
                  </a:moveTo>
                  <a:cubicBezTo>
                    <a:pt x="29" y="1"/>
                    <a:pt x="0" y="32"/>
                    <a:pt x="25" y="81"/>
                  </a:cubicBezTo>
                  <a:cubicBezTo>
                    <a:pt x="458" y="814"/>
                    <a:pt x="1025" y="1548"/>
                    <a:pt x="1592" y="2182"/>
                  </a:cubicBezTo>
                  <a:cubicBezTo>
                    <a:pt x="1625" y="2223"/>
                    <a:pt x="1663" y="2239"/>
                    <a:pt x="1700" y="2239"/>
                  </a:cubicBezTo>
                  <a:cubicBezTo>
                    <a:pt x="1817" y="2239"/>
                    <a:pt x="1927" y="2075"/>
                    <a:pt x="1826" y="1949"/>
                  </a:cubicBezTo>
                  <a:cubicBezTo>
                    <a:pt x="1325" y="1248"/>
                    <a:pt x="725" y="581"/>
                    <a:pt x="91" y="14"/>
                  </a:cubicBezTo>
                  <a:cubicBezTo>
                    <a:pt x="82" y="5"/>
                    <a:pt x="71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49"/>
            <p:cNvSpPr/>
            <p:nvPr/>
          </p:nvSpPr>
          <p:spPr>
            <a:xfrm>
              <a:off x="3337550" y="2149275"/>
              <a:ext cx="156800" cy="211075"/>
            </a:xfrm>
            <a:custGeom>
              <a:avLst/>
              <a:gdLst/>
              <a:ahLst/>
              <a:cxnLst/>
              <a:rect l="l" t="t" r="r" b="b"/>
              <a:pathLst>
                <a:path w="6272" h="8443" extrusionOk="0">
                  <a:moveTo>
                    <a:pt x="2724" y="613"/>
                  </a:moveTo>
                  <a:cubicBezTo>
                    <a:pt x="2774" y="613"/>
                    <a:pt x="2828" y="628"/>
                    <a:pt x="2903" y="643"/>
                  </a:cubicBezTo>
                  <a:cubicBezTo>
                    <a:pt x="3270" y="676"/>
                    <a:pt x="3603" y="743"/>
                    <a:pt x="3903" y="809"/>
                  </a:cubicBezTo>
                  <a:cubicBezTo>
                    <a:pt x="4504" y="909"/>
                    <a:pt x="5071" y="1076"/>
                    <a:pt x="5638" y="1276"/>
                  </a:cubicBezTo>
                  <a:cubicBezTo>
                    <a:pt x="5505" y="2611"/>
                    <a:pt x="5371" y="3945"/>
                    <a:pt x="5238" y="5313"/>
                  </a:cubicBezTo>
                  <a:cubicBezTo>
                    <a:pt x="5171" y="6013"/>
                    <a:pt x="5104" y="6714"/>
                    <a:pt x="5038" y="7414"/>
                  </a:cubicBezTo>
                  <a:cubicBezTo>
                    <a:pt x="5038" y="7514"/>
                    <a:pt x="5004" y="7648"/>
                    <a:pt x="5004" y="7748"/>
                  </a:cubicBezTo>
                  <a:cubicBezTo>
                    <a:pt x="4986" y="7819"/>
                    <a:pt x="4959" y="7852"/>
                    <a:pt x="4922" y="7852"/>
                  </a:cubicBezTo>
                  <a:cubicBezTo>
                    <a:pt x="4890" y="7852"/>
                    <a:pt x="4851" y="7827"/>
                    <a:pt x="4804" y="7781"/>
                  </a:cubicBezTo>
                  <a:cubicBezTo>
                    <a:pt x="4671" y="7748"/>
                    <a:pt x="4504" y="7648"/>
                    <a:pt x="4370" y="7581"/>
                  </a:cubicBezTo>
                  <a:cubicBezTo>
                    <a:pt x="4037" y="7447"/>
                    <a:pt x="3703" y="7281"/>
                    <a:pt x="3370" y="7147"/>
                  </a:cubicBezTo>
                  <a:lnTo>
                    <a:pt x="1435" y="6313"/>
                  </a:lnTo>
                  <a:cubicBezTo>
                    <a:pt x="1268" y="6247"/>
                    <a:pt x="1068" y="6146"/>
                    <a:pt x="901" y="6080"/>
                  </a:cubicBezTo>
                  <a:cubicBezTo>
                    <a:pt x="735" y="6013"/>
                    <a:pt x="534" y="6013"/>
                    <a:pt x="568" y="5746"/>
                  </a:cubicBezTo>
                  <a:cubicBezTo>
                    <a:pt x="568" y="5513"/>
                    <a:pt x="735" y="5212"/>
                    <a:pt x="868" y="4946"/>
                  </a:cubicBezTo>
                  <a:cubicBezTo>
                    <a:pt x="868" y="4912"/>
                    <a:pt x="901" y="4912"/>
                    <a:pt x="901" y="4879"/>
                  </a:cubicBezTo>
                  <a:cubicBezTo>
                    <a:pt x="1235" y="4345"/>
                    <a:pt x="1435" y="3678"/>
                    <a:pt x="1669" y="3111"/>
                  </a:cubicBezTo>
                  <a:cubicBezTo>
                    <a:pt x="1902" y="2444"/>
                    <a:pt x="2136" y="1810"/>
                    <a:pt x="2369" y="1176"/>
                  </a:cubicBezTo>
                  <a:cubicBezTo>
                    <a:pt x="2402" y="1076"/>
                    <a:pt x="2469" y="809"/>
                    <a:pt x="2536" y="709"/>
                  </a:cubicBezTo>
                  <a:cubicBezTo>
                    <a:pt x="2610" y="635"/>
                    <a:pt x="2663" y="613"/>
                    <a:pt x="2724" y="613"/>
                  </a:cubicBezTo>
                  <a:close/>
                  <a:moveTo>
                    <a:pt x="2745" y="1"/>
                  </a:moveTo>
                  <a:cubicBezTo>
                    <a:pt x="2466" y="1"/>
                    <a:pt x="2216" y="74"/>
                    <a:pt x="2069" y="309"/>
                  </a:cubicBezTo>
                  <a:cubicBezTo>
                    <a:pt x="1869" y="609"/>
                    <a:pt x="1802" y="976"/>
                    <a:pt x="1702" y="1310"/>
                  </a:cubicBezTo>
                  <a:cubicBezTo>
                    <a:pt x="1535" y="1677"/>
                    <a:pt x="1402" y="2077"/>
                    <a:pt x="1268" y="2444"/>
                  </a:cubicBezTo>
                  <a:cubicBezTo>
                    <a:pt x="1068" y="2978"/>
                    <a:pt x="835" y="3545"/>
                    <a:pt x="668" y="4078"/>
                  </a:cubicBezTo>
                  <a:cubicBezTo>
                    <a:pt x="634" y="4178"/>
                    <a:pt x="601" y="4278"/>
                    <a:pt x="568" y="4345"/>
                  </a:cubicBezTo>
                  <a:cubicBezTo>
                    <a:pt x="434" y="4645"/>
                    <a:pt x="334" y="4946"/>
                    <a:pt x="234" y="5246"/>
                  </a:cubicBezTo>
                  <a:cubicBezTo>
                    <a:pt x="134" y="5479"/>
                    <a:pt x="1" y="5713"/>
                    <a:pt x="34" y="5946"/>
                  </a:cubicBezTo>
                  <a:cubicBezTo>
                    <a:pt x="67" y="6413"/>
                    <a:pt x="768" y="6580"/>
                    <a:pt x="1135" y="6747"/>
                  </a:cubicBezTo>
                  <a:lnTo>
                    <a:pt x="3003" y="7581"/>
                  </a:lnTo>
                  <a:cubicBezTo>
                    <a:pt x="3303" y="7748"/>
                    <a:pt x="3637" y="7881"/>
                    <a:pt x="3970" y="8014"/>
                  </a:cubicBezTo>
                  <a:cubicBezTo>
                    <a:pt x="4237" y="8148"/>
                    <a:pt x="4571" y="8348"/>
                    <a:pt x="4871" y="8415"/>
                  </a:cubicBezTo>
                  <a:cubicBezTo>
                    <a:pt x="4933" y="8434"/>
                    <a:pt x="4991" y="8443"/>
                    <a:pt x="5044" y="8443"/>
                  </a:cubicBezTo>
                  <a:cubicBezTo>
                    <a:pt x="5359" y="8443"/>
                    <a:pt x="5514" y="8129"/>
                    <a:pt x="5571" y="7814"/>
                  </a:cubicBezTo>
                  <a:cubicBezTo>
                    <a:pt x="5671" y="7147"/>
                    <a:pt x="5705" y="6480"/>
                    <a:pt x="5771" y="5813"/>
                  </a:cubicBezTo>
                  <a:cubicBezTo>
                    <a:pt x="5938" y="4245"/>
                    <a:pt x="6105" y="2677"/>
                    <a:pt x="6238" y="1076"/>
                  </a:cubicBezTo>
                  <a:cubicBezTo>
                    <a:pt x="6272" y="943"/>
                    <a:pt x="6172" y="843"/>
                    <a:pt x="6038" y="809"/>
                  </a:cubicBezTo>
                  <a:cubicBezTo>
                    <a:pt x="5304" y="542"/>
                    <a:pt x="4571" y="309"/>
                    <a:pt x="3803" y="176"/>
                  </a:cubicBezTo>
                  <a:cubicBezTo>
                    <a:pt x="3505" y="119"/>
                    <a:pt x="3101" y="1"/>
                    <a:pt x="27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49"/>
            <p:cNvSpPr/>
            <p:nvPr/>
          </p:nvSpPr>
          <p:spPr>
            <a:xfrm>
              <a:off x="3065700" y="2312400"/>
              <a:ext cx="231850" cy="163675"/>
            </a:xfrm>
            <a:custGeom>
              <a:avLst/>
              <a:gdLst/>
              <a:ahLst/>
              <a:cxnLst/>
              <a:rect l="l" t="t" r="r" b="b"/>
              <a:pathLst>
                <a:path w="9274" h="6547" extrusionOk="0">
                  <a:moveTo>
                    <a:pt x="2639" y="535"/>
                  </a:moveTo>
                  <a:cubicBezTo>
                    <a:pt x="4249" y="535"/>
                    <a:pt x="5871" y="642"/>
                    <a:pt x="7472" y="856"/>
                  </a:cubicBezTo>
                  <a:cubicBezTo>
                    <a:pt x="7739" y="889"/>
                    <a:pt x="7973" y="922"/>
                    <a:pt x="8206" y="956"/>
                  </a:cubicBezTo>
                  <a:cubicBezTo>
                    <a:pt x="8573" y="1022"/>
                    <a:pt x="8706" y="1056"/>
                    <a:pt x="8673" y="1456"/>
                  </a:cubicBezTo>
                  <a:cubicBezTo>
                    <a:pt x="8640" y="1990"/>
                    <a:pt x="8606" y="2524"/>
                    <a:pt x="8540" y="3057"/>
                  </a:cubicBezTo>
                  <a:cubicBezTo>
                    <a:pt x="8473" y="3958"/>
                    <a:pt x="8373" y="4892"/>
                    <a:pt x="8273" y="5826"/>
                  </a:cubicBezTo>
                  <a:cubicBezTo>
                    <a:pt x="6772" y="4992"/>
                    <a:pt x="5237" y="4291"/>
                    <a:pt x="3670" y="3691"/>
                  </a:cubicBezTo>
                  <a:cubicBezTo>
                    <a:pt x="2802" y="3357"/>
                    <a:pt x="1935" y="3057"/>
                    <a:pt x="1034" y="2824"/>
                  </a:cubicBezTo>
                  <a:cubicBezTo>
                    <a:pt x="801" y="2724"/>
                    <a:pt x="701" y="2757"/>
                    <a:pt x="801" y="2524"/>
                  </a:cubicBezTo>
                  <a:cubicBezTo>
                    <a:pt x="868" y="2290"/>
                    <a:pt x="934" y="2057"/>
                    <a:pt x="1001" y="1823"/>
                  </a:cubicBezTo>
                  <a:cubicBezTo>
                    <a:pt x="1168" y="1389"/>
                    <a:pt x="1301" y="956"/>
                    <a:pt x="1435" y="555"/>
                  </a:cubicBezTo>
                  <a:cubicBezTo>
                    <a:pt x="1835" y="542"/>
                    <a:pt x="2237" y="535"/>
                    <a:pt x="2639" y="535"/>
                  </a:cubicBezTo>
                  <a:close/>
                  <a:moveTo>
                    <a:pt x="1202" y="1"/>
                  </a:moveTo>
                  <a:cubicBezTo>
                    <a:pt x="1093" y="1"/>
                    <a:pt x="983" y="60"/>
                    <a:pt x="934" y="189"/>
                  </a:cubicBezTo>
                  <a:cubicBezTo>
                    <a:pt x="734" y="689"/>
                    <a:pt x="601" y="1223"/>
                    <a:pt x="434" y="1723"/>
                  </a:cubicBezTo>
                  <a:cubicBezTo>
                    <a:pt x="334" y="2057"/>
                    <a:pt x="0" y="2624"/>
                    <a:pt x="167" y="2957"/>
                  </a:cubicBezTo>
                  <a:cubicBezTo>
                    <a:pt x="334" y="3291"/>
                    <a:pt x="801" y="3357"/>
                    <a:pt x="1101" y="3424"/>
                  </a:cubicBezTo>
                  <a:cubicBezTo>
                    <a:pt x="1601" y="3591"/>
                    <a:pt x="2102" y="3758"/>
                    <a:pt x="2635" y="3925"/>
                  </a:cubicBezTo>
                  <a:cubicBezTo>
                    <a:pt x="4604" y="4625"/>
                    <a:pt x="6505" y="5492"/>
                    <a:pt x="8340" y="6493"/>
                  </a:cubicBezTo>
                  <a:cubicBezTo>
                    <a:pt x="8395" y="6530"/>
                    <a:pt x="8451" y="6547"/>
                    <a:pt x="8504" y="6547"/>
                  </a:cubicBezTo>
                  <a:cubicBezTo>
                    <a:pt x="8638" y="6547"/>
                    <a:pt x="8749" y="6437"/>
                    <a:pt x="8773" y="6293"/>
                  </a:cubicBezTo>
                  <a:cubicBezTo>
                    <a:pt x="8940" y="5059"/>
                    <a:pt x="9040" y="3824"/>
                    <a:pt x="9140" y="2590"/>
                  </a:cubicBezTo>
                  <a:cubicBezTo>
                    <a:pt x="9173" y="2257"/>
                    <a:pt x="9207" y="1956"/>
                    <a:pt x="9240" y="1623"/>
                  </a:cubicBezTo>
                  <a:cubicBezTo>
                    <a:pt x="9240" y="1423"/>
                    <a:pt x="9274" y="1156"/>
                    <a:pt x="9240" y="956"/>
                  </a:cubicBezTo>
                  <a:cubicBezTo>
                    <a:pt x="9107" y="555"/>
                    <a:pt x="8740" y="489"/>
                    <a:pt x="8373" y="422"/>
                  </a:cubicBezTo>
                  <a:cubicBezTo>
                    <a:pt x="6891" y="204"/>
                    <a:pt x="5381" y="86"/>
                    <a:pt x="3870" y="86"/>
                  </a:cubicBezTo>
                  <a:cubicBezTo>
                    <a:pt x="3068" y="86"/>
                    <a:pt x="2266" y="119"/>
                    <a:pt x="1468" y="189"/>
                  </a:cubicBezTo>
                  <a:cubicBezTo>
                    <a:pt x="1433" y="68"/>
                    <a:pt x="1319" y="1"/>
                    <a:pt x="1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49"/>
            <p:cNvSpPr/>
            <p:nvPr/>
          </p:nvSpPr>
          <p:spPr>
            <a:xfrm>
              <a:off x="1909025" y="1053900"/>
              <a:ext cx="4368150" cy="3840075"/>
            </a:xfrm>
            <a:custGeom>
              <a:avLst/>
              <a:gdLst/>
              <a:ahLst/>
              <a:cxnLst/>
              <a:rect l="l" t="t" r="r" b="b"/>
              <a:pathLst>
                <a:path w="174726" h="153603" extrusionOk="0">
                  <a:moveTo>
                    <a:pt x="41097" y="13202"/>
                  </a:moveTo>
                  <a:cubicBezTo>
                    <a:pt x="41097" y="13202"/>
                    <a:pt x="41097" y="13235"/>
                    <a:pt x="41097" y="13235"/>
                  </a:cubicBezTo>
                  <a:cubicBezTo>
                    <a:pt x="41064" y="13235"/>
                    <a:pt x="41064" y="13202"/>
                    <a:pt x="41064" y="13202"/>
                  </a:cubicBezTo>
                  <a:close/>
                  <a:moveTo>
                    <a:pt x="23217" y="14403"/>
                  </a:moveTo>
                  <a:cubicBezTo>
                    <a:pt x="23217" y="14403"/>
                    <a:pt x="23217" y="14436"/>
                    <a:pt x="23217" y="14469"/>
                  </a:cubicBezTo>
                  <a:cubicBezTo>
                    <a:pt x="23217" y="14503"/>
                    <a:pt x="23217" y="14503"/>
                    <a:pt x="23217" y="14503"/>
                  </a:cubicBezTo>
                  <a:cubicBezTo>
                    <a:pt x="23217" y="14469"/>
                    <a:pt x="23217" y="14436"/>
                    <a:pt x="23184" y="14403"/>
                  </a:cubicBezTo>
                  <a:close/>
                  <a:moveTo>
                    <a:pt x="34005" y="453"/>
                  </a:moveTo>
                  <a:cubicBezTo>
                    <a:pt x="34733" y="453"/>
                    <a:pt x="35463" y="574"/>
                    <a:pt x="36160" y="760"/>
                  </a:cubicBezTo>
                  <a:cubicBezTo>
                    <a:pt x="36594" y="860"/>
                    <a:pt x="37061" y="993"/>
                    <a:pt x="37494" y="1160"/>
                  </a:cubicBezTo>
                  <a:cubicBezTo>
                    <a:pt x="38762" y="1660"/>
                    <a:pt x="39929" y="2361"/>
                    <a:pt x="40863" y="3328"/>
                  </a:cubicBezTo>
                  <a:cubicBezTo>
                    <a:pt x="41030" y="3528"/>
                    <a:pt x="41197" y="3762"/>
                    <a:pt x="41364" y="3962"/>
                  </a:cubicBezTo>
                  <a:cubicBezTo>
                    <a:pt x="41397" y="4062"/>
                    <a:pt x="41430" y="4162"/>
                    <a:pt x="41430" y="4229"/>
                  </a:cubicBezTo>
                  <a:cubicBezTo>
                    <a:pt x="41430" y="4344"/>
                    <a:pt x="41377" y="4385"/>
                    <a:pt x="41297" y="4385"/>
                  </a:cubicBezTo>
                  <a:cubicBezTo>
                    <a:pt x="41169" y="4385"/>
                    <a:pt x="40974" y="4278"/>
                    <a:pt x="40830" y="4195"/>
                  </a:cubicBezTo>
                  <a:cubicBezTo>
                    <a:pt x="40530" y="3895"/>
                    <a:pt x="40196" y="3628"/>
                    <a:pt x="39829" y="3428"/>
                  </a:cubicBezTo>
                  <a:cubicBezTo>
                    <a:pt x="38695" y="2694"/>
                    <a:pt x="37361" y="2261"/>
                    <a:pt x="36027" y="1994"/>
                  </a:cubicBezTo>
                  <a:lnTo>
                    <a:pt x="36027" y="1994"/>
                  </a:lnTo>
                  <a:cubicBezTo>
                    <a:pt x="37261" y="2461"/>
                    <a:pt x="38528" y="2794"/>
                    <a:pt x="39629" y="3495"/>
                  </a:cubicBezTo>
                  <a:cubicBezTo>
                    <a:pt x="40730" y="4195"/>
                    <a:pt x="41464" y="5196"/>
                    <a:pt x="42098" y="6330"/>
                  </a:cubicBezTo>
                  <a:cubicBezTo>
                    <a:pt x="42698" y="7364"/>
                    <a:pt x="43298" y="8332"/>
                    <a:pt x="44166" y="9166"/>
                  </a:cubicBezTo>
                  <a:cubicBezTo>
                    <a:pt x="44199" y="9199"/>
                    <a:pt x="44199" y="9199"/>
                    <a:pt x="44232" y="9232"/>
                  </a:cubicBezTo>
                  <a:cubicBezTo>
                    <a:pt x="44333" y="9299"/>
                    <a:pt x="44399" y="9399"/>
                    <a:pt x="44499" y="9466"/>
                  </a:cubicBezTo>
                  <a:cubicBezTo>
                    <a:pt x="44566" y="9533"/>
                    <a:pt x="44633" y="9599"/>
                    <a:pt x="44699" y="9666"/>
                  </a:cubicBezTo>
                  <a:cubicBezTo>
                    <a:pt x="44800" y="9766"/>
                    <a:pt x="44900" y="9899"/>
                    <a:pt x="45000" y="10033"/>
                  </a:cubicBezTo>
                  <a:cubicBezTo>
                    <a:pt x="45267" y="10333"/>
                    <a:pt x="45533" y="10667"/>
                    <a:pt x="45700" y="11034"/>
                  </a:cubicBezTo>
                  <a:cubicBezTo>
                    <a:pt x="45800" y="11501"/>
                    <a:pt x="45834" y="12001"/>
                    <a:pt x="45800" y="12501"/>
                  </a:cubicBezTo>
                  <a:cubicBezTo>
                    <a:pt x="44366" y="10300"/>
                    <a:pt x="41164" y="9166"/>
                    <a:pt x="39129" y="7731"/>
                  </a:cubicBezTo>
                  <a:cubicBezTo>
                    <a:pt x="39129" y="7731"/>
                    <a:pt x="39095" y="7765"/>
                    <a:pt x="39129" y="7765"/>
                  </a:cubicBezTo>
                  <a:cubicBezTo>
                    <a:pt x="40430" y="8965"/>
                    <a:pt x="42131" y="9666"/>
                    <a:pt x="43565" y="10667"/>
                  </a:cubicBezTo>
                  <a:cubicBezTo>
                    <a:pt x="44633" y="11401"/>
                    <a:pt x="45600" y="12401"/>
                    <a:pt x="46034" y="13602"/>
                  </a:cubicBezTo>
                  <a:cubicBezTo>
                    <a:pt x="45834" y="13435"/>
                    <a:pt x="45667" y="13269"/>
                    <a:pt x="45500" y="13102"/>
                  </a:cubicBezTo>
                  <a:cubicBezTo>
                    <a:pt x="45233" y="12868"/>
                    <a:pt x="45000" y="12635"/>
                    <a:pt x="44766" y="12435"/>
                  </a:cubicBezTo>
                  <a:cubicBezTo>
                    <a:pt x="44666" y="12335"/>
                    <a:pt x="44599" y="12201"/>
                    <a:pt x="44499" y="12101"/>
                  </a:cubicBezTo>
                  <a:cubicBezTo>
                    <a:pt x="43465" y="10767"/>
                    <a:pt x="41797" y="10133"/>
                    <a:pt x="40163" y="10033"/>
                  </a:cubicBezTo>
                  <a:cubicBezTo>
                    <a:pt x="40096" y="10033"/>
                    <a:pt x="40063" y="10133"/>
                    <a:pt x="40130" y="10133"/>
                  </a:cubicBezTo>
                  <a:cubicBezTo>
                    <a:pt x="41697" y="10567"/>
                    <a:pt x="43298" y="11034"/>
                    <a:pt x="44333" y="12401"/>
                  </a:cubicBezTo>
                  <a:cubicBezTo>
                    <a:pt x="45100" y="13435"/>
                    <a:pt x="45433" y="14736"/>
                    <a:pt x="45734" y="15970"/>
                  </a:cubicBezTo>
                  <a:cubicBezTo>
                    <a:pt x="45033" y="15203"/>
                    <a:pt x="44166" y="14569"/>
                    <a:pt x="43232" y="14036"/>
                  </a:cubicBezTo>
                  <a:cubicBezTo>
                    <a:pt x="42498" y="13602"/>
                    <a:pt x="41664" y="13102"/>
                    <a:pt x="40830" y="12902"/>
                  </a:cubicBezTo>
                  <a:cubicBezTo>
                    <a:pt x="40830" y="12902"/>
                    <a:pt x="40830" y="12902"/>
                    <a:pt x="40830" y="12868"/>
                  </a:cubicBezTo>
                  <a:cubicBezTo>
                    <a:pt x="40936" y="12864"/>
                    <a:pt x="41043" y="12862"/>
                    <a:pt x="41149" y="12862"/>
                  </a:cubicBezTo>
                  <a:cubicBezTo>
                    <a:pt x="41942" y="12862"/>
                    <a:pt x="42730" y="12978"/>
                    <a:pt x="43465" y="13302"/>
                  </a:cubicBezTo>
                  <a:cubicBezTo>
                    <a:pt x="43490" y="13314"/>
                    <a:pt x="43514" y="13320"/>
                    <a:pt x="43536" y="13320"/>
                  </a:cubicBezTo>
                  <a:cubicBezTo>
                    <a:pt x="43629" y="13320"/>
                    <a:pt x="43680" y="13216"/>
                    <a:pt x="43599" y="13135"/>
                  </a:cubicBezTo>
                  <a:cubicBezTo>
                    <a:pt x="43177" y="12573"/>
                    <a:pt x="42405" y="12434"/>
                    <a:pt x="41639" y="12434"/>
                  </a:cubicBezTo>
                  <a:cubicBezTo>
                    <a:pt x="41133" y="12434"/>
                    <a:pt x="40628" y="12495"/>
                    <a:pt x="40230" y="12535"/>
                  </a:cubicBezTo>
                  <a:cubicBezTo>
                    <a:pt x="38762" y="12668"/>
                    <a:pt x="37328" y="12935"/>
                    <a:pt x="35860" y="13168"/>
                  </a:cubicBezTo>
                  <a:cubicBezTo>
                    <a:pt x="34395" y="13435"/>
                    <a:pt x="32897" y="13658"/>
                    <a:pt x="31404" y="13658"/>
                  </a:cubicBezTo>
                  <a:cubicBezTo>
                    <a:pt x="30279" y="13658"/>
                    <a:pt x="29158" y="13531"/>
                    <a:pt x="28054" y="13202"/>
                  </a:cubicBezTo>
                  <a:cubicBezTo>
                    <a:pt x="27254" y="12968"/>
                    <a:pt x="26520" y="12601"/>
                    <a:pt x="25886" y="12168"/>
                  </a:cubicBezTo>
                  <a:cubicBezTo>
                    <a:pt x="25386" y="11701"/>
                    <a:pt x="25085" y="11100"/>
                    <a:pt x="25186" y="10467"/>
                  </a:cubicBezTo>
                  <a:lnTo>
                    <a:pt x="25186" y="10467"/>
                  </a:lnTo>
                  <a:cubicBezTo>
                    <a:pt x="25486" y="11234"/>
                    <a:pt x="26220" y="11834"/>
                    <a:pt x="27020" y="11934"/>
                  </a:cubicBezTo>
                  <a:cubicBezTo>
                    <a:pt x="25919" y="11401"/>
                    <a:pt x="25186" y="10166"/>
                    <a:pt x="25219" y="8899"/>
                  </a:cubicBezTo>
                  <a:cubicBezTo>
                    <a:pt x="25219" y="8599"/>
                    <a:pt x="25286" y="8298"/>
                    <a:pt x="25519" y="8132"/>
                  </a:cubicBezTo>
                  <a:cubicBezTo>
                    <a:pt x="25629" y="8058"/>
                    <a:pt x="25742" y="8027"/>
                    <a:pt x="25855" y="8027"/>
                  </a:cubicBezTo>
                  <a:cubicBezTo>
                    <a:pt x="26258" y="8027"/>
                    <a:pt x="26667" y="8427"/>
                    <a:pt x="26953" y="8765"/>
                  </a:cubicBezTo>
                  <a:cubicBezTo>
                    <a:pt x="28021" y="10000"/>
                    <a:pt x="29555" y="10833"/>
                    <a:pt x="31156" y="11034"/>
                  </a:cubicBezTo>
                  <a:cubicBezTo>
                    <a:pt x="31988" y="11283"/>
                    <a:pt x="32866" y="11417"/>
                    <a:pt x="33751" y="11417"/>
                  </a:cubicBezTo>
                  <a:cubicBezTo>
                    <a:pt x="33931" y="11417"/>
                    <a:pt x="34112" y="11412"/>
                    <a:pt x="34292" y="11401"/>
                  </a:cubicBezTo>
                  <a:cubicBezTo>
                    <a:pt x="34325" y="11401"/>
                    <a:pt x="34325" y="11367"/>
                    <a:pt x="34292" y="11367"/>
                  </a:cubicBezTo>
                  <a:cubicBezTo>
                    <a:pt x="34243" y="11368"/>
                    <a:pt x="34193" y="11368"/>
                    <a:pt x="34144" y="11368"/>
                  </a:cubicBezTo>
                  <a:cubicBezTo>
                    <a:pt x="32125" y="11368"/>
                    <a:pt x="30116" y="10705"/>
                    <a:pt x="28488" y="9533"/>
                  </a:cubicBezTo>
                  <a:cubicBezTo>
                    <a:pt x="27988" y="9166"/>
                    <a:pt x="27387" y="8699"/>
                    <a:pt x="27020" y="8132"/>
                  </a:cubicBezTo>
                  <a:cubicBezTo>
                    <a:pt x="26987" y="8098"/>
                    <a:pt x="26987" y="8065"/>
                    <a:pt x="26953" y="7998"/>
                  </a:cubicBezTo>
                  <a:cubicBezTo>
                    <a:pt x="26853" y="7798"/>
                    <a:pt x="26787" y="7498"/>
                    <a:pt x="27020" y="7431"/>
                  </a:cubicBezTo>
                  <a:cubicBezTo>
                    <a:pt x="27045" y="7419"/>
                    <a:pt x="27071" y="7413"/>
                    <a:pt x="27098" y="7413"/>
                  </a:cubicBezTo>
                  <a:cubicBezTo>
                    <a:pt x="27214" y="7413"/>
                    <a:pt x="27339" y="7516"/>
                    <a:pt x="27420" y="7598"/>
                  </a:cubicBezTo>
                  <a:cubicBezTo>
                    <a:pt x="28988" y="9132"/>
                    <a:pt x="31023" y="10100"/>
                    <a:pt x="33191" y="10400"/>
                  </a:cubicBezTo>
                  <a:cubicBezTo>
                    <a:pt x="31323" y="9899"/>
                    <a:pt x="29622" y="8899"/>
                    <a:pt x="28221" y="7598"/>
                  </a:cubicBezTo>
                  <a:cubicBezTo>
                    <a:pt x="27988" y="7364"/>
                    <a:pt x="27721" y="6964"/>
                    <a:pt x="27954" y="6731"/>
                  </a:cubicBezTo>
                  <a:cubicBezTo>
                    <a:pt x="28028" y="6657"/>
                    <a:pt x="28114" y="6627"/>
                    <a:pt x="28206" y="6627"/>
                  </a:cubicBezTo>
                  <a:cubicBezTo>
                    <a:pt x="28450" y="6627"/>
                    <a:pt x="28737" y="6837"/>
                    <a:pt x="28955" y="7031"/>
                  </a:cubicBezTo>
                  <a:cubicBezTo>
                    <a:pt x="29288" y="7331"/>
                    <a:pt x="29689" y="7598"/>
                    <a:pt x="30122" y="7765"/>
                  </a:cubicBezTo>
                  <a:cubicBezTo>
                    <a:pt x="31813" y="8976"/>
                    <a:pt x="33991" y="9335"/>
                    <a:pt x="36044" y="9335"/>
                  </a:cubicBezTo>
                  <a:cubicBezTo>
                    <a:pt x="36139" y="9335"/>
                    <a:pt x="36233" y="9334"/>
                    <a:pt x="36327" y="9332"/>
                  </a:cubicBezTo>
                  <a:cubicBezTo>
                    <a:pt x="36360" y="9332"/>
                    <a:pt x="36360" y="9266"/>
                    <a:pt x="36327" y="9266"/>
                  </a:cubicBezTo>
                  <a:cubicBezTo>
                    <a:pt x="34292" y="9099"/>
                    <a:pt x="32090" y="8765"/>
                    <a:pt x="30389" y="7564"/>
                  </a:cubicBezTo>
                  <a:cubicBezTo>
                    <a:pt x="30089" y="7364"/>
                    <a:pt x="29288" y="6564"/>
                    <a:pt x="28821" y="5830"/>
                  </a:cubicBezTo>
                  <a:cubicBezTo>
                    <a:pt x="28922" y="5663"/>
                    <a:pt x="29122" y="5596"/>
                    <a:pt x="29322" y="5596"/>
                  </a:cubicBezTo>
                  <a:cubicBezTo>
                    <a:pt x="29555" y="5630"/>
                    <a:pt x="29755" y="5730"/>
                    <a:pt x="29989" y="5863"/>
                  </a:cubicBezTo>
                  <a:cubicBezTo>
                    <a:pt x="30756" y="6297"/>
                    <a:pt x="31590" y="6630"/>
                    <a:pt x="32491" y="6764"/>
                  </a:cubicBezTo>
                  <a:cubicBezTo>
                    <a:pt x="32824" y="6864"/>
                    <a:pt x="33191" y="6964"/>
                    <a:pt x="33558" y="7031"/>
                  </a:cubicBezTo>
                  <a:cubicBezTo>
                    <a:pt x="33558" y="7031"/>
                    <a:pt x="33592" y="6997"/>
                    <a:pt x="33558" y="6997"/>
                  </a:cubicBezTo>
                  <a:cubicBezTo>
                    <a:pt x="33358" y="6931"/>
                    <a:pt x="33158" y="6831"/>
                    <a:pt x="32958" y="6764"/>
                  </a:cubicBezTo>
                  <a:cubicBezTo>
                    <a:pt x="32591" y="6630"/>
                    <a:pt x="32224" y="6497"/>
                    <a:pt x="31890" y="6364"/>
                  </a:cubicBezTo>
                  <a:cubicBezTo>
                    <a:pt x="31490" y="6197"/>
                    <a:pt x="31090" y="6030"/>
                    <a:pt x="30723" y="5830"/>
                  </a:cubicBezTo>
                  <a:cubicBezTo>
                    <a:pt x="30323" y="5630"/>
                    <a:pt x="29055" y="4963"/>
                    <a:pt x="29489" y="4362"/>
                  </a:cubicBezTo>
                  <a:cubicBezTo>
                    <a:pt x="29564" y="4249"/>
                    <a:pt x="29749" y="4208"/>
                    <a:pt x="29986" y="4208"/>
                  </a:cubicBezTo>
                  <a:cubicBezTo>
                    <a:pt x="30585" y="4208"/>
                    <a:pt x="31513" y="4472"/>
                    <a:pt x="31824" y="4496"/>
                  </a:cubicBezTo>
                  <a:cubicBezTo>
                    <a:pt x="33258" y="4696"/>
                    <a:pt x="34626" y="5096"/>
                    <a:pt x="35960" y="5630"/>
                  </a:cubicBezTo>
                  <a:cubicBezTo>
                    <a:pt x="35967" y="5636"/>
                    <a:pt x="35972" y="5639"/>
                    <a:pt x="35976" y="5639"/>
                  </a:cubicBezTo>
                  <a:cubicBezTo>
                    <a:pt x="35992" y="5639"/>
                    <a:pt x="35987" y="5596"/>
                    <a:pt x="35960" y="5596"/>
                  </a:cubicBezTo>
                  <a:cubicBezTo>
                    <a:pt x="35026" y="5063"/>
                    <a:pt x="33992" y="4696"/>
                    <a:pt x="32924" y="4462"/>
                  </a:cubicBezTo>
                  <a:cubicBezTo>
                    <a:pt x="32424" y="4329"/>
                    <a:pt x="31924" y="4262"/>
                    <a:pt x="31390" y="4229"/>
                  </a:cubicBezTo>
                  <a:cubicBezTo>
                    <a:pt x="31090" y="4195"/>
                    <a:pt x="30790" y="4162"/>
                    <a:pt x="30489" y="4095"/>
                  </a:cubicBezTo>
                  <a:cubicBezTo>
                    <a:pt x="30289" y="4062"/>
                    <a:pt x="29989" y="4029"/>
                    <a:pt x="29822" y="3895"/>
                  </a:cubicBezTo>
                  <a:cubicBezTo>
                    <a:pt x="29755" y="3828"/>
                    <a:pt x="29689" y="3695"/>
                    <a:pt x="29755" y="3595"/>
                  </a:cubicBezTo>
                  <a:cubicBezTo>
                    <a:pt x="29789" y="3528"/>
                    <a:pt x="29822" y="3495"/>
                    <a:pt x="29889" y="3462"/>
                  </a:cubicBezTo>
                  <a:cubicBezTo>
                    <a:pt x="30790" y="2961"/>
                    <a:pt x="31857" y="2828"/>
                    <a:pt x="32858" y="2828"/>
                  </a:cubicBezTo>
                  <a:cubicBezTo>
                    <a:pt x="32953" y="2824"/>
                    <a:pt x="33048" y="2823"/>
                    <a:pt x="33143" y="2823"/>
                  </a:cubicBezTo>
                  <a:cubicBezTo>
                    <a:pt x="33975" y="2823"/>
                    <a:pt x="34781" y="2952"/>
                    <a:pt x="35560" y="3161"/>
                  </a:cubicBezTo>
                  <a:cubicBezTo>
                    <a:pt x="35893" y="3295"/>
                    <a:pt x="36227" y="3462"/>
                    <a:pt x="36527" y="3562"/>
                  </a:cubicBezTo>
                  <a:cubicBezTo>
                    <a:pt x="36560" y="3562"/>
                    <a:pt x="36594" y="3495"/>
                    <a:pt x="36560" y="3462"/>
                  </a:cubicBezTo>
                  <a:cubicBezTo>
                    <a:pt x="36160" y="3061"/>
                    <a:pt x="35493" y="2828"/>
                    <a:pt x="34859" y="2661"/>
                  </a:cubicBezTo>
                  <a:cubicBezTo>
                    <a:pt x="34219" y="2421"/>
                    <a:pt x="33530" y="2301"/>
                    <a:pt x="32844" y="2301"/>
                  </a:cubicBezTo>
                  <a:cubicBezTo>
                    <a:pt x="32387" y="2301"/>
                    <a:pt x="31930" y="2354"/>
                    <a:pt x="31490" y="2461"/>
                  </a:cubicBezTo>
                  <a:cubicBezTo>
                    <a:pt x="31390" y="2461"/>
                    <a:pt x="31090" y="2461"/>
                    <a:pt x="31023" y="2427"/>
                  </a:cubicBezTo>
                  <a:cubicBezTo>
                    <a:pt x="30489" y="1994"/>
                    <a:pt x="31590" y="1227"/>
                    <a:pt x="31924" y="1026"/>
                  </a:cubicBezTo>
                  <a:cubicBezTo>
                    <a:pt x="32291" y="793"/>
                    <a:pt x="32658" y="626"/>
                    <a:pt x="33058" y="526"/>
                  </a:cubicBezTo>
                  <a:cubicBezTo>
                    <a:pt x="33371" y="475"/>
                    <a:pt x="33688" y="453"/>
                    <a:pt x="34005" y="453"/>
                  </a:cubicBezTo>
                  <a:close/>
                  <a:moveTo>
                    <a:pt x="22598" y="15049"/>
                  </a:moveTo>
                  <a:cubicBezTo>
                    <a:pt x="22673" y="15049"/>
                    <a:pt x="22756" y="15102"/>
                    <a:pt x="22851" y="15237"/>
                  </a:cubicBezTo>
                  <a:cubicBezTo>
                    <a:pt x="22951" y="15337"/>
                    <a:pt x="22951" y="15637"/>
                    <a:pt x="22984" y="15804"/>
                  </a:cubicBezTo>
                  <a:cubicBezTo>
                    <a:pt x="23051" y="16204"/>
                    <a:pt x="23084" y="16604"/>
                    <a:pt x="23117" y="17038"/>
                  </a:cubicBezTo>
                  <a:cubicBezTo>
                    <a:pt x="23151" y="17405"/>
                    <a:pt x="23151" y="17772"/>
                    <a:pt x="23151" y="18139"/>
                  </a:cubicBezTo>
                  <a:cubicBezTo>
                    <a:pt x="23151" y="18205"/>
                    <a:pt x="23151" y="18272"/>
                    <a:pt x="23151" y="18339"/>
                  </a:cubicBezTo>
                  <a:cubicBezTo>
                    <a:pt x="22884" y="18105"/>
                    <a:pt x="22650" y="17738"/>
                    <a:pt x="22550" y="17572"/>
                  </a:cubicBezTo>
                  <a:cubicBezTo>
                    <a:pt x="22317" y="17171"/>
                    <a:pt x="22183" y="16738"/>
                    <a:pt x="22183" y="16271"/>
                  </a:cubicBezTo>
                  <a:cubicBezTo>
                    <a:pt x="22150" y="15937"/>
                    <a:pt x="22217" y="15604"/>
                    <a:pt x="22317" y="15303"/>
                  </a:cubicBezTo>
                  <a:cubicBezTo>
                    <a:pt x="22396" y="15164"/>
                    <a:pt x="22488" y="15049"/>
                    <a:pt x="22598" y="15049"/>
                  </a:cubicBezTo>
                  <a:close/>
                  <a:moveTo>
                    <a:pt x="23551" y="18939"/>
                  </a:moveTo>
                  <a:cubicBezTo>
                    <a:pt x="23484" y="18973"/>
                    <a:pt x="23418" y="18973"/>
                    <a:pt x="23384" y="19006"/>
                  </a:cubicBezTo>
                  <a:cubicBezTo>
                    <a:pt x="23384" y="19006"/>
                    <a:pt x="23351" y="18973"/>
                    <a:pt x="23351" y="18973"/>
                  </a:cubicBezTo>
                  <a:cubicBezTo>
                    <a:pt x="23418" y="18973"/>
                    <a:pt x="23484" y="18939"/>
                    <a:pt x="23551" y="18939"/>
                  </a:cubicBezTo>
                  <a:close/>
                  <a:moveTo>
                    <a:pt x="23117" y="19006"/>
                  </a:moveTo>
                  <a:cubicBezTo>
                    <a:pt x="23117" y="19039"/>
                    <a:pt x="23117" y="19039"/>
                    <a:pt x="23117" y="19039"/>
                  </a:cubicBezTo>
                  <a:lnTo>
                    <a:pt x="23084" y="19039"/>
                  </a:lnTo>
                  <a:cubicBezTo>
                    <a:pt x="23084" y="19006"/>
                    <a:pt x="23117" y="19006"/>
                    <a:pt x="23117" y="19006"/>
                  </a:cubicBezTo>
                  <a:close/>
                  <a:moveTo>
                    <a:pt x="30323" y="1160"/>
                  </a:moveTo>
                  <a:cubicBezTo>
                    <a:pt x="30323" y="1193"/>
                    <a:pt x="30323" y="1193"/>
                    <a:pt x="30323" y="1193"/>
                  </a:cubicBezTo>
                  <a:cubicBezTo>
                    <a:pt x="30656" y="1460"/>
                    <a:pt x="30122" y="1960"/>
                    <a:pt x="29922" y="2227"/>
                  </a:cubicBezTo>
                  <a:cubicBezTo>
                    <a:pt x="29889" y="2261"/>
                    <a:pt x="29856" y="2294"/>
                    <a:pt x="29822" y="2361"/>
                  </a:cubicBezTo>
                  <a:cubicBezTo>
                    <a:pt x="29655" y="2494"/>
                    <a:pt x="29489" y="2628"/>
                    <a:pt x="29355" y="2794"/>
                  </a:cubicBezTo>
                  <a:cubicBezTo>
                    <a:pt x="29322" y="2828"/>
                    <a:pt x="29255" y="2894"/>
                    <a:pt x="29222" y="2928"/>
                  </a:cubicBezTo>
                  <a:cubicBezTo>
                    <a:pt x="28955" y="3095"/>
                    <a:pt x="28688" y="3261"/>
                    <a:pt x="28421" y="3428"/>
                  </a:cubicBezTo>
                  <a:cubicBezTo>
                    <a:pt x="28154" y="3595"/>
                    <a:pt x="27854" y="3728"/>
                    <a:pt x="27587" y="3862"/>
                  </a:cubicBezTo>
                  <a:cubicBezTo>
                    <a:pt x="27354" y="3929"/>
                    <a:pt x="27120" y="4029"/>
                    <a:pt x="26887" y="4062"/>
                  </a:cubicBezTo>
                  <a:cubicBezTo>
                    <a:pt x="26687" y="4129"/>
                    <a:pt x="26453" y="4162"/>
                    <a:pt x="26253" y="4229"/>
                  </a:cubicBezTo>
                  <a:cubicBezTo>
                    <a:pt x="25886" y="4362"/>
                    <a:pt x="25552" y="4496"/>
                    <a:pt x="25186" y="4662"/>
                  </a:cubicBezTo>
                  <a:cubicBezTo>
                    <a:pt x="25186" y="4662"/>
                    <a:pt x="25186" y="4696"/>
                    <a:pt x="25219" y="4696"/>
                  </a:cubicBezTo>
                  <a:cubicBezTo>
                    <a:pt x="25486" y="4596"/>
                    <a:pt x="25753" y="4529"/>
                    <a:pt x="26019" y="4462"/>
                  </a:cubicBezTo>
                  <a:cubicBezTo>
                    <a:pt x="26053" y="4462"/>
                    <a:pt x="26053" y="4462"/>
                    <a:pt x="26053" y="4429"/>
                  </a:cubicBezTo>
                  <a:cubicBezTo>
                    <a:pt x="26186" y="4429"/>
                    <a:pt x="26286" y="4396"/>
                    <a:pt x="26386" y="4362"/>
                  </a:cubicBezTo>
                  <a:lnTo>
                    <a:pt x="26486" y="4362"/>
                  </a:lnTo>
                  <a:cubicBezTo>
                    <a:pt x="26553" y="4354"/>
                    <a:pt x="26616" y="4350"/>
                    <a:pt x="26676" y="4350"/>
                  </a:cubicBezTo>
                  <a:cubicBezTo>
                    <a:pt x="26855" y="4350"/>
                    <a:pt x="27012" y="4387"/>
                    <a:pt x="27187" y="4462"/>
                  </a:cubicBezTo>
                  <a:cubicBezTo>
                    <a:pt x="27354" y="4529"/>
                    <a:pt x="27320" y="4596"/>
                    <a:pt x="27220" y="4662"/>
                  </a:cubicBezTo>
                  <a:cubicBezTo>
                    <a:pt x="27120" y="4696"/>
                    <a:pt x="26987" y="4729"/>
                    <a:pt x="26853" y="4729"/>
                  </a:cubicBezTo>
                  <a:cubicBezTo>
                    <a:pt x="26486" y="4796"/>
                    <a:pt x="26120" y="4829"/>
                    <a:pt x="25786" y="4963"/>
                  </a:cubicBezTo>
                  <a:cubicBezTo>
                    <a:pt x="25452" y="5063"/>
                    <a:pt x="25085" y="5163"/>
                    <a:pt x="24752" y="5263"/>
                  </a:cubicBezTo>
                  <a:cubicBezTo>
                    <a:pt x="24752" y="5263"/>
                    <a:pt x="24752" y="5296"/>
                    <a:pt x="24785" y="5296"/>
                  </a:cubicBezTo>
                  <a:cubicBezTo>
                    <a:pt x="25119" y="5229"/>
                    <a:pt x="25419" y="5163"/>
                    <a:pt x="25753" y="5096"/>
                  </a:cubicBezTo>
                  <a:lnTo>
                    <a:pt x="26587" y="5096"/>
                  </a:lnTo>
                  <a:cubicBezTo>
                    <a:pt x="26653" y="5129"/>
                    <a:pt x="26720" y="5129"/>
                    <a:pt x="26687" y="5229"/>
                  </a:cubicBezTo>
                  <a:cubicBezTo>
                    <a:pt x="26687" y="5229"/>
                    <a:pt x="26687" y="5263"/>
                    <a:pt x="26687" y="5263"/>
                  </a:cubicBezTo>
                  <a:cubicBezTo>
                    <a:pt x="26520" y="5363"/>
                    <a:pt x="26353" y="5430"/>
                    <a:pt x="26186" y="5530"/>
                  </a:cubicBezTo>
                  <a:cubicBezTo>
                    <a:pt x="25519" y="5763"/>
                    <a:pt x="24952" y="6163"/>
                    <a:pt x="24518" y="6697"/>
                  </a:cubicBezTo>
                  <a:cubicBezTo>
                    <a:pt x="23718" y="7731"/>
                    <a:pt x="23718" y="9266"/>
                    <a:pt x="22617" y="10100"/>
                  </a:cubicBezTo>
                  <a:lnTo>
                    <a:pt x="22650" y="10100"/>
                  </a:lnTo>
                  <a:cubicBezTo>
                    <a:pt x="23451" y="9633"/>
                    <a:pt x="23718" y="8732"/>
                    <a:pt x="24051" y="7898"/>
                  </a:cubicBezTo>
                  <a:cubicBezTo>
                    <a:pt x="24618" y="6864"/>
                    <a:pt x="25653" y="6097"/>
                    <a:pt x="26820" y="5897"/>
                  </a:cubicBezTo>
                  <a:lnTo>
                    <a:pt x="26820" y="5897"/>
                  </a:lnTo>
                  <a:cubicBezTo>
                    <a:pt x="26653" y="5997"/>
                    <a:pt x="26520" y="6097"/>
                    <a:pt x="26353" y="6230"/>
                  </a:cubicBezTo>
                  <a:cubicBezTo>
                    <a:pt x="25953" y="6464"/>
                    <a:pt x="25552" y="6864"/>
                    <a:pt x="25319" y="7198"/>
                  </a:cubicBezTo>
                  <a:cubicBezTo>
                    <a:pt x="25052" y="7598"/>
                    <a:pt x="24852" y="8065"/>
                    <a:pt x="24819" y="8565"/>
                  </a:cubicBezTo>
                  <a:cubicBezTo>
                    <a:pt x="24785" y="8565"/>
                    <a:pt x="24785" y="8599"/>
                    <a:pt x="24785" y="8599"/>
                  </a:cubicBezTo>
                  <a:cubicBezTo>
                    <a:pt x="24785" y="8599"/>
                    <a:pt x="24785" y="8632"/>
                    <a:pt x="24785" y="8632"/>
                  </a:cubicBezTo>
                  <a:cubicBezTo>
                    <a:pt x="24785" y="8865"/>
                    <a:pt x="24785" y="9099"/>
                    <a:pt x="24819" y="9366"/>
                  </a:cubicBezTo>
                  <a:cubicBezTo>
                    <a:pt x="24785" y="10400"/>
                    <a:pt x="24385" y="11367"/>
                    <a:pt x="23851" y="12268"/>
                  </a:cubicBezTo>
                  <a:cubicBezTo>
                    <a:pt x="23284" y="13235"/>
                    <a:pt x="22417" y="14036"/>
                    <a:pt x="22017" y="15103"/>
                  </a:cubicBezTo>
                  <a:cubicBezTo>
                    <a:pt x="21716" y="15937"/>
                    <a:pt x="21816" y="16904"/>
                    <a:pt x="22217" y="17672"/>
                  </a:cubicBezTo>
                  <a:cubicBezTo>
                    <a:pt x="22317" y="17838"/>
                    <a:pt x="22851" y="18506"/>
                    <a:pt x="23251" y="18772"/>
                  </a:cubicBezTo>
                  <a:cubicBezTo>
                    <a:pt x="22717" y="18772"/>
                    <a:pt x="22250" y="18706"/>
                    <a:pt x="21750" y="18406"/>
                  </a:cubicBezTo>
                  <a:cubicBezTo>
                    <a:pt x="21083" y="18005"/>
                    <a:pt x="20616" y="17371"/>
                    <a:pt x="20382" y="16638"/>
                  </a:cubicBezTo>
                  <a:cubicBezTo>
                    <a:pt x="20149" y="15904"/>
                    <a:pt x="20115" y="15137"/>
                    <a:pt x="20215" y="14369"/>
                  </a:cubicBezTo>
                  <a:cubicBezTo>
                    <a:pt x="20315" y="13635"/>
                    <a:pt x="20516" y="12835"/>
                    <a:pt x="21116" y="12368"/>
                  </a:cubicBezTo>
                  <a:cubicBezTo>
                    <a:pt x="21173" y="12339"/>
                    <a:pt x="21132" y="12261"/>
                    <a:pt x="21077" y="12261"/>
                  </a:cubicBezTo>
                  <a:cubicBezTo>
                    <a:pt x="21068" y="12261"/>
                    <a:pt x="21059" y="12263"/>
                    <a:pt x="21049" y="12268"/>
                  </a:cubicBezTo>
                  <a:cubicBezTo>
                    <a:pt x="20816" y="12368"/>
                    <a:pt x="20616" y="12535"/>
                    <a:pt x="20482" y="12735"/>
                  </a:cubicBezTo>
                  <a:cubicBezTo>
                    <a:pt x="18814" y="14569"/>
                    <a:pt x="19615" y="17271"/>
                    <a:pt x="20449" y="19340"/>
                  </a:cubicBezTo>
                  <a:cubicBezTo>
                    <a:pt x="18481" y="17505"/>
                    <a:pt x="18014" y="14536"/>
                    <a:pt x="19115" y="12101"/>
                  </a:cubicBezTo>
                  <a:cubicBezTo>
                    <a:pt x="19415" y="11467"/>
                    <a:pt x="19815" y="10867"/>
                    <a:pt x="20315" y="10333"/>
                  </a:cubicBezTo>
                  <a:cubicBezTo>
                    <a:pt x="20782" y="9799"/>
                    <a:pt x="21316" y="9399"/>
                    <a:pt x="21850" y="8899"/>
                  </a:cubicBezTo>
                  <a:cubicBezTo>
                    <a:pt x="22150" y="8599"/>
                    <a:pt x="22450" y="8232"/>
                    <a:pt x="22684" y="7898"/>
                  </a:cubicBezTo>
                  <a:cubicBezTo>
                    <a:pt x="23117" y="7398"/>
                    <a:pt x="23451" y="6797"/>
                    <a:pt x="23618" y="6163"/>
                  </a:cubicBezTo>
                  <a:cubicBezTo>
                    <a:pt x="23640" y="6163"/>
                    <a:pt x="23618" y="6149"/>
                    <a:pt x="23600" y="6149"/>
                  </a:cubicBezTo>
                  <a:cubicBezTo>
                    <a:pt x="23592" y="6149"/>
                    <a:pt x="23584" y="6152"/>
                    <a:pt x="23584" y="6163"/>
                  </a:cubicBezTo>
                  <a:cubicBezTo>
                    <a:pt x="23318" y="6630"/>
                    <a:pt x="23051" y="7064"/>
                    <a:pt x="22750" y="7464"/>
                  </a:cubicBezTo>
                  <a:cubicBezTo>
                    <a:pt x="21983" y="8298"/>
                    <a:pt x="20949" y="8765"/>
                    <a:pt x="19882" y="9132"/>
                  </a:cubicBezTo>
                  <a:cubicBezTo>
                    <a:pt x="18948" y="9466"/>
                    <a:pt x="17747" y="9866"/>
                    <a:pt x="17113" y="10700"/>
                  </a:cubicBezTo>
                  <a:cubicBezTo>
                    <a:pt x="16980" y="10833"/>
                    <a:pt x="16846" y="11000"/>
                    <a:pt x="16746" y="11167"/>
                  </a:cubicBezTo>
                  <a:cubicBezTo>
                    <a:pt x="16846" y="10233"/>
                    <a:pt x="17513" y="9432"/>
                    <a:pt x="18214" y="8799"/>
                  </a:cubicBezTo>
                  <a:cubicBezTo>
                    <a:pt x="18814" y="8265"/>
                    <a:pt x="19415" y="7731"/>
                    <a:pt x="19982" y="7198"/>
                  </a:cubicBezTo>
                  <a:cubicBezTo>
                    <a:pt x="21083" y="6130"/>
                    <a:pt x="21983" y="4963"/>
                    <a:pt x="23318" y="4195"/>
                  </a:cubicBezTo>
                  <a:cubicBezTo>
                    <a:pt x="23818" y="3895"/>
                    <a:pt x="24352" y="3662"/>
                    <a:pt x="24885" y="3562"/>
                  </a:cubicBezTo>
                  <a:cubicBezTo>
                    <a:pt x="25519" y="3395"/>
                    <a:pt x="26153" y="3462"/>
                    <a:pt x="26787" y="3428"/>
                  </a:cubicBezTo>
                  <a:cubicBezTo>
                    <a:pt x="26553" y="3295"/>
                    <a:pt x="26286" y="3228"/>
                    <a:pt x="26019" y="3195"/>
                  </a:cubicBezTo>
                  <a:cubicBezTo>
                    <a:pt x="25854" y="3151"/>
                    <a:pt x="25681" y="3133"/>
                    <a:pt x="25506" y="3133"/>
                  </a:cubicBezTo>
                  <a:cubicBezTo>
                    <a:pt x="25011" y="3133"/>
                    <a:pt x="24495" y="3280"/>
                    <a:pt x="24051" y="3428"/>
                  </a:cubicBezTo>
                  <a:cubicBezTo>
                    <a:pt x="23684" y="3562"/>
                    <a:pt x="23351" y="3728"/>
                    <a:pt x="22984" y="3895"/>
                  </a:cubicBezTo>
                  <a:cubicBezTo>
                    <a:pt x="22884" y="3929"/>
                    <a:pt x="22750" y="3995"/>
                    <a:pt x="22617" y="4062"/>
                  </a:cubicBezTo>
                  <a:cubicBezTo>
                    <a:pt x="22586" y="4070"/>
                    <a:pt x="22556" y="4074"/>
                    <a:pt x="22530" y="4074"/>
                  </a:cubicBezTo>
                  <a:cubicBezTo>
                    <a:pt x="22446" y="4074"/>
                    <a:pt x="22399" y="4030"/>
                    <a:pt x="22450" y="3929"/>
                  </a:cubicBezTo>
                  <a:cubicBezTo>
                    <a:pt x="23251" y="3161"/>
                    <a:pt x="24352" y="2661"/>
                    <a:pt x="25386" y="2261"/>
                  </a:cubicBezTo>
                  <a:cubicBezTo>
                    <a:pt x="26286" y="1927"/>
                    <a:pt x="27254" y="1627"/>
                    <a:pt x="28221" y="1427"/>
                  </a:cubicBezTo>
                  <a:cubicBezTo>
                    <a:pt x="28922" y="1293"/>
                    <a:pt x="29622" y="1227"/>
                    <a:pt x="30323" y="1160"/>
                  </a:cubicBezTo>
                  <a:close/>
                  <a:moveTo>
                    <a:pt x="28006" y="18686"/>
                  </a:moveTo>
                  <a:cubicBezTo>
                    <a:pt x="28130" y="18686"/>
                    <a:pt x="28249" y="18709"/>
                    <a:pt x="28354" y="18772"/>
                  </a:cubicBezTo>
                  <a:cubicBezTo>
                    <a:pt x="28455" y="18839"/>
                    <a:pt x="28521" y="19106"/>
                    <a:pt x="28588" y="19173"/>
                  </a:cubicBezTo>
                  <a:cubicBezTo>
                    <a:pt x="28688" y="19239"/>
                    <a:pt x="28755" y="19306"/>
                    <a:pt x="28855" y="19373"/>
                  </a:cubicBezTo>
                  <a:cubicBezTo>
                    <a:pt x="28553" y="19276"/>
                    <a:pt x="28241" y="19238"/>
                    <a:pt x="27926" y="19238"/>
                  </a:cubicBezTo>
                  <a:cubicBezTo>
                    <a:pt x="27267" y="19238"/>
                    <a:pt x="26596" y="19404"/>
                    <a:pt x="25986" y="19540"/>
                  </a:cubicBezTo>
                  <a:cubicBezTo>
                    <a:pt x="25686" y="19606"/>
                    <a:pt x="25386" y="19606"/>
                    <a:pt x="25085" y="19640"/>
                  </a:cubicBezTo>
                  <a:cubicBezTo>
                    <a:pt x="24952" y="19673"/>
                    <a:pt x="24852" y="19673"/>
                    <a:pt x="24719" y="19773"/>
                  </a:cubicBezTo>
                  <a:cubicBezTo>
                    <a:pt x="24618" y="19873"/>
                    <a:pt x="24485" y="20040"/>
                    <a:pt x="24418" y="20207"/>
                  </a:cubicBezTo>
                  <a:cubicBezTo>
                    <a:pt x="24385" y="20240"/>
                    <a:pt x="24385" y="20240"/>
                    <a:pt x="24385" y="20240"/>
                  </a:cubicBezTo>
                  <a:cubicBezTo>
                    <a:pt x="24218" y="19807"/>
                    <a:pt x="24285" y="19273"/>
                    <a:pt x="24585" y="18906"/>
                  </a:cubicBezTo>
                  <a:cubicBezTo>
                    <a:pt x="24719" y="18806"/>
                    <a:pt x="24885" y="18739"/>
                    <a:pt x="25085" y="18739"/>
                  </a:cubicBezTo>
                  <a:cubicBezTo>
                    <a:pt x="25186" y="18739"/>
                    <a:pt x="25319" y="18839"/>
                    <a:pt x="25419" y="18839"/>
                  </a:cubicBezTo>
                  <a:cubicBezTo>
                    <a:pt x="25686" y="18906"/>
                    <a:pt x="26019" y="18906"/>
                    <a:pt x="26253" y="18906"/>
                  </a:cubicBezTo>
                  <a:cubicBezTo>
                    <a:pt x="26820" y="18906"/>
                    <a:pt x="27254" y="18806"/>
                    <a:pt x="27787" y="18706"/>
                  </a:cubicBezTo>
                  <a:cubicBezTo>
                    <a:pt x="27861" y="18694"/>
                    <a:pt x="27934" y="18686"/>
                    <a:pt x="28006" y="18686"/>
                  </a:cubicBezTo>
                  <a:close/>
                  <a:moveTo>
                    <a:pt x="43020" y="14875"/>
                  </a:moveTo>
                  <a:cubicBezTo>
                    <a:pt x="43091" y="14875"/>
                    <a:pt x="43155" y="14893"/>
                    <a:pt x="43198" y="14936"/>
                  </a:cubicBezTo>
                  <a:cubicBezTo>
                    <a:pt x="43298" y="15003"/>
                    <a:pt x="43298" y="15137"/>
                    <a:pt x="43298" y="15237"/>
                  </a:cubicBezTo>
                  <a:cubicBezTo>
                    <a:pt x="43165" y="15870"/>
                    <a:pt x="43198" y="16571"/>
                    <a:pt x="43298" y="17205"/>
                  </a:cubicBezTo>
                  <a:cubicBezTo>
                    <a:pt x="43298" y="17218"/>
                    <a:pt x="43316" y="17227"/>
                    <a:pt x="43336" y="17227"/>
                  </a:cubicBezTo>
                  <a:cubicBezTo>
                    <a:pt x="43364" y="17227"/>
                    <a:pt x="43399" y="17210"/>
                    <a:pt x="43399" y="17171"/>
                  </a:cubicBezTo>
                  <a:cubicBezTo>
                    <a:pt x="43365" y="16804"/>
                    <a:pt x="43365" y="16404"/>
                    <a:pt x="43399" y="16004"/>
                  </a:cubicBezTo>
                  <a:cubicBezTo>
                    <a:pt x="43465" y="15737"/>
                    <a:pt x="43532" y="15470"/>
                    <a:pt x="43599" y="15203"/>
                  </a:cubicBezTo>
                  <a:lnTo>
                    <a:pt x="43699" y="15203"/>
                  </a:lnTo>
                  <a:cubicBezTo>
                    <a:pt x="43732" y="15203"/>
                    <a:pt x="43765" y="15237"/>
                    <a:pt x="43799" y="15270"/>
                  </a:cubicBezTo>
                  <a:cubicBezTo>
                    <a:pt x="43966" y="15503"/>
                    <a:pt x="43999" y="15704"/>
                    <a:pt x="43966" y="15937"/>
                  </a:cubicBezTo>
                  <a:cubicBezTo>
                    <a:pt x="43866" y="16237"/>
                    <a:pt x="43765" y="16471"/>
                    <a:pt x="43699" y="16738"/>
                  </a:cubicBezTo>
                  <a:cubicBezTo>
                    <a:pt x="43532" y="17205"/>
                    <a:pt x="43565" y="17738"/>
                    <a:pt x="43699" y="18239"/>
                  </a:cubicBezTo>
                  <a:cubicBezTo>
                    <a:pt x="43699" y="18539"/>
                    <a:pt x="43699" y="18839"/>
                    <a:pt x="43732" y="19173"/>
                  </a:cubicBezTo>
                  <a:cubicBezTo>
                    <a:pt x="43765" y="19440"/>
                    <a:pt x="43832" y="19706"/>
                    <a:pt x="43832" y="19973"/>
                  </a:cubicBezTo>
                  <a:cubicBezTo>
                    <a:pt x="43832" y="20307"/>
                    <a:pt x="43665" y="20474"/>
                    <a:pt x="43399" y="20640"/>
                  </a:cubicBezTo>
                  <a:cubicBezTo>
                    <a:pt x="43198" y="20640"/>
                    <a:pt x="43198" y="20374"/>
                    <a:pt x="43132" y="19907"/>
                  </a:cubicBezTo>
                  <a:cubicBezTo>
                    <a:pt x="43065" y="19173"/>
                    <a:pt x="42932" y="18472"/>
                    <a:pt x="42731" y="17805"/>
                  </a:cubicBezTo>
                  <a:cubicBezTo>
                    <a:pt x="42665" y="17538"/>
                    <a:pt x="42598" y="17238"/>
                    <a:pt x="42498" y="16904"/>
                  </a:cubicBezTo>
                  <a:cubicBezTo>
                    <a:pt x="42465" y="16771"/>
                    <a:pt x="42431" y="16638"/>
                    <a:pt x="42431" y="16504"/>
                  </a:cubicBezTo>
                  <a:cubicBezTo>
                    <a:pt x="42331" y="16104"/>
                    <a:pt x="42131" y="15470"/>
                    <a:pt x="42364" y="15103"/>
                  </a:cubicBezTo>
                  <a:lnTo>
                    <a:pt x="42364" y="15103"/>
                  </a:lnTo>
                  <a:cubicBezTo>
                    <a:pt x="42364" y="16004"/>
                    <a:pt x="42698" y="17005"/>
                    <a:pt x="42965" y="17838"/>
                  </a:cubicBezTo>
                  <a:cubicBezTo>
                    <a:pt x="42965" y="17855"/>
                    <a:pt x="42982" y="17863"/>
                    <a:pt x="42998" y="17863"/>
                  </a:cubicBezTo>
                  <a:cubicBezTo>
                    <a:pt x="43015" y="17863"/>
                    <a:pt x="43032" y="17855"/>
                    <a:pt x="43032" y="17838"/>
                  </a:cubicBezTo>
                  <a:cubicBezTo>
                    <a:pt x="42898" y="17305"/>
                    <a:pt x="42798" y="16771"/>
                    <a:pt x="42698" y="16204"/>
                  </a:cubicBezTo>
                  <a:cubicBezTo>
                    <a:pt x="42631" y="15837"/>
                    <a:pt x="42631" y="15437"/>
                    <a:pt x="42598" y="15070"/>
                  </a:cubicBezTo>
                  <a:cubicBezTo>
                    <a:pt x="42688" y="14957"/>
                    <a:pt x="42870" y="14875"/>
                    <a:pt x="43020" y="14875"/>
                  </a:cubicBezTo>
                  <a:close/>
                  <a:moveTo>
                    <a:pt x="24585" y="20974"/>
                  </a:moveTo>
                  <a:cubicBezTo>
                    <a:pt x="24585" y="21007"/>
                    <a:pt x="24618" y="21041"/>
                    <a:pt x="24618" y="21074"/>
                  </a:cubicBezTo>
                  <a:cubicBezTo>
                    <a:pt x="24618" y="21074"/>
                    <a:pt x="24618" y="21074"/>
                    <a:pt x="24585" y="21041"/>
                  </a:cubicBezTo>
                  <a:cubicBezTo>
                    <a:pt x="24585" y="21041"/>
                    <a:pt x="24585" y="21007"/>
                    <a:pt x="24552" y="21007"/>
                  </a:cubicBezTo>
                  <a:cubicBezTo>
                    <a:pt x="24585" y="20974"/>
                    <a:pt x="24585" y="20974"/>
                    <a:pt x="24585" y="20974"/>
                  </a:cubicBezTo>
                  <a:close/>
                  <a:moveTo>
                    <a:pt x="45500" y="22375"/>
                  </a:moveTo>
                  <a:cubicBezTo>
                    <a:pt x="45467" y="22408"/>
                    <a:pt x="45467" y="22408"/>
                    <a:pt x="45433" y="22408"/>
                  </a:cubicBezTo>
                  <a:cubicBezTo>
                    <a:pt x="45433" y="22408"/>
                    <a:pt x="45433" y="22375"/>
                    <a:pt x="45433" y="22375"/>
                  </a:cubicBezTo>
                  <a:close/>
                  <a:moveTo>
                    <a:pt x="22050" y="18839"/>
                  </a:moveTo>
                  <a:lnTo>
                    <a:pt x="22050" y="18839"/>
                  </a:lnTo>
                  <a:cubicBezTo>
                    <a:pt x="22317" y="18939"/>
                    <a:pt x="22617" y="19006"/>
                    <a:pt x="22884" y="19006"/>
                  </a:cubicBezTo>
                  <a:cubicBezTo>
                    <a:pt x="23351" y="19440"/>
                    <a:pt x="23384" y="20073"/>
                    <a:pt x="23751" y="20574"/>
                  </a:cubicBezTo>
                  <a:cubicBezTo>
                    <a:pt x="23951" y="20874"/>
                    <a:pt x="24218" y="21141"/>
                    <a:pt x="24385" y="21441"/>
                  </a:cubicBezTo>
                  <a:cubicBezTo>
                    <a:pt x="24452" y="21541"/>
                    <a:pt x="24518" y="21641"/>
                    <a:pt x="24552" y="21741"/>
                  </a:cubicBezTo>
                  <a:cubicBezTo>
                    <a:pt x="24618" y="21875"/>
                    <a:pt x="24652" y="22008"/>
                    <a:pt x="24685" y="22175"/>
                  </a:cubicBezTo>
                  <a:cubicBezTo>
                    <a:pt x="24685" y="22208"/>
                    <a:pt x="24719" y="22242"/>
                    <a:pt x="24785" y="22242"/>
                  </a:cubicBezTo>
                  <a:cubicBezTo>
                    <a:pt x="25019" y="22842"/>
                    <a:pt x="25219" y="23476"/>
                    <a:pt x="25386" y="24076"/>
                  </a:cubicBezTo>
                  <a:cubicBezTo>
                    <a:pt x="25386" y="24076"/>
                    <a:pt x="25419" y="24110"/>
                    <a:pt x="25419" y="24143"/>
                  </a:cubicBezTo>
                  <a:cubicBezTo>
                    <a:pt x="25119" y="23809"/>
                    <a:pt x="24819" y="23509"/>
                    <a:pt x="24518" y="23176"/>
                  </a:cubicBezTo>
                  <a:cubicBezTo>
                    <a:pt x="24151" y="22742"/>
                    <a:pt x="23818" y="22275"/>
                    <a:pt x="23518" y="21808"/>
                  </a:cubicBezTo>
                  <a:cubicBezTo>
                    <a:pt x="22917" y="20907"/>
                    <a:pt x="22384" y="19873"/>
                    <a:pt x="22050" y="18839"/>
                  </a:cubicBezTo>
                  <a:close/>
                  <a:moveTo>
                    <a:pt x="58886" y="26981"/>
                  </a:moveTo>
                  <a:cubicBezTo>
                    <a:pt x="58999" y="26981"/>
                    <a:pt x="59109" y="26990"/>
                    <a:pt x="59210" y="27012"/>
                  </a:cubicBezTo>
                  <a:cubicBezTo>
                    <a:pt x="59210" y="27045"/>
                    <a:pt x="59243" y="27045"/>
                    <a:pt x="59277" y="27045"/>
                  </a:cubicBezTo>
                  <a:cubicBezTo>
                    <a:pt x="59277" y="27045"/>
                    <a:pt x="59243" y="27078"/>
                    <a:pt x="59243" y="27078"/>
                  </a:cubicBezTo>
                  <a:lnTo>
                    <a:pt x="59243" y="27412"/>
                  </a:lnTo>
                  <a:cubicBezTo>
                    <a:pt x="59243" y="27412"/>
                    <a:pt x="59243" y="27445"/>
                    <a:pt x="59243" y="27445"/>
                  </a:cubicBezTo>
                  <a:cubicBezTo>
                    <a:pt x="59067" y="27372"/>
                    <a:pt x="58884" y="27344"/>
                    <a:pt x="58698" y="27344"/>
                  </a:cubicBezTo>
                  <a:cubicBezTo>
                    <a:pt x="58461" y="27344"/>
                    <a:pt x="58218" y="27389"/>
                    <a:pt x="57976" y="27445"/>
                  </a:cubicBezTo>
                  <a:cubicBezTo>
                    <a:pt x="57409" y="27545"/>
                    <a:pt x="56808" y="27612"/>
                    <a:pt x="56274" y="27812"/>
                  </a:cubicBezTo>
                  <a:cubicBezTo>
                    <a:pt x="56208" y="27712"/>
                    <a:pt x="56108" y="27645"/>
                    <a:pt x="56041" y="27579"/>
                  </a:cubicBezTo>
                  <a:cubicBezTo>
                    <a:pt x="56108" y="27545"/>
                    <a:pt x="56174" y="27512"/>
                    <a:pt x="56241" y="27479"/>
                  </a:cubicBezTo>
                  <a:cubicBezTo>
                    <a:pt x="56708" y="27345"/>
                    <a:pt x="57175" y="27279"/>
                    <a:pt x="57642" y="27178"/>
                  </a:cubicBezTo>
                  <a:cubicBezTo>
                    <a:pt x="58008" y="27100"/>
                    <a:pt x="58476" y="26981"/>
                    <a:pt x="58886" y="26981"/>
                  </a:cubicBezTo>
                  <a:close/>
                  <a:moveTo>
                    <a:pt x="59577" y="27345"/>
                  </a:moveTo>
                  <a:cubicBezTo>
                    <a:pt x="59643" y="27512"/>
                    <a:pt x="59710" y="27679"/>
                    <a:pt x="59777" y="27846"/>
                  </a:cubicBezTo>
                  <a:cubicBezTo>
                    <a:pt x="59710" y="27746"/>
                    <a:pt x="59643" y="27679"/>
                    <a:pt x="59543" y="27612"/>
                  </a:cubicBezTo>
                  <a:cubicBezTo>
                    <a:pt x="59543" y="27579"/>
                    <a:pt x="59543" y="27579"/>
                    <a:pt x="59543" y="27545"/>
                  </a:cubicBezTo>
                  <a:cubicBezTo>
                    <a:pt x="59543" y="27512"/>
                    <a:pt x="59577" y="27445"/>
                    <a:pt x="59577" y="27412"/>
                  </a:cubicBezTo>
                  <a:cubicBezTo>
                    <a:pt x="59577" y="27379"/>
                    <a:pt x="59577" y="27379"/>
                    <a:pt x="59577" y="27345"/>
                  </a:cubicBezTo>
                  <a:close/>
                  <a:moveTo>
                    <a:pt x="55774" y="27712"/>
                  </a:moveTo>
                  <a:cubicBezTo>
                    <a:pt x="55774" y="27712"/>
                    <a:pt x="55774" y="27746"/>
                    <a:pt x="55774" y="27746"/>
                  </a:cubicBezTo>
                  <a:cubicBezTo>
                    <a:pt x="55874" y="27812"/>
                    <a:pt x="55941" y="27912"/>
                    <a:pt x="56008" y="27979"/>
                  </a:cubicBezTo>
                  <a:cubicBezTo>
                    <a:pt x="55841" y="28146"/>
                    <a:pt x="55774" y="28346"/>
                    <a:pt x="55707" y="28546"/>
                  </a:cubicBezTo>
                  <a:lnTo>
                    <a:pt x="55240" y="28546"/>
                  </a:lnTo>
                  <a:cubicBezTo>
                    <a:pt x="55307" y="28179"/>
                    <a:pt x="55474" y="27912"/>
                    <a:pt x="55774" y="27712"/>
                  </a:cubicBezTo>
                  <a:close/>
                  <a:moveTo>
                    <a:pt x="58696" y="27761"/>
                  </a:moveTo>
                  <a:cubicBezTo>
                    <a:pt x="58768" y="27761"/>
                    <a:pt x="58840" y="27766"/>
                    <a:pt x="58910" y="27779"/>
                  </a:cubicBezTo>
                  <a:cubicBezTo>
                    <a:pt x="59110" y="27846"/>
                    <a:pt x="59277" y="27912"/>
                    <a:pt x="59410" y="28046"/>
                  </a:cubicBezTo>
                  <a:cubicBezTo>
                    <a:pt x="59443" y="28112"/>
                    <a:pt x="59477" y="28146"/>
                    <a:pt x="59477" y="28179"/>
                  </a:cubicBezTo>
                  <a:cubicBezTo>
                    <a:pt x="58943" y="28379"/>
                    <a:pt x="58409" y="28613"/>
                    <a:pt x="57876" y="28846"/>
                  </a:cubicBezTo>
                  <a:cubicBezTo>
                    <a:pt x="57308" y="28680"/>
                    <a:pt x="56675" y="28613"/>
                    <a:pt x="56074" y="28579"/>
                  </a:cubicBezTo>
                  <a:cubicBezTo>
                    <a:pt x="56174" y="28379"/>
                    <a:pt x="56308" y="28213"/>
                    <a:pt x="56575" y="28146"/>
                  </a:cubicBezTo>
                  <a:cubicBezTo>
                    <a:pt x="56975" y="28012"/>
                    <a:pt x="57375" y="27979"/>
                    <a:pt x="57742" y="27912"/>
                  </a:cubicBezTo>
                  <a:cubicBezTo>
                    <a:pt x="58066" y="27858"/>
                    <a:pt x="58390" y="27761"/>
                    <a:pt x="58696" y="27761"/>
                  </a:cubicBezTo>
                  <a:close/>
                  <a:moveTo>
                    <a:pt x="49836" y="30181"/>
                  </a:moveTo>
                  <a:cubicBezTo>
                    <a:pt x="49836" y="30214"/>
                    <a:pt x="49836" y="30247"/>
                    <a:pt x="49836" y="30281"/>
                  </a:cubicBezTo>
                  <a:cubicBezTo>
                    <a:pt x="49803" y="30247"/>
                    <a:pt x="49803" y="30214"/>
                    <a:pt x="49770" y="30214"/>
                  </a:cubicBezTo>
                  <a:cubicBezTo>
                    <a:pt x="49803" y="30214"/>
                    <a:pt x="49803" y="30214"/>
                    <a:pt x="49836" y="30181"/>
                  </a:cubicBezTo>
                  <a:close/>
                  <a:moveTo>
                    <a:pt x="97937" y="29847"/>
                  </a:moveTo>
                  <a:cubicBezTo>
                    <a:pt x="97904" y="29980"/>
                    <a:pt x="97837" y="30147"/>
                    <a:pt x="97771" y="30281"/>
                  </a:cubicBezTo>
                  <a:cubicBezTo>
                    <a:pt x="97771" y="30247"/>
                    <a:pt x="97804" y="30181"/>
                    <a:pt x="97804" y="30114"/>
                  </a:cubicBezTo>
                  <a:cubicBezTo>
                    <a:pt x="97871" y="30014"/>
                    <a:pt x="97904" y="29947"/>
                    <a:pt x="97937" y="29847"/>
                  </a:cubicBezTo>
                  <a:close/>
                  <a:moveTo>
                    <a:pt x="42798" y="30114"/>
                  </a:moveTo>
                  <a:cubicBezTo>
                    <a:pt x="42754" y="30224"/>
                    <a:pt x="42695" y="30335"/>
                    <a:pt x="42631" y="30445"/>
                  </a:cubicBezTo>
                  <a:lnTo>
                    <a:pt x="42631" y="30445"/>
                  </a:lnTo>
                  <a:cubicBezTo>
                    <a:pt x="42631" y="30414"/>
                    <a:pt x="42631" y="30414"/>
                    <a:pt x="42631" y="30414"/>
                  </a:cubicBezTo>
                  <a:cubicBezTo>
                    <a:pt x="42698" y="30314"/>
                    <a:pt x="42731" y="30214"/>
                    <a:pt x="42798" y="30114"/>
                  </a:cubicBezTo>
                  <a:close/>
                  <a:moveTo>
                    <a:pt x="97937" y="32549"/>
                  </a:moveTo>
                  <a:cubicBezTo>
                    <a:pt x="97971" y="32582"/>
                    <a:pt x="97971" y="32649"/>
                    <a:pt x="98004" y="32682"/>
                  </a:cubicBezTo>
                  <a:cubicBezTo>
                    <a:pt x="97971" y="32649"/>
                    <a:pt x="97937" y="32616"/>
                    <a:pt x="97904" y="32582"/>
                  </a:cubicBezTo>
                  <a:cubicBezTo>
                    <a:pt x="97937" y="32582"/>
                    <a:pt x="97937" y="32549"/>
                    <a:pt x="97937" y="32549"/>
                  </a:cubicBezTo>
                  <a:close/>
                  <a:moveTo>
                    <a:pt x="97704" y="32916"/>
                  </a:moveTo>
                  <a:cubicBezTo>
                    <a:pt x="97704" y="32949"/>
                    <a:pt x="97704" y="32983"/>
                    <a:pt x="97704" y="33016"/>
                  </a:cubicBezTo>
                  <a:cubicBezTo>
                    <a:pt x="97704" y="33016"/>
                    <a:pt x="97671" y="32983"/>
                    <a:pt x="97637" y="32983"/>
                  </a:cubicBezTo>
                  <a:cubicBezTo>
                    <a:pt x="97637" y="32949"/>
                    <a:pt x="97637" y="32949"/>
                    <a:pt x="97671" y="32916"/>
                  </a:cubicBezTo>
                  <a:close/>
                  <a:moveTo>
                    <a:pt x="100573" y="36285"/>
                  </a:moveTo>
                  <a:cubicBezTo>
                    <a:pt x="100573" y="36285"/>
                    <a:pt x="100573" y="36285"/>
                    <a:pt x="100573" y="36318"/>
                  </a:cubicBezTo>
                  <a:lnTo>
                    <a:pt x="100539" y="36318"/>
                  </a:lnTo>
                  <a:cubicBezTo>
                    <a:pt x="100573" y="36318"/>
                    <a:pt x="100573" y="36285"/>
                    <a:pt x="100573" y="36285"/>
                  </a:cubicBezTo>
                  <a:close/>
                  <a:moveTo>
                    <a:pt x="25430" y="13021"/>
                  </a:moveTo>
                  <a:cubicBezTo>
                    <a:pt x="25493" y="13021"/>
                    <a:pt x="25556" y="13025"/>
                    <a:pt x="25619" y="13035"/>
                  </a:cubicBezTo>
                  <a:cubicBezTo>
                    <a:pt x="26019" y="13068"/>
                    <a:pt x="26386" y="13235"/>
                    <a:pt x="26753" y="13402"/>
                  </a:cubicBezTo>
                  <a:cubicBezTo>
                    <a:pt x="27954" y="13902"/>
                    <a:pt x="29222" y="14203"/>
                    <a:pt x="30523" y="14303"/>
                  </a:cubicBezTo>
                  <a:cubicBezTo>
                    <a:pt x="30840" y="14326"/>
                    <a:pt x="31156" y="14337"/>
                    <a:pt x="31472" y="14337"/>
                  </a:cubicBezTo>
                  <a:cubicBezTo>
                    <a:pt x="34246" y="14337"/>
                    <a:pt x="36974" y="13491"/>
                    <a:pt x="39729" y="13102"/>
                  </a:cubicBezTo>
                  <a:cubicBezTo>
                    <a:pt x="39929" y="13102"/>
                    <a:pt x="40096" y="13135"/>
                    <a:pt x="40263" y="13202"/>
                  </a:cubicBezTo>
                  <a:cubicBezTo>
                    <a:pt x="40663" y="13335"/>
                    <a:pt x="40930" y="13602"/>
                    <a:pt x="41097" y="13936"/>
                  </a:cubicBezTo>
                  <a:cubicBezTo>
                    <a:pt x="41764" y="16204"/>
                    <a:pt x="42731" y="19006"/>
                    <a:pt x="42965" y="21174"/>
                  </a:cubicBezTo>
                  <a:cubicBezTo>
                    <a:pt x="42965" y="21229"/>
                    <a:pt x="43054" y="21283"/>
                    <a:pt x="43141" y="21283"/>
                  </a:cubicBezTo>
                  <a:cubicBezTo>
                    <a:pt x="43161" y="21283"/>
                    <a:pt x="43180" y="21280"/>
                    <a:pt x="43198" y="21274"/>
                  </a:cubicBezTo>
                  <a:cubicBezTo>
                    <a:pt x="43532" y="21007"/>
                    <a:pt x="43599" y="20974"/>
                    <a:pt x="43732" y="20874"/>
                  </a:cubicBezTo>
                  <a:cubicBezTo>
                    <a:pt x="43899" y="20774"/>
                    <a:pt x="44099" y="20640"/>
                    <a:pt x="44132" y="20507"/>
                  </a:cubicBezTo>
                  <a:cubicBezTo>
                    <a:pt x="44199" y="20407"/>
                    <a:pt x="44199" y="20274"/>
                    <a:pt x="44199" y="20140"/>
                  </a:cubicBezTo>
                  <a:cubicBezTo>
                    <a:pt x="44266" y="20040"/>
                    <a:pt x="44399" y="19973"/>
                    <a:pt x="44499" y="19940"/>
                  </a:cubicBezTo>
                  <a:cubicBezTo>
                    <a:pt x="44537" y="19925"/>
                    <a:pt x="44568" y="19918"/>
                    <a:pt x="44594" y="19918"/>
                  </a:cubicBezTo>
                  <a:cubicBezTo>
                    <a:pt x="44686" y="19918"/>
                    <a:pt x="44730" y="19996"/>
                    <a:pt x="44833" y="20073"/>
                  </a:cubicBezTo>
                  <a:cubicBezTo>
                    <a:pt x="44966" y="20374"/>
                    <a:pt x="45066" y="20707"/>
                    <a:pt x="44900" y="20974"/>
                  </a:cubicBezTo>
                  <a:cubicBezTo>
                    <a:pt x="44733" y="21274"/>
                    <a:pt x="44566" y="21474"/>
                    <a:pt x="44633" y="21841"/>
                  </a:cubicBezTo>
                  <a:cubicBezTo>
                    <a:pt x="44633" y="21875"/>
                    <a:pt x="44633" y="21908"/>
                    <a:pt x="44666" y="21908"/>
                  </a:cubicBezTo>
                  <a:cubicBezTo>
                    <a:pt x="44666" y="22041"/>
                    <a:pt x="44699" y="22142"/>
                    <a:pt x="44766" y="22242"/>
                  </a:cubicBezTo>
                  <a:cubicBezTo>
                    <a:pt x="44800" y="22375"/>
                    <a:pt x="44900" y="22475"/>
                    <a:pt x="45000" y="22542"/>
                  </a:cubicBezTo>
                  <a:cubicBezTo>
                    <a:pt x="45033" y="22609"/>
                    <a:pt x="45100" y="22609"/>
                    <a:pt x="45166" y="22609"/>
                  </a:cubicBezTo>
                  <a:lnTo>
                    <a:pt x="45300" y="22609"/>
                  </a:lnTo>
                  <a:cubicBezTo>
                    <a:pt x="45734" y="22508"/>
                    <a:pt x="46134" y="22308"/>
                    <a:pt x="46334" y="21875"/>
                  </a:cubicBezTo>
                  <a:cubicBezTo>
                    <a:pt x="46534" y="21408"/>
                    <a:pt x="46467" y="20607"/>
                    <a:pt x="46267" y="20140"/>
                  </a:cubicBezTo>
                  <a:cubicBezTo>
                    <a:pt x="46252" y="20110"/>
                    <a:pt x="46217" y="20094"/>
                    <a:pt x="46180" y="20094"/>
                  </a:cubicBezTo>
                  <a:cubicBezTo>
                    <a:pt x="46134" y="20094"/>
                    <a:pt x="46085" y="20118"/>
                    <a:pt x="46067" y="20173"/>
                  </a:cubicBezTo>
                  <a:cubicBezTo>
                    <a:pt x="45967" y="20540"/>
                    <a:pt x="46100" y="20941"/>
                    <a:pt x="46134" y="21308"/>
                  </a:cubicBezTo>
                  <a:cubicBezTo>
                    <a:pt x="46100" y="21441"/>
                    <a:pt x="46034" y="21574"/>
                    <a:pt x="45967" y="21675"/>
                  </a:cubicBezTo>
                  <a:cubicBezTo>
                    <a:pt x="45882" y="21845"/>
                    <a:pt x="45724" y="22063"/>
                    <a:pt x="45536" y="22063"/>
                  </a:cubicBezTo>
                  <a:cubicBezTo>
                    <a:pt x="45502" y="22063"/>
                    <a:pt x="45468" y="22056"/>
                    <a:pt x="45433" y="22041"/>
                  </a:cubicBezTo>
                  <a:cubicBezTo>
                    <a:pt x="45400" y="22041"/>
                    <a:pt x="45367" y="22008"/>
                    <a:pt x="45333" y="21941"/>
                  </a:cubicBezTo>
                  <a:cubicBezTo>
                    <a:pt x="45300" y="21841"/>
                    <a:pt x="45233" y="21708"/>
                    <a:pt x="45166" y="21574"/>
                  </a:cubicBezTo>
                  <a:cubicBezTo>
                    <a:pt x="45166" y="21508"/>
                    <a:pt x="45133" y="21408"/>
                    <a:pt x="45133" y="21374"/>
                  </a:cubicBezTo>
                  <a:cubicBezTo>
                    <a:pt x="45166" y="21274"/>
                    <a:pt x="45200" y="21208"/>
                    <a:pt x="45267" y="21141"/>
                  </a:cubicBezTo>
                  <a:cubicBezTo>
                    <a:pt x="45333" y="20974"/>
                    <a:pt x="45333" y="20841"/>
                    <a:pt x="45333" y="20640"/>
                  </a:cubicBezTo>
                  <a:cubicBezTo>
                    <a:pt x="45267" y="20274"/>
                    <a:pt x="45100" y="19873"/>
                    <a:pt x="44833" y="19606"/>
                  </a:cubicBezTo>
                  <a:cubicBezTo>
                    <a:pt x="44833" y="19573"/>
                    <a:pt x="44866" y="19540"/>
                    <a:pt x="44866" y="19506"/>
                  </a:cubicBezTo>
                  <a:cubicBezTo>
                    <a:pt x="45033" y="19206"/>
                    <a:pt x="45000" y="18739"/>
                    <a:pt x="44966" y="18406"/>
                  </a:cubicBezTo>
                  <a:cubicBezTo>
                    <a:pt x="44966" y="18372"/>
                    <a:pt x="44966" y="18372"/>
                    <a:pt x="44966" y="18372"/>
                  </a:cubicBezTo>
                  <a:cubicBezTo>
                    <a:pt x="44966" y="18205"/>
                    <a:pt x="44966" y="18039"/>
                    <a:pt x="45066" y="17939"/>
                  </a:cubicBezTo>
                  <a:cubicBezTo>
                    <a:pt x="45144" y="17838"/>
                    <a:pt x="45226" y="17798"/>
                    <a:pt x="45305" y="17798"/>
                  </a:cubicBezTo>
                  <a:cubicBezTo>
                    <a:pt x="45463" y="17798"/>
                    <a:pt x="45611" y="17961"/>
                    <a:pt x="45700" y="18139"/>
                  </a:cubicBezTo>
                  <a:cubicBezTo>
                    <a:pt x="45734" y="18172"/>
                    <a:pt x="45734" y="18205"/>
                    <a:pt x="45767" y="18239"/>
                  </a:cubicBezTo>
                  <a:cubicBezTo>
                    <a:pt x="45834" y="18572"/>
                    <a:pt x="45934" y="18906"/>
                    <a:pt x="46167" y="19139"/>
                  </a:cubicBezTo>
                  <a:cubicBezTo>
                    <a:pt x="46184" y="19164"/>
                    <a:pt x="46207" y="19175"/>
                    <a:pt x="46231" y="19175"/>
                  </a:cubicBezTo>
                  <a:cubicBezTo>
                    <a:pt x="46303" y="19175"/>
                    <a:pt x="46384" y="19081"/>
                    <a:pt x="46334" y="19006"/>
                  </a:cubicBezTo>
                  <a:cubicBezTo>
                    <a:pt x="46334" y="18939"/>
                    <a:pt x="46334" y="18906"/>
                    <a:pt x="46334" y="18839"/>
                  </a:cubicBezTo>
                  <a:cubicBezTo>
                    <a:pt x="46367" y="18539"/>
                    <a:pt x="46234" y="18205"/>
                    <a:pt x="46134" y="17972"/>
                  </a:cubicBezTo>
                  <a:cubicBezTo>
                    <a:pt x="46034" y="17772"/>
                    <a:pt x="45867" y="17371"/>
                    <a:pt x="45600" y="17305"/>
                  </a:cubicBezTo>
                  <a:cubicBezTo>
                    <a:pt x="45533" y="17271"/>
                    <a:pt x="45458" y="17255"/>
                    <a:pt x="45375" y="17255"/>
                  </a:cubicBezTo>
                  <a:cubicBezTo>
                    <a:pt x="45292" y="17255"/>
                    <a:pt x="45200" y="17271"/>
                    <a:pt x="45100" y="17305"/>
                  </a:cubicBezTo>
                  <a:cubicBezTo>
                    <a:pt x="44699" y="17438"/>
                    <a:pt x="44599" y="17672"/>
                    <a:pt x="44633" y="18072"/>
                  </a:cubicBezTo>
                  <a:cubicBezTo>
                    <a:pt x="44633" y="18406"/>
                    <a:pt x="44699" y="18706"/>
                    <a:pt x="44699" y="19039"/>
                  </a:cubicBezTo>
                  <a:cubicBezTo>
                    <a:pt x="44699" y="19106"/>
                    <a:pt x="44666" y="19173"/>
                    <a:pt x="44666" y="19206"/>
                  </a:cubicBezTo>
                  <a:cubicBezTo>
                    <a:pt x="44666" y="19239"/>
                    <a:pt x="44666" y="19239"/>
                    <a:pt x="44666" y="19239"/>
                  </a:cubicBezTo>
                  <a:cubicBezTo>
                    <a:pt x="44603" y="19302"/>
                    <a:pt x="44533" y="19336"/>
                    <a:pt x="44458" y="19336"/>
                  </a:cubicBezTo>
                  <a:cubicBezTo>
                    <a:pt x="44375" y="19336"/>
                    <a:pt x="44287" y="19294"/>
                    <a:pt x="44199" y="19206"/>
                  </a:cubicBezTo>
                  <a:cubicBezTo>
                    <a:pt x="44099" y="19073"/>
                    <a:pt x="44066" y="18906"/>
                    <a:pt x="43999" y="18772"/>
                  </a:cubicBezTo>
                  <a:cubicBezTo>
                    <a:pt x="43932" y="18472"/>
                    <a:pt x="43932" y="18139"/>
                    <a:pt x="43932" y="17838"/>
                  </a:cubicBezTo>
                  <a:cubicBezTo>
                    <a:pt x="43932" y="17705"/>
                    <a:pt x="43966" y="17605"/>
                    <a:pt x="43966" y="17472"/>
                  </a:cubicBezTo>
                  <a:cubicBezTo>
                    <a:pt x="44066" y="17005"/>
                    <a:pt x="44333" y="16404"/>
                    <a:pt x="44866" y="16304"/>
                  </a:cubicBezTo>
                  <a:cubicBezTo>
                    <a:pt x="44911" y="16301"/>
                    <a:pt x="44953" y="16299"/>
                    <a:pt x="44995" y="16299"/>
                  </a:cubicBezTo>
                  <a:cubicBezTo>
                    <a:pt x="45761" y="16299"/>
                    <a:pt x="46014" y="16872"/>
                    <a:pt x="46267" y="17505"/>
                  </a:cubicBezTo>
                  <a:cubicBezTo>
                    <a:pt x="46501" y="18005"/>
                    <a:pt x="46634" y="19006"/>
                    <a:pt x="46734" y="19573"/>
                  </a:cubicBezTo>
                  <a:cubicBezTo>
                    <a:pt x="46901" y="20440"/>
                    <a:pt x="47101" y="21708"/>
                    <a:pt x="46901" y="22609"/>
                  </a:cubicBezTo>
                  <a:cubicBezTo>
                    <a:pt x="46730" y="23267"/>
                    <a:pt x="46167" y="24229"/>
                    <a:pt x="45642" y="24229"/>
                  </a:cubicBezTo>
                  <a:cubicBezTo>
                    <a:pt x="45449" y="24229"/>
                    <a:pt x="45261" y="24099"/>
                    <a:pt x="45100" y="23776"/>
                  </a:cubicBezTo>
                  <a:cubicBezTo>
                    <a:pt x="45100" y="23743"/>
                    <a:pt x="45100" y="23743"/>
                    <a:pt x="45100" y="23743"/>
                  </a:cubicBezTo>
                  <a:cubicBezTo>
                    <a:pt x="45033" y="23509"/>
                    <a:pt x="44966" y="23309"/>
                    <a:pt x="44866" y="23076"/>
                  </a:cubicBezTo>
                  <a:cubicBezTo>
                    <a:pt x="44866" y="23076"/>
                    <a:pt x="44866" y="23042"/>
                    <a:pt x="44833" y="23042"/>
                  </a:cubicBezTo>
                  <a:cubicBezTo>
                    <a:pt x="44833" y="23042"/>
                    <a:pt x="44833" y="23042"/>
                    <a:pt x="44800" y="23009"/>
                  </a:cubicBezTo>
                  <a:cubicBezTo>
                    <a:pt x="44666" y="23076"/>
                    <a:pt x="44699" y="23276"/>
                    <a:pt x="44699" y="23442"/>
                  </a:cubicBezTo>
                  <a:cubicBezTo>
                    <a:pt x="44699" y="23643"/>
                    <a:pt x="44766" y="23909"/>
                    <a:pt x="44833" y="24043"/>
                  </a:cubicBezTo>
                  <a:cubicBezTo>
                    <a:pt x="44900" y="24210"/>
                    <a:pt x="44966" y="24343"/>
                    <a:pt x="45100" y="24410"/>
                  </a:cubicBezTo>
                  <a:cubicBezTo>
                    <a:pt x="45222" y="24556"/>
                    <a:pt x="45380" y="24649"/>
                    <a:pt x="45534" y="24649"/>
                  </a:cubicBezTo>
                  <a:cubicBezTo>
                    <a:pt x="45591" y="24649"/>
                    <a:pt x="45647" y="24637"/>
                    <a:pt x="45700" y="24610"/>
                  </a:cubicBezTo>
                  <a:cubicBezTo>
                    <a:pt x="45867" y="24577"/>
                    <a:pt x="46034" y="24510"/>
                    <a:pt x="46201" y="24410"/>
                  </a:cubicBezTo>
                  <a:cubicBezTo>
                    <a:pt x="46834" y="26511"/>
                    <a:pt x="47935" y="28546"/>
                    <a:pt x="49169" y="30447"/>
                  </a:cubicBezTo>
                  <a:cubicBezTo>
                    <a:pt x="49069" y="31515"/>
                    <a:pt x="48069" y="32215"/>
                    <a:pt x="47568" y="33149"/>
                  </a:cubicBezTo>
                  <a:cubicBezTo>
                    <a:pt x="47435" y="33416"/>
                    <a:pt x="47368" y="33750"/>
                    <a:pt x="47168" y="33917"/>
                  </a:cubicBezTo>
                  <a:cubicBezTo>
                    <a:pt x="46901" y="34150"/>
                    <a:pt x="46434" y="34150"/>
                    <a:pt x="46134" y="34250"/>
                  </a:cubicBezTo>
                  <a:lnTo>
                    <a:pt x="46067" y="34250"/>
                  </a:lnTo>
                  <a:cubicBezTo>
                    <a:pt x="46000" y="33950"/>
                    <a:pt x="45967" y="33683"/>
                    <a:pt x="45900" y="33383"/>
                  </a:cubicBezTo>
                  <a:cubicBezTo>
                    <a:pt x="45600" y="31982"/>
                    <a:pt x="45333" y="30548"/>
                    <a:pt x="45000" y="29147"/>
                  </a:cubicBezTo>
                  <a:cubicBezTo>
                    <a:pt x="44985" y="29088"/>
                    <a:pt x="44945" y="29062"/>
                    <a:pt x="44907" y="29062"/>
                  </a:cubicBezTo>
                  <a:cubicBezTo>
                    <a:pt x="44859" y="29062"/>
                    <a:pt x="44814" y="29105"/>
                    <a:pt x="44833" y="29180"/>
                  </a:cubicBezTo>
                  <a:cubicBezTo>
                    <a:pt x="44833" y="29180"/>
                    <a:pt x="44833" y="29180"/>
                    <a:pt x="44833" y="29213"/>
                  </a:cubicBezTo>
                  <a:cubicBezTo>
                    <a:pt x="44822" y="29202"/>
                    <a:pt x="44811" y="29198"/>
                    <a:pt x="44801" y="29198"/>
                  </a:cubicBezTo>
                  <a:cubicBezTo>
                    <a:pt x="44781" y="29198"/>
                    <a:pt x="44766" y="29213"/>
                    <a:pt x="44766" y="29213"/>
                  </a:cubicBezTo>
                  <a:cubicBezTo>
                    <a:pt x="44766" y="29313"/>
                    <a:pt x="44800" y="29380"/>
                    <a:pt x="44800" y="29480"/>
                  </a:cubicBezTo>
                  <a:cubicBezTo>
                    <a:pt x="44800" y="29480"/>
                    <a:pt x="44800" y="29513"/>
                    <a:pt x="44766" y="29513"/>
                  </a:cubicBezTo>
                  <a:cubicBezTo>
                    <a:pt x="44966" y="31148"/>
                    <a:pt x="45200" y="32782"/>
                    <a:pt x="45433" y="34417"/>
                  </a:cubicBezTo>
                  <a:cubicBezTo>
                    <a:pt x="45000" y="34584"/>
                    <a:pt x="44566" y="34751"/>
                    <a:pt x="44132" y="34917"/>
                  </a:cubicBezTo>
                  <a:cubicBezTo>
                    <a:pt x="43465" y="35184"/>
                    <a:pt x="42831" y="35418"/>
                    <a:pt x="42198" y="35718"/>
                  </a:cubicBezTo>
                  <a:cubicBezTo>
                    <a:pt x="42164" y="35751"/>
                    <a:pt x="42131" y="35751"/>
                    <a:pt x="42098" y="35785"/>
                  </a:cubicBezTo>
                  <a:cubicBezTo>
                    <a:pt x="42064" y="35651"/>
                    <a:pt x="42031" y="35484"/>
                    <a:pt x="41998" y="35351"/>
                  </a:cubicBezTo>
                  <a:cubicBezTo>
                    <a:pt x="41998" y="35327"/>
                    <a:pt x="41964" y="35304"/>
                    <a:pt x="41921" y="35304"/>
                  </a:cubicBezTo>
                  <a:cubicBezTo>
                    <a:pt x="41903" y="35304"/>
                    <a:pt x="41884" y="35308"/>
                    <a:pt x="41864" y="35318"/>
                  </a:cubicBezTo>
                  <a:cubicBezTo>
                    <a:pt x="41855" y="35309"/>
                    <a:pt x="41841" y="35305"/>
                    <a:pt x="41826" y="35305"/>
                  </a:cubicBezTo>
                  <a:cubicBezTo>
                    <a:pt x="41784" y="35305"/>
                    <a:pt x="41731" y="35336"/>
                    <a:pt x="41731" y="35384"/>
                  </a:cubicBezTo>
                  <a:cubicBezTo>
                    <a:pt x="41731" y="35418"/>
                    <a:pt x="41731" y="35451"/>
                    <a:pt x="41731" y="35518"/>
                  </a:cubicBezTo>
                  <a:cubicBezTo>
                    <a:pt x="41731" y="35518"/>
                    <a:pt x="41731" y="35518"/>
                    <a:pt x="41731" y="35551"/>
                  </a:cubicBezTo>
                  <a:cubicBezTo>
                    <a:pt x="41731" y="35551"/>
                    <a:pt x="41731" y="35551"/>
                    <a:pt x="41731" y="35585"/>
                  </a:cubicBezTo>
                  <a:cubicBezTo>
                    <a:pt x="41731" y="35685"/>
                    <a:pt x="41731" y="35818"/>
                    <a:pt x="41731" y="35951"/>
                  </a:cubicBezTo>
                  <a:cubicBezTo>
                    <a:pt x="41531" y="36052"/>
                    <a:pt x="41330" y="36185"/>
                    <a:pt x="41130" y="36318"/>
                  </a:cubicBezTo>
                  <a:cubicBezTo>
                    <a:pt x="40797" y="35818"/>
                    <a:pt x="40496" y="35351"/>
                    <a:pt x="40330" y="34784"/>
                  </a:cubicBezTo>
                  <a:cubicBezTo>
                    <a:pt x="41097" y="33817"/>
                    <a:pt x="41797" y="32749"/>
                    <a:pt x="42431" y="31682"/>
                  </a:cubicBezTo>
                  <a:cubicBezTo>
                    <a:pt x="42765" y="31048"/>
                    <a:pt x="43098" y="30447"/>
                    <a:pt x="43365" y="29814"/>
                  </a:cubicBezTo>
                  <a:cubicBezTo>
                    <a:pt x="43665" y="29113"/>
                    <a:pt x="44032" y="28346"/>
                    <a:pt x="44199" y="27612"/>
                  </a:cubicBezTo>
                  <a:cubicBezTo>
                    <a:pt x="44266" y="27379"/>
                    <a:pt x="44333" y="27112"/>
                    <a:pt x="44366" y="26845"/>
                  </a:cubicBezTo>
                  <a:cubicBezTo>
                    <a:pt x="44399" y="26278"/>
                    <a:pt x="44266" y="25677"/>
                    <a:pt x="44166" y="25110"/>
                  </a:cubicBezTo>
                  <a:cubicBezTo>
                    <a:pt x="44032" y="24410"/>
                    <a:pt x="43932" y="23709"/>
                    <a:pt x="43765" y="23042"/>
                  </a:cubicBezTo>
                  <a:cubicBezTo>
                    <a:pt x="43765" y="22989"/>
                    <a:pt x="43739" y="22967"/>
                    <a:pt x="43707" y="22967"/>
                  </a:cubicBezTo>
                  <a:cubicBezTo>
                    <a:pt x="43659" y="22967"/>
                    <a:pt x="43599" y="23016"/>
                    <a:pt x="43599" y="23076"/>
                  </a:cubicBezTo>
                  <a:cubicBezTo>
                    <a:pt x="43732" y="24176"/>
                    <a:pt x="43966" y="25277"/>
                    <a:pt x="44032" y="26378"/>
                  </a:cubicBezTo>
                  <a:cubicBezTo>
                    <a:pt x="44099" y="27445"/>
                    <a:pt x="43399" y="28413"/>
                    <a:pt x="42865" y="29280"/>
                  </a:cubicBezTo>
                  <a:cubicBezTo>
                    <a:pt x="42631" y="29680"/>
                    <a:pt x="42398" y="30047"/>
                    <a:pt x="42164" y="30447"/>
                  </a:cubicBezTo>
                  <a:cubicBezTo>
                    <a:pt x="41864" y="30814"/>
                    <a:pt x="41597" y="31248"/>
                    <a:pt x="41330" y="31682"/>
                  </a:cubicBezTo>
                  <a:cubicBezTo>
                    <a:pt x="40730" y="32549"/>
                    <a:pt x="40130" y="33383"/>
                    <a:pt x="39462" y="34217"/>
                  </a:cubicBezTo>
                  <a:cubicBezTo>
                    <a:pt x="38795" y="35017"/>
                    <a:pt x="38161" y="35818"/>
                    <a:pt x="37194" y="36218"/>
                  </a:cubicBezTo>
                  <a:cubicBezTo>
                    <a:pt x="36293" y="36585"/>
                    <a:pt x="35326" y="36652"/>
                    <a:pt x="34392" y="36685"/>
                  </a:cubicBezTo>
                  <a:cubicBezTo>
                    <a:pt x="34209" y="36685"/>
                    <a:pt x="33942" y="36719"/>
                    <a:pt x="33683" y="36719"/>
                  </a:cubicBezTo>
                  <a:cubicBezTo>
                    <a:pt x="33425" y="36719"/>
                    <a:pt x="33175" y="36685"/>
                    <a:pt x="33024" y="36552"/>
                  </a:cubicBezTo>
                  <a:cubicBezTo>
                    <a:pt x="32858" y="36418"/>
                    <a:pt x="32791" y="36085"/>
                    <a:pt x="32691" y="35885"/>
                  </a:cubicBezTo>
                  <a:cubicBezTo>
                    <a:pt x="32591" y="35651"/>
                    <a:pt x="32457" y="35384"/>
                    <a:pt x="32357" y="35151"/>
                  </a:cubicBezTo>
                  <a:cubicBezTo>
                    <a:pt x="32324" y="35084"/>
                    <a:pt x="32291" y="35017"/>
                    <a:pt x="32291" y="34984"/>
                  </a:cubicBezTo>
                  <a:cubicBezTo>
                    <a:pt x="31257" y="31148"/>
                    <a:pt x="27587" y="28546"/>
                    <a:pt x="26120" y="24843"/>
                  </a:cubicBezTo>
                  <a:cubicBezTo>
                    <a:pt x="25619" y="23543"/>
                    <a:pt x="25386" y="22142"/>
                    <a:pt x="24752" y="20874"/>
                  </a:cubicBezTo>
                  <a:cubicBezTo>
                    <a:pt x="24685" y="20741"/>
                    <a:pt x="24618" y="20607"/>
                    <a:pt x="24652" y="20440"/>
                  </a:cubicBezTo>
                  <a:cubicBezTo>
                    <a:pt x="24685" y="20207"/>
                    <a:pt x="24952" y="20107"/>
                    <a:pt x="25219" y="20040"/>
                  </a:cubicBezTo>
                  <a:cubicBezTo>
                    <a:pt x="25858" y="19901"/>
                    <a:pt x="26498" y="19832"/>
                    <a:pt x="27156" y="19832"/>
                  </a:cubicBezTo>
                  <a:cubicBezTo>
                    <a:pt x="27288" y="19832"/>
                    <a:pt x="27420" y="19834"/>
                    <a:pt x="27554" y="19840"/>
                  </a:cubicBezTo>
                  <a:cubicBezTo>
                    <a:pt x="28254" y="19873"/>
                    <a:pt x="29055" y="20107"/>
                    <a:pt x="29288" y="20774"/>
                  </a:cubicBezTo>
                  <a:cubicBezTo>
                    <a:pt x="29589" y="21541"/>
                    <a:pt x="28855" y="22308"/>
                    <a:pt x="28188" y="22809"/>
                  </a:cubicBezTo>
                  <a:cubicBezTo>
                    <a:pt x="28251" y="22904"/>
                    <a:pt x="28342" y="22937"/>
                    <a:pt x="28449" y="22937"/>
                  </a:cubicBezTo>
                  <a:cubicBezTo>
                    <a:pt x="28692" y="22937"/>
                    <a:pt x="29015" y="22765"/>
                    <a:pt x="29264" y="22765"/>
                  </a:cubicBezTo>
                  <a:cubicBezTo>
                    <a:pt x="29366" y="22765"/>
                    <a:pt x="29455" y="22794"/>
                    <a:pt x="29522" y="22875"/>
                  </a:cubicBezTo>
                  <a:cubicBezTo>
                    <a:pt x="29622" y="23009"/>
                    <a:pt x="29622" y="23176"/>
                    <a:pt x="29589" y="23309"/>
                  </a:cubicBezTo>
                  <a:cubicBezTo>
                    <a:pt x="29389" y="24543"/>
                    <a:pt x="28821" y="25744"/>
                    <a:pt x="28955" y="26978"/>
                  </a:cubicBezTo>
                  <a:cubicBezTo>
                    <a:pt x="28922" y="27112"/>
                    <a:pt x="28922" y="27245"/>
                    <a:pt x="28988" y="27345"/>
                  </a:cubicBezTo>
                  <a:cubicBezTo>
                    <a:pt x="29022" y="27379"/>
                    <a:pt x="29022" y="27412"/>
                    <a:pt x="29022" y="27412"/>
                  </a:cubicBezTo>
                  <a:cubicBezTo>
                    <a:pt x="29088" y="27612"/>
                    <a:pt x="29155" y="27812"/>
                    <a:pt x="29222" y="27979"/>
                  </a:cubicBezTo>
                  <a:cubicBezTo>
                    <a:pt x="29322" y="28213"/>
                    <a:pt x="29422" y="28546"/>
                    <a:pt x="29622" y="28680"/>
                  </a:cubicBezTo>
                  <a:cubicBezTo>
                    <a:pt x="29722" y="28730"/>
                    <a:pt x="29822" y="28746"/>
                    <a:pt x="29922" y="28746"/>
                  </a:cubicBezTo>
                  <a:cubicBezTo>
                    <a:pt x="30022" y="28746"/>
                    <a:pt x="30122" y="28730"/>
                    <a:pt x="30222" y="28713"/>
                  </a:cubicBezTo>
                  <a:cubicBezTo>
                    <a:pt x="30556" y="28646"/>
                    <a:pt x="30956" y="28613"/>
                    <a:pt x="31257" y="28446"/>
                  </a:cubicBezTo>
                  <a:cubicBezTo>
                    <a:pt x="31457" y="28346"/>
                    <a:pt x="31390" y="28246"/>
                    <a:pt x="31190" y="28213"/>
                  </a:cubicBezTo>
                  <a:cubicBezTo>
                    <a:pt x="31164" y="28210"/>
                    <a:pt x="31137" y="28209"/>
                    <a:pt x="31108" y="28209"/>
                  </a:cubicBezTo>
                  <a:cubicBezTo>
                    <a:pt x="30875" y="28209"/>
                    <a:pt x="30538" y="28275"/>
                    <a:pt x="30251" y="28275"/>
                  </a:cubicBezTo>
                  <a:cubicBezTo>
                    <a:pt x="30058" y="28275"/>
                    <a:pt x="29889" y="28246"/>
                    <a:pt x="29789" y="28146"/>
                  </a:cubicBezTo>
                  <a:cubicBezTo>
                    <a:pt x="29589" y="27879"/>
                    <a:pt x="29455" y="27512"/>
                    <a:pt x="29288" y="27178"/>
                  </a:cubicBezTo>
                  <a:cubicBezTo>
                    <a:pt x="29689" y="26278"/>
                    <a:pt x="29789" y="25377"/>
                    <a:pt x="29989" y="24443"/>
                  </a:cubicBezTo>
                  <a:cubicBezTo>
                    <a:pt x="30222" y="23509"/>
                    <a:pt x="30523" y="22342"/>
                    <a:pt x="30589" y="21374"/>
                  </a:cubicBezTo>
                  <a:cubicBezTo>
                    <a:pt x="30589" y="21341"/>
                    <a:pt x="30589" y="21308"/>
                    <a:pt x="30589" y="21274"/>
                  </a:cubicBezTo>
                  <a:cubicBezTo>
                    <a:pt x="30523" y="21107"/>
                    <a:pt x="30456" y="20974"/>
                    <a:pt x="30389" y="20841"/>
                  </a:cubicBezTo>
                  <a:cubicBezTo>
                    <a:pt x="30389" y="20807"/>
                    <a:pt x="30389" y="20774"/>
                    <a:pt x="30356" y="20741"/>
                  </a:cubicBezTo>
                  <a:cubicBezTo>
                    <a:pt x="30189" y="20207"/>
                    <a:pt x="29722" y="19773"/>
                    <a:pt x="29188" y="19573"/>
                  </a:cubicBezTo>
                  <a:cubicBezTo>
                    <a:pt x="29222" y="19573"/>
                    <a:pt x="29222" y="19540"/>
                    <a:pt x="29222" y="19540"/>
                  </a:cubicBezTo>
                  <a:cubicBezTo>
                    <a:pt x="29255" y="19473"/>
                    <a:pt x="28922" y="19173"/>
                    <a:pt x="28855" y="19106"/>
                  </a:cubicBezTo>
                  <a:cubicBezTo>
                    <a:pt x="28721" y="18973"/>
                    <a:pt x="28621" y="18839"/>
                    <a:pt x="28488" y="18706"/>
                  </a:cubicBezTo>
                  <a:cubicBezTo>
                    <a:pt x="28373" y="18591"/>
                    <a:pt x="28273" y="18555"/>
                    <a:pt x="28157" y="18555"/>
                  </a:cubicBezTo>
                  <a:cubicBezTo>
                    <a:pt x="28105" y="18555"/>
                    <a:pt x="28049" y="18562"/>
                    <a:pt x="27988" y="18572"/>
                  </a:cubicBezTo>
                  <a:cubicBezTo>
                    <a:pt x="27470" y="18634"/>
                    <a:pt x="26952" y="18709"/>
                    <a:pt x="26434" y="18709"/>
                  </a:cubicBezTo>
                  <a:cubicBezTo>
                    <a:pt x="26118" y="18709"/>
                    <a:pt x="25802" y="18682"/>
                    <a:pt x="25486" y="18606"/>
                  </a:cubicBezTo>
                  <a:cubicBezTo>
                    <a:pt x="25085" y="18406"/>
                    <a:pt x="24919" y="17838"/>
                    <a:pt x="24852" y="17371"/>
                  </a:cubicBezTo>
                  <a:cubicBezTo>
                    <a:pt x="24685" y="16404"/>
                    <a:pt x="24552" y="15437"/>
                    <a:pt x="24418" y="14469"/>
                  </a:cubicBezTo>
                  <a:cubicBezTo>
                    <a:pt x="24385" y="14136"/>
                    <a:pt x="24352" y="13769"/>
                    <a:pt x="24552" y="13469"/>
                  </a:cubicBezTo>
                  <a:cubicBezTo>
                    <a:pt x="24723" y="13184"/>
                    <a:pt x="25064" y="13021"/>
                    <a:pt x="25430" y="13021"/>
                  </a:cubicBezTo>
                  <a:close/>
                  <a:moveTo>
                    <a:pt x="40096" y="35084"/>
                  </a:moveTo>
                  <a:cubicBezTo>
                    <a:pt x="40196" y="35585"/>
                    <a:pt x="40496" y="36052"/>
                    <a:pt x="40797" y="36485"/>
                  </a:cubicBezTo>
                  <a:cubicBezTo>
                    <a:pt x="40630" y="36585"/>
                    <a:pt x="40496" y="36652"/>
                    <a:pt x="40363" y="36719"/>
                  </a:cubicBezTo>
                  <a:cubicBezTo>
                    <a:pt x="40081" y="36840"/>
                    <a:pt x="39761" y="36879"/>
                    <a:pt x="39434" y="36879"/>
                  </a:cubicBezTo>
                  <a:cubicBezTo>
                    <a:pt x="38948" y="36879"/>
                    <a:pt x="38446" y="36792"/>
                    <a:pt x="38028" y="36752"/>
                  </a:cubicBezTo>
                  <a:cubicBezTo>
                    <a:pt x="37694" y="36752"/>
                    <a:pt x="37394" y="36719"/>
                    <a:pt x="37061" y="36719"/>
                  </a:cubicBezTo>
                  <a:cubicBezTo>
                    <a:pt x="37428" y="36685"/>
                    <a:pt x="37761" y="36552"/>
                    <a:pt x="38095" y="36385"/>
                  </a:cubicBezTo>
                  <a:cubicBezTo>
                    <a:pt x="38262" y="36318"/>
                    <a:pt x="38395" y="36218"/>
                    <a:pt x="38595" y="36118"/>
                  </a:cubicBezTo>
                  <a:cubicBezTo>
                    <a:pt x="38829" y="36018"/>
                    <a:pt x="39062" y="36052"/>
                    <a:pt x="39329" y="35985"/>
                  </a:cubicBezTo>
                  <a:cubicBezTo>
                    <a:pt x="39796" y="35918"/>
                    <a:pt x="39996" y="35551"/>
                    <a:pt x="40063" y="35151"/>
                  </a:cubicBezTo>
                  <a:cubicBezTo>
                    <a:pt x="40063" y="35117"/>
                    <a:pt x="40096" y="35117"/>
                    <a:pt x="40096" y="35084"/>
                  </a:cubicBezTo>
                  <a:close/>
                  <a:moveTo>
                    <a:pt x="102407" y="26978"/>
                  </a:moveTo>
                  <a:cubicBezTo>
                    <a:pt x="102374" y="27012"/>
                    <a:pt x="102341" y="27045"/>
                    <a:pt x="102307" y="27078"/>
                  </a:cubicBezTo>
                  <a:cubicBezTo>
                    <a:pt x="101707" y="27645"/>
                    <a:pt x="101106" y="28246"/>
                    <a:pt x="100506" y="28813"/>
                  </a:cubicBezTo>
                  <a:cubicBezTo>
                    <a:pt x="100206" y="28946"/>
                    <a:pt x="99839" y="29046"/>
                    <a:pt x="99505" y="29080"/>
                  </a:cubicBezTo>
                  <a:cubicBezTo>
                    <a:pt x="99105" y="29147"/>
                    <a:pt x="98705" y="29113"/>
                    <a:pt x="98338" y="29247"/>
                  </a:cubicBezTo>
                  <a:cubicBezTo>
                    <a:pt x="97771" y="29480"/>
                    <a:pt x="97437" y="30047"/>
                    <a:pt x="97137" y="30581"/>
                  </a:cubicBezTo>
                  <a:cubicBezTo>
                    <a:pt x="96637" y="31448"/>
                    <a:pt x="96103" y="32516"/>
                    <a:pt x="96770" y="33383"/>
                  </a:cubicBezTo>
                  <a:cubicBezTo>
                    <a:pt x="97504" y="34284"/>
                    <a:pt x="98338" y="34784"/>
                    <a:pt x="98805" y="35918"/>
                  </a:cubicBezTo>
                  <a:cubicBezTo>
                    <a:pt x="98805" y="35985"/>
                    <a:pt x="98838" y="36018"/>
                    <a:pt x="98838" y="36085"/>
                  </a:cubicBezTo>
                  <a:cubicBezTo>
                    <a:pt x="98871" y="36118"/>
                    <a:pt x="98871" y="36152"/>
                    <a:pt x="98871" y="36152"/>
                  </a:cubicBezTo>
                  <a:cubicBezTo>
                    <a:pt x="98938" y="36385"/>
                    <a:pt x="99005" y="36619"/>
                    <a:pt x="99138" y="36785"/>
                  </a:cubicBezTo>
                  <a:cubicBezTo>
                    <a:pt x="99205" y="36819"/>
                    <a:pt x="99272" y="36852"/>
                    <a:pt x="99338" y="36885"/>
                  </a:cubicBezTo>
                  <a:cubicBezTo>
                    <a:pt x="99305" y="37019"/>
                    <a:pt x="99272" y="37119"/>
                    <a:pt x="99172" y="37219"/>
                  </a:cubicBezTo>
                  <a:cubicBezTo>
                    <a:pt x="99102" y="37280"/>
                    <a:pt x="99023" y="37305"/>
                    <a:pt x="98941" y="37305"/>
                  </a:cubicBezTo>
                  <a:cubicBezTo>
                    <a:pt x="98709" y="37305"/>
                    <a:pt x="98452" y="37109"/>
                    <a:pt x="98304" y="36986"/>
                  </a:cubicBezTo>
                  <a:cubicBezTo>
                    <a:pt x="98204" y="36919"/>
                    <a:pt x="98171" y="36819"/>
                    <a:pt x="98104" y="36752"/>
                  </a:cubicBezTo>
                  <a:cubicBezTo>
                    <a:pt x="98004" y="36619"/>
                    <a:pt x="97937" y="36485"/>
                    <a:pt x="97871" y="36318"/>
                  </a:cubicBezTo>
                  <a:cubicBezTo>
                    <a:pt x="97704" y="36052"/>
                    <a:pt x="97571" y="35785"/>
                    <a:pt x="97404" y="35518"/>
                  </a:cubicBezTo>
                  <a:cubicBezTo>
                    <a:pt x="97104" y="35117"/>
                    <a:pt x="96770" y="34751"/>
                    <a:pt x="96370" y="34450"/>
                  </a:cubicBezTo>
                  <a:cubicBezTo>
                    <a:pt x="96170" y="34284"/>
                    <a:pt x="95936" y="34150"/>
                    <a:pt x="95736" y="34017"/>
                  </a:cubicBezTo>
                  <a:cubicBezTo>
                    <a:pt x="95502" y="33883"/>
                    <a:pt x="95202" y="33783"/>
                    <a:pt x="95002" y="33616"/>
                  </a:cubicBezTo>
                  <a:cubicBezTo>
                    <a:pt x="94535" y="33116"/>
                    <a:pt x="95069" y="32182"/>
                    <a:pt x="95302" y="31682"/>
                  </a:cubicBezTo>
                  <a:cubicBezTo>
                    <a:pt x="95569" y="31015"/>
                    <a:pt x="95869" y="30381"/>
                    <a:pt x="96203" y="29747"/>
                  </a:cubicBezTo>
                  <a:cubicBezTo>
                    <a:pt x="96503" y="29180"/>
                    <a:pt x="96837" y="28613"/>
                    <a:pt x="97170" y="28079"/>
                  </a:cubicBezTo>
                  <a:cubicBezTo>
                    <a:pt x="97404" y="27712"/>
                    <a:pt x="97571" y="27479"/>
                    <a:pt x="98004" y="27479"/>
                  </a:cubicBezTo>
                  <a:cubicBezTo>
                    <a:pt x="98171" y="27462"/>
                    <a:pt x="98338" y="27462"/>
                    <a:pt x="98505" y="27462"/>
                  </a:cubicBezTo>
                  <a:cubicBezTo>
                    <a:pt x="98671" y="27462"/>
                    <a:pt x="98838" y="27462"/>
                    <a:pt x="99005" y="27445"/>
                  </a:cubicBezTo>
                  <a:cubicBezTo>
                    <a:pt x="100106" y="27412"/>
                    <a:pt x="101307" y="27312"/>
                    <a:pt x="102407" y="26978"/>
                  </a:cubicBezTo>
                  <a:close/>
                  <a:moveTo>
                    <a:pt x="54340" y="37886"/>
                  </a:moveTo>
                  <a:cubicBezTo>
                    <a:pt x="54340" y="37920"/>
                    <a:pt x="54340" y="37920"/>
                    <a:pt x="54306" y="37920"/>
                  </a:cubicBezTo>
                  <a:cubicBezTo>
                    <a:pt x="54306" y="37920"/>
                    <a:pt x="54306" y="37920"/>
                    <a:pt x="54273" y="37886"/>
                  </a:cubicBezTo>
                  <a:close/>
                  <a:moveTo>
                    <a:pt x="31156" y="38120"/>
                  </a:moveTo>
                  <a:cubicBezTo>
                    <a:pt x="31423" y="38153"/>
                    <a:pt x="31724" y="38220"/>
                    <a:pt x="31957" y="38420"/>
                  </a:cubicBezTo>
                  <a:cubicBezTo>
                    <a:pt x="31990" y="38453"/>
                    <a:pt x="32024" y="38487"/>
                    <a:pt x="32090" y="38553"/>
                  </a:cubicBezTo>
                  <a:cubicBezTo>
                    <a:pt x="32024" y="38587"/>
                    <a:pt x="31990" y="38620"/>
                    <a:pt x="31924" y="38653"/>
                  </a:cubicBezTo>
                  <a:cubicBezTo>
                    <a:pt x="31690" y="38487"/>
                    <a:pt x="31390" y="38453"/>
                    <a:pt x="31123" y="38453"/>
                  </a:cubicBezTo>
                  <a:cubicBezTo>
                    <a:pt x="31123" y="38353"/>
                    <a:pt x="31123" y="38220"/>
                    <a:pt x="31123" y="38120"/>
                  </a:cubicBezTo>
                  <a:close/>
                  <a:moveTo>
                    <a:pt x="71252" y="38453"/>
                  </a:moveTo>
                  <a:lnTo>
                    <a:pt x="71252" y="38453"/>
                  </a:lnTo>
                  <a:cubicBezTo>
                    <a:pt x="71185" y="38553"/>
                    <a:pt x="71085" y="38687"/>
                    <a:pt x="71018" y="38820"/>
                  </a:cubicBezTo>
                  <a:cubicBezTo>
                    <a:pt x="71052" y="38720"/>
                    <a:pt x="71085" y="38620"/>
                    <a:pt x="71118" y="38520"/>
                  </a:cubicBezTo>
                  <a:cubicBezTo>
                    <a:pt x="71152" y="38520"/>
                    <a:pt x="71218" y="38487"/>
                    <a:pt x="71252" y="38453"/>
                  </a:cubicBezTo>
                  <a:close/>
                  <a:moveTo>
                    <a:pt x="102207" y="38820"/>
                  </a:moveTo>
                  <a:cubicBezTo>
                    <a:pt x="102174" y="38854"/>
                    <a:pt x="102140" y="38887"/>
                    <a:pt x="102107" y="38887"/>
                  </a:cubicBezTo>
                  <a:cubicBezTo>
                    <a:pt x="102140" y="38854"/>
                    <a:pt x="102174" y="38854"/>
                    <a:pt x="102207" y="38820"/>
                  </a:cubicBezTo>
                  <a:close/>
                  <a:moveTo>
                    <a:pt x="58642" y="38587"/>
                  </a:moveTo>
                  <a:lnTo>
                    <a:pt x="58642" y="38587"/>
                  </a:lnTo>
                  <a:cubicBezTo>
                    <a:pt x="58342" y="38887"/>
                    <a:pt x="58042" y="39154"/>
                    <a:pt x="57709" y="39421"/>
                  </a:cubicBezTo>
                  <a:cubicBezTo>
                    <a:pt x="57575" y="39521"/>
                    <a:pt x="57442" y="39621"/>
                    <a:pt x="57308" y="39687"/>
                  </a:cubicBezTo>
                  <a:cubicBezTo>
                    <a:pt x="57775" y="39354"/>
                    <a:pt x="58242" y="38987"/>
                    <a:pt x="58642" y="38587"/>
                  </a:cubicBezTo>
                  <a:close/>
                  <a:moveTo>
                    <a:pt x="30856" y="38120"/>
                  </a:moveTo>
                  <a:lnTo>
                    <a:pt x="30856" y="38120"/>
                  </a:lnTo>
                  <a:cubicBezTo>
                    <a:pt x="30823" y="38253"/>
                    <a:pt x="30823" y="38387"/>
                    <a:pt x="30823" y="38487"/>
                  </a:cubicBezTo>
                  <a:cubicBezTo>
                    <a:pt x="30256" y="38620"/>
                    <a:pt x="29722" y="38920"/>
                    <a:pt x="29255" y="39120"/>
                  </a:cubicBezTo>
                  <a:cubicBezTo>
                    <a:pt x="28755" y="39321"/>
                    <a:pt x="28188" y="39487"/>
                    <a:pt x="27721" y="39754"/>
                  </a:cubicBezTo>
                  <a:cubicBezTo>
                    <a:pt x="27721" y="39687"/>
                    <a:pt x="27687" y="39621"/>
                    <a:pt x="27621" y="39554"/>
                  </a:cubicBezTo>
                  <a:cubicBezTo>
                    <a:pt x="27587" y="39521"/>
                    <a:pt x="27554" y="39487"/>
                    <a:pt x="27521" y="39487"/>
                  </a:cubicBezTo>
                  <a:cubicBezTo>
                    <a:pt x="27621" y="39421"/>
                    <a:pt x="27721" y="39387"/>
                    <a:pt x="27821" y="39321"/>
                  </a:cubicBezTo>
                  <a:cubicBezTo>
                    <a:pt x="28354" y="39087"/>
                    <a:pt x="28888" y="38887"/>
                    <a:pt x="29422" y="38620"/>
                  </a:cubicBezTo>
                  <a:cubicBezTo>
                    <a:pt x="29889" y="38387"/>
                    <a:pt x="30356" y="38153"/>
                    <a:pt x="30856" y="38120"/>
                  </a:cubicBezTo>
                  <a:close/>
                  <a:moveTo>
                    <a:pt x="31150" y="38877"/>
                  </a:moveTo>
                  <a:cubicBezTo>
                    <a:pt x="31292" y="38877"/>
                    <a:pt x="31429" y="38900"/>
                    <a:pt x="31557" y="38954"/>
                  </a:cubicBezTo>
                  <a:cubicBezTo>
                    <a:pt x="31490" y="38987"/>
                    <a:pt x="31423" y="39054"/>
                    <a:pt x="31390" y="39087"/>
                  </a:cubicBezTo>
                  <a:cubicBezTo>
                    <a:pt x="31226" y="39218"/>
                    <a:pt x="30382" y="40255"/>
                    <a:pt x="30229" y="40255"/>
                  </a:cubicBezTo>
                  <a:cubicBezTo>
                    <a:pt x="30227" y="40255"/>
                    <a:pt x="30225" y="40255"/>
                    <a:pt x="30222" y="40255"/>
                  </a:cubicBezTo>
                  <a:cubicBezTo>
                    <a:pt x="29887" y="40219"/>
                    <a:pt x="29548" y="40200"/>
                    <a:pt x="29209" y="40200"/>
                  </a:cubicBezTo>
                  <a:cubicBezTo>
                    <a:pt x="28603" y="40200"/>
                    <a:pt x="27998" y="40260"/>
                    <a:pt x="27420" y="40388"/>
                  </a:cubicBezTo>
                  <a:cubicBezTo>
                    <a:pt x="27554" y="40088"/>
                    <a:pt x="28121" y="39954"/>
                    <a:pt x="28388" y="39854"/>
                  </a:cubicBezTo>
                  <a:cubicBezTo>
                    <a:pt x="28755" y="39721"/>
                    <a:pt x="29122" y="39554"/>
                    <a:pt x="29489" y="39421"/>
                  </a:cubicBezTo>
                  <a:cubicBezTo>
                    <a:pt x="29942" y="39234"/>
                    <a:pt x="30586" y="38877"/>
                    <a:pt x="31150" y="38877"/>
                  </a:cubicBezTo>
                  <a:close/>
                  <a:moveTo>
                    <a:pt x="27287" y="39654"/>
                  </a:moveTo>
                  <a:cubicBezTo>
                    <a:pt x="27320" y="39687"/>
                    <a:pt x="27354" y="39721"/>
                    <a:pt x="27387" y="39788"/>
                  </a:cubicBezTo>
                  <a:cubicBezTo>
                    <a:pt x="27387" y="39821"/>
                    <a:pt x="27420" y="39854"/>
                    <a:pt x="27420" y="39888"/>
                  </a:cubicBezTo>
                  <a:cubicBezTo>
                    <a:pt x="27454" y="39888"/>
                    <a:pt x="27454" y="39921"/>
                    <a:pt x="27454" y="39921"/>
                  </a:cubicBezTo>
                  <a:cubicBezTo>
                    <a:pt x="27454" y="39921"/>
                    <a:pt x="27454" y="39921"/>
                    <a:pt x="27454" y="39954"/>
                  </a:cubicBezTo>
                  <a:cubicBezTo>
                    <a:pt x="27254" y="40054"/>
                    <a:pt x="27120" y="40255"/>
                    <a:pt x="27120" y="40455"/>
                  </a:cubicBezTo>
                  <a:lnTo>
                    <a:pt x="27087" y="40455"/>
                  </a:lnTo>
                  <a:cubicBezTo>
                    <a:pt x="27020" y="40321"/>
                    <a:pt x="27020" y="40121"/>
                    <a:pt x="27087" y="39954"/>
                  </a:cubicBezTo>
                  <a:cubicBezTo>
                    <a:pt x="27120" y="39821"/>
                    <a:pt x="27187" y="39754"/>
                    <a:pt x="27287" y="39654"/>
                  </a:cubicBezTo>
                  <a:close/>
                  <a:moveTo>
                    <a:pt x="73954" y="33817"/>
                  </a:moveTo>
                  <a:cubicBezTo>
                    <a:pt x="75421" y="34884"/>
                    <a:pt x="76789" y="36085"/>
                    <a:pt x="77923" y="37486"/>
                  </a:cubicBezTo>
                  <a:cubicBezTo>
                    <a:pt x="78557" y="38253"/>
                    <a:pt x="79124" y="39087"/>
                    <a:pt x="79624" y="39954"/>
                  </a:cubicBezTo>
                  <a:cubicBezTo>
                    <a:pt x="79724" y="40154"/>
                    <a:pt x="79825" y="40321"/>
                    <a:pt x="79925" y="40521"/>
                  </a:cubicBezTo>
                  <a:cubicBezTo>
                    <a:pt x="78457" y="39187"/>
                    <a:pt x="76522" y="38286"/>
                    <a:pt x="74587" y="37786"/>
                  </a:cubicBezTo>
                  <a:cubicBezTo>
                    <a:pt x="74621" y="36452"/>
                    <a:pt x="74387" y="35084"/>
                    <a:pt x="73954" y="33817"/>
                  </a:cubicBezTo>
                  <a:close/>
                  <a:moveTo>
                    <a:pt x="105040" y="26516"/>
                  </a:moveTo>
                  <a:cubicBezTo>
                    <a:pt x="105452" y="26516"/>
                    <a:pt x="105854" y="26633"/>
                    <a:pt x="106110" y="26912"/>
                  </a:cubicBezTo>
                  <a:cubicBezTo>
                    <a:pt x="106377" y="27178"/>
                    <a:pt x="106477" y="27545"/>
                    <a:pt x="106710" y="27812"/>
                  </a:cubicBezTo>
                  <a:cubicBezTo>
                    <a:pt x="107277" y="28479"/>
                    <a:pt x="108478" y="28313"/>
                    <a:pt x="108979" y="29046"/>
                  </a:cubicBezTo>
                  <a:cubicBezTo>
                    <a:pt x="109112" y="29280"/>
                    <a:pt x="109179" y="29547"/>
                    <a:pt x="109246" y="29814"/>
                  </a:cubicBezTo>
                  <a:cubicBezTo>
                    <a:pt x="109379" y="30314"/>
                    <a:pt x="109512" y="30814"/>
                    <a:pt x="109813" y="31248"/>
                  </a:cubicBezTo>
                  <a:cubicBezTo>
                    <a:pt x="110180" y="31848"/>
                    <a:pt x="110813" y="32315"/>
                    <a:pt x="111013" y="33016"/>
                  </a:cubicBezTo>
                  <a:cubicBezTo>
                    <a:pt x="111280" y="33883"/>
                    <a:pt x="110747" y="34917"/>
                    <a:pt x="111080" y="35785"/>
                  </a:cubicBezTo>
                  <a:cubicBezTo>
                    <a:pt x="111147" y="35951"/>
                    <a:pt x="111247" y="36118"/>
                    <a:pt x="111347" y="36252"/>
                  </a:cubicBezTo>
                  <a:cubicBezTo>
                    <a:pt x="111347" y="36285"/>
                    <a:pt x="111347" y="36285"/>
                    <a:pt x="111347" y="36285"/>
                  </a:cubicBezTo>
                  <a:cubicBezTo>
                    <a:pt x="111581" y="37286"/>
                    <a:pt x="110480" y="37819"/>
                    <a:pt x="109779" y="38220"/>
                  </a:cubicBezTo>
                  <a:cubicBezTo>
                    <a:pt x="108912" y="38687"/>
                    <a:pt x="108045" y="39187"/>
                    <a:pt x="107211" y="39654"/>
                  </a:cubicBezTo>
                  <a:cubicBezTo>
                    <a:pt x="106177" y="40241"/>
                    <a:pt x="104928" y="41077"/>
                    <a:pt x="103732" y="41077"/>
                  </a:cubicBezTo>
                  <a:cubicBezTo>
                    <a:pt x="103230" y="41077"/>
                    <a:pt x="102738" y="40930"/>
                    <a:pt x="102274" y="40555"/>
                  </a:cubicBezTo>
                  <a:cubicBezTo>
                    <a:pt x="102207" y="40421"/>
                    <a:pt x="102174" y="40288"/>
                    <a:pt x="102174" y="40121"/>
                  </a:cubicBezTo>
                  <a:cubicBezTo>
                    <a:pt x="102174" y="39521"/>
                    <a:pt x="102708" y="39087"/>
                    <a:pt x="103208" y="38787"/>
                  </a:cubicBezTo>
                  <a:cubicBezTo>
                    <a:pt x="103875" y="38420"/>
                    <a:pt x="104609" y="38120"/>
                    <a:pt x="105243" y="37719"/>
                  </a:cubicBezTo>
                  <a:cubicBezTo>
                    <a:pt x="105476" y="37553"/>
                    <a:pt x="105710" y="37386"/>
                    <a:pt x="105910" y="37219"/>
                  </a:cubicBezTo>
                  <a:cubicBezTo>
                    <a:pt x="106010" y="37152"/>
                    <a:pt x="106110" y="37086"/>
                    <a:pt x="106210" y="37019"/>
                  </a:cubicBezTo>
                  <a:cubicBezTo>
                    <a:pt x="106377" y="36885"/>
                    <a:pt x="106544" y="36752"/>
                    <a:pt x="106677" y="36585"/>
                  </a:cubicBezTo>
                  <a:cubicBezTo>
                    <a:pt x="106877" y="36418"/>
                    <a:pt x="107111" y="36218"/>
                    <a:pt x="107311" y="36018"/>
                  </a:cubicBezTo>
                  <a:cubicBezTo>
                    <a:pt x="107778" y="35718"/>
                    <a:pt x="108211" y="35218"/>
                    <a:pt x="108545" y="34784"/>
                  </a:cubicBezTo>
                  <a:cubicBezTo>
                    <a:pt x="108612" y="34684"/>
                    <a:pt x="108512" y="34550"/>
                    <a:pt x="108412" y="34550"/>
                  </a:cubicBezTo>
                  <a:cubicBezTo>
                    <a:pt x="108335" y="34539"/>
                    <a:pt x="108258" y="34533"/>
                    <a:pt x="108181" y="34533"/>
                  </a:cubicBezTo>
                  <a:cubicBezTo>
                    <a:pt x="107825" y="34533"/>
                    <a:pt x="107473" y="34653"/>
                    <a:pt x="107144" y="34817"/>
                  </a:cubicBezTo>
                  <a:cubicBezTo>
                    <a:pt x="107144" y="34817"/>
                    <a:pt x="107144" y="34851"/>
                    <a:pt x="107144" y="34851"/>
                  </a:cubicBezTo>
                  <a:cubicBezTo>
                    <a:pt x="106610" y="35117"/>
                    <a:pt x="106143" y="35551"/>
                    <a:pt x="105710" y="35885"/>
                  </a:cubicBezTo>
                  <a:cubicBezTo>
                    <a:pt x="105576" y="35951"/>
                    <a:pt x="105476" y="36052"/>
                    <a:pt x="105376" y="36118"/>
                  </a:cubicBezTo>
                  <a:cubicBezTo>
                    <a:pt x="104976" y="36385"/>
                    <a:pt x="104576" y="36685"/>
                    <a:pt x="104175" y="36952"/>
                  </a:cubicBezTo>
                  <a:cubicBezTo>
                    <a:pt x="103608" y="37352"/>
                    <a:pt x="103041" y="37719"/>
                    <a:pt x="102507" y="38120"/>
                  </a:cubicBezTo>
                  <a:cubicBezTo>
                    <a:pt x="102109" y="38306"/>
                    <a:pt x="101710" y="38449"/>
                    <a:pt x="101328" y="38449"/>
                  </a:cubicBezTo>
                  <a:cubicBezTo>
                    <a:pt x="101231" y="38449"/>
                    <a:pt x="101134" y="38440"/>
                    <a:pt x="101040" y="38420"/>
                  </a:cubicBezTo>
                  <a:cubicBezTo>
                    <a:pt x="100739" y="38220"/>
                    <a:pt x="100606" y="37819"/>
                    <a:pt x="100639" y="37419"/>
                  </a:cubicBezTo>
                  <a:lnTo>
                    <a:pt x="100673" y="37419"/>
                  </a:lnTo>
                  <a:cubicBezTo>
                    <a:pt x="100806" y="37052"/>
                    <a:pt x="101040" y="36719"/>
                    <a:pt x="101307" y="36452"/>
                  </a:cubicBezTo>
                  <a:cubicBezTo>
                    <a:pt x="102407" y="35251"/>
                    <a:pt x="103808" y="34317"/>
                    <a:pt x="105009" y="33216"/>
                  </a:cubicBezTo>
                  <a:cubicBezTo>
                    <a:pt x="105510" y="32816"/>
                    <a:pt x="105977" y="32416"/>
                    <a:pt x="106477" y="31982"/>
                  </a:cubicBezTo>
                  <a:cubicBezTo>
                    <a:pt x="106410" y="31882"/>
                    <a:pt x="106343" y="31848"/>
                    <a:pt x="106277" y="31848"/>
                  </a:cubicBezTo>
                  <a:cubicBezTo>
                    <a:pt x="106246" y="31842"/>
                    <a:pt x="106214" y="31840"/>
                    <a:pt x="106182" y="31840"/>
                  </a:cubicBezTo>
                  <a:cubicBezTo>
                    <a:pt x="106039" y="31840"/>
                    <a:pt x="105885" y="31894"/>
                    <a:pt x="105776" y="31949"/>
                  </a:cubicBezTo>
                  <a:cubicBezTo>
                    <a:pt x="104309" y="32782"/>
                    <a:pt x="102941" y="33750"/>
                    <a:pt x="101707" y="34851"/>
                  </a:cubicBezTo>
                  <a:cubicBezTo>
                    <a:pt x="101340" y="35218"/>
                    <a:pt x="100906" y="35585"/>
                    <a:pt x="100406" y="35618"/>
                  </a:cubicBezTo>
                  <a:cubicBezTo>
                    <a:pt x="100378" y="35620"/>
                    <a:pt x="100351" y="35621"/>
                    <a:pt x="100323" y="35621"/>
                  </a:cubicBezTo>
                  <a:cubicBezTo>
                    <a:pt x="99918" y="35621"/>
                    <a:pt x="99524" y="35394"/>
                    <a:pt x="99305" y="35051"/>
                  </a:cubicBezTo>
                  <a:cubicBezTo>
                    <a:pt x="99338" y="34884"/>
                    <a:pt x="99372" y="34717"/>
                    <a:pt x="99439" y="34584"/>
                  </a:cubicBezTo>
                  <a:cubicBezTo>
                    <a:pt x="99705" y="33883"/>
                    <a:pt x="100206" y="33316"/>
                    <a:pt x="100739" y="32782"/>
                  </a:cubicBezTo>
                  <a:cubicBezTo>
                    <a:pt x="101507" y="32015"/>
                    <a:pt x="102341" y="31281"/>
                    <a:pt x="103241" y="30681"/>
                  </a:cubicBezTo>
                  <a:cubicBezTo>
                    <a:pt x="103775" y="30314"/>
                    <a:pt x="104342" y="29980"/>
                    <a:pt x="104709" y="29447"/>
                  </a:cubicBezTo>
                  <a:lnTo>
                    <a:pt x="104676" y="29447"/>
                  </a:lnTo>
                  <a:cubicBezTo>
                    <a:pt x="104676" y="29413"/>
                    <a:pt x="104709" y="29380"/>
                    <a:pt x="104742" y="29347"/>
                  </a:cubicBezTo>
                  <a:lnTo>
                    <a:pt x="104742" y="29347"/>
                  </a:lnTo>
                  <a:cubicBezTo>
                    <a:pt x="103275" y="29780"/>
                    <a:pt x="101840" y="30881"/>
                    <a:pt x="100706" y="31915"/>
                  </a:cubicBezTo>
                  <a:cubicBezTo>
                    <a:pt x="100406" y="32215"/>
                    <a:pt x="99739" y="32682"/>
                    <a:pt x="99372" y="32816"/>
                  </a:cubicBezTo>
                  <a:cubicBezTo>
                    <a:pt x="99288" y="32851"/>
                    <a:pt x="99213" y="32867"/>
                    <a:pt x="99145" y="32867"/>
                  </a:cubicBezTo>
                  <a:cubicBezTo>
                    <a:pt x="98888" y="32867"/>
                    <a:pt x="98730" y="32639"/>
                    <a:pt x="98571" y="32349"/>
                  </a:cubicBezTo>
                  <a:cubicBezTo>
                    <a:pt x="98438" y="32115"/>
                    <a:pt x="98505" y="31715"/>
                    <a:pt x="98671" y="31381"/>
                  </a:cubicBezTo>
                  <a:cubicBezTo>
                    <a:pt x="98771" y="31248"/>
                    <a:pt x="98871" y="31115"/>
                    <a:pt x="99005" y="30981"/>
                  </a:cubicBezTo>
                  <a:cubicBezTo>
                    <a:pt x="99739" y="30247"/>
                    <a:pt x="100473" y="29513"/>
                    <a:pt x="101206" y="28780"/>
                  </a:cubicBezTo>
                  <a:cubicBezTo>
                    <a:pt x="102174" y="27846"/>
                    <a:pt x="103208" y="26878"/>
                    <a:pt x="104509" y="26578"/>
                  </a:cubicBezTo>
                  <a:cubicBezTo>
                    <a:pt x="104681" y="26538"/>
                    <a:pt x="104861" y="26516"/>
                    <a:pt x="105040" y="26516"/>
                  </a:cubicBezTo>
                  <a:close/>
                  <a:moveTo>
                    <a:pt x="105776" y="41455"/>
                  </a:moveTo>
                  <a:lnTo>
                    <a:pt x="105776" y="41455"/>
                  </a:lnTo>
                  <a:cubicBezTo>
                    <a:pt x="105743" y="41522"/>
                    <a:pt x="105676" y="41555"/>
                    <a:pt x="105643" y="41589"/>
                  </a:cubicBezTo>
                  <a:cubicBezTo>
                    <a:pt x="105610" y="41589"/>
                    <a:pt x="105610" y="41555"/>
                    <a:pt x="105576" y="41555"/>
                  </a:cubicBezTo>
                  <a:cubicBezTo>
                    <a:pt x="105643" y="41522"/>
                    <a:pt x="105710" y="41489"/>
                    <a:pt x="105776" y="41455"/>
                  </a:cubicBezTo>
                  <a:close/>
                  <a:moveTo>
                    <a:pt x="45400" y="34917"/>
                  </a:moveTo>
                  <a:cubicBezTo>
                    <a:pt x="45467" y="35885"/>
                    <a:pt x="45633" y="36852"/>
                    <a:pt x="45734" y="37819"/>
                  </a:cubicBezTo>
                  <a:cubicBezTo>
                    <a:pt x="45834" y="38920"/>
                    <a:pt x="46000" y="40021"/>
                    <a:pt x="46167" y="41122"/>
                  </a:cubicBezTo>
                  <a:cubicBezTo>
                    <a:pt x="46201" y="41355"/>
                    <a:pt x="46267" y="41622"/>
                    <a:pt x="46267" y="41889"/>
                  </a:cubicBezTo>
                  <a:cubicBezTo>
                    <a:pt x="46253" y="42073"/>
                    <a:pt x="46167" y="42137"/>
                    <a:pt x="46057" y="42137"/>
                  </a:cubicBezTo>
                  <a:cubicBezTo>
                    <a:pt x="45908" y="42137"/>
                    <a:pt x="45715" y="42018"/>
                    <a:pt x="45600" y="41922"/>
                  </a:cubicBezTo>
                  <a:cubicBezTo>
                    <a:pt x="45200" y="41589"/>
                    <a:pt x="44833" y="41255"/>
                    <a:pt x="44466" y="40922"/>
                  </a:cubicBezTo>
                  <a:cubicBezTo>
                    <a:pt x="44232" y="40655"/>
                    <a:pt x="43999" y="40388"/>
                    <a:pt x="43765" y="40121"/>
                  </a:cubicBezTo>
                  <a:cubicBezTo>
                    <a:pt x="43499" y="39788"/>
                    <a:pt x="43232" y="39487"/>
                    <a:pt x="42965" y="39154"/>
                  </a:cubicBezTo>
                  <a:cubicBezTo>
                    <a:pt x="42831" y="38820"/>
                    <a:pt x="42598" y="38553"/>
                    <a:pt x="42431" y="38286"/>
                  </a:cubicBezTo>
                  <a:cubicBezTo>
                    <a:pt x="42164" y="37886"/>
                    <a:pt x="41897" y="37486"/>
                    <a:pt x="41631" y="37052"/>
                  </a:cubicBezTo>
                  <a:cubicBezTo>
                    <a:pt x="41531" y="36919"/>
                    <a:pt x="41464" y="36785"/>
                    <a:pt x="41364" y="36652"/>
                  </a:cubicBezTo>
                  <a:cubicBezTo>
                    <a:pt x="41497" y="36585"/>
                    <a:pt x="41631" y="36519"/>
                    <a:pt x="41764" y="36452"/>
                  </a:cubicBezTo>
                  <a:cubicBezTo>
                    <a:pt x="41764" y="36452"/>
                    <a:pt x="41764" y="36485"/>
                    <a:pt x="41797" y="36485"/>
                  </a:cubicBezTo>
                  <a:cubicBezTo>
                    <a:pt x="41797" y="36519"/>
                    <a:pt x="41797" y="36552"/>
                    <a:pt x="41797" y="36552"/>
                  </a:cubicBezTo>
                  <a:cubicBezTo>
                    <a:pt x="41831" y="36685"/>
                    <a:pt x="41831" y="36785"/>
                    <a:pt x="41931" y="36885"/>
                  </a:cubicBezTo>
                  <a:cubicBezTo>
                    <a:pt x="42098" y="36986"/>
                    <a:pt x="42398" y="37019"/>
                    <a:pt x="42598" y="37019"/>
                  </a:cubicBezTo>
                  <a:cubicBezTo>
                    <a:pt x="42765" y="37036"/>
                    <a:pt x="42940" y="37044"/>
                    <a:pt x="43119" y="37044"/>
                  </a:cubicBezTo>
                  <a:cubicBezTo>
                    <a:pt x="43298" y="37044"/>
                    <a:pt x="43482" y="37036"/>
                    <a:pt x="43665" y="37019"/>
                  </a:cubicBezTo>
                  <a:cubicBezTo>
                    <a:pt x="43699" y="37019"/>
                    <a:pt x="43765" y="37052"/>
                    <a:pt x="43799" y="37052"/>
                  </a:cubicBezTo>
                  <a:cubicBezTo>
                    <a:pt x="43966" y="37052"/>
                    <a:pt x="44066" y="36785"/>
                    <a:pt x="43899" y="36719"/>
                  </a:cubicBezTo>
                  <a:cubicBezTo>
                    <a:pt x="43599" y="36585"/>
                    <a:pt x="43298" y="36452"/>
                    <a:pt x="42965" y="36385"/>
                  </a:cubicBezTo>
                  <a:cubicBezTo>
                    <a:pt x="42865" y="36352"/>
                    <a:pt x="42731" y="36285"/>
                    <a:pt x="42598" y="36252"/>
                  </a:cubicBezTo>
                  <a:cubicBezTo>
                    <a:pt x="42531" y="36218"/>
                    <a:pt x="42465" y="36185"/>
                    <a:pt x="42398" y="36152"/>
                  </a:cubicBezTo>
                  <a:cubicBezTo>
                    <a:pt x="42398" y="36118"/>
                    <a:pt x="42398" y="36118"/>
                    <a:pt x="42398" y="36118"/>
                  </a:cubicBezTo>
                  <a:cubicBezTo>
                    <a:pt x="43132" y="35785"/>
                    <a:pt x="43832" y="35518"/>
                    <a:pt x="44566" y="35218"/>
                  </a:cubicBezTo>
                  <a:cubicBezTo>
                    <a:pt x="44866" y="35117"/>
                    <a:pt x="45133" y="35017"/>
                    <a:pt x="45400" y="34917"/>
                  </a:cubicBezTo>
                  <a:close/>
                  <a:moveTo>
                    <a:pt x="104209" y="41922"/>
                  </a:moveTo>
                  <a:cubicBezTo>
                    <a:pt x="104209" y="41956"/>
                    <a:pt x="104175" y="41989"/>
                    <a:pt x="104175" y="42022"/>
                  </a:cubicBezTo>
                  <a:cubicBezTo>
                    <a:pt x="104075" y="42089"/>
                    <a:pt x="104008" y="42123"/>
                    <a:pt x="103942" y="42189"/>
                  </a:cubicBezTo>
                  <a:cubicBezTo>
                    <a:pt x="103975" y="42123"/>
                    <a:pt x="104008" y="42022"/>
                    <a:pt x="104042" y="41956"/>
                  </a:cubicBezTo>
                  <a:cubicBezTo>
                    <a:pt x="104075" y="41956"/>
                    <a:pt x="104142" y="41956"/>
                    <a:pt x="104209" y="41922"/>
                  </a:cubicBezTo>
                  <a:close/>
                  <a:moveTo>
                    <a:pt x="104542" y="42423"/>
                  </a:moveTo>
                  <a:cubicBezTo>
                    <a:pt x="104542" y="42456"/>
                    <a:pt x="104576" y="42489"/>
                    <a:pt x="104576" y="42489"/>
                  </a:cubicBezTo>
                  <a:cubicBezTo>
                    <a:pt x="104446" y="42586"/>
                    <a:pt x="104286" y="42652"/>
                    <a:pt x="104125" y="42686"/>
                  </a:cubicBezTo>
                  <a:lnTo>
                    <a:pt x="104125" y="42686"/>
                  </a:lnTo>
                  <a:cubicBezTo>
                    <a:pt x="104143" y="42678"/>
                    <a:pt x="104148" y="42656"/>
                    <a:pt x="104175" y="42656"/>
                  </a:cubicBezTo>
                  <a:cubicBezTo>
                    <a:pt x="104275" y="42556"/>
                    <a:pt x="104409" y="42489"/>
                    <a:pt x="104542" y="42423"/>
                  </a:cubicBezTo>
                  <a:close/>
                  <a:moveTo>
                    <a:pt x="103074" y="42690"/>
                  </a:moveTo>
                  <a:lnTo>
                    <a:pt x="103074" y="42690"/>
                  </a:lnTo>
                  <a:cubicBezTo>
                    <a:pt x="103041" y="42723"/>
                    <a:pt x="103008" y="42756"/>
                    <a:pt x="102974" y="42756"/>
                  </a:cubicBezTo>
                  <a:lnTo>
                    <a:pt x="102874" y="42756"/>
                  </a:lnTo>
                  <a:cubicBezTo>
                    <a:pt x="102941" y="42756"/>
                    <a:pt x="103008" y="42723"/>
                    <a:pt x="103074" y="42690"/>
                  </a:cubicBezTo>
                  <a:close/>
                  <a:moveTo>
                    <a:pt x="101240" y="42823"/>
                  </a:moveTo>
                  <a:cubicBezTo>
                    <a:pt x="101273" y="42856"/>
                    <a:pt x="101307" y="42890"/>
                    <a:pt x="101340" y="42923"/>
                  </a:cubicBezTo>
                  <a:cubicBezTo>
                    <a:pt x="101307" y="42923"/>
                    <a:pt x="101273" y="42956"/>
                    <a:pt x="101240" y="42990"/>
                  </a:cubicBezTo>
                  <a:cubicBezTo>
                    <a:pt x="101240" y="42923"/>
                    <a:pt x="101240" y="42856"/>
                    <a:pt x="101240" y="42823"/>
                  </a:cubicBezTo>
                  <a:close/>
                  <a:moveTo>
                    <a:pt x="100840" y="43157"/>
                  </a:moveTo>
                  <a:lnTo>
                    <a:pt x="100873" y="43190"/>
                  </a:lnTo>
                  <a:cubicBezTo>
                    <a:pt x="100840" y="43223"/>
                    <a:pt x="100806" y="43257"/>
                    <a:pt x="100739" y="43290"/>
                  </a:cubicBezTo>
                  <a:cubicBezTo>
                    <a:pt x="100773" y="43257"/>
                    <a:pt x="100806" y="43223"/>
                    <a:pt x="100806" y="43190"/>
                  </a:cubicBezTo>
                  <a:cubicBezTo>
                    <a:pt x="100840" y="43190"/>
                    <a:pt x="100840" y="43157"/>
                    <a:pt x="100840" y="43157"/>
                  </a:cubicBezTo>
                  <a:close/>
                  <a:moveTo>
                    <a:pt x="50737" y="43824"/>
                  </a:moveTo>
                  <a:cubicBezTo>
                    <a:pt x="50737" y="43857"/>
                    <a:pt x="50704" y="43890"/>
                    <a:pt x="50737" y="43924"/>
                  </a:cubicBezTo>
                  <a:lnTo>
                    <a:pt x="50637" y="43924"/>
                  </a:lnTo>
                  <a:cubicBezTo>
                    <a:pt x="50670" y="43890"/>
                    <a:pt x="50704" y="43857"/>
                    <a:pt x="50737" y="43824"/>
                  </a:cubicBezTo>
                  <a:close/>
                  <a:moveTo>
                    <a:pt x="51171" y="43924"/>
                  </a:moveTo>
                  <a:cubicBezTo>
                    <a:pt x="51171" y="43957"/>
                    <a:pt x="51137" y="43957"/>
                    <a:pt x="51137" y="43991"/>
                  </a:cubicBezTo>
                  <a:cubicBezTo>
                    <a:pt x="51137" y="43991"/>
                    <a:pt x="51104" y="44024"/>
                    <a:pt x="51104" y="44024"/>
                  </a:cubicBezTo>
                  <a:lnTo>
                    <a:pt x="51071" y="44024"/>
                  </a:lnTo>
                  <a:cubicBezTo>
                    <a:pt x="51104" y="43991"/>
                    <a:pt x="51137" y="43957"/>
                    <a:pt x="51171" y="43924"/>
                  </a:cubicBezTo>
                  <a:close/>
                  <a:moveTo>
                    <a:pt x="100506" y="42990"/>
                  </a:moveTo>
                  <a:lnTo>
                    <a:pt x="100506" y="42990"/>
                  </a:lnTo>
                  <a:cubicBezTo>
                    <a:pt x="100473" y="43057"/>
                    <a:pt x="100439" y="43123"/>
                    <a:pt x="100373" y="43190"/>
                  </a:cubicBezTo>
                  <a:cubicBezTo>
                    <a:pt x="99939" y="43757"/>
                    <a:pt x="99472" y="44291"/>
                    <a:pt x="98972" y="44824"/>
                  </a:cubicBezTo>
                  <a:cubicBezTo>
                    <a:pt x="98972" y="44791"/>
                    <a:pt x="98938" y="44791"/>
                    <a:pt x="98938" y="44758"/>
                  </a:cubicBezTo>
                  <a:cubicBezTo>
                    <a:pt x="99338" y="44357"/>
                    <a:pt x="99739" y="43924"/>
                    <a:pt x="100106" y="43490"/>
                  </a:cubicBezTo>
                  <a:cubicBezTo>
                    <a:pt x="100239" y="43323"/>
                    <a:pt x="100373" y="43190"/>
                    <a:pt x="100506" y="42990"/>
                  </a:cubicBezTo>
                  <a:close/>
                  <a:moveTo>
                    <a:pt x="83127" y="45358"/>
                  </a:moveTo>
                  <a:lnTo>
                    <a:pt x="83127" y="45358"/>
                  </a:lnTo>
                  <a:cubicBezTo>
                    <a:pt x="83094" y="45425"/>
                    <a:pt x="83094" y="45525"/>
                    <a:pt x="83094" y="45592"/>
                  </a:cubicBezTo>
                  <a:lnTo>
                    <a:pt x="83060" y="45592"/>
                  </a:lnTo>
                  <a:cubicBezTo>
                    <a:pt x="83060" y="45525"/>
                    <a:pt x="83094" y="45458"/>
                    <a:pt x="83094" y="45425"/>
                  </a:cubicBezTo>
                  <a:cubicBezTo>
                    <a:pt x="83094" y="45392"/>
                    <a:pt x="83094" y="45392"/>
                    <a:pt x="83127" y="45358"/>
                  </a:cubicBezTo>
                  <a:close/>
                  <a:moveTo>
                    <a:pt x="70685" y="45392"/>
                  </a:moveTo>
                  <a:cubicBezTo>
                    <a:pt x="70685" y="45425"/>
                    <a:pt x="70685" y="45425"/>
                    <a:pt x="70718" y="45458"/>
                  </a:cubicBezTo>
                  <a:cubicBezTo>
                    <a:pt x="70685" y="45625"/>
                    <a:pt x="70685" y="45825"/>
                    <a:pt x="70651" y="45992"/>
                  </a:cubicBezTo>
                  <a:cubicBezTo>
                    <a:pt x="70651" y="45925"/>
                    <a:pt x="70618" y="45892"/>
                    <a:pt x="70618" y="45825"/>
                  </a:cubicBezTo>
                  <a:cubicBezTo>
                    <a:pt x="70618" y="45825"/>
                    <a:pt x="70618" y="45792"/>
                    <a:pt x="70618" y="45792"/>
                  </a:cubicBezTo>
                  <a:cubicBezTo>
                    <a:pt x="70618" y="45658"/>
                    <a:pt x="70651" y="45525"/>
                    <a:pt x="70685" y="45392"/>
                  </a:cubicBezTo>
                  <a:close/>
                  <a:moveTo>
                    <a:pt x="83894" y="45758"/>
                  </a:moveTo>
                  <a:cubicBezTo>
                    <a:pt x="83894" y="45859"/>
                    <a:pt x="83927" y="45959"/>
                    <a:pt x="83927" y="46025"/>
                  </a:cubicBezTo>
                  <a:cubicBezTo>
                    <a:pt x="83894" y="45959"/>
                    <a:pt x="83861" y="45892"/>
                    <a:pt x="83827" y="45825"/>
                  </a:cubicBezTo>
                  <a:cubicBezTo>
                    <a:pt x="83827" y="45792"/>
                    <a:pt x="83861" y="45792"/>
                    <a:pt x="83894" y="45758"/>
                  </a:cubicBezTo>
                  <a:close/>
                  <a:moveTo>
                    <a:pt x="98071" y="46326"/>
                  </a:moveTo>
                  <a:cubicBezTo>
                    <a:pt x="98049" y="46348"/>
                    <a:pt x="98026" y="46370"/>
                    <a:pt x="98004" y="46392"/>
                  </a:cubicBezTo>
                  <a:lnTo>
                    <a:pt x="98004" y="46392"/>
                  </a:lnTo>
                  <a:cubicBezTo>
                    <a:pt x="98004" y="46359"/>
                    <a:pt x="98038" y="46326"/>
                    <a:pt x="98071" y="46326"/>
                  </a:cubicBezTo>
                  <a:close/>
                  <a:moveTo>
                    <a:pt x="97137" y="46692"/>
                  </a:moveTo>
                  <a:lnTo>
                    <a:pt x="97137" y="46692"/>
                  </a:lnTo>
                  <a:cubicBezTo>
                    <a:pt x="97003" y="46859"/>
                    <a:pt x="96837" y="47026"/>
                    <a:pt x="96703" y="47193"/>
                  </a:cubicBezTo>
                  <a:cubicBezTo>
                    <a:pt x="96603" y="47260"/>
                    <a:pt x="96536" y="47360"/>
                    <a:pt x="96470" y="47426"/>
                  </a:cubicBezTo>
                  <a:cubicBezTo>
                    <a:pt x="96670" y="47193"/>
                    <a:pt x="96903" y="46926"/>
                    <a:pt x="97137" y="46692"/>
                  </a:cubicBezTo>
                  <a:close/>
                  <a:moveTo>
                    <a:pt x="56655" y="43647"/>
                  </a:moveTo>
                  <a:cubicBezTo>
                    <a:pt x="56666" y="43647"/>
                    <a:pt x="56673" y="43650"/>
                    <a:pt x="56675" y="43657"/>
                  </a:cubicBezTo>
                  <a:cubicBezTo>
                    <a:pt x="56675" y="43724"/>
                    <a:pt x="56708" y="43757"/>
                    <a:pt x="56741" y="43790"/>
                  </a:cubicBezTo>
                  <a:cubicBezTo>
                    <a:pt x="56008" y="44991"/>
                    <a:pt x="55507" y="46292"/>
                    <a:pt x="55174" y="47626"/>
                  </a:cubicBezTo>
                  <a:cubicBezTo>
                    <a:pt x="55174" y="47626"/>
                    <a:pt x="55140" y="47593"/>
                    <a:pt x="55140" y="47593"/>
                  </a:cubicBezTo>
                  <a:cubicBezTo>
                    <a:pt x="54840" y="47059"/>
                    <a:pt x="54540" y="46526"/>
                    <a:pt x="54273" y="45992"/>
                  </a:cubicBezTo>
                  <a:cubicBezTo>
                    <a:pt x="54140" y="45792"/>
                    <a:pt x="54039" y="45558"/>
                    <a:pt x="53939" y="45358"/>
                  </a:cubicBezTo>
                  <a:cubicBezTo>
                    <a:pt x="54106" y="45191"/>
                    <a:pt x="54306" y="45025"/>
                    <a:pt x="54506" y="44891"/>
                  </a:cubicBezTo>
                  <a:cubicBezTo>
                    <a:pt x="54665" y="44765"/>
                    <a:pt x="56445" y="43647"/>
                    <a:pt x="56655" y="43647"/>
                  </a:cubicBezTo>
                  <a:close/>
                  <a:moveTo>
                    <a:pt x="52605" y="46259"/>
                  </a:moveTo>
                  <a:cubicBezTo>
                    <a:pt x="52705" y="46392"/>
                    <a:pt x="52839" y="46559"/>
                    <a:pt x="52939" y="46692"/>
                  </a:cubicBezTo>
                  <a:cubicBezTo>
                    <a:pt x="53472" y="47360"/>
                    <a:pt x="53939" y="48027"/>
                    <a:pt x="54440" y="48694"/>
                  </a:cubicBezTo>
                  <a:cubicBezTo>
                    <a:pt x="52732" y="48342"/>
                    <a:pt x="51025" y="48165"/>
                    <a:pt x="49299" y="48165"/>
                  </a:cubicBezTo>
                  <a:cubicBezTo>
                    <a:pt x="48901" y="48165"/>
                    <a:pt x="48502" y="48175"/>
                    <a:pt x="48102" y="48194"/>
                  </a:cubicBezTo>
                  <a:cubicBezTo>
                    <a:pt x="48169" y="47927"/>
                    <a:pt x="48269" y="47626"/>
                    <a:pt x="48469" y="47460"/>
                  </a:cubicBezTo>
                  <a:cubicBezTo>
                    <a:pt x="48802" y="47126"/>
                    <a:pt x="49369" y="47026"/>
                    <a:pt x="49803" y="46859"/>
                  </a:cubicBezTo>
                  <a:cubicBezTo>
                    <a:pt x="50270" y="46726"/>
                    <a:pt x="50704" y="46626"/>
                    <a:pt x="51171" y="46526"/>
                  </a:cubicBezTo>
                  <a:cubicBezTo>
                    <a:pt x="51638" y="46426"/>
                    <a:pt x="52105" y="46426"/>
                    <a:pt x="52572" y="46292"/>
                  </a:cubicBezTo>
                  <a:cubicBezTo>
                    <a:pt x="52572" y="46259"/>
                    <a:pt x="52572" y="46259"/>
                    <a:pt x="52605" y="46259"/>
                  </a:cubicBezTo>
                  <a:close/>
                  <a:moveTo>
                    <a:pt x="96336" y="48327"/>
                  </a:moveTo>
                  <a:lnTo>
                    <a:pt x="96336" y="48327"/>
                  </a:lnTo>
                  <a:cubicBezTo>
                    <a:pt x="96150" y="48545"/>
                    <a:pt x="95963" y="48763"/>
                    <a:pt x="95776" y="48953"/>
                  </a:cubicBezTo>
                  <a:lnTo>
                    <a:pt x="95776" y="48953"/>
                  </a:lnTo>
                  <a:cubicBezTo>
                    <a:pt x="95830" y="48889"/>
                    <a:pt x="95883" y="48825"/>
                    <a:pt x="95936" y="48761"/>
                  </a:cubicBezTo>
                  <a:cubicBezTo>
                    <a:pt x="95936" y="48761"/>
                    <a:pt x="95936" y="48727"/>
                    <a:pt x="95969" y="48727"/>
                  </a:cubicBezTo>
                  <a:cubicBezTo>
                    <a:pt x="96003" y="48694"/>
                    <a:pt x="96003" y="48627"/>
                    <a:pt x="96003" y="48594"/>
                  </a:cubicBezTo>
                  <a:cubicBezTo>
                    <a:pt x="96103" y="48527"/>
                    <a:pt x="96203" y="48427"/>
                    <a:pt x="96336" y="48327"/>
                  </a:cubicBezTo>
                  <a:close/>
                  <a:moveTo>
                    <a:pt x="97170" y="36185"/>
                  </a:moveTo>
                  <a:cubicBezTo>
                    <a:pt x="97370" y="36519"/>
                    <a:pt x="97537" y="36885"/>
                    <a:pt x="97771" y="37219"/>
                  </a:cubicBezTo>
                  <a:lnTo>
                    <a:pt x="97804" y="37219"/>
                  </a:lnTo>
                  <a:cubicBezTo>
                    <a:pt x="97804" y="37219"/>
                    <a:pt x="97804" y="37252"/>
                    <a:pt x="97771" y="37252"/>
                  </a:cubicBezTo>
                  <a:cubicBezTo>
                    <a:pt x="97971" y="37386"/>
                    <a:pt x="98138" y="37553"/>
                    <a:pt x="98338" y="37686"/>
                  </a:cubicBezTo>
                  <a:cubicBezTo>
                    <a:pt x="98523" y="37797"/>
                    <a:pt x="98730" y="37867"/>
                    <a:pt x="98939" y="37867"/>
                  </a:cubicBezTo>
                  <a:cubicBezTo>
                    <a:pt x="99106" y="37867"/>
                    <a:pt x="99276" y="37823"/>
                    <a:pt x="99439" y="37719"/>
                  </a:cubicBezTo>
                  <a:cubicBezTo>
                    <a:pt x="99639" y="37586"/>
                    <a:pt x="99839" y="37352"/>
                    <a:pt x="99872" y="37086"/>
                  </a:cubicBezTo>
                  <a:cubicBezTo>
                    <a:pt x="99894" y="37086"/>
                    <a:pt x="99917" y="37100"/>
                    <a:pt x="99929" y="37100"/>
                  </a:cubicBezTo>
                  <a:cubicBezTo>
                    <a:pt x="99935" y="37100"/>
                    <a:pt x="99939" y="37097"/>
                    <a:pt x="99939" y="37086"/>
                  </a:cubicBezTo>
                  <a:lnTo>
                    <a:pt x="100106" y="37086"/>
                  </a:lnTo>
                  <a:cubicBezTo>
                    <a:pt x="100139" y="37086"/>
                    <a:pt x="100139" y="37019"/>
                    <a:pt x="100106" y="37019"/>
                  </a:cubicBezTo>
                  <a:lnTo>
                    <a:pt x="99972" y="37019"/>
                  </a:lnTo>
                  <a:cubicBezTo>
                    <a:pt x="99956" y="37002"/>
                    <a:pt x="99939" y="36994"/>
                    <a:pt x="99926" y="36994"/>
                  </a:cubicBezTo>
                  <a:cubicBezTo>
                    <a:pt x="99914" y="36994"/>
                    <a:pt x="99906" y="37002"/>
                    <a:pt x="99906" y="37019"/>
                  </a:cubicBezTo>
                  <a:cubicBezTo>
                    <a:pt x="99906" y="36986"/>
                    <a:pt x="99906" y="36952"/>
                    <a:pt x="99906" y="36952"/>
                  </a:cubicBezTo>
                  <a:cubicBezTo>
                    <a:pt x="99972" y="36952"/>
                    <a:pt x="100039" y="36967"/>
                    <a:pt x="100106" y="36967"/>
                  </a:cubicBezTo>
                  <a:cubicBezTo>
                    <a:pt x="100139" y="36967"/>
                    <a:pt x="100172" y="36963"/>
                    <a:pt x="100206" y="36952"/>
                  </a:cubicBezTo>
                  <a:lnTo>
                    <a:pt x="100206" y="36952"/>
                  </a:lnTo>
                  <a:cubicBezTo>
                    <a:pt x="99939" y="37586"/>
                    <a:pt x="99872" y="38320"/>
                    <a:pt x="100172" y="38920"/>
                  </a:cubicBezTo>
                  <a:cubicBezTo>
                    <a:pt x="100373" y="39287"/>
                    <a:pt x="100739" y="39587"/>
                    <a:pt x="101140" y="39721"/>
                  </a:cubicBezTo>
                  <a:cubicBezTo>
                    <a:pt x="101273" y="39754"/>
                    <a:pt x="101440" y="39788"/>
                    <a:pt x="101607" y="39788"/>
                  </a:cubicBezTo>
                  <a:cubicBezTo>
                    <a:pt x="101540" y="40088"/>
                    <a:pt x="101573" y="40388"/>
                    <a:pt x="101707" y="40688"/>
                  </a:cubicBezTo>
                  <a:cubicBezTo>
                    <a:pt x="102007" y="41489"/>
                    <a:pt x="102741" y="41856"/>
                    <a:pt x="103541" y="41956"/>
                  </a:cubicBezTo>
                  <a:cubicBezTo>
                    <a:pt x="103175" y="42423"/>
                    <a:pt x="102574" y="42556"/>
                    <a:pt x="101974" y="42556"/>
                  </a:cubicBezTo>
                  <a:cubicBezTo>
                    <a:pt x="101540" y="42423"/>
                    <a:pt x="101140" y="42223"/>
                    <a:pt x="100773" y="42056"/>
                  </a:cubicBezTo>
                  <a:cubicBezTo>
                    <a:pt x="100748" y="42044"/>
                    <a:pt x="100724" y="42038"/>
                    <a:pt x="100701" y="42038"/>
                  </a:cubicBezTo>
                  <a:cubicBezTo>
                    <a:pt x="100598" y="42038"/>
                    <a:pt x="100524" y="42147"/>
                    <a:pt x="100606" y="42256"/>
                  </a:cubicBezTo>
                  <a:cubicBezTo>
                    <a:pt x="100606" y="42256"/>
                    <a:pt x="100639" y="42289"/>
                    <a:pt x="100639" y="42289"/>
                  </a:cubicBezTo>
                  <a:cubicBezTo>
                    <a:pt x="100439" y="42823"/>
                    <a:pt x="100039" y="43190"/>
                    <a:pt x="99639" y="43557"/>
                  </a:cubicBezTo>
                  <a:cubicBezTo>
                    <a:pt x="99205" y="44024"/>
                    <a:pt x="98738" y="44458"/>
                    <a:pt x="98304" y="44925"/>
                  </a:cubicBezTo>
                  <a:cubicBezTo>
                    <a:pt x="97437" y="45792"/>
                    <a:pt x="96570" y="46659"/>
                    <a:pt x="95703" y="47560"/>
                  </a:cubicBezTo>
                  <a:cubicBezTo>
                    <a:pt x="94902" y="48360"/>
                    <a:pt x="94101" y="49027"/>
                    <a:pt x="92934" y="49228"/>
                  </a:cubicBezTo>
                  <a:cubicBezTo>
                    <a:pt x="92727" y="49253"/>
                    <a:pt x="92515" y="49269"/>
                    <a:pt x="92304" y="49269"/>
                  </a:cubicBezTo>
                  <a:cubicBezTo>
                    <a:pt x="91971" y="49269"/>
                    <a:pt x="91639" y="49230"/>
                    <a:pt x="91333" y="49128"/>
                  </a:cubicBezTo>
                  <a:cubicBezTo>
                    <a:pt x="90932" y="48994"/>
                    <a:pt x="90599" y="48794"/>
                    <a:pt x="90265" y="48560"/>
                  </a:cubicBezTo>
                  <a:cubicBezTo>
                    <a:pt x="89565" y="47560"/>
                    <a:pt x="89064" y="46392"/>
                    <a:pt x="88798" y="45225"/>
                  </a:cubicBezTo>
                  <a:cubicBezTo>
                    <a:pt x="88431" y="43690"/>
                    <a:pt x="88130" y="41989"/>
                    <a:pt x="88731" y="40488"/>
                  </a:cubicBezTo>
                  <a:cubicBezTo>
                    <a:pt x="88798" y="40355"/>
                    <a:pt x="88831" y="40221"/>
                    <a:pt x="88831" y="40088"/>
                  </a:cubicBezTo>
                  <a:cubicBezTo>
                    <a:pt x="89898" y="39821"/>
                    <a:pt x="90966" y="39721"/>
                    <a:pt x="92067" y="39621"/>
                  </a:cubicBezTo>
                  <a:cubicBezTo>
                    <a:pt x="93534" y="39454"/>
                    <a:pt x="95135" y="39421"/>
                    <a:pt x="96170" y="38220"/>
                  </a:cubicBezTo>
                  <a:cubicBezTo>
                    <a:pt x="96570" y="37786"/>
                    <a:pt x="97537" y="36819"/>
                    <a:pt x="97170" y="36185"/>
                  </a:cubicBezTo>
                  <a:close/>
                  <a:moveTo>
                    <a:pt x="55474" y="48961"/>
                  </a:moveTo>
                  <a:cubicBezTo>
                    <a:pt x="55474" y="48994"/>
                    <a:pt x="55507" y="49027"/>
                    <a:pt x="55507" y="49061"/>
                  </a:cubicBezTo>
                  <a:cubicBezTo>
                    <a:pt x="55574" y="49194"/>
                    <a:pt x="55641" y="49294"/>
                    <a:pt x="55707" y="49394"/>
                  </a:cubicBezTo>
                  <a:cubicBezTo>
                    <a:pt x="55641" y="49294"/>
                    <a:pt x="55541" y="49161"/>
                    <a:pt x="55474" y="49061"/>
                  </a:cubicBezTo>
                  <a:cubicBezTo>
                    <a:pt x="55474" y="49027"/>
                    <a:pt x="55474" y="48994"/>
                    <a:pt x="55474" y="48961"/>
                  </a:cubicBezTo>
                  <a:close/>
                  <a:moveTo>
                    <a:pt x="70885" y="49461"/>
                  </a:moveTo>
                  <a:cubicBezTo>
                    <a:pt x="70918" y="49494"/>
                    <a:pt x="70918" y="49528"/>
                    <a:pt x="70918" y="49561"/>
                  </a:cubicBezTo>
                  <a:cubicBezTo>
                    <a:pt x="70885" y="49528"/>
                    <a:pt x="70885" y="49494"/>
                    <a:pt x="70885" y="49461"/>
                  </a:cubicBezTo>
                  <a:close/>
                  <a:moveTo>
                    <a:pt x="73741" y="49372"/>
                  </a:moveTo>
                  <a:cubicBezTo>
                    <a:pt x="73809" y="49395"/>
                    <a:pt x="73876" y="49422"/>
                    <a:pt x="73954" y="49461"/>
                  </a:cubicBezTo>
                  <a:cubicBezTo>
                    <a:pt x="74020" y="49461"/>
                    <a:pt x="74054" y="49528"/>
                    <a:pt x="74120" y="49561"/>
                  </a:cubicBezTo>
                  <a:cubicBezTo>
                    <a:pt x="73987" y="49494"/>
                    <a:pt x="73887" y="49461"/>
                    <a:pt x="73787" y="49394"/>
                  </a:cubicBezTo>
                  <a:cubicBezTo>
                    <a:pt x="73771" y="49387"/>
                    <a:pt x="73756" y="49379"/>
                    <a:pt x="73741" y="49372"/>
                  </a:cubicBezTo>
                  <a:close/>
                  <a:moveTo>
                    <a:pt x="93134" y="49695"/>
                  </a:moveTo>
                  <a:cubicBezTo>
                    <a:pt x="93134" y="49728"/>
                    <a:pt x="93134" y="49728"/>
                    <a:pt x="93134" y="49728"/>
                  </a:cubicBezTo>
                  <a:cubicBezTo>
                    <a:pt x="93001" y="49728"/>
                    <a:pt x="92901" y="49761"/>
                    <a:pt x="92800" y="49761"/>
                  </a:cubicBezTo>
                  <a:cubicBezTo>
                    <a:pt x="92901" y="49728"/>
                    <a:pt x="93034" y="49728"/>
                    <a:pt x="93134" y="49695"/>
                  </a:cubicBezTo>
                  <a:close/>
                  <a:moveTo>
                    <a:pt x="91866" y="49761"/>
                  </a:moveTo>
                  <a:cubicBezTo>
                    <a:pt x="92033" y="49761"/>
                    <a:pt x="92167" y="49795"/>
                    <a:pt x="92333" y="49795"/>
                  </a:cubicBezTo>
                  <a:lnTo>
                    <a:pt x="92033" y="49795"/>
                  </a:lnTo>
                  <a:cubicBezTo>
                    <a:pt x="92000" y="49795"/>
                    <a:pt x="91933" y="49795"/>
                    <a:pt x="91866" y="49761"/>
                  </a:cubicBezTo>
                  <a:close/>
                  <a:moveTo>
                    <a:pt x="91333" y="49795"/>
                  </a:moveTo>
                  <a:cubicBezTo>
                    <a:pt x="91366" y="49828"/>
                    <a:pt x="91366" y="49828"/>
                    <a:pt x="91399" y="49861"/>
                  </a:cubicBezTo>
                  <a:cubicBezTo>
                    <a:pt x="91366" y="49861"/>
                    <a:pt x="91366" y="49828"/>
                    <a:pt x="91333" y="49795"/>
                  </a:cubicBezTo>
                  <a:close/>
                  <a:moveTo>
                    <a:pt x="94635" y="49761"/>
                  </a:moveTo>
                  <a:cubicBezTo>
                    <a:pt x="94535" y="49895"/>
                    <a:pt x="94468" y="50028"/>
                    <a:pt x="94368" y="50162"/>
                  </a:cubicBezTo>
                  <a:cubicBezTo>
                    <a:pt x="94402" y="50095"/>
                    <a:pt x="94402" y="49995"/>
                    <a:pt x="94435" y="49928"/>
                  </a:cubicBezTo>
                  <a:cubicBezTo>
                    <a:pt x="94502" y="49895"/>
                    <a:pt x="94568" y="49828"/>
                    <a:pt x="94635" y="49761"/>
                  </a:cubicBezTo>
                  <a:close/>
                  <a:moveTo>
                    <a:pt x="94998" y="49867"/>
                  </a:moveTo>
                  <a:lnTo>
                    <a:pt x="94998" y="49867"/>
                  </a:lnTo>
                  <a:cubicBezTo>
                    <a:pt x="94658" y="50272"/>
                    <a:pt x="94318" y="50673"/>
                    <a:pt x="93968" y="51062"/>
                  </a:cubicBezTo>
                  <a:cubicBezTo>
                    <a:pt x="93968" y="51029"/>
                    <a:pt x="94001" y="50996"/>
                    <a:pt x="94001" y="50962"/>
                  </a:cubicBezTo>
                  <a:cubicBezTo>
                    <a:pt x="94341" y="50606"/>
                    <a:pt x="94672" y="50240"/>
                    <a:pt x="94998" y="49867"/>
                  </a:cubicBezTo>
                  <a:close/>
                  <a:moveTo>
                    <a:pt x="93534" y="51963"/>
                  </a:moveTo>
                  <a:cubicBezTo>
                    <a:pt x="93568" y="51963"/>
                    <a:pt x="93601" y="51963"/>
                    <a:pt x="93634" y="51996"/>
                  </a:cubicBezTo>
                  <a:lnTo>
                    <a:pt x="93601" y="51996"/>
                  </a:lnTo>
                  <a:cubicBezTo>
                    <a:pt x="93601" y="51996"/>
                    <a:pt x="93568" y="51963"/>
                    <a:pt x="93534" y="51963"/>
                  </a:cubicBezTo>
                  <a:close/>
                  <a:moveTo>
                    <a:pt x="93067" y="52096"/>
                  </a:moveTo>
                  <a:cubicBezTo>
                    <a:pt x="93067" y="52196"/>
                    <a:pt x="93034" y="52296"/>
                    <a:pt x="93001" y="52363"/>
                  </a:cubicBezTo>
                  <a:cubicBezTo>
                    <a:pt x="93001" y="52330"/>
                    <a:pt x="93034" y="52263"/>
                    <a:pt x="93034" y="52196"/>
                  </a:cubicBezTo>
                  <a:cubicBezTo>
                    <a:pt x="93034" y="52163"/>
                    <a:pt x="93034" y="52130"/>
                    <a:pt x="93067" y="52096"/>
                  </a:cubicBezTo>
                  <a:close/>
                  <a:moveTo>
                    <a:pt x="57208" y="40955"/>
                  </a:moveTo>
                  <a:cubicBezTo>
                    <a:pt x="57809" y="40955"/>
                    <a:pt x="58443" y="41289"/>
                    <a:pt x="58976" y="41489"/>
                  </a:cubicBezTo>
                  <a:cubicBezTo>
                    <a:pt x="59543" y="41656"/>
                    <a:pt x="60110" y="41856"/>
                    <a:pt x="60678" y="42056"/>
                  </a:cubicBezTo>
                  <a:cubicBezTo>
                    <a:pt x="61245" y="42256"/>
                    <a:pt x="61778" y="42423"/>
                    <a:pt x="62312" y="42623"/>
                  </a:cubicBezTo>
                  <a:cubicBezTo>
                    <a:pt x="62612" y="42690"/>
                    <a:pt x="62879" y="42790"/>
                    <a:pt x="63179" y="42890"/>
                  </a:cubicBezTo>
                  <a:cubicBezTo>
                    <a:pt x="63379" y="42956"/>
                    <a:pt x="63613" y="43023"/>
                    <a:pt x="63813" y="43090"/>
                  </a:cubicBezTo>
                  <a:cubicBezTo>
                    <a:pt x="64013" y="43123"/>
                    <a:pt x="64180" y="43290"/>
                    <a:pt x="64213" y="43423"/>
                  </a:cubicBezTo>
                  <a:cubicBezTo>
                    <a:pt x="64213" y="44124"/>
                    <a:pt x="64347" y="44858"/>
                    <a:pt x="64380" y="45558"/>
                  </a:cubicBezTo>
                  <a:cubicBezTo>
                    <a:pt x="64447" y="46492"/>
                    <a:pt x="64447" y="47426"/>
                    <a:pt x="64380" y="48360"/>
                  </a:cubicBezTo>
                  <a:cubicBezTo>
                    <a:pt x="64280" y="49294"/>
                    <a:pt x="64180" y="50228"/>
                    <a:pt x="63980" y="51129"/>
                  </a:cubicBezTo>
                  <a:cubicBezTo>
                    <a:pt x="63880" y="51563"/>
                    <a:pt x="63780" y="51996"/>
                    <a:pt x="63680" y="52430"/>
                  </a:cubicBezTo>
                  <a:cubicBezTo>
                    <a:pt x="63613" y="52630"/>
                    <a:pt x="63580" y="52797"/>
                    <a:pt x="63513" y="52930"/>
                  </a:cubicBezTo>
                  <a:cubicBezTo>
                    <a:pt x="63446" y="52964"/>
                    <a:pt x="63379" y="52964"/>
                    <a:pt x="63313" y="52997"/>
                  </a:cubicBezTo>
                  <a:cubicBezTo>
                    <a:pt x="62674" y="53142"/>
                    <a:pt x="62009" y="53237"/>
                    <a:pt x="61364" y="53237"/>
                  </a:cubicBezTo>
                  <a:cubicBezTo>
                    <a:pt x="61268" y="53237"/>
                    <a:pt x="61173" y="53235"/>
                    <a:pt x="61078" y="53230"/>
                  </a:cubicBezTo>
                  <a:cubicBezTo>
                    <a:pt x="60377" y="53230"/>
                    <a:pt x="59643" y="53097"/>
                    <a:pt x="59043" y="52730"/>
                  </a:cubicBezTo>
                  <a:cubicBezTo>
                    <a:pt x="58409" y="52330"/>
                    <a:pt x="58009" y="51729"/>
                    <a:pt x="57609" y="51129"/>
                  </a:cubicBezTo>
                  <a:cubicBezTo>
                    <a:pt x="56975" y="50128"/>
                    <a:pt x="56274" y="49128"/>
                    <a:pt x="55574" y="48194"/>
                  </a:cubicBezTo>
                  <a:cubicBezTo>
                    <a:pt x="55841" y="46692"/>
                    <a:pt x="56374" y="45225"/>
                    <a:pt x="57075" y="43857"/>
                  </a:cubicBezTo>
                  <a:cubicBezTo>
                    <a:pt x="57208" y="43824"/>
                    <a:pt x="57308" y="43690"/>
                    <a:pt x="57242" y="43524"/>
                  </a:cubicBezTo>
                  <a:cubicBezTo>
                    <a:pt x="57153" y="43193"/>
                    <a:pt x="56949" y="43059"/>
                    <a:pt x="56673" y="43059"/>
                  </a:cubicBezTo>
                  <a:cubicBezTo>
                    <a:pt x="55918" y="43059"/>
                    <a:pt x="54625" y="44067"/>
                    <a:pt x="53673" y="44824"/>
                  </a:cubicBezTo>
                  <a:cubicBezTo>
                    <a:pt x="53639" y="44758"/>
                    <a:pt x="53639" y="44691"/>
                    <a:pt x="53606" y="44624"/>
                  </a:cubicBezTo>
                  <a:cubicBezTo>
                    <a:pt x="53506" y="44191"/>
                    <a:pt x="53472" y="43757"/>
                    <a:pt x="53572" y="43290"/>
                  </a:cubicBezTo>
                  <a:cubicBezTo>
                    <a:pt x="53572" y="43190"/>
                    <a:pt x="53606" y="43123"/>
                    <a:pt x="53639" y="43023"/>
                  </a:cubicBezTo>
                  <a:cubicBezTo>
                    <a:pt x="53806" y="42923"/>
                    <a:pt x="53939" y="42823"/>
                    <a:pt x="54106" y="42723"/>
                  </a:cubicBezTo>
                  <a:cubicBezTo>
                    <a:pt x="54607" y="42389"/>
                    <a:pt x="55107" y="42056"/>
                    <a:pt x="55641" y="41756"/>
                  </a:cubicBezTo>
                  <a:cubicBezTo>
                    <a:pt x="56074" y="41455"/>
                    <a:pt x="56675" y="40955"/>
                    <a:pt x="57208" y="40955"/>
                  </a:cubicBezTo>
                  <a:close/>
                  <a:moveTo>
                    <a:pt x="87663" y="53164"/>
                  </a:moveTo>
                  <a:cubicBezTo>
                    <a:pt x="87730" y="53230"/>
                    <a:pt x="87830" y="53331"/>
                    <a:pt x="87930" y="53397"/>
                  </a:cubicBezTo>
                  <a:cubicBezTo>
                    <a:pt x="87830" y="53331"/>
                    <a:pt x="87730" y="53264"/>
                    <a:pt x="87630" y="53197"/>
                  </a:cubicBezTo>
                  <a:cubicBezTo>
                    <a:pt x="87630" y="53197"/>
                    <a:pt x="87630" y="53164"/>
                    <a:pt x="87663" y="53164"/>
                  </a:cubicBezTo>
                  <a:close/>
                  <a:moveTo>
                    <a:pt x="83360" y="53497"/>
                  </a:moveTo>
                  <a:cubicBezTo>
                    <a:pt x="83360" y="53531"/>
                    <a:pt x="83360" y="53564"/>
                    <a:pt x="83360" y="53564"/>
                  </a:cubicBezTo>
                  <a:cubicBezTo>
                    <a:pt x="83327" y="53597"/>
                    <a:pt x="83327" y="53597"/>
                    <a:pt x="83294" y="53597"/>
                  </a:cubicBezTo>
                  <a:cubicBezTo>
                    <a:pt x="83294" y="53597"/>
                    <a:pt x="83260" y="53631"/>
                    <a:pt x="83260" y="53631"/>
                  </a:cubicBezTo>
                  <a:cubicBezTo>
                    <a:pt x="83294" y="53597"/>
                    <a:pt x="83327" y="53531"/>
                    <a:pt x="83360" y="53497"/>
                  </a:cubicBezTo>
                  <a:close/>
                  <a:moveTo>
                    <a:pt x="59010" y="53664"/>
                  </a:moveTo>
                  <a:lnTo>
                    <a:pt x="59010" y="53664"/>
                  </a:lnTo>
                  <a:cubicBezTo>
                    <a:pt x="59076" y="53697"/>
                    <a:pt x="59143" y="53697"/>
                    <a:pt x="59210" y="53731"/>
                  </a:cubicBezTo>
                  <a:cubicBezTo>
                    <a:pt x="59176" y="53764"/>
                    <a:pt x="59176" y="53764"/>
                    <a:pt x="59143" y="53764"/>
                  </a:cubicBezTo>
                  <a:cubicBezTo>
                    <a:pt x="59110" y="53731"/>
                    <a:pt x="59076" y="53697"/>
                    <a:pt x="59010" y="53664"/>
                  </a:cubicBezTo>
                  <a:close/>
                  <a:moveTo>
                    <a:pt x="17247" y="53731"/>
                  </a:moveTo>
                  <a:cubicBezTo>
                    <a:pt x="17247" y="53731"/>
                    <a:pt x="17247" y="53731"/>
                    <a:pt x="17280" y="53764"/>
                  </a:cubicBezTo>
                  <a:cubicBezTo>
                    <a:pt x="17247" y="53764"/>
                    <a:pt x="17213" y="53798"/>
                    <a:pt x="17180" y="53831"/>
                  </a:cubicBezTo>
                  <a:cubicBezTo>
                    <a:pt x="17213" y="53798"/>
                    <a:pt x="17213" y="53764"/>
                    <a:pt x="17247" y="53731"/>
                  </a:cubicBezTo>
                  <a:close/>
                  <a:moveTo>
                    <a:pt x="87677" y="40061"/>
                  </a:moveTo>
                  <a:cubicBezTo>
                    <a:pt x="87777" y="40061"/>
                    <a:pt x="87873" y="40070"/>
                    <a:pt x="87964" y="40088"/>
                  </a:cubicBezTo>
                  <a:cubicBezTo>
                    <a:pt x="88064" y="40088"/>
                    <a:pt x="88130" y="40188"/>
                    <a:pt x="88130" y="40288"/>
                  </a:cubicBezTo>
                  <a:lnTo>
                    <a:pt x="88164" y="40288"/>
                  </a:lnTo>
                  <a:cubicBezTo>
                    <a:pt x="88130" y="40388"/>
                    <a:pt x="88064" y="40521"/>
                    <a:pt x="88030" y="40555"/>
                  </a:cubicBezTo>
                  <a:cubicBezTo>
                    <a:pt x="87797" y="41189"/>
                    <a:pt x="87764" y="41889"/>
                    <a:pt x="87764" y="42556"/>
                  </a:cubicBezTo>
                  <a:cubicBezTo>
                    <a:pt x="87864" y="45225"/>
                    <a:pt x="88731" y="48127"/>
                    <a:pt x="90666" y="50062"/>
                  </a:cubicBezTo>
                  <a:cubicBezTo>
                    <a:pt x="90932" y="50362"/>
                    <a:pt x="91299" y="50662"/>
                    <a:pt x="91733" y="50929"/>
                  </a:cubicBezTo>
                  <a:cubicBezTo>
                    <a:pt x="92100" y="51429"/>
                    <a:pt x="92300" y="51963"/>
                    <a:pt x="92133" y="52497"/>
                  </a:cubicBezTo>
                  <a:cubicBezTo>
                    <a:pt x="92000" y="52864"/>
                    <a:pt x="91766" y="53130"/>
                    <a:pt x="91466" y="53331"/>
                  </a:cubicBezTo>
                  <a:cubicBezTo>
                    <a:pt x="91099" y="53631"/>
                    <a:pt x="90666" y="53831"/>
                    <a:pt x="90232" y="53964"/>
                  </a:cubicBezTo>
                  <a:cubicBezTo>
                    <a:pt x="89398" y="53664"/>
                    <a:pt x="88597" y="53197"/>
                    <a:pt x="88097" y="52730"/>
                  </a:cubicBezTo>
                  <a:cubicBezTo>
                    <a:pt x="86262" y="51062"/>
                    <a:pt x="84962" y="48794"/>
                    <a:pt x="84461" y="46392"/>
                  </a:cubicBezTo>
                  <a:cubicBezTo>
                    <a:pt x="84228" y="45325"/>
                    <a:pt x="84028" y="44191"/>
                    <a:pt x="84261" y="43090"/>
                  </a:cubicBezTo>
                  <a:cubicBezTo>
                    <a:pt x="84328" y="42790"/>
                    <a:pt x="84495" y="42123"/>
                    <a:pt x="84628" y="41856"/>
                  </a:cubicBezTo>
                  <a:cubicBezTo>
                    <a:pt x="85028" y="41088"/>
                    <a:pt x="85328" y="40855"/>
                    <a:pt x="86296" y="40421"/>
                  </a:cubicBezTo>
                  <a:cubicBezTo>
                    <a:pt x="86705" y="40230"/>
                    <a:pt x="87227" y="40061"/>
                    <a:pt x="87677" y="40061"/>
                  </a:cubicBezTo>
                  <a:close/>
                  <a:moveTo>
                    <a:pt x="58810" y="54198"/>
                  </a:moveTo>
                  <a:cubicBezTo>
                    <a:pt x="58810" y="54231"/>
                    <a:pt x="58843" y="54231"/>
                    <a:pt x="58843" y="54265"/>
                  </a:cubicBezTo>
                  <a:cubicBezTo>
                    <a:pt x="58843" y="54265"/>
                    <a:pt x="58843" y="54265"/>
                    <a:pt x="58843" y="54298"/>
                  </a:cubicBezTo>
                  <a:cubicBezTo>
                    <a:pt x="58810" y="54265"/>
                    <a:pt x="58810" y="54231"/>
                    <a:pt x="58810" y="54198"/>
                  </a:cubicBezTo>
                  <a:close/>
                  <a:moveTo>
                    <a:pt x="82993" y="54298"/>
                  </a:moveTo>
                  <a:cubicBezTo>
                    <a:pt x="82993" y="54331"/>
                    <a:pt x="82960" y="54365"/>
                    <a:pt x="82960" y="54398"/>
                  </a:cubicBezTo>
                  <a:lnTo>
                    <a:pt x="82927" y="54398"/>
                  </a:lnTo>
                  <a:cubicBezTo>
                    <a:pt x="82927" y="54365"/>
                    <a:pt x="82960" y="54331"/>
                    <a:pt x="82993" y="54298"/>
                  </a:cubicBezTo>
                  <a:close/>
                  <a:moveTo>
                    <a:pt x="89531" y="54465"/>
                  </a:moveTo>
                  <a:lnTo>
                    <a:pt x="89565" y="54498"/>
                  </a:lnTo>
                  <a:lnTo>
                    <a:pt x="89498" y="54565"/>
                  </a:lnTo>
                  <a:cubicBezTo>
                    <a:pt x="89531" y="54531"/>
                    <a:pt x="89531" y="54498"/>
                    <a:pt x="89531" y="54465"/>
                  </a:cubicBezTo>
                  <a:close/>
                  <a:moveTo>
                    <a:pt x="89965" y="54631"/>
                  </a:moveTo>
                  <a:cubicBezTo>
                    <a:pt x="89965" y="54665"/>
                    <a:pt x="89932" y="54665"/>
                    <a:pt x="89932" y="54665"/>
                  </a:cubicBezTo>
                  <a:cubicBezTo>
                    <a:pt x="89932" y="54665"/>
                    <a:pt x="89932" y="54631"/>
                    <a:pt x="89932" y="54631"/>
                  </a:cubicBezTo>
                  <a:close/>
                  <a:moveTo>
                    <a:pt x="81926" y="55098"/>
                  </a:moveTo>
                  <a:cubicBezTo>
                    <a:pt x="81926" y="55132"/>
                    <a:pt x="81926" y="55132"/>
                    <a:pt x="81926" y="55165"/>
                  </a:cubicBezTo>
                  <a:cubicBezTo>
                    <a:pt x="81926" y="55132"/>
                    <a:pt x="81893" y="55132"/>
                    <a:pt x="81859" y="55098"/>
                  </a:cubicBezTo>
                  <a:close/>
                  <a:moveTo>
                    <a:pt x="150742" y="55365"/>
                  </a:moveTo>
                  <a:cubicBezTo>
                    <a:pt x="150745" y="55366"/>
                    <a:pt x="150747" y="55367"/>
                    <a:pt x="150750" y="55367"/>
                  </a:cubicBezTo>
                  <a:lnTo>
                    <a:pt x="150750" y="55367"/>
                  </a:lnTo>
                  <a:cubicBezTo>
                    <a:pt x="150725" y="55366"/>
                    <a:pt x="150700" y="55365"/>
                    <a:pt x="150675" y="55365"/>
                  </a:cubicBezTo>
                  <a:close/>
                  <a:moveTo>
                    <a:pt x="72813" y="38057"/>
                  </a:moveTo>
                  <a:cubicBezTo>
                    <a:pt x="73379" y="38057"/>
                    <a:pt x="73965" y="38175"/>
                    <a:pt x="74521" y="38353"/>
                  </a:cubicBezTo>
                  <a:cubicBezTo>
                    <a:pt x="74554" y="38387"/>
                    <a:pt x="74554" y="38387"/>
                    <a:pt x="74554" y="38387"/>
                  </a:cubicBezTo>
                  <a:lnTo>
                    <a:pt x="74587" y="38387"/>
                  </a:lnTo>
                  <a:cubicBezTo>
                    <a:pt x="75622" y="38720"/>
                    <a:pt x="76622" y="39154"/>
                    <a:pt x="77556" y="39654"/>
                  </a:cubicBezTo>
                  <a:cubicBezTo>
                    <a:pt x="79391" y="40688"/>
                    <a:pt x="80959" y="42123"/>
                    <a:pt x="81592" y="44191"/>
                  </a:cubicBezTo>
                  <a:cubicBezTo>
                    <a:pt x="81816" y="44893"/>
                    <a:pt x="82192" y="46267"/>
                    <a:pt x="83130" y="46267"/>
                  </a:cubicBezTo>
                  <a:cubicBezTo>
                    <a:pt x="83173" y="46267"/>
                    <a:pt x="83216" y="46265"/>
                    <a:pt x="83260" y="46259"/>
                  </a:cubicBezTo>
                  <a:lnTo>
                    <a:pt x="83294" y="46259"/>
                  </a:lnTo>
                  <a:cubicBezTo>
                    <a:pt x="83327" y="46225"/>
                    <a:pt x="83360" y="46225"/>
                    <a:pt x="83394" y="46159"/>
                  </a:cubicBezTo>
                  <a:cubicBezTo>
                    <a:pt x="83494" y="46092"/>
                    <a:pt x="83594" y="46025"/>
                    <a:pt x="83661" y="45959"/>
                  </a:cubicBezTo>
                  <a:cubicBezTo>
                    <a:pt x="83761" y="46159"/>
                    <a:pt x="83827" y="46359"/>
                    <a:pt x="83861" y="46559"/>
                  </a:cubicBezTo>
                  <a:cubicBezTo>
                    <a:pt x="83961" y="46893"/>
                    <a:pt x="84028" y="47226"/>
                    <a:pt x="84128" y="47560"/>
                  </a:cubicBezTo>
                  <a:cubicBezTo>
                    <a:pt x="84294" y="48227"/>
                    <a:pt x="84495" y="48894"/>
                    <a:pt x="84761" y="49494"/>
                  </a:cubicBezTo>
                  <a:cubicBezTo>
                    <a:pt x="84962" y="49995"/>
                    <a:pt x="85195" y="50495"/>
                    <a:pt x="85462" y="50962"/>
                  </a:cubicBezTo>
                  <a:cubicBezTo>
                    <a:pt x="85729" y="51463"/>
                    <a:pt x="85996" y="51963"/>
                    <a:pt x="86363" y="52397"/>
                  </a:cubicBezTo>
                  <a:cubicBezTo>
                    <a:pt x="86830" y="53030"/>
                    <a:pt x="87430" y="53431"/>
                    <a:pt x="87997" y="53931"/>
                  </a:cubicBezTo>
                  <a:cubicBezTo>
                    <a:pt x="88297" y="54198"/>
                    <a:pt x="88464" y="54565"/>
                    <a:pt x="88397" y="54965"/>
                  </a:cubicBezTo>
                  <a:cubicBezTo>
                    <a:pt x="88364" y="55132"/>
                    <a:pt x="88297" y="55232"/>
                    <a:pt x="88231" y="55365"/>
                  </a:cubicBezTo>
                  <a:cubicBezTo>
                    <a:pt x="88013" y="55504"/>
                    <a:pt x="87771" y="55584"/>
                    <a:pt x="87527" y="55584"/>
                  </a:cubicBezTo>
                  <a:cubicBezTo>
                    <a:pt x="87360" y="55584"/>
                    <a:pt x="87192" y="55547"/>
                    <a:pt x="87030" y="55465"/>
                  </a:cubicBezTo>
                  <a:cubicBezTo>
                    <a:pt x="86663" y="55265"/>
                    <a:pt x="86429" y="54698"/>
                    <a:pt x="85929" y="54665"/>
                  </a:cubicBezTo>
                  <a:cubicBezTo>
                    <a:pt x="85929" y="55032"/>
                    <a:pt x="85729" y="55399"/>
                    <a:pt x="85328" y="55465"/>
                  </a:cubicBezTo>
                  <a:cubicBezTo>
                    <a:pt x="85283" y="55472"/>
                    <a:pt x="85238" y="55476"/>
                    <a:pt x="85193" y="55476"/>
                  </a:cubicBezTo>
                  <a:cubicBezTo>
                    <a:pt x="84812" y="55476"/>
                    <a:pt x="84467" y="55234"/>
                    <a:pt x="84228" y="54965"/>
                  </a:cubicBezTo>
                  <a:cubicBezTo>
                    <a:pt x="83727" y="54431"/>
                    <a:pt x="83460" y="53664"/>
                    <a:pt x="83494" y="52930"/>
                  </a:cubicBezTo>
                  <a:lnTo>
                    <a:pt x="83494" y="52930"/>
                  </a:lnTo>
                  <a:cubicBezTo>
                    <a:pt x="83194" y="53697"/>
                    <a:pt x="82426" y="54265"/>
                    <a:pt x="81626" y="54298"/>
                  </a:cubicBezTo>
                  <a:cubicBezTo>
                    <a:pt x="81588" y="54300"/>
                    <a:pt x="81551" y="54300"/>
                    <a:pt x="81514" y="54300"/>
                  </a:cubicBezTo>
                  <a:cubicBezTo>
                    <a:pt x="80824" y="54300"/>
                    <a:pt x="80192" y="54014"/>
                    <a:pt x="79591" y="53697"/>
                  </a:cubicBezTo>
                  <a:lnTo>
                    <a:pt x="74187" y="51062"/>
                  </a:lnTo>
                  <a:cubicBezTo>
                    <a:pt x="73453" y="50695"/>
                    <a:pt x="72719" y="50328"/>
                    <a:pt x="72152" y="49761"/>
                  </a:cubicBezTo>
                  <a:cubicBezTo>
                    <a:pt x="72052" y="49661"/>
                    <a:pt x="71952" y="49561"/>
                    <a:pt x="71986" y="49394"/>
                  </a:cubicBezTo>
                  <a:cubicBezTo>
                    <a:pt x="72004" y="49266"/>
                    <a:pt x="72124" y="49218"/>
                    <a:pt x="72267" y="49218"/>
                  </a:cubicBezTo>
                  <a:cubicBezTo>
                    <a:pt x="72383" y="49218"/>
                    <a:pt x="72515" y="49249"/>
                    <a:pt x="72619" y="49294"/>
                  </a:cubicBezTo>
                  <a:cubicBezTo>
                    <a:pt x="73620" y="49661"/>
                    <a:pt x="74587" y="50062"/>
                    <a:pt x="75588" y="50428"/>
                  </a:cubicBezTo>
                  <a:cubicBezTo>
                    <a:pt x="75088" y="49494"/>
                    <a:pt x="74254" y="48727"/>
                    <a:pt x="73287" y="48294"/>
                  </a:cubicBezTo>
                  <a:cubicBezTo>
                    <a:pt x="73220" y="48260"/>
                    <a:pt x="73186" y="48260"/>
                    <a:pt x="73120" y="48227"/>
                  </a:cubicBezTo>
                  <a:cubicBezTo>
                    <a:pt x="72853" y="48127"/>
                    <a:pt x="72619" y="48060"/>
                    <a:pt x="72353" y="47993"/>
                  </a:cubicBezTo>
                  <a:cubicBezTo>
                    <a:pt x="72086" y="47927"/>
                    <a:pt x="71719" y="47760"/>
                    <a:pt x="71785" y="47493"/>
                  </a:cubicBezTo>
                  <a:cubicBezTo>
                    <a:pt x="71825" y="47355"/>
                    <a:pt x="71968" y="47310"/>
                    <a:pt x="72128" y="47310"/>
                  </a:cubicBezTo>
                  <a:cubicBezTo>
                    <a:pt x="72238" y="47310"/>
                    <a:pt x="72357" y="47332"/>
                    <a:pt x="72453" y="47360"/>
                  </a:cubicBezTo>
                  <a:cubicBezTo>
                    <a:pt x="72653" y="47426"/>
                    <a:pt x="72820" y="47493"/>
                    <a:pt x="72986" y="47560"/>
                  </a:cubicBezTo>
                  <a:cubicBezTo>
                    <a:pt x="74154" y="48327"/>
                    <a:pt x="75488" y="48827"/>
                    <a:pt x="76789" y="49394"/>
                  </a:cubicBezTo>
                  <a:cubicBezTo>
                    <a:pt x="77690" y="49795"/>
                    <a:pt x="78624" y="50095"/>
                    <a:pt x="79591" y="50095"/>
                  </a:cubicBezTo>
                  <a:cubicBezTo>
                    <a:pt x="79724" y="50062"/>
                    <a:pt x="79758" y="49895"/>
                    <a:pt x="79624" y="49861"/>
                  </a:cubicBezTo>
                  <a:cubicBezTo>
                    <a:pt x="78657" y="49628"/>
                    <a:pt x="77790" y="49061"/>
                    <a:pt x="76889" y="48661"/>
                  </a:cubicBezTo>
                  <a:cubicBezTo>
                    <a:pt x="76722" y="48594"/>
                    <a:pt x="76589" y="48527"/>
                    <a:pt x="76422" y="48460"/>
                  </a:cubicBezTo>
                  <a:cubicBezTo>
                    <a:pt x="74721" y="47560"/>
                    <a:pt x="72786" y="46859"/>
                    <a:pt x="71785" y="45258"/>
                  </a:cubicBezTo>
                  <a:cubicBezTo>
                    <a:pt x="71152" y="44257"/>
                    <a:pt x="70985" y="43090"/>
                    <a:pt x="70885" y="41922"/>
                  </a:cubicBezTo>
                  <a:cubicBezTo>
                    <a:pt x="70818" y="40988"/>
                    <a:pt x="70818" y="39988"/>
                    <a:pt x="71185" y="39120"/>
                  </a:cubicBezTo>
                  <a:cubicBezTo>
                    <a:pt x="71385" y="38753"/>
                    <a:pt x="71652" y="38387"/>
                    <a:pt x="71986" y="38153"/>
                  </a:cubicBezTo>
                  <a:cubicBezTo>
                    <a:pt x="72252" y="38086"/>
                    <a:pt x="72530" y="38057"/>
                    <a:pt x="72813" y="38057"/>
                  </a:cubicBezTo>
                  <a:close/>
                  <a:moveTo>
                    <a:pt x="82760" y="55165"/>
                  </a:moveTo>
                  <a:cubicBezTo>
                    <a:pt x="82827" y="55365"/>
                    <a:pt x="82927" y="55532"/>
                    <a:pt x="83027" y="55732"/>
                  </a:cubicBezTo>
                  <a:cubicBezTo>
                    <a:pt x="82893" y="55532"/>
                    <a:pt x="82793" y="55365"/>
                    <a:pt x="82727" y="55165"/>
                  </a:cubicBezTo>
                  <a:close/>
                  <a:moveTo>
                    <a:pt x="81793" y="55666"/>
                  </a:moveTo>
                  <a:cubicBezTo>
                    <a:pt x="81793" y="55699"/>
                    <a:pt x="81826" y="55732"/>
                    <a:pt x="81826" y="55765"/>
                  </a:cubicBezTo>
                  <a:lnTo>
                    <a:pt x="81826" y="55765"/>
                  </a:lnTo>
                  <a:cubicBezTo>
                    <a:pt x="81826" y="55732"/>
                    <a:pt x="81793" y="55732"/>
                    <a:pt x="81759" y="55699"/>
                  </a:cubicBezTo>
                  <a:lnTo>
                    <a:pt x="81726" y="55699"/>
                  </a:lnTo>
                  <a:cubicBezTo>
                    <a:pt x="81759" y="55666"/>
                    <a:pt x="81759" y="55666"/>
                    <a:pt x="81793" y="55666"/>
                  </a:cubicBezTo>
                  <a:close/>
                  <a:moveTo>
                    <a:pt x="62479" y="55265"/>
                  </a:moveTo>
                  <a:lnTo>
                    <a:pt x="62479" y="55265"/>
                  </a:lnTo>
                  <a:cubicBezTo>
                    <a:pt x="62412" y="55465"/>
                    <a:pt x="62379" y="55666"/>
                    <a:pt x="62345" y="55866"/>
                  </a:cubicBezTo>
                  <a:cubicBezTo>
                    <a:pt x="62345" y="55632"/>
                    <a:pt x="62379" y="55432"/>
                    <a:pt x="62479" y="55265"/>
                  </a:cubicBezTo>
                  <a:close/>
                  <a:moveTo>
                    <a:pt x="82326" y="56032"/>
                  </a:moveTo>
                  <a:cubicBezTo>
                    <a:pt x="82360" y="56066"/>
                    <a:pt x="82393" y="56099"/>
                    <a:pt x="82426" y="56133"/>
                  </a:cubicBezTo>
                  <a:cubicBezTo>
                    <a:pt x="82393" y="56099"/>
                    <a:pt x="82360" y="56099"/>
                    <a:pt x="82326" y="56066"/>
                  </a:cubicBezTo>
                  <a:cubicBezTo>
                    <a:pt x="82326" y="56066"/>
                    <a:pt x="82326" y="56066"/>
                    <a:pt x="82326" y="56032"/>
                  </a:cubicBezTo>
                  <a:close/>
                  <a:moveTo>
                    <a:pt x="83427" y="55799"/>
                  </a:moveTo>
                  <a:cubicBezTo>
                    <a:pt x="83527" y="55932"/>
                    <a:pt x="83661" y="56066"/>
                    <a:pt x="83827" y="56199"/>
                  </a:cubicBezTo>
                  <a:cubicBezTo>
                    <a:pt x="83861" y="56233"/>
                    <a:pt x="83894" y="56266"/>
                    <a:pt x="83961" y="56299"/>
                  </a:cubicBezTo>
                  <a:cubicBezTo>
                    <a:pt x="83961" y="56333"/>
                    <a:pt x="83927" y="56333"/>
                    <a:pt x="83927" y="56333"/>
                  </a:cubicBezTo>
                  <a:cubicBezTo>
                    <a:pt x="83727" y="56166"/>
                    <a:pt x="83561" y="55999"/>
                    <a:pt x="83394" y="55799"/>
                  </a:cubicBezTo>
                  <a:close/>
                  <a:moveTo>
                    <a:pt x="61111" y="56633"/>
                  </a:moveTo>
                  <a:cubicBezTo>
                    <a:pt x="61111" y="56700"/>
                    <a:pt x="61145" y="56766"/>
                    <a:pt x="61145" y="56833"/>
                  </a:cubicBezTo>
                  <a:cubicBezTo>
                    <a:pt x="61111" y="56800"/>
                    <a:pt x="61078" y="56766"/>
                    <a:pt x="61044" y="56733"/>
                  </a:cubicBezTo>
                  <a:cubicBezTo>
                    <a:pt x="61078" y="56700"/>
                    <a:pt x="61078" y="56666"/>
                    <a:pt x="61111" y="56633"/>
                  </a:cubicBezTo>
                  <a:close/>
                  <a:moveTo>
                    <a:pt x="57409" y="52964"/>
                  </a:moveTo>
                  <a:lnTo>
                    <a:pt x="57409" y="52964"/>
                  </a:lnTo>
                  <a:cubicBezTo>
                    <a:pt x="58042" y="53931"/>
                    <a:pt x="58643" y="55065"/>
                    <a:pt x="58142" y="56233"/>
                  </a:cubicBezTo>
                  <a:cubicBezTo>
                    <a:pt x="57976" y="56666"/>
                    <a:pt x="57675" y="57033"/>
                    <a:pt x="57342" y="57400"/>
                  </a:cubicBezTo>
                  <a:cubicBezTo>
                    <a:pt x="57175" y="57300"/>
                    <a:pt x="57008" y="57200"/>
                    <a:pt x="56841" y="57100"/>
                  </a:cubicBezTo>
                  <a:cubicBezTo>
                    <a:pt x="57242" y="55799"/>
                    <a:pt x="57509" y="54331"/>
                    <a:pt x="57409" y="52964"/>
                  </a:cubicBezTo>
                  <a:close/>
                  <a:moveTo>
                    <a:pt x="59529" y="55951"/>
                  </a:moveTo>
                  <a:cubicBezTo>
                    <a:pt x="59747" y="55951"/>
                    <a:pt x="59941" y="56101"/>
                    <a:pt x="60110" y="56299"/>
                  </a:cubicBezTo>
                  <a:cubicBezTo>
                    <a:pt x="60211" y="56399"/>
                    <a:pt x="60311" y="56533"/>
                    <a:pt x="60411" y="56633"/>
                  </a:cubicBezTo>
                  <a:cubicBezTo>
                    <a:pt x="60411" y="56666"/>
                    <a:pt x="60444" y="56700"/>
                    <a:pt x="60444" y="56733"/>
                  </a:cubicBezTo>
                  <a:cubicBezTo>
                    <a:pt x="60311" y="57100"/>
                    <a:pt x="60177" y="57467"/>
                    <a:pt x="60010" y="57834"/>
                  </a:cubicBezTo>
                  <a:cubicBezTo>
                    <a:pt x="59632" y="57659"/>
                    <a:pt x="59253" y="57561"/>
                    <a:pt x="58830" y="57561"/>
                  </a:cubicBezTo>
                  <a:cubicBezTo>
                    <a:pt x="58769" y="57561"/>
                    <a:pt x="58706" y="57563"/>
                    <a:pt x="58643" y="57567"/>
                  </a:cubicBezTo>
                  <a:cubicBezTo>
                    <a:pt x="58509" y="57600"/>
                    <a:pt x="58376" y="57600"/>
                    <a:pt x="58242" y="57600"/>
                  </a:cubicBezTo>
                  <a:cubicBezTo>
                    <a:pt x="58543" y="57267"/>
                    <a:pt x="58743" y="56900"/>
                    <a:pt x="58876" y="56533"/>
                  </a:cubicBezTo>
                  <a:cubicBezTo>
                    <a:pt x="59010" y="56333"/>
                    <a:pt x="59143" y="56133"/>
                    <a:pt x="59343" y="55999"/>
                  </a:cubicBezTo>
                  <a:cubicBezTo>
                    <a:pt x="59377" y="55966"/>
                    <a:pt x="59410" y="55966"/>
                    <a:pt x="59410" y="55966"/>
                  </a:cubicBezTo>
                  <a:cubicBezTo>
                    <a:pt x="59450" y="55956"/>
                    <a:pt x="59490" y="55951"/>
                    <a:pt x="59529" y="55951"/>
                  </a:cubicBezTo>
                  <a:close/>
                  <a:moveTo>
                    <a:pt x="62479" y="58001"/>
                  </a:moveTo>
                  <a:cubicBezTo>
                    <a:pt x="62512" y="58067"/>
                    <a:pt x="62579" y="58134"/>
                    <a:pt x="62646" y="58201"/>
                  </a:cubicBezTo>
                  <a:cubicBezTo>
                    <a:pt x="62612" y="58201"/>
                    <a:pt x="62546" y="58167"/>
                    <a:pt x="62512" y="58134"/>
                  </a:cubicBezTo>
                  <a:cubicBezTo>
                    <a:pt x="62479" y="58101"/>
                    <a:pt x="62445" y="58067"/>
                    <a:pt x="62412" y="58034"/>
                  </a:cubicBezTo>
                  <a:cubicBezTo>
                    <a:pt x="62445" y="58034"/>
                    <a:pt x="62445" y="58001"/>
                    <a:pt x="62479" y="58001"/>
                  </a:cubicBezTo>
                  <a:close/>
                  <a:moveTo>
                    <a:pt x="50270" y="44591"/>
                  </a:moveTo>
                  <a:cubicBezTo>
                    <a:pt x="50670" y="44724"/>
                    <a:pt x="51037" y="44891"/>
                    <a:pt x="51404" y="45125"/>
                  </a:cubicBezTo>
                  <a:cubicBezTo>
                    <a:pt x="51538" y="45225"/>
                    <a:pt x="51704" y="45358"/>
                    <a:pt x="51838" y="45492"/>
                  </a:cubicBezTo>
                  <a:cubicBezTo>
                    <a:pt x="51871" y="45558"/>
                    <a:pt x="51938" y="45592"/>
                    <a:pt x="51971" y="45625"/>
                  </a:cubicBezTo>
                  <a:cubicBezTo>
                    <a:pt x="52038" y="45658"/>
                    <a:pt x="52105" y="45725"/>
                    <a:pt x="52138" y="45792"/>
                  </a:cubicBezTo>
                  <a:cubicBezTo>
                    <a:pt x="51738" y="45892"/>
                    <a:pt x="51271" y="45892"/>
                    <a:pt x="50871" y="45992"/>
                  </a:cubicBezTo>
                  <a:cubicBezTo>
                    <a:pt x="50303" y="46125"/>
                    <a:pt x="49736" y="46292"/>
                    <a:pt x="49169" y="46459"/>
                  </a:cubicBezTo>
                  <a:cubicBezTo>
                    <a:pt x="48702" y="46626"/>
                    <a:pt x="48202" y="46793"/>
                    <a:pt x="47902" y="47159"/>
                  </a:cubicBezTo>
                  <a:cubicBezTo>
                    <a:pt x="47602" y="47526"/>
                    <a:pt x="47501" y="47993"/>
                    <a:pt x="47401" y="48460"/>
                  </a:cubicBezTo>
                  <a:cubicBezTo>
                    <a:pt x="47401" y="48618"/>
                    <a:pt x="47461" y="48864"/>
                    <a:pt x="47663" y="48864"/>
                  </a:cubicBezTo>
                  <a:cubicBezTo>
                    <a:pt x="47675" y="48864"/>
                    <a:pt x="47688" y="48863"/>
                    <a:pt x="47702" y="48861"/>
                  </a:cubicBezTo>
                  <a:cubicBezTo>
                    <a:pt x="48236" y="48831"/>
                    <a:pt x="48769" y="48817"/>
                    <a:pt x="49301" y="48817"/>
                  </a:cubicBezTo>
                  <a:cubicBezTo>
                    <a:pt x="51190" y="48817"/>
                    <a:pt x="53058" y="49004"/>
                    <a:pt x="54907" y="49394"/>
                  </a:cubicBezTo>
                  <a:cubicBezTo>
                    <a:pt x="55074" y="49595"/>
                    <a:pt x="55240" y="49828"/>
                    <a:pt x="55374" y="50028"/>
                  </a:cubicBezTo>
                  <a:cubicBezTo>
                    <a:pt x="55907" y="50762"/>
                    <a:pt x="56441" y="51496"/>
                    <a:pt x="56942" y="52263"/>
                  </a:cubicBezTo>
                  <a:cubicBezTo>
                    <a:pt x="56942" y="52964"/>
                    <a:pt x="57008" y="53664"/>
                    <a:pt x="56942" y="54398"/>
                  </a:cubicBezTo>
                  <a:cubicBezTo>
                    <a:pt x="56841" y="55332"/>
                    <a:pt x="56675" y="56233"/>
                    <a:pt x="56341" y="57100"/>
                  </a:cubicBezTo>
                  <a:cubicBezTo>
                    <a:pt x="56308" y="57200"/>
                    <a:pt x="56374" y="57300"/>
                    <a:pt x="56441" y="57367"/>
                  </a:cubicBezTo>
                  <a:cubicBezTo>
                    <a:pt x="56608" y="57500"/>
                    <a:pt x="56775" y="57634"/>
                    <a:pt x="56942" y="57734"/>
                  </a:cubicBezTo>
                  <a:cubicBezTo>
                    <a:pt x="56575" y="58034"/>
                    <a:pt x="56174" y="58334"/>
                    <a:pt x="55774" y="58568"/>
                  </a:cubicBezTo>
                  <a:cubicBezTo>
                    <a:pt x="55574" y="58701"/>
                    <a:pt x="55374" y="58834"/>
                    <a:pt x="55140" y="58935"/>
                  </a:cubicBezTo>
                  <a:cubicBezTo>
                    <a:pt x="55107" y="58868"/>
                    <a:pt x="55074" y="58768"/>
                    <a:pt x="55040" y="58701"/>
                  </a:cubicBezTo>
                  <a:cubicBezTo>
                    <a:pt x="54907" y="58534"/>
                    <a:pt x="54773" y="58401"/>
                    <a:pt x="54640" y="58301"/>
                  </a:cubicBezTo>
                  <a:cubicBezTo>
                    <a:pt x="54306" y="58001"/>
                    <a:pt x="53906" y="57800"/>
                    <a:pt x="53506" y="57667"/>
                  </a:cubicBezTo>
                  <a:cubicBezTo>
                    <a:pt x="52405" y="57200"/>
                    <a:pt x="51237" y="56833"/>
                    <a:pt x="50137" y="56433"/>
                  </a:cubicBezTo>
                  <a:cubicBezTo>
                    <a:pt x="48936" y="55999"/>
                    <a:pt x="47735" y="55565"/>
                    <a:pt x="46567" y="55132"/>
                  </a:cubicBezTo>
                  <a:cubicBezTo>
                    <a:pt x="46000" y="54932"/>
                    <a:pt x="45433" y="54732"/>
                    <a:pt x="44833" y="54531"/>
                  </a:cubicBezTo>
                  <a:cubicBezTo>
                    <a:pt x="44599" y="54431"/>
                    <a:pt x="44333" y="54331"/>
                    <a:pt x="44066" y="54231"/>
                  </a:cubicBezTo>
                  <a:cubicBezTo>
                    <a:pt x="43899" y="54164"/>
                    <a:pt x="43699" y="54098"/>
                    <a:pt x="43532" y="54031"/>
                  </a:cubicBezTo>
                  <a:cubicBezTo>
                    <a:pt x="43565" y="53931"/>
                    <a:pt x="43565" y="53898"/>
                    <a:pt x="43599" y="53831"/>
                  </a:cubicBezTo>
                  <a:cubicBezTo>
                    <a:pt x="43866" y="52663"/>
                    <a:pt x="44166" y="51563"/>
                    <a:pt x="44433" y="50395"/>
                  </a:cubicBezTo>
                  <a:cubicBezTo>
                    <a:pt x="44533" y="49928"/>
                    <a:pt x="44633" y="49461"/>
                    <a:pt x="44766" y="48961"/>
                  </a:cubicBezTo>
                  <a:cubicBezTo>
                    <a:pt x="44933" y="48494"/>
                    <a:pt x="45066" y="48027"/>
                    <a:pt x="45233" y="47526"/>
                  </a:cubicBezTo>
                  <a:cubicBezTo>
                    <a:pt x="45300" y="47393"/>
                    <a:pt x="45333" y="47260"/>
                    <a:pt x="45367" y="47093"/>
                  </a:cubicBezTo>
                  <a:cubicBezTo>
                    <a:pt x="45367" y="47059"/>
                    <a:pt x="45400" y="47059"/>
                    <a:pt x="45400" y="47026"/>
                  </a:cubicBezTo>
                  <a:cubicBezTo>
                    <a:pt x="45500" y="46659"/>
                    <a:pt x="45633" y="46259"/>
                    <a:pt x="45934" y="46092"/>
                  </a:cubicBezTo>
                  <a:cubicBezTo>
                    <a:pt x="46401" y="45859"/>
                    <a:pt x="47001" y="45692"/>
                    <a:pt x="47501" y="45492"/>
                  </a:cubicBezTo>
                  <a:cubicBezTo>
                    <a:pt x="48035" y="45291"/>
                    <a:pt x="48536" y="45091"/>
                    <a:pt x="49069" y="44925"/>
                  </a:cubicBezTo>
                  <a:cubicBezTo>
                    <a:pt x="49436" y="44758"/>
                    <a:pt x="49836" y="44624"/>
                    <a:pt x="50237" y="44591"/>
                  </a:cubicBezTo>
                  <a:close/>
                  <a:moveTo>
                    <a:pt x="60878" y="57300"/>
                  </a:moveTo>
                  <a:cubicBezTo>
                    <a:pt x="60978" y="57433"/>
                    <a:pt x="61078" y="57567"/>
                    <a:pt x="61178" y="57667"/>
                  </a:cubicBezTo>
                  <a:cubicBezTo>
                    <a:pt x="61345" y="57934"/>
                    <a:pt x="61478" y="58201"/>
                    <a:pt x="61612" y="58501"/>
                  </a:cubicBezTo>
                  <a:cubicBezTo>
                    <a:pt x="61578" y="58534"/>
                    <a:pt x="61578" y="58568"/>
                    <a:pt x="61578" y="58568"/>
                  </a:cubicBezTo>
                  <a:cubicBezTo>
                    <a:pt x="61411" y="59068"/>
                    <a:pt x="61245" y="59568"/>
                    <a:pt x="61078" y="60069"/>
                  </a:cubicBezTo>
                  <a:cubicBezTo>
                    <a:pt x="59944" y="59568"/>
                    <a:pt x="58676" y="59201"/>
                    <a:pt x="57375" y="59101"/>
                  </a:cubicBezTo>
                  <a:cubicBezTo>
                    <a:pt x="57275" y="59101"/>
                    <a:pt x="57175" y="59101"/>
                    <a:pt x="57075" y="59068"/>
                  </a:cubicBezTo>
                  <a:cubicBezTo>
                    <a:pt x="56942" y="59068"/>
                    <a:pt x="56808" y="59035"/>
                    <a:pt x="56675" y="59035"/>
                  </a:cubicBezTo>
                  <a:cubicBezTo>
                    <a:pt x="57075" y="58768"/>
                    <a:pt x="57442" y="58468"/>
                    <a:pt x="57775" y="58134"/>
                  </a:cubicBezTo>
                  <a:cubicBezTo>
                    <a:pt x="57876" y="58134"/>
                    <a:pt x="57942" y="58167"/>
                    <a:pt x="58009" y="58167"/>
                  </a:cubicBezTo>
                  <a:cubicBezTo>
                    <a:pt x="58343" y="58167"/>
                    <a:pt x="58643" y="58101"/>
                    <a:pt x="58976" y="58101"/>
                  </a:cubicBezTo>
                  <a:cubicBezTo>
                    <a:pt x="59343" y="58134"/>
                    <a:pt x="59677" y="58267"/>
                    <a:pt x="60010" y="58468"/>
                  </a:cubicBezTo>
                  <a:cubicBezTo>
                    <a:pt x="60055" y="58490"/>
                    <a:pt x="60107" y="58501"/>
                    <a:pt x="60159" y="58501"/>
                  </a:cubicBezTo>
                  <a:cubicBezTo>
                    <a:pt x="60262" y="58501"/>
                    <a:pt x="60366" y="58456"/>
                    <a:pt x="60411" y="58367"/>
                  </a:cubicBezTo>
                  <a:cubicBezTo>
                    <a:pt x="60577" y="58001"/>
                    <a:pt x="60711" y="57634"/>
                    <a:pt x="60844" y="57300"/>
                  </a:cubicBezTo>
                  <a:close/>
                  <a:moveTo>
                    <a:pt x="40130" y="60502"/>
                  </a:moveTo>
                  <a:cubicBezTo>
                    <a:pt x="40163" y="60536"/>
                    <a:pt x="40163" y="60536"/>
                    <a:pt x="40196" y="60536"/>
                  </a:cubicBezTo>
                  <a:cubicBezTo>
                    <a:pt x="40163" y="60536"/>
                    <a:pt x="40130" y="60569"/>
                    <a:pt x="40096" y="60569"/>
                  </a:cubicBezTo>
                  <a:cubicBezTo>
                    <a:pt x="40063" y="60536"/>
                    <a:pt x="40063" y="60502"/>
                    <a:pt x="40063" y="60502"/>
                  </a:cubicBezTo>
                  <a:close/>
                  <a:moveTo>
                    <a:pt x="61578" y="60836"/>
                  </a:moveTo>
                  <a:cubicBezTo>
                    <a:pt x="61612" y="60836"/>
                    <a:pt x="61612" y="60836"/>
                    <a:pt x="61645" y="60869"/>
                  </a:cubicBezTo>
                  <a:cubicBezTo>
                    <a:pt x="61578" y="60869"/>
                    <a:pt x="61545" y="60903"/>
                    <a:pt x="61511" y="60903"/>
                  </a:cubicBezTo>
                  <a:cubicBezTo>
                    <a:pt x="61545" y="60869"/>
                    <a:pt x="61578" y="60836"/>
                    <a:pt x="61578" y="60836"/>
                  </a:cubicBezTo>
                  <a:close/>
                  <a:moveTo>
                    <a:pt x="63413" y="60636"/>
                  </a:moveTo>
                  <a:cubicBezTo>
                    <a:pt x="63413" y="60636"/>
                    <a:pt x="63413" y="60636"/>
                    <a:pt x="63446" y="60669"/>
                  </a:cubicBezTo>
                  <a:cubicBezTo>
                    <a:pt x="63446" y="60728"/>
                    <a:pt x="63446" y="60814"/>
                    <a:pt x="63446" y="60903"/>
                  </a:cubicBezTo>
                  <a:cubicBezTo>
                    <a:pt x="63413" y="60803"/>
                    <a:pt x="63413" y="60736"/>
                    <a:pt x="63413" y="60636"/>
                  </a:cubicBezTo>
                  <a:close/>
                  <a:moveTo>
                    <a:pt x="40930" y="63871"/>
                  </a:moveTo>
                  <a:lnTo>
                    <a:pt x="40930" y="63871"/>
                  </a:lnTo>
                  <a:cubicBezTo>
                    <a:pt x="40530" y="63971"/>
                    <a:pt x="40096" y="64072"/>
                    <a:pt x="39696" y="64138"/>
                  </a:cubicBezTo>
                  <a:cubicBezTo>
                    <a:pt x="40096" y="64038"/>
                    <a:pt x="40496" y="63971"/>
                    <a:pt x="40930" y="63871"/>
                  </a:cubicBezTo>
                  <a:close/>
                  <a:moveTo>
                    <a:pt x="56641" y="64672"/>
                  </a:moveTo>
                  <a:cubicBezTo>
                    <a:pt x="56608" y="64739"/>
                    <a:pt x="56575" y="64839"/>
                    <a:pt x="56541" y="64939"/>
                  </a:cubicBezTo>
                  <a:cubicBezTo>
                    <a:pt x="56541" y="64872"/>
                    <a:pt x="56541" y="64839"/>
                    <a:pt x="56575" y="64805"/>
                  </a:cubicBezTo>
                  <a:cubicBezTo>
                    <a:pt x="56575" y="64772"/>
                    <a:pt x="56575" y="64739"/>
                    <a:pt x="56575" y="64705"/>
                  </a:cubicBezTo>
                  <a:cubicBezTo>
                    <a:pt x="56608" y="64705"/>
                    <a:pt x="56608" y="64672"/>
                    <a:pt x="56641" y="64672"/>
                  </a:cubicBezTo>
                  <a:close/>
                  <a:moveTo>
                    <a:pt x="54907" y="64972"/>
                  </a:moveTo>
                  <a:cubicBezTo>
                    <a:pt x="54940" y="64972"/>
                    <a:pt x="54973" y="64972"/>
                    <a:pt x="55007" y="65006"/>
                  </a:cubicBezTo>
                  <a:cubicBezTo>
                    <a:pt x="55007" y="65006"/>
                    <a:pt x="55007" y="65006"/>
                    <a:pt x="55007" y="65039"/>
                  </a:cubicBezTo>
                  <a:cubicBezTo>
                    <a:pt x="54973" y="65006"/>
                    <a:pt x="54940" y="65006"/>
                    <a:pt x="54907" y="64972"/>
                  </a:cubicBezTo>
                  <a:close/>
                  <a:moveTo>
                    <a:pt x="65381" y="64839"/>
                  </a:moveTo>
                  <a:cubicBezTo>
                    <a:pt x="65448" y="64905"/>
                    <a:pt x="65514" y="64972"/>
                    <a:pt x="65581" y="65039"/>
                  </a:cubicBezTo>
                  <a:cubicBezTo>
                    <a:pt x="65581" y="65039"/>
                    <a:pt x="65581" y="65039"/>
                    <a:pt x="65614" y="65072"/>
                  </a:cubicBezTo>
                  <a:cubicBezTo>
                    <a:pt x="65548" y="65039"/>
                    <a:pt x="65514" y="65006"/>
                    <a:pt x="65481" y="65006"/>
                  </a:cubicBezTo>
                  <a:cubicBezTo>
                    <a:pt x="65481" y="64972"/>
                    <a:pt x="65448" y="64972"/>
                    <a:pt x="65448" y="64972"/>
                  </a:cubicBezTo>
                  <a:cubicBezTo>
                    <a:pt x="65448" y="64972"/>
                    <a:pt x="65414" y="64939"/>
                    <a:pt x="65381" y="64939"/>
                  </a:cubicBezTo>
                  <a:cubicBezTo>
                    <a:pt x="65381" y="64905"/>
                    <a:pt x="65381" y="64872"/>
                    <a:pt x="65381" y="64839"/>
                  </a:cubicBezTo>
                  <a:close/>
                  <a:moveTo>
                    <a:pt x="65548" y="65706"/>
                  </a:moveTo>
                  <a:cubicBezTo>
                    <a:pt x="65581" y="65706"/>
                    <a:pt x="65581" y="65706"/>
                    <a:pt x="65614" y="65739"/>
                  </a:cubicBezTo>
                  <a:lnTo>
                    <a:pt x="65548" y="65739"/>
                  </a:lnTo>
                  <a:cubicBezTo>
                    <a:pt x="65548" y="65739"/>
                    <a:pt x="65548" y="65706"/>
                    <a:pt x="65548" y="65706"/>
                  </a:cubicBezTo>
                  <a:close/>
                  <a:moveTo>
                    <a:pt x="65748" y="65739"/>
                  </a:moveTo>
                  <a:cubicBezTo>
                    <a:pt x="65748" y="65773"/>
                    <a:pt x="65714" y="65773"/>
                    <a:pt x="65714" y="65773"/>
                  </a:cubicBezTo>
                  <a:cubicBezTo>
                    <a:pt x="65714" y="65773"/>
                    <a:pt x="65714" y="65739"/>
                    <a:pt x="65714" y="65739"/>
                  </a:cubicBezTo>
                  <a:close/>
                  <a:moveTo>
                    <a:pt x="41464" y="66373"/>
                  </a:moveTo>
                  <a:cubicBezTo>
                    <a:pt x="41397" y="66373"/>
                    <a:pt x="41330" y="66407"/>
                    <a:pt x="41297" y="66407"/>
                  </a:cubicBezTo>
                  <a:cubicBezTo>
                    <a:pt x="41330" y="66373"/>
                    <a:pt x="41364" y="66373"/>
                    <a:pt x="41397" y="66373"/>
                  </a:cubicBezTo>
                  <a:close/>
                  <a:moveTo>
                    <a:pt x="30590" y="66475"/>
                  </a:moveTo>
                  <a:cubicBezTo>
                    <a:pt x="30623" y="66541"/>
                    <a:pt x="30657" y="66607"/>
                    <a:pt x="30723" y="66673"/>
                  </a:cubicBezTo>
                  <a:lnTo>
                    <a:pt x="30689" y="66673"/>
                  </a:lnTo>
                  <a:cubicBezTo>
                    <a:pt x="30656" y="66607"/>
                    <a:pt x="30623" y="66541"/>
                    <a:pt x="30590" y="66475"/>
                  </a:cubicBezTo>
                  <a:close/>
                  <a:moveTo>
                    <a:pt x="130569" y="69105"/>
                  </a:moveTo>
                  <a:lnTo>
                    <a:pt x="130569" y="69105"/>
                  </a:lnTo>
                  <a:cubicBezTo>
                    <a:pt x="130361" y="69143"/>
                    <a:pt x="130154" y="69185"/>
                    <a:pt x="129945" y="69227"/>
                  </a:cubicBezTo>
                  <a:lnTo>
                    <a:pt x="129945" y="69227"/>
                  </a:lnTo>
                  <a:cubicBezTo>
                    <a:pt x="129973" y="69209"/>
                    <a:pt x="130000" y="69209"/>
                    <a:pt x="130027" y="69209"/>
                  </a:cubicBezTo>
                  <a:cubicBezTo>
                    <a:pt x="130060" y="69209"/>
                    <a:pt x="130094" y="69175"/>
                    <a:pt x="130094" y="69175"/>
                  </a:cubicBezTo>
                  <a:cubicBezTo>
                    <a:pt x="130127" y="69175"/>
                    <a:pt x="130160" y="69175"/>
                    <a:pt x="130194" y="69142"/>
                  </a:cubicBezTo>
                  <a:cubicBezTo>
                    <a:pt x="130310" y="69142"/>
                    <a:pt x="130443" y="69126"/>
                    <a:pt x="130569" y="69105"/>
                  </a:cubicBezTo>
                  <a:close/>
                  <a:moveTo>
                    <a:pt x="67316" y="68608"/>
                  </a:moveTo>
                  <a:cubicBezTo>
                    <a:pt x="67349" y="68641"/>
                    <a:pt x="67349" y="68675"/>
                    <a:pt x="67382" y="68675"/>
                  </a:cubicBezTo>
                  <a:cubicBezTo>
                    <a:pt x="67489" y="68888"/>
                    <a:pt x="67595" y="69080"/>
                    <a:pt x="67702" y="69284"/>
                  </a:cubicBezTo>
                  <a:lnTo>
                    <a:pt x="67702" y="69284"/>
                  </a:lnTo>
                  <a:cubicBezTo>
                    <a:pt x="67573" y="69059"/>
                    <a:pt x="67444" y="68833"/>
                    <a:pt x="67316" y="68608"/>
                  </a:cubicBezTo>
                  <a:close/>
                  <a:moveTo>
                    <a:pt x="129870" y="69242"/>
                  </a:moveTo>
                  <a:cubicBezTo>
                    <a:pt x="129418" y="69333"/>
                    <a:pt x="128962" y="69427"/>
                    <a:pt x="128493" y="69509"/>
                  </a:cubicBezTo>
                  <a:lnTo>
                    <a:pt x="128393" y="69509"/>
                  </a:lnTo>
                  <a:cubicBezTo>
                    <a:pt x="128860" y="69442"/>
                    <a:pt x="129360" y="69342"/>
                    <a:pt x="129827" y="69242"/>
                  </a:cubicBezTo>
                  <a:close/>
                  <a:moveTo>
                    <a:pt x="62212" y="61103"/>
                  </a:moveTo>
                  <a:cubicBezTo>
                    <a:pt x="62445" y="61270"/>
                    <a:pt x="62646" y="61503"/>
                    <a:pt x="62812" y="61737"/>
                  </a:cubicBezTo>
                  <a:cubicBezTo>
                    <a:pt x="63113" y="62103"/>
                    <a:pt x="63413" y="62504"/>
                    <a:pt x="63713" y="62937"/>
                  </a:cubicBezTo>
                  <a:cubicBezTo>
                    <a:pt x="63813" y="63138"/>
                    <a:pt x="63947" y="63304"/>
                    <a:pt x="64080" y="63504"/>
                  </a:cubicBezTo>
                  <a:cubicBezTo>
                    <a:pt x="64347" y="64105"/>
                    <a:pt x="64580" y="64672"/>
                    <a:pt x="64747" y="65306"/>
                  </a:cubicBezTo>
                  <a:cubicBezTo>
                    <a:pt x="64847" y="65739"/>
                    <a:pt x="64914" y="66173"/>
                    <a:pt x="64947" y="66573"/>
                  </a:cubicBezTo>
                  <a:cubicBezTo>
                    <a:pt x="64780" y="67040"/>
                    <a:pt x="64514" y="67441"/>
                    <a:pt x="64213" y="67808"/>
                  </a:cubicBezTo>
                  <a:cubicBezTo>
                    <a:pt x="63980" y="68041"/>
                    <a:pt x="63713" y="68275"/>
                    <a:pt x="63446" y="68508"/>
                  </a:cubicBezTo>
                  <a:cubicBezTo>
                    <a:pt x="62546" y="68975"/>
                    <a:pt x="61678" y="69475"/>
                    <a:pt x="60744" y="69809"/>
                  </a:cubicBezTo>
                  <a:cubicBezTo>
                    <a:pt x="60211" y="70009"/>
                    <a:pt x="59677" y="70243"/>
                    <a:pt x="59110" y="70243"/>
                  </a:cubicBezTo>
                  <a:cubicBezTo>
                    <a:pt x="58376" y="70243"/>
                    <a:pt x="58142" y="69776"/>
                    <a:pt x="57942" y="69175"/>
                  </a:cubicBezTo>
                  <a:cubicBezTo>
                    <a:pt x="57542" y="68008"/>
                    <a:pt x="57142" y="66773"/>
                    <a:pt x="57308" y="65506"/>
                  </a:cubicBezTo>
                  <a:cubicBezTo>
                    <a:pt x="57409" y="64839"/>
                    <a:pt x="57742" y="64138"/>
                    <a:pt x="58242" y="63671"/>
                  </a:cubicBezTo>
                  <a:cubicBezTo>
                    <a:pt x="58976" y="63271"/>
                    <a:pt x="59710" y="62937"/>
                    <a:pt x="60311" y="62337"/>
                  </a:cubicBezTo>
                  <a:cubicBezTo>
                    <a:pt x="60844" y="61837"/>
                    <a:pt x="61478" y="61103"/>
                    <a:pt x="62212" y="61103"/>
                  </a:cubicBezTo>
                  <a:close/>
                  <a:moveTo>
                    <a:pt x="60778" y="70743"/>
                  </a:moveTo>
                  <a:cubicBezTo>
                    <a:pt x="60766" y="70751"/>
                    <a:pt x="60755" y="70760"/>
                    <a:pt x="60744" y="70768"/>
                  </a:cubicBezTo>
                  <a:lnTo>
                    <a:pt x="60744" y="70768"/>
                  </a:lnTo>
                  <a:cubicBezTo>
                    <a:pt x="60745" y="70743"/>
                    <a:pt x="60747" y="70743"/>
                    <a:pt x="60778" y="70743"/>
                  </a:cubicBezTo>
                  <a:close/>
                  <a:moveTo>
                    <a:pt x="60666" y="70828"/>
                  </a:moveTo>
                  <a:cubicBezTo>
                    <a:pt x="60572" y="70902"/>
                    <a:pt x="60483" y="70980"/>
                    <a:pt x="60411" y="71077"/>
                  </a:cubicBezTo>
                  <a:lnTo>
                    <a:pt x="60444" y="71010"/>
                  </a:lnTo>
                  <a:cubicBezTo>
                    <a:pt x="60444" y="71010"/>
                    <a:pt x="60444" y="70977"/>
                    <a:pt x="60444" y="70943"/>
                  </a:cubicBezTo>
                  <a:cubicBezTo>
                    <a:pt x="60518" y="70918"/>
                    <a:pt x="60592" y="70875"/>
                    <a:pt x="60666" y="70828"/>
                  </a:cubicBezTo>
                  <a:close/>
                  <a:moveTo>
                    <a:pt x="46702" y="71611"/>
                  </a:moveTo>
                  <a:cubicBezTo>
                    <a:pt x="46768" y="71644"/>
                    <a:pt x="46801" y="71677"/>
                    <a:pt x="46868" y="71677"/>
                  </a:cubicBezTo>
                  <a:cubicBezTo>
                    <a:pt x="46868" y="71710"/>
                    <a:pt x="46834" y="71710"/>
                    <a:pt x="46834" y="71710"/>
                  </a:cubicBezTo>
                  <a:cubicBezTo>
                    <a:pt x="46801" y="71677"/>
                    <a:pt x="46768" y="71644"/>
                    <a:pt x="46702" y="71611"/>
                  </a:cubicBezTo>
                  <a:close/>
                  <a:moveTo>
                    <a:pt x="149458" y="56003"/>
                  </a:moveTo>
                  <a:cubicBezTo>
                    <a:pt x="153390" y="56003"/>
                    <a:pt x="157314" y="56634"/>
                    <a:pt x="160983" y="58034"/>
                  </a:cubicBezTo>
                  <a:cubicBezTo>
                    <a:pt x="166787" y="60269"/>
                    <a:pt x="172491" y="64739"/>
                    <a:pt x="173692" y="71143"/>
                  </a:cubicBezTo>
                  <a:cubicBezTo>
                    <a:pt x="173758" y="71610"/>
                    <a:pt x="173792" y="71844"/>
                    <a:pt x="173858" y="72311"/>
                  </a:cubicBezTo>
                  <a:cubicBezTo>
                    <a:pt x="173425" y="71944"/>
                    <a:pt x="173024" y="71544"/>
                    <a:pt x="172557" y="71243"/>
                  </a:cubicBezTo>
                  <a:cubicBezTo>
                    <a:pt x="171190" y="70409"/>
                    <a:pt x="169822" y="69609"/>
                    <a:pt x="168388" y="68842"/>
                  </a:cubicBezTo>
                  <a:cubicBezTo>
                    <a:pt x="165586" y="67341"/>
                    <a:pt x="162684" y="66006"/>
                    <a:pt x="159615" y="65039"/>
                  </a:cubicBezTo>
                  <a:cubicBezTo>
                    <a:pt x="156696" y="64160"/>
                    <a:pt x="153689" y="63665"/>
                    <a:pt x="150649" y="63665"/>
                  </a:cubicBezTo>
                  <a:cubicBezTo>
                    <a:pt x="150458" y="63665"/>
                    <a:pt x="150266" y="63667"/>
                    <a:pt x="150075" y="63671"/>
                  </a:cubicBezTo>
                  <a:cubicBezTo>
                    <a:pt x="146739" y="63738"/>
                    <a:pt x="143437" y="64338"/>
                    <a:pt x="140201" y="65106"/>
                  </a:cubicBezTo>
                  <a:cubicBezTo>
                    <a:pt x="136899" y="65873"/>
                    <a:pt x="133663" y="66840"/>
                    <a:pt x="130394" y="67607"/>
                  </a:cubicBezTo>
                  <a:cubicBezTo>
                    <a:pt x="127025" y="68441"/>
                    <a:pt x="123622" y="69108"/>
                    <a:pt x="120187" y="69509"/>
                  </a:cubicBezTo>
                  <a:cubicBezTo>
                    <a:pt x="118252" y="69709"/>
                    <a:pt x="116317" y="69842"/>
                    <a:pt x="114383" y="69876"/>
                  </a:cubicBezTo>
                  <a:lnTo>
                    <a:pt x="114216" y="69876"/>
                  </a:lnTo>
                  <a:cubicBezTo>
                    <a:pt x="113965" y="69879"/>
                    <a:pt x="113713" y="69881"/>
                    <a:pt x="113462" y="69881"/>
                  </a:cubicBezTo>
                  <a:cubicBezTo>
                    <a:pt x="109144" y="69881"/>
                    <a:pt x="104836" y="69334"/>
                    <a:pt x="100706" y="68041"/>
                  </a:cubicBezTo>
                  <a:cubicBezTo>
                    <a:pt x="97804" y="67140"/>
                    <a:pt x="95002" y="65873"/>
                    <a:pt x="92434" y="64238"/>
                  </a:cubicBezTo>
                  <a:cubicBezTo>
                    <a:pt x="91133" y="63404"/>
                    <a:pt x="89932" y="62470"/>
                    <a:pt x="88764" y="61436"/>
                  </a:cubicBezTo>
                  <a:cubicBezTo>
                    <a:pt x="87597" y="60369"/>
                    <a:pt x="86496" y="59268"/>
                    <a:pt x="85262" y="58267"/>
                  </a:cubicBezTo>
                  <a:cubicBezTo>
                    <a:pt x="84962" y="58001"/>
                    <a:pt x="84661" y="57767"/>
                    <a:pt x="84361" y="57534"/>
                  </a:cubicBezTo>
                  <a:lnTo>
                    <a:pt x="84361" y="57534"/>
                  </a:lnTo>
                  <a:cubicBezTo>
                    <a:pt x="84765" y="57589"/>
                    <a:pt x="85179" y="57613"/>
                    <a:pt x="85592" y="57613"/>
                  </a:cubicBezTo>
                  <a:cubicBezTo>
                    <a:pt x="85930" y="57613"/>
                    <a:pt x="86266" y="57597"/>
                    <a:pt x="86596" y="57567"/>
                  </a:cubicBezTo>
                  <a:cubicBezTo>
                    <a:pt x="86663" y="57534"/>
                    <a:pt x="86729" y="57534"/>
                    <a:pt x="86796" y="57534"/>
                  </a:cubicBezTo>
                  <a:cubicBezTo>
                    <a:pt x="87085" y="57711"/>
                    <a:pt x="87404" y="57786"/>
                    <a:pt x="87733" y="57786"/>
                  </a:cubicBezTo>
                  <a:cubicBezTo>
                    <a:pt x="87897" y="57786"/>
                    <a:pt x="88064" y="57767"/>
                    <a:pt x="88231" y="57734"/>
                  </a:cubicBezTo>
                  <a:cubicBezTo>
                    <a:pt x="91500" y="62370"/>
                    <a:pt x="97003" y="64905"/>
                    <a:pt x="102507" y="65706"/>
                  </a:cubicBezTo>
                  <a:cubicBezTo>
                    <a:pt x="103878" y="65909"/>
                    <a:pt x="105252" y="66000"/>
                    <a:pt x="106626" y="66000"/>
                  </a:cubicBezTo>
                  <a:cubicBezTo>
                    <a:pt x="112041" y="66000"/>
                    <a:pt x="117447" y="64574"/>
                    <a:pt x="122555" y="62871"/>
                  </a:cubicBezTo>
                  <a:cubicBezTo>
                    <a:pt x="129226" y="60669"/>
                    <a:pt x="135764" y="57867"/>
                    <a:pt x="142736" y="56600"/>
                  </a:cubicBezTo>
                  <a:cubicBezTo>
                    <a:pt x="144948" y="56211"/>
                    <a:pt x="147204" y="56003"/>
                    <a:pt x="149458" y="56003"/>
                  </a:cubicBezTo>
                  <a:close/>
                  <a:moveTo>
                    <a:pt x="59610" y="72411"/>
                  </a:moveTo>
                  <a:cubicBezTo>
                    <a:pt x="59610" y="72478"/>
                    <a:pt x="59610" y="72511"/>
                    <a:pt x="59577" y="72578"/>
                  </a:cubicBezTo>
                  <a:cubicBezTo>
                    <a:pt x="59577" y="72511"/>
                    <a:pt x="59577" y="72478"/>
                    <a:pt x="59577" y="72411"/>
                  </a:cubicBezTo>
                  <a:close/>
                  <a:moveTo>
                    <a:pt x="50971" y="73545"/>
                  </a:moveTo>
                  <a:cubicBezTo>
                    <a:pt x="51037" y="73578"/>
                    <a:pt x="51071" y="73612"/>
                    <a:pt x="51104" y="73612"/>
                  </a:cubicBezTo>
                  <a:cubicBezTo>
                    <a:pt x="51104" y="73645"/>
                    <a:pt x="51104" y="73645"/>
                    <a:pt x="51104" y="73678"/>
                  </a:cubicBezTo>
                  <a:cubicBezTo>
                    <a:pt x="51071" y="73645"/>
                    <a:pt x="51037" y="73612"/>
                    <a:pt x="50971" y="73578"/>
                  </a:cubicBezTo>
                  <a:cubicBezTo>
                    <a:pt x="50971" y="73578"/>
                    <a:pt x="50971" y="73545"/>
                    <a:pt x="50971" y="73545"/>
                  </a:cubicBezTo>
                  <a:close/>
                  <a:moveTo>
                    <a:pt x="15879" y="74446"/>
                  </a:moveTo>
                  <a:cubicBezTo>
                    <a:pt x="15745" y="74446"/>
                    <a:pt x="15612" y="74479"/>
                    <a:pt x="15479" y="74479"/>
                  </a:cubicBezTo>
                  <a:cubicBezTo>
                    <a:pt x="15379" y="74446"/>
                    <a:pt x="15278" y="74446"/>
                    <a:pt x="15178" y="74446"/>
                  </a:cubicBezTo>
                  <a:close/>
                  <a:moveTo>
                    <a:pt x="77490" y="76114"/>
                  </a:moveTo>
                  <a:cubicBezTo>
                    <a:pt x="77523" y="76114"/>
                    <a:pt x="77523" y="76147"/>
                    <a:pt x="77556" y="76180"/>
                  </a:cubicBezTo>
                  <a:cubicBezTo>
                    <a:pt x="77523" y="76180"/>
                    <a:pt x="77490" y="76214"/>
                    <a:pt x="77490" y="76247"/>
                  </a:cubicBezTo>
                  <a:cubicBezTo>
                    <a:pt x="77490" y="76180"/>
                    <a:pt x="77490" y="76147"/>
                    <a:pt x="77490" y="76114"/>
                  </a:cubicBezTo>
                  <a:close/>
                  <a:moveTo>
                    <a:pt x="5038" y="76514"/>
                  </a:moveTo>
                  <a:lnTo>
                    <a:pt x="5038" y="76514"/>
                  </a:lnTo>
                  <a:cubicBezTo>
                    <a:pt x="5071" y="76614"/>
                    <a:pt x="5071" y="76714"/>
                    <a:pt x="5105" y="76814"/>
                  </a:cubicBezTo>
                  <a:cubicBezTo>
                    <a:pt x="5071" y="76747"/>
                    <a:pt x="5071" y="76614"/>
                    <a:pt x="5038" y="76514"/>
                  </a:cubicBezTo>
                  <a:close/>
                  <a:moveTo>
                    <a:pt x="77623" y="76847"/>
                  </a:moveTo>
                  <a:cubicBezTo>
                    <a:pt x="77656" y="76847"/>
                    <a:pt x="77656" y="76881"/>
                    <a:pt x="77656" y="76881"/>
                  </a:cubicBezTo>
                  <a:lnTo>
                    <a:pt x="77590" y="76947"/>
                  </a:lnTo>
                  <a:cubicBezTo>
                    <a:pt x="77590" y="76914"/>
                    <a:pt x="77623" y="76881"/>
                    <a:pt x="77623" y="76847"/>
                  </a:cubicBezTo>
                  <a:close/>
                  <a:moveTo>
                    <a:pt x="8140" y="77148"/>
                  </a:moveTo>
                  <a:cubicBezTo>
                    <a:pt x="8173" y="77181"/>
                    <a:pt x="8207" y="77248"/>
                    <a:pt x="8240" y="77281"/>
                  </a:cubicBezTo>
                  <a:lnTo>
                    <a:pt x="8173" y="77281"/>
                  </a:lnTo>
                  <a:cubicBezTo>
                    <a:pt x="8173" y="77248"/>
                    <a:pt x="8173" y="77181"/>
                    <a:pt x="8140" y="77148"/>
                  </a:cubicBezTo>
                  <a:close/>
                  <a:moveTo>
                    <a:pt x="80692" y="77481"/>
                  </a:moveTo>
                  <a:cubicBezTo>
                    <a:pt x="80725" y="77548"/>
                    <a:pt x="80725" y="77581"/>
                    <a:pt x="80725" y="77648"/>
                  </a:cubicBezTo>
                  <a:cubicBezTo>
                    <a:pt x="80715" y="77638"/>
                    <a:pt x="80703" y="77634"/>
                    <a:pt x="80689" y="77634"/>
                  </a:cubicBezTo>
                  <a:cubicBezTo>
                    <a:pt x="80656" y="77634"/>
                    <a:pt x="80615" y="77658"/>
                    <a:pt x="80592" y="77681"/>
                  </a:cubicBezTo>
                  <a:cubicBezTo>
                    <a:pt x="80625" y="77615"/>
                    <a:pt x="80658" y="77548"/>
                    <a:pt x="80692" y="77481"/>
                  </a:cubicBezTo>
                  <a:close/>
                  <a:moveTo>
                    <a:pt x="8374" y="77681"/>
                  </a:moveTo>
                  <a:cubicBezTo>
                    <a:pt x="8340" y="77681"/>
                    <a:pt x="8340" y="77715"/>
                    <a:pt x="8307" y="77715"/>
                  </a:cubicBezTo>
                  <a:cubicBezTo>
                    <a:pt x="8307" y="77715"/>
                    <a:pt x="8307" y="77681"/>
                    <a:pt x="8307" y="77681"/>
                  </a:cubicBezTo>
                  <a:close/>
                  <a:moveTo>
                    <a:pt x="81259" y="78415"/>
                  </a:moveTo>
                  <a:cubicBezTo>
                    <a:pt x="81326" y="78449"/>
                    <a:pt x="81359" y="78482"/>
                    <a:pt x="81426" y="78515"/>
                  </a:cubicBezTo>
                  <a:cubicBezTo>
                    <a:pt x="81492" y="78515"/>
                    <a:pt x="81526" y="78549"/>
                    <a:pt x="81559" y="78549"/>
                  </a:cubicBezTo>
                  <a:cubicBezTo>
                    <a:pt x="81526" y="78549"/>
                    <a:pt x="81492" y="78582"/>
                    <a:pt x="81459" y="78582"/>
                  </a:cubicBezTo>
                  <a:cubicBezTo>
                    <a:pt x="81432" y="78527"/>
                    <a:pt x="81382" y="78473"/>
                    <a:pt x="81311" y="78473"/>
                  </a:cubicBezTo>
                  <a:cubicBezTo>
                    <a:pt x="81295" y="78473"/>
                    <a:pt x="81277" y="78476"/>
                    <a:pt x="81259" y="78482"/>
                  </a:cubicBezTo>
                  <a:cubicBezTo>
                    <a:pt x="81259" y="78449"/>
                    <a:pt x="81259" y="78415"/>
                    <a:pt x="81259" y="78415"/>
                  </a:cubicBezTo>
                  <a:close/>
                  <a:moveTo>
                    <a:pt x="64940" y="27539"/>
                  </a:moveTo>
                  <a:cubicBezTo>
                    <a:pt x="66314" y="27539"/>
                    <a:pt x="67700" y="27871"/>
                    <a:pt x="69150" y="28780"/>
                  </a:cubicBezTo>
                  <a:cubicBezTo>
                    <a:pt x="71986" y="30581"/>
                    <a:pt x="73220" y="33283"/>
                    <a:pt x="73720" y="36252"/>
                  </a:cubicBezTo>
                  <a:cubicBezTo>
                    <a:pt x="73620" y="36552"/>
                    <a:pt x="73387" y="36785"/>
                    <a:pt x="73120" y="36986"/>
                  </a:cubicBezTo>
                  <a:cubicBezTo>
                    <a:pt x="72753" y="37252"/>
                    <a:pt x="72353" y="37419"/>
                    <a:pt x="71986" y="37686"/>
                  </a:cubicBezTo>
                  <a:cubicBezTo>
                    <a:pt x="71485" y="37853"/>
                    <a:pt x="71018" y="38153"/>
                    <a:pt x="70751" y="38653"/>
                  </a:cubicBezTo>
                  <a:cubicBezTo>
                    <a:pt x="70718" y="38687"/>
                    <a:pt x="70718" y="38687"/>
                    <a:pt x="70718" y="38720"/>
                  </a:cubicBezTo>
                  <a:cubicBezTo>
                    <a:pt x="69784" y="40288"/>
                    <a:pt x="69884" y="42156"/>
                    <a:pt x="70084" y="43957"/>
                  </a:cubicBezTo>
                  <a:cubicBezTo>
                    <a:pt x="70051" y="44424"/>
                    <a:pt x="69984" y="44858"/>
                    <a:pt x="69884" y="45325"/>
                  </a:cubicBezTo>
                  <a:cubicBezTo>
                    <a:pt x="69617" y="46692"/>
                    <a:pt x="68983" y="47927"/>
                    <a:pt x="68150" y="49061"/>
                  </a:cubicBezTo>
                  <a:cubicBezTo>
                    <a:pt x="67149" y="50462"/>
                    <a:pt x="65881" y="51696"/>
                    <a:pt x="64414" y="52630"/>
                  </a:cubicBezTo>
                  <a:cubicBezTo>
                    <a:pt x="64380" y="52630"/>
                    <a:pt x="64347" y="52663"/>
                    <a:pt x="64347" y="52663"/>
                  </a:cubicBezTo>
                  <a:cubicBezTo>
                    <a:pt x="64313" y="52663"/>
                    <a:pt x="64280" y="52697"/>
                    <a:pt x="64247" y="52697"/>
                  </a:cubicBezTo>
                  <a:cubicBezTo>
                    <a:pt x="64313" y="52463"/>
                    <a:pt x="64347" y="52230"/>
                    <a:pt x="64380" y="52096"/>
                  </a:cubicBezTo>
                  <a:cubicBezTo>
                    <a:pt x="64647" y="51062"/>
                    <a:pt x="64814" y="50028"/>
                    <a:pt x="64914" y="48994"/>
                  </a:cubicBezTo>
                  <a:cubicBezTo>
                    <a:pt x="65014" y="47927"/>
                    <a:pt x="65047" y="46859"/>
                    <a:pt x="64981" y="45792"/>
                  </a:cubicBezTo>
                  <a:cubicBezTo>
                    <a:pt x="64947" y="44891"/>
                    <a:pt x="64914" y="43857"/>
                    <a:pt x="64580" y="42990"/>
                  </a:cubicBezTo>
                  <a:cubicBezTo>
                    <a:pt x="64580" y="42990"/>
                    <a:pt x="64580" y="42990"/>
                    <a:pt x="64580" y="42956"/>
                  </a:cubicBezTo>
                  <a:cubicBezTo>
                    <a:pt x="64547" y="42756"/>
                    <a:pt x="64347" y="42623"/>
                    <a:pt x="64147" y="42556"/>
                  </a:cubicBezTo>
                  <a:cubicBezTo>
                    <a:pt x="63780" y="42389"/>
                    <a:pt x="63413" y="42289"/>
                    <a:pt x="63046" y="42189"/>
                  </a:cubicBezTo>
                  <a:cubicBezTo>
                    <a:pt x="61578" y="41689"/>
                    <a:pt x="60110" y="41189"/>
                    <a:pt x="58609" y="40688"/>
                  </a:cubicBezTo>
                  <a:cubicBezTo>
                    <a:pt x="58156" y="40547"/>
                    <a:pt x="57703" y="40333"/>
                    <a:pt x="57229" y="40333"/>
                  </a:cubicBezTo>
                  <a:cubicBezTo>
                    <a:pt x="57145" y="40333"/>
                    <a:pt x="57060" y="40339"/>
                    <a:pt x="56975" y="40355"/>
                  </a:cubicBezTo>
                  <a:cubicBezTo>
                    <a:pt x="58176" y="39521"/>
                    <a:pt x="59243" y="38453"/>
                    <a:pt x="59877" y="37119"/>
                  </a:cubicBezTo>
                  <a:lnTo>
                    <a:pt x="59877" y="37119"/>
                  </a:lnTo>
                  <a:cubicBezTo>
                    <a:pt x="59777" y="37252"/>
                    <a:pt x="59643" y="37386"/>
                    <a:pt x="59543" y="37519"/>
                  </a:cubicBezTo>
                  <a:cubicBezTo>
                    <a:pt x="59543" y="37519"/>
                    <a:pt x="59529" y="37504"/>
                    <a:pt x="59509" y="37504"/>
                  </a:cubicBezTo>
                  <a:cubicBezTo>
                    <a:pt x="59499" y="37504"/>
                    <a:pt x="59488" y="37508"/>
                    <a:pt x="59477" y="37519"/>
                  </a:cubicBezTo>
                  <a:cubicBezTo>
                    <a:pt x="58409" y="38553"/>
                    <a:pt x="57242" y="39454"/>
                    <a:pt x="55907" y="40188"/>
                  </a:cubicBezTo>
                  <a:cubicBezTo>
                    <a:pt x="55774" y="40288"/>
                    <a:pt x="55607" y="40355"/>
                    <a:pt x="55440" y="40455"/>
                  </a:cubicBezTo>
                  <a:cubicBezTo>
                    <a:pt x="55040" y="40588"/>
                    <a:pt x="54607" y="40822"/>
                    <a:pt x="54206" y="41022"/>
                  </a:cubicBezTo>
                  <a:cubicBezTo>
                    <a:pt x="53673" y="41289"/>
                    <a:pt x="53139" y="41622"/>
                    <a:pt x="52638" y="41956"/>
                  </a:cubicBezTo>
                  <a:cubicBezTo>
                    <a:pt x="51805" y="42489"/>
                    <a:pt x="50937" y="43157"/>
                    <a:pt x="50303" y="43924"/>
                  </a:cubicBezTo>
                  <a:cubicBezTo>
                    <a:pt x="49369" y="43957"/>
                    <a:pt x="48435" y="44424"/>
                    <a:pt x="47568" y="44758"/>
                  </a:cubicBezTo>
                  <a:cubicBezTo>
                    <a:pt x="47001" y="44991"/>
                    <a:pt x="46434" y="45191"/>
                    <a:pt x="45867" y="45425"/>
                  </a:cubicBezTo>
                  <a:cubicBezTo>
                    <a:pt x="45400" y="45625"/>
                    <a:pt x="45133" y="45892"/>
                    <a:pt x="44966" y="46359"/>
                  </a:cubicBezTo>
                  <a:cubicBezTo>
                    <a:pt x="44499" y="47593"/>
                    <a:pt x="44132" y="48861"/>
                    <a:pt x="43732" y="50095"/>
                  </a:cubicBezTo>
                  <a:cubicBezTo>
                    <a:pt x="43332" y="51362"/>
                    <a:pt x="42898" y="52630"/>
                    <a:pt x="42631" y="53898"/>
                  </a:cubicBezTo>
                  <a:cubicBezTo>
                    <a:pt x="42598" y="53998"/>
                    <a:pt x="42598" y="54265"/>
                    <a:pt x="42665" y="54298"/>
                  </a:cubicBezTo>
                  <a:cubicBezTo>
                    <a:pt x="42698" y="54298"/>
                    <a:pt x="42698" y="54298"/>
                    <a:pt x="42698" y="54331"/>
                  </a:cubicBezTo>
                  <a:cubicBezTo>
                    <a:pt x="42765" y="54365"/>
                    <a:pt x="42831" y="54398"/>
                    <a:pt x="42898" y="54431"/>
                  </a:cubicBezTo>
                  <a:cubicBezTo>
                    <a:pt x="43332" y="54832"/>
                    <a:pt x="43999" y="54832"/>
                    <a:pt x="44533" y="55032"/>
                  </a:cubicBezTo>
                  <a:cubicBezTo>
                    <a:pt x="44733" y="55132"/>
                    <a:pt x="44933" y="55232"/>
                    <a:pt x="45133" y="55265"/>
                  </a:cubicBezTo>
                  <a:cubicBezTo>
                    <a:pt x="45600" y="55432"/>
                    <a:pt x="46100" y="55632"/>
                    <a:pt x="46601" y="55799"/>
                  </a:cubicBezTo>
                  <a:cubicBezTo>
                    <a:pt x="47902" y="56299"/>
                    <a:pt x="49236" y="56766"/>
                    <a:pt x="50537" y="57267"/>
                  </a:cubicBezTo>
                  <a:cubicBezTo>
                    <a:pt x="51204" y="57500"/>
                    <a:pt x="51838" y="57734"/>
                    <a:pt x="52472" y="57967"/>
                  </a:cubicBezTo>
                  <a:cubicBezTo>
                    <a:pt x="52972" y="58167"/>
                    <a:pt x="53506" y="58334"/>
                    <a:pt x="53973" y="58634"/>
                  </a:cubicBezTo>
                  <a:cubicBezTo>
                    <a:pt x="54173" y="58768"/>
                    <a:pt x="54373" y="58935"/>
                    <a:pt x="54540" y="59168"/>
                  </a:cubicBezTo>
                  <a:cubicBezTo>
                    <a:pt x="54540" y="59201"/>
                    <a:pt x="54540" y="59235"/>
                    <a:pt x="54573" y="59235"/>
                  </a:cubicBezTo>
                  <a:cubicBezTo>
                    <a:pt x="54039" y="59502"/>
                    <a:pt x="53506" y="59735"/>
                    <a:pt x="52972" y="59935"/>
                  </a:cubicBezTo>
                  <a:cubicBezTo>
                    <a:pt x="51070" y="60601"/>
                    <a:pt x="49048" y="60905"/>
                    <a:pt x="47020" y="60905"/>
                  </a:cubicBezTo>
                  <a:cubicBezTo>
                    <a:pt x="46913" y="60905"/>
                    <a:pt x="46807" y="60904"/>
                    <a:pt x="46701" y="60903"/>
                  </a:cubicBezTo>
                  <a:cubicBezTo>
                    <a:pt x="45500" y="60869"/>
                    <a:pt x="44299" y="60769"/>
                    <a:pt x="43132" y="60569"/>
                  </a:cubicBezTo>
                  <a:cubicBezTo>
                    <a:pt x="42731" y="60469"/>
                    <a:pt x="42331" y="60402"/>
                    <a:pt x="41931" y="60302"/>
                  </a:cubicBezTo>
                  <a:cubicBezTo>
                    <a:pt x="41531" y="60169"/>
                    <a:pt x="41130" y="60069"/>
                    <a:pt x="40730" y="59935"/>
                  </a:cubicBezTo>
                  <a:cubicBezTo>
                    <a:pt x="39763" y="59635"/>
                    <a:pt x="38762" y="59301"/>
                    <a:pt x="37795" y="58968"/>
                  </a:cubicBezTo>
                  <a:cubicBezTo>
                    <a:pt x="36827" y="58668"/>
                    <a:pt x="35893" y="58334"/>
                    <a:pt x="34926" y="58034"/>
                  </a:cubicBezTo>
                  <a:cubicBezTo>
                    <a:pt x="34726" y="57967"/>
                    <a:pt x="34526" y="57900"/>
                    <a:pt x="34292" y="57834"/>
                  </a:cubicBezTo>
                  <a:cubicBezTo>
                    <a:pt x="33825" y="57700"/>
                    <a:pt x="33391" y="57534"/>
                    <a:pt x="32891" y="57433"/>
                  </a:cubicBezTo>
                  <a:cubicBezTo>
                    <a:pt x="32128" y="57237"/>
                    <a:pt x="31293" y="57058"/>
                    <a:pt x="30479" y="57058"/>
                  </a:cubicBezTo>
                  <a:cubicBezTo>
                    <a:pt x="30190" y="57058"/>
                    <a:pt x="29902" y="57081"/>
                    <a:pt x="29622" y="57133"/>
                  </a:cubicBezTo>
                  <a:cubicBezTo>
                    <a:pt x="29255" y="57133"/>
                    <a:pt x="28855" y="57200"/>
                    <a:pt x="28788" y="57534"/>
                  </a:cubicBezTo>
                  <a:cubicBezTo>
                    <a:pt x="28721" y="57900"/>
                    <a:pt x="28821" y="58334"/>
                    <a:pt x="28821" y="58734"/>
                  </a:cubicBezTo>
                  <a:cubicBezTo>
                    <a:pt x="28821" y="59101"/>
                    <a:pt x="28821" y="59502"/>
                    <a:pt x="28788" y="59902"/>
                  </a:cubicBezTo>
                  <a:cubicBezTo>
                    <a:pt x="28688" y="61536"/>
                    <a:pt x="28388" y="63104"/>
                    <a:pt x="27854" y="64672"/>
                  </a:cubicBezTo>
                  <a:cubicBezTo>
                    <a:pt x="27854" y="64672"/>
                    <a:pt x="27854" y="64705"/>
                    <a:pt x="27854" y="64705"/>
                  </a:cubicBezTo>
                  <a:cubicBezTo>
                    <a:pt x="27521" y="65473"/>
                    <a:pt x="27187" y="66206"/>
                    <a:pt x="26820" y="66940"/>
                  </a:cubicBezTo>
                  <a:cubicBezTo>
                    <a:pt x="26153" y="68308"/>
                    <a:pt x="25386" y="69742"/>
                    <a:pt x="24285" y="70876"/>
                  </a:cubicBezTo>
                  <a:cubicBezTo>
                    <a:pt x="23151" y="72044"/>
                    <a:pt x="21650" y="72678"/>
                    <a:pt x="20249" y="73512"/>
                  </a:cubicBezTo>
                  <a:cubicBezTo>
                    <a:pt x="19515" y="73979"/>
                    <a:pt x="18748" y="74446"/>
                    <a:pt x="18047" y="74946"/>
                  </a:cubicBezTo>
                  <a:cubicBezTo>
                    <a:pt x="17980" y="74946"/>
                    <a:pt x="17947" y="74946"/>
                    <a:pt x="17914" y="74913"/>
                  </a:cubicBezTo>
                  <a:cubicBezTo>
                    <a:pt x="18014" y="74612"/>
                    <a:pt x="18181" y="74346"/>
                    <a:pt x="18381" y="74112"/>
                  </a:cubicBezTo>
                  <a:cubicBezTo>
                    <a:pt x="18414" y="74112"/>
                    <a:pt x="18414" y="74112"/>
                    <a:pt x="18447" y="74079"/>
                  </a:cubicBezTo>
                  <a:cubicBezTo>
                    <a:pt x="18614" y="73945"/>
                    <a:pt x="18781" y="73812"/>
                    <a:pt x="18948" y="73645"/>
                  </a:cubicBezTo>
                  <a:cubicBezTo>
                    <a:pt x="19281" y="73378"/>
                    <a:pt x="19615" y="73145"/>
                    <a:pt x="19915" y="72878"/>
                  </a:cubicBezTo>
                  <a:cubicBezTo>
                    <a:pt x="20682" y="72211"/>
                    <a:pt x="21416" y="71510"/>
                    <a:pt x="22083" y="70743"/>
                  </a:cubicBezTo>
                  <a:cubicBezTo>
                    <a:pt x="22150" y="70676"/>
                    <a:pt x="22217" y="70610"/>
                    <a:pt x="22283" y="70543"/>
                  </a:cubicBezTo>
                  <a:cubicBezTo>
                    <a:pt x="22317" y="70510"/>
                    <a:pt x="22317" y="70476"/>
                    <a:pt x="22317" y="70443"/>
                  </a:cubicBezTo>
                  <a:cubicBezTo>
                    <a:pt x="22550" y="70143"/>
                    <a:pt x="22784" y="69842"/>
                    <a:pt x="23017" y="69509"/>
                  </a:cubicBezTo>
                  <a:cubicBezTo>
                    <a:pt x="23043" y="69431"/>
                    <a:pt x="22969" y="69354"/>
                    <a:pt x="22903" y="69354"/>
                  </a:cubicBezTo>
                  <a:cubicBezTo>
                    <a:pt x="22884" y="69354"/>
                    <a:pt x="22866" y="69360"/>
                    <a:pt x="22851" y="69375"/>
                  </a:cubicBezTo>
                  <a:cubicBezTo>
                    <a:pt x="22384" y="69942"/>
                    <a:pt x="21917" y="70443"/>
                    <a:pt x="21416" y="70977"/>
                  </a:cubicBezTo>
                  <a:cubicBezTo>
                    <a:pt x="20149" y="72277"/>
                    <a:pt x="18481" y="73278"/>
                    <a:pt x="16713" y="73678"/>
                  </a:cubicBezTo>
                  <a:cubicBezTo>
                    <a:pt x="16253" y="73791"/>
                    <a:pt x="15807" y="73835"/>
                    <a:pt x="15369" y="73835"/>
                  </a:cubicBezTo>
                  <a:cubicBezTo>
                    <a:pt x="13939" y="73835"/>
                    <a:pt x="12588" y="73375"/>
                    <a:pt x="11103" y="73375"/>
                  </a:cubicBezTo>
                  <a:cubicBezTo>
                    <a:pt x="11027" y="73375"/>
                    <a:pt x="10951" y="73376"/>
                    <a:pt x="10875" y="73378"/>
                  </a:cubicBezTo>
                  <a:cubicBezTo>
                    <a:pt x="10696" y="73342"/>
                    <a:pt x="10516" y="73324"/>
                    <a:pt x="10338" y="73324"/>
                  </a:cubicBezTo>
                  <a:cubicBezTo>
                    <a:pt x="10020" y="73324"/>
                    <a:pt x="9707" y="73383"/>
                    <a:pt x="9408" y="73512"/>
                  </a:cubicBezTo>
                  <a:cubicBezTo>
                    <a:pt x="9074" y="73545"/>
                    <a:pt x="8807" y="73712"/>
                    <a:pt x="8841" y="74045"/>
                  </a:cubicBezTo>
                  <a:cubicBezTo>
                    <a:pt x="8841" y="74069"/>
                    <a:pt x="8874" y="74093"/>
                    <a:pt x="8893" y="74093"/>
                  </a:cubicBezTo>
                  <a:cubicBezTo>
                    <a:pt x="8902" y="74093"/>
                    <a:pt x="8907" y="74088"/>
                    <a:pt x="8907" y="74079"/>
                  </a:cubicBezTo>
                  <a:cubicBezTo>
                    <a:pt x="9066" y="73984"/>
                    <a:pt x="9265" y="73949"/>
                    <a:pt x="9479" y="73949"/>
                  </a:cubicBezTo>
                  <a:cubicBezTo>
                    <a:pt x="9942" y="73949"/>
                    <a:pt x="10477" y="74110"/>
                    <a:pt x="10842" y="74179"/>
                  </a:cubicBezTo>
                  <a:cubicBezTo>
                    <a:pt x="11476" y="74312"/>
                    <a:pt x="12110" y="74479"/>
                    <a:pt x="12710" y="74679"/>
                  </a:cubicBezTo>
                  <a:cubicBezTo>
                    <a:pt x="15012" y="75513"/>
                    <a:pt x="17680" y="77181"/>
                    <a:pt x="18514" y="79649"/>
                  </a:cubicBezTo>
                  <a:cubicBezTo>
                    <a:pt x="18381" y="79549"/>
                    <a:pt x="18247" y="79449"/>
                    <a:pt x="18114" y="79349"/>
                  </a:cubicBezTo>
                  <a:cubicBezTo>
                    <a:pt x="17447" y="78882"/>
                    <a:pt x="16746" y="78449"/>
                    <a:pt x="16012" y="78082"/>
                  </a:cubicBezTo>
                  <a:cubicBezTo>
                    <a:pt x="14662" y="77406"/>
                    <a:pt x="13187" y="76979"/>
                    <a:pt x="11678" y="76979"/>
                  </a:cubicBezTo>
                  <a:cubicBezTo>
                    <a:pt x="11622" y="76979"/>
                    <a:pt x="11566" y="76980"/>
                    <a:pt x="11509" y="76981"/>
                  </a:cubicBezTo>
                  <a:cubicBezTo>
                    <a:pt x="10742" y="76981"/>
                    <a:pt x="9941" y="77114"/>
                    <a:pt x="9207" y="77381"/>
                  </a:cubicBezTo>
                  <a:cubicBezTo>
                    <a:pt x="9174" y="77348"/>
                    <a:pt x="9174" y="77348"/>
                    <a:pt x="9141" y="77348"/>
                  </a:cubicBezTo>
                  <a:cubicBezTo>
                    <a:pt x="8240" y="77281"/>
                    <a:pt x="8073" y="76280"/>
                    <a:pt x="7973" y="75513"/>
                  </a:cubicBezTo>
                  <a:cubicBezTo>
                    <a:pt x="7973" y="75413"/>
                    <a:pt x="8007" y="75280"/>
                    <a:pt x="8007" y="75146"/>
                  </a:cubicBezTo>
                  <a:cubicBezTo>
                    <a:pt x="8007" y="75113"/>
                    <a:pt x="7973" y="75113"/>
                    <a:pt x="7973" y="75079"/>
                  </a:cubicBezTo>
                  <a:cubicBezTo>
                    <a:pt x="7973" y="75079"/>
                    <a:pt x="7973" y="75046"/>
                    <a:pt x="7973" y="75046"/>
                  </a:cubicBezTo>
                  <a:cubicBezTo>
                    <a:pt x="7973" y="74975"/>
                    <a:pt x="7925" y="74941"/>
                    <a:pt x="7881" y="74941"/>
                  </a:cubicBezTo>
                  <a:cubicBezTo>
                    <a:pt x="7842" y="74941"/>
                    <a:pt x="7806" y="74966"/>
                    <a:pt x="7806" y="75013"/>
                  </a:cubicBezTo>
                  <a:cubicBezTo>
                    <a:pt x="7573" y="75780"/>
                    <a:pt x="7440" y="76714"/>
                    <a:pt x="7640" y="77548"/>
                  </a:cubicBezTo>
                  <a:cubicBezTo>
                    <a:pt x="7640" y="77581"/>
                    <a:pt x="7606" y="77615"/>
                    <a:pt x="7606" y="77681"/>
                  </a:cubicBezTo>
                  <a:cubicBezTo>
                    <a:pt x="7573" y="77748"/>
                    <a:pt x="7540" y="77781"/>
                    <a:pt x="7506" y="77848"/>
                  </a:cubicBezTo>
                  <a:cubicBezTo>
                    <a:pt x="7479" y="77834"/>
                    <a:pt x="7457" y="77826"/>
                    <a:pt x="7436" y="77826"/>
                  </a:cubicBezTo>
                  <a:cubicBezTo>
                    <a:pt x="7406" y="77826"/>
                    <a:pt x="7379" y="77842"/>
                    <a:pt x="7339" y="77881"/>
                  </a:cubicBezTo>
                  <a:lnTo>
                    <a:pt x="7273" y="77881"/>
                  </a:lnTo>
                  <a:cubicBezTo>
                    <a:pt x="7230" y="77900"/>
                    <a:pt x="7189" y="77909"/>
                    <a:pt x="7148" y="77909"/>
                  </a:cubicBezTo>
                  <a:cubicBezTo>
                    <a:pt x="6392" y="77909"/>
                    <a:pt x="5970" y="74824"/>
                    <a:pt x="5938" y="74412"/>
                  </a:cubicBezTo>
                  <a:cubicBezTo>
                    <a:pt x="5905" y="73812"/>
                    <a:pt x="5905" y="73245"/>
                    <a:pt x="6072" y="72678"/>
                  </a:cubicBezTo>
                  <a:cubicBezTo>
                    <a:pt x="6105" y="72578"/>
                    <a:pt x="6139" y="72478"/>
                    <a:pt x="6205" y="72378"/>
                  </a:cubicBezTo>
                  <a:cubicBezTo>
                    <a:pt x="6305" y="72177"/>
                    <a:pt x="6472" y="71944"/>
                    <a:pt x="6606" y="71777"/>
                  </a:cubicBezTo>
                  <a:lnTo>
                    <a:pt x="6639" y="71744"/>
                  </a:lnTo>
                  <a:cubicBezTo>
                    <a:pt x="6906" y="71544"/>
                    <a:pt x="7139" y="71343"/>
                    <a:pt x="7373" y="71110"/>
                  </a:cubicBezTo>
                  <a:cubicBezTo>
                    <a:pt x="7873" y="70743"/>
                    <a:pt x="8340" y="70276"/>
                    <a:pt x="8774" y="69842"/>
                  </a:cubicBezTo>
                  <a:cubicBezTo>
                    <a:pt x="9508" y="69142"/>
                    <a:pt x="10175" y="68408"/>
                    <a:pt x="10809" y="67607"/>
                  </a:cubicBezTo>
                  <a:cubicBezTo>
                    <a:pt x="11109" y="67207"/>
                    <a:pt x="11376" y="66773"/>
                    <a:pt x="11709" y="66407"/>
                  </a:cubicBezTo>
                  <a:cubicBezTo>
                    <a:pt x="11857" y="66234"/>
                    <a:pt x="12350" y="65698"/>
                    <a:pt x="12639" y="65698"/>
                  </a:cubicBezTo>
                  <a:cubicBezTo>
                    <a:pt x="12741" y="65698"/>
                    <a:pt x="12817" y="65765"/>
                    <a:pt x="12843" y="65940"/>
                  </a:cubicBezTo>
                  <a:cubicBezTo>
                    <a:pt x="12943" y="66473"/>
                    <a:pt x="12710" y="67140"/>
                    <a:pt x="12643" y="67674"/>
                  </a:cubicBezTo>
                  <a:cubicBezTo>
                    <a:pt x="12610" y="67808"/>
                    <a:pt x="12577" y="67941"/>
                    <a:pt x="12577" y="68074"/>
                  </a:cubicBezTo>
                  <a:cubicBezTo>
                    <a:pt x="12543" y="68208"/>
                    <a:pt x="12510" y="68341"/>
                    <a:pt x="12476" y="68475"/>
                  </a:cubicBezTo>
                  <a:cubicBezTo>
                    <a:pt x="12376" y="68842"/>
                    <a:pt x="12310" y="69242"/>
                    <a:pt x="12243" y="69609"/>
                  </a:cubicBezTo>
                  <a:cubicBezTo>
                    <a:pt x="12176" y="70276"/>
                    <a:pt x="12143" y="70943"/>
                    <a:pt x="11876" y="71577"/>
                  </a:cubicBezTo>
                  <a:cubicBezTo>
                    <a:pt x="11876" y="71610"/>
                    <a:pt x="11876" y="71610"/>
                    <a:pt x="11909" y="71644"/>
                  </a:cubicBezTo>
                  <a:cubicBezTo>
                    <a:pt x="11876" y="71644"/>
                    <a:pt x="11876" y="71677"/>
                    <a:pt x="11876" y="71677"/>
                  </a:cubicBezTo>
                  <a:cubicBezTo>
                    <a:pt x="11852" y="71749"/>
                    <a:pt x="11915" y="71804"/>
                    <a:pt x="11976" y="71804"/>
                  </a:cubicBezTo>
                  <a:cubicBezTo>
                    <a:pt x="12000" y="71804"/>
                    <a:pt x="12024" y="71796"/>
                    <a:pt x="12043" y="71777"/>
                  </a:cubicBezTo>
                  <a:cubicBezTo>
                    <a:pt x="12310" y="71410"/>
                    <a:pt x="12476" y="71010"/>
                    <a:pt x="12643" y="70576"/>
                  </a:cubicBezTo>
                  <a:cubicBezTo>
                    <a:pt x="12977" y="70243"/>
                    <a:pt x="13010" y="69709"/>
                    <a:pt x="13144" y="69309"/>
                  </a:cubicBezTo>
                  <a:cubicBezTo>
                    <a:pt x="13244" y="68875"/>
                    <a:pt x="13410" y="68408"/>
                    <a:pt x="13544" y="67974"/>
                  </a:cubicBezTo>
                  <a:cubicBezTo>
                    <a:pt x="13877" y="67040"/>
                    <a:pt x="14278" y="66073"/>
                    <a:pt x="14745" y="65172"/>
                  </a:cubicBezTo>
                  <a:cubicBezTo>
                    <a:pt x="14845" y="64972"/>
                    <a:pt x="14978" y="64772"/>
                    <a:pt x="15078" y="64572"/>
                  </a:cubicBezTo>
                  <a:cubicBezTo>
                    <a:pt x="15612" y="63671"/>
                    <a:pt x="16212" y="62804"/>
                    <a:pt x="16880" y="62003"/>
                  </a:cubicBezTo>
                  <a:cubicBezTo>
                    <a:pt x="17046" y="61837"/>
                    <a:pt x="17180" y="61636"/>
                    <a:pt x="17347" y="61436"/>
                  </a:cubicBezTo>
                  <a:cubicBezTo>
                    <a:pt x="17780" y="60969"/>
                    <a:pt x="18214" y="60602"/>
                    <a:pt x="18681" y="60169"/>
                  </a:cubicBezTo>
                  <a:cubicBezTo>
                    <a:pt x="18769" y="60110"/>
                    <a:pt x="18702" y="59923"/>
                    <a:pt x="18595" y="59923"/>
                  </a:cubicBezTo>
                  <a:cubicBezTo>
                    <a:pt x="18580" y="59923"/>
                    <a:pt x="18564" y="59927"/>
                    <a:pt x="18547" y="59935"/>
                  </a:cubicBezTo>
                  <a:cubicBezTo>
                    <a:pt x="18014" y="60102"/>
                    <a:pt x="17613" y="60569"/>
                    <a:pt x="17247" y="61003"/>
                  </a:cubicBezTo>
                  <a:cubicBezTo>
                    <a:pt x="16880" y="61370"/>
                    <a:pt x="16579" y="61703"/>
                    <a:pt x="16246" y="62103"/>
                  </a:cubicBezTo>
                  <a:cubicBezTo>
                    <a:pt x="16012" y="62304"/>
                    <a:pt x="15712" y="62537"/>
                    <a:pt x="15412" y="62604"/>
                  </a:cubicBezTo>
                  <a:cubicBezTo>
                    <a:pt x="15326" y="62632"/>
                    <a:pt x="15252" y="62645"/>
                    <a:pt x="15186" y="62645"/>
                  </a:cubicBezTo>
                  <a:cubicBezTo>
                    <a:pt x="14867" y="62645"/>
                    <a:pt x="14761" y="62341"/>
                    <a:pt x="14678" y="62037"/>
                  </a:cubicBezTo>
                  <a:cubicBezTo>
                    <a:pt x="14611" y="61837"/>
                    <a:pt x="14578" y="61670"/>
                    <a:pt x="14511" y="61470"/>
                  </a:cubicBezTo>
                  <a:cubicBezTo>
                    <a:pt x="14411" y="60302"/>
                    <a:pt x="14378" y="59201"/>
                    <a:pt x="14845" y="58067"/>
                  </a:cubicBezTo>
                  <a:cubicBezTo>
                    <a:pt x="15112" y="57400"/>
                    <a:pt x="15445" y="56766"/>
                    <a:pt x="15812" y="56133"/>
                  </a:cubicBezTo>
                  <a:cubicBezTo>
                    <a:pt x="15812" y="56133"/>
                    <a:pt x="15846" y="56099"/>
                    <a:pt x="15846" y="56099"/>
                  </a:cubicBezTo>
                  <a:cubicBezTo>
                    <a:pt x="16046" y="55832"/>
                    <a:pt x="16246" y="55599"/>
                    <a:pt x="16446" y="55332"/>
                  </a:cubicBezTo>
                  <a:cubicBezTo>
                    <a:pt x="16713" y="55065"/>
                    <a:pt x="17013" y="54798"/>
                    <a:pt x="17347" y="54631"/>
                  </a:cubicBezTo>
                  <a:cubicBezTo>
                    <a:pt x="17512" y="54540"/>
                    <a:pt x="17677" y="54488"/>
                    <a:pt x="17825" y="54488"/>
                  </a:cubicBezTo>
                  <a:cubicBezTo>
                    <a:pt x="17947" y="54488"/>
                    <a:pt x="18057" y="54523"/>
                    <a:pt x="18147" y="54598"/>
                  </a:cubicBezTo>
                  <a:cubicBezTo>
                    <a:pt x="18247" y="54665"/>
                    <a:pt x="18314" y="54765"/>
                    <a:pt x="18414" y="54865"/>
                  </a:cubicBezTo>
                  <a:cubicBezTo>
                    <a:pt x="18414" y="54865"/>
                    <a:pt x="18414" y="54898"/>
                    <a:pt x="18447" y="54932"/>
                  </a:cubicBezTo>
                  <a:cubicBezTo>
                    <a:pt x="18614" y="55265"/>
                    <a:pt x="18748" y="55666"/>
                    <a:pt x="18881" y="56032"/>
                  </a:cubicBezTo>
                  <a:cubicBezTo>
                    <a:pt x="19014" y="56466"/>
                    <a:pt x="19148" y="56900"/>
                    <a:pt x="19248" y="57333"/>
                  </a:cubicBezTo>
                  <a:cubicBezTo>
                    <a:pt x="19248" y="57634"/>
                    <a:pt x="19281" y="57900"/>
                    <a:pt x="19348" y="58201"/>
                  </a:cubicBezTo>
                  <a:cubicBezTo>
                    <a:pt x="19348" y="58201"/>
                    <a:pt x="19348" y="58234"/>
                    <a:pt x="19381" y="58234"/>
                  </a:cubicBezTo>
                  <a:cubicBezTo>
                    <a:pt x="19381" y="58301"/>
                    <a:pt x="19381" y="58334"/>
                    <a:pt x="19381" y="58401"/>
                  </a:cubicBezTo>
                  <a:cubicBezTo>
                    <a:pt x="19401" y="58500"/>
                    <a:pt x="19492" y="58564"/>
                    <a:pt x="19570" y="58564"/>
                  </a:cubicBezTo>
                  <a:cubicBezTo>
                    <a:pt x="19622" y="58564"/>
                    <a:pt x="19668" y="58535"/>
                    <a:pt x="19682" y="58468"/>
                  </a:cubicBezTo>
                  <a:cubicBezTo>
                    <a:pt x="19748" y="58167"/>
                    <a:pt x="19815" y="57867"/>
                    <a:pt x="19848" y="57600"/>
                  </a:cubicBezTo>
                  <a:cubicBezTo>
                    <a:pt x="19848" y="57567"/>
                    <a:pt x="19882" y="57534"/>
                    <a:pt x="19882" y="57467"/>
                  </a:cubicBezTo>
                  <a:cubicBezTo>
                    <a:pt x="19882" y="57467"/>
                    <a:pt x="19882" y="57433"/>
                    <a:pt x="19882" y="57433"/>
                  </a:cubicBezTo>
                  <a:cubicBezTo>
                    <a:pt x="19982" y="56533"/>
                    <a:pt x="19982" y="55666"/>
                    <a:pt x="19915" y="54765"/>
                  </a:cubicBezTo>
                  <a:cubicBezTo>
                    <a:pt x="19848" y="54231"/>
                    <a:pt x="19782" y="53664"/>
                    <a:pt x="19748" y="53130"/>
                  </a:cubicBezTo>
                  <a:cubicBezTo>
                    <a:pt x="19682" y="50495"/>
                    <a:pt x="19848" y="47827"/>
                    <a:pt x="21083" y="45692"/>
                  </a:cubicBezTo>
                  <a:cubicBezTo>
                    <a:pt x="22884" y="42556"/>
                    <a:pt x="26253" y="40888"/>
                    <a:pt x="29722" y="40655"/>
                  </a:cubicBezTo>
                  <a:lnTo>
                    <a:pt x="29722" y="40655"/>
                  </a:lnTo>
                  <a:cubicBezTo>
                    <a:pt x="29655" y="40722"/>
                    <a:pt x="29589" y="40755"/>
                    <a:pt x="29522" y="40822"/>
                  </a:cubicBezTo>
                  <a:cubicBezTo>
                    <a:pt x="29155" y="40955"/>
                    <a:pt x="28821" y="41189"/>
                    <a:pt x="28555" y="41389"/>
                  </a:cubicBezTo>
                  <a:cubicBezTo>
                    <a:pt x="28121" y="41756"/>
                    <a:pt x="27654" y="42189"/>
                    <a:pt x="27454" y="42723"/>
                  </a:cubicBezTo>
                  <a:cubicBezTo>
                    <a:pt x="26620" y="42956"/>
                    <a:pt x="25853" y="43290"/>
                    <a:pt x="25119" y="43757"/>
                  </a:cubicBezTo>
                  <a:cubicBezTo>
                    <a:pt x="24252" y="44391"/>
                    <a:pt x="23418" y="45058"/>
                    <a:pt x="22817" y="45925"/>
                  </a:cubicBezTo>
                  <a:cubicBezTo>
                    <a:pt x="22817" y="45959"/>
                    <a:pt x="22784" y="45959"/>
                    <a:pt x="22784" y="45992"/>
                  </a:cubicBezTo>
                  <a:cubicBezTo>
                    <a:pt x="22750" y="46025"/>
                    <a:pt x="22750" y="46025"/>
                    <a:pt x="22750" y="46059"/>
                  </a:cubicBezTo>
                  <a:cubicBezTo>
                    <a:pt x="22584" y="46359"/>
                    <a:pt x="22450" y="46692"/>
                    <a:pt x="22350" y="47059"/>
                  </a:cubicBezTo>
                  <a:cubicBezTo>
                    <a:pt x="22817" y="46392"/>
                    <a:pt x="23418" y="45825"/>
                    <a:pt x="24151" y="45392"/>
                  </a:cubicBezTo>
                  <a:cubicBezTo>
                    <a:pt x="24785" y="45158"/>
                    <a:pt x="25419" y="44858"/>
                    <a:pt x="26120" y="44691"/>
                  </a:cubicBezTo>
                  <a:cubicBezTo>
                    <a:pt x="26848" y="44516"/>
                    <a:pt x="27601" y="44418"/>
                    <a:pt x="28358" y="44418"/>
                  </a:cubicBezTo>
                  <a:cubicBezTo>
                    <a:pt x="28468" y="44418"/>
                    <a:pt x="28578" y="44420"/>
                    <a:pt x="28688" y="44424"/>
                  </a:cubicBezTo>
                  <a:cubicBezTo>
                    <a:pt x="28821" y="44424"/>
                    <a:pt x="28922" y="44324"/>
                    <a:pt x="28922" y="44191"/>
                  </a:cubicBezTo>
                  <a:cubicBezTo>
                    <a:pt x="28955" y="44057"/>
                    <a:pt x="28955" y="43924"/>
                    <a:pt x="28922" y="43824"/>
                  </a:cubicBezTo>
                  <a:cubicBezTo>
                    <a:pt x="28988" y="43323"/>
                    <a:pt x="29088" y="42856"/>
                    <a:pt x="29288" y="42423"/>
                  </a:cubicBezTo>
                  <a:cubicBezTo>
                    <a:pt x="29389" y="42156"/>
                    <a:pt x="29555" y="41889"/>
                    <a:pt x="29722" y="41656"/>
                  </a:cubicBezTo>
                  <a:cubicBezTo>
                    <a:pt x="30389" y="41055"/>
                    <a:pt x="30990" y="40288"/>
                    <a:pt x="31690" y="39687"/>
                  </a:cubicBezTo>
                  <a:cubicBezTo>
                    <a:pt x="31890" y="39487"/>
                    <a:pt x="32124" y="39321"/>
                    <a:pt x="32357" y="39187"/>
                  </a:cubicBezTo>
                  <a:cubicBezTo>
                    <a:pt x="32824" y="38954"/>
                    <a:pt x="33325" y="38787"/>
                    <a:pt x="33825" y="38653"/>
                  </a:cubicBezTo>
                  <a:cubicBezTo>
                    <a:pt x="33882" y="38646"/>
                    <a:pt x="33941" y="38642"/>
                    <a:pt x="34001" y="38642"/>
                  </a:cubicBezTo>
                  <a:cubicBezTo>
                    <a:pt x="34216" y="38642"/>
                    <a:pt x="34435" y="38696"/>
                    <a:pt x="34592" y="38854"/>
                  </a:cubicBezTo>
                  <a:cubicBezTo>
                    <a:pt x="34726" y="38987"/>
                    <a:pt x="34792" y="39187"/>
                    <a:pt x="34826" y="39387"/>
                  </a:cubicBezTo>
                  <a:cubicBezTo>
                    <a:pt x="34892" y="39554"/>
                    <a:pt x="34959" y="39788"/>
                    <a:pt x="34959" y="40021"/>
                  </a:cubicBezTo>
                  <a:cubicBezTo>
                    <a:pt x="34993" y="40021"/>
                    <a:pt x="34993" y="40054"/>
                    <a:pt x="34993" y="40054"/>
                  </a:cubicBezTo>
                  <a:cubicBezTo>
                    <a:pt x="34993" y="40088"/>
                    <a:pt x="34993" y="40121"/>
                    <a:pt x="35026" y="40154"/>
                  </a:cubicBezTo>
                  <a:cubicBezTo>
                    <a:pt x="35059" y="39754"/>
                    <a:pt x="35093" y="39387"/>
                    <a:pt x="35159" y="38987"/>
                  </a:cubicBezTo>
                  <a:cubicBezTo>
                    <a:pt x="35159" y="38987"/>
                    <a:pt x="35193" y="38954"/>
                    <a:pt x="35193" y="38954"/>
                  </a:cubicBezTo>
                  <a:cubicBezTo>
                    <a:pt x="35193" y="38920"/>
                    <a:pt x="35193" y="38820"/>
                    <a:pt x="35226" y="38687"/>
                  </a:cubicBezTo>
                  <a:cubicBezTo>
                    <a:pt x="35259" y="38387"/>
                    <a:pt x="35326" y="38053"/>
                    <a:pt x="35393" y="37753"/>
                  </a:cubicBezTo>
                  <a:cubicBezTo>
                    <a:pt x="35426" y="37486"/>
                    <a:pt x="35460" y="37252"/>
                    <a:pt x="35560" y="37019"/>
                  </a:cubicBezTo>
                  <a:cubicBezTo>
                    <a:pt x="35560" y="37019"/>
                    <a:pt x="35560" y="37019"/>
                    <a:pt x="35560" y="36986"/>
                  </a:cubicBezTo>
                  <a:cubicBezTo>
                    <a:pt x="35626" y="36986"/>
                    <a:pt x="35693" y="36986"/>
                    <a:pt x="35760" y="36952"/>
                  </a:cubicBezTo>
                  <a:cubicBezTo>
                    <a:pt x="36560" y="37119"/>
                    <a:pt x="37361" y="37152"/>
                    <a:pt x="38161" y="37186"/>
                  </a:cubicBezTo>
                  <a:cubicBezTo>
                    <a:pt x="38593" y="37227"/>
                    <a:pt x="39076" y="37306"/>
                    <a:pt x="39538" y="37306"/>
                  </a:cubicBezTo>
                  <a:cubicBezTo>
                    <a:pt x="39827" y="37306"/>
                    <a:pt x="40107" y="37275"/>
                    <a:pt x="40363" y="37186"/>
                  </a:cubicBezTo>
                  <a:cubicBezTo>
                    <a:pt x="40597" y="37119"/>
                    <a:pt x="40830" y="36986"/>
                    <a:pt x="41030" y="36852"/>
                  </a:cubicBezTo>
                  <a:cubicBezTo>
                    <a:pt x="41097" y="36952"/>
                    <a:pt x="41130" y="37052"/>
                    <a:pt x="41197" y="37119"/>
                  </a:cubicBezTo>
                  <a:lnTo>
                    <a:pt x="41464" y="37553"/>
                  </a:lnTo>
                  <a:cubicBezTo>
                    <a:pt x="42364" y="39421"/>
                    <a:pt x="43832" y="40788"/>
                    <a:pt x="45033" y="42423"/>
                  </a:cubicBezTo>
                  <a:cubicBezTo>
                    <a:pt x="45365" y="42855"/>
                    <a:pt x="45698" y="43320"/>
                    <a:pt x="46096" y="43686"/>
                  </a:cubicBezTo>
                  <a:lnTo>
                    <a:pt x="46096" y="43686"/>
                  </a:lnTo>
                  <a:cubicBezTo>
                    <a:pt x="46076" y="43669"/>
                    <a:pt x="46041" y="43661"/>
                    <a:pt x="45996" y="43661"/>
                  </a:cubicBezTo>
                  <a:cubicBezTo>
                    <a:pt x="45392" y="43661"/>
                    <a:pt x="42773" y="45070"/>
                    <a:pt x="42465" y="45225"/>
                  </a:cubicBezTo>
                  <a:cubicBezTo>
                    <a:pt x="42598" y="44958"/>
                    <a:pt x="42731" y="44658"/>
                    <a:pt x="42798" y="44357"/>
                  </a:cubicBezTo>
                  <a:cubicBezTo>
                    <a:pt x="43132" y="42990"/>
                    <a:pt x="42531" y="41689"/>
                    <a:pt x="41831" y="40521"/>
                  </a:cubicBezTo>
                  <a:cubicBezTo>
                    <a:pt x="41831" y="40488"/>
                    <a:pt x="41797" y="40488"/>
                    <a:pt x="41797" y="40455"/>
                  </a:cubicBezTo>
                  <a:cubicBezTo>
                    <a:pt x="41631" y="40188"/>
                    <a:pt x="41464" y="39954"/>
                    <a:pt x="41264" y="39754"/>
                  </a:cubicBezTo>
                  <a:lnTo>
                    <a:pt x="41264" y="39754"/>
                  </a:lnTo>
                  <a:cubicBezTo>
                    <a:pt x="41364" y="40021"/>
                    <a:pt x="41464" y="40288"/>
                    <a:pt x="41564" y="40588"/>
                  </a:cubicBezTo>
                  <a:cubicBezTo>
                    <a:pt x="41631" y="40755"/>
                    <a:pt x="41697" y="40955"/>
                    <a:pt x="41764" y="41122"/>
                  </a:cubicBezTo>
                  <a:cubicBezTo>
                    <a:pt x="41797" y="41389"/>
                    <a:pt x="41864" y="41656"/>
                    <a:pt x="41931" y="41889"/>
                  </a:cubicBezTo>
                  <a:cubicBezTo>
                    <a:pt x="41931" y="42056"/>
                    <a:pt x="41964" y="42223"/>
                    <a:pt x="41998" y="42356"/>
                  </a:cubicBezTo>
                  <a:cubicBezTo>
                    <a:pt x="42031" y="42590"/>
                    <a:pt x="42031" y="42823"/>
                    <a:pt x="42031" y="43057"/>
                  </a:cubicBezTo>
                  <a:cubicBezTo>
                    <a:pt x="41998" y="43824"/>
                    <a:pt x="41764" y="44624"/>
                    <a:pt x="41230" y="45191"/>
                  </a:cubicBezTo>
                  <a:cubicBezTo>
                    <a:pt x="40730" y="45692"/>
                    <a:pt x="40029" y="45992"/>
                    <a:pt x="39362" y="46225"/>
                  </a:cubicBezTo>
                  <a:cubicBezTo>
                    <a:pt x="38762" y="46459"/>
                    <a:pt x="38195" y="46626"/>
                    <a:pt x="37561" y="46759"/>
                  </a:cubicBezTo>
                  <a:cubicBezTo>
                    <a:pt x="37357" y="46774"/>
                    <a:pt x="37155" y="46781"/>
                    <a:pt x="36954" y="46781"/>
                  </a:cubicBezTo>
                  <a:cubicBezTo>
                    <a:pt x="34925" y="46781"/>
                    <a:pt x="33060" y="46074"/>
                    <a:pt x="31056" y="45892"/>
                  </a:cubicBezTo>
                  <a:cubicBezTo>
                    <a:pt x="30890" y="45892"/>
                    <a:pt x="30790" y="46125"/>
                    <a:pt x="30956" y="46225"/>
                  </a:cubicBezTo>
                  <a:cubicBezTo>
                    <a:pt x="32561" y="46987"/>
                    <a:pt x="34303" y="47338"/>
                    <a:pt x="36054" y="47338"/>
                  </a:cubicBezTo>
                  <a:cubicBezTo>
                    <a:pt x="38598" y="47338"/>
                    <a:pt x="41158" y="46596"/>
                    <a:pt x="43332" y="45291"/>
                  </a:cubicBezTo>
                  <a:cubicBezTo>
                    <a:pt x="44205" y="44947"/>
                    <a:pt x="45162" y="44268"/>
                    <a:pt x="46087" y="44268"/>
                  </a:cubicBezTo>
                  <a:cubicBezTo>
                    <a:pt x="46328" y="44268"/>
                    <a:pt x="46566" y="44314"/>
                    <a:pt x="46801" y="44424"/>
                  </a:cubicBezTo>
                  <a:cubicBezTo>
                    <a:pt x="46868" y="44458"/>
                    <a:pt x="46934" y="44491"/>
                    <a:pt x="47034" y="44491"/>
                  </a:cubicBezTo>
                  <a:cubicBezTo>
                    <a:pt x="47078" y="44501"/>
                    <a:pt x="47123" y="44505"/>
                    <a:pt x="47169" y="44505"/>
                  </a:cubicBezTo>
                  <a:cubicBezTo>
                    <a:pt x="47437" y="44505"/>
                    <a:pt x="47726" y="44342"/>
                    <a:pt x="47868" y="44057"/>
                  </a:cubicBezTo>
                  <a:cubicBezTo>
                    <a:pt x="47868" y="44057"/>
                    <a:pt x="47868" y="44024"/>
                    <a:pt x="47902" y="43991"/>
                  </a:cubicBezTo>
                  <a:cubicBezTo>
                    <a:pt x="47902" y="43957"/>
                    <a:pt x="47902" y="43957"/>
                    <a:pt x="47935" y="43957"/>
                  </a:cubicBezTo>
                  <a:cubicBezTo>
                    <a:pt x="48135" y="43657"/>
                    <a:pt x="48069" y="43223"/>
                    <a:pt x="47935" y="42856"/>
                  </a:cubicBezTo>
                  <a:cubicBezTo>
                    <a:pt x="47935" y="42489"/>
                    <a:pt x="47802" y="42123"/>
                    <a:pt x="47735" y="41822"/>
                  </a:cubicBezTo>
                  <a:cubicBezTo>
                    <a:pt x="47401" y="40421"/>
                    <a:pt x="47101" y="38987"/>
                    <a:pt x="46801" y="37586"/>
                  </a:cubicBezTo>
                  <a:cubicBezTo>
                    <a:pt x="46567" y="36619"/>
                    <a:pt x="46367" y="35651"/>
                    <a:pt x="46167" y="34717"/>
                  </a:cubicBezTo>
                  <a:cubicBezTo>
                    <a:pt x="46434" y="34650"/>
                    <a:pt x="46668" y="34617"/>
                    <a:pt x="46934" y="34550"/>
                  </a:cubicBezTo>
                  <a:cubicBezTo>
                    <a:pt x="47301" y="34450"/>
                    <a:pt x="47501" y="34250"/>
                    <a:pt x="47668" y="33983"/>
                  </a:cubicBezTo>
                  <a:cubicBezTo>
                    <a:pt x="47668" y="33950"/>
                    <a:pt x="47702" y="33950"/>
                    <a:pt x="47702" y="33950"/>
                  </a:cubicBezTo>
                  <a:cubicBezTo>
                    <a:pt x="47702" y="33983"/>
                    <a:pt x="47702" y="34017"/>
                    <a:pt x="47702" y="34083"/>
                  </a:cubicBezTo>
                  <a:cubicBezTo>
                    <a:pt x="47702" y="34050"/>
                    <a:pt x="47702" y="34017"/>
                    <a:pt x="47668" y="33983"/>
                  </a:cubicBezTo>
                  <a:lnTo>
                    <a:pt x="47668" y="33983"/>
                  </a:lnTo>
                  <a:cubicBezTo>
                    <a:pt x="47702" y="34117"/>
                    <a:pt x="47735" y="34250"/>
                    <a:pt x="47768" y="34384"/>
                  </a:cubicBezTo>
                  <a:cubicBezTo>
                    <a:pt x="47802" y="34517"/>
                    <a:pt x="47835" y="34617"/>
                    <a:pt x="47835" y="34751"/>
                  </a:cubicBezTo>
                  <a:cubicBezTo>
                    <a:pt x="47868" y="34784"/>
                    <a:pt x="47868" y="34784"/>
                    <a:pt x="47868" y="34784"/>
                  </a:cubicBezTo>
                  <a:cubicBezTo>
                    <a:pt x="48035" y="35851"/>
                    <a:pt x="48369" y="36919"/>
                    <a:pt x="48802" y="37886"/>
                  </a:cubicBezTo>
                  <a:cubicBezTo>
                    <a:pt x="48969" y="38286"/>
                    <a:pt x="49169" y="38653"/>
                    <a:pt x="49436" y="38987"/>
                  </a:cubicBezTo>
                  <a:cubicBezTo>
                    <a:pt x="49870" y="39721"/>
                    <a:pt x="50470" y="40288"/>
                    <a:pt x="51204" y="40488"/>
                  </a:cubicBezTo>
                  <a:cubicBezTo>
                    <a:pt x="50203" y="41155"/>
                    <a:pt x="49336" y="41989"/>
                    <a:pt x="49336" y="43190"/>
                  </a:cubicBezTo>
                  <a:cubicBezTo>
                    <a:pt x="49336" y="43325"/>
                    <a:pt x="49460" y="43416"/>
                    <a:pt x="49576" y="43416"/>
                  </a:cubicBezTo>
                  <a:cubicBezTo>
                    <a:pt x="49661" y="43416"/>
                    <a:pt x="49742" y="43369"/>
                    <a:pt x="49770" y="43257"/>
                  </a:cubicBezTo>
                  <a:cubicBezTo>
                    <a:pt x="50170" y="41922"/>
                    <a:pt x="51338" y="41155"/>
                    <a:pt x="52505" y="40455"/>
                  </a:cubicBezTo>
                  <a:cubicBezTo>
                    <a:pt x="52939" y="40188"/>
                    <a:pt x="53406" y="39954"/>
                    <a:pt x="53806" y="39687"/>
                  </a:cubicBezTo>
                  <a:cubicBezTo>
                    <a:pt x="54907" y="38987"/>
                    <a:pt x="55974" y="38253"/>
                    <a:pt x="56942" y="37419"/>
                  </a:cubicBezTo>
                  <a:cubicBezTo>
                    <a:pt x="58476" y="36052"/>
                    <a:pt x="59710" y="34350"/>
                    <a:pt x="60044" y="32315"/>
                  </a:cubicBezTo>
                  <a:cubicBezTo>
                    <a:pt x="60044" y="32235"/>
                    <a:pt x="59983" y="32191"/>
                    <a:pt x="59927" y="32191"/>
                  </a:cubicBezTo>
                  <a:cubicBezTo>
                    <a:pt x="59891" y="32191"/>
                    <a:pt x="59857" y="32209"/>
                    <a:pt x="59844" y="32249"/>
                  </a:cubicBezTo>
                  <a:cubicBezTo>
                    <a:pt x="59677" y="32682"/>
                    <a:pt x="59510" y="33083"/>
                    <a:pt x="59310" y="33450"/>
                  </a:cubicBezTo>
                  <a:cubicBezTo>
                    <a:pt x="59076" y="33783"/>
                    <a:pt x="58876" y="34150"/>
                    <a:pt x="58676" y="34484"/>
                  </a:cubicBezTo>
                  <a:cubicBezTo>
                    <a:pt x="58643" y="34550"/>
                    <a:pt x="58609" y="34617"/>
                    <a:pt x="58543" y="34684"/>
                  </a:cubicBezTo>
                  <a:cubicBezTo>
                    <a:pt x="58443" y="34784"/>
                    <a:pt x="58276" y="34884"/>
                    <a:pt x="58276" y="34917"/>
                  </a:cubicBezTo>
                  <a:cubicBezTo>
                    <a:pt x="57909" y="35218"/>
                    <a:pt x="57642" y="35618"/>
                    <a:pt x="57275" y="35918"/>
                  </a:cubicBezTo>
                  <a:cubicBezTo>
                    <a:pt x="56875" y="36285"/>
                    <a:pt x="56441" y="36619"/>
                    <a:pt x="55974" y="36885"/>
                  </a:cubicBezTo>
                  <a:cubicBezTo>
                    <a:pt x="55474" y="37152"/>
                    <a:pt x="54940" y="37386"/>
                    <a:pt x="54406" y="37453"/>
                  </a:cubicBezTo>
                  <a:cubicBezTo>
                    <a:pt x="54252" y="37478"/>
                    <a:pt x="54105" y="37488"/>
                    <a:pt x="53961" y="37488"/>
                  </a:cubicBezTo>
                  <a:cubicBezTo>
                    <a:pt x="53543" y="37488"/>
                    <a:pt x="53152" y="37402"/>
                    <a:pt x="52705" y="37352"/>
                  </a:cubicBezTo>
                  <a:cubicBezTo>
                    <a:pt x="52638" y="37352"/>
                    <a:pt x="52572" y="37319"/>
                    <a:pt x="52505" y="37319"/>
                  </a:cubicBezTo>
                  <a:cubicBezTo>
                    <a:pt x="52499" y="37313"/>
                    <a:pt x="52492" y="37310"/>
                    <a:pt x="52486" y="37310"/>
                  </a:cubicBezTo>
                  <a:cubicBezTo>
                    <a:pt x="52461" y="37310"/>
                    <a:pt x="52445" y="37359"/>
                    <a:pt x="52472" y="37386"/>
                  </a:cubicBezTo>
                  <a:cubicBezTo>
                    <a:pt x="52572" y="37419"/>
                    <a:pt x="52672" y="37453"/>
                    <a:pt x="52772" y="37486"/>
                  </a:cubicBezTo>
                  <a:cubicBezTo>
                    <a:pt x="53206" y="37719"/>
                    <a:pt x="54607" y="37986"/>
                    <a:pt x="54240" y="38653"/>
                  </a:cubicBezTo>
                  <a:cubicBezTo>
                    <a:pt x="53939" y="38854"/>
                    <a:pt x="53639" y="39054"/>
                    <a:pt x="53339" y="39254"/>
                  </a:cubicBezTo>
                  <a:cubicBezTo>
                    <a:pt x="53306" y="39254"/>
                    <a:pt x="53272" y="39254"/>
                    <a:pt x="53239" y="39287"/>
                  </a:cubicBezTo>
                  <a:cubicBezTo>
                    <a:pt x="52756" y="39541"/>
                    <a:pt x="52235" y="39756"/>
                    <a:pt x="51690" y="39756"/>
                  </a:cubicBezTo>
                  <a:cubicBezTo>
                    <a:pt x="51519" y="39756"/>
                    <a:pt x="51346" y="39735"/>
                    <a:pt x="51171" y="39687"/>
                  </a:cubicBezTo>
                  <a:cubicBezTo>
                    <a:pt x="50770" y="39587"/>
                    <a:pt x="50470" y="39421"/>
                    <a:pt x="50170" y="39187"/>
                  </a:cubicBezTo>
                  <a:cubicBezTo>
                    <a:pt x="50137" y="39154"/>
                    <a:pt x="50103" y="39120"/>
                    <a:pt x="50103" y="39087"/>
                  </a:cubicBezTo>
                  <a:cubicBezTo>
                    <a:pt x="49903" y="38854"/>
                    <a:pt x="49736" y="38587"/>
                    <a:pt x="49570" y="38320"/>
                  </a:cubicBezTo>
                  <a:cubicBezTo>
                    <a:pt x="49269" y="37819"/>
                    <a:pt x="49003" y="37319"/>
                    <a:pt x="48769" y="36785"/>
                  </a:cubicBezTo>
                  <a:cubicBezTo>
                    <a:pt x="48402" y="35851"/>
                    <a:pt x="48169" y="34917"/>
                    <a:pt x="48002" y="33983"/>
                  </a:cubicBezTo>
                  <a:lnTo>
                    <a:pt x="47968" y="33917"/>
                  </a:lnTo>
                  <a:cubicBezTo>
                    <a:pt x="47968" y="33783"/>
                    <a:pt x="47968" y="33650"/>
                    <a:pt x="47902" y="33516"/>
                  </a:cubicBezTo>
                  <a:cubicBezTo>
                    <a:pt x="47935" y="33450"/>
                    <a:pt x="47968" y="33416"/>
                    <a:pt x="48002" y="33350"/>
                  </a:cubicBezTo>
                  <a:cubicBezTo>
                    <a:pt x="48435" y="32549"/>
                    <a:pt x="49236" y="31882"/>
                    <a:pt x="49536" y="31015"/>
                  </a:cubicBezTo>
                  <a:cubicBezTo>
                    <a:pt x="50070" y="31748"/>
                    <a:pt x="50604" y="32482"/>
                    <a:pt x="51137" y="33216"/>
                  </a:cubicBezTo>
                  <a:cubicBezTo>
                    <a:pt x="51162" y="33241"/>
                    <a:pt x="51192" y="33252"/>
                    <a:pt x="51221" y="33252"/>
                  </a:cubicBezTo>
                  <a:cubicBezTo>
                    <a:pt x="51308" y="33252"/>
                    <a:pt x="51396" y="33158"/>
                    <a:pt x="51371" y="33083"/>
                  </a:cubicBezTo>
                  <a:cubicBezTo>
                    <a:pt x="51371" y="33049"/>
                    <a:pt x="51371" y="32983"/>
                    <a:pt x="51338" y="32949"/>
                  </a:cubicBezTo>
                  <a:cubicBezTo>
                    <a:pt x="51371" y="32949"/>
                    <a:pt x="51371" y="32916"/>
                    <a:pt x="51371" y="32916"/>
                  </a:cubicBezTo>
                  <a:cubicBezTo>
                    <a:pt x="51404" y="32282"/>
                    <a:pt x="51004" y="31715"/>
                    <a:pt x="51037" y="31115"/>
                  </a:cubicBezTo>
                  <a:cubicBezTo>
                    <a:pt x="51071" y="30581"/>
                    <a:pt x="51638" y="29914"/>
                    <a:pt x="52205" y="29647"/>
                  </a:cubicBezTo>
                  <a:cubicBezTo>
                    <a:pt x="53320" y="29404"/>
                    <a:pt x="54412" y="29217"/>
                    <a:pt x="55522" y="29217"/>
                  </a:cubicBezTo>
                  <a:cubicBezTo>
                    <a:pt x="56703" y="29217"/>
                    <a:pt x="57904" y="29429"/>
                    <a:pt x="59176" y="30014"/>
                  </a:cubicBezTo>
                  <a:cubicBezTo>
                    <a:pt x="59210" y="30014"/>
                    <a:pt x="59277" y="30047"/>
                    <a:pt x="59310" y="30047"/>
                  </a:cubicBezTo>
                  <a:cubicBezTo>
                    <a:pt x="59641" y="30202"/>
                    <a:pt x="59957" y="30341"/>
                    <a:pt x="60123" y="30341"/>
                  </a:cubicBezTo>
                  <a:cubicBezTo>
                    <a:pt x="60209" y="30341"/>
                    <a:pt x="60255" y="30304"/>
                    <a:pt x="60244" y="30214"/>
                  </a:cubicBezTo>
                  <a:cubicBezTo>
                    <a:pt x="60211" y="30147"/>
                    <a:pt x="60177" y="30047"/>
                    <a:pt x="60144" y="29980"/>
                  </a:cubicBezTo>
                  <a:cubicBezTo>
                    <a:pt x="59710" y="29380"/>
                    <a:pt x="60544" y="28613"/>
                    <a:pt x="61178" y="28179"/>
                  </a:cubicBezTo>
                  <a:cubicBezTo>
                    <a:pt x="62449" y="27814"/>
                    <a:pt x="63690" y="27539"/>
                    <a:pt x="64940" y="27539"/>
                  </a:cubicBezTo>
                  <a:close/>
                  <a:moveTo>
                    <a:pt x="79057" y="80183"/>
                  </a:moveTo>
                  <a:cubicBezTo>
                    <a:pt x="79091" y="80216"/>
                    <a:pt x="79091" y="80216"/>
                    <a:pt x="79124" y="80216"/>
                  </a:cubicBezTo>
                  <a:cubicBezTo>
                    <a:pt x="79091" y="80250"/>
                    <a:pt x="79057" y="80283"/>
                    <a:pt x="79024" y="80317"/>
                  </a:cubicBezTo>
                  <a:cubicBezTo>
                    <a:pt x="79024" y="80283"/>
                    <a:pt x="79057" y="80216"/>
                    <a:pt x="79057" y="80183"/>
                  </a:cubicBezTo>
                  <a:close/>
                  <a:moveTo>
                    <a:pt x="5305" y="77748"/>
                  </a:moveTo>
                  <a:cubicBezTo>
                    <a:pt x="5371" y="78449"/>
                    <a:pt x="5471" y="79182"/>
                    <a:pt x="5572" y="79883"/>
                  </a:cubicBezTo>
                  <a:cubicBezTo>
                    <a:pt x="5305" y="80216"/>
                    <a:pt x="5071" y="80617"/>
                    <a:pt x="4904" y="81050"/>
                  </a:cubicBezTo>
                  <a:cubicBezTo>
                    <a:pt x="4838" y="81184"/>
                    <a:pt x="4771" y="81351"/>
                    <a:pt x="4704" y="81484"/>
                  </a:cubicBezTo>
                  <a:cubicBezTo>
                    <a:pt x="4704" y="81417"/>
                    <a:pt x="4704" y="81351"/>
                    <a:pt x="4704" y="81317"/>
                  </a:cubicBezTo>
                  <a:cubicBezTo>
                    <a:pt x="4804" y="80083"/>
                    <a:pt x="5004" y="78916"/>
                    <a:pt x="5305" y="77748"/>
                  </a:cubicBezTo>
                  <a:close/>
                  <a:moveTo>
                    <a:pt x="81125" y="71110"/>
                  </a:moveTo>
                  <a:cubicBezTo>
                    <a:pt x="81659" y="71577"/>
                    <a:pt x="81993" y="72211"/>
                    <a:pt x="82360" y="72778"/>
                  </a:cubicBezTo>
                  <a:cubicBezTo>
                    <a:pt x="82426" y="73211"/>
                    <a:pt x="82460" y="73645"/>
                    <a:pt x="82360" y="74045"/>
                  </a:cubicBezTo>
                  <a:cubicBezTo>
                    <a:pt x="82093" y="74546"/>
                    <a:pt x="81759" y="74979"/>
                    <a:pt x="81292" y="75380"/>
                  </a:cubicBezTo>
                  <a:cubicBezTo>
                    <a:pt x="80625" y="75980"/>
                    <a:pt x="79958" y="76480"/>
                    <a:pt x="79524" y="77281"/>
                  </a:cubicBezTo>
                  <a:cubicBezTo>
                    <a:pt x="79124" y="77982"/>
                    <a:pt x="78891" y="78749"/>
                    <a:pt x="78590" y="79483"/>
                  </a:cubicBezTo>
                  <a:cubicBezTo>
                    <a:pt x="78290" y="80317"/>
                    <a:pt x="77856" y="81017"/>
                    <a:pt x="77356" y="81751"/>
                  </a:cubicBezTo>
                  <a:cubicBezTo>
                    <a:pt x="77356" y="81784"/>
                    <a:pt x="77356" y="81784"/>
                    <a:pt x="77323" y="81818"/>
                  </a:cubicBezTo>
                  <a:cubicBezTo>
                    <a:pt x="77256" y="81784"/>
                    <a:pt x="77223" y="81684"/>
                    <a:pt x="77123" y="81551"/>
                  </a:cubicBezTo>
                  <a:cubicBezTo>
                    <a:pt x="76956" y="81351"/>
                    <a:pt x="76322" y="80216"/>
                    <a:pt x="76322" y="80216"/>
                  </a:cubicBezTo>
                  <a:cubicBezTo>
                    <a:pt x="76322" y="80216"/>
                    <a:pt x="75855" y="80116"/>
                    <a:pt x="75188" y="79850"/>
                  </a:cubicBezTo>
                  <a:cubicBezTo>
                    <a:pt x="75021" y="79783"/>
                    <a:pt x="74888" y="79749"/>
                    <a:pt x="74721" y="79683"/>
                  </a:cubicBezTo>
                  <a:cubicBezTo>
                    <a:pt x="74788" y="79649"/>
                    <a:pt x="74821" y="79616"/>
                    <a:pt x="74888" y="79583"/>
                  </a:cubicBezTo>
                  <a:cubicBezTo>
                    <a:pt x="75788" y="79016"/>
                    <a:pt x="76656" y="78382"/>
                    <a:pt x="77423" y="77681"/>
                  </a:cubicBezTo>
                  <a:cubicBezTo>
                    <a:pt x="77856" y="77348"/>
                    <a:pt x="78223" y="76981"/>
                    <a:pt x="78590" y="76581"/>
                  </a:cubicBezTo>
                  <a:cubicBezTo>
                    <a:pt x="79991" y="75046"/>
                    <a:pt x="81025" y="73178"/>
                    <a:pt x="81125" y="71110"/>
                  </a:cubicBezTo>
                  <a:close/>
                  <a:moveTo>
                    <a:pt x="93334" y="82985"/>
                  </a:moveTo>
                  <a:lnTo>
                    <a:pt x="93334" y="82985"/>
                  </a:lnTo>
                  <a:cubicBezTo>
                    <a:pt x="93368" y="83052"/>
                    <a:pt x="93401" y="83119"/>
                    <a:pt x="93434" y="83185"/>
                  </a:cubicBezTo>
                  <a:cubicBezTo>
                    <a:pt x="93401" y="83152"/>
                    <a:pt x="93401" y="83152"/>
                    <a:pt x="93401" y="83152"/>
                  </a:cubicBezTo>
                  <a:cubicBezTo>
                    <a:pt x="93368" y="83119"/>
                    <a:pt x="93368" y="83052"/>
                    <a:pt x="93334" y="82985"/>
                  </a:cubicBezTo>
                  <a:close/>
                  <a:moveTo>
                    <a:pt x="68717" y="83352"/>
                  </a:moveTo>
                  <a:cubicBezTo>
                    <a:pt x="68750" y="83385"/>
                    <a:pt x="68750" y="83385"/>
                    <a:pt x="68783" y="83419"/>
                  </a:cubicBezTo>
                  <a:cubicBezTo>
                    <a:pt x="68750" y="83419"/>
                    <a:pt x="68717" y="83419"/>
                    <a:pt x="68683" y="83385"/>
                  </a:cubicBezTo>
                  <a:cubicBezTo>
                    <a:pt x="68717" y="83385"/>
                    <a:pt x="68717" y="83385"/>
                    <a:pt x="68717" y="83352"/>
                  </a:cubicBezTo>
                  <a:close/>
                  <a:moveTo>
                    <a:pt x="72419" y="83052"/>
                  </a:moveTo>
                  <a:lnTo>
                    <a:pt x="72419" y="83052"/>
                  </a:lnTo>
                  <a:cubicBezTo>
                    <a:pt x="72353" y="83185"/>
                    <a:pt x="72353" y="83319"/>
                    <a:pt x="72319" y="83419"/>
                  </a:cubicBezTo>
                  <a:cubicBezTo>
                    <a:pt x="72319" y="83385"/>
                    <a:pt x="72286" y="83319"/>
                    <a:pt x="72286" y="83285"/>
                  </a:cubicBezTo>
                  <a:cubicBezTo>
                    <a:pt x="72319" y="83185"/>
                    <a:pt x="72353" y="83119"/>
                    <a:pt x="72419" y="83052"/>
                  </a:cubicBezTo>
                  <a:close/>
                  <a:moveTo>
                    <a:pt x="68950" y="85253"/>
                  </a:moveTo>
                  <a:cubicBezTo>
                    <a:pt x="68950" y="85253"/>
                    <a:pt x="68950" y="85287"/>
                    <a:pt x="68950" y="85287"/>
                  </a:cubicBezTo>
                  <a:cubicBezTo>
                    <a:pt x="68949" y="85290"/>
                    <a:pt x="68947" y="85292"/>
                    <a:pt x="68946" y="85295"/>
                  </a:cubicBezTo>
                  <a:lnTo>
                    <a:pt x="68946" y="85295"/>
                  </a:lnTo>
                  <a:cubicBezTo>
                    <a:pt x="68949" y="85281"/>
                    <a:pt x="68950" y="85267"/>
                    <a:pt x="68950" y="85253"/>
                  </a:cubicBezTo>
                  <a:close/>
                  <a:moveTo>
                    <a:pt x="68918" y="85380"/>
                  </a:moveTo>
                  <a:cubicBezTo>
                    <a:pt x="68909" y="85416"/>
                    <a:pt x="68901" y="85451"/>
                    <a:pt x="68883" y="85487"/>
                  </a:cubicBezTo>
                  <a:cubicBezTo>
                    <a:pt x="68883" y="85487"/>
                    <a:pt x="68883" y="85487"/>
                    <a:pt x="68883" y="85454"/>
                  </a:cubicBezTo>
                  <a:cubicBezTo>
                    <a:pt x="68896" y="85429"/>
                    <a:pt x="68908" y="85405"/>
                    <a:pt x="68918" y="85380"/>
                  </a:cubicBezTo>
                  <a:close/>
                  <a:moveTo>
                    <a:pt x="70351" y="46793"/>
                  </a:moveTo>
                  <a:cubicBezTo>
                    <a:pt x="70418" y="47526"/>
                    <a:pt x="70485" y="48294"/>
                    <a:pt x="70518" y="49027"/>
                  </a:cubicBezTo>
                  <a:cubicBezTo>
                    <a:pt x="70518" y="49995"/>
                    <a:pt x="70418" y="50929"/>
                    <a:pt x="70384" y="51896"/>
                  </a:cubicBezTo>
                  <a:cubicBezTo>
                    <a:pt x="70384" y="51896"/>
                    <a:pt x="70399" y="51911"/>
                    <a:pt x="70419" y="51911"/>
                  </a:cubicBezTo>
                  <a:cubicBezTo>
                    <a:pt x="70429" y="51911"/>
                    <a:pt x="70440" y="51907"/>
                    <a:pt x="70451" y="51896"/>
                  </a:cubicBezTo>
                  <a:cubicBezTo>
                    <a:pt x="70551" y="51496"/>
                    <a:pt x="70651" y="51096"/>
                    <a:pt x="70718" y="50695"/>
                  </a:cubicBezTo>
                  <a:cubicBezTo>
                    <a:pt x="70718" y="50729"/>
                    <a:pt x="70718" y="50729"/>
                    <a:pt x="70751" y="50762"/>
                  </a:cubicBezTo>
                  <a:cubicBezTo>
                    <a:pt x="70818" y="51096"/>
                    <a:pt x="70918" y="51429"/>
                    <a:pt x="71052" y="51763"/>
                  </a:cubicBezTo>
                  <a:cubicBezTo>
                    <a:pt x="71352" y="52997"/>
                    <a:pt x="71886" y="54164"/>
                    <a:pt x="72319" y="55365"/>
                  </a:cubicBezTo>
                  <a:cubicBezTo>
                    <a:pt x="73220" y="57900"/>
                    <a:pt x="73086" y="59969"/>
                    <a:pt x="72719" y="62604"/>
                  </a:cubicBezTo>
                  <a:cubicBezTo>
                    <a:pt x="72699" y="62726"/>
                    <a:pt x="72815" y="62798"/>
                    <a:pt x="72924" y="62798"/>
                  </a:cubicBezTo>
                  <a:cubicBezTo>
                    <a:pt x="72994" y="62798"/>
                    <a:pt x="73060" y="62769"/>
                    <a:pt x="73086" y="62704"/>
                  </a:cubicBezTo>
                  <a:cubicBezTo>
                    <a:pt x="73420" y="62103"/>
                    <a:pt x="73653" y="61503"/>
                    <a:pt x="73754" y="60903"/>
                  </a:cubicBezTo>
                  <a:cubicBezTo>
                    <a:pt x="74221" y="63004"/>
                    <a:pt x="75855" y="64605"/>
                    <a:pt x="77256" y="66206"/>
                  </a:cubicBezTo>
                  <a:cubicBezTo>
                    <a:pt x="78323" y="67441"/>
                    <a:pt x="79424" y="68641"/>
                    <a:pt x="80458" y="69876"/>
                  </a:cubicBezTo>
                  <a:cubicBezTo>
                    <a:pt x="80759" y="71410"/>
                    <a:pt x="80392" y="72978"/>
                    <a:pt x="79691" y="74379"/>
                  </a:cubicBezTo>
                  <a:cubicBezTo>
                    <a:pt x="79324" y="75046"/>
                    <a:pt x="78824" y="75680"/>
                    <a:pt x="78290" y="76247"/>
                  </a:cubicBezTo>
                  <a:cubicBezTo>
                    <a:pt x="78090" y="75980"/>
                    <a:pt x="77957" y="75680"/>
                    <a:pt x="77823" y="75380"/>
                  </a:cubicBezTo>
                  <a:cubicBezTo>
                    <a:pt x="77923" y="74646"/>
                    <a:pt x="77790" y="73812"/>
                    <a:pt x="77656" y="73045"/>
                  </a:cubicBezTo>
                  <a:cubicBezTo>
                    <a:pt x="77523" y="72144"/>
                    <a:pt x="77256" y="71277"/>
                    <a:pt x="76889" y="70409"/>
                  </a:cubicBezTo>
                  <a:cubicBezTo>
                    <a:pt x="76189" y="68775"/>
                    <a:pt x="75054" y="67307"/>
                    <a:pt x="74521" y="65573"/>
                  </a:cubicBezTo>
                  <a:cubicBezTo>
                    <a:pt x="74508" y="65533"/>
                    <a:pt x="74474" y="65514"/>
                    <a:pt x="74439" y="65514"/>
                  </a:cubicBezTo>
                  <a:cubicBezTo>
                    <a:pt x="74387" y="65514"/>
                    <a:pt x="74334" y="65559"/>
                    <a:pt x="74354" y="65639"/>
                  </a:cubicBezTo>
                  <a:cubicBezTo>
                    <a:pt x="74754" y="67307"/>
                    <a:pt x="75555" y="68808"/>
                    <a:pt x="76222" y="70409"/>
                  </a:cubicBezTo>
                  <a:cubicBezTo>
                    <a:pt x="76556" y="71243"/>
                    <a:pt x="76822" y="72111"/>
                    <a:pt x="76956" y="72978"/>
                  </a:cubicBezTo>
                  <a:cubicBezTo>
                    <a:pt x="76989" y="73111"/>
                    <a:pt x="76989" y="73245"/>
                    <a:pt x="77023" y="73412"/>
                  </a:cubicBezTo>
                  <a:cubicBezTo>
                    <a:pt x="77023" y="74246"/>
                    <a:pt x="77056" y="75113"/>
                    <a:pt x="76856" y="75947"/>
                  </a:cubicBezTo>
                  <a:cubicBezTo>
                    <a:pt x="76722" y="76614"/>
                    <a:pt x="76422" y="77181"/>
                    <a:pt x="76022" y="77715"/>
                  </a:cubicBezTo>
                  <a:cubicBezTo>
                    <a:pt x="75822" y="77915"/>
                    <a:pt x="75622" y="78115"/>
                    <a:pt x="75421" y="78315"/>
                  </a:cubicBezTo>
                  <a:cubicBezTo>
                    <a:pt x="74888" y="78815"/>
                    <a:pt x="74287" y="79216"/>
                    <a:pt x="73720" y="79683"/>
                  </a:cubicBezTo>
                  <a:cubicBezTo>
                    <a:pt x="73720" y="79683"/>
                    <a:pt x="73720" y="79683"/>
                    <a:pt x="73687" y="79716"/>
                  </a:cubicBezTo>
                  <a:cubicBezTo>
                    <a:pt x="71852" y="80750"/>
                    <a:pt x="69984" y="81751"/>
                    <a:pt x="68216" y="82918"/>
                  </a:cubicBezTo>
                  <a:cubicBezTo>
                    <a:pt x="66515" y="84053"/>
                    <a:pt x="64780" y="85253"/>
                    <a:pt x="62812" y="85820"/>
                  </a:cubicBezTo>
                  <a:cubicBezTo>
                    <a:pt x="62612" y="85887"/>
                    <a:pt x="62445" y="85921"/>
                    <a:pt x="62279" y="85954"/>
                  </a:cubicBezTo>
                  <a:cubicBezTo>
                    <a:pt x="62195" y="85937"/>
                    <a:pt x="62112" y="85931"/>
                    <a:pt x="62029" y="85931"/>
                  </a:cubicBezTo>
                  <a:cubicBezTo>
                    <a:pt x="61778" y="85931"/>
                    <a:pt x="61528" y="85987"/>
                    <a:pt x="61278" y="85987"/>
                  </a:cubicBezTo>
                  <a:cubicBezTo>
                    <a:pt x="60878" y="85987"/>
                    <a:pt x="60444" y="85954"/>
                    <a:pt x="60044" y="85854"/>
                  </a:cubicBezTo>
                  <a:cubicBezTo>
                    <a:pt x="59277" y="85654"/>
                    <a:pt x="58543" y="85320"/>
                    <a:pt x="57909" y="84786"/>
                  </a:cubicBezTo>
                  <a:cubicBezTo>
                    <a:pt x="57409" y="84353"/>
                    <a:pt x="57008" y="83852"/>
                    <a:pt x="56708" y="83285"/>
                  </a:cubicBezTo>
                  <a:cubicBezTo>
                    <a:pt x="56408" y="82418"/>
                    <a:pt x="56241" y="81517"/>
                    <a:pt x="55941" y="80683"/>
                  </a:cubicBezTo>
                  <a:cubicBezTo>
                    <a:pt x="55674" y="79983"/>
                    <a:pt x="55274" y="79349"/>
                    <a:pt x="54807" y="78749"/>
                  </a:cubicBezTo>
                  <a:cubicBezTo>
                    <a:pt x="54707" y="78549"/>
                    <a:pt x="54540" y="78348"/>
                    <a:pt x="54406" y="78148"/>
                  </a:cubicBezTo>
                  <a:cubicBezTo>
                    <a:pt x="54306" y="78015"/>
                    <a:pt x="54206" y="77915"/>
                    <a:pt x="54106" y="77781"/>
                  </a:cubicBezTo>
                  <a:cubicBezTo>
                    <a:pt x="53773" y="77381"/>
                    <a:pt x="53506" y="76981"/>
                    <a:pt x="53239" y="76547"/>
                  </a:cubicBezTo>
                  <a:cubicBezTo>
                    <a:pt x="53039" y="76080"/>
                    <a:pt x="52905" y="75580"/>
                    <a:pt x="52839" y="75046"/>
                  </a:cubicBezTo>
                  <a:cubicBezTo>
                    <a:pt x="52772" y="74412"/>
                    <a:pt x="52839" y="73745"/>
                    <a:pt x="53005" y="73145"/>
                  </a:cubicBezTo>
                  <a:cubicBezTo>
                    <a:pt x="53206" y="72478"/>
                    <a:pt x="53572" y="72044"/>
                    <a:pt x="53939" y="71477"/>
                  </a:cubicBezTo>
                  <a:cubicBezTo>
                    <a:pt x="53939" y="71477"/>
                    <a:pt x="53939" y="71444"/>
                    <a:pt x="53939" y="71444"/>
                  </a:cubicBezTo>
                  <a:cubicBezTo>
                    <a:pt x="53973" y="71444"/>
                    <a:pt x="54039" y="71410"/>
                    <a:pt x="54073" y="71377"/>
                  </a:cubicBezTo>
                  <a:cubicBezTo>
                    <a:pt x="54162" y="71317"/>
                    <a:pt x="54119" y="71205"/>
                    <a:pt x="54037" y="71205"/>
                  </a:cubicBezTo>
                  <a:cubicBezTo>
                    <a:pt x="54027" y="71205"/>
                    <a:pt x="54017" y="71206"/>
                    <a:pt x="54006" y="71210"/>
                  </a:cubicBezTo>
                  <a:cubicBezTo>
                    <a:pt x="53472" y="71310"/>
                    <a:pt x="52939" y="71510"/>
                    <a:pt x="52405" y="71610"/>
                  </a:cubicBezTo>
                  <a:cubicBezTo>
                    <a:pt x="51871" y="71710"/>
                    <a:pt x="51304" y="71777"/>
                    <a:pt x="50737" y="71810"/>
                  </a:cubicBezTo>
                  <a:cubicBezTo>
                    <a:pt x="50570" y="71844"/>
                    <a:pt x="50370" y="71844"/>
                    <a:pt x="50203" y="71844"/>
                  </a:cubicBezTo>
                  <a:cubicBezTo>
                    <a:pt x="47968" y="71444"/>
                    <a:pt x="45934" y="70209"/>
                    <a:pt x="43932" y="69075"/>
                  </a:cubicBezTo>
                  <a:cubicBezTo>
                    <a:pt x="43832" y="68975"/>
                    <a:pt x="43732" y="68908"/>
                    <a:pt x="43632" y="68842"/>
                  </a:cubicBezTo>
                  <a:cubicBezTo>
                    <a:pt x="43264" y="68572"/>
                    <a:pt x="42715" y="68410"/>
                    <a:pt x="42211" y="68410"/>
                  </a:cubicBezTo>
                  <a:cubicBezTo>
                    <a:pt x="42031" y="68410"/>
                    <a:pt x="41856" y="68431"/>
                    <a:pt x="41697" y="68475"/>
                  </a:cubicBezTo>
                  <a:cubicBezTo>
                    <a:pt x="41597" y="68508"/>
                    <a:pt x="41597" y="68641"/>
                    <a:pt x="41697" y="68675"/>
                  </a:cubicBezTo>
                  <a:cubicBezTo>
                    <a:pt x="41764" y="68708"/>
                    <a:pt x="41831" y="68708"/>
                    <a:pt x="41931" y="68708"/>
                  </a:cubicBezTo>
                  <a:cubicBezTo>
                    <a:pt x="42198" y="68808"/>
                    <a:pt x="42465" y="68942"/>
                    <a:pt x="42698" y="69075"/>
                  </a:cubicBezTo>
                  <a:cubicBezTo>
                    <a:pt x="42731" y="69108"/>
                    <a:pt x="42798" y="69142"/>
                    <a:pt x="42831" y="69175"/>
                  </a:cubicBezTo>
                  <a:cubicBezTo>
                    <a:pt x="42031" y="69275"/>
                    <a:pt x="41264" y="69375"/>
                    <a:pt x="40463" y="69409"/>
                  </a:cubicBezTo>
                  <a:cubicBezTo>
                    <a:pt x="40130" y="69375"/>
                    <a:pt x="39829" y="69375"/>
                    <a:pt x="39496" y="69342"/>
                  </a:cubicBezTo>
                  <a:cubicBezTo>
                    <a:pt x="38362" y="69209"/>
                    <a:pt x="37261" y="69008"/>
                    <a:pt x="36160" y="68742"/>
                  </a:cubicBezTo>
                  <a:cubicBezTo>
                    <a:pt x="35226" y="68508"/>
                    <a:pt x="34325" y="68241"/>
                    <a:pt x="33391" y="67974"/>
                  </a:cubicBezTo>
                  <a:cubicBezTo>
                    <a:pt x="33258" y="67908"/>
                    <a:pt x="33091" y="67808"/>
                    <a:pt x="32958" y="67707"/>
                  </a:cubicBezTo>
                  <a:cubicBezTo>
                    <a:pt x="32224" y="67274"/>
                    <a:pt x="31590" y="66740"/>
                    <a:pt x="31056" y="66106"/>
                  </a:cubicBezTo>
                  <a:cubicBezTo>
                    <a:pt x="30923" y="65940"/>
                    <a:pt x="30790" y="65739"/>
                    <a:pt x="30656" y="65539"/>
                  </a:cubicBezTo>
                  <a:cubicBezTo>
                    <a:pt x="30489" y="65206"/>
                    <a:pt x="30356" y="64872"/>
                    <a:pt x="30222" y="64505"/>
                  </a:cubicBezTo>
                  <a:cubicBezTo>
                    <a:pt x="30222" y="64438"/>
                    <a:pt x="30189" y="64372"/>
                    <a:pt x="30189" y="64305"/>
                  </a:cubicBezTo>
                  <a:cubicBezTo>
                    <a:pt x="30189" y="64272"/>
                    <a:pt x="30156" y="64238"/>
                    <a:pt x="30156" y="64238"/>
                  </a:cubicBezTo>
                  <a:cubicBezTo>
                    <a:pt x="29889" y="63104"/>
                    <a:pt x="29722" y="61169"/>
                    <a:pt x="30923" y="60769"/>
                  </a:cubicBezTo>
                  <a:cubicBezTo>
                    <a:pt x="31056" y="60936"/>
                    <a:pt x="31156" y="61103"/>
                    <a:pt x="31257" y="61270"/>
                  </a:cubicBezTo>
                  <a:cubicBezTo>
                    <a:pt x="31657" y="61870"/>
                    <a:pt x="32057" y="62370"/>
                    <a:pt x="32658" y="62737"/>
                  </a:cubicBezTo>
                  <a:cubicBezTo>
                    <a:pt x="32691" y="62771"/>
                    <a:pt x="32691" y="62771"/>
                    <a:pt x="32724" y="62804"/>
                  </a:cubicBezTo>
                  <a:cubicBezTo>
                    <a:pt x="32740" y="62819"/>
                    <a:pt x="32759" y="62826"/>
                    <a:pt x="32778" y="62826"/>
                  </a:cubicBezTo>
                  <a:cubicBezTo>
                    <a:pt x="32842" y="62826"/>
                    <a:pt x="32909" y="62755"/>
                    <a:pt x="32858" y="62704"/>
                  </a:cubicBezTo>
                  <a:cubicBezTo>
                    <a:pt x="32858" y="62671"/>
                    <a:pt x="32858" y="62637"/>
                    <a:pt x="32824" y="62604"/>
                  </a:cubicBezTo>
                  <a:cubicBezTo>
                    <a:pt x="32791" y="62604"/>
                    <a:pt x="32791" y="62570"/>
                    <a:pt x="32791" y="62570"/>
                  </a:cubicBezTo>
                  <a:cubicBezTo>
                    <a:pt x="32191" y="61737"/>
                    <a:pt x="31724" y="60702"/>
                    <a:pt x="31623" y="59702"/>
                  </a:cubicBezTo>
                  <a:cubicBezTo>
                    <a:pt x="31557" y="59168"/>
                    <a:pt x="31623" y="58601"/>
                    <a:pt x="32090" y="58301"/>
                  </a:cubicBezTo>
                  <a:cubicBezTo>
                    <a:pt x="32306" y="58150"/>
                    <a:pt x="32522" y="58110"/>
                    <a:pt x="32746" y="58110"/>
                  </a:cubicBezTo>
                  <a:cubicBezTo>
                    <a:pt x="32869" y="58110"/>
                    <a:pt x="32995" y="58122"/>
                    <a:pt x="33125" y="58134"/>
                  </a:cubicBezTo>
                  <a:cubicBezTo>
                    <a:pt x="33525" y="58201"/>
                    <a:pt x="33925" y="58301"/>
                    <a:pt x="34325" y="58401"/>
                  </a:cubicBezTo>
                  <a:cubicBezTo>
                    <a:pt x="34692" y="58501"/>
                    <a:pt x="35026" y="58634"/>
                    <a:pt x="35393" y="58801"/>
                  </a:cubicBezTo>
                  <a:cubicBezTo>
                    <a:pt x="35307" y="59115"/>
                    <a:pt x="35027" y="59209"/>
                    <a:pt x="34718" y="59209"/>
                  </a:cubicBezTo>
                  <a:cubicBezTo>
                    <a:pt x="34666" y="59209"/>
                    <a:pt x="34612" y="59206"/>
                    <a:pt x="34559" y="59201"/>
                  </a:cubicBezTo>
                  <a:cubicBezTo>
                    <a:pt x="34392" y="59168"/>
                    <a:pt x="34225" y="59168"/>
                    <a:pt x="34025" y="59135"/>
                  </a:cubicBezTo>
                  <a:cubicBezTo>
                    <a:pt x="34015" y="59132"/>
                    <a:pt x="34006" y="59131"/>
                    <a:pt x="33997" y="59131"/>
                  </a:cubicBezTo>
                  <a:cubicBezTo>
                    <a:pt x="33892" y="59131"/>
                    <a:pt x="33899" y="59304"/>
                    <a:pt x="33992" y="59335"/>
                  </a:cubicBezTo>
                  <a:cubicBezTo>
                    <a:pt x="34398" y="59480"/>
                    <a:pt x="34906" y="59575"/>
                    <a:pt x="35427" y="59575"/>
                  </a:cubicBezTo>
                  <a:cubicBezTo>
                    <a:pt x="35505" y="59575"/>
                    <a:pt x="35582" y="59573"/>
                    <a:pt x="35660" y="59568"/>
                  </a:cubicBezTo>
                  <a:cubicBezTo>
                    <a:pt x="36160" y="59602"/>
                    <a:pt x="36660" y="59568"/>
                    <a:pt x="37127" y="59635"/>
                  </a:cubicBezTo>
                  <a:cubicBezTo>
                    <a:pt x="37394" y="59668"/>
                    <a:pt x="37961" y="59768"/>
                    <a:pt x="38395" y="59935"/>
                  </a:cubicBezTo>
                  <a:cubicBezTo>
                    <a:pt x="38462" y="60069"/>
                    <a:pt x="38528" y="60169"/>
                    <a:pt x="38562" y="60302"/>
                  </a:cubicBezTo>
                  <a:cubicBezTo>
                    <a:pt x="38495" y="60569"/>
                    <a:pt x="38061" y="60803"/>
                    <a:pt x="37861" y="60869"/>
                  </a:cubicBezTo>
                  <a:cubicBezTo>
                    <a:pt x="37528" y="61003"/>
                    <a:pt x="37127" y="61103"/>
                    <a:pt x="36760" y="61169"/>
                  </a:cubicBezTo>
                  <a:cubicBezTo>
                    <a:pt x="36355" y="61243"/>
                    <a:pt x="35949" y="61266"/>
                    <a:pt x="35538" y="61266"/>
                  </a:cubicBezTo>
                  <a:cubicBezTo>
                    <a:pt x="35205" y="61266"/>
                    <a:pt x="34869" y="61251"/>
                    <a:pt x="34526" y="61236"/>
                  </a:cubicBezTo>
                  <a:cubicBezTo>
                    <a:pt x="34492" y="61236"/>
                    <a:pt x="34459" y="61203"/>
                    <a:pt x="34392" y="61203"/>
                  </a:cubicBezTo>
                  <a:cubicBezTo>
                    <a:pt x="34384" y="61200"/>
                    <a:pt x="34377" y="61199"/>
                    <a:pt x="34370" y="61199"/>
                  </a:cubicBezTo>
                  <a:cubicBezTo>
                    <a:pt x="34283" y="61199"/>
                    <a:pt x="34236" y="61372"/>
                    <a:pt x="34359" y="61403"/>
                  </a:cubicBezTo>
                  <a:lnTo>
                    <a:pt x="34425" y="61403"/>
                  </a:lnTo>
                  <a:cubicBezTo>
                    <a:pt x="34425" y="61436"/>
                    <a:pt x="34425" y="61436"/>
                    <a:pt x="34425" y="61436"/>
                  </a:cubicBezTo>
                  <a:cubicBezTo>
                    <a:pt x="34592" y="61470"/>
                    <a:pt x="34759" y="61503"/>
                    <a:pt x="34892" y="61536"/>
                  </a:cubicBezTo>
                  <a:cubicBezTo>
                    <a:pt x="34892" y="61570"/>
                    <a:pt x="34926" y="61570"/>
                    <a:pt x="34926" y="61570"/>
                  </a:cubicBezTo>
                  <a:cubicBezTo>
                    <a:pt x="35093" y="61603"/>
                    <a:pt x="35259" y="61636"/>
                    <a:pt x="35460" y="61703"/>
                  </a:cubicBezTo>
                  <a:cubicBezTo>
                    <a:pt x="35560" y="61737"/>
                    <a:pt x="35660" y="61737"/>
                    <a:pt x="35760" y="61770"/>
                  </a:cubicBezTo>
                  <a:cubicBezTo>
                    <a:pt x="36360" y="61870"/>
                    <a:pt x="36927" y="61970"/>
                    <a:pt x="37494" y="62070"/>
                  </a:cubicBezTo>
                  <a:cubicBezTo>
                    <a:pt x="37861" y="62170"/>
                    <a:pt x="38362" y="62170"/>
                    <a:pt x="38695" y="62370"/>
                  </a:cubicBezTo>
                  <a:cubicBezTo>
                    <a:pt x="38795" y="62437"/>
                    <a:pt x="38962" y="62637"/>
                    <a:pt x="39095" y="62871"/>
                  </a:cubicBezTo>
                  <a:cubicBezTo>
                    <a:pt x="39029" y="63238"/>
                    <a:pt x="38662" y="63571"/>
                    <a:pt x="38362" y="63705"/>
                  </a:cubicBezTo>
                  <a:cubicBezTo>
                    <a:pt x="37700" y="64001"/>
                    <a:pt x="37007" y="64048"/>
                    <a:pt x="36314" y="64048"/>
                  </a:cubicBezTo>
                  <a:cubicBezTo>
                    <a:pt x="35995" y="64048"/>
                    <a:pt x="35675" y="64038"/>
                    <a:pt x="35359" y="64038"/>
                  </a:cubicBezTo>
                  <a:cubicBezTo>
                    <a:pt x="35293" y="64038"/>
                    <a:pt x="35293" y="64038"/>
                    <a:pt x="35259" y="64072"/>
                  </a:cubicBezTo>
                  <a:lnTo>
                    <a:pt x="35193" y="64072"/>
                  </a:lnTo>
                  <a:cubicBezTo>
                    <a:pt x="35184" y="64069"/>
                    <a:pt x="35175" y="64067"/>
                    <a:pt x="35167" y="64067"/>
                  </a:cubicBezTo>
                  <a:cubicBezTo>
                    <a:pt x="35088" y="64067"/>
                    <a:pt x="35068" y="64211"/>
                    <a:pt x="35159" y="64272"/>
                  </a:cubicBezTo>
                  <a:cubicBezTo>
                    <a:pt x="35917" y="64556"/>
                    <a:pt x="36810" y="64638"/>
                    <a:pt x="37670" y="64638"/>
                  </a:cubicBezTo>
                  <a:cubicBezTo>
                    <a:pt x="38021" y="64638"/>
                    <a:pt x="38366" y="64625"/>
                    <a:pt x="38695" y="64605"/>
                  </a:cubicBezTo>
                  <a:cubicBezTo>
                    <a:pt x="38929" y="64605"/>
                    <a:pt x="39162" y="64572"/>
                    <a:pt x="39396" y="64539"/>
                  </a:cubicBezTo>
                  <a:cubicBezTo>
                    <a:pt x="39596" y="64572"/>
                    <a:pt x="39829" y="64572"/>
                    <a:pt x="40029" y="64672"/>
                  </a:cubicBezTo>
                  <a:cubicBezTo>
                    <a:pt x="40163" y="64805"/>
                    <a:pt x="40296" y="64905"/>
                    <a:pt x="40396" y="65106"/>
                  </a:cubicBezTo>
                  <a:cubicBezTo>
                    <a:pt x="40597" y="65439"/>
                    <a:pt x="40730" y="65940"/>
                    <a:pt x="40396" y="66240"/>
                  </a:cubicBezTo>
                  <a:cubicBezTo>
                    <a:pt x="40296" y="66306"/>
                    <a:pt x="40196" y="66373"/>
                    <a:pt x="40063" y="66407"/>
                  </a:cubicBezTo>
                  <a:cubicBezTo>
                    <a:pt x="39887" y="66457"/>
                    <a:pt x="39706" y="66474"/>
                    <a:pt x="39522" y="66474"/>
                  </a:cubicBezTo>
                  <a:cubicBezTo>
                    <a:pt x="39218" y="66474"/>
                    <a:pt x="38907" y="66427"/>
                    <a:pt x="38595" y="66407"/>
                  </a:cubicBezTo>
                  <a:cubicBezTo>
                    <a:pt x="38462" y="66407"/>
                    <a:pt x="38362" y="66373"/>
                    <a:pt x="38228" y="66340"/>
                  </a:cubicBezTo>
                  <a:cubicBezTo>
                    <a:pt x="38221" y="66336"/>
                    <a:pt x="38214" y="66335"/>
                    <a:pt x="38206" y="66335"/>
                  </a:cubicBezTo>
                  <a:cubicBezTo>
                    <a:pt x="38148" y="66335"/>
                    <a:pt x="38102" y="66444"/>
                    <a:pt x="38161" y="66473"/>
                  </a:cubicBezTo>
                  <a:cubicBezTo>
                    <a:pt x="38528" y="66740"/>
                    <a:pt x="38929" y="66807"/>
                    <a:pt x="39362" y="66807"/>
                  </a:cubicBezTo>
                  <a:cubicBezTo>
                    <a:pt x="39596" y="66840"/>
                    <a:pt x="39796" y="66874"/>
                    <a:pt x="40029" y="66874"/>
                  </a:cubicBezTo>
                  <a:cubicBezTo>
                    <a:pt x="40563" y="66940"/>
                    <a:pt x="41164" y="66907"/>
                    <a:pt x="41631" y="67207"/>
                  </a:cubicBezTo>
                  <a:cubicBezTo>
                    <a:pt x="41664" y="67240"/>
                    <a:pt x="41731" y="67274"/>
                    <a:pt x="41797" y="67307"/>
                  </a:cubicBezTo>
                  <a:cubicBezTo>
                    <a:pt x="42500" y="67632"/>
                    <a:pt x="43247" y="67803"/>
                    <a:pt x="44001" y="67803"/>
                  </a:cubicBezTo>
                  <a:cubicBezTo>
                    <a:pt x="44178" y="67803"/>
                    <a:pt x="44355" y="67793"/>
                    <a:pt x="44533" y="67774"/>
                  </a:cubicBezTo>
                  <a:cubicBezTo>
                    <a:pt x="44132" y="67607"/>
                    <a:pt x="43665" y="67574"/>
                    <a:pt x="43298" y="67307"/>
                  </a:cubicBezTo>
                  <a:cubicBezTo>
                    <a:pt x="43032" y="67140"/>
                    <a:pt x="42898" y="66840"/>
                    <a:pt x="43065" y="66573"/>
                  </a:cubicBezTo>
                  <a:cubicBezTo>
                    <a:pt x="43132" y="66473"/>
                    <a:pt x="43198" y="66373"/>
                    <a:pt x="43298" y="66306"/>
                  </a:cubicBezTo>
                  <a:cubicBezTo>
                    <a:pt x="43365" y="66306"/>
                    <a:pt x="43432" y="66273"/>
                    <a:pt x="43499" y="66240"/>
                  </a:cubicBezTo>
                  <a:cubicBezTo>
                    <a:pt x="43565" y="66206"/>
                    <a:pt x="43632" y="66173"/>
                    <a:pt x="43732" y="66140"/>
                  </a:cubicBezTo>
                  <a:cubicBezTo>
                    <a:pt x="43899" y="66140"/>
                    <a:pt x="44066" y="66140"/>
                    <a:pt x="44232" y="66173"/>
                  </a:cubicBezTo>
                  <a:cubicBezTo>
                    <a:pt x="44733" y="66173"/>
                    <a:pt x="45233" y="66240"/>
                    <a:pt x="45734" y="66240"/>
                  </a:cubicBezTo>
                  <a:cubicBezTo>
                    <a:pt x="45867" y="66240"/>
                    <a:pt x="45900" y="66040"/>
                    <a:pt x="45767" y="66006"/>
                  </a:cubicBezTo>
                  <a:cubicBezTo>
                    <a:pt x="45300" y="65873"/>
                    <a:pt x="44766" y="65806"/>
                    <a:pt x="44266" y="65773"/>
                  </a:cubicBezTo>
                  <a:cubicBezTo>
                    <a:pt x="43996" y="65754"/>
                    <a:pt x="43715" y="65734"/>
                    <a:pt x="43436" y="65734"/>
                  </a:cubicBezTo>
                  <a:cubicBezTo>
                    <a:pt x="43232" y="65734"/>
                    <a:pt x="43029" y="65745"/>
                    <a:pt x="42831" y="65773"/>
                  </a:cubicBezTo>
                  <a:cubicBezTo>
                    <a:pt x="42498" y="65739"/>
                    <a:pt x="42164" y="65673"/>
                    <a:pt x="41797" y="65473"/>
                  </a:cubicBezTo>
                  <a:cubicBezTo>
                    <a:pt x="41330" y="65206"/>
                    <a:pt x="40930" y="64805"/>
                    <a:pt x="40697" y="64338"/>
                  </a:cubicBezTo>
                  <a:cubicBezTo>
                    <a:pt x="41164" y="64205"/>
                    <a:pt x="41631" y="64072"/>
                    <a:pt x="42098" y="63905"/>
                  </a:cubicBezTo>
                  <a:lnTo>
                    <a:pt x="42731" y="63905"/>
                  </a:lnTo>
                  <a:cubicBezTo>
                    <a:pt x="43165" y="63838"/>
                    <a:pt x="43565" y="63805"/>
                    <a:pt x="43999" y="63805"/>
                  </a:cubicBezTo>
                  <a:cubicBezTo>
                    <a:pt x="43999" y="63738"/>
                    <a:pt x="43932" y="63638"/>
                    <a:pt x="43832" y="63638"/>
                  </a:cubicBezTo>
                  <a:cubicBezTo>
                    <a:pt x="43132" y="63605"/>
                    <a:pt x="42465" y="63438"/>
                    <a:pt x="41797" y="63304"/>
                  </a:cubicBezTo>
                  <a:lnTo>
                    <a:pt x="41731" y="63304"/>
                  </a:lnTo>
                  <a:cubicBezTo>
                    <a:pt x="41430" y="63171"/>
                    <a:pt x="41164" y="63037"/>
                    <a:pt x="40897" y="62871"/>
                  </a:cubicBezTo>
                  <a:cubicBezTo>
                    <a:pt x="40330" y="62537"/>
                    <a:pt x="39896" y="62103"/>
                    <a:pt x="39529" y="61603"/>
                  </a:cubicBezTo>
                  <a:cubicBezTo>
                    <a:pt x="39863" y="61536"/>
                    <a:pt x="40263" y="61436"/>
                    <a:pt x="40630" y="61303"/>
                  </a:cubicBezTo>
                  <a:cubicBezTo>
                    <a:pt x="40730" y="61270"/>
                    <a:pt x="40863" y="61236"/>
                    <a:pt x="40997" y="61203"/>
                  </a:cubicBezTo>
                  <a:cubicBezTo>
                    <a:pt x="41164" y="61136"/>
                    <a:pt x="41364" y="61069"/>
                    <a:pt x="41497" y="60936"/>
                  </a:cubicBezTo>
                  <a:cubicBezTo>
                    <a:pt x="41731" y="61003"/>
                    <a:pt x="41964" y="61036"/>
                    <a:pt x="42198" y="61103"/>
                  </a:cubicBezTo>
                  <a:cubicBezTo>
                    <a:pt x="42465" y="61169"/>
                    <a:pt x="42731" y="61236"/>
                    <a:pt x="42998" y="61270"/>
                  </a:cubicBezTo>
                  <a:cubicBezTo>
                    <a:pt x="44509" y="61592"/>
                    <a:pt x="46057" y="61776"/>
                    <a:pt x="47596" y="61776"/>
                  </a:cubicBezTo>
                  <a:cubicBezTo>
                    <a:pt x="50201" y="61776"/>
                    <a:pt x="52779" y="61248"/>
                    <a:pt x="55107" y="59969"/>
                  </a:cubicBezTo>
                  <a:cubicBezTo>
                    <a:pt x="55374" y="59835"/>
                    <a:pt x="55607" y="59702"/>
                    <a:pt x="55907" y="59535"/>
                  </a:cubicBezTo>
                  <a:cubicBezTo>
                    <a:pt x="56308" y="59602"/>
                    <a:pt x="56741" y="59535"/>
                    <a:pt x="57142" y="59635"/>
                  </a:cubicBezTo>
                  <a:cubicBezTo>
                    <a:pt x="57409" y="59668"/>
                    <a:pt x="57742" y="59802"/>
                    <a:pt x="58042" y="59802"/>
                  </a:cubicBezTo>
                  <a:cubicBezTo>
                    <a:pt x="59043" y="60002"/>
                    <a:pt x="60044" y="60269"/>
                    <a:pt x="61011" y="60702"/>
                  </a:cubicBezTo>
                  <a:cubicBezTo>
                    <a:pt x="60844" y="60836"/>
                    <a:pt x="60711" y="61003"/>
                    <a:pt x="60544" y="61136"/>
                  </a:cubicBezTo>
                  <a:cubicBezTo>
                    <a:pt x="59844" y="61803"/>
                    <a:pt x="59076" y="62404"/>
                    <a:pt x="58242" y="62904"/>
                  </a:cubicBezTo>
                  <a:cubicBezTo>
                    <a:pt x="57442" y="63404"/>
                    <a:pt x="56608" y="63771"/>
                    <a:pt x="55741" y="64138"/>
                  </a:cubicBezTo>
                  <a:cubicBezTo>
                    <a:pt x="55107" y="64372"/>
                    <a:pt x="54440" y="64572"/>
                    <a:pt x="53806" y="64739"/>
                  </a:cubicBezTo>
                  <a:cubicBezTo>
                    <a:pt x="53706" y="64739"/>
                    <a:pt x="53639" y="64739"/>
                    <a:pt x="53572" y="64772"/>
                  </a:cubicBezTo>
                  <a:cubicBezTo>
                    <a:pt x="53472" y="64772"/>
                    <a:pt x="53472" y="64839"/>
                    <a:pt x="53506" y="64905"/>
                  </a:cubicBezTo>
                  <a:cubicBezTo>
                    <a:pt x="53472" y="64939"/>
                    <a:pt x="53506" y="65006"/>
                    <a:pt x="53572" y="65006"/>
                  </a:cubicBezTo>
                  <a:cubicBezTo>
                    <a:pt x="53606" y="65006"/>
                    <a:pt x="53639" y="64972"/>
                    <a:pt x="53706" y="64972"/>
                  </a:cubicBezTo>
                  <a:cubicBezTo>
                    <a:pt x="54106" y="65072"/>
                    <a:pt x="54540" y="65106"/>
                    <a:pt x="54873" y="65306"/>
                  </a:cubicBezTo>
                  <a:cubicBezTo>
                    <a:pt x="55274" y="65573"/>
                    <a:pt x="55440" y="66040"/>
                    <a:pt x="55574" y="66473"/>
                  </a:cubicBezTo>
                  <a:cubicBezTo>
                    <a:pt x="55774" y="67240"/>
                    <a:pt x="56008" y="68008"/>
                    <a:pt x="56241" y="68742"/>
                  </a:cubicBezTo>
                  <a:cubicBezTo>
                    <a:pt x="56475" y="69442"/>
                    <a:pt x="56775" y="70209"/>
                    <a:pt x="57142" y="70876"/>
                  </a:cubicBezTo>
                  <a:cubicBezTo>
                    <a:pt x="57175" y="70910"/>
                    <a:pt x="57175" y="70943"/>
                    <a:pt x="57175" y="70977"/>
                  </a:cubicBezTo>
                  <a:cubicBezTo>
                    <a:pt x="57308" y="71544"/>
                    <a:pt x="57475" y="72077"/>
                    <a:pt x="57742" y="72578"/>
                  </a:cubicBezTo>
                  <a:cubicBezTo>
                    <a:pt x="58009" y="73045"/>
                    <a:pt x="58376" y="73478"/>
                    <a:pt x="58709" y="73879"/>
                  </a:cubicBezTo>
                  <a:cubicBezTo>
                    <a:pt x="59477" y="74746"/>
                    <a:pt x="60177" y="75546"/>
                    <a:pt x="60711" y="76547"/>
                  </a:cubicBezTo>
                  <a:cubicBezTo>
                    <a:pt x="61078" y="77281"/>
                    <a:pt x="61345" y="78015"/>
                    <a:pt x="61545" y="78782"/>
                  </a:cubicBezTo>
                  <a:cubicBezTo>
                    <a:pt x="61578" y="78949"/>
                    <a:pt x="61612" y="79116"/>
                    <a:pt x="61678" y="79316"/>
                  </a:cubicBezTo>
                  <a:cubicBezTo>
                    <a:pt x="61712" y="79483"/>
                    <a:pt x="61778" y="79649"/>
                    <a:pt x="61812" y="79816"/>
                  </a:cubicBezTo>
                  <a:cubicBezTo>
                    <a:pt x="61845" y="79983"/>
                    <a:pt x="61945" y="80083"/>
                    <a:pt x="62112" y="80116"/>
                  </a:cubicBezTo>
                  <a:cubicBezTo>
                    <a:pt x="62145" y="80183"/>
                    <a:pt x="62179" y="80250"/>
                    <a:pt x="62245" y="80283"/>
                  </a:cubicBezTo>
                  <a:cubicBezTo>
                    <a:pt x="62712" y="80617"/>
                    <a:pt x="63246" y="80917"/>
                    <a:pt x="63680" y="81184"/>
                  </a:cubicBezTo>
                  <a:cubicBezTo>
                    <a:pt x="64313" y="81584"/>
                    <a:pt x="64947" y="82018"/>
                    <a:pt x="65381" y="82585"/>
                  </a:cubicBezTo>
                  <a:cubicBezTo>
                    <a:pt x="65314" y="82418"/>
                    <a:pt x="65247" y="82285"/>
                    <a:pt x="65181" y="82151"/>
                  </a:cubicBezTo>
                  <a:cubicBezTo>
                    <a:pt x="65081" y="82018"/>
                    <a:pt x="64981" y="81918"/>
                    <a:pt x="64881" y="81784"/>
                  </a:cubicBezTo>
                  <a:cubicBezTo>
                    <a:pt x="64814" y="81651"/>
                    <a:pt x="64714" y="81551"/>
                    <a:pt x="64647" y="81451"/>
                  </a:cubicBezTo>
                  <a:cubicBezTo>
                    <a:pt x="64447" y="81084"/>
                    <a:pt x="64113" y="80784"/>
                    <a:pt x="63846" y="80483"/>
                  </a:cubicBezTo>
                  <a:cubicBezTo>
                    <a:pt x="63580" y="80116"/>
                    <a:pt x="63313" y="79716"/>
                    <a:pt x="63079" y="79316"/>
                  </a:cubicBezTo>
                  <a:cubicBezTo>
                    <a:pt x="62812" y="78882"/>
                    <a:pt x="62579" y="78382"/>
                    <a:pt x="62379" y="77915"/>
                  </a:cubicBezTo>
                  <a:cubicBezTo>
                    <a:pt x="62279" y="77181"/>
                    <a:pt x="62145" y="76447"/>
                    <a:pt x="61878" y="75747"/>
                  </a:cubicBezTo>
                  <a:cubicBezTo>
                    <a:pt x="61612" y="75079"/>
                    <a:pt x="61311" y="74479"/>
                    <a:pt x="60911" y="73879"/>
                  </a:cubicBezTo>
                  <a:cubicBezTo>
                    <a:pt x="60444" y="73145"/>
                    <a:pt x="60110" y="72511"/>
                    <a:pt x="60678" y="71710"/>
                  </a:cubicBezTo>
                  <a:cubicBezTo>
                    <a:pt x="60844" y="71510"/>
                    <a:pt x="61011" y="71277"/>
                    <a:pt x="61211" y="71110"/>
                  </a:cubicBezTo>
                  <a:cubicBezTo>
                    <a:pt x="61511" y="70876"/>
                    <a:pt x="61845" y="70676"/>
                    <a:pt x="62179" y="70476"/>
                  </a:cubicBezTo>
                  <a:cubicBezTo>
                    <a:pt x="63546" y="69676"/>
                    <a:pt x="65281" y="68441"/>
                    <a:pt x="65681" y="66773"/>
                  </a:cubicBezTo>
                  <a:cubicBezTo>
                    <a:pt x="66081" y="67741"/>
                    <a:pt x="66548" y="68675"/>
                    <a:pt x="67182" y="69575"/>
                  </a:cubicBezTo>
                  <a:cubicBezTo>
                    <a:pt x="67582" y="70143"/>
                    <a:pt x="67983" y="70710"/>
                    <a:pt x="68283" y="71343"/>
                  </a:cubicBezTo>
                  <a:cubicBezTo>
                    <a:pt x="68450" y="71677"/>
                    <a:pt x="68583" y="72011"/>
                    <a:pt x="68717" y="72344"/>
                  </a:cubicBezTo>
                  <a:cubicBezTo>
                    <a:pt x="68817" y="72644"/>
                    <a:pt x="68883" y="72978"/>
                    <a:pt x="69084" y="73245"/>
                  </a:cubicBezTo>
                  <a:cubicBezTo>
                    <a:pt x="69126" y="73309"/>
                    <a:pt x="69186" y="73335"/>
                    <a:pt x="69247" y="73335"/>
                  </a:cubicBezTo>
                  <a:cubicBezTo>
                    <a:pt x="69378" y="73335"/>
                    <a:pt x="69517" y="73214"/>
                    <a:pt x="69517" y="73078"/>
                  </a:cubicBezTo>
                  <a:cubicBezTo>
                    <a:pt x="69551" y="72945"/>
                    <a:pt x="69517" y="72845"/>
                    <a:pt x="69484" y="72711"/>
                  </a:cubicBezTo>
                  <a:cubicBezTo>
                    <a:pt x="69517" y="72678"/>
                    <a:pt x="69517" y="72644"/>
                    <a:pt x="69484" y="72578"/>
                  </a:cubicBezTo>
                  <a:cubicBezTo>
                    <a:pt x="69284" y="71777"/>
                    <a:pt x="69017" y="70977"/>
                    <a:pt x="68650" y="70209"/>
                  </a:cubicBezTo>
                  <a:cubicBezTo>
                    <a:pt x="68650" y="70176"/>
                    <a:pt x="68650" y="70176"/>
                    <a:pt x="68617" y="70143"/>
                  </a:cubicBezTo>
                  <a:cubicBezTo>
                    <a:pt x="68183" y="69309"/>
                    <a:pt x="67716" y="68508"/>
                    <a:pt x="67249" y="67741"/>
                  </a:cubicBezTo>
                  <a:cubicBezTo>
                    <a:pt x="67149" y="67541"/>
                    <a:pt x="67082" y="67341"/>
                    <a:pt x="67015" y="67140"/>
                  </a:cubicBezTo>
                  <a:cubicBezTo>
                    <a:pt x="66882" y="66640"/>
                    <a:pt x="66882" y="66040"/>
                    <a:pt x="67149" y="65573"/>
                  </a:cubicBezTo>
                  <a:cubicBezTo>
                    <a:pt x="67382" y="65172"/>
                    <a:pt x="67849" y="64939"/>
                    <a:pt x="68216" y="64672"/>
                  </a:cubicBezTo>
                  <a:cubicBezTo>
                    <a:pt x="68383" y="64539"/>
                    <a:pt x="68550" y="64405"/>
                    <a:pt x="68717" y="64272"/>
                  </a:cubicBezTo>
                  <a:cubicBezTo>
                    <a:pt x="68817" y="64205"/>
                    <a:pt x="68917" y="64138"/>
                    <a:pt x="69050" y="64105"/>
                  </a:cubicBezTo>
                  <a:cubicBezTo>
                    <a:pt x="69817" y="63638"/>
                    <a:pt x="70785" y="62637"/>
                    <a:pt x="70685" y="61636"/>
                  </a:cubicBezTo>
                  <a:cubicBezTo>
                    <a:pt x="70685" y="61571"/>
                    <a:pt x="70614" y="61520"/>
                    <a:pt x="70546" y="61520"/>
                  </a:cubicBezTo>
                  <a:cubicBezTo>
                    <a:pt x="70510" y="61520"/>
                    <a:pt x="70474" y="61535"/>
                    <a:pt x="70451" y="61570"/>
                  </a:cubicBezTo>
                  <a:cubicBezTo>
                    <a:pt x="70251" y="61837"/>
                    <a:pt x="70118" y="62170"/>
                    <a:pt x="69951" y="62470"/>
                  </a:cubicBezTo>
                  <a:lnTo>
                    <a:pt x="69884" y="62470"/>
                  </a:lnTo>
                  <a:cubicBezTo>
                    <a:pt x="69717" y="62737"/>
                    <a:pt x="69517" y="63004"/>
                    <a:pt x="69317" y="63238"/>
                  </a:cubicBezTo>
                  <a:cubicBezTo>
                    <a:pt x="68583" y="63805"/>
                    <a:pt x="67683" y="64238"/>
                    <a:pt x="66782" y="64405"/>
                  </a:cubicBezTo>
                  <a:cubicBezTo>
                    <a:pt x="66515" y="64472"/>
                    <a:pt x="66248" y="64505"/>
                    <a:pt x="65981" y="64505"/>
                  </a:cubicBezTo>
                  <a:cubicBezTo>
                    <a:pt x="65348" y="64005"/>
                    <a:pt x="64914" y="63304"/>
                    <a:pt x="64547" y="62570"/>
                  </a:cubicBezTo>
                  <a:cubicBezTo>
                    <a:pt x="64313" y="62103"/>
                    <a:pt x="64047" y="61570"/>
                    <a:pt x="63913" y="61036"/>
                  </a:cubicBezTo>
                  <a:cubicBezTo>
                    <a:pt x="63780" y="60369"/>
                    <a:pt x="64013" y="59802"/>
                    <a:pt x="64514" y="59368"/>
                  </a:cubicBezTo>
                  <a:cubicBezTo>
                    <a:pt x="64947" y="58968"/>
                    <a:pt x="65548" y="58701"/>
                    <a:pt x="66048" y="58367"/>
                  </a:cubicBezTo>
                  <a:cubicBezTo>
                    <a:pt x="66482" y="58101"/>
                    <a:pt x="66882" y="57767"/>
                    <a:pt x="67249" y="57433"/>
                  </a:cubicBezTo>
                  <a:cubicBezTo>
                    <a:pt x="68016" y="56766"/>
                    <a:pt x="68650" y="55966"/>
                    <a:pt x="69050" y="55032"/>
                  </a:cubicBezTo>
                  <a:cubicBezTo>
                    <a:pt x="69084" y="54998"/>
                    <a:pt x="69084" y="54965"/>
                    <a:pt x="69050" y="54965"/>
                  </a:cubicBezTo>
                  <a:cubicBezTo>
                    <a:pt x="69084" y="54898"/>
                    <a:pt x="69084" y="54865"/>
                    <a:pt x="69084" y="54832"/>
                  </a:cubicBezTo>
                  <a:cubicBezTo>
                    <a:pt x="69110" y="54699"/>
                    <a:pt x="69011" y="54525"/>
                    <a:pt x="68885" y="54525"/>
                  </a:cubicBezTo>
                  <a:cubicBezTo>
                    <a:pt x="68852" y="54525"/>
                    <a:pt x="68818" y="54537"/>
                    <a:pt x="68783" y="54565"/>
                  </a:cubicBezTo>
                  <a:cubicBezTo>
                    <a:pt x="68383" y="54865"/>
                    <a:pt x="68116" y="55399"/>
                    <a:pt x="67749" y="55766"/>
                  </a:cubicBezTo>
                  <a:cubicBezTo>
                    <a:pt x="67382" y="56166"/>
                    <a:pt x="66982" y="56566"/>
                    <a:pt x="66548" y="56900"/>
                  </a:cubicBezTo>
                  <a:cubicBezTo>
                    <a:pt x="65748" y="57500"/>
                    <a:pt x="64881" y="57967"/>
                    <a:pt x="63947" y="58367"/>
                  </a:cubicBezTo>
                  <a:cubicBezTo>
                    <a:pt x="63813" y="58334"/>
                    <a:pt x="63646" y="58301"/>
                    <a:pt x="63513" y="58267"/>
                  </a:cubicBezTo>
                  <a:cubicBezTo>
                    <a:pt x="63413" y="58201"/>
                    <a:pt x="63346" y="58134"/>
                    <a:pt x="63279" y="58067"/>
                  </a:cubicBezTo>
                  <a:cubicBezTo>
                    <a:pt x="63079" y="57800"/>
                    <a:pt x="62879" y="57534"/>
                    <a:pt x="62712" y="57200"/>
                  </a:cubicBezTo>
                  <a:cubicBezTo>
                    <a:pt x="63079" y="56199"/>
                    <a:pt x="63379" y="55165"/>
                    <a:pt x="63513" y="54098"/>
                  </a:cubicBezTo>
                  <a:cubicBezTo>
                    <a:pt x="63646" y="53998"/>
                    <a:pt x="63780" y="53931"/>
                    <a:pt x="63913" y="53831"/>
                  </a:cubicBezTo>
                  <a:cubicBezTo>
                    <a:pt x="64580" y="53464"/>
                    <a:pt x="65247" y="53064"/>
                    <a:pt x="65848" y="52630"/>
                  </a:cubicBezTo>
                  <a:cubicBezTo>
                    <a:pt x="67883" y="51129"/>
                    <a:pt x="69584" y="49161"/>
                    <a:pt x="70351" y="46793"/>
                  </a:cubicBezTo>
                  <a:close/>
                  <a:moveTo>
                    <a:pt x="71052" y="83285"/>
                  </a:moveTo>
                  <a:cubicBezTo>
                    <a:pt x="71085" y="83319"/>
                    <a:pt x="71085" y="83319"/>
                    <a:pt x="71118" y="83352"/>
                  </a:cubicBezTo>
                  <a:lnTo>
                    <a:pt x="71152" y="83352"/>
                  </a:lnTo>
                  <a:cubicBezTo>
                    <a:pt x="71152" y="83452"/>
                    <a:pt x="71152" y="83552"/>
                    <a:pt x="71152" y="83652"/>
                  </a:cubicBezTo>
                  <a:cubicBezTo>
                    <a:pt x="71152" y="84019"/>
                    <a:pt x="71152" y="84386"/>
                    <a:pt x="71185" y="84753"/>
                  </a:cubicBezTo>
                  <a:cubicBezTo>
                    <a:pt x="71185" y="85153"/>
                    <a:pt x="71218" y="85620"/>
                    <a:pt x="71285" y="86087"/>
                  </a:cubicBezTo>
                  <a:cubicBezTo>
                    <a:pt x="71252" y="86087"/>
                    <a:pt x="71252" y="86054"/>
                    <a:pt x="71218" y="86054"/>
                  </a:cubicBezTo>
                  <a:cubicBezTo>
                    <a:pt x="71085" y="85854"/>
                    <a:pt x="70952" y="85687"/>
                    <a:pt x="70818" y="85487"/>
                  </a:cubicBezTo>
                  <a:cubicBezTo>
                    <a:pt x="70585" y="85220"/>
                    <a:pt x="70551" y="85087"/>
                    <a:pt x="70618" y="84753"/>
                  </a:cubicBezTo>
                  <a:cubicBezTo>
                    <a:pt x="70718" y="84386"/>
                    <a:pt x="70818" y="84053"/>
                    <a:pt x="70851" y="83686"/>
                  </a:cubicBezTo>
                  <a:cubicBezTo>
                    <a:pt x="70918" y="83552"/>
                    <a:pt x="70952" y="83452"/>
                    <a:pt x="71018" y="83352"/>
                  </a:cubicBezTo>
                  <a:cubicBezTo>
                    <a:pt x="71018" y="83319"/>
                    <a:pt x="71052" y="83285"/>
                    <a:pt x="71052" y="83285"/>
                  </a:cubicBezTo>
                  <a:close/>
                  <a:moveTo>
                    <a:pt x="69217" y="86321"/>
                  </a:moveTo>
                  <a:lnTo>
                    <a:pt x="69217" y="86321"/>
                  </a:lnTo>
                  <a:cubicBezTo>
                    <a:pt x="69250" y="86354"/>
                    <a:pt x="69284" y="86354"/>
                    <a:pt x="69317" y="86388"/>
                  </a:cubicBezTo>
                  <a:cubicBezTo>
                    <a:pt x="69317" y="86421"/>
                    <a:pt x="69350" y="86454"/>
                    <a:pt x="69384" y="86488"/>
                  </a:cubicBezTo>
                  <a:cubicBezTo>
                    <a:pt x="69350" y="86454"/>
                    <a:pt x="69284" y="86388"/>
                    <a:pt x="69217" y="86321"/>
                  </a:cubicBezTo>
                  <a:close/>
                  <a:moveTo>
                    <a:pt x="72052" y="86088"/>
                  </a:moveTo>
                  <a:cubicBezTo>
                    <a:pt x="72086" y="86221"/>
                    <a:pt x="72119" y="86354"/>
                    <a:pt x="72186" y="86488"/>
                  </a:cubicBezTo>
                  <a:cubicBezTo>
                    <a:pt x="72186" y="86521"/>
                    <a:pt x="72186" y="86521"/>
                    <a:pt x="72219" y="86554"/>
                  </a:cubicBezTo>
                  <a:cubicBezTo>
                    <a:pt x="72252" y="86621"/>
                    <a:pt x="72286" y="86654"/>
                    <a:pt x="72319" y="86721"/>
                  </a:cubicBezTo>
                  <a:cubicBezTo>
                    <a:pt x="72319" y="86754"/>
                    <a:pt x="72353" y="86788"/>
                    <a:pt x="72353" y="86821"/>
                  </a:cubicBezTo>
                  <a:lnTo>
                    <a:pt x="72386" y="86821"/>
                  </a:lnTo>
                  <a:cubicBezTo>
                    <a:pt x="72353" y="86855"/>
                    <a:pt x="72319" y="86855"/>
                    <a:pt x="72286" y="86888"/>
                  </a:cubicBezTo>
                  <a:cubicBezTo>
                    <a:pt x="72186" y="86655"/>
                    <a:pt x="72119" y="86355"/>
                    <a:pt x="72052" y="86088"/>
                  </a:cubicBezTo>
                  <a:close/>
                  <a:moveTo>
                    <a:pt x="69777" y="87029"/>
                  </a:moveTo>
                  <a:lnTo>
                    <a:pt x="69777" y="87029"/>
                  </a:lnTo>
                  <a:cubicBezTo>
                    <a:pt x="69800" y="87055"/>
                    <a:pt x="69817" y="87055"/>
                    <a:pt x="69817" y="87055"/>
                  </a:cubicBezTo>
                  <a:cubicBezTo>
                    <a:pt x="69817" y="87055"/>
                    <a:pt x="69817" y="87088"/>
                    <a:pt x="69784" y="87088"/>
                  </a:cubicBezTo>
                  <a:cubicBezTo>
                    <a:pt x="69784" y="87068"/>
                    <a:pt x="69784" y="87049"/>
                    <a:pt x="69777" y="87029"/>
                  </a:cubicBezTo>
                  <a:close/>
                  <a:moveTo>
                    <a:pt x="74688" y="81884"/>
                  </a:moveTo>
                  <a:cubicBezTo>
                    <a:pt x="74754" y="81918"/>
                    <a:pt x="74821" y="81951"/>
                    <a:pt x="74888" y="81984"/>
                  </a:cubicBezTo>
                  <a:cubicBezTo>
                    <a:pt x="74954" y="82018"/>
                    <a:pt x="74988" y="82018"/>
                    <a:pt x="75054" y="82018"/>
                  </a:cubicBezTo>
                  <a:cubicBezTo>
                    <a:pt x="75221" y="82151"/>
                    <a:pt x="75321" y="82418"/>
                    <a:pt x="75488" y="82652"/>
                  </a:cubicBezTo>
                  <a:cubicBezTo>
                    <a:pt x="75655" y="82952"/>
                    <a:pt x="75888" y="83252"/>
                    <a:pt x="75988" y="83619"/>
                  </a:cubicBezTo>
                  <a:cubicBezTo>
                    <a:pt x="76055" y="83819"/>
                    <a:pt x="76055" y="84019"/>
                    <a:pt x="76022" y="84186"/>
                  </a:cubicBezTo>
                  <a:cubicBezTo>
                    <a:pt x="75888" y="84453"/>
                    <a:pt x="75688" y="84686"/>
                    <a:pt x="75521" y="84920"/>
                  </a:cubicBezTo>
                  <a:cubicBezTo>
                    <a:pt x="74954" y="85687"/>
                    <a:pt x="74354" y="86421"/>
                    <a:pt x="73720" y="87121"/>
                  </a:cubicBezTo>
                  <a:cubicBezTo>
                    <a:pt x="73720" y="87155"/>
                    <a:pt x="73687" y="87155"/>
                    <a:pt x="73653" y="87155"/>
                  </a:cubicBezTo>
                  <a:cubicBezTo>
                    <a:pt x="73653" y="87121"/>
                    <a:pt x="73620" y="87055"/>
                    <a:pt x="73553" y="87055"/>
                  </a:cubicBezTo>
                  <a:cubicBezTo>
                    <a:pt x="73553" y="87021"/>
                    <a:pt x="73520" y="87021"/>
                    <a:pt x="73487" y="86988"/>
                  </a:cubicBezTo>
                  <a:cubicBezTo>
                    <a:pt x="73487" y="86955"/>
                    <a:pt x="73420" y="86921"/>
                    <a:pt x="73353" y="86888"/>
                  </a:cubicBezTo>
                  <a:cubicBezTo>
                    <a:pt x="73253" y="86788"/>
                    <a:pt x="73153" y="86654"/>
                    <a:pt x="73053" y="86521"/>
                  </a:cubicBezTo>
                  <a:cubicBezTo>
                    <a:pt x="73086" y="86021"/>
                    <a:pt x="72753" y="85353"/>
                    <a:pt x="72686" y="84987"/>
                  </a:cubicBezTo>
                  <a:cubicBezTo>
                    <a:pt x="72486" y="84019"/>
                    <a:pt x="72619" y="82852"/>
                    <a:pt x="73353" y="82151"/>
                  </a:cubicBezTo>
                  <a:cubicBezTo>
                    <a:pt x="73553" y="82051"/>
                    <a:pt x="73787" y="81951"/>
                    <a:pt x="74020" y="81884"/>
                  </a:cubicBezTo>
                  <a:cubicBezTo>
                    <a:pt x="74120" y="81901"/>
                    <a:pt x="74221" y="81909"/>
                    <a:pt x="74321" y="81909"/>
                  </a:cubicBezTo>
                  <a:cubicBezTo>
                    <a:pt x="74421" y="81909"/>
                    <a:pt x="74521" y="81901"/>
                    <a:pt x="74621" y="81884"/>
                  </a:cubicBezTo>
                  <a:close/>
                  <a:moveTo>
                    <a:pt x="72453" y="87288"/>
                  </a:moveTo>
                  <a:cubicBezTo>
                    <a:pt x="72486" y="87322"/>
                    <a:pt x="72519" y="87322"/>
                    <a:pt x="72553" y="87355"/>
                  </a:cubicBezTo>
                  <a:lnTo>
                    <a:pt x="72486" y="87355"/>
                  </a:lnTo>
                  <a:cubicBezTo>
                    <a:pt x="72486" y="87322"/>
                    <a:pt x="72453" y="87289"/>
                    <a:pt x="72453" y="87288"/>
                  </a:cubicBezTo>
                  <a:close/>
                  <a:moveTo>
                    <a:pt x="11611" y="77490"/>
                  </a:moveTo>
                  <a:cubicBezTo>
                    <a:pt x="12879" y="77490"/>
                    <a:pt x="14157" y="77767"/>
                    <a:pt x="15312" y="78282"/>
                  </a:cubicBezTo>
                  <a:cubicBezTo>
                    <a:pt x="16079" y="78615"/>
                    <a:pt x="16880" y="78982"/>
                    <a:pt x="17580" y="79483"/>
                  </a:cubicBezTo>
                  <a:cubicBezTo>
                    <a:pt x="17947" y="79783"/>
                    <a:pt x="18214" y="80050"/>
                    <a:pt x="18581" y="80350"/>
                  </a:cubicBezTo>
                  <a:cubicBezTo>
                    <a:pt x="18614" y="80383"/>
                    <a:pt x="19281" y="80984"/>
                    <a:pt x="19348" y="81017"/>
                  </a:cubicBezTo>
                  <a:cubicBezTo>
                    <a:pt x="19481" y="81851"/>
                    <a:pt x="19515" y="82718"/>
                    <a:pt x="19515" y="83586"/>
                  </a:cubicBezTo>
                  <a:cubicBezTo>
                    <a:pt x="19381" y="83485"/>
                    <a:pt x="18614" y="82952"/>
                    <a:pt x="18481" y="82852"/>
                  </a:cubicBezTo>
                  <a:cubicBezTo>
                    <a:pt x="17947" y="82485"/>
                    <a:pt x="17413" y="82185"/>
                    <a:pt x="16813" y="81951"/>
                  </a:cubicBezTo>
                  <a:cubicBezTo>
                    <a:pt x="15612" y="81384"/>
                    <a:pt x="14311" y="81084"/>
                    <a:pt x="13010" y="80984"/>
                  </a:cubicBezTo>
                  <a:cubicBezTo>
                    <a:pt x="12761" y="80968"/>
                    <a:pt x="12509" y="80960"/>
                    <a:pt x="12255" y="80960"/>
                  </a:cubicBezTo>
                  <a:cubicBezTo>
                    <a:pt x="10844" y="80960"/>
                    <a:pt x="9389" y="81216"/>
                    <a:pt x="8173" y="81951"/>
                  </a:cubicBezTo>
                  <a:cubicBezTo>
                    <a:pt x="7940" y="82084"/>
                    <a:pt x="7673" y="82218"/>
                    <a:pt x="7440" y="82418"/>
                  </a:cubicBezTo>
                  <a:cubicBezTo>
                    <a:pt x="6806" y="82885"/>
                    <a:pt x="6272" y="83586"/>
                    <a:pt x="5805" y="84253"/>
                  </a:cubicBezTo>
                  <a:cubicBezTo>
                    <a:pt x="5538" y="84620"/>
                    <a:pt x="5305" y="84987"/>
                    <a:pt x="5138" y="85420"/>
                  </a:cubicBezTo>
                  <a:cubicBezTo>
                    <a:pt x="5004" y="85687"/>
                    <a:pt x="4404" y="87088"/>
                    <a:pt x="4437" y="87422"/>
                  </a:cubicBezTo>
                  <a:cubicBezTo>
                    <a:pt x="4404" y="87121"/>
                    <a:pt x="4337" y="86855"/>
                    <a:pt x="4237" y="86554"/>
                  </a:cubicBezTo>
                  <a:cubicBezTo>
                    <a:pt x="4070" y="85787"/>
                    <a:pt x="4104" y="85220"/>
                    <a:pt x="4104" y="84686"/>
                  </a:cubicBezTo>
                  <a:cubicBezTo>
                    <a:pt x="4137" y="83986"/>
                    <a:pt x="4738" y="82685"/>
                    <a:pt x="4938" y="82051"/>
                  </a:cubicBezTo>
                  <a:cubicBezTo>
                    <a:pt x="5038" y="81617"/>
                    <a:pt x="5205" y="81217"/>
                    <a:pt x="5405" y="80850"/>
                  </a:cubicBezTo>
                  <a:cubicBezTo>
                    <a:pt x="5772" y="80250"/>
                    <a:pt x="6205" y="79683"/>
                    <a:pt x="6706" y="79216"/>
                  </a:cubicBezTo>
                  <a:cubicBezTo>
                    <a:pt x="8086" y="78030"/>
                    <a:pt x="9840" y="77490"/>
                    <a:pt x="11611" y="77490"/>
                  </a:cubicBezTo>
                  <a:close/>
                  <a:moveTo>
                    <a:pt x="69851" y="88022"/>
                  </a:moveTo>
                  <a:cubicBezTo>
                    <a:pt x="69851" y="88055"/>
                    <a:pt x="69851" y="88055"/>
                    <a:pt x="69851" y="88089"/>
                  </a:cubicBezTo>
                  <a:lnTo>
                    <a:pt x="69684" y="88089"/>
                  </a:lnTo>
                  <a:cubicBezTo>
                    <a:pt x="69751" y="88055"/>
                    <a:pt x="69784" y="88055"/>
                    <a:pt x="69851" y="88022"/>
                  </a:cubicBezTo>
                  <a:close/>
                  <a:moveTo>
                    <a:pt x="74154" y="80050"/>
                  </a:moveTo>
                  <a:cubicBezTo>
                    <a:pt x="74354" y="80216"/>
                    <a:pt x="74654" y="80250"/>
                    <a:pt x="74888" y="80317"/>
                  </a:cubicBezTo>
                  <a:cubicBezTo>
                    <a:pt x="75288" y="80450"/>
                    <a:pt x="75655" y="80583"/>
                    <a:pt x="76055" y="80717"/>
                  </a:cubicBezTo>
                  <a:cubicBezTo>
                    <a:pt x="76155" y="80917"/>
                    <a:pt x="76289" y="81117"/>
                    <a:pt x="76422" y="81317"/>
                  </a:cubicBezTo>
                  <a:cubicBezTo>
                    <a:pt x="76422" y="81317"/>
                    <a:pt x="76422" y="81317"/>
                    <a:pt x="76455" y="81351"/>
                  </a:cubicBezTo>
                  <a:cubicBezTo>
                    <a:pt x="76455" y="81351"/>
                    <a:pt x="76455" y="81351"/>
                    <a:pt x="76455" y="81384"/>
                  </a:cubicBezTo>
                  <a:cubicBezTo>
                    <a:pt x="76656" y="81684"/>
                    <a:pt x="76822" y="81984"/>
                    <a:pt x="76956" y="82318"/>
                  </a:cubicBezTo>
                  <a:cubicBezTo>
                    <a:pt x="76956" y="82351"/>
                    <a:pt x="76989" y="82351"/>
                    <a:pt x="76989" y="82385"/>
                  </a:cubicBezTo>
                  <a:cubicBezTo>
                    <a:pt x="76956" y="82418"/>
                    <a:pt x="76956" y="82418"/>
                    <a:pt x="76956" y="82451"/>
                  </a:cubicBezTo>
                  <a:cubicBezTo>
                    <a:pt x="76856" y="82752"/>
                    <a:pt x="76722" y="83052"/>
                    <a:pt x="76556" y="83319"/>
                  </a:cubicBezTo>
                  <a:cubicBezTo>
                    <a:pt x="76355" y="83085"/>
                    <a:pt x="76189" y="82852"/>
                    <a:pt x="76022" y="82585"/>
                  </a:cubicBezTo>
                  <a:cubicBezTo>
                    <a:pt x="75888" y="82418"/>
                    <a:pt x="75788" y="82251"/>
                    <a:pt x="75688" y="82051"/>
                  </a:cubicBezTo>
                  <a:cubicBezTo>
                    <a:pt x="75622" y="81918"/>
                    <a:pt x="75555" y="81684"/>
                    <a:pt x="75421" y="81584"/>
                  </a:cubicBezTo>
                  <a:cubicBezTo>
                    <a:pt x="75321" y="81484"/>
                    <a:pt x="75088" y="81484"/>
                    <a:pt x="74954" y="81451"/>
                  </a:cubicBezTo>
                  <a:cubicBezTo>
                    <a:pt x="74721" y="81417"/>
                    <a:pt x="74487" y="81351"/>
                    <a:pt x="74254" y="81317"/>
                  </a:cubicBezTo>
                  <a:cubicBezTo>
                    <a:pt x="74183" y="81303"/>
                    <a:pt x="74117" y="81296"/>
                    <a:pt x="74056" y="81296"/>
                  </a:cubicBezTo>
                  <a:cubicBezTo>
                    <a:pt x="73830" y="81296"/>
                    <a:pt x="73656" y="81386"/>
                    <a:pt x="73420" y="81517"/>
                  </a:cubicBezTo>
                  <a:cubicBezTo>
                    <a:pt x="72653" y="81951"/>
                    <a:pt x="71785" y="82385"/>
                    <a:pt x="71052" y="82918"/>
                  </a:cubicBezTo>
                  <a:cubicBezTo>
                    <a:pt x="70985" y="82952"/>
                    <a:pt x="70918" y="82985"/>
                    <a:pt x="70885" y="83052"/>
                  </a:cubicBezTo>
                  <a:lnTo>
                    <a:pt x="70851" y="83052"/>
                  </a:lnTo>
                  <a:cubicBezTo>
                    <a:pt x="70685" y="83352"/>
                    <a:pt x="70585" y="83686"/>
                    <a:pt x="70485" y="84019"/>
                  </a:cubicBezTo>
                  <a:cubicBezTo>
                    <a:pt x="70418" y="84353"/>
                    <a:pt x="70251" y="84720"/>
                    <a:pt x="70218" y="85087"/>
                  </a:cubicBezTo>
                  <a:cubicBezTo>
                    <a:pt x="70184" y="85220"/>
                    <a:pt x="70218" y="85320"/>
                    <a:pt x="70284" y="85454"/>
                  </a:cubicBezTo>
                  <a:cubicBezTo>
                    <a:pt x="70485" y="85720"/>
                    <a:pt x="70751" y="85954"/>
                    <a:pt x="70918" y="86254"/>
                  </a:cubicBezTo>
                  <a:cubicBezTo>
                    <a:pt x="71085" y="86521"/>
                    <a:pt x="71218" y="86788"/>
                    <a:pt x="71352" y="87055"/>
                  </a:cubicBezTo>
                  <a:cubicBezTo>
                    <a:pt x="71452" y="87221"/>
                    <a:pt x="71485" y="87388"/>
                    <a:pt x="71685" y="87522"/>
                  </a:cubicBezTo>
                  <a:cubicBezTo>
                    <a:pt x="71919" y="87655"/>
                    <a:pt x="72319" y="87688"/>
                    <a:pt x="72586" y="87789"/>
                  </a:cubicBezTo>
                  <a:cubicBezTo>
                    <a:pt x="72753" y="87822"/>
                    <a:pt x="72886" y="87889"/>
                    <a:pt x="73020" y="87922"/>
                  </a:cubicBezTo>
                  <a:cubicBezTo>
                    <a:pt x="72853" y="88122"/>
                    <a:pt x="72686" y="88289"/>
                    <a:pt x="72486" y="88489"/>
                  </a:cubicBezTo>
                  <a:cubicBezTo>
                    <a:pt x="72286" y="88389"/>
                    <a:pt x="72086" y="88389"/>
                    <a:pt x="71886" y="88322"/>
                  </a:cubicBezTo>
                  <a:cubicBezTo>
                    <a:pt x="71656" y="88294"/>
                    <a:pt x="71451" y="88215"/>
                    <a:pt x="71228" y="88215"/>
                  </a:cubicBezTo>
                  <a:cubicBezTo>
                    <a:pt x="71192" y="88215"/>
                    <a:pt x="71156" y="88218"/>
                    <a:pt x="71118" y="88222"/>
                  </a:cubicBezTo>
                  <a:cubicBezTo>
                    <a:pt x="71118" y="88189"/>
                    <a:pt x="71085" y="88189"/>
                    <a:pt x="71085" y="88189"/>
                  </a:cubicBezTo>
                  <a:cubicBezTo>
                    <a:pt x="70885" y="87722"/>
                    <a:pt x="70585" y="87255"/>
                    <a:pt x="70284" y="86855"/>
                  </a:cubicBezTo>
                  <a:cubicBezTo>
                    <a:pt x="70118" y="86654"/>
                    <a:pt x="69984" y="86488"/>
                    <a:pt x="69851" y="86287"/>
                  </a:cubicBezTo>
                  <a:cubicBezTo>
                    <a:pt x="69784" y="86221"/>
                    <a:pt x="69317" y="85787"/>
                    <a:pt x="69317" y="85687"/>
                  </a:cubicBezTo>
                  <a:cubicBezTo>
                    <a:pt x="69417" y="85120"/>
                    <a:pt x="69551" y="84520"/>
                    <a:pt x="69584" y="83919"/>
                  </a:cubicBezTo>
                  <a:cubicBezTo>
                    <a:pt x="69617" y="83586"/>
                    <a:pt x="69617" y="83252"/>
                    <a:pt x="69651" y="82885"/>
                  </a:cubicBezTo>
                  <a:cubicBezTo>
                    <a:pt x="69651" y="82852"/>
                    <a:pt x="69651" y="82818"/>
                    <a:pt x="69651" y="82785"/>
                  </a:cubicBezTo>
                  <a:cubicBezTo>
                    <a:pt x="71152" y="81851"/>
                    <a:pt x="72653" y="80984"/>
                    <a:pt x="74154" y="80050"/>
                  </a:cubicBezTo>
                  <a:close/>
                  <a:moveTo>
                    <a:pt x="67983" y="88656"/>
                  </a:moveTo>
                  <a:cubicBezTo>
                    <a:pt x="68002" y="88656"/>
                    <a:pt x="68021" y="88667"/>
                    <a:pt x="68034" y="88670"/>
                  </a:cubicBezTo>
                  <a:lnTo>
                    <a:pt x="68034" y="88670"/>
                  </a:lnTo>
                  <a:cubicBezTo>
                    <a:pt x="67968" y="88727"/>
                    <a:pt x="67878" y="88758"/>
                    <a:pt x="67816" y="88789"/>
                  </a:cubicBezTo>
                  <a:cubicBezTo>
                    <a:pt x="67742" y="88814"/>
                    <a:pt x="67667" y="88839"/>
                    <a:pt x="67593" y="88877"/>
                  </a:cubicBezTo>
                  <a:lnTo>
                    <a:pt x="67593" y="88877"/>
                  </a:lnTo>
                  <a:cubicBezTo>
                    <a:pt x="67726" y="88801"/>
                    <a:pt x="67842" y="88740"/>
                    <a:pt x="67983" y="88656"/>
                  </a:cubicBezTo>
                  <a:close/>
                  <a:moveTo>
                    <a:pt x="70952" y="88823"/>
                  </a:moveTo>
                  <a:cubicBezTo>
                    <a:pt x="71052" y="88889"/>
                    <a:pt x="71118" y="88956"/>
                    <a:pt x="71218" y="88989"/>
                  </a:cubicBezTo>
                  <a:cubicBezTo>
                    <a:pt x="71185" y="89023"/>
                    <a:pt x="71185" y="89023"/>
                    <a:pt x="71185" y="89023"/>
                  </a:cubicBezTo>
                  <a:cubicBezTo>
                    <a:pt x="71085" y="88989"/>
                    <a:pt x="71018" y="88889"/>
                    <a:pt x="70918" y="88823"/>
                  </a:cubicBezTo>
                  <a:close/>
                  <a:moveTo>
                    <a:pt x="72119" y="88856"/>
                  </a:moveTo>
                  <a:cubicBezTo>
                    <a:pt x="72086" y="88923"/>
                    <a:pt x="72019" y="88989"/>
                    <a:pt x="71952" y="89056"/>
                  </a:cubicBezTo>
                  <a:cubicBezTo>
                    <a:pt x="71986" y="88989"/>
                    <a:pt x="71986" y="88956"/>
                    <a:pt x="72019" y="88923"/>
                  </a:cubicBezTo>
                  <a:cubicBezTo>
                    <a:pt x="72019" y="88889"/>
                    <a:pt x="72019" y="88856"/>
                    <a:pt x="72019" y="88856"/>
                  </a:cubicBezTo>
                  <a:close/>
                  <a:moveTo>
                    <a:pt x="67582" y="84086"/>
                  </a:moveTo>
                  <a:cubicBezTo>
                    <a:pt x="67616" y="84119"/>
                    <a:pt x="67649" y="84119"/>
                    <a:pt x="67649" y="84119"/>
                  </a:cubicBezTo>
                  <a:cubicBezTo>
                    <a:pt x="68016" y="84153"/>
                    <a:pt x="68283" y="84419"/>
                    <a:pt x="68416" y="84720"/>
                  </a:cubicBezTo>
                  <a:cubicBezTo>
                    <a:pt x="68416" y="84753"/>
                    <a:pt x="68416" y="84786"/>
                    <a:pt x="68416" y="84820"/>
                  </a:cubicBezTo>
                  <a:cubicBezTo>
                    <a:pt x="68383" y="85053"/>
                    <a:pt x="68350" y="85320"/>
                    <a:pt x="68383" y="85554"/>
                  </a:cubicBezTo>
                  <a:cubicBezTo>
                    <a:pt x="68483" y="86321"/>
                    <a:pt x="69050" y="86654"/>
                    <a:pt x="69417" y="87288"/>
                  </a:cubicBezTo>
                  <a:lnTo>
                    <a:pt x="69450" y="87288"/>
                  </a:lnTo>
                  <a:cubicBezTo>
                    <a:pt x="69217" y="87455"/>
                    <a:pt x="68917" y="87622"/>
                    <a:pt x="68817" y="87655"/>
                  </a:cubicBezTo>
                  <a:cubicBezTo>
                    <a:pt x="68350" y="87922"/>
                    <a:pt x="67916" y="88155"/>
                    <a:pt x="67449" y="88389"/>
                  </a:cubicBezTo>
                  <a:cubicBezTo>
                    <a:pt x="66548" y="88856"/>
                    <a:pt x="65648" y="89356"/>
                    <a:pt x="64647" y="89657"/>
                  </a:cubicBezTo>
                  <a:cubicBezTo>
                    <a:pt x="63866" y="89927"/>
                    <a:pt x="63032" y="90062"/>
                    <a:pt x="62168" y="90062"/>
                  </a:cubicBezTo>
                  <a:cubicBezTo>
                    <a:pt x="62072" y="90062"/>
                    <a:pt x="61975" y="90060"/>
                    <a:pt x="61878" y="90057"/>
                  </a:cubicBezTo>
                  <a:cubicBezTo>
                    <a:pt x="61678" y="90057"/>
                    <a:pt x="61478" y="90057"/>
                    <a:pt x="61278" y="90023"/>
                  </a:cubicBezTo>
                  <a:cubicBezTo>
                    <a:pt x="61011" y="89923"/>
                    <a:pt x="60744" y="89757"/>
                    <a:pt x="60511" y="89523"/>
                  </a:cubicBezTo>
                  <a:cubicBezTo>
                    <a:pt x="60511" y="89523"/>
                    <a:pt x="60477" y="89490"/>
                    <a:pt x="60444" y="89456"/>
                  </a:cubicBezTo>
                  <a:cubicBezTo>
                    <a:pt x="60211" y="89123"/>
                    <a:pt x="60044" y="88689"/>
                    <a:pt x="59910" y="88322"/>
                  </a:cubicBezTo>
                  <a:cubicBezTo>
                    <a:pt x="59710" y="87789"/>
                    <a:pt x="59777" y="87288"/>
                    <a:pt x="60344" y="87055"/>
                  </a:cubicBezTo>
                  <a:cubicBezTo>
                    <a:pt x="60544" y="86955"/>
                    <a:pt x="60744" y="86888"/>
                    <a:pt x="60944" y="86821"/>
                  </a:cubicBezTo>
                  <a:cubicBezTo>
                    <a:pt x="63246" y="86588"/>
                    <a:pt x="65581" y="85320"/>
                    <a:pt x="67582" y="84086"/>
                  </a:cubicBezTo>
                  <a:close/>
                  <a:moveTo>
                    <a:pt x="65081" y="90057"/>
                  </a:moveTo>
                  <a:cubicBezTo>
                    <a:pt x="65081" y="90090"/>
                    <a:pt x="65081" y="90124"/>
                    <a:pt x="65114" y="90124"/>
                  </a:cubicBezTo>
                  <a:cubicBezTo>
                    <a:pt x="65114" y="90150"/>
                    <a:pt x="65114" y="90155"/>
                    <a:pt x="65130" y="90157"/>
                  </a:cubicBezTo>
                  <a:lnTo>
                    <a:pt x="65130" y="90157"/>
                  </a:lnTo>
                  <a:cubicBezTo>
                    <a:pt x="65039" y="90153"/>
                    <a:pt x="64975" y="90124"/>
                    <a:pt x="64881" y="90124"/>
                  </a:cubicBezTo>
                  <a:cubicBezTo>
                    <a:pt x="64914" y="90124"/>
                    <a:pt x="64914" y="90090"/>
                    <a:pt x="64947" y="90090"/>
                  </a:cubicBezTo>
                  <a:cubicBezTo>
                    <a:pt x="64981" y="90090"/>
                    <a:pt x="65014" y="90057"/>
                    <a:pt x="65081" y="90057"/>
                  </a:cubicBezTo>
                  <a:close/>
                  <a:moveTo>
                    <a:pt x="62179" y="90657"/>
                  </a:moveTo>
                  <a:cubicBezTo>
                    <a:pt x="62112" y="90691"/>
                    <a:pt x="62012" y="90724"/>
                    <a:pt x="61945" y="90724"/>
                  </a:cubicBezTo>
                  <a:cubicBezTo>
                    <a:pt x="61978" y="90724"/>
                    <a:pt x="62045" y="90691"/>
                    <a:pt x="62079" y="90657"/>
                  </a:cubicBezTo>
                  <a:close/>
                  <a:moveTo>
                    <a:pt x="12349" y="81503"/>
                  </a:moveTo>
                  <a:cubicBezTo>
                    <a:pt x="13333" y="81503"/>
                    <a:pt x="14311" y="81651"/>
                    <a:pt x="15245" y="81918"/>
                  </a:cubicBezTo>
                  <a:cubicBezTo>
                    <a:pt x="15979" y="82151"/>
                    <a:pt x="16679" y="82418"/>
                    <a:pt x="17313" y="82785"/>
                  </a:cubicBezTo>
                  <a:cubicBezTo>
                    <a:pt x="17647" y="82985"/>
                    <a:pt x="17947" y="83152"/>
                    <a:pt x="18247" y="83385"/>
                  </a:cubicBezTo>
                  <a:cubicBezTo>
                    <a:pt x="18447" y="83519"/>
                    <a:pt x="18714" y="83686"/>
                    <a:pt x="18881" y="83886"/>
                  </a:cubicBezTo>
                  <a:cubicBezTo>
                    <a:pt x="18881" y="84186"/>
                    <a:pt x="18848" y="84486"/>
                    <a:pt x="18848" y="84786"/>
                  </a:cubicBezTo>
                  <a:cubicBezTo>
                    <a:pt x="18781" y="85520"/>
                    <a:pt x="18681" y="86254"/>
                    <a:pt x="18748" y="86988"/>
                  </a:cubicBezTo>
                  <a:cubicBezTo>
                    <a:pt x="18781" y="87288"/>
                    <a:pt x="18814" y="87622"/>
                    <a:pt x="18914" y="87889"/>
                  </a:cubicBezTo>
                  <a:cubicBezTo>
                    <a:pt x="19081" y="88256"/>
                    <a:pt x="19281" y="88456"/>
                    <a:pt x="19548" y="88689"/>
                  </a:cubicBezTo>
                  <a:cubicBezTo>
                    <a:pt x="19582" y="88689"/>
                    <a:pt x="19582" y="88723"/>
                    <a:pt x="19615" y="88723"/>
                  </a:cubicBezTo>
                  <a:cubicBezTo>
                    <a:pt x="19648" y="88789"/>
                    <a:pt x="19715" y="88856"/>
                    <a:pt x="19748" y="88923"/>
                  </a:cubicBezTo>
                  <a:cubicBezTo>
                    <a:pt x="19448" y="88889"/>
                    <a:pt x="19148" y="88823"/>
                    <a:pt x="18848" y="88723"/>
                  </a:cubicBezTo>
                  <a:cubicBezTo>
                    <a:pt x="17947" y="88356"/>
                    <a:pt x="17413" y="87488"/>
                    <a:pt x="16913" y="86688"/>
                  </a:cubicBezTo>
                  <a:cubicBezTo>
                    <a:pt x="15912" y="85087"/>
                    <a:pt x="14511" y="83686"/>
                    <a:pt x="12677" y="83052"/>
                  </a:cubicBezTo>
                  <a:cubicBezTo>
                    <a:pt x="12269" y="82921"/>
                    <a:pt x="11829" y="82831"/>
                    <a:pt x="11400" y="82831"/>
                  </a:cubicBezTo>
                  <a:cubicBezTo>
                    <a:pt x="10952" y="82831"/>
                    <a:pt x="10516" y="82930"/>
                    <a:pt x="10141" y="83185"/>
                  </a:cubicBezTo>
                  <a:cubicBezTo>
                    <a:pt x="9441" y="83652"/>
                    <a:pt x="9141" y="84453"/>
                    <a:pt x="9107" y="85220"/>
                  </a:cubicBezTo>
                  <a:cubicBezTo>
                    <a:pt x="9007" y="87088"/>
                    <a:pt x="10275" y="89089"/>
                    <a:pt x="12076" y="89590"/>
                  </a:cubicBezTo>
                  <a:cubicBezTo>
                    <a:pt x="12343" y="89657"/>
                    <a:pt x="12610" y="89690"/>
                    <a:pt x="12843" y="89690"/>
                  </a:cubicBezTo>
                  <a:cubicBezTo>
                    <a:pt x="13377" y="90157"/>
                    <a:pt x="13877" y="90724"/>
                    <a:pt x="14478" y="91024"/>
                  </a:cubicBezTo>
                  <a:cubicBezTo>
                    <a:pt x="14278" y="91058"/>
                    <a:pt x="14078" y="91124"/>
                    <a:pt x="13877" y="91191"/>
                  </a:cubicBezTo>
                  <a:cubicBezTo>
                    <a:pt x="13677" y="91224"/>
                    <a:pt x="13511" y="91258"/>
                    <a:pt x="13310" y="91324"/>
                  </a:cubicBezTo>
                  <a:cubicBezTo>
                    <a:pt x="12877" y="91366"/>
                    <a:pt x="12445" y="91394"/>
                    <a:pt x="12004" y="91394"/>
                  </a:cubicBezTo>
                  <a:cubicBezTo>
                    <a:pt x="11731" y="91394"/>
                    <a:pt x="11456" y="91383"/>
                    <a:pt x="11176" y="91358"/>
                  </a:cubicBezTo>
                  <a:cubicBezTo>
                    <a:pt x="10242" y="91291"/>
                    <a:pt x="9308" y="91058"/>
                    <a:pt x="8407" y="90791"/>
                  </a:cubicBezTo>
                  <a:cubicBezTo>
                    <a:pt x="7940" y="90657"/>
                    <a:pt x="7506" y="90524"/>
                    <a:pt x="7039" y="90357"/>
                  </a:cubicBezTo>
                  <a:cubicBezTo>
                    <a:pt x="7006" y="90324"/>
                    <a:pt x="6973" y="90324"/>
                    <a:pt x="6939" y="90290"/>
                  </a:cubicBezTo>
                  <a:cubicBezTo>
                    <a:pt x="6739" y="90157"/>
                    <a:pt x="6539" y="90023"/>
                    <a:pt x="6339" y="89857"/>
                  </a:cubicBezTo>
                  <a:cubicBezTo>
                    <a:pt x="6272" y="89790"/>
                    <a:pt x="6205" y="89690"/>
                    <a:pt x="6139" y="89623"/>
                  </a:cubicBezTo>
                  <a:cubicBezTo>
                    <a:pt x="5672" y="89056"/>
                    <a:pt x="5305" y="88422"/>
                    <a:pt x="5071" y="87755"/>
                  </a:cubicBezTo>
                  <a:cubicBezTo>
                    <a:pt x="4971" y="87522"/>
                    <a:pt x="5271" y="86821"/>
                    <a:pt x="5338" y="86588"/>
                  </a:cubicBezTo>
                  <a:cubicBezTo>
                    <a:pt x="5471" y="86154"/>
                    <a:pt x="5605" y="85754"/>
                    <a:pt x="5805" y="85353"/>
                  </a:cubicBezTo>
                  <a:cubicBezTo>
                    <a:pt x="6772" y="83285"/>
                    <a:pt x="8607" y="81951"/>
                    <a:pt x="10875" y="81617"/>
                  </a:cubicBezTo>
                  <a:cubicBezTo>
                    <a:pt x="11365" y="81540"/>
                    <a:pt x="11857" y="81503"/>
                    <a:pt x="12349" y="81503"/>
                  </a:cubicBezTo>
                  <a:close/>
                  <a:moveTo>
                    <a:pt x="67316" y="91791"/>
                  </a:moveTo>
                  <a:cubicBezTo>
                    <a:pt x="67349" y="91858"/>
                    <a:pt x="67416" y="91925"/>
                    <a:pt x="67449" y="91992"/>
                  </a:cubicBezTo>
                  <a:lnTo>
                    <a:pt x="67282" y="91791"/>
                  </a:lnTo>
                  <a:close/>
                  <a:moveTo>
                    <a:pt x="69763" y="88454"/>
                  </a:moveTo>
                  <a:cubicBezTo>
                    <a:pt x="70356" y="88454"/>
                    <a:pt x="70463" y="89096"/>
                    <a:pt x="70918" y="89356"/>
                  </a:cubicBezTo>
                  <a:cubicBezTo>
                    <a:pt x="71071" y="89458"/>
                    <a:pt x="71224" y="89502"/>
                    <a:pt x="71377" y="89502"/>
                  </a:cubicBezTo>
                  <a:cubicBezTo>
                    <a:pt x="71424" y="89502"/>
                    <a:pt x="71471" y="89498"/>
                    <a:pt x="71519" y="89490"/>
                  </a:cubicBezTo>
                  <a:lnTo>
                    <a:pt x="71519" y="89490"/>
                  </a:lnTo>
                  <a:cubicBezTo>
                    <a:pt x="70685" y="90357"/>
                    <a:pt x="69784" y="91191"/>
                    <a:pt x="68917" y="92025"/>
                  </a:cubicBezTo>
                  <a:cubicBezTo>
                    <a:pt x="68817" y="91925"/>
                    <a:pt x="68717" y="91858"/>
                    <a:pt x="68617" y="91791"/>
                  </a:cubicBezTo>
                  <a:cubicBezTo>
                    <a:pt x="68316" y="91525"/>
                    <a:pt x="67983" y="91258"/>
                    <a:pt x="67683" y="90991"/>
                  </a:cubicBezTo>
                  <a:cubicBezTo>
                    <a:pt x="67249" y="90657"/>
                    <a:pt x="66782" y="90257"/>
                    <a:pt x="66348" y="89923"/>
                  </a:cubicBezTo>
                  <a:cubicBezTo>
                    <a:pt x="66315" y="89890"/>
                    <a:pt x="66282" y="89857"/>
                    <a:pt x="66248" y="89823"/>
                  </a:cubicBezTo>
                  <a:cubicBezTo>
                    <a:pt x="66215" y="89757"/>
                    <a:pt x="66148" y="89690"/>
                    <a:pt x="66115" y="89623"/>
                  </a:cubicBezTo>
                  <a:cubicBezTo>
                    <a:pt x="66148" y="89590"/>
                    <a:pt x="66181" y="89590"/>
                    <a:pt x="66215" y="89556"/>
                  </a:cubicBezTo>
                  <a:lnTo>
                    <a:pt x="66215" y="89556"/>
                  </a:lnTo>
                  <a:cubicBezTo>
                    <a:pt x="66159" y="89641"/>
                    <a:pt x="66197" y="89772"/>
                    <a:pt x="66290" y="89772"/>
                  </a:cubicBezTo>
                  <a:cubicBezTo>
                    <a:pt x="66307" y="89772"/>
                    <a:pt x="66327" y="89767"/>
                    <a:pt x="66348" y="89757"/>
                  </a:cubicBezTo>
                  <a:cubicBezTo>
                    <a:pt x="66882" y="89590"/>
                    <a:pt x="67416" y="89290"/>
                    <a:pt x="67949" y="89089"/>
                  </a:cubicBezTo>
                  <a:cubicBezTo>
                    <a:pt x="68516" y="88856"/>
                    <a:pt x="69117" y="88489"/>
                    <a:pt x="69717" y="88456"/>
                  </a:cubicBezTo>
                  <a:cubicBezTo>
                    <a:pt x="69733" y="88455"/>
                    <a:pt x="69748" y="88454"/>
                    <a:pt x="69763" y="88454"/>
                  </a:cubicBezTo>
                  <a:close/>
                  <a:moveTo>
                    <a:pt x="152562" y="94440"/>
                  </a:moveTo>
                  <a:cubicBezTo>
                    <a:pt x="152768" y="94440"/>
                    <a:pt x="152973" y="94457"/>
                    <a:pt x="153177" y="94493"/>
                  </a:cubicBezTo>
                  <a:cubicBezTo>
                    <a:pt x="153177" y="94493"/>
                    <a:pt x="153210" y="94527"/>
                    <a:pt x="153210" y="94527"/>
                  </a:cubicBezTo>
                  <a:lnTo>
                    <a:pt x="153244" y="94527"/>
                  </a:lnTo>
                  <a:cubicBezTo>
                    <a:pt x="153277" y="94527"/>
                    <a:pt x="153344" y="94527"/>
                    <a:pt x="153377" y="94560"/>
                  </a:cubicBezTo>
                  <a:cubicBezTo>
                    <a:pt x="153410" y="94560"/>
                    <a:pt x="153444" y="94593"/>
                    <a:pt x="153477" y="94660"/>
                  </a:cubicBezTo>
                  <a:cubicBezTo>
                    <a:pt x="153677" y="94927"/>
                    <a:pt x="153410" y="95060"/>
                    <a:pt x="153177" y="95127"/>
                  </a:cubicBezTo>
                  <a:lnTo>
                    <a:pt x="153110" y="95127"/>
                  </a:lnTo>
                  <a:cubicBezTo>
                    <a:pt x="152910" y="95160"/>
                    <a:pt x="152710" y="95194"/>
                    <a:pt x="152510" y="95194"/>
                  </a:cubicBezTo>
                  <a:cubicBezTo>
                    <a:pt x="152313" y="95212"/>
                    <a:pt x="152117" y="95220"/>
                    <a:pt x="151921" y="95220"/>
                  </a:cubicBezTo>
                  <a:cubicBezTo>
                    <a:pt x="151385" y="95220"/>
                    <a:pt x="150854" y="95158"/>
                    <a:pt x="150342" y="95060"/>
                  </a:cubicBezTo>
                  <a:cubicBezTo>
                    <a:pt x="150375" y="95060"/>
                    <a:pt x="150375" y="95027"/>
                    <a:pt x="150408" y="95027"/>
                  </a:cubicBezTo>
                  <a:cubicBezTo>
                    <a:pt x="151086" y="94662"/>
                    <a:pt x="151825" y="94440"/>
                    <a:pt x="152562" y="94440"/>
                  </a:cubicBezTo>
                  <a:close/>
                  <a:moveTo>
                    <a:pt x="64853" y="90671"/>
                  </a:moveTo>
                  <a:cubicBezTo>
                    <a:pt x="65147" y="90671"/>
                    <a:pt x="65431" y="90738"/>
                    <a:pt x="65714" y="90891"/>
                  </a:cubicBezTo>
                  <a:cubicBezTo>
                    <a:pt x="65781" y="90957"/>
                    <a:pt x="65848" y="91024"/>
                    <a:pt x="65915" y="91091"/>
                  </a:cubicBezTo>
                  <a:cubicBezTo>
                    <a:pt x="66548" y="91725"/>
                    <a:pt x="67115" y="92459"/>
                    <a:pt x="67616" y="93226"/>
                  </a:cubicBezTo>
                  <a:cubicBezTo>
                    <a:pt x="67616" y="93226"/>
                    <a:pt x="67616" y="93259"/>
                    <a:pt x="67616" y="93259"/>
                  </a:cubicBezTo>
                  <a:cubicBezTo>
                    <a:pt x="67115" y="93759"/>
                    <a:pt x="66615" y="94226"/>
                    <a:pt x="66115" y="94727"/>
                  </a:cubicBezTo>
                  <a:cubicBezTo>
                    <a:pt x="65714" y="95127"/>
                    <a:pt x="65348" y="95494"/>
                    <a:pt x="64981" y="95894"/>
                  </a:cubicBezTo>
                  <a:cubicBezTo>
                    <a:pt x="64981" y="95861"/>
                    <a:pt x="64947" y="95828"/>
                    <a:pt x="64881" y="95828"/>
                  </a:cubicBezTo>
                  <a:cubicBezTo>
                    <a:pt x="64247" y="95661"/>
                    <a:pt x="63813" y="95194"/>
                    <a:pt x="63446" y="94660"/>
                  </a:cubicBezTo>
                  <a:cubicBezTo>
                    <a:pt x="63279" y="94327"/>
                    <a:pt x="63113" y="94026"/>
                    <a:pt x="62946" y="93693"/>
                  </a:cubicBezTo>
                  <a:cubicBezTo>
                    <a:pt x="62679" y="93026"/>
                    <a:pt x="62412" y="92225"/>
                    <a:pt x="62679" y="91525"/>
                  </a:cubicBezTo>
                  <a:cubicBezTo>
                    <a:pt x="63146" y="91124"/>
                    <a:pt x="63813" y="90857"/>
                    <a:pt x="64380" y="90724"/>
                  </a:cubicBezTo>
                  <a:cubicBezTo>
                    <a:pt x="64541" y="90689"/>
                    <a:pt x="64699" y="90671"/>
                    <a:pt x="64853" y="90671"/>
                  </a:cubicBezTo>
                  <a:close/>
                  <a:moveTo>
                    <a:pt x="127825" y="95828"/>
                  </a:moveTo>
                  <a:cubicBezTo>
                    <a:pt x="127659" y="95894"/>
                    <a:pt x="127492" y="95994"/>
                    <a:pt x="127325" y="96061"/>
                  </a:cubicBezTo>
                  <a:cubicBezTo>
                    <a:pt x="127358" y="96028"/>
                    <a:pt x="127392" y="95994"/>
                    <a:pt x="127392" y="95928"/>
                  </a:cubicBezTo>
                  <a:cubicBezTo>
                    <a:pt x="127559" y="95894"/>
                    <a:pt x="127692" y="95861"/>
                    <a:pt x="127825" y="95828"/>
                  </a:cubicBezTo>
                  <a:close/>
                  <a:moveTo>
                    <a:pt x="147573" y="94460"/>
                  </a:moveTo>
                  <a:cubicBezTo>
                    <a:pt x="147673" y="94493"/>
                    <a:pt x="147806" y="94527"/>
                    <a:pt x="147906" y="94593"/>
                  </a:cubicBezTo>
                  <a:cubicBezTo>
                    <a:pt x="149245" y="95235"/>
                    <a:pt x="150653" y="95643"/>
                    <a:pt x="152130" y="95643"/>
                  </a:cubicBezTo>
                  <a:cubicBezTo>
                    <a:pt x="152421" y="95643"/>
                    <a:pt x="152714" y="95627"/>
                    <a:pt x="153010" y="95594"/>
                  </a:cubicBezTo>
                  <a:cubicBezTo>
                    <a:pt x="153444" y="95561"/>
                    <a:pt x="153877" y="95494"/>
                    <a:pt x="154311" y="95361"/>
                  </a:cubicBezTo>
                  <a:cubicBezTo>
                    <a:pt x="154645" y="95294"/>
                    <a:pt x="155078" y="95227"/>
                    <a:pt x="155312" y="94960"/>
                  </a:cubicBezTo>
                  <a:cubicBezTo>
                    <a:pt x="155779" y="95261"/>
                    <a:pt x="156212" y="95694"/>
                    <a:pt x="156646" y="96128"/>
                  </a:cubicBezTo>
                  <a:cubicBezTo>
                    <a:pt x="156446" y="96228"/>
                    <a:pt x="156279" y="96328"/>
                    <a:pt x="156112" y="96461"/>
                  </a:cubicBezTo>
                  <a:cubicBezTo>
                    <a:pt x="156046" y="96461"/>
                    <a:pt x="155979" y="96495"/>
                    <a:pt x="155912" y="96495"/>
                  </a:cubicBezTo>
                  <a:cubicBezTo>
                    <a:pt x="155679" y="96561"/>
                    <a:pt x="155445" y="96628"/>
                    <a:pt x="155178" y="96662"/>
                  </a:cubicBezTo>
                  <a:cubicBezTo>
                    <a:pt x="154678" y="96728"/>
                    <a:pt x="154178" y="96762"/>
                    <a:pt x="153677" y="96762"/>
                  </a:cubicBezTo>
                  <a:cubicBezTo>
                    <a:pt x="152710" y="96728"/>
                    <a:pt x="151743" y="96561"/>
                    <a:pt x="150842" y="96228"/>
                  </a:cubicBezTo>
                  <a:cubicBezTo>
                    <a:pt x="149908" y="95894"/>
                    <a:pt x="149074" y="95427"/>
                    <a:pt x="148240" y="94860"/>
                  </a:cubicBezTo>
                  <a:cubicBezTo>
                    <a:pt x="148040" y="94727"/>
                    <a:pt x="147806" y="94593"/>
                    <a:pt x="147573" y="94460"/>
                  </a:cubicBezTo>
                  <a:close/>
                  <a:moveTo>
                    <a:pt x="147673" y="96628"/>
                  </a:moveTo>
                  <a:cubicBezTo>
                    <a:pt x="147806" y="96728"/>
                    <a:pt x="147973" y="96828"/>
                    <a:pt x="148107" y="96928"/>
                  </a:cubicBezTo>
                  <a:cubicBezTo>
                    <a:pt x="147906" y="96828"/>
                    <a:pt x="147706" y="96728"/>
                    <a:pt x="147506" y="96628"/>
                  </a:cubicBezTo>
                  <a:close/>
                  <a:moveTo>
                    <a:pt x="63546" y="96928"/>
                  </a:moveTo>
                  <a:cubicBezTo>
                    <a:pt x="63580" y="96962"/>
                    <a:pt x="63613" y="96962"/>
                    <a:pt x="63680" y="96962"/>
                  </a:cubicBezTo>
                  <a:cubicBezTo>
                    <a:pt x="63646" y="96995"/>
                    <a:pt x="63613" y="97028"/>
                    <a:pt x="63580" y="97062"/>
                  </a:cubicBezTo>
                  <a:cubicBezTo>
                    <a:pt x="63580" y="97028"/>
                    <a:pt x="63546" y="96995"/>
                    <a:pt x="63546" y="96928"/>
                  </a:cubicBezTo>
                  <a:close/>
                  <a:moveTo>
                    <a:pt x="151042" y="97962"/>
                  </a:moveTo>
                  <a:cubicBezTo>
                    <a:pt x="151075" y="97962"/>
                    <a:pt x="151142" y="97996"/>
                    <a:pt x="151175" y="98029"/>
                  </a:cubicBezTo>
                  <a:cubicBezTo>
                    <a:pt x="151142" y="97996"/>
                    <a:pt x="151075" y="97996"/>
                    <a:pt x="151009" y="97996"/>
                  </a:cubicBezTo>
                  <a:cubicBezTo>
                    <a:pt x="151042" y="97962"/>
                    <a:pt x="151042" y="97962"/>
                    <a:pt x="151042" y="97962"/>
                  </a:cubicBezTo>
                  <a:close/>
                  <a:moveTo>
                    <a:pt x="146672" y="94260"/>
                  </a:moveTo>
                  <a:lnTo>
                    <a:pt x="146672" y="94260"/>
                  </a:lnTo>
                  <a:cubicBezTo>
                    <a:pt x="147573" y="94560"/>
                    <a:pt x="148307" y="95261"/>
                    <a:pt x="149174" y="95761"/>
                  </a:cubicBezTo>
                  <a:cubicBezTo>
                    <a:pt x="150141" y="96328"/>
                    <a:pt x="151209" y="96728"/>
                    <a:pt x="152343" y="96928"/>
                  </a:cubicBezTo>
                  <a:cubicBezTo>
                    <a:pt x="152939" y="97037"/>
                    <a:pt x="153596" y="97107"/>
                    <a:pt x="154260" y="97107"/>
                  </a:cubicBezTo>
                  <a:cubicBezTo>
                    <a:pt x="155230" y="97107"/>
                    <a:pt x="156215" y="96958"/>
                    <a:pt x="157046" y="96561"/>
                  </a:cubicBezTo>
                  <a:cubicBezTo>
                    <a:pt x="157213" y="96728"/>
                    <a:pt x="157347" y="96895"/>
                    <a:pt x="157513" y="97095"/>
                  </a:cubicBezTo>
                  <a:cubicBezTo>
                    <a:pt x="157647" y="97229"/>
                    <a:pt x="157780" y="97395"/>
                    <a:pt x="157914" y="97529"/>
                  </a:cubicBezTo>
                  <a:cubicBezTo>
                    <a:pt x="157914" y="97562"/>
                    <a:pt x="157914" y="97562"/>
                    <a:pt x="157880" y="97562"/>
                  </a:cubicBezTo>
                  <a:cubicBezTo>
                    <a:pt x="157880" y="97596"/>
                    <a:pt x="157847" y="97629"/>
                    <a:pt x="157847" y="97662"/>
                  </a:cubicBezTo>
                  <a:cubicBezTo>
                    <a:pt x="157814" y="97662"/>
                    <a:pt x="157814" y="97696"/>
                    <a:pt x="157780" y="97729"/>
                  </a:cubicBezTo>
                  <a:cubicBezTo>
                    <a:pt x="157713" y="97729"/>
                    <a:pt x="157647" y="97762"/>
                    <a:pt x="157580" y="97796"/>
                  </a:cubicBezTo>
                  <a:cubicBezTo>
                    <a:pt x="157413" y="97862"/>
                    <a:pt x="157213" y="97929"/>
                    <a:pt x="157046" y="97996"/>
                  </a:cubicBezTo>
                  <a:cubicBezTo>
                    <a:pt x="156779" y="98063"/>
                    <a:pt x="156513" y="98129"/>
                    <a:pt x="156212" y="98163"/>
                  </a:cubicBezTo>
                  <a:cubicBezTo>
                    <a:pt x="155832" y="98226"/>
                    <a:pt x="155424" y="98249"/>
                    <a:pt x="155016" y="98249"/>
                  </a:cubicBezTo>
                  <a:cubicBezTo>
                    <a:pt x="154780" y="98249"/>
                    <a:pt x="154543" y="98242"/>
                    <a:pt x="154311" y="98229"/>
                  </a:cubicBezTo>
                  <a:cubicBezTo>
                    <a:pt x="153144" y="98129"/>
                    <a:pt x="151943" y="97862"/>
                    <a:pt x="150875" y="97262"/>
                  </a:cubicBezTo>
                  <a:cubicBezTo>
                    <a:pt x="149674" y="96628"/>
                    <a:pt x="148874" y="95594"/>
                    <a:pt x="147773" y="94827"/>
                  </a:cubicBezTo>
                  <a:cubicBezTo>
                    <a:pt x="147473" y="94660"/>
                    <a:pt x="147073" y="94427"/>
                    <a:pt x="146672" y="94260"/>
                  </a:cubicBezTo>
                  <a:close/>
                  <a:moveTo>
                    <a:pt x="77394" y="57271"/>
                  </a:moveTo>
                  <a:cubicBezTo>
                    <a:pt x="77855" y="57271"/>
                    <a:pt x="78318" y="57342"/>
                    <a:pt x="78724" y="57433"/>
                  </a:cubicBezTo>
                  <a:cubicBezTo>
                    <a:pt x="79958" y="57700"/>
                    <a:pt x="81159" y="58301"/>
                    <a:pt x="82293" y="58901"/>
                  </a:cubicBezTo>
                  <a:cubicBezTo>
                    <a:pt x="84695" y="60135"/>
                    <a:pt x="86963" y="61703"/>
                    <a:pt x="89231" y="63171"/>
                  </a:cubicBezTo>
                  <a:cubicBezTo>
                    <a:pt x="89765" y="63538"/>
                    <a:pt x="90332" y="63871"/>
                    <a:pt x="90866" y="64238"/>
                  </a:cubicBezTo>
                  <a:lnTo>
                    <a:pt x="90899" y="64238"/>
                  </a:lnTo>
                  <a:cubicBezTo>
                    <a:pt x="90899" y="64272"/>
                    <a:pt x="90932" y="64272"/>
                    <a:pt x="90932" y="64272"/>
                  </a:cubicBezTo>
                  <a:cubicBezTo>
                    <a:pt x="92067" y="65006"/>
                    <a:pt x="93267" y="65673"/>
                    <a:pt x="94468" y="66240"/>
                  </a:cubicBezTo>
                  <a:cubicBezTo>
                    <a:pt x="96069" y="67341"/>
                    <a:pt x="97804" y="68308"/>
                    <a:pt x="99539" y="69108"/>
                  </a:cubicBezTo>
                  <a:cubicBezTo>
                    <a:pt x="102074" y="70309"/>
                    <a:pt x="104776" y="71177"/>
                    <a:pt x="107511" y="71710"/>
                  </a:cubicBezTo>
                  <a:cubicBezTo>
                    <a:pt x="113649" y="72911"/>
                    <a:pt x="119920" y="72511"/>
                    <a:pt x="126091" y="73378"/>
                  </a:cubicBezTo>
                  <a:cubicBezTo>
                    <a:pt x="127692" y="73612"/>
                    <a:pt x="129327" y="73879"/>
                    <a:pt x="130861" y="74412"/>
                  </a:cubicBezTo>
                  <a:cubicBezTo>
                    <a:pt x="131995" y="74813"/>
                    <a:pt x="133096" y="75413"/>
                    <a:pt x="133896" y="76347"/>
                  </a:cubicBezTo>
                  <a:cubicBezTo>
                    <a:pt x="133896" y="76514"/>
                    <a:pt x="133896" y="76681"/>
                    <a:pt x="133896" y="76847"/>
                  </a:cubicBezTo>
                  <a:cubicBezTo>
                    <a:pt x="134063" y="78749"/>
                    <a:pt x="134530" y="80583"/>
                    <a:pt x="135264" y="82351"/>
                  </a:cubicBezTo>
                  <a:cubicBezTo>
                    <a:pt x="136031" y="84286"/>
                    <a:pt x="137032" y="86154"/>
                    <a:pt x="137599" y="88155"/>
                  </a:cubicBezTo>
                  <a:cubicBezTo>
                    <a:pt x="138166" y="90224"/>
                    <a:pt x="138333" y="92492"/>
                    <a:pt x="137432" y="94460"/>
                  </a:cubicBezTo>
                  <a:cubicBezTo>
                    <a:pt x="136521" y="94402"/>
                    <a:pt x="135599" y="94366"/>
                    <a:pt x="134678" y="94366"/>
                  </a:cubicBezTo>
                  <a:cubicBezTo>
                    <a:pt x="134015" y="94366"/>
                    <a:pt x="133352" y="94385"/>
                    <a:pt x="132696" y="94427"/>
                  </a:cubicBezTo>
                  <a:cubicBezTo>
                    <a:pt x="128459" y="94693"/>
                    <a:pt x="124223" y="95894"/>
                    <a:pt x="120720" y="98296"/>
                  </a:cubicBezTo>
                  <a:cubicBezTo>
                    <a:pt x="120153" y="98296"/>
                    <a:pt x="119653" y="98429"/>
                    <a:pt x="119186" y="98663"/>
                  </a:cubicBezTo>
                  <a:cubicBezTo>
                    <a:pt x="119153" y="98663"/>
                    <a:pt x="119153" y="98630"/>
                    <a:pt x="119119" y="98630"/>
                  </a:cubicBezTo>
                  <a:cubicBezTo>
                    <a:pt x="118319" y="98363"/>
                    <a:pt x="117451" y="98263"/>
                    <a:pt x="116617" y="98096"/>
                  </a:cubicBezTo>
                  <a:cubicBezTo>
                    <a:pt x="115784" y="97929"/>
                    <a:pt x="114983" y="97762"/>
                    <a:pt x="114149" y="97596"/>
                  </a:cubicBezTo>
                  <a:cubicBezTo>
                    <a:pt x="112481" y="97229"/>
                    <a:pt x="110847" y="96828"/>
                    <a:pt x="109212" y="96395"/>
                  </a:cubicBezTo>
                  <a:cubicBezTo>
                    <a:pt x="105910" y="95561"/>
                    <a:pt x="102674" y="94560"/>
                    <a:pt x="99472" y="93459"/>
                  </a:cubicBezTo>
                  <a:cubicBezTo>
                    <a:pt x="98605" y="93159"/>
                    <a:pt x="97704" y="92859"/>
                    <a:pt x="96837" y="92559"/>
                  </a:cubicBezTo>
                  <a:cubicBezTo>
                    <a:pt x="96136" y="92292"/>
                    <a:pt x="95402" y="91992"/>
                    <a:pt x="94668" y="91758"/>
                  </a:cubicBezTo>
                  <a:cubicBezTo>
                    <a:pt x="95202" y="89823"/>
                    <a:pt x="95469" y="87789"/>
                    <a:pt x="95169" y="85754"/>
                  </a:cubicBezTo>
                  <a:cubicBezTo>
                    <a:pt x="94568" y="81784"/>
                    <a:pt x="91566" y="79016"/>
                    <a:pt x="88531" y="76714"/>
                  </a:cubicBezTo>
                  <a:cubicBezTo>
                    <a:pt x="87630" y="76047"/>
                    <a:pt x="86696" y="75380"/>
                    <a:pt x="85829" y="74679"/>
                  </a:cubicBezTo>
                  <a:cubicBezTo>
                    <a:pt x="84995" y="74045"/>
                    <a:pt x="84228" y="73345"/>
                    <a:pt x="83394" y="72744"/>
                  </a:cubicBezTo>
                  <a:cubicBezTo>
                    <a:pt x="82860" y="70910"/>
                    <a:pt x="81192" y="69242"/>
                    <a:pt x="80025" y="67974"/>
                  </a:cubicBezTo>
                  <a:cubicBezTo>
                    <a:pt x="79791" y="67674"/>
                    <a:pt x="79524" y="67407"/>
                    <a:pt x="79224" y="67107"/>
                  </a:cubicBezTo>
                  <a:cubicBezTo>
                    <a:pt x="77856" y="65406"/>
                    <a:pt x="76222" y="63771"/>
                    <a:pt x="75421" y="61737"/>
                  </a:cubicBezTo>
                  <a:cubicBezTo>
                    <a:pt x="74954" y="60636"/>
                    <a:pt x="74621" y="58968"/>
                    <a:pt x="75488" y="57967"/>
                  </a:cubicBezTo>
                  <a:cubicBezTo>
                    <a:pt x="75974" y="57441"/>
                    <a:pt x="76682" y="57271"/>
                    <a:pt x="77394" y="57271"/>
                  </a:cubicBezTo>
                  <a:close/>
                  <a:moveTo>
                    <a:pt x="118417" y="99865"/>
                  </a:moveTo>
                  <a:cubicBezTo>
                    <a:pt x="118352" y="99898"/>
                    <a:pt x="118318" y="99931"/>
                    <a:pt x="118285" y="99997"/>
                  </a:cubicBezTo>
                  <a:lnTo>
                    <a:pt x="118252" y="99997"/>
                  </a:lnTo>
                  <a:cubicBezTo>
                    <a:pt x="118318" y="99931"/>
                    <a:pt x="118351" y="99898"/>
                    <a:pt x="118417" y="99865"/>
                  </a:cubicBezTo>
                  <a:close/>
                  <a:moveTo>
                    <a:pt x="48435" y="100498"/>
                  </a:moveTo>
                  <a:cubicBezTo>
                    <a:pt x="48536" y="100764"/>
                    <a:pt x="48602" y="101031"/>
                    <a:pt x="48669" y="101332"/>
                  </a:cubicBezTo>
                  <a:lnTo>
                    <a:pt x="48435" y="100564"/>
                  </a:lnTo>
                  <a:cubicBezTo>
                    <a:pt x="48435" y="100531"/>
                    <a:pt x="48435" y="100531"/>
                    <a:pt x="48435" y="100498"/>
                  </a:cubicBezTo>
                  <a:close/>
                  <a:moveTo>
                    <a:pt x="17513" y="101265"/>
                  </a:moveTo>
                  <a:cubicBezTo>
                    <a:pt x="17547" y="101365"/>
                    <a:pt x="17613" y="101498"/>
                    <a:pt x="17647" y="101598"/>
                  </a:cubicBezTo>
                  <a:cubicBezTo>
                    <a:pt x="17580" y="101498"/>
                    <a:pt x="17513" y="101398"/>
                    <a:pt x="17480" y="101332"/>
                  </a:cubicBezTo>
                  <a:cubicBezTo>
                    <a:pt x="17480" y="101298"/>
                    <a:pt x="17480" y="101265"/>
                    <a:pt x="17513" y="101265"/>
                  </a:cubicBezTo>
                  <a:close/>
                  <a:moveTo>
                    <a:pt x="118452" y="101465"/>
                  </a:moveTo>
                  <a:cubicBezTo>
                    <a:pt x="118452" y="101498"/>
                    <a:pt x="118452" y="101498"/>
                    <a:pt x="118452" y="101532"/>
                  </a:cubicBezTo>
                  <a:cubicBezTo>
                    <a:pt x="118419" y="101632"/>
                    <a:pt x="118419" y="101698"/>
                    <a:pt x="118385" y="101799"/>
                  </a:cubicBezTo>
                  <a:cubicBezTo>
                    <a:pt x="118385" y="101732"/>
                    <a:pt x="118352" y="101698"/>
                    <a:pt x="118352" y="101665"/>
                  </a:cubicBezTo>
                  <a:cubicBezTo>
                    <a:pt x="118385" y="101598"/>
                    <a:pt x="118419" y="101532"/>
                    <a:pt x="118452" y="101465"/>
                  </a:cubicBezTo>
                  <a:close/>
                  <a:moveTo>
                    <a:pt x="116851" y="102332"/>
                  </a:moveTo>
                  <a:cubicBezTo>
                    <a:pt x="116818" y="102332"/>
                    <a:pt x="116818" y="102366"/>
                    <a:pt x="116784" y="102366"/>
                  </a:cubicBezTo>
                  <a:cubicBezTo>
                    <a:pt x="116784" y="102366"/>
                    <a:pt x="116818" y="102332"/>
                    <a:pt x="116818" y="102332"/>
                  </a:cubicBezTo>
                  <a:close/>
                  <a:moveTo>
                    <a:pt x="151409" y="102632"/>
                  </a:moveTo>
                  <a:lnTo>
                    <a:pt x="151409" y="102632"/>
                  </a:lnTo>
                  <a:cubicBezTo>
                    <a:pt x="151460" y="102645"/>
                    <a:pt x="151510" y="102658"/>
                    <a:pt x="151561" y="102671"/>
                  </a:cubicBezTo>
                  <a:lnTo>
                    <a:pt x="151561" y="102671"/>
                  </a:lnTo>
                  <a:cubicBezTo>
                    <a:pt x="151534" y="102668"/>
                    <a:pt x="151506" y="102666"/>
                    <a:pt x="151476" y="102666"/>
                  </a:cubicBezTo>
                  <a:lnTo>
                    <a:pt x="151442" y="102666"/>
                  </a:lnTo>
                  <a:lnTo>
                    <a:pt x="151409" y="102632"/>
                  </a:lnTo>
                  <a:close/>
                  <a:moveTo>
                    <a:pt x="151943" y="102766"/>
                  </a:moveTo>
                  <a:lnTo>
                    <a:pt x="151943" y="102766"/>
                  </a:lnTo>
                  <a:cubicBezTo>
                    <a:pt x="152109" y="102799"/>
                    <a:pt x="152276" y="102866"/>
                    <a:pt x="152443" y="102899"/>
                  </a:cubicBezTo>
                  <a:lnTo>
                    <a:pt x="152343" y="102899"/>
                  </a:lnTo>
                  <a:cubicBezTo>
                    <a:pt x="152210" y="102833"/>
                    <a:pt x="152076" y="102799"/>
                    <a:pt x="151943" y="102766"/>
                  </a:cubicBezTo>
                  <a:close/>
                  <a:moveTo>
                    <a:pt x="153344" y="102733"/>
                  </a:moveTo>
                  <a:cubicBezTo>
                    <a:pt x="153677" y="102833"/>
                    <a:pt x="153977" y="102933"/>
                    <a:pt x="154278" y="103033"/>
                  </a:cubicBezTo>
                  <a:cubicBezTo>
                    <a:pt x="154111" y="102999"/>
                    <a:pt x="153977" y="102933"/>
                    <a:pt x="153811" y="102899"/>
                  </a:cubicBezTo>
                  <a:cubicBezTo>
                    <a:pt x="153644" y="102866"/>
                    <a:pt x="153510" y="102799"/>
                    <a:pt x="153344" y="102733"/>
                  </a:cubicBezTo>
                  <a:close/>
                  <a:moveTo>
                    <a:pt x="156079" y="103700"/>
                  </a:moveTo>
                  <a:cubicBezTo>
                    <a:pt x="156146" y="103733"/>
                    <a:pt x="156212" y="103767"/>
                    <a:pt x="156279" y="103767"/>
                  </a:cubicBezTo>
                  <a:cubicBezTo>
                    <a:pt x="156212" y="103767"/>
                    <a:pt x="156112" y="103733"/>
                    <a:pt x="156046" y="103700"/>
                  </a:cubicBezTo>
                  <a:close/>
                  <a:moveTo>
                    <a:pt x="114349" y="98363"/>
                  </a:moveTo>
                  <a:cubicBezTo>
                    <a:pt x="114950" y="98496"/>
                    <a:pt x="115550" y="98630"/>
                    <a:pt x="116184" y="98763"/>
                  </a:cubicBezTo>
                  <a:cubicBezTo>
                    <a:pt x="116884" y="98896"/>
                    <a:pt x="117618" y="99097"/>
                    <a:pt x="118352" y="99197"/>
                  </a:cubicBezTo>
                  <a:cubicBezTo>
                    <a:pt x="117985" y="99464"/>
                    <a:pt x="117652" y="99797"/>
                    <a:pt x="117351" y="100131"/>
                  </a:cubicBezTo>
                  <a:cubicBezTo>
                    <a:pt x="117018" y="100531"/>
                    <a:pt x="115517" y="102032"/>
                    <a:pt x="116217" y="102599"/>
                  </a:cubicBezTo>
                  <a:cubicBezTo>
                    <a:pt x="116217" y="102599"/>
                    <a:pt x="116184" y="102632"/>
                    <a:pt x="116184" y="102632"/>
                  </a:cubicBezTo>
                  <a:cubicBezTo>
                    <a:pt x="116150" y="102666"/>
                    <a:pt x="116150" y="102699"/>
                    <a:pt x="116084" y="102733"/>
                  </a:cubicBezTo>
                  <a:cubicBezTo>
                    <a:pt x="116050" y="102799"/>
                    <a:pt x="116017" y="102833"/>
                    <a:pt x="115984" y="102899"/>
                  </a:cubicBezTo>
                  <a:cubicBezTo>
                    <a:pt x="115550" y="103433"/>
                    <a:pt x="115116" y="103967"/>
                    <a:pt x="114649" y="104467"/>
                  </a:cubicBezTo>
                  <a:cubicBezTo>
                    <a:pt x="114616" y="104501"/>
                    <a:pt x="114549" y="104567"/>
                    <a:pt x="114516" y="104601"/>
                  </a:cubicBezTo>
                  <a:cubicBezTo>
                    <a:pt x="114449" y="104467"/>
                    <a:pt x="114383" y="104367"/>
                    <a:pt x="114316" y="104267"/>
                  </a:cubicBezTo>
                  <a:cubicBezTo>
                    <a:pt x="114182" y="103967"/>
                    <a:pt x="114082" y="103667"/>
                    <a:pt x="113982" y="103366"/>
                  </a:cubicBezTo>
                  <a:cubicBezTo>
                    <a:pt x="113815" y="102799"/>
                    <a:pt x="113715" y="102199"/>
                    <a:pt x="113649" y="101598"/>
                  </a:cubicBezTo>
                  <a:cubicBezTo>
                    <a:pt x="113582" y="100564"/>
                    <a:pt x="113482" y="99097"/>
                    <a:pt x="114349" y="98363"/>
                  </a:cubicBezTo>
                  <a:close/>
                  <a:moveTo>
                    <a:pt x="115583" y="105334"/>
                  </a:moveTo>
                  <a:cubicBezTo>
                    <a:pt x="115550" y="105368"/>
                    <a:pt x="115550" y="105435"/>
                    <a:pt x="115517" y="105501"/>
                  </a:cubicBezTo>
                  <a:cubicBezTo>
                    <a:pt x="115517" y="105501"/>
                    <a:pt x="115517" y="105501"/>
                    <a:pt x="115483" y="105468"/>
                  </a:cubicBezTo>
                  <a:cubicBezTo>
                    <a:pt x="115517" y="105468"/>
                    <a:pt x="115483" y="105468"/>
                    <a:pt x="115517" y="105435"/>
                  </a:cubicBezTo>
                  <a:cubicBezTo>
                    <a:pt x="115517" y="105401"/>
                    <a:pt x="115517" y="105368"/>
                    <a:pt x="115550" y="105334"/>
                  </a:cubicBezTo>
                  <a:close/>
                  <a:moveTo>
                    <a:pt x="94502" y="92292"/>
                  </a:moveTo>
                  <a:cubicBezTo>
                    <a:pt x="95035" y="92525"/>
                    <a:pt x="95602" y="92725"/>
                    <a:pt x="96136" y="92959"/>
                  </a:cubicBezTo>
                  <a:cubicBezTo>
                    <a:pt x="96937" y="93259"/>
                    <a:pt x="97771" y="93559"/>
                    <a:pt x="98605" y="93860"/>
                  </a:cubicBezTo>
                  <a:cubicBezTo>
                    <a:pt x="100206" y="94460"/>
                    <a:pt x="101840" y="94994"/>
                    <a:pt x="103475" y="95494"/>
                  </a:cubicBezTo>
                  <a:cubicBezTo>
                    <a:pt x="104609" y="95828"/>
                    <a:pt x="105710" y="96161"/>
                    <a:pt x="106810" y="96495"/>
                  </a:cubicBezTo>
                  <a:cubicBezTo>
                    <a:pt x="106844" y="96495"/>
                    <a:pt x="106877" y="96528"/>
                    <a:pt x="106944" y="96528"/>
                  </a:cubicBezTo>
                  <a:cubicBezTo>
                    <a:pt x="107378" y="96728"/>
                    <a:pt x="107845" y="96895"/>
                    <a:pt x="108312" y="97129"/>
                  </a:cubicBezTo>
                  <a:cubicBezTo>
                    <a:pt x="108345" y="97195"/>
                    <a:pt x="108378" y="97229"/>
                    <a:pt x="108478" y="97262"/>
                  </a:cubicBezTo>
                  <a:cubicBezTo>
                    <a:pt x="108545" y="97262"/>
                    <a:pt x="108612" y="97295"/>
                    <a:pt x="108678" y="97295"/>
                  </a:cubicBezTo>
                  <a:cubicBezTo>
                    <a:pt x="109279" y="97629"/>
                    <a:pt x="109879" y="97996"/>
                    <a:pt x="110380" y="98463"/>
                  </a:cubicBezTo>
                  <a:cubicBezTo>
                    <a:pt x="111314" y="99263"/>
                    <a:pt x="111781" y="100364"/>
                    <a:pt x="112181" y="101498"/>
                  </a:cubicBezTo>
                  <a:cubicBezTo>
                    <a:pt x="112581" y="102666"/>
                    <a:pt x="112982" y="103833"/>
                    <a:pt x="113815" y="104767"/>
                  </a:cubicBezTo>
                  <a:cubicBezTo>
                    <a:pt x="113815" y="104801"/>
                    <a:pt x="113849" y="104801"/>
                    <a:pt x="113849" y="104834"/>
                  </a:cubicBezTo>
                  <a:cubicBezTo>
                    <a:pt x="113882" y="104901"/>
                    <a:pt x="113949" y="105001"/>
                    <a:pt x="114016" y="105068"/>
                  </a:cubicBezTo>
                  <a:cubicBezTo>
                    <a:pt x="113949" y="105134"/>
                    <a:pt x="113882" y="105201"/>
                    <a:pt x="113782" y="105234"/>
                  </a:cubicBezTo>
                  <a:cubicBezTo>
                    <a:pt x="113582" y="105401"/>
                    <a:pt x="113282" y="105501"/>
                    <a:pt x="113082" y="105668"/>
                  </a:cubicBezTo>
                  <a:cubicBezTo>
                    <a:pt x="112948" y="105635"/>
                    <a:pt x="112781" y="105601"/>
                    <a:pt x="112648" y="105535"/>
                  </a:cubicBezTo>
                  <a:cubicBezTo>
                    <a:pt x="111013" y="104934"/>
                    <a:pt x="109713" y="103867"/>
                    <a:pt x="108678" y="102532"/>
                  </a:cubicBezTo>
                  <a:cubicBezTo>
                    <a:pt x="107578" y="101098"/>
                    <a:pt x="106610" y="99630"/>
                    <a:pt x="105109" y="98596"/>
                  </a:cubicBezTo>
                  <a:cubicBezTo>
                    <a:pt x="103541" y="97529"/>
                    <a:pt x="101774" y="96695"/>
                    <a:pt x="100039" y="95928"/>
                  </a:cubicBezTo>
                  <a:cubicBezTo>
                    <a:pt x="99272" y="95594"/>
                    <a:pt x="98471" y="95261"/>
                    <a:pt x="97671" y="94960"/>
                  </a:cubicBezTo>
                  <a:cubicBezTo>
                    <a:pt x="97604" y="94927"/>
                    <a:pt x="97537" y="94894"/>
                    <a:pt x="97470" y="94894"/>
                  </a:cubicBezTo>
                  <a:cubicBezTo>
                    <a:pt x="97304" y="94827"/>
                    <a:pt x="97137" y="94760"/>
                    <a:pt x="96970" y="94693"/>
                  </a:cubicBezTo>
                  <a:cubicBezTo>
                    <a:pt x="96436" y="94527"/>
                    <a:pt x="95903" y="94360"/>
                    <a:pt x="95336" y="94193"/>
                  </a:cubicBezTo>
                  <a:cubicBezTo>
                    <a:pt x="95269" y="94160"/>
                    <a:pt x="95169" y="94126"/>
                    <a:pt x="95069" y="94093"/>
                  </a:cubicBezTo>
                  <a:cubicBezTo>
                    <a:pt x="94902" y="94026"/>
                    <a:pt x="94769" y="93960"/>
                    <a:pt x="94602" y="93893"/>
                  </a:cubicBezTo>
                  <a:cubicBezTo>
                    <a:pt x="94402" y="93826"/>
                    <a:pt x="94235" y="93693"/>
                    <a:pt x="94035" y="93659"/>
                  </a:cubicBezTo>
                  <a:cubicBezTo>
                    <a:pt x="94201" y="93192"/>
                    <a:pt x="94368" y="92759"/>
                    <a:pt x="94502" y="92292"/>
                  </a:cubicBezTo>
                  <a:close/>
                  <a:moveTo>
                    <a:pt x="114483" y="105601"/>
                  </a:moveTo>
                  <a:cubicBezTo>
                    <a:pt x="114483" y="105635"/>
                    <a:pt x="114449" y="105668"/>
                    <a:pt x="114416" y="105701"/>
                  </a:cubicBezTo>
                  <a:lnTo>
                    <a:pt x="114383" y="105701"/>
                  </a:lnTo>
                  <a:cubicBezTo>
                    <a:pt x="114416" y="105668"/>
                    <a:pt x="114449" y="105635"/>
                    <a:pt x="114483" y="105601"/>
                  </a:cubicBezTo>
                  <a:close/>
                  <a:moveTo>
                    <a:pt x="114149" y="105902"/>
                  </a:moveTo>
                  <a:cubicBezTo>
                    <a:pt x="114116" y="105935"/>
                    <a:pt x="114116" y="105935"/>
                    <a:pt x="114082" y="105935"/>
                  </a:cubicBezTo>
                  <a:cubicBezTo>
                    <a:pt x="114116" y="105935"/>
                    <a:pt x="114116" y="105902"/>
                    <a:pt x="114149" y="105902"/>
                  </a:cubicBezTo>
                  <a:close/>
                  <a:moveTo>
                    <a:pt x="115750" y="105801"/>
                  </a:moveTo>
                  <a:cubicBezTo>
                    <a:pt x="115784" y="105868"/>
                    <a:pt x="115817" y="105902"/>
                    <a:pt x="115850" y="105968"/>
                  </a:cubicBezTo>
                  <a:lnTo>
                    <a:pt x="115784" y="105968"/>
                  </a:lnTo>
                  <a:cubicBezTo>
                    <a:pt x="115750" y="105902"/>
                    <a:pt x="115750" y="105868"/>
                    <a:pt x="115750" y="105835"/>
                  </a:cubicBezTo>
                  <a:cubicBezTo>
                    <a:pt x="115750" y="105835"/>
                    <a:pt x="115750" y="105801"/>
                    <a:pt x="115750" y="105801"/>
                  </a:cubicBezTo>
                  <a:close/>
                  <a:moveTo>
                    <a:pt x="82493" y="105802"/>
                  </a:moveTo>
                  <a:cubicBezTo>
                    <a:pt x="82393" y="105935"/>
                    <a:pt x="82326" y="106068"/>
                    <a:pt x="82226" y="106202"/>
                  </a:cubicBezTo>
                  <a:cubicBezTo>
                    <a:pt x="82226" y="106168"/>
                    <a:pt x="82226" y="106168"/>
                    <a:pt x="82226" y="106168"/>
                  </a:cubicBezTo>
                  <a:cubicBezTo>
                    <a:pt x="82326" y="106035"/>
                    <a:pt x="82393" y="105935"/>
                    <a:pt x="82493" y="105802"/>
                  </a:cubicBezTo>
                  <a:close/>
                  <a:moveTo>
                    <a:pt x="154088" y="93171"/>
                  </a:moveTo>
                  <a:cubicBezTo>
                    <a:pt x="154320" y="93171"/>
                    <a:pt x="154558" y="93219"/>
                    <a:pt x="154811" y="93326"/>
                  </a:cubicBezTo>
                  <a:cubicBezTo>
                    <a:pt x="155712" y="93726"/>
                    <a:pt x="156679" y="94293"/>
                    <a:pt x="157447" y="94994"/>
                  </a:cubicBezTo>
                  <a:cubicBezTo>
                    <a:pt x="158681" y="96128"/>
                    <a:pt x="159615" y="97629"/>
                    <a:pt x="161316" y="98196"/>
                  </a:cubicBezTo>
                  <a:cubicBezTo>
                    <a:pt x="162183" y="98463"/>
                    <a:pt x="163151" y="98563"/>
                    <a:pt x="164051" y="98796"/>
                  </a:cubicBezTo>
                  <a:cubicBezTo>
                    <a:pt x="164885" y="98997"/>
                    <a:pt x="165719" y="99330"/>
                    <a:pt x="166520" y="99697"/>
                  </a:cubicBezTo>
                  <a:cubicBezTo>
                    <a:pt x="168054" y="100464"/>
                    <a:pt x="169455" y="101532"/>
                    <a:pt x="170489" y="102899"/>
                  </a:cubicBezTo>
                  <a:cubicBezTo>
                    <a:pt x="171156" y="103800"/>
                    <a:pt x="171790" y="104867"/>
                    <a:pt x="171857" y="105968"/>
                  </a:cubicBezTo>
                  <a:cubicBezTo>
                    <a:pt x="171857" y="106135"/>
                    <a:pt x="171857" y="106302"/>
                    <a:pt x="171857" y="106435"/>
                  </a:cubicBezTo>
                  <a:cubicBezTo>
                    <a:pt x="171824" y="106302"/>
                    <a:pt x="171790" y="106135"/>
                    <a:pt x="171724" y="105968"/>
                  </a:cubicBezTo>
                  <a:cubicBezTo>
                    <a:pt x="171657" y="105401"/>
                    <a:pt x="171323" y="104801"/>
                    <a:pt x="171023" y="104367"/>
                  </a:cubicBezTo>
                  <a:cubicBezTo>
                    <a:pt x="170456" y="103500"/>
                    <a:pt x="169755" y="102733"/>
                    <a:pt x="169022" y="101999"/>
                  </a:cubicBezTo>
                  <a:cubicBezTo>
                    <a:pt x="168321" y="101265"/>
                    <a:pt x="167554" y="100564"/>
                    <a:pt x="166653" y="100064"/>
                  </a:cubicBezTo>
                  <a:cubicBezTo>
                    <a:pt x="165719" y="99530"/>
                    <a:pt x="164719" y="99297"/>
                    <a:pt x="163684" y="99197"/>
                  </a:cubicBezTo>
                  <a:cubicBezTo>
                    <a:pt x="162584" y="99097"/>
                    <a:pt x="161450" y="99063"/>
                    <a:pt x="160415" y="98696"/>
                  </a:cubicBezTo>
                  <a:cubicBezTo>
                    <a:pt x="159481" y="98363"/>
                    <a:pt x="158748" y="97696"/>
                    <a:pt x="158080" y="96962"/>
                  </a:cubicBezTo>
                  <a:cubicBezTo>
                    <a:pt x="156846" y="95627"/>
                    <a:pt x="155679" y="94160"/>
                    <a:pt x="153744" y="93893"/>
                  </a:cubicBezTo>
                  <a:cubicBezTo>
                    <a:pt x="153494" y="93876"/>
                    <a:pt x="153244" y="93860"/>
                    <a:pt x="152993" y="93860"/>
                  </a:cubicBezTo>
                  <a:cubicBezTo>
                    <a:pt x="152743" y="93860"/>
                    <a:pt x="152493" y="93876"/>
                    <a:pt x="152243" y="93926"/>
                  </a:cubicBezTo>
                  <a:cubicBezTo>
                    <a:pt x="152510" y="93759"/>
                    <a:pt x="152777" y="93593"/>
                    <a:pt x="153043" y="93459"/>
                  </a:cubicBezTo>
                  <a:cubicBezTo>
                    <a:pt x="153404" y="93279"/>
                    <a:pt x="153740" y="93171"/>
                    <a:pt x="154088" y="93171"/>
                  </a:cubicBezTo>
                  <a:close/>
                  <a:moveTo>
                    <a:pt x="48435" y="106102"/>
                  </a:moveTo>
                  <a:cubicBezTo>
                    <a:pt x="48602" y="106268"/>
                    <a:pt x="48769" y="106402"/>
                    <a:pt x="48936" y="106569"/>
                  </a:cubicBezTo>
                  <a:cubicBezTo>
                    <a:pt x="48769" y="106435"/>
                    <a:pt x="48569" y="106302"/>
                    <a:pt x="48402" y="106135"/>
                  </a:cubicBezTo>
                  <a:cubicBezTo>
                    <a:pt x="48402" y="106135"/>
                    <a:pt x="48435" y="106135"/>
                    <a:pt x="48435" y="106102"/>
                  </a:cubicBezTo>
                  <a:close/>
                  <a:moveTo>
                    <a:pt x="134343" y="95096"/>
                  </a:moveTo>
                  <a:cubicBezTo>
                    <a:pt x="136473" y="95096"/>
                    <a:pt x="138602" y="95296"/>
                    <a:pt x="140701" y="95627"/>
                  </a:cubicBezTo>
                  <a:cubicBezTo>
                    <a:pt x="142302" y="95861"/>
                    <a:pt x="143870" y="96261"/>
                    <a:pt x="145438" y="96528"/>
                  </a:cubicBezTo>
                  <a:cubicBezTo>
                    <a:pt x="145638" y="96561"/>
                    <a:pt x="145805" y="96595"/>
                    <a:pt x="146005" y="96628"/>
                  </a:cubicBezTo>
                  <a:cubicBezTo>
                    <a:pt x="146038" y="96628"/>
                    <a:pt x="146038" y="96628"/>
                    <a:pt x="146072" y="96595"/>
                  </a:cubicBezTo>
                  <a:cubicBezTo>
                    <a:pt x="146272" y="96628"/>
                    <a:pt x="146505" y="96662"/>
                    <a:pt x="146672" y="96662"/>
                  </a:cubicBezTo>
                  <a:lnTo>
                    <a:pt x="147373" y="96662"/>
                  </a:lnTo>
                  <a:cubicBezTo>
                    <a:pt x="149029" y="98058"/>
                    <a:pt x="151382" y="98664"/>
                    <a:pt x="153537" y="98664"/>
                  </a:cubicBezTo>
                  <a:cubicBezTo>
                    <a:pt x="153595" y="98664"/>
                    <a:pt x="153653" y="98664"/>
                    <a:pt x="153711" y="98663"/>
                  </a:cubicBezTo>
                  <a:cubicBezTo>
                    <a:pt x="154178" y="98730"/>
                    <a:pt x="154678" y="98763"/>
                    <a:pt x="155145" y="98763"/>
                  </a:cubicBezTo>
                  <a:cubicBezTo>
                    <a:pt x="155745" y="98730"/>
                    <a:pt x="156312" y="98696"/>
                    <a:pt x="156880" y="98530"/>
                  </a:cubicBezTo>
                  <a:cubicBezTo>
                    <a:pt x="157280" y="98429"/>
                    <a:pt x="158047" y="98296"/>
                    <a:pt x="158314" y="97929"/>
                  </a:cubicBezTo>
                  <a:cubicBezTo>
                    <a:pt x="158648" y="98263"/>
                    <a:pt x="158981" y="98563"/>
                    <a:pt x="159381" y="98796"/>
                  </a:cubicBezTo>
                  <a:cubicBezTo>
                    <a:pt x="160149" y="99263"/>
                    <a:pt x="161049" y="99497"/>
                    <a:pt x="161950" y="99597"/>
                  </a:cubicBezTo>
                  <a:cubicBezTo>
                    <a:pt x="163017" y="99730"/>
                    <a:pt x="164085" y="99764"/>
                    <a:pt x="165119" y="100031"/>
                  </a:cubicBezTo>
                  <a:cubicBezTo>
                    <a:pt x="166053" y="100297"/>
                    <a:pt x="166887" y="100831"/>
                    <a:pt x="167621" y="101465"/>
                  </a:cubicBezTo>
                  <a:cubicBezTo>
                    <a:pt x="168455" y="102165"/>
                    <a:pt x="169122" y="102999"/>
                    <a:pt x="169822" y="103833"/>
                  </a:cubicBezTo>
                  <a:cubicBezTo>
                    <a:pt x="171523" y="105835"/>
                    <a:pt x="171757" y="108570"/>
                    <a:pt x="169022" y="108637"/>
                  </a:cubicBezTo>
                  <a:cubicBezTo>
                    <a:pt x="168985" y="108638"/>
                    <a:pt x="168949" y="108639"/>
                    <a:pt x="168912" y="108639"/>
                  </a:cubicBezTo>
                  <a:cubicBezTo>
                    <a:pt x="167950" y="108639"/>
                    <a:pt x="167021" y="108222"/>
                    <a:pt x="166153" y="107836"/>
                  </a:cubicBezTo>
                  <a:cubicBezTo>
                    <a:pt x="165252" y="107436"/>
                    <a:pt x="164352" y="107002"/>
                    <a:pt x="163418" y="106569"/>
                  </a:cubicBezTo>
                  <a:cubicBezTo>
                    <a:pt x="162350" y="106068"/>
                    <a:pt x="161249" y="105601"/>
                    <a:pt x="160115" y="105134"/>
                  </a:cubicBezTo>
                  <a:cubicBezTo>
                    <a:pt x="157880" y="103900"/>
                    <a:pt x="155512" y="102933"/>
                    <a:pt x="153010" y="102299"/>
                  </a:cubicBezTo>
                  <a:cubicBezTo>
                    <a:pt x="152343" y="102099"/>
                    <a:pt x="151609" y="101932"/>
                    <a:pt x="150875" y="101799"/>
                  </a:cubicBezTo>
                  <a:cubicBezTo>
                    <a:pt x="150742" y="101765"/>
                    <a:pt x="150642" y="101732"/>
                    <a:pt x="150508" y="101698"/>
                  </a:cubicBezTo>
                  <a:cubicBezTo>
                    <a:pt x="150041" y="101532"/>
                    <a:pt x="149574" y="101465"/>
                    <a:pt x="149074" y="101432"/>
                  </a:cubicBezTo>
                  <a:cubicBezTo>
                    <a:pt x="148907" y="101398"/>
                    <a:pt x="148774" y="101398"/>
                    <a:pt x="148607" y="101398"/>
                  </a:cubicBezTo>
                  <a:cubicBezTo>
                    <a:pt x="148265" y="101349"/>
                    <a:pt x="147923" y="101318"/>
                    <a:pt x="147608" y="101318"/>
                  </a:cubicBezTo>
                  <a:cubicBezTo>
                    <a:pt x="147492" y="101318"/>
                    <a:pt x="147380" y="101323"/>
                    <a:pt x="147273" y="101332"/>
                  </a:cubicBezTo>
                  <a:cubicBezTo>
                    <a:pt x="145805" y="101465"/>
                    <a:pt x="144404" y="101999"/>
                    <a:pt x="143003" y="102432"/>
                  </a:cubicBezTo>
                  <a:cubicBezTo>
                    <a:pt x="140168" y="103333"/>
                    <a:pt x="137366" y="104334"/>
                    <a:pt x="134597" y="105401"/>
                  </a:cubicBezTo>
                  <a:cubicBezTo>
                    <a:pt x="133796" y="105735"/>
                    <a:pt x="133029" y="106068"/>
                    <a:pt x="132229" y="106369"/>
                  </a:cubicBezTo>
                  <a:cubicBezTo>
                    <a:pt x="131872" y="106500"/>
                    <a:pt x="131463" y="106610"/>
                    <a:pt x="131066" y="106610"/>
                  </a:cubicBezTo>
                  <a:cubicBezTo>
                    <a:pt x="130757" y="106610"/>
                    <a:pt x="130456" y="106544"/>
                    <a:pt x="130194" y="106369"/>
                  </a:cubicBezTo>
                  <a:cubicBezTo>
                    <a:pt x="129460" y="105001"/>
                    <a:pt x="128559" y="103733"/>
                    <a:pt x="127525" y="102566"/>
                  </a:cubicBezTo>
                  <a:cubicBezTo>
                    <a:pt x="126691" y="101598"/>
                    <a:pt x="125724" y="100764"/>
                    <a:pt x="124723" y="99997"/>
                  </a:cubicBezTo>
                  <a:lnTo>
                    <a:pt x="124690" y="99997"/>
                  </a:lnTo>
                  <a:cubicBezTo>
                    <a:pt x="124657" y="99864"/>
                    <a:pt x="124590" y="99830"/>
                    <a:pt x="124490" y="99730"/>
                  </a:cubicBezTo>
                  <a:cubicBezTo>
                    <a:pt x="124290" y="99564"/>
                    <a:pt x="124089" y="99397"/>
                    <a:pt x="123989" y="99130"/>
                  </a:cubicBezTo>
                  <a:cubicBezTo>
                    <a:pt x="123956" y="98963"/>
                    <a:pt x="123923" y="98830"/>
                    <a:pt x="123956" y="98696"/>
                  </a:cubicBezTo>
                  <a:cubicBezTo>
                    <a:pt x="124123" y="98329"/>
                    <a:pt x="124456" y="98063"/>
                    <a:pt x="124757" y="97829"/>
                  </a:cubicBezTo>
                  <a:cubicBezTo>
                    <a:pt x="125524" y="97229"/>
                    <a:pt x="126424" y="96762"/>
                    <a:pt x="127325" y="96361"/>
                  </a:cubicBezTo>
                  <a:cubicBezTo>
                    <a:pt x="128559" y="95828"/>
                    <a:pt x="129794" y="95494"/>
                    <a:pt x="131094" y="95261"/>
                  </a:cubicBezTo>
                  <a:cubicBezTo>
                    <a:pt x="132175" y="95148"/>
                    <a:pt x="133259" y="95096"/>
                    <a:pt x="134343" y="95096"/>
                  </a:cubicBezTo>
                  <a:close/>
                  <a:moveTo>
                    <a:pt x="27438" y="79193"/>
                  </a:moveTo>
                  <a:cubicBezTo>
                    <a:pt x="27982" y="79193"/>
                    <a:pt x="28516" y="79613"/>
                    <a:pt x="28755" y="80116"/>
                  </a:cubicBezTo>
                  <a:cubicBezTo>
                    <a:pt x="29222" y="80984"/>
                    <a:pt x="29122" y="82018"/>
                    <a:pt x="28988" y="82985"/>
                  </a:cubicBezTo>
                  <a:cubicBezTo>
                    <a:pt x="28888" y="83886"/>
                    <a:pt x="28755" y="84886"/>
                    <a:pt x="28088" y="85554"/>
                  </a:cubicBezTo>
                  <a:cubicBezTo>
                    <a:pt x="27781" y="85876"/>
                    <a:pt x="27311" y="86050"/>
                    <a:pt x="26866" y="86050"/>
                  </a:cubicBezTo>
                  <a:cubicBezTo>
                    <a:pt x="26390" y="86050"/>
                    <a:pt x="25942" y="85851"/>
                    <a:pt x="25753" y="85420"/>
                  </a:cubicBezTo>
                  <a:lnTo>
                    <a:pt x="25753" y="85420"/>
                  </a:lnTo>
                  <a:cubicBezTo>
                    <a:pt x="26028" y="86053"/>
                    <a:pt x="26711" y="86481"/>
                    <a:pt x="27391" y="86481"/>
                  </a:cubicBezTo>
                  <a:cubicBezTo>
                    <a:pt x="27536" y="86481"/>
                    <a:pt x="27680" y="86462"/>
                    <a:pt x="27821" y="86421"/>
                  </a:cubicBezTo>
                  <a:lnTo>
                    <a:pt x="27821" y="86421"/>
                  </a:lnTo>
                  <a:cubicBezTo>
                    <a:pt x="26687" y="87789"/>
                    <a:pt x="25619" y="89223"/>
                    <a:pt x="24618" y="90691"/>
                  </a:cubicBezTo>
                  <a:cubicBezTo>
                    <a:pt x="24518" y="90290"/>
                    <a:pt x="24185" y="89957"/>
                    <a:pt x="23785" y="89857"/>
                  </a:cubicBezTo>
                  <a:lnTo>
                    <a:pt x="23785" y="89857"/>
                  </a:lnTo>
                  <a:cubicBezTo>
                    <a:pt x="24585" y="90390"/>
                    <a:pt x="24452" y="91625"/>
                    <a:pt x="24151" y="92559"/>
                  </a:cubicBezTo>
                  <a:cubicBezTo>
                    <a:pt x="23785" y="93726"/>
                    <a:pt x="23318" y="94927"/>
                    <a:pt x="22417" y="95761"/>
                  </a:cubicBezTo>
                  <a:cubicBezTo>
                    <a:pt x="21883" y="96228"/>
                    <a:pt x="21283" y="96561"/>
                    <a:pt x="20682" y="96862"/>
                  </a:cubicBezTo>
                  <a:cubicBezTo>
                    <a:pt x="20665" y="96856"/>
                    <a:pt x="20646" y="96853"/>
                    <a:pt x="20627" y="96853"/>
                  </a:cubicBezTo>
                  <a:cubicBezTo>
                    <a:pt x="20539" y="96853"/>
                    <a:pt x="20449" y="96913"/>
                    <a:pt x="20449" y="96995"/>
                  </a:cubicBezTo>
                  <a:cubicBezTo>
                    <a:pt x="19882" y="97295"/>
                    <a:pt x="19315" y="97629"/>
                    <a:pt x="18848" y="98063"/>
                  </a:cubicBezTo>
                  <a:cubicBezTo>
                    <a:pt x="18147" y="98730"/>
                    <a:pt x="17714" y="99597"/>
                    <a:pt x="17280" y="100431"/>
                  </a:cubicBezTo>
                  <a:cubicBezTo>
                    <a:pt x="16813" y="101265"/>
                    <a:pt x="16246" y="102099"/>
                    <a:pt x="15445" y="102599"/>
                  </a:cubicBezTo>
                  <a:cubicBezTo>
                    <a:pt x="15067" y="102835"/>
                    <a:pt x="14608" y="102967"/>
                    <a:pt x="14157" y="102967"/>
                  </a:cubicBezTo>
                  <a:cubicBezTo>
                    <a:pt x="13654" y="102967"/>
                    <a:pt x="13162" y="102802"/>
                    <a:pt x="12810" y="102432"/>
                  </a:cubicBezTo>
                  <a:cubicBezTo>
                    <a:pt x="12810" y="101999"/>
                    <a:pt x="13210" y="101665"/>
                    <a:pt x="13644" y="101465"/>
                  </a:cubicBezTo>
                  <a:cubicBezTo>
                    <a:pt x="14044" y="101265"/>
                    <a:pt x="14511" y="101165"/>
                    <a:pt x="14878" y="100931"/>
                  </a:cubicBezTo>
                  <a:cubicBezTo>
                    <a:pt x="15479" y="100531"/>
                    <a:pt x="15745" y="99764"/>
                    <a:pt x="15879" y="99030"/>
                  </a:cubicBezTo>
                  <a:cubicBezTo>
                    <a:pt x="16012" y="98329"/>
                    <a:pt x="16012" y="97562"/>
                    <a:pt x="16246" y="96895"/>
                  </a:cubicBezTo>
                  <a:cubicBezTo>
                    <a:pt x="16579" y="95861"/>
                    <a:pt x="17347" y="95060"/>
                    <a:pt x="18014" y="94193"/>
                  </a:cubicBezTo>
                  <a:cubicBezTo>
                    <a:pt x="18648" y="93359"/>
                    <a:pt x="19248" y="92325"/>
                    <a:pt x="19081" y="91258"/>
                  </a:cubicBezTo>
                  <a:lnTo>
                    <a:pt x="19081" y="91258"/>
                  </a:lnTo>
                  <a:cubicBezTo>
                    <a:pt x="18614" y="93826"/>
                    <a:pt x="16446" y="96028"/>
                    <a:pt x="13844" y="96495"/>
                  </a:cubicBezTo>
                  <a:cubicBezTo>
                    <a:pt x="14049" y="96612"/>
                    <a:pt x="14272" y="96661"/>
                    <a:pt x="14500" y="96661"/>
                  </a:cubicBezTo>
                  <a:cubicBezTo>
                    <a:pt x="15052" y="96661"/>
                    <a:pt x="15641" y="96378"/>
                    <a:pt x="16112" y="96094"/>
                  </a:cubicBezTo>
                  <a:lnTo>
                    <a:pt x="16112" y="96094"/>
                  </a:lnTo>
                  <a:cubicBezTo>
                    <a:pt x="15745" y="97028"/>
                    <a:pt x="15779" y="98096"/>
                    <a:pt x="15512" y="99063"/>
                  </a:cubicBezTo>
                  <a:cubicBezTo>
                    <a:pt x="15245" y="100031"/>
                    <a:pt x="14511" y="101031"/>
                    <a:pt x="13511" y="101065"/>
                  </a:cubicBezTo>
                  <a:cubicBezTo>
                    <a:pt x="13677" y="100798"/>
                    <a:pt x="13644" y="100431"/>
                    <a:pt x="13410" y="100231"/>
                  </a:cubicBezTo>
                  <a:cubicBezTo>
                    <a:pt x="12910" y="101632"/>
                    <a:pt x="12110" y="103200"/>
                    <a:pt x="10642" y="103400"/>
                  </a:cubicBezTo>
                  <a:cubicBezTo>
                    <a:pt x="10308" y="103133"/>
                    <a:pt x="10008" y="102833"/>
                    <a:pt x="9674" y="102566"/>
                  </a:cubicBezTo>
                  <a:lnTo>
                    <a:pt x="9674" y="102566"/>
                  </a:lnTo>
                  <a:cubicBezTo>
                    <a:pt x="10375" y="103300"/>
                    <a:pt x="10875" y="104234"/>
                    <a:pt x="11075" y="105201"/>
                  </a:cubicBezTo>
                  <a:cubicBezTo>
                    <a:pt x="10922" y="105143"/>
                    <a:pt x="10757" y="105116"/>
                    <a:pt x="10590" y="105116"/>
                  </a:cubicBezTo>
                  <a:cubicBezTo>
                    <a:pt x="10177" y="105116"/>
                    <a:pt x="9750" y="105283"/>
                    <a:pt x="9441" y="105568"/>
                  </a:cubicBezTo>
                  <a:cubicBezTo>
                    <a:pt x="9763" y="105546"/>
                    <a:pt x="10093" y="105527"/>
                    <a:pt x="10422" y="105527"/>
                  </a:cubicBezTo>
                  <a:cubicBezTo>
                    <a:pt x="11079" y="105527"/>
                    <a:pt x="11731" y="105601"/>
                    <a:pt x="12310" y="105868"/>
                  </a:cubicBezTo>
                  <a:cubicBezTo>
                    <a:pt x="13177" y="106302"/>
                    <a:pt x="13844" y="107336"/>
                    <a:pt x="13477" y="108237"/>
                  </a:cubicBezTo>
                  <a:cubicBezTo>
                    <a:pt x="13410" y="108470"/>
                    <a:pt x="13244" y="108670"/>
                    <a:pt x="13010" y="108737"/>
                  </a:cubicBezTo>
                  <a:cubicBezTo>
                    <a:pt x="12971" y="108747"/>
                    <a:pt x="12929" y="108751"/>
                    <a:pt x="12885" y="108751"/>
                  </a:cubicBezTo>
                  <a:cubicBezTo>
                    <a:pt x="12779" y="108751"/>
                    <a:pt x="12661" y="108727"/>
                    <a:pt x="12543" y="108704"/>
                  </a:cubicBezTo>
                  <a:cubicBezTo>
                    <a:pt x="11542" y="108470"/>
                    <a:pt x="10408" y="108437"/>
                    <a:pt x="9441" y="107936"/>
                  </a:cubicBezTo>
                  <a:cubicBezTo>
                    <a:pt x="8107" y="107236"/>
                    <a:pt x="8073" y="105768"/>
                    <a:pt x="8107" y="104434"/>
                  </a:cubicBezTo>
                  <a:cubicBezTo>
                    <a:pt x="8140" y="103833"/>
                    <a:pt x="8140" y="103233"/>
                    <a:pt x="8140" y="102666"/>
                  </a:cubicBezTo>
                  <a:cubicBezTo>
                    <a:pt x="8707" y="102432"/>
                    <a:pt x="9174" y="101965"/>
                    <a:pt x="9441" y="101432"/>
                  </a:cubicBezTo>
                  <a:cubicBezTo>
                    <a:pt x="9541" y="101198"/>
                    <a:pt x="9608" y="100931"/>
                    <a:pt x="9775" y="100731"/>
                  </a:cubicBezTo>
                  <a:cubicBezTo>
                    <a:pt x="9975" y="100464"/>
                    <a:pt x="10308" y="100364"/>
                    <a:pt x="10608" y="100197"/>
                  </a:cubicBezTo>
                  <a:cubicBezTo>
                    <a:pt x="11442" y="99764"/>
                    <a:pt x="12076" y="98963"/>
                    <a:pt x="12310" y="98063"/>
                  </a:cubicBezTo>
                  <a:lnTo>
                    <a:pt x="12310" y="98063"/>
                  </a:lnTo>
                  <a:cubicBezTo>
                    <a:pt x="11743" y="99097"/>
                    <a:pt x="10809" y="99931"/>
                    <a:pt x="9708" y="100331"/>
                  </a:cubicBezTo>
                  <a:cubicBezTo>
                    <a:pt x="9708" y="99697"/>
                    <a:pt x="9374" y="99063"/>
                    <a:pt x="8841" y="98730"/>
                  </a:cubicBezTo>
                  <a:lnTo>
                    <a:pt x="8841" y="98730"/>
                  </a:lnTo>
                  <a:cubicBezTo>
                    <a:pt x="9541" y="99764"/>
                    <a:pt x="9574" y="101398"/>
                    <a:pt x="8540" y="102099"/>
                  </a:cubicBezTo>
                  <a:cubicBezTo>
                    <a:pt x="8374" y="102232"/>
                    <a:pt x="8207" y="102299"/>
                    <a:pt x="8040" y="102299"/>
                  </a:cubicBezTo>
                  <a:cubicBezTo>
                    <a:pt x="7706" y="102266"/>
                    <a:pt x="7440" y="101999"/>
                    <a:pt x="7173" y="101765"/>
                  </a:cubicBezTo>
                  <a:cubicBezTo>
                    <a:pt x="7018" y="101611"/>
                    <a:pt x="6792" y="101486"/>
                    <a:pt x="6578" y="101486"/>
                  </a:cubicBezTo>
                  <a:cubicBezTo>
                    <a:pt x="6469" y="101486"/>
                    <a:pt x="6363" y="101519"/>
                    <a:pt x="6272" y="101598"/>
                  </a:cubicBezTo>
                  <a:cubicBezTo>
                    <a:pt x="7239" y="101732"/>
                    <a:pt x="7907" y="102733"/>
                    <a:pt x="7907" y="103667"/>
                  </a:cubicBezTo>
                  <a:cubicBezTo>
                    <a:pt x="7907" y="104634"/>
                    <a:pt x="7373" y="105535"/>
                    <a:pt x="6706" y="106235"/>
                  </a:cubicBezTo>
                  <a:cubicBezTo>
                    <a:pt x="6338" y="106603"/>
                    <a:pt x="5845" y="106950"/>
                    <a:pt x="5359" y="106950"/>
                  </a:cubicBezTo>
                  <a:cubicBezTo>
                    <a:pt x="5228" y="106950"/>
                    <a:pt x="5098" y="106925"/>
                    <a:pt x="4971" y="106869"/>
                  </a:cubicBezTo>
                  <a:cubicBezTo>
                    <a:pt x="4504" y="106669"/>
                    <a:pt x="4304" y="106102"/>
                    <a:pt x="4304" y="105601"/>
                  </a:cubicBezTo>
                  <a:cubicBezTo>
                    <a:pt x="4304" y="104968"/>
                    <a:pt x="4437" y="104300"/>
                    <a:pt x="4337" y="103667"/>
                  </a:cubicBezTo>
                  <a:cubicBezTo>
                    <a:pt x="4271" y="102999"/>
                    <a:pt x="3970" y="102366"/>
                    <a:pt x="4037" y="101665"/>
                  </a:cubicBezTo>
                  <a:cubicBezTo>
                    <a:pt x="4070" y="101298"/>
                    <a:pt x="4237" y="100965"/>
                    <a:pt x="4404" y="100598"/>
                  </a:cubicBezTo>
                  <a:cubicBezTo>
                    <a:pt x="5672" y="98096"/>
                    <a:pt x="8307" y="96295"/>
                    <a:pt x="11109" y="95994"/>
                  </a:cubicBezTo>
                  <a:cubicBezTo>
                    <a:pt x="11476" y="96028"/>
                    <a:pt x="11809" y="96094"/>
                    <a:pt x="12176" y="96128"/>
                  </a:cubicBezTo>
                  <a:cubicBezTo>
                    <a:pt x="12185" y="96131"/>
                    <a:pt x="12194" y="96132"/>
                    <a:pt x="12202" y="96132"/>
                  </a:cubicBezTo>
                  <a:cubicBezTo>
                    <a:pt x="12282" y="96132"/>
                    <a:pt x="12304" y="95991"/>
                    <a:pt x="12243" y="95961"/>
                  </a:cubicBezTo>
                  <a:cubicBezTo>
                    <a:pt x="11866" y="95729"/>
                    <a:pt x="11314" y="95548"/>
                    <a:pt x="10803" y="95548"/>
                  </a:cubicBezTo>
                  <a:cubicBezTo>
                    <a:pt x="10726" y="95548"/>
                    <a:pt x="10650" y="95552"/>
                    <a:pt x="10575" y="95561"/>
                  </a:cubicBezTo>
                  <a:cubicBezTo>
                    <a:pt x="9875" y="95527"/>
                    <a:pt x="9174" y="95361"/>
                    <a:pt x="8540" y="95060"/>
                  </a:cubicBezTo>
                  <a:cubicBezTo>
                    <a:pt x="8907" y="94660"/>
                    <a:pt x="9274" y="94260"/>
                    <a:pt x="9441" y="93759"/>
                  </a:cubicBezTo>
                  <a:cubicBezTo>
                    <a:pt x="9608" y="93259"/>
                    <a:pt x="9541" y="92625"/>
                    <a:pt x="9141" y="92292"/>
                  </a:cubicBezTo>
                  <a:lnTo>
                    <a:pt x="9141" y="92292"/>
                  </a:lnTo>
                  <a:cubicBezTo>
                    <a:pt x="9408" y="93059"/>
                    <a:pt x="9107" y="93960"/>
                    <a:pt x="8440" y="94427"/>
                  </a:cubicBezTo>
                  <a:cubicBezTo>
                    <a:pt x="8135" y="94625"/>
                    <a:pt x="7768" y="94725"/>
                    <a:pt x="7402" y="94725"/>
                  </a:cubicBezTo>
                  <a:cubicBezTo>
                    <a:pt x="6966" y="94725"/>
                    <a:pt x="6531" y="94583"/>
                    <a:pt x="6205" y="94293"/>
                  </a:cubicBezTo>
                  <a:cubicBezTo>
                    <a:pt x="6439" y="93793"/>
                    <a:pt x="6639" y="93259"/>
                    <a:pt x="6572" y="92725"/>
                  </a:cubicBezTo>
                  <a:cubicBezTo>
                    <a:pt x="6506" y="92158"/>
                    <a:pt x="6105" y="91625"/>
                    <a:pt x="5538" y="91558"/>
                  </a:cubicBezTo>
                  <a:lnTo>
                    <a:pt x="5538" y="91558"/>
                  </a:lnTo>
                  <a:cubicBezTo>
                    <a:pt x="6239" y="91825"/>
                    <a:pt x="6506" y="92792"/>
                    <a:pt x="6139" y="93493"/>
                  </a:cubicBezTo>
                  <a:cubicBezTo>
                    <a:pt x="5805" y="94160"/>
                    <a:pt x="5004" y="94493"/>
                    <a:pt x="4237" y="94527"/>
                  </a:cubicBezTo>
                  <a:cubicBezTo>
                    <a:pt x="3503" y="94527"/>
                    <a:pt x="2770" y="94226"/>
                    <a:pt x="2102" y="93893"/>
                  </a:cubicBezTo>
                  <a:cubicBezTo>
                    <a:pt x="1369" y="93526"/>
                    <a:pt x="601" y="92759"/>
                    <a:pt x="935" y="92025"/>
                  </a:cubicBezTo>
                  <a:cubicBezTo>
                    <a:pt x="1068" y="91758"/>
                    <a:pt x="1335" y="91591"/>
                    <a:pt x="1569" y="91424"/>
                  </a:cubicBezTo>
                  <a:cubicBezTo>
                    <a:pt x="2336" y="90924"/>
                    <a:pt x="3203" y="90457"/>
                    <a:pt x="4104" y="90357"/>
                  </a:cubicBezTo>
                  <a:cubicBezTo>
                    <a:pt x="4254" y="90339"/>
                    <a:pt x="4404" y="90331"/>
                    <a:pt x="4552" y="90331"/>
                  </a:cubicBezTo>
                  <a:cubicBezTo>
                    <a:pt x="5785" y="90331"/>
                    <a:pt x="6949" y="90904"/>
                    <a:pt x="8140" y="91291"/>
                  </a:cubicBezTo>
                  <a:cubicBezTo>
                    <a:pt x="9287" y="91644"/>
                    <a:pt x="10486" y="91822"/>
                    <a:pt x="11685" y="91822"/>
                  </a:cubicBezTo>
                  <a:cubicBezTo>
                    <a:pt x="13206" y="91822"/>
                    <a:pt x="14728" y="91536"/>
                    <a:pt x="16146" y="90957"/>
                  </a:cubicBezTo>
                  <a:cubicBezTo>
                    <a:pt x="16546" y="90757"/>
                    <a:pt x="16980" y="90557"/>
                    <a:pt x="17213" y="90224"/>
                  </a:cubicBezTo>
                  <a:cubicBezTo>
                    <a:pt x="17480" y="89857"/>
                    <a:pt x="17547" y="89323"/>
                    <a:pt x="17280" y="88989"/>
                  </a:cubicBezTo>
                  <a:lnTo>
                    <a:pt x="17280" y="88989"/>
                  </a:lnTo>
                  <a:cubicBezTo>
                    <a:pt x="17113" y="89857"/>
                    <a:pt x="16413" y="90591"/>
                    <a:pt x="15545" y="90724"/>
                  </a:cubicBezTo>
                  <a:cubicBezTo>
                    <a:pt x="15425" y="90748"/>
                    <a:pt x="15303" y="90760"/>
                    <a:pt x="15180" y="90760"/>
                  </a:cubicBezTo>
                  <a:cubicBezTo>
                    <a:pt x="14453" y="90760"/>
                    <a:pt x="13715" y="90351"/>
                    <a:pt x="13344" y="89723"/>
                  </a:cubicBezTo>
                  <a:cubicBezTo>
                    <a:pt x="14645" y="89657"/>
                    <a:pt x="15812" y="88522"/>
                    <a:pt x="15946" y="87221"/>
                  </a:cubicBezTo>
                  <a:cubicBezTo>
                    <a:pt x="15946" y="87155"/>
                    <a:pt x="15946" y="87055"/>
                    <a:pt x="15879" y="86988"/>
                  </a:cubicBezTo>
                  <a:cubicBezTo>
                    <a:pt x="15846" y="86948"/>
                    <a:pt x="15808" y="86931"/>
                    <a:pt x="15769" y="86931"/>
                  </a:cubicBezTo>
                  <a:cubicBezTo>
                    <a:pt x="15613" y="86931"/>
                    <a:pt x="15432" y="87208"/>
                    <a:pt x="15379" y="87422"/>
                  </a:cubicBezTo>
                  <a:cubicBezTo>
                    <a:pt x="15095" y="88469"/>
                    <a:pt x="13995" y="89157"/>
                    <a:pt x="12893" y="89157"/>
                  </a:cubicBezTo>
                  <a:cubicBezTo>
                    <a:pt x="12697" y="89157"/>
                    <a:pt x="12501" y="89135"/>
                    <a:pt x="12310" y="89089"/>
                  </a:cubicBezTo>
                  <a:cubicBezTo>
                    <a:pt x="11042" y="88823"/>
                    <a:pt x="10075" y="87688"/>
                    <a:pt x="9741" y="86454"/>
                  </a:cubicBezTo>
                  <a:cubicBezTo>
                    <a:pt x="9441" y="85454"/>
                    <a:pt x="9641" y="84186"/>
                    <a:pt x="10508" y="83619"/>
                  </a:cubicBezTo>
                  <a:cubicBezTo>
                    <a:pt x="10822" y="83438"/>
                    <a:pt x="11166" y="83362"/>
                    <a:pt x="11518" y="83362"/>
                  </a:cubicBezTo>
                  <a:cubicBezTo>
                    <a:pt x="12141" y="83362"/>
                    <a:pt x="12790" y="83600"/>
                    <a:pt x="13344" y="83919"/>
                  </a:cubicBezTo>
                  <a:cubicBezTo>
                    <a:pt x="14511" y="84586"/>
                    <a:pt x="15512" y="85487"/>
                    <a:pt x="16246" y="86621"/>
                  </a:cubicBezTo>
                  <a:cubicBezTo>
                    <a:pt x="16846" y="87455"/>
                    <a:pt x="17280" y="88422"/>
                    <a:pt x="18114" y="88989"/>
                  </a:cubicBezTo>
                  <a:cubicBezTo>
                    <a:pt x="18603" y="89350"/>
                    <a:pt x="19191" y="89492"/>
                    <a:pt x="19787" y="89492"/>
                  </a:cubicBezTo>
                  <a:cubicBezTo>
                    <a:pt x="19963" y="89492"/>
                    <a:pt x="20140" y="89479"/>
                    <a:pt x="20315" y="89456"/>
                  </a:cubicBezTo>
                  <a:cubicBezTo>
                    <a:pt x="21083" y="89356"/>
                    <a:pt x="21816" y="89023"/>
                    <a:pt x="22417" y="88522"/>
                  </a:cubicBezTo>
                  <a:cubicBezTo>
                    <a:pt x="23584" y="87522"/>
                    <a:pt x="24218" y="86021"/>
                    <a:pt x="24685" y="84553"/>
                  </a:cubicBezTo>
                  <a:cubicBezTo>
                    <a:pt x="25152" y="83085"/>
                    <a:pt x="25486" y="81551"/>
                    <a:pt x="26186" y="80183"/>
                  </a:cubicBezTo>
                  <a:cubicBezTo>
                    <a:pt x="26386" y="79816"/>
                    <a:pt x="26653" y="79416"/>
                    <a:pt x="27020" y="79282"/>
                  </a:cubicBezTo>
                  <a:cubicBezTo>
                    <a:pt x="27157" y="79221"/>
                    <a:pt x="27298" y="79193"/>
                    <a:pt x="27438" y="79193"/>
                  </a:cubicBezTo>
                  <a:close/>
                  <a:moveTo>
                    <a:pt x="130728" y="110347"/>
                  </a:moveTo>
                  <a:cubicBezTo>
                    <a:pt x="130726" y="110510"/>
                    <a:pt x="130693" y="110639"/>
                    <a:pt x="130627" y="110705"/>
                  </a:cubicBezTo>
                  <a:lnTo>
                    <a:pt x="130594" y="110705"/>
                  </a:lnTo>
                  <a:cubicBezTo>
                    <a:pt x="130627" y="110605"/>
                    <a:pt x="130661" y="110505"/>
                    <a:pt x="130694" y="110405"/>
                  </a:cubicBezTo>
                  <a:cubicBezTo>
                    <a:pt x="130694" y="110405"/>
                    <a:pt x="130694" y="110405"/>
                    <a:pt x="130694" y="110371"/>
                  </a:cubicBezTo>
                  <a:cubicBezTo>
                    <a:pt x="130724" y="110371"/>
                    <a:pt x="130727" y="110371"/>
                    <a:pt x="130728" y="110347"/>
                  </a:cubicBezTo>
                  <a:close/>
                  <a:moveTo>
                    <a:pt x="121788" y="98997"/>
                  </a:moveTo>
                  <a:cubicBezTo>
                    <a:pt x="122555" y="99197"/>
                    <a:pt x="123222" y="99564"/>
                    <a:pt x="123889" y="99997"/>
                  </a:cubicBezTo>
                  <a:cubicBezTo>
                    <a:pt x="124056" y="100131"/>
                    <a:pt x="124256" y="100264"/>
                    <a:pt x="124456" y="100431"/>
                  </a:cubicBezTo>
                  <a:cubicBezTo>
                    <a:pt x="125324" y="101098"/>
                    <a:pt x="126158" y="101865"/>
                    <a:pt x="126891" y="102666"/>
                  </a:cubicBezTo>
                  <a:cubicBezTo>
                    <a:pt x="128126" y="104134"/>
                    <a:pt x="129126" y="105801"/>
                    <a:pt x="129927" y="107503"/>
                  </a:cubicBezTo>
                  <a:cubicBezTo>
                    <a:pt x="129960" y="107636"/>
                    <a:pt x="130027" y="107770"/>
                    <a:pt x="130094" y="107936"/>
                  </a:cubicBezTo>
                  <a:cubicBezTo>
                    <a:pt x="130227" y="108270"/>
                    <a:pt x="130327" y="108603"/>
                    <a:pt x="130327" y="108970"/>
                  </a:cubicBezTo>
                  <a:cubicBezTo>
                    <a:pt x="130327" y="109671"/>
                    <a:pt x="129960" y="110071"/>
                    <a:pt x="129360" y="110371"/>
                  </a:cubicBezTo>
                  <a:cubicBezTo>
                    <a:pt x="128926" y="110605"/>
                    <a:pt x="128493" y="110772"/>
                    <a:pt x="128026" y="110872"/>
                  </a:cubicBezTo>
                  <a:lnTo>
                    <a:pt x="127992" y="110872"/>
                  </a:lnTo>
                  <a:cubicBezTo>
                    <a:pt x="127525" y="110805"/>
                    <a:pt x="127125" y="110505"/>
                    <a:pt x="126891" y="110071"/>
                  </a:cubicBezTo>
                  <a:cubicBezTo>
                    <a:pt x="126858" y="110038"/>
                    <a:pt x="126825" y="110004"/>
                    <a:pt x="126791" y="110004"/>
                  </a:cubicBezTo>
                  <a:cubicBezTo>
                    <a:pt x="126324" y="108904"/>
                    <a:pt x="125691" y="107903"/>
                    <a:pt x="124923" y="106969"/>
                  </a:cubicBezTo>
                  <a:cubicBezTo>
                    <a:pt x="124089" y="105902"/>
                    <a:pt x="123155" y="104867"/>
                    <a:pt x="122155" y="103900"/>
                  </a:cubicBezTo>
                  <a:cubicBezTo>
                    <a:pt x="121654" y="103400"/>
                    <a:pt x="121054" y="102933"/>
                    <a:pt x="120420" y="102599"/>
                  </a:cubicBezTo>
                  <a:cubicBezTo>
                    <a:pt x="120387" y="102566"/>
                    <a:pt x="120353" y="102499"/>
                    <a:pt x="120287" y="102499"/>
                  </a:cubicBezTo>
                  <a:lnTo>
                    <a:pt x="120253" y="102499"/>
                  </a:lnTo>
                  <a:cubicBezTo>
                    <a:pt x="119920" y="102366"/>
                    <a:pt x="119553" y="102232"/>
                    <a:pt x="119186" y="102165"/>
                  </a:cubicBezTo>
                  <a:cubicBezTo>
                    <a:pt x="118886" y="101465"/>
                    <a:pt x="119720" y="100564"/>
                    <a:pt x="120153" y="100097"/>
                  </a:cubicBezTo>
                  <a:cubicBezTo>
                    <a:pt x="120587" y="99597"/>
                    <a:pt x="121154" y="99163"/>
                    <a:pt x="121788" y="98997"/>
                  </a:cubicBezTo>
                  <a:close/>
                  <a:moveTo>
                    <a:pt x="87930" y="109071"/>
                  </a:moveTo>
                  <a:cubicBezTo>
                    <a:pt x="87630" y="109805"/>
                    <a:pt x="87363" y="110572"/>
                    <a:pt x="87063" y="111339"/>
                  </a:cubicBezTo>
                  <a:cubicBezTo>
                    <a:pt x="87330" y="110572"/>
                    <a:pt x="87630" y="109805"/>
                    <a:pt x="87930" y="109071"/>
                  </a:cubicBezTo>
                  <a:close/>
                  <a:moveTo>
                    <a:pt x="126559" y="111407"/>
                  </a:moveTo>
                  <a:cubicBezTo>
                    <a:pt x="126591" y="111473"/>
                    <a:pt x="126592" y="111539"/>
                    <a:pt x="126625" y="111572"/>
                  </a:cubicBezTo>
                  <a:cubicBezTo>
                    <a:pt x="126591" y="111572"/>
                    <a:pt x="126591" y="111606"/>
                    <a:pt x="126591" y="111606"/>
                  </a:cubicBezTo>
                  <a:cubicBezTo>
                    <a:pt x="126591" y="111539"/>
                    <a:pt x="126591" y="111473"/>
                    <a:pt x="126559" y="111407"/>
                  </a:cubicBezTo>
                  <a:close/>
                  <a:moveTo>
                    <a:pt x="77023" y="112440"/>
                  </a:moveTo>
                  <a:cubicBezTo>
                    <a:pt x="76922" y="112573"/>
                    <a:pt x="76789" y="112706"/>
                    <a:pt x="76689" y="112806"/>
                  </a:cubicBezTo>
                  <a:cubicBezTo>
                    <a:pt x="76665" y="112855"/>
                    <a:pt x="76623" y="112886"/>
                    <a:pt x="76589" y="112925"/>
                  </a:cubicBezTo>
                  <a:lnTo>
                    <a:pt x="76589" y="112925"/>
                  </a:lnTo>
                  <a:cubicBezTo>
                    <a:pt x="76716" y="112746"/>
                    <a:pt x="76867" y="112593"/>
                    <a:pt x="76989" y="112440"/>
                  </a:cubicBezTo>
                  <a:close/>
                  <a:moveTo>
                    <a:pt x="123689" y="113640"/>
                  </a:moveTo>
                  <a:cubicBezTo>
                    <a:pt x="123656" y="113640"/>
                    <a:pt x="123589" y="113674"/>
                    <a:pt x="123556" y="113674"/>
                  </a:cubicBezTo>
                  <a:cubicBezTo>
                    <a:pt x="123556" y="113674"/>
                    <a:pt x="123556" y="113640"/>
                    <a:pt x="123556" y="113640"/>
                  </a:cubicBezTo>
                  <a:close/>
                  <a:moveTo>
                    <a:pt x="124223" y="113907"/>
                  </a:moveTo>
                  <a:cubicBezTo>
                    <a:pt x="124223" y="113941"/>
                    <a:pt x="124190" y="113974"/>
                    <a:pt x="124156" y="113974"/>
                  </a:cubicBezTo>
                  <a:lnTo>
                    <a:pt x="124056" y="113974"/>
                  </a:lnTo>
                  <a:cubicBezTo>
                    <a:pt x="124123" y="113974"/>
                    <a:pt x="124190" y="113941"/>
                    <a:pt x="124223" y="113907"/>
                  </a:cubicBezTo>
                  <a:close/>
                  <a:moveTo>
                    <a:pt x="124356" y="114374"/>
                  </a:moveTo>
                  <a:lnTo>
                    <a:pt x="124356" y="114374"/>
                  </a:lnTo>
                  <a:cubicBezTo>
                    <a:pt x="124323" y="114408"/>
                    <a:pt x="124290" y="114441"/>
                    <a:pt x="124256" y="114474"/>
                  </a:cubicBezTo>
                  <a:cubicBezTo>
                    <a:pt x="124256" y="114474"/>
                    <a:pt x="124256" y="114441"/>
                    <a:pt x="124256" y="114441"/>
                  </a:cubicBezTo>
                  <a:cubicBezTo>
                    <a:pt x="124290" y="114408"/>
                    <a:pt x="124323" y="114408"/>
                    <a:pt x="124356" y="114374"/>
                  </a:cubicBezTo>
                  <a:close/>
                  <a:moveTo>
                    <a:pt x="55474" y="114674"/>
                  </a:moveTo>
                  <a:cubicBezTo>
                    <a:pt x="55507" y="114741"/>
                    <a:pt x="55507" y="114808"/>
                    <a:pt x="55507" y="114875"/>
                  </a:cubicBezTo>
                  <a:cubicBezTo>
                    <a:pt x="55507" y="114875"/>
                    <a:pt x="55474" y="114875"/>
                    <a:pt x="55474" y="114908"/>
                  </a:cubicBezTo>
                  <a:cubicBezTo>
                    <a:pt x="55474" y="114841"/>
                    <a:pt x="55474" y="114808"/>
                    <a:pt x="55474" y="114775"/>
                  </a:cubicBezTo>
                  <a:lnTo>
                    <a:pt x="55474" y="114674"/>
                  </a:lnTo>
                  <a:close/>
                  <a:moveTo>
                    <a:pt x="55974" y="116709"/>
                  </a:moveTo>
                  <a:lnTo>
                    <a:pt x="55974" y="116709"/>
                  </a:lnTo>
                  <a:cubicBezTo>
                    <a:pt x="56008" y="116743"/>
                    <a:pt x="56041" y="116743"/>
                    <a:pt x="56074" y="116743"/>
                  </a:cubicBezTo>
                  <a:cubicBezTo>
                    <a:pt x="56108" y="116776"/>
                    <a:pt x="56108" y="116809"/>
                    <a:pt x="56108" y="116843"/>
                  </a:cubicBezTo>
                  <a:cubicBezTo>
                    <a:pt x="56074" y="116809"/>
                    <a:pt x="56008" y="116776"/>
                    <a:pt x="55974" y="116709"/>
                  </a:cubicBezTo>
                  <a:close/>
                  <a:moveTo>
                    <a:pt x="74387" y="116028"/>
                  </a:moveTo>
                  <a:lnTo>
                    <a:pt x="74387" y="116028"/>
                  </a:lnTo>
                  <a:cubicBezTo>
                    <a:pt x="74131" y="116318"/>
                    <a:pt x="73876" y="116597"/>
                    <a:pt x="73620" y="116876"/>
                  </a:cubicBezTo>
                  <a:cubicBezTo>
                    <a:pt x="73587" y="116909"/>
                    <a:pt x="73553" y="116943"/>
                    <a:pt x="73487" y="117009"/>
                  </a:cubicBezTo>
                  <a:cubicBezTo>
                    <a:pt x="73520" y="116976"/>
                    <a:pt x="73520" y="116976"/>
                    <a:pt x="73520" y="116943"/>
                  </a:cubicBezTo>
                  <a:cubicBezTo>
                    <a:pt x="73800" y="116638"/>
                    <a:pt x="74098" y="116333"/>
                    <a:pt x="74387" y="116028"/>
                  </a:cubicBezTo>
                  <a:close/>
                  <a:moveTo>
                    <a:pt x="93534" y="94360"/>
                  </a:moveTo>
                  <a:cubicBezTo>
                    <a:pt x="94402" y="94760"/>
                    <a:pt x="95436" y="94960"/>
                    <a:pt x="96336" y="95227"/>
                  </a:cubicBezTo>
                  <a:cubicBezTo>
                    <a:pt x="96870" y="95394"/>
                    <a:pt x="97404" y="95561"/>
                    <a:pt x="97937" y="95761"/>
                  </a:cubicBezTo>
                  <a:cubicBezTo>
                    <a:pt x="98271" y="95861"/>
                    <a:pt x="98671" y="96061"/>
                    <a:pt x="99072" y="96161"/>
                  </a:cubicBezTo>
                  <a:cubicBezTo>
                    <a:pt x="99105" y="96195"/>
                    <a:pt x="99172" y="96228"/>
                    <a:pt x="99205" y="96228"/>
                  </a:cubicBezTo>
                  <a:cubicBezTo>
                    <a:pt x="101040" y="97062"/>
                    <a:pt x="102908" y="97962"/>
                    <a:pt x="104542" y="99097"/>
                  </a:cubicBezTo>
                  <a:cubicBezTo>
                    <a:pt x="106143" y="100164"/>
                    <a:pt x="107077" y="101732"/>
                    <a:pt x="108245" y="103200"/>
                  </a:cubicBezTo>
                  <a:cubicBezTo>
                    <a:pt x="109279" y="104567"/>
                    <a:pt x="110647" y="105601"/>
                    <a:pt x="112248" y="106235"/>
                  </a:cubicBezTo>
                  <a:cubicBezTo>
                    <a:pt x="112581" y="106402"/>
                    <a:pt x="112982" y="106502"/>
                    <a:pt x="113348" y="106602"/>
                  </a:cubicBezTo>
                  <a:lnTo>
                    <a:pt x="113382" y="106602"/>
                  </a:lnTo>
                  <a:cubicBezTo>
                    <a:pt x="113876" y="106698"/>
                    <a:pt x="114384" y="106740"/>
                    <a:pt x="114894" y="106740"/>
                  </a:cubicBezTo>
                  <a:cubicBezTo>
                    <a:pt x="115452" y="106740"/>
                    <a:pt x="116010" y="106689"/>
                    <a:pt x="116551" y="106602"/>
                  </a:cubicBezTo>
                  <a:cubicBezTo>
                    <a:pt x="117318" y="106469"/>
                    <a:pt x="118152" y="106068"/>
                    <a:pt x="118452" y="105268"/>
                  </a:cubicBezTo>
                  <a:cubicBezTo>
                    <a:pt x="118352" y="105268"/>
                    <a:pt x="118285" y="105334"/>
                    <a:pt x="118219" y="105401"/>
                  </a:cubicBezTo>
                  <a:cubicBezTo>
                    <a:pt x="118219" y="105401"/>
                    <a:pt x="118219" y="105368"/>
                    <a:pt x="118252" y="105368"/>
                  </a:cubicBezTo>
                  <a:cubicBezTo>
                    <a:pt x="118252" y="105368"/>
                    <a:pt x="118237" y="105353"/>
                    <a:pt x="118227" y="105353"/>
                  </a:cubicBezTo>
                  <a:cubicBezTo>
                    <a:pt x="118222" y="105353"/>
                    <a:pt x="118219" y="105357"/>
                    <a:pt x="118219" y="105368"/>
                  </a:cubicBezTo>
                  <a:cubicBezTo>
                    <a:pt x="117995" y="105734"/>
                    <a:pt x="117335" y="106089"/>
                    <a:pt x="116787" y="106089"/>
                  </a:cubicBezTo>
                  <a:cubicBezTo>
                    <a:pt x="116438" y="106089"/>
                    <a:pt x="116134" y="105945"/>
                    <a:pt x="116017" y="105568"/>
                  </a:cubicBezTo>
                  <a:cubicBezTo>
                    <a:pt x="115984" y="105435"/>
                    <a:pt x="115984" y="105268"/>
                    <a:pt x="116017" y="105101"/>
                  </a:cubicBezTo>
                  <a:cubicBezTo>
                    <a:pt x="116050" y="105034"/>
                    <a:pt x="116084" y="105001"/>
                    <a:pt x="116117" y="104934"/>
                  </a:cubicBezTo>
                  <a:cubicBezTo>
                    <a:pt x="116451" y="104501"/>
                    <a:pt x="116851" y="104134"/>
                    <a:pt x="117285" y="103800"/>
                  </a:cubicBezTo>
                  <a:cubicBezTo>
                    <a:pt x="117952" y="103333"/>
                    <a:pt x="118686" y="102999"/>
                    <a:pt x="119486" y="102899"/>
                  </a:cubicBezTo>
                  <a:cubicBezTo>
                    <a:pt x="119853" y="103066"/>
                    <a:pt x="120220" y="103333"/>
                    <a:pt x="120554" y="103600"/>
                  </a:cubicBezTo>
                  <a:cubicBezTo>
                    <a:pt x="121488" y="104400"/>
                    <a:pt x="122355" y="105268"/>
                    <a:pt x="123189" y="106135"/>
                  </a:cubicBezTo>
                  <a:cubicBezTo>
                    <a:pt x="123622" y="106602"/>
                    <a:pt x="124056" y="107102"/>
                    <a:pt x="124456" y="107636"/>
                  </a:cubicBezTo>
                  <a:cubicBezTo>
                    <a:pt x="124790" y="108103"/>
                    <a:pt x="125057" y="108570"/>
                    <a:pt x="125324" y="109070"/>
                  </a:cubicBezTo>
                  <a:cubicBezTo>
                    <a:pt x="125457" y="109304"/>
                    <a:pt x="125557" y="109537"/>
                    <a:pt x="125657" y="109771"/>
                  </a:cubicBezTo>
                  <a:cubicBezTo>
                    <a:pt x="125657" y="109804"/>
                    <a:pt x="125624" y="109838"/>
                    <a:pt x="125624" y="109871"/>
                  </a:cubicBezTo>
                  <a:cubicBezTo>
                    <a:pt x="125390" y="111172"/>
                    <a:pt x="124290" y="112173"/>
                    <a:pt x="122955" y="112273"/>
                  </a:cubicBezTo>
                  <a:cubicBezTo>
                    <a:pt x="122855" y="112273"/>
                    <a:pt x="122755" y="112373"/>
                    <a:pt x="122789" y="112506"/>
                  </a:cubicBezTo>
                  <a:cubicBezTo>
                    <a:pt x="122922" y="113007"/>
                    <a:pt x="122989" y="113540"/>
                    <a:pt x="123022" y="114074"/>
                  </a:cubicBezTo>
                  <a:cubicBezTo>
                    <a:pt x="123022" y="114408"/>
                    <a:pt x="122989" y="114775"/>
                    <a:pt x="122955" y="115108"/>
                  </a:cubicBezTo>
                  <a:cubicBezTo>
                    <a:pt x="122588" y="115809"/>
                    <a:pt x="121988" y="116409"/>
                    <a:pt x="121287" y="116843"/>
                  </a:cubicBezTo>
                  <a:cubicBezTo>
                    <a:pt x="120954" y="117076"/>
                    <a:pt x="120587" y="117276"/>
                    <a:pt x="120253" y="117443"/>
                  </a:cubicBezTo>
                  <a:cubicBezTo>
                    <a:pt x="119820" y="117543"/>
                    <a:pt x="119386" y="117743"/>
                    <a:pt x="118986" y="117877"/>
                  </a:cubicBezTo>
                  <a:cubicBezTo>
                    <a:pt x="118819" y="117910"/>
                    <a:pt x="118652" y="117977"/>
                    <a:pt x="118485" y="118044"/>
                  </a:cubicBezTo>
                  <a:cubicBezTo>
                    <a:pt x="118185" y="117943"/>
                    <a:pt x="118085" y="117643"/>
                    <a:pt x="118152" y="117376"/>
                  </a:cubicBezTo>
                  <a:cubicBezTo>
                    <a:pt x="118185" y="117376"/>
                    <a:pt x="118185" y="117343"/>
                    <a:pt x="118219" y="117310"/>
                  </a:cubicBezTo>
                  <a:cubicBezTo>
                    <a:pt x="119086" y="116376"/>
                    <a:pt x="119620" y="116342"/>
                    <a:pt x="120887" y="115909"/>
                  </a:cubicBezTo>
                  <a:cubicBezTo>
                    <a:pt x="121069" y="115848"/>
                    <a:pt x="121279" y="115704"/>
                    <a:pt x="121139" y="115704"/>
                  </a:cubicBezTo>
                  <a:cubicBezTo>
                    <a:pt x="121125" y="115704"/>
                    <a:pt x="121108" y="115706"/>
                    <a:pt x="121087" y="115709"/>
                  </a:cubicBezTo>
                  <a:cubicBezTo>
                    <a:pt x="120287" y="115842"/>
                    <a:pt x="119286" y="116009"/>
                    <a:pt x="118552" y="116442"/>
                  </a:cubicBezTo>
                  <a:cubicBezTo>
                    <a:pt x="118352" y="116542"/>
                    <a:pt x="118185" y="116809"/>
                    <a:pt x="117852" y="117110"/>
                  </a:cubicBezTo>
                  <a:lnTo>
                    <a:pt x="117752" y="117110"/>
                  </a:lnTo>
                  <a:cubicBezTo>
                    <a:pt x="117631" y="117157"/>
                    <a:pt x="117516" y="117178"/>
                    <a:pt x="117406" y="117178"/>
                  </a:cubicBezTo>
                  <a:cubicBezTo>
                    <a:pt x="116510" y="117178"/>
                    <a:pt x="115929" y="115757"/>
                    <a:pt x="115216" y="115342"/>
                  </a:cubicBezTo>
                  <a:cubicBezTo>
                    <a:pt x="114816" y="115075"/>
                    <a:pt x="114349" y="115075"/>
                    <a:pt x="113849" y="115075"/>
                  </a:cubicBezTo>
                  <a:cubicBezTo>
                    <a:pt x="113182" y="115108"/>
                    <a:pt x="112515" y="115141"/>
                    <a:pt x="111847" y="115141"/>
                  </a:cubicBezTo>
                  <a:cubicBezTo>
                    <a:pt x="109312" y="115141"/>
                    <a:pt x="106777" y="114941"/>
                    <a:pt x="104275" y="114541"/>
                  </a:cubicBezTo>
                  <a:cubicBezTo>
                    <a:pt x="101774" y="114141"/>
                    <a:pt x="99338" y="113540"/>
                    <a:pt x="96937" y="112740"/>
                  </a:cubicBezTo>
                  <a:cubicBezTo>
                    <a:pt x="94969" y="112073"/>
                    <a:pt x="91533" y="111139"/>
                    <a:pt x="91566" y="108503"/>
                  </a:cubicBezTo>
                  <a:cubicBezTo>
                    <a:pt x="91600" y="107269"/>
                    <a:pt x="92634" y="106335"/>
                    <a:pt x="93734" y="105968"/>
                  </a:cubicBezTo>
                  <a:cubicBezTo>
                    <a:pt x="94210" y="105814"/>
                    <a:pt x="94691" y="105759"/>
                    <a:pt x="95173" y="105759"/>
                  </a:cubicBezTo>
                  <a:cubicBezTo>
                    <a:pt x="95941" y="105759"/>
                    <a:pt x="96712" y="105899"/>
                    <a:pt x="97470" y="106002"/>
                  </a:cubicBezTo>
                  <a:cubicBezTo>
                    <a:pt x="99839" y="106435"/>
                    <a:pt x="102140" y="107069"/>
                    <a:pt x="104309" y="108170"/>
                  </a:cubicBezTo>
                  <a:cubicBezTo>
                    <a:pt x="104332" y="108179"/>
                    <a:pt x="104353" y="108183"/>
                    <a:pt x="104374" y="108183"/>
                  </a:cubicBezTo>
                  <a:cubicBezTo>
                    <a:pt x="104499" y="108183"/>
                    <a:pt x="104557" y="108023"/>
                    <a:pt x="104442" y="107936"/>
                  </a:cubicBezTo>
                  <a:cubicBezTo>
                    <a:pt x="102374" y="106335"/>
                    <a:pt x="99772" y="105735"/>
                    <a:pt x="97204" y="105301"/>
                  </a:cubicBezTo>
                  <a:cubicBezTo>
                    <a:pt x="96170" y="104968"/>
                    <a:pt x="95069" y="104667"/>
                    <a:pt x="94035" y="104367"/>
                  </a:cubicBezTo>
                  <a:cubicBezTo>
                    <a:pt x="93935" y="104334"/>
                    <a:pt x="93801" y="104334"/>
                    <a:pt x="93701" y="104300"/>
                  </a:cubicBezTo>
                  <a:cubicBezTo>
                    <a:pt x="93401" y="104067"/>
                    <a:pt x="93101" y="103833"/>
                    <a:pt x="92867" y="103600"/>
                  </a:cubicBezTo>
                  <a:cubicBezTo>
                    <a:pt x="92000" y="102799"/>
                    <a:pt x="91900" y="101799"/>
                    <a:pt x="92100" y="100664"/>
                  </a:cubicBezTo>
                  <a:cubicBezTo>
                    <a:pt x="92300" y="99697"/>
                    <a:pt x="92534" y="98730"/>
                    <a:pt x="92434" y="97696"/>
                  </a:cubicBezTo>
                  <a:cubicBezTo>
                    <a:pt x="92400" y="97195"/>
                    <a:pt x="92300" y="96561"/>
                    <a:pt x="92400" y="95994"/>
                  </a:cubicBezTo>
                  <a:cubicBezTo>
                    <a:pt x="92400" y="95894"/>
                    <a:pt x="92434" y="95794"/>
                    <a:pt x="92434" y="95728"/>
                  </a:cubicBezTo>
                  <a:cubicBezTo>
                    <a:pt x="92567" y="95327"/>
                    <a:pt x="92767" y="94960"/>
                    <a:pt x="93201" y="94660"/>
                  </a:cubicBezTo>
                  <a:cubicBezTo>
                    <a:pt x="93334" y="94560"/>
                    <a:pt x="93434" y="94427"/>
                    <a:pt x="93501" y="94360"/>
                  </a:cubicBezTo>
                  <a:close/>
                  <a:moveTo>
                    <a:pt x="83294" y="119711"/>
                  </a:moveTo>
                  <a:cubicBezTo>
                    <a:pt x="83327" y="119711"/>
                    <a:pt x="83394" y="119745"/>
                    <a:pt x="83427" y="119745"/>
                  </a:cubicBezTo>
                  <a:lnTo>
                    <a:pt x="83394" y="119745"/>
                  </a:lnTo>
                  <a:cubicBezTo>
                    <a:pt x="83327" y="119745"/>
                    <a:pt x="83294" y="119745"/>
                    <a:pt x="83260" y="119778"/>
                  </a:cubicBezTo>
                  <a:cubicBezTo>
                    <a:pt x="83260" y="119745"/>
                    <a:pt x="83294" y="119745"/>
                    <a:pt x="83294" y="119711"/>
                  </a:cubicBezTo>
                  <a:close/>
                  <a:moveTo>
                    <a:pt x="84094" y="119912"/>
                  </a:moveTo>
                  <a:cubicBezTo>
                    <a:pt x="83694" y="120012"/>
                    <a:pt x="83327" y="120178"/>
                    <a:pt x="82960" y="120379"/>
                  </a:cubicBezTo>
                  <a:cubicBezTo>
                    <a:pt x="83194" y="120212"/>
                    <a:pt x="83460" y="120045"/>
                    <a:pt x="83761" y="119945"/>
                  </a:cubicBezTo>
                  <a:cubicBezTo>
                    <a:pt x="83861" y="119912"/>
                    <a:pt x="83994" y="119912"/>
                    <a:pt x="84094" y="119912"/>
                  </a:cubicBezTo>
                  <a:close/>
                  <a:moveTo>
                    <a:pt x="22117" y="107803"/>
                  </a:moveTo>
                  <a:cubicBezTo>
                    <a:pt x="22817" y="108470"/>
                    <a:pt x="23518" y="109137"/>
                    <a:pt x="24252" y="109771"/>
                  </a:cubicBezTo>
                  <a:cubicBezTo>
                    <a:pt x="24552" y="110038"/>
                    <a:pt x="24885" y="110305"/>
                    <a:pt x="25219" y="110572"/>
                  </a:cubicBezTo>
                  <a:cubicBezTo>
                    <a:pt x="28188" y="113607"/>
                    <a:pt x="31790" y="116109"/>
                    <a:pt x="33992" y="119811"/>
                  </a:cubicBezTo>
                  <a:cubicBezTo>
                    <a:pt x="34259" y="120245"/>
                    <a:pt x="34492" y="120679"/>
                    <a:pt x="34692" y="121146"/>
                  </a:cubicBezTo>
                  <a:cubicBezTo>
                    <a:pt x="34892" y="121579"/>
                    <a:pt x="34993" y="122046"/>
                    <a:pt x="35193" y="122513"/>
                  </a:cubicBezTo>
                  <a:cubicBezTo>
                    <a:pt x="35193" y="122647"/>
                    <a:pt x="35193" y="122780"/>
                    <a:pt x="35193" y="122914"/>
                  </a:cubicBezTo>
                  <a:cubicBezTo>
                    <a:pt x="34939" y="122953"/>
                    <a:pt x="34673" y="122969"/>
                    <a:pt x="34403" y="122969"/>
                  </a:cubicBezTo>
                  <a:cubicBezTo>
                    <a:pt x="34212" y="122969"/>
                    <a:pt x="34018" y="122961"/>
                    <a:pt x="33825" y="122947"/>
                  </a:cubicBezTo>
                  <a:cubicBezTo>
                    <a:pt x="32124" y="122814"/>
                    <a:pt x="30623" y="122013"/>
                    <a:pt x="29489" y="120712"/>
                  </a:cubicBezTo>
                  <a:cubicBezTo>
                    <a:pt x="28288" y="119311"/>
                    <a:pt x="27487" y="117543"/>
                    <a:pt x="26620" y="115909"/>
                  </a:cubicBezTo>
                  <a:cubicBezTo>
                    <a:pt x="25753" y="114207"/>
                    <a:pt x="24885" y="112506"/>
                    <a:pt x="23951" y="110872"/>
                  </a:cubicBezTo>
                  <a:cubicBezTo>
                    <a:pt x="23384" y="109838"/>
                    <a:pt x="22784" y="108770"/>
                    <a:pt x="22117" y="107803"/>
                  </a:cubicBezTo>
                  <a:close/>
                  <a:moveTo>
                    <a:pt x="27787" y="66306"/>
                  </a:moveTo>
                  <a:cubicBezTo>
                    <a:pt x="28121" y="66607"/>
                    <a:pt x="28588" y="66807"/>
                    <a:pt x="28955" y="67007"/>
                  </a:cubicBezTo>
                  <a:cubicBezTo>
                    <a:pt x="29455" y="67274"/>
                    <a:pt x="29956" y="67507"/>
                    <a:pt x="30456" y="67741"/>
                  </a:cubicBezTo>
                  <a:cubicBezTo>
                    <a:pt x="30956" y="67974"/>
                    <a:pt x="31490" y="68208"/>
                    <a:pt x="32024" y="68441"/>
                  </a:cubicBezTo>
                  <a:cubicBezTo>
                    <a:pt x="32391" y="68575"/>
                    <a:pt x="32824" y="68808"/>
                    <a:pt x="33225" y="68908"/>
                  </a:cubicBezTo>
                  <a:cubicBezTo>
                    <a:pt x="35499" y="69773"/>
                    <a:pt x="38068" y="70342"/>
                    <a:pt x="40509" y="70342"/>
                  </a:cubicBezTo>
                  <a:cubicBezTo>
                    <a:pt x="41648" y="70342"/>
                    <a:pt x="42759" y="70218"/>
                    <a:pt x="43799" y="69942"/>
                  </a:cubicBezTo>
                  <a:cubicBezTo>
                    <a:pt x="45200" y="71844"/>
                    <a:pt x="47034" y="73211"/>
                    <a:pt x="48969" y="74546"/>
                  </a:cubicBezTo>
                  <a:cubicBezTo>
                    <a:pt x="51504" y="76380"/>
                    <a:pt x="53239" y="78215"/>
                    <a:pt x="54873" y="80784"/>
                  </a:cubicBezTo>
                  <a:cubicBezTo>
                    <a:pt x="54873" y="80817"/>
                    <a:pt x="54907" y="80817"/>
                    <a:pt x="54907" y="80850"/>
                  </a:cubicBezTo>
                  <a:cubicBezTo>
                    <a:pt x="55074" y="81284"/>
                    <a:pt x="55240" y="81684"/>
                    <a:pt x="55407" y="82118"/>
                  </a:cubicBezTo>
                  <a:cubicBezTo>
                    <a:pt x="56074" y="84019"/>
                    <a:pt x="55974" y="86654"/>
                    <a:pt x="57175" y="88289"/>
                  </a:cubicBezTo>
                  <a:cubicBezTo>
                    <a:pt x="57542" y="88789"/>
                    <a:pt x="58009" y="89256"/>
                    <a:pt x="58376" y="89790"/>
                  </a:cubicBezTo>
                  <a:cubicBezTo>
                    <a:pt x="59143" y="90891"/>
                    <a:pt x="59710" y="92092"/>
                    <a:pt x="60344" y="93292"/>
                  </a:cubicBezTo>
                  <a:cubicBezTo>
                    <a:pt x="60711" y="93993"/>
                    <a:pt x="61078" y="94727"/>
                    <a:pt x="61445" y="95427"/>
                  </a:cubicBezTo>
                  <a:cubicBezTo>
                    <a:pt x="61845" y="96195"/>
                    <a:pt x="62212" y="96995"/>
                    <a:pt x="62679" y="97696"/>
                  </a:cubicBezTo>
                  <a:cubicBezTo>
                    <a:pt x="62679" y="97729"/>
                    <a:pt x="62679" y="97729"/>
                    <a:pt x="62679" y="97729"/>
                  </a:cubicBezTo>
                  <a:cubicBezTo>
                    <a:pt x="62712" y="97762"/>
                    <a:pt x="62712" y="97829"/>
                    <a:pt x="62746" y="97862"/>
                  </a:cubicBezTo>
                  <a:cubicBezTo>
                    <a:pt x="62779" y="97996"/>
                    <a:pt x="62812" y="98129"/>
                    <a:pt x="62846" y="98263"/>
                  </a:cubicBezTo>
                  <a:cubicBezTo>
                    <a:pt x="62946" y="98663"/>
                    <a:pt x="60277" y="101532"/>
                    <a:pt x="59944" y="102032"/>
                  </a:cubicBezTo>
                  <a:cubicBezTo>
                    <a:pt x="58976" y="103400"/>
                    <a:pt x="58109" y="104834"/>
                    <a:pt x="57375" y="106335"/>
                  </a:cubicBezTo>
                  <a:cubicBezTo>
                    <a:pt x="55040" y="111005"/>
                    <a:pt x="53839" y="116476"/>
                    <a:pt x="54807" y="121679"/>
                  </a:cubicBezTo>
                  <a:cubicBezTo>
                    <a:pt x="54907" y="122280"/>
                    <a:pt x="55040" y="122880"/>
                    <a:pt x="55207" y="123481"/>
                  </a:cubicBezTo>
                  <a:cubicBezTo>
                    <a:pt x="55140" y="123447"/>
                    <a:pt x="55107" y="123381"/>
                    <a:pt x="55074" y="123314"/>
                  </a:cubicBezTo>
                  <a:cubicBezTo>
                    <a:pt x="54707" y="122647"/>
                    <a:pt x="54373" y="121980"/>
                    <a:pt x="54106" y="121279"/>
                  </a:cubicBezTo>
                  <a:cubicBezTo>
                    <a:pt x="53673" y="120245"/>
                    <a:pt x="53372" y="119211"/>
                    <a:pt x="53072" y="118110"/>
                  </a:cubicBezTo>
                  <a:cubicBezTo>
                    <a:pt x="53072" y="118044"/>
                    <a:pt x="53072" y="117943"/>
                    <a:pt x="53039" y="117843"/>
                  </a:cubicBezTo>
                  <a:cubicBezTo>
                    <a:pt x="52238" y="113073"/>
                    <a:pt x="51805" y="107836"/>
                    <a:pt x="49870" y="103266"/>
                  </a:cubicBezTo>
                  <a:lnTo>
                    <a:pt x="49836" y="103200"/>
                  </a:lnTo>
                  <a:cubicBezTo>
                    <a:pt x="49703" y="102666"/>
                    <a:pt x="49536" y="102132"/>
                    <a:pt x="49369" y="101598"/>
                  </a:cubicBezTo>
                  <a:cubicBezTo>
                    <a:pt x="49303" y="101298"/>
                    <a:pt x="49236" y="100998"/>
                    <a:pt x="49136" y="100698"/>
                  </a:cubicBezTo>
                  <a:cubicBezTo>
                    <a:pt x="48469" y="97996"/>
                    <a:pt x="47668" y="95294"/>
                    <a:pt x="46834" y="92625"/>
                  </a:cubicBezTo>
                  <a:cubicBezTo>
                    <a:pt x="46567" y="91858"/>
                    <a:pt x="46334" y="91091"/>
                    <a:pt x="46067" y="90324"/>
                  </a:cubicBezTo>
                  <a:cubicBezTo>
                    <a:pt x="45934" y="89890"/>
                    <a:pt x="45800" y="89490"/>
                    <a:pt x="45700" y="89056"/>
                  </a:cubicBezTo>
                  <a:cubicBezTo>
                    <a:pt x="45133" y="87288"/>
                    <a:pt x="44566" y="85487"/>
                    <a:pt x="43866" y="83786"/>
                  </a:cubicBezTo>
                  <a:cubicBezTo>
                    <a:pt x="43532" y="82985"/>
                    <a:pt x="43132" y="82251"/>
                    <a:pt x="42631" y="81617"/>
                  </a:cubicBezTo>
                  <a:cubicBezTo>
                    <a:pt x="42631" y="81551"/>
                    <a:pt x="42631" y="81484"/>
                    <a:pt x="42565" y="81417"/>
                  </a:cubicBezTo>
                  <a:cubicBezTo>
                    <a:pt x="41464" y="79983"/>
                    <a:pt x="39829" y="78916"/>
                    <a:pt x="38195" y="78182"/>
                  </a:cubicBezTo>
                  <a:cubicBezTo>
                    <a:pt x="37194" y="77715"/>
                    <a:pt x="36127" y="77381"/>
                    <a:pt x="35059" y="77148"/>
                  </a:cubicBezTo>
                  <a:lnTo>
                    <a:pt x="35059" y="77148"/>
                  </a:lnTo>
                  <a:cubicBezTo>
                    <a:pt x="35259" y="77481"/>
                    <a:pt x="35493" y="77815"/>
                    <a:pt x="35693" y="78148"/>
                  </a:cubicBezTo>
                  <a:cubicBezTo>
                    <a:pt x="35826" y="78315"/>
                    <a:pt x="35993" y="78515"/>
                    <a:pt x="36127" y="78682"/>
                  </a:cubicBezTo>
                  <a:cubicBezTo>
                    <a:pt x="37461" y="79850"/>
                    <a:pt x="38328" y="81617"/>
                    <a:pt x="38895" y="83219"/>
                  </a:cubicBezTo>
                  <a:cubicBezTo>
                    <a:pt x="39963" y="86221"/>
                    <a:pt x="40730" y="89456"/>
                    <a:pt x="40930" y="92625"/>
                  </a:cubicBezTo>
                  <a:cubicBezTo>
                    <a:pt x="41130" y="95461"/>
                    <a:pt x="40630" y="98463"/>
                    <a:pt x="38362" y="100398"/>
                  </a:cubicBezTo>
                  <a:cubicBezTo>
                    <a:pt x="37227" y="101365"/>
                    <a:pt x="35860" y="102165"/>
                    <a:pt x="34492" y="102733"/>
                  </a:cubicBezTo>
                  <a:cubicBezTo>
                    <a:pt x="33444" y="103172"/>
                    <a:pt x="32306" y="103521"/>
                    <a:pt x="31170" y="103521"/>
                  </a:cubicBezTo>
                  <a:cubicBezTo>
                    <a:pt x="30752" y="103521"/>
                    <a:pt x="30335" y="103474"/>
                    <a:pt x="29922" y="103366"/>
                  </a:cubicBezTo>
                  <a:cubicBezTo>
                    <a:pt x="28188" y="102966"/>
                    <a:pt x="26953" y="101565"/>
                    <a:pt x="25886" y="100231"/>
                  </a:cubicBezTo>
                  <a:cubicBezTo>
                    <a:pt x="25319" y="99530"/>
                    <a:pt x="24819" y="98763"/>
                    <a:pt x="24352" y="97996"/>
                  </a:cubicBezTo>
                  <a:cubicBezTo>
                    <a:pt x="24118" y="97596"/>
                    <a:pt x="23885" y="97195"/>
                    <a:pt x="23651" y="96795"/>
                  </a:cubicBezTo>
                  <a:cubicBezTo>
                    <a:pt x="23451" y="96395"/>
                    <a:pt x="23151" y="96061"/>
                    <a:pt x="23151" y="95627"/>
                  </a:cubicBezTo>
                  <a:cubicBezTo>
                    <a:pt x="23151" y="95627"/>
                    <a:pt x="23151" y="95627"/>
                    <a:pt x="23151" y="95594"/>
                  </a:cubicBezTo>
                  <a:cubicBezTo>
                    <a:pt x="24185" y="94527"/>
                    <a:pt x="24552" y="92992"/>
                    <a:pt x="25052" y="91591"/>
                  </a:cubicBezTo>
                  <a:cubicBezTo>
                    <a:pt x="25719" y="89590"/>
                    <a:pt x="27754" y="87755"/>
                    <a:pt x="28788" y="85320"/>
                  </a:cubicBezTo>
                  <a:cubicBezTo>
                    <a:pt x="29468" y="83743"/>
                    <a:pt x="29976" y="78785"/>
                    <a:pt x="27551" y="78785"/>
                  </a:cubicBezTo>
                  <a:cubicBezTo>
                    <a:pt x="27359" y="78785"/>
                    <a:pt x="27150" y="78816"/>
                    <a:pt x="26920" y="78882"/>
                  </a:cubicBezTo>
                  <a:cubicBezTo>
                    <a:pt x="25719" y="79216"/>
                    <a:pt x="25219" y="80917"/>
                    <a:pt x="24985" y="82051"/>
                  </a:cubicBezTo>
                  <a:cubicBezTo>
                    <a:pt x="24685" y="83552"/>
                    <a:pt x="24318" y="84920"/>
                    <a:pt x="23684" y="86154"/>
                  </a:cubicBezTo>
                  <a:cubicBezTo>
                    <a:pt x="22884" y="87255"/>
                    <a:pt x="22217" y="88055"/>
                    <a:pt x="21383" y="88756"/>
                  </a:cubicBezTo>
                  <a:cubicBezTo>
                    <a:pt x="21260" y="88783"/>
                    <a:pt x="21142" y="88805"/>
                    <a:pt x="21025" y="88805"/>
                  </a:cubicBezTo>
                  <a:cubicBezTo>
                    <a:pt x="20858" y="88805"/>
                    <a:pt x="20693" y="88760"/>
                    <a:pt x="20516" y="88622"/>
                  </a:cubicBezTo>
                  <a:cubicBezTo>
                    <a:pt x="20282" y="88489"/>
                    <a:pt x="19715" y="87955"/>
                    <a:pt x="19648" y="87688"/>
                  </a:cubicBezTo>
                  <a:cubicBezTo>
                    <a:pt x="19548" y="87288"/>
                    <a:pt x="19515" y="86855"/>
                    <a:pt x="19515" y="86454"/>
                  </a:cubicBezTo>
                  <a:cubicBezTo>
                    <a:pt x="19548" y="85754"/>
                    <a:pt x="19615" y="85053"/>
                    <a:pt x="19648" y="84353"/>
                  </a:cubicBezTo>
                  <a:cubicBezTo>
                    <a:pt x="19748" y="84353"/>
                    <a:pt x="19882" y="84286"/>
                    <a:pt x="19915" y="84186"/>
                  </a:cubicBezTo>
                  <a:cubicBezTo>
                    <a:pt x="20082" y="83652"/>
                    <a:pt x="20115" y="83152"/>
                    <a:pt x="20082" y="82618"/>
                  </a:cubicBezTo>
                  <a:cubicBezTo>
                    <a:pt x="20049" y="82118"/>
                    <a:pt x="20049" y="81517"/>
                    <a:pt x="19882" y="81050"/>
                  </a:cubicBezTo>
                  <a:cubicBezTo>
                    <a:pt x="19882" y="81017"/>
                    <a:pt x="19882" y="81017"/>
                    <a:pt x="19848" y="80984"/>
                  </a:cubicBezTo>
                  <a:cubicBezTo>
                    <a:pt x="19848" y="80984"/>
                    <a:pt x="19848" y="80950"/>
                    <a:pt x="19815" y="80950"/>
                  </a:cubicBezTo>
                  <a:cubicBezTo>
                    <a:pt x="19715" y="80784"/>
                    <a:pt x="19615" y="80650"/>
                    <a:pt x="19481" y="80517"/>
                  </a:cubicBezTo>
                  <a:cubicBezTo>
                    <a:pt x="19415" y="80050"/>
                    <a:pt x="19315" y="79583"/>
                    <a:pt x="19115" y="79149"/>
                  </a:cubicBezTo>
                  <a:cubicBezTo>
                    <a:pt x="18681" y="78148"/>
                    <a:pt x="17947" y="77281"/>
                    <a:pt x="17113" y="76514"/>
                  </a:cubicBezTo>
                  <a:cubicBezTo>
                    <a:pt x="17513" y="76214"/>
                    <a:pt x="17880" y="75947"/>
                    <a:pt x="18281" y="75680"/>
                  </a:cubicBezTo>
                  <a:cubicBezTo>
                    <a:pt x="18981" y="75180"/>
                    <a:pt x="19715" y="74679"/>
                    <a:pt x="20482" y="74246"/>
                  </a:cubicBezTo>
                  <a:cubicBezTo>
                    <a:pt x="21850" y="73412"/>
                    <a:pt x="23384" y="72744"/>
                    <a:pt x="24518" y="71644"/>
                  </a:cubicBezTo>
                  <a:cubicBezTo>
                    <a:pt x="25653" y="70543"/>
                    <a:pt x="26420" y="69142"/>
                    <a:pt x="27120" y="67741"/>
                  </a:cubicBezTo>
                  <a:cubicBezTo>
                    <a:pt x="27354" y="67274"/>
                    <a:pt x="27587" y="66773"/>
                    <a:pt x="27787" y="66306"/>
                  </a:cubicBezTo>
                  <a:close/>
                  <a:moveTo>
                    <a:pt x="86463" y="113173"/>
                  </a:moveTo>
                  <a:lnTo>
                    <a:pt x="86463" y="113173"/>
                  </a:lnTo>
                  <a:cubicBezTo>
                    <a:pt x="87163" y="113540"/>
                    <a:pt x="88197" y="113874"/>
                    <a:pt x="88898" y="114107"/>
                  </a:cubicBezTo>
                  <a:cubicBezTo>
                    <a:pt x="89865" y="114441"/>
                    <a:pt x="90832" y="114775"/>
                    <a:pt x="91800" y="115075"/>
                  </a:cubicBezTo>
                  <a:cubicBezTo>
                    <a:pt x="92400" y="115242"/>
                    <a:pt x="93001" y="115408"/>
                    <a:pt x="93601" y="115575"/>
                  </a:cubicBezTo>
                  <a:cubicBezTo>
                    <a:pt x="93801" y="115675"/>
                    <a:pt x="94001" y="115809"/>
                    <a:pt x="94235" y="115909"/>
                  </a:cubicBezTo>
                  <a:cubicBezTo>
                    <a:pt x="94235" y="115909"/>
                    <a:pt x="94235" y="115942"/>
                    <a:pt x="94235" y="115942"/>
                  </a:cubicBezTo>
                  <a:cubicBezTo>
                    <a:pt x="94268" y="115942"/>
                    <a:pt x="94302" y="115942"/>
                    <a:pt x="94302" y="115975"/>
                  </a:cubicBezTo>
                  <a:cubicBezTo>
                    <a:pt x="95402" y="116609"/>
                    <a:pt x="96370" y="117543"/>
                    <a:pt x="96270" y="118911"/>
                  </a:cubicBezTo>
                  <a:cubicBezTo>
                    <a:pt x="96203" y="119811"/>
                    <a:pt x="95569" y="120412"/>
                    <a:pt x="95202" y="121179"/>
                  </a:cubicBezTo>
                  <a:cubicBezTo>
                    <a:pt x="95069" y="121479"/>
                    <a:pt x="94935" y="121780"/>
                    <a:pt x="94802" y="122080"/>
                  </a:cubicBezTo>
                  <a:cubicBezTo>
                    <a:pt x="94602" y="122313"/>
                    <a:pt x="94402" y="122580"/>
                    <a:pt x="94201" y="122814"/>
                  </a:cubicBezTo>
                  <a:cubicBezTo>
                    <a:pt x="93868" y="123181"/>
                    <a:pt x="93534" y="123514"/>
                    <a:pt x="93101" y="123748"/>
                  </a:cubicBezTo>
                  <a:cubicBezTo>
                    <a:pt x="92734" y="123981"/>
                    <a:pt x="92333" y="124048"/>
                    <a:pt x="91933" y="124215"/>
                  </a:cubicBezTo>
                  <a:cubicBezTo>
                    <a:pt x="91199" y="123481"/>
                    <a:pt x="90566" y="122647"/>
                    <a:pt x="89832" y="121913"/>
                  </a:cubicBezTo>
                  <a:cubicBezTo>
                    <a:pt x="88197" y="120245"/>
                    <a:pt x="86162" y="119111"/>
                    <a:pt x="83861" y="118744"/>
                  </a:cubicBezTo>
                  <a:cubicBezTo>
                    <a:pt x="84061" y="118410"/>
                    <a:pt x="86596" y="113273"/>
                    <a:pt x="86463" y="113173"/>
                  </a:cubicBezTo>
                  <a:close/>
                  <a:moveTo>
                    <a:pt x="98738" y="116876"/>
                  </a:moveTo>
                  <a:lnTo>
                    <a:pt x="98738" y="116876"/>
                  </a:lnTo>
                  <a:cubicBezTo>
                    <a:pt x="101774" y="117577"/>
                    <a:pt x="104842" y="118077"/>
                    <a:pt x="107945" y="118344"/>
                  </a:cubicBezTo>
                  <a:cubicBezTo>
                    <a:pt x="109570" y="118471"/>
                    <a:pt x="111195" y="118578"/>
                    <a:pt x="112806" y="118578"/>
                  </a:cubicBezTo>
                  <a:cubicBezTo>
                    <a:pt x="113311" y="118578"/>
                    <a:pt x="113814" y="118568"/>
                    <a:pt x="114316" y="118544"/>
                  </a:cubicBezTo>
                  <a:cubicBezTo>
                    <a:pt x="114383" y="118544"/>
                    <a:pt x="114416" y="118544"/>
                    <a:pt x="114449" y="118511"/>
                  </a:cubicBezTo>
                  <a:cubicBezTo>
                    <a:pt x="114916" y="118777"/>
                    <a:pt x="115450" y="118877"/>
                    <a:pt x="115950" y="118978"/>
                  </a:cubicBezTo>
                  <a:cubicBezTo>
                    <a:pt x="116394" y="119083"/>
                    <a:pt x="116837" y="119149"/>
                    <a:pt x="117281" y="119149"/>
                  </a:cubicBezTo>
                  <a:cubicBezTo>
                    <a:pt x="117538" y="119149"/>
                    <a:pt x="117795" y="119127"/>
                    <a:pt x="118052" y="119078"/>
                  </a:cubicBezTo>
                  <a:cubicBezTo>
                    <a:pt x="118752" y="118911"/>
                    <a:pt x="119486" y="118711"/>
                    <a:pt x="120087" y="118377"/>
                  </a:cubicBezTo>
                  <a:cubicBezTo>
                    <a:pt x="120587" y="118144"/>
                    <a:pt x="121187" y="117810"/>
                    <a:pt x="121588" y="117376"/>
                  </a:cubicBezTo>
                  <a:cubicBezTo>
                    <a:pt x="121654" y="117343"/>
                    <a:pt x="121721" y="117310"/>
                    <a:pt x="121754" y="117276"/>
                  </a:cubicBezTo>
                  <a:cubicBezTo>
                    <a:pt x="121955" y="118144"/>
                    <a:pt x="122188" y="118978"/>
                    <a:pt x="122155" y="119912"/>
                  </a:cubicBezTo>
                  <a:cubicBezTo>
                    <a:pt x="122121" y="120412"/>
                    <a:pt x="122055" y="120946"/>
                    <a:pt x="121921" y="121446"/>
                  </a:cubicBezTo>
                  <a:cubicBezTo>
                    <a:pt x="121888" y="121679"/>
                    <a:pt x="121821" y="121880"/>
                    <a:pt x="121754" y="122113"/>
                  </a:cubicBezTo>
                  <a:cubicBezTo>
                    <a:pt x="121721" y="122180"/>
                    <a:pt x="121588" y="122613"/>
                    <a:pt x="121488" y="122747"/>
                  </a:cubicBezTo>
                  <a:cubicBezTo>
                    <a:pt x="121388" y="122747"/>
                    <a:pt x="121287" y="122814"/>
                    <a:pt x="121254" y="122947"/>
                  </a:cubicBezTo>
                  <a:cubicBezTo>
                    <a:pt x="121254" y="122947"/>
                    <a:pt x="121254" y="122980"/>
                    <a:pt x="121254" y="122980"/>
                  </a:cubicBezTo>
                  <a:cubicBezTo>
                    <a:pt x="121121" y="122947"/>
                    <a:pt x="120954" y="122947"/>
                    <a:pt x="120820" y="122947"/>
                  </a:cubicBezTo>
                  <a:cubicBezTo>
                    <a:pt x="120053" y="122947"/>
                    <a:pt x="119553" y="123614"/>
                    <a:pt x="118819" y="123714"/>
                  </a:cubicBezTo>
                  <a:cubicBezTo>
                    <a:pt x="118719" y="123714"/>
                    <a:pt x="118652" y="123781"/>
                    <a:pt x="118652" y="123848"/>
                  </a:cubicBezTo>
                  <a:cubicBezTo>
                    <a:pt x="117747" y="123602"/>
                    <a:pt x="117003" y="123497"/>
                    <a:pt x="116370" y="123497"/>
                  </a:cubicBezTo>
                  <a:cubicBezTo>
                    <a:pt x="115370" y="123497"/>
                    <a:pt x="114649" y="123760"/>
                    <a:pt x="114016" y="124148"/>
                  </a:cubicBezTo>
                  <a:lnTo>
                    <a:pt x="113916" y="124148"/>
                  </a:lnTo>
                  <a:cubicBezTo>
                    <a:pt x="113426" y="124018"/>
                    <a:pt x="112881" y="123951"/>
                    <a:pt x="112323" y="123951"/>
                  </a:cubicBezTo>
                  <a:cubicBezTo>
                    <a:pt x="111587" y="123951"/>
                    <a:pt x="110829" y="124068"/>
                    <a:pt x="110146" y="124315"/>
                  </a:cubicBezTo>
                  <a:cubicBezTo>
                    <a:pt x="110046" y="124181"/>
                    <a:pt x="109913" y="124148"/>
                    <a:pt x="109713" y="124048"/>
                  </a:cubicBezTo>
                  <a:cubicBezTo>
                    <a:pt x="109412" y="123914"/>
                    <a:pt x="109112" y="123781"/>
                    <a:pt x="108812" y="123648"/>
                  </a:cubicBezTo>
                  <a:cubicBezTo>
                    <a:pt x="108245" y="123381"/>
                    <a:pt x="107678" y="123080"/>
                    <a:pt x="107111" y="122780"/>
                  </a:cubicBezTo>
                  <a:cubicBezTo>
                    <a:pt x="105943" y="122146"/>
                    <a:pt x="104842" y="121413"/>
                    <a:pt x="103775" y="120645"/>
                  </a:cubicBezTo>
                  <a:cubicBezTo>
                    <a:pt x="102774" y="119912"/>
                    <a:pt x="101840" y="119078"/>
                    <a:pt x="100840" y="118310"/>
                  </a:cubicBezTo>
                  <a:cubicBezTo>
                    <a:pt x="100373" y="117943"/>
                    <a:pt x="99872" y="117577"/>
                    <a:pt x="99338" y="117243"/>
                  </a:cubicBezTo>
                  <a:cubicBezTo>
                    <a:pt x="99138" y="117143"/>
                    <a:pt x="98938" y="117009"/>
                    <a:pt x="98738" y="116876"/>
                  </a:cubicBezTo>
                  <a:close/>
                  <a:moveTo>
                    <a:pt x="116253" y="124018"/>
                  </a:moveTo>
                  <a:cubicBezTo>
                    <a:pt x="116593" y="124018"/>
                    <a:pt x="116939" y="124048"/>
                    <a:pt x="117285" y="124048"/>
                  </a:cubicBezTo>
                  <a:cubicBezTo>
                    <a:pt x="117385" y="124048"/>
                    <a:pt x="117485" y="124048"/>
                    <a:pt x="117585" y="124081"/>
                  </a:cubicBezTo>
                  <a:cubicBezTo>
                    <a:pt x="117918" y="124148"/>
                    <a:pt x="118185" y="124281"/>
                    <a:pt x="118419" y="124548"/>
                  </a:cubicBezTo>
                  <a:cubicBezTo>
                    <a:pt x="118552" y="124682"/>
                    <a:pt x="118652" y="124815"/>
                    <a:pt x="118752" y="124982"/>
                  </a:cubicBezTo>
                  <a:cubicBezTo>
                    <a:pt x="118752" y="125015"/>
                    <a:pt x="118786" y="125115"/>
                    <a:pt x="118819" y="125215"/>
                  </a:cubicBezTo>
                  <a:cubicBezTo>
                    <a:pt x="118819" y="125249"/>
                    <a:pt x="118819" y="125315"/>
                    <a:pt x="118819" y="125349"/>
                  </a:cubicBezTo>
                  <a:cubicBezTo>
                    <a:pt x="118752" y="125582"/>
                    <a:pt x="118419" y="125682"/>
                    <a:pt x="118119" y="125782"/>
                  </a:cubicBezTo>
                  <a:cubicBezTo>
                    <a:pt x="116951" y="125449"/>
                    <a:pt x="115817" y="124815"/>
                    <a:pt x="114683" y="124381"/>
                  </a:cubicBezTo>
                  <a:cubicBezTo>
                    <a:pt x="114916" y="124281"/>
                    <a:pt x="115150" y="124215"/>
                    <a:pt x="115417" y="124115"/>
                  </a:cubicBezTo>
                  <a:cubicBezTo>
                    <a:pt x="115690" y="124039"/>
                    <a:pt x="115969" y="124018"/>
                    <a:pt x="116253" y="124018"/>
                  </a:cubicBezTo>
                  <a:close/>
                  <a:moveTo>
                    <a:pt x="118452" y="125849"/>
                  </a:moveTo>
                  <a:cubicBezTo>
                    <a:pt x="118452" y="125849"/>
                    <a:pt x="118452" y="125849"/>
                    <a:pt x="118452" y="125882"/>
                  </a:cubicBezTo>
                  <a:cubicBezTo>
                    <a:pt x="118452" y="125849"/>
                    <a:pt x="118419" y="125849"/>
                    <a:pt x="118419" y="125849"/>
                  </a:cubicBezTo>
                  <a:close/>
                  <a:moveTo>
                    <a:pt x="120087" y="125916"/>
                  </a:moveTo>
                  <a:cubicBezTo>
                    <a:pt x="120053" y="125916"/>
                    <a:pt x="120053" y="125916"/>
                    <a:pt x="120020" y="125949"/>
                  </a:cubicBezTo>
                  <a:cubicBezTo>
                    <a:pt x="120020" y="125916"/>
                    <a:pt x="120020" y="125916"/>
                    <a:pt x="120020" y="125916"/>
                  </a:cubicBezTo>
                  <a:close/>
                  <a:moveTo>
                    <a:pt x="112314" y="126216"/>
                  </a:moveTo>
                  <a:cubicBezTo>
                    <a:pt x="112515" y="126316"/>
                    <a:pt x="112748" y="126450"/>
                    <a:pt x="112948" y="126550"/>
                  </a:cubicBezTo>
                  <a:cubicBezTo>
                    <a:pt x="113015" y="126616"/>
                    <a:pt x="113115" y="126683"/>
                    <a:pt x="113215" y="126716"/>
                  </a:cubicBezTo>
                  <a:cubicBezTo>
                    <a:pt x="113071" y="126709"/>
                    <a:pt x="112926" y="126705"/>
                    <a:pt x="112781" y="126705"/>
                  </a:cubicBezTo>
                  <a:cubicBezTo>
                    <a:pt x="112249" y="126705"/>
                    <a:pt x="111711" y="126759"/>
                    <a:pt x="111214" y="126917"/>
                  </a:cubicBezTo>
                  <a:cubicBezTo>
                    <a:pt x="111247" y="126883"/>
                    <a:pt x="111314" y="126883"/>
                    <a:pt x="111347" y="126850"/>
                  </a:cubicBezTo>
                  <a:cubicBezTo>
                    <a:pt x="111747" y="126616"/>
                    <a:pt x="112081" y="126416"/>
                    <a:pt x="112314" y="126216"/>
                  </a:cubicBezTo>
                  <a:close/>
                  <a:moveTo>
                    <a:pt x="111480" y="126983"/>
                  </a:moveTo>
                  <a:cubicBezTo>
                    <a:pt x="111480" y="126983"/>
                    <a:pt x="111480" y="126983"/>
                    <a:pt x="111480" y="127017"/>
                  </a:cubicBezTo>
                  <a:lnTo>
                    <a:pt x="111247" y="127017"/>
                  </a:lnTo>
                  <a:cubicBezTo>
                    <a:pt x="111347" y="126983"/>
                    <a:pt x="111414" y="126983"/>
                    <a:pt x="111480" y="126983"/>
                  </a:cubicBezTo>
                  <a:close/>
                  <a:moveTo>
                    <a:pt x="110780" y="127150"/>
                  </a:moveTo>
                  <a:cubicBezTo>
                    <a:pt x="110780" y="127183"/>
                    <a:pt x="110780" y="127183"/>
                    <a:pt x="110780" y="127217"/>
                  </a:cubicBezTo>
                  <a:cubicBezTo>
                    <a:pt x="110713" y="127217"/>
                    <a:pt x="110680" y="127217"/>
                    <a:pt x="110613" y="127183"/>
                  </a:cubicBezTo>
                  <a:cubicBezTo>
                    <a:pt x="110647" y="127183"/>
                    <a:pt x="110713" y="127150"/>
                    <a:pt x="110747" y="127150"/>
                  </a:cubicBezTo>
                  <a:close/>
                  <a:moveTo>
                    <a:pt x="100639" y="119311"/>
                  </a:moveTo>
                  <a:cubicBezTo>
                    <a:pt x="100800" y="119311"/>
                    <a:pt x="100960" y="119354"/>
                    <a:pt x="101103" y="119354"/>
                  </a:cubicBezTo>
                  <a:cubicBezTo>
                    <a:pt x="101138" y="119354"/>
                    <a:pt x="101173" y="119351"/>
                    <a:pt x="101206" y="119344"/>
                  </a:cubicBezTo>
                  <a:cubicBezTo>
                    <a:pt x="101974" y="119978"/>
                    <a:pt x="102741" y="120645"/>
                    <a:pt x="103541" y="121279"/>
                  </a:cubicBezTo>
                  <a:cubicBezTo>
                    <a:pt x="104576" y="122046"/>
                    <a:pt x="105676" y="122747"/>
                    <a:pt x="106810" y="123381"/>
                  </a:cubicBezTo>
                  <a:cubicBezTo>
                    <a:pt x="107378" y="123714"/>
                    <a:pt x="107945" y="124014"/>
                    <a:pt x="108512" y="124281"/>
                  </a:cubicBezTo>
                  <a:cubicBezTo>
                    <a:pt x="108812" y="124415"/>
                    <a:pt x="109079" y="124515"/>
                    <a:pt x="109346" y="124648"/>
                  </a:cubicBezTo>
                  <a:cubicBezTo>
                    <a:pt x="109379" y="124648"/>
                    <a:pt x="109379" y="124682"/>
                    <a:pt x="109412" y="124682"/>
                  </a:cubicBezTo>
                  <a:cubicBezTo>
                    <a:pt x="109045" y="124882"/>
                    <a:pt x="108745" y="125115"/>
                    <a:pt x="108445" y="125415"/>
                  </a:cubicBezTo>
                  <a:cubicBezTo>
                    <a:pt x="108416" y="125444"/>
                    <a:pt x="108462" y="125522"/>
                    <a:pt x="108496" y="125522"/>
                  </a:cubicBezTo>
                  <a:cubicBezTo>
                    <a:pt x="108502" y="125522"/>
                    <a:pt x="108507" y="125520"/>
                    <a:pt x="108512" y="125516"/>
                  </a:cubicBezTo>
                  <a:cubicBezTo>
                    <a:pt x="108512" y="125539"/>
                    <a:pt x="108528" y="125563"/>
                    <a:pt x="108550" y="125563"/>
                  </a:cubicBezTo>
                  <a:cubicBezTo>
                    <a:pt x="108559" y="125563"/>
                    <a:pt x="108569" y="125559"/>
                    <a:pt x="108578" y="125549"/>
                  </a:cubicBezTo>
                  <a:cubicBezTo>
                    <a:pt x="108859" y="125524"/>
                    <a:pt x="109140" y="125509"/>
                    <a:pt x="109421" y="125509"/>
                  </a:cubicBezTo>
                  <a:cubicBezTo>
                    <a:pt x="109907" y="125509"/>
                    <a:pt x="110394" y="125555"/>
                    <a:pt x="110880" y="125682"/>
                  </a:cubicBezTo>
                  <a:cubicBezTo>
                    <a:pt x="111114" y="125749"/>
                    <a:pt x="111380" y="125816"/>
                    <a:pt x="111614" y="125916"/>
                  </a:cubicBezTo>
                  <a:cubicBezTo>
                    <a:pt x="111314" y="126116"/>
                    <a:pt x="110947" y="126316"/>
                    <a:pt x="110546" y="126516"/>
                  </a:cubicBezTo>
                  <a:cubicBezTo>
                    <a:pt x="109746" y="126883"/>
                    <a:pt x="109112" y="127083"/>
                    <a:pt x="108478" y="127183"/>
                  </a:cubicBezTo>
                  <a:cubicBezTo>
                    <a:pt x="108245" y="126850"/>
                    <a:pt x="107544" y="126650"/>
                    <a:pt x="107177" y="126550"/>
                  </a:cubicBezTo>
                  <a:cubicBezTo>
                    <a:pt x="106755" y="126425"/>
                    <a:pt x="106239" y="126301"/>
                    <a:pt x="105756" y="126301"/>
                  </a:cubicBezTo>
                  <a:cubicBezTo>
                    <a:pt x="105590" y="126301"/>
                    <a:pt x="105429" y="126315"/>
                    <a:pt x="105276" y="126349"/>
                  </a:cubicBezTo>
                  <a:lnTo>
                    <a:pt x="105243" y="126349"/>
                  </a:lnTo>
                  <a:cubicBezTo>
                    <a:pt x="105209" y="126349"/>
                    <a:pt x="105209" y="126383"/>
                    <a:pt x="105209" y="126383"/>
                  </a:cubicBezTo>
                  <a:cubicBezTo>
                    <a:pt x="105610" y="126550"/>
                    <a:pt x="105943" y="126716"/>
                    <a:pt x="106277" y="126917"/>
                  </a:cubicBezTo>
                  <a:cubicBezTo>
                    <a:pt x="106444" y="127050"/>
                    <a:pt x="106577" y="127183"/>
                    <a:pt x="106710" y="127283"/>
                  </a:cubicBezTo>
                  <a:lnTo>
                    <a:pt x="105776" y="127283"/>
                  </a:lnTo>
                  <a:cubicBezTo>
                    <a:pt x="105466" y="127280"/>
                    <a:pt x="105155" y="127279"/>
                    <a:pt x="104843" y="127279"/>
                  </a:cubicBezTo>
                  <a:cubicBezTo>
                    <a:pt x="104375" y="127279"/>
                    <a:pt x="103906" y="127281"/>
                    <a:pt x="103437" y="127281"/>
                  </a:cubicBezTo>
                  <a:cubicBezTo>
                    <a:pt x="101090" y="127281"/>
                    <a:pt x="98738" y="127225"/>
                    <a:pt x="96536" y="126550"/>
                  </a:cubicBezTo>
                  <a:cubicBezTo>
                    <a:pt x="95436" y="126216"/>
                    <a:pt x="94402" y="125816"/>
                    <a:pt x="93334" y="125415"/>
                  </a:cubicBezTo>
                  <a:cubicBezTo>
                    <a:pt x="93067" y="125215"/>
                    <a:pt x="92834" y="125049"/>
                    <a:pt x="92600" y="124848"/>
                  </a:cubicBezTo>
                  <a:cubicBezTo>
                    <a:pt x="93201" y="124848"/>
                    <a:pt x="93901" y="124081"/>
                    <a:pt x="94268" y="123748"/>
                  </a:cubicBezTo>
                  <a:cubicBezTo>
                    <a:pt x="95002" y="123047"/>
                    <a:pt x="95569" y="122180"/>
                    <a:pt x="96203" y="121346"/>
                  </a:cubicBezTo>
                  <a:cubicBezTo>
                    <a:pt x="96837" y="120579"/>
                    <a:pt x="97637" y="119978"/>
                    <a:pt x="98571" y="119645"/>
                  </a:cubicBezTo>
                  <a:cubicBezTo>
                    <a:pt x="99038" y="119478"/>
                    <a:pt x="99505" y="119344"/>
                    <a:pt x="100006" y="119311"/>
                  </a:cubicBezTo>
                  <a:close/>
                  <a:moveTo>
                    <a:pt x="105810" y="126483"/>
                  </a:moveTo>
                  <a:lnTo>
                    <a:pt x="105810" y="126483"/>
                  </a:lnTo>
                  <a:cubicBezTo>
                    <a:pt x="106143" y="126516"/>
                    <a:pt x="106444" y="126550"/>
                    <a:pt x="106777" y="126650"/>
                  </a:cubicBezTo>
                  <a:cubicBezTo>
                    <a:pt x="107177" y="126750"/>
                    <a:pt x="107845" y="126917"/>
                    <a:pt x="108211" y="127217"/>
                  </a:cubicBezTo>
                  <a:cubicBezTo>
                    <a:pt x="107878" y="127283"/>
                    <a:pt x="107511" y="127283"/>
                    <a:pt x="107111" y="127283"/>
                  </a:cubicBezTo>
                  <a:cubicBezTo>
                    <a:pt x="106777" y="126917"/>
                    <a:pt x="106310" y="126650"/>
                    <a:pt x="105810" y="126483"/>
                  </a:cubicBezTo>
                  <a:close/>
                  <a:moveTo>
                    <a:pt x="113415" y="126950"/>
                  </a:moveTo>
                  <a:cubicBezTo>
                    <a:pt x="113482" y="126950"/>
                    <a:pt x="113549" y="126983"/>
                    <a:pt x="113615" y="126983"/>
                  </a:cubicBezTo>
                  <a:cubicBezTo>
                    <a:pt x="113982" y="127217"/>
                    <a:pt x="114316" y="127450"/>
                    <a:pt x="114683" y="127717"/>
                  </a:cubicBezTo>
                  <a:cubicBezTo>
                    <a:pt x="114616" y="127717"/>
                    <a:pt x="114583" y="127684"/>
                    <a:pt x="114549" y="127650"/>
                  </a:cubicBezTo>
                  <a:cubicBezTo>
                    <a:pt x="114516" y="127650"/>
                    <a:pt x="114516" y="127650"/>
                    <a:pt x="114483" y="127617"/>
                  </a:cubicBezTo>
                  <a:lnTo>
                    <a:pt x="114282" y="127450"/>
                  </a:lnTo>
                  <a:cubicBezTo>
                    <a:pt x="114282" y="127450"/>
                    <a:pt x="114249" y="127417"/>
                    <a:pt x="114216" y="127417"/>
                  </a:cubicBezTo>
                  <a:cubicBezTo>
                    <a:pt x="114049" y="127283"/>
                    <a:pt x="113849" y="127150"/>
                    <a:pt x="113615" y="127017"/>
                  </a:cubicBezTo>
                  <a:cubicBezTo>
                    <a:pt x="113582" y="126983"/>
                    <a:pt x="113515" y="126983"/>
                    <a:pt x="113482" y="126983"/>
                  </a:cubicBezTo>
                  <a:cubicBezTo>
                    <a:pt x="113449" y="126983"/>
                    <a:pt x="113415" y="126950"/>
                    <a:pt x="113415" y="126950"/>
                  </a:cubicBezTo>
                  <a:close/>
                  <a:moveTo>
                    <a:pt x="113582" y="128017"/>
                  </a:moveTo>
                  <a:cubicBezTo>
                    <a:pt x="113649" y="128051"/>
                    <a:pt x="113682" y="128051"/>
                    <a:pt x="113749" y="128051"/>
                  </a:cubicBezTo>
                  <a:cubicBezTo>
                    <a:pt x="113749" y="128084"/>
                    <a:pt x="113782" y="128084"/>
                    <a:pt x="113815" y="128084"/>
                  </a:cubicBezTo>
                  <a:cubicBezTo>
                    <a:pt x="113815" y="128117"/>
                    <a:pt x="113815" y="128151"/>
                    <a:pt x="113849" y="128184"/>
                  </a:cubicBezTo>
                  <a:cubicBezTo>
                    <a:pt x="113749" y="128117"/>
                    <a:pt x="113682" y="128084"/>
                    <a:pt x="113582" y="128017"/>
                  </a:cubicBezTo>
                  <a:close/>
                  <a:moveTo>
                    <a:pt x="116251" y="128985"/>
                  </a:moveTo>
                  <a:lnTo>
                    <a:pt x="116251" y="128985"/>
                  </a:lnTo>
                  <a:cubicBezTo>
                    <a:pt x="116351" y="129051"/>
                    <a:pt x="116451" y="129085"/>
                    <a:pt x="116551" y="129151"/>
                  </a:cubicBezTo>
                  <a:cubicBezTo>
                    <a:pt x="116551" y="129185"/>
                    <a:pt x="116551" y="129185"/>
                    <a:pt x="116551" y="129185"/>
                  </a:cubicBezTo>
                  <a:cubicBezTo>
                    <a:pt x="116484" y="129151"/>
                    <a:pt x="116417" y="129118"/>
                    <a:pt x="116384" y="129085"/>
                  </a:cubicBezTo>
                  <a:cubicBezTo>
                    <a:pt x="116351" y="129051"/>
                    <a:pt x="116284" y="129018"/>
                    <a:pt x="116251" y="128985"/>
                  </a:cubicBezTo>
                  <a:close/>
                  <a:moveTo>
                    <a:pt x="112086" y="124264"/>
                  </a:moveTo>
                  <a:cubicBezTo>
                    <a:pt x="114641" y="124264"/>
                    <a:pt x="116920" y="126379"/>
                    <a:pt x="119395" y="126379"/>
                  </a:cubicBezTo>
                  <a:cubicBezTo>
                    <a:pt x="119808" y="126379"/>
                    <a:pt x="120227" y="126320"/>
                    <a:pt x="120654" y="126183"/>
                  </a:cubicBezTo>
                  <a:cubicBezTo>
                    <a:pt x="121287" y="127150"/>
                    <a:pt x="121821" y="128217"/>
                    <a:pt x="122388" y="129185"/>
                  </a:cubicBezTo>
                  <a:cubicBezTo>
                    <a:pt x="122388" y="129218"/>
                    <a:pt x="122422" y="129252"/>
                    <a:pt x="122422" y="129285"/>
                  </a:cubicBezTo>
                  <a:cubicBezTo>
                    <a:pt x="119786" y="129118"/>
                    <a:pt x="117618" y="127450"/>
                    <a:pt x="115350" y="126216"/>
                  </a:cubicBezTo>
                  <a:cubicBezTo>
                    <a:pt x="113982" y="125493"/>
                    <a:pt x="112354" y="124830"/>
                    <a:pt x="110760" y="124830"/>
                  </a:cubicBezTo>
                  <a:cubicBezTo>
                    <a:pt x="110294" y="124830"/>
                    <a:pt x="109832" y="124887"/>
                    <a:pt x="109379" y="125015"/>
                  </a:cubicBezTo>
                  <a:cubicBezTo>
                    <a:pt x="109546" y="124948"/>
                    <a:pt x="109679" y="124882"/>
                    <a:pt x="109846" y="124815"/>
                  </a:cubicBezTo>
                  <a:cubicBezTo>
                    <a:pt x="109913" y="124815"/>
                    <a:pt x="110013" y="124782"/>
                    <a:pt x="110113" y="124748"/>
                  </a:cubicBezTo>
                  <a:cubicBezTo>
                    <a:pt x="110146" y="124715"/>
                    <a:pt x="110180" y="124682"/>
                    <a:pt x="110213" y="124648"/>
                  </a:cubicBezTo>
                  <a:cubicBezTo>
                    <a:pt x="110580" y="124515"/>
                    <a:pt x="110980" y="124381"/>
                    <a:pt x="111414" y="124315"/>
                  </a:cubicBezTo>
                  <a:cubicBezTo>
                    <a:pt x="111640" y="124280"/>
                    <a:pt x="111864" y="124264"/>
                    <a:pt x="112086" y="124264"/>
                  </a:cubicBezTo>
                  <a:close/>
                  <a:moveTo>
                    <a:pt x="116951" y="129418"/>
                  </a:moveTo>
                  <a:cubicBezTo>
                    <a:pt x="116951" y="129452"/>
                    <a:pt x="116951" y="129452"/>
                    <a:pt x="116984" y="129452"/>
                  </a:cubicBezTo>
                  <a:lnTo>
                    <a:pt x="116951" y="129452"/>
                  </a:lnTo>
                  <a:cubicBezTo>
                    <a:pt x="116951" y="129452"/>
                    <a:pt x="116951" y="129452"/>
                    <a:pt x="116951" y="129418"/>
                  </a:cubicBezTo>
                  <a:close/>
                  <a:moveTo>
                    <a:pt x="110753" y="124972"/>
                  </a:moveTo>
                  <a:cubicBezTo>
                    <a:pt x="114964" y="124972"/>
                    <a:pt x="118272" y="129538"/>
                    <a:pt x="122588" y="129685"/>
                  </a:cubicBezTo>
                  <a:cubicBezTo>
                    <a:pt x="122622" y="129685"/>
                    <a:pt x="122655" y="129685"/>
                    <a:pt x="122655" y="129652"/>
                  </a:cubicBezTo>
                  <a:cubicBezTo>
                    <a:pt x="123055" y="130352"/>
                    <a:pt x="123489" y="131053"/>
                    <a:pt x="123923" y="131720"/>
                  </a:cubicBezTo>
                  <a:cubicBezTo>
                    <a:pt x="122722" y="131653"/>
                    <a:pt x="121554" y="131386"/>
                    <a:pt x="120454" y="130953"/>
                  </a:cubicBezTo>
                  <a:cubicBezTo>
                    <a:pt x="120287" y="130819"/>
                    <a:pt x="120020" y="130753"/>
                    <a:pt x="119820" y="130686"/>
                  </a:cubicBezTo>
                  <a:cubicBezTo>
                    <a:pt x="119720" y="130653"/>
                    <a:pt x="119653" y="130619"/>
                    <a:pt x="119586" y="130586"/>
                  </a:cubicBezTo>
                  <a:cubicBezTo>
                    <a:pt x="118285" y="129919"/>
                    <a:pt x="117084" y="129018"/>
                    <a:pt x="115917" y="128151"/>
                  </a:cubicBezTo>
                  <a:cubicBezTo>
                    <a:pt x="114816" y="127350"/>
                    <a:pt x="113749" y="126483"/>
                    <a:pt x="112481" y="125882"/>
                  </a:cubicBezTo>
                  <a:cubicBezTo>
                    <a:pt x="111797" y="125576"/>
                    <a:pt x="110714" y="125169"/>
                    <a:pt x="109760" y="125169"/>
                  </a:cubicBezTo>
                  <a:cubicBezTo>
                    <a:pt x="109365" y="125169"/>
                    <a:pt x="108991" y="125239"/>
                    <a:pt x="108678" y="125415"/>
                  </a:cubicBezTo>
                  <a:cubicBezTo>
                    <a:pt x="108779" y="125349"/>
                    <a:pt x="108879" y="125315"/>
                    <a:pt x="108979" y="125249"/>
                  </a:cubicBezTo>
                  <a:cubicBezTo>
                    <a:pt x="109590" y="125057"/>
                    <a:pt x="110180" y="124972"/>
                    <a:pt x="110753" y="124972"/>
                  </a:cubicBezTo>
                  <a:close/>
                  <a:moveTo>
                    <a:pt x="83360" y="73879"/>
                  </a:moveTo>
                  <a:cubicBezTo>
                    <a:pt x="84595" y="74779"/>
                    <a:pt x="85795" y="75713"/>
                    <a:pt x="87030" y="76647"/>
                  </a:cubicBezTo>
                  <a:cubicBezTo>
                    <a:pt x="88531" y="77781"/>
                    <a:pt x="90065" y="78916"/>
                    <a:pt x="91399" y="80317"/>
                  </a:cubicBezTo>
                  <a:cubicBezTo>
                    <a:pt x="91566" y="80517"/>
                    <a:pt x="91733" y="80717"/>
                    <a:pt x="91900" y="80884"/>
                  </a:cubicBezTo>
                  <a:cubicBezTo>
                    <a:pt x="94535" y="84486"/>
                    <a:pt x="95336" y="89823"/>
                    <a:pt x="92467" y="93393"/>
                  </a:cubicBezTo>
                  <a:cubicBezTo>
                    <a:pt x="92100" y="93659"/>
                    <a:pt x="91666" y="93759"/>
                    <a:pt x="91333" y="94060"/>
                  </a:cubicBezTo>
                  <a:cubicBezTo>
                    <a:pt x="91266" y="94126"/>
                    <a:pt x="91299" y="94260"/>
                    <a:pt x="91366" y="94293"/>
                  </a:cubicBezTo>
                  <a:cubicBezTo>
                    <a:pt x="91366" y="94460"/>
                    <a:pt x="91399" y="94593"/>
                    <a:pt x="91433" y="94760"/>
                  </a:cubicBezTo>
                  <a:cubicBezTo>
                    <a:pt x="91666" y="96295"/>
                    <a:pt x="91366" y="97896"/>
                    <a:pt x="90999" y="99330"/>
                  </a:cubicBezTo>
                  <a:cubicBezTo>
                    <a:pt x="90232" y="102232"/>
                    <a:pt x="88764" y="104901"/>
                    <a:pt x="87697" y="107703"/>
                  </a:cubicBezTo>
                  <a:cubicBezTo>
                    <a:pt x="86329" y="111272"/>
                    <a:pt x="85062" y="114908"/>
                    <a:pt x="83194" y="118244"/>
                  </a:cubicBezTo>
                  <a:cubicBezTo>
                    <a:pt x="82393" y="119678"/>
                    <a:pt x="81492" y="121046"/>
                    <a:pt x="80425" y="122313"/>
                  </a:cubicBezTo>
                  <a:cubicBezTo>
                    <a:pt x="79591" y="123114"/>
                    <a:pt x="78690" y="123881"/>
                    <a:pt x="77690" y="124582"/>
                  </a:cubicBezTo>
                  <a:cubicBezTo>
                    <a:pt x="75588" y="126049"/>
                    <a:pt x="73220" y="127350"/>
                    <a:pt x="71118" y="128918"/>
                  </a:cubicBezTo>
                  <a:cubicBezTo>
                    <a:pt x="70351" y="129485"/>
                    <a:pt x="69050" y="130486"/>
                    <a:pt x="68016" y="131620"/>
                  </a:cubicBezTo>
                  <a:cubicBezTo>
                    <a:pt x="67949" y="131653"/>
                    <a:pt x="67883" y="131687"/>
                    <a:pt x="67816" y="131687"/>
                  </a:cubicBezTo>
                  <a:cubicBezTo>
                    <a:pt x="67547" y="131806"/>
                    <a:pt x="67119" y="131925"/>
                    <a:pt x="66721" y="131925"/>
                  </a:cubicBezTo>
                  <a:cubicBezTo>
                    <a:pt x="66674" y="131925"/>
                    <a:pt x="66628" y="131924"/>
                    <a:pt x="66582" y="131920"/>
                  </a:cubicBezTo>
                  <a:cubicBezTo>
                    <a:pt x="66496" y="131932"/>
                    <a:pt x="66411" y="131940"/>
                    <a:pt x="66327" y="131940"/>
                  </a:cubicBezTo>
                  <a:cubicBezTo>
                    <a:pt x="66182" y="131940"/>
                    <a:pt x="66041" y="131917"/>
                    <a:pt x="65915" y="131853"/>
                  </a:cubicBezTo>
                  <a:cubicBezTo>
                    <a:pt x="65815" y="131853"/>
                    <a:pt x="65714" y="131820"/>
                    <a:pt x="65681" y="131720"/>
                  </a:cubicBezTo>
                  <a:cubicBezTo>
                    <a:pt x="65648" y="131720"/>
                    <a:pt x="65648" y="131687"/>
                    <a:pt x="65648" y="131687"/>
                  </a:cubicBezTo>
                  <a:cubicBezTo>
                    <a:pt x="65548" y="131587"/>
                    <a:pt x="65481" y="131486"/>
                    <a:pt x="65414" y="131386"/>
                  </a:cubicBezTo>
                  <a:cubicBezTo>
                    <a:pt x="64981" y="130686"/>
                    <a:pt x="65281" y="129819"/>
                    <a:pt x="65648" y="129185"/>
                  </a:cubicBezTo>
                  <a:cubicBezTo>
                    <a:pt x="66115" y="128284"/>
                    <a:pt x="66782" y="127484"/>
                    <a:pt x="67449" y="126716"/>
                  </a:cubicBezTo>
                  <a:cubicBezTo>
                    <a:pt x="68016" y="126049"/>
                    <a:pt x="68583" y="125415"/>
                    <a:pt x="69050" y="124648"/>
                  </a:cubicBezTo>
                  <a:cubicBezTo>
                    <a:pt x="69851" y="123447"/>
                    <a:pt x="70318" y="122080"/>
                    <a:pt x="71085" y="120879"/>
                  </a:cubicBezTo>
                  <a:cubicBezTo>
                    <a:pt x="71452" y="120178"/>
                    <a:pt x="71852" y="119511"/>
                    <a:pt x="72353" y="118877"/>
                  </a:cubicBezTo>
                  <a:cubicBezTo>
                    <a:pt x="73120" y="117910"/>
                    <a:pt x="73987" y="117043"/>
                    <a:pt x="74788" y="116142"/>
                  </a:cubicBezTo>
                  <a:cubicBezTo>
                    <a:pt x="76422" y="114308"/>
                    <a:pt x="78023" y="112406"/>
                    <a:pt x="79491" y="110438"/>
                  </a:cubicBezTo>
                  <a:cubicBezTo>
                    <a:pt x="80325" y="109304"/>
                    <a:pt x="81125" y="108203"/>
                    <a:pt x="81893" y="107036"/>
                  </a:cubicBezTo>
                  <a:cubicBezTo>
                    <a:pt x="82693" y="105902"/>
                    <a:pt x="83527" y="104734"/>
                    <a:pt x="84161" y="103466"/>
                  </a:cubicBezTo>
                  <a:cubicBezTo>
                    <a:pt x="84528" y="102933"/>
                    <a:pt x="84861" y="102366"/>
                    <a:pt x="85195" y="101799"/>
                  </a:cubicBezTo>
                  <a:cubicBezTo>
                    <a:pt x="86596" y="99430"/>
                    <a:pt x="87764" y="96895"/>
                    <a:pt x="88297" y="94193"/>
                  </a:cubicBezTo>
                  <a:cubicBezTo>
                    <a:pt x="88319" y="94087"/>
                    <a:pt x="88231" y="94007"/>
                    <a:pt x="88148" y="94007"/>
                  </a:cubicBezTo>
                  <a:cubicBezTo>
                    <a:pt x="88100" y="94007"/>
                    <a:pt x="88055" y="94033"/>
                    <a:pt x="88030" y="94093"/>
                  </a:cubicBezTo>
                  <a:cubicBezTo>
                    <a:pt x="86629" y="98396"/>
                    <a:pt x="84361" y="102266"/>
                    <a:pt x="81592" y="105801"/>
                  </a:cubicBezTo>
                  <a:cubicBezTo>
                    <a:pt x="78657" y="109571"/>
                    <a:pt x="75321" y="112973"/>
                    <a:pt x="72319" y="116709"/>
                  </a:cubicBezTo>
                  <a:cubicBezTo>
                    <a:pt x="71519" y="117710"/>
                    <a:pt x="70685" y="118777"/>
                    <a:pt x="70018" y="119912"/>
                  </a:cubicBezTo>
                  <a:cubicBezTo>
                    <a:pt x="69184" y="120745"/>
                    <a:pt x="68350" y="121579"/>
                    <a:pt x="67516" y="122380"/>
                  </a:cubicBezTo>
                  <a:cubicBezTo>
                    <a:pt x="67182" y="122747"/>
                    <a:pt x="66815" y="123080"/>
                    <a:pt x="66415" y="123381"/>
                  </a:cubicBezTo>
                  <a:cubicBezTo>
                    <a:pt x="66282" y="123481"/>
                    <a:pt x="66115" y="123547"/>
                    <a:pt x="65981" y="123648"/>
                  </a:cubicBezTo>
                  <a:cubicBezTo>
                    <a:pt x="65915" y="123714"/>
                    <a:pt x="65848" y="123781"/>
                    <a:pt x="65781" y="123848"/>
                  </a:cubicBezTo>
                  <a:cubicBezTo>
                    <a:pt x="65581" y="123981"/>
                    <a:pt x="65348" y="124115"/>
                    <a:pt x="65147" y="124215"/>
                  </a:cubicBezTo>
                  <a:cubicBezTo>
                    <a:pt x="64914" y="124348"/>
                    <a:pt x="64680" y="124448"/>
                    <a:pt x="64414" y="124515"/>
                  </a:cubicBezTo>
                  <a:lnTo>
                    <a:pt x="64113" y="124515"/>
                  </a:lnTo>
                  <a:cubicBezTo>
                    <a:pt x="63213" y="124315"/>
                    <a:pt x="62612" y="123547"/>
                    <a:pt x="62279" y="122714"/>
                  </a:cubicBezTo>
                  <a:cubicBezTo>
                    <a:pt x="61912" y="121713"/>
                    <a:pt x="61712" y="120545"/>
                    <a:pt x="61612" y="119445"/>
                  </a:cubicBezTo>
                  <a:cubicBezTo>
                    <a:pt x="61345" y="116976"/>
                    <a:pt x="61578" y="114408"/>
                    <a:pt x="62312" y="112006"/>
                  </a:cubicBezTo>
                  <a:cubicBezTo>
                    <a:pt x="62345" y="111973"/>
                    <a:pt x="62345" y="111939"/>
                    <a:pt x="62345" y="111872"/>
                  </a:cubicBezTo>
                  <a:cubicBezTo>
                    <a:pt x="62646" y="111039"/>
                    <a:pt x="62946" y="110205"/>
                    <a:pt x="63279" y="109371"/>
                  </a:cubicBezTo>
                  <a:cubicBezTo>
                    <a:pt x="64080" y="107369"/>
                    <a:pt x="65014" y="105401"/>
                    <a:pt x="66081" y="103500"/>
                  </a:cubicBezTo>
                  <a:cubicBezTo>
                    <a:pt x="66582" y="102632"/>
                    <a:pt x="67082" y="101765"/>
                    <a:pt x="67616" y="100965"/>
                  </a:cubicBezTo>
                  <a:cubicBezTo>
                    <a:pt x="68883" y="99130"/>
                    <a:pt x="70284" y="97395"/>
                    <a:pt x="71819" y="95761"/>
                  </a:cubicBezTo>
                  <a:cubicBezTo>
                    <a:pt x="73287" y="94126"/>
                    <a:pt x="74888" y="92592"/>
                    <a:pt x="76589" y="91158"/>
                  </a:cubicBezTo>
                  <a:cubicBezTo>
                    <a:pt x="76693" y="91079"/>
                    <a:pt x="76614" y="90960"/>
                    <a:pt x="76510" y="90960"/>
                  </a:cubicBezTo>
                  <a:cubicBezTo>
                    <a:pt x="76482" y="90960"/>
                    <a:pt x="76451" y="90969"/>
                    <a:pt x="76422" y="90991"/>
                  </a:cubicBezTo>
                  <a:cubicBezTo>
                    <a:pt x="73987" y="92892"/>
                    <a:pt x="71752" y="95027"/>
                    <a:pt x="69751" y="97362"/>
                  </a:cubicBezTo>
                  <a:cubicBezTo>
                    <a:pt x="68483" y="98229"/>
                    <a:pt x="67382" y="99497"/>
                    <a:pt x="66415" y="100698"/>
                  </a:cubicBezTo>
                  <a:cubicBezTo>
                    <a:pt x="65314" y="102032"/>
                    <a:pt x="64380" y="103466"/>
                    <a:pt x="63480" y="104934"/>
                  </a:cubicBezTo>
                  <a:cubicBezTo>
                    <a:pt x="61912" y="107469"/>
                    <a:pt x="60611" y="110138"/>
                    <a:pt x="59210" y="112773"/>
                  </a:cubicBezTo>
                  <a:cubicBezTo>
                    <a:pt x="58910" y="113507"/>
                    <a:pt x="58643" y="114274"/>
                    <a:pt x="58276" y="114975"/>
                  </a:cubicBezTo>
                  <a:cubicBezTo>
                    <a:pt x="58242" y="115041"/>
                    <a:pt x="58209" y="115108"/>
                    <a:pt x="58176" y="115175"/>
                  </a:cubicBezTo>
                  <a:cubicBezTo>
                    <a:pt x="58042" y="115308"/>
                    <a:pt x="57909" y="115408"/>
                    <a:pt x="57742" y="115508"/>
                  </a:cubicBezTo>
                  <a:cubicBezTo>
                    <a:pt x="57502" y="115635"/>
                    <a:pt x="57226" y="115703"/>
                    <a:pt x="56955" y="115703"/>
                  </a:cubicBezTo>
                  <a:cubicBezTo>
                    <a:pt x="56585" y="115703"/>
                    <a:pt x="56224" y="115578"/>
                    <a:pt x="55974" y="115308"/>
                  </a:cubicBezTo>
                  <a:cubicBezTo>
                    <a:pt x="55774" y="114841"/>
                    <a:pt x="55674" y="114274"/>
                    <a:pt x="55607" y="113841"/>
                  </a:cubicBezTo>
                  <a:cubicBezTo>
                    <a:pt x="55974" y="111672"/>
                    <a:pt x="56708" y="109537"/>
                    <a:pt x="57709" y="107436"/>
                  </a:cubicBezTo>
                  <a:cubicBezTo>
                    <a:pt x="62012" y="98229"/>
                    <a:pt x="71652" y="92292"/>
                    <a:pt x="77089" y="83886"/>
                  </a:cubicBezTo>
                  <a:cubicBezTo>
                    <a:pt x="77356" y="83586"/>
                    <a:pt x="77523" y="83185"/>
                    <a:pt x="77756" y="82818"/>
                  </a:cubicBezTo>
                  <a:cubicBezTo>
                    <a:pt x="78023" y="82351"/>
                    <a:pt x="78357" y="81884"/>
                    <a:pt x="78690" y="81451"/>
                  </a:cubicBezTo>
                  <a:cubicBezTo>
                    <a:pt x="79291" y="80750"/>
                    <a:pt x="79958" y="80150"/>
                    <a:pt x="80725" y="79683"/>
                  </a:cubicBezTo>
                  <a:cubicBezTo>
                    <a:pt x="80825" y="79649"/>
                    <a:pt x="80959" y="79616"/>
                    <a:pt x="81059" y="79583"/>
                  </a:cubicBezTo>
                  <a:cubicBezTo>
                    <a:pt x="81860" y="79117"/>
                    <a:pt x="82762" y="78892"/>
                    <a:pt x="83670" y="78892"/>
                  </a:cubicBezTo>
                  <a:cubicBezTo>
                    <a:pt x="83934" y="78892"/>
                    <a:pt x="84199" y="78911"/>
                    <a:pt x="84461" y="78949"/>
                  </a:cubicBezTo>
                  <a:cubicBezTo>
                    <a:pt x="84495" y="78916"/>
                    <a:pt x="84461" y="78849"/>
                    <a:pt x="84428" y="78782"/>
                  </a:cubicBezTo>
                  <a:cubicBezTo>
                    <a:pt x="84428" y="78715"/>
                    <a:pt x="84394" y="78682"/>
                    <a:pt x="84328" y="78615"/>
                  </a:cubicBezTo>
                  <a:cubicBezTo>
                    <a:pt x="83890" y="78272"/>
                    <a:pt x="83453" y="78045"/>
                    <a:pt x="82934" y="78045"/>
                  </a:cubicBezTo>
                  <a:cubicBezTo>
                    <a:pt x="82898" y="78045"/>
                    <a:pt x="82863" y="78046"/>
                    <a:pt x="82827" y="78048"/>
                  </a:cubicBezTo>
                  <a:cubicBezTo>
                    <a:pt x="82493" y="77915"/>
                    <a:pt x="82160" y="77715"/>
                    <a:pt x="81993" y="77414"/>
                  </a:cubicBezTo>
                  <a:cubicBezTo>
                    <a:pt x="81726" y="76914"/>
                    <a:pt x="82126" y="76414"/>
                    <a:pt x="82393" y="76013"/>
                  </a:cubicBezTo>
                  <a:cubicBezTo>
                    <a:pt x="82526" y="75847"/>
                    <a:pt x="82627" y="75713"/>
                    <a:pt x="82693" y="75513"/>
                  </a:cubicBezTo>
                  <a:cubicBezTo>
                    <a:pt x="82727" y="75480"/>
                    <a:pt x="82760" y="75413"/>
                    <a:pt x="82793" y="75346"/>
                  </a:cubicBezTo>
                  <a:cubicBezTo>
                    <a:pt x="82860" y="75280"/>
                    <a:pt x="82893" y="75213"/>
                    <a:pt x="82960" y="75146"/>
                  </a:cubicBezTo>
                  <a:cubicBezTo>
                    <a:pt x="83227" y="74813"/>
                    <a:pt x="83360" y="74346"/>
                    <a:pt x="83360" y="73879"/>
                  </a:cubicBezTo>
                  <a:close/>
                  <a:moveTo>
                    <a:pt x="124490" y="132621"/>
                  </a:moveTo>
                  <a:cubicBezTo>
                    <a:pt x="124490" y="132654"/>
                    <a:pt x="124523" y="132687"/>
                    <a:pt x="124523" y="132687"/>
                  </a:cubicBezTo>
                  <a:cubicBezTo>
                    <a:pt x="124523" y="132687"/>
                    <a:pt x="124490" y="132654"/>
                    <a:pt x="124456" y="132621"/>
                  </a:cubicBezTo>
                  <a:close/>
                  <a:moveTo>
                    <a:pt x="70051" y="130753"/>
                  </a:moveTo>
                  <a:lnTo>
                    <a:pt x="70051" y="130753"/>
                  </a:lnTo>
                  <a:cubicBezTo>
                    <a:pt x="70118" y="131687"/>
                    <a:pt x="70118" y="132554"/>
                    <a:pt x="69951" y="133488"/>
                  </a:cubicBezTo>
                  <a:cubicBezTo>
                    <a:pt x="69917" y="133555"/>
                    <a:pt x="69917" y="133588"/>
                    <a:pt x="69917" y="133655"/>
                  </a:cubicBezTo>
                  <a:lnTo>
                    <a:pt x="69884" y="133655"/>
                  </a:lnTo>
                  <a:cubicBezTo>
                    <a:pt x="69450" y="133655"/>
                    <a:pt x="69084" y="133955"/>
                    <a:pt x="68650" y="134022"/>
                  </a:cubicBezTo>
                  <a:cubicBezTo>
                    <a:pt x="68577" y="134034"/>
                    <a:pt x="68460" y="134050"/>
                    <a:pt x="68337" y="134050"/>
                  </a:cubicBezTo>
                  <a:cubicBezTo>
                    <a:pt x="68123" y="134050"/>
                    <a:pt x="67892" y="134000"/>
                    <a:pt x="67849" y="133788"/>
                  </a:cubicBezTo>
                  <a:cubicBezTo>
                    <a:pt x="67816" y="133655"/>
                    <a:pt x="68016" y="133288"/>
                    <a:pt x="68049" y="133154"/>
                  </a:cubicBezTo>
                  <a:cubicBezTo>
                    <a:pt x="68083" y="133054"/>
                    <a:pt x="68116" y="132988"/>
                    <a:pt x="68150" y="132921"/>
                  </a:cubicBezTo>
                  <a:cubicBezTo>
                    <a:pt x="68250" y="132787"/>
                    <a:pt x="68350" y="132654"/>
                    <a:pt x="68450" y="132521"/>
                  </a:cubicBezTo>
                  <a:cubicBezTo>
                    <a:pt x="68683" y="132187"/>
                    <a:pt x="70018" y="131086"/>
                    <a:pt x="70051" y="130753"/>
                  </a:cubicBezTo>
                  <a:close/>
                  <a:moveTo>
                    <a:pt x="59709" y="125807"/>
                  </a:moveTo>
                  <a:cubicBezTo>
                    <a:pt x="60115" y="125807"/>
                    <a:pt x="60563" y="125861"/>
                    <a:pt x="60944" y="125916"/>
                  </a:cubicBezTo>
                  <a:cubicBezTo>
                    <a:pt x="62112" y="126116"/>
                    <a:pt x="61945" y="129185"/>
                    <a:pt x="61878" y="129985"/>
                  </a:cubicBezTo>
                  <a:cubicBezTo>
                    <a:pt x="61778" y="131620"/>
                    <a:pt x="64047" y="134622"/>
                    <a:pt x="62712" y="135890"/>
                  </a:cubicBezTo>
                  <a:cubicBezTo>
                    <a:pt x="62119" y="136461"/>
                    <a:pt x="61345" y="136747"/>
                    <a:pt x="60546" y="136747"/>
                  </a:cubicBezTo>
                  <a:cubicBezTo>
                    <a:pt x="58870" y="136747"/>
                    <a:pt x="57082" y="135494"/>
                    <a:pt x="56608" y="132988"/>
                  </a:cubicBezTo>
                  <a:cubicBezTo>
                    <a:pt x="56508" y="132454"/>
                    <a:pt x="56508" y="131920"/>
                    <a:pt x="56508" y="131386"/>
                  </a:cubicBezTo>
                  <a:cubicBezTo>
                    <a:pt x="56508" y="131286"/>
                    <a:pt x="56508" y="131186"/>
                    <a:pt x="56475" y="131086"/>
                  </a:cubicBezTo>
                  <a:cubicBezTo>
                    <a:pt x="56575" y="130386"/>
                    <a:pt x="56708" y="129685"/>
                    <a:pt x="56808" y="128951"/>
                  </a:cubicBezTo>
                  <a:cubicBezTo>
                    <a:pt x="56908" y="128718"/>
                    <a:pt x="56975" y="128484"/>
                    <a:pt x="57042" y="128251"/>
                  </a:cubicBezTo>
                  <a:cubicBezTo>
                    <a:pt x="57542" y="126983"/>
                    <a:pt x="58409" y="125916"/>
                    <a:pt x="59443" y="125816"/>
                  </a:cubicBezTo>
                  <a:cubicBezTo>
                    <a:pt x="59529" y="125810"/>
                    <a:pt x="59618" y="125807"/>
                    <a:pt x="59709" y="125807"/>
                  </a:cubicBezTo>
                  <a:close/>
                  <a:moveTo>
                    <a:pt x="58443" y="136924"/>
                  </a:moveTo>
                  <a:cubicBezTo>
                    <a:pt x="58509" y="136990"/>
                    <a:pt x="58576" y="137090"/>
                    <a:pt x="58609" y="137157"/>
                  </a:cubicBezTo>
                  <a:cubicBezTo>
                    <a:pt x="58576" y="137090"/>
                    <a:pt x="58509" y="137024"/>
                    <a:pt x="58443" y="136957"/>
                  </a:cubicBezTo>
                  <a:cubicBezTo>
                    <a:pt x="58443" y="136957"/>
                    <a:pt x="58443" y="136924"/>
                    <a:pt x="58443" y="136924"/>
                  </a:cubicBezTo>
                  <a:close/>
                  <a:moveTo>
                    <a:pt x="74988" y="127417"/>
                  </a:moveTo>
                  <a:cubicBezTo>
                    <a:pt x="74954" y="127951"/>
                    <a:pt x="75088" y="128518"/>
                    <a:pt x="75121" y="129085"/>
                  </a:cubicBezTo>
                  <a:cubicBezTo>
                    <a:pt x="75188" y="129652"/>
                    <a:pt x="75188" y="130252"/>
                    <a:pt x="75188" y="130819"/>
                  </a:cubicBezTo>
                  <a:cubicBezTo>
                    <a:pt x="75188" y="132020"/>
                    <a:pt x="75121" y="133188"/>
                    <a:pt x="74921" y="134389"/>
                  </a:cubicBezTo>
                  <a:cubicBezTo>
                    <a:pt x="74754" y="135556"/>
                    <a:pt x="74454" y="136724"/>
                    <a:pt x="74054" y="137858"/>
                  </a:cubicBezTo>
                  <a:cubicBezTo>
                    <a:pt x="73987" y="138125"/>
                    <a:pt x="73854" y="138391"/>
                    <a:pt x="73754" y="138692"/>
                  </a:cubicBezTo>
                  <a:cubicBezTo>
                    <a:pt x="73687" y="138692"/>
                    <a:pt x="73653" y="138692"/>
                    <a:pt x="73620" y="138758"/>
                  </a:cubicBezTo>
                  <a:cubicBezTo>
                    <a:pt x="72751" y="139507"/>
                    <a:pt x="71775" y="139664"/>
                    <a:pt x="70690" y="139664"/>
                  </a:cubicBezTo>
                  <a:cubicBezTo>
                    <a:pt x="70567" y="139664"/>
                    <a:pt x="70443" y="139662"/>
                    <a:pt x="70318" y="139659"/>
                  </a:cubicBezTo>
                  <a:cubicBezTo>
                    <a:pt x="69951" y="139659"/>
                    <a:pt x="69584" y="139659"/>
                    <a:pt x="69217" y="139626"/>
                  </a:cubicBezTo>
                  <a:cubicBezTo>
                    <a:pt x="68950" y="139559"/>
                    <a:pt x="68650" y="139492"/>
                    <a:pt x="68383" y="139359"/>
                  </a:cubicBezTo>
                  <a:cubicBezTo>
                    <a:pt x="68450" y="139225"/>
                    <a:pt x="68316" y="139059"/>
                    <a:pt x="68183" y="139025"/>
                  </a:cubicBezTo>
                  <a:cubicBezTo>
                    <a:pt x="68516" y="138558"/>
                    <a:pt x="68817" y="138125"/>
                    <a:pt x="69084" y="137624"/>
                  </a:cubicBezTo>
                  <a:cubicBezTo>
                    <a:pt x="69551" y="136857"/>
                    <a:pt x="69917" y="136056"/>
                    <a:pt x="70218" y="135189"/>
                  </a:cubicBezTo>
                  <a:cubicBezTo>
                    <a:pt x="70418" y="134589"/>
                    <a:pt x="70618" y="133922"/>
                    <a:pt x="70718" y="133254"/>
                  </a:cubicBezTo>
                  <a:cubicBezTo>
                    <a:pt x="70885" y="132721"/>
                    <a:pt x="70918" y="132187"/>
                    <a:pt x="70818" y="131620"/>
                  </a:cubicBezTo>
                  <a:cubicBezTo>
                    <a:pt x="70785" y="131453"/>
                    <a:pt x="70751" y="131286"/>
                    <a:pt x="70718" y="131153"/>
                  </a:cubicBezTo>
                  <a:cubicBezTo>
                    <a:pt x="70685" y="130853"/>
                    <a:pt x="70618" y="130586"/>
                    <a:pt x="70551" y="130319"/>
                  </a:cubicBezTo>
                  <a:cubicBezTo>
                    <a:pt x="71919" y="129218"/>
                    <a:pt x="73487" y="128284"/>
                    <a:pt x="74988" y="127417"/>
                  </a:cubicBezTo>
                  <a:close/>
                  <a:moveTo>
                    <a:pt x="64647" y="140126"/>
                  </a:moveTo>
                  <a:lnTo>
                    <a:pt x="64647" y="140126"/>
                  </a:lnTo>
                  <a:cubicBezTo>
                    <a:pt x="64814" y="140159"/>
                    <a:pt x="64981" y="140159"/>
                    <a:pt x="65147" y="140193"/>
                  </a:cubicBezTo>
                  <a:cubicBezTo>
                    <a:pt x="65247" y="140193"/>
                    <a:pt x="65381" y="140193"/>
                    <a:pt x="65514" y="140226"/>
                  </a:cubicBezTo>
                  <a:cubicBezTo>
                    <a:pt x="65514" y="140226"/>
                    <a:pt x="65548" y="140259"/>
                    <a:pt x="65548" y="140293"/>
                  </a:cubicBezTo>
                  <a:cubicBezTo>
                    <a:pt x="65247" y="140226"/>
                    <a:pt x="64947" y="140193"/>
                    <a:pt x="64647" y="140126"/>
                  </a:cubicBezTo>
                  <a:close/>
                  <a:moveTo>
                    <a:pt x="72753" y="140827"/>
                  </a:moveTo>
                  <a:cubicBezTo>
                    <a:pt x="72753" y="140827"/>
                    <a:pt x="72753" y="140860"/>
                    <a:pt x="72753" y="140860"/>
                  </a:cubicBezTo>
                  <a:cubicBezTo>
                    <a:pt x="72686" y="140960"/>
                    <a:pt x="72653" y="141060"/>
                    <a:pt x="72586" y="141160"/>
                  </a:cubicBezTo>
                  <a:cubicBezTo>
                    <a:pt x="72519" y="141193"/>
                    <a:pt x="72453" y="141193"/>
                    <a:pt x="72353" y="141193"/>
                  </a:cubicBezTo>
                  <a:cubicBezTo>
                    <a:pt x="72519" y="141093"/>
                    <a:pt x="72619" y="140993"/>
                    <a:pt x="72753" y="140827"/>
                  </a:cubicBezTo>
                  <a:close/>
                  <a:moveTo>
                    <a:pt x="132362" y="145730"/>
                  </a:moveTo>
                  <a:lnTo>
                    <a:pt x="132362" y="145730"/>
                  </a:lnTo>
                  <a:cubicBezTo>
                    <a:pt x="132355" y="145776"/>
                    <a:pt x="132350" y="145823"/>
                    <a:pt x="132347" y="145870"/>
                  </a:cubicBezTo>
                  <a:lnTo>
                    <a:pt x="132347" y="145870"/>
                  </a:lnTo>
                  <a:cubicBezTo>
                    <a:pt x="132355" y="145823"/>
                    <a:pt x="132362" y="145777"/>
                    <a:pt x="132362" y="145730"/>
                  </a:cubicBezTo>
                  <a:close/>
                  <a:moveTo>
                    <a:pt x="123522" y="146397"/>
                  </a:moveTo>
                  <a:cubicBezTo>
                    <a:pt x="123956" y="146964"/>
                    <a:pt x="124356" y="147565"/>
                    <a:pt x="124723" y="148165"/>
                  </a:cubicBezTo>
                  <a:cubicBezTo>
                    <a:pt x="124323" y="147565"/>
                    <a:pt x="123923" y="146964"/>
                    <a:pt x="123522" y="146397"/>
                  </a:cubicBezTo>
                  <a:close/>
                  <a:moveTo>
                    <a:pt x="20549" y="97495"/>
                  </a:moveTo>
                  <a:cubicBezTo>
                    <a:pt x="21183" y="99497"/>
                    <a:pt x="22851" y="101031"/>
                    <a:pt x="24352" y="102399"/>
                  </a:cubicBezTo>
                  <a:cubicBezTo>
                    <a:pt x="26253" y="104134"/>
                    <a:pt x="28254" y="105735"/>
                    <a:pt x="30323" y="107202"/>
                  </a:cubicBezTo>
                  <a:cubicBezTo>
                    <a:pt x="34359" y="110138"/>
                    <a:pt x="38895" y="112373"/>
                    <a:pt x="42531" y="115875"/>
                  </a:cubicBezTo>
                  <a:cubicBezTo>
                    <a:pt x="45667" y="118911"/>
                    <a:pt x="48202" y="122680"/>
                    <a:pt x="49670" y="126816"/>
                  </a:cubicBezTo>
                  <a:cubicBezTo>
                    <a:pt x="51171" y="130986"/>
                    <a:pt x="51638" y="135456"/>
                    <a:pt x="50871" y="139792"/>
                  </a:cubicBezTo>
                  <a:cubicBezTo>
                    <a:pt x="50103" y="144029"/>
                    <a:pt x="48269" y="148065"/>
                    <a:pt x="45467" y="151301"/>
                  </a:cubicBezTo>
                  <a:cubicBezTo>
                    <a:pt x="45900" y="150400"/>
                    <a:pt x="46167" y="149399"/>
                    <a:pt x="46301" y="148432"/>
                  </a:cubicBezTo>
                  <a:cubicBezTo>
                    <a:pt x="46634" y="146431"/>
                    <a:pt x="46534" y="144429"/>
                    <a:pt x="46367" y="142428"/>
                  </a:cubicBezTo>
                  <a:cubicBezTo>
                    <a:pt x="46000" y="137824"/>
                    <a:pt x="45300" y="133188"/>
                    <a:pt x="43332" y="128951"/>
                  </a:cubicBezTo>
                  <a:cubicBezTo>
                    <a:pt x="42698" y="127550"/>
                    <a:pt x="41931" y="126216"/>
                    <a:pt x="41064" y="124948"/>
                  </a:cubicBezTo>
                  <a:cubicBezTo>
                    <a:pt x="39529" y="122714"/>
                    <a:pt x="37795" y="120712"/>
                    <a:pt x="35893" y="118844"/>
                  </a:cubicBezTo>
                  <a:cubicBezTo>
                    <a:pt x="32891" y="115909"/>
                    <a:pt x="29589" y="113407"/>
                    <a:pt x="26353" y="110805"/>
                  </a:cubicBezTo>
                  <a:cubicBezTo>
                    <a:pt x="24552" y="109337"/>
                    <a:pt x="22750" y="107836"/>
                    <a:pt x="21216" y="106135"/>
                  </a:cubicBezTo>
                  <a:cubicBezTo>
                    <a:pt x="21183" y="106102"/>
                    <a:pt x="21149" y="106068"/>
                    <a:pt x="21149" y="106068"/>
                  </a:cubicBezTo>
                  <a:cubicBezTo>
                    <a:pt x="20916" y="105735"/>
                    <a:pt x="20616" y="105435"/>
                    <a:pt x="20349" y="105134"/>
                  </a:cubicBezTo>
                  <a:cubicBezTo>
                    <a:pt x="19315" y="103833"/>
                    <a:pt x="18414" y="102432"/>
                    <a:pt x="17680" y="100931"/>
                  </a:cubicBezTo>
                  <a:cubicBezTo>
                    <a:pt x="17880" y="100564"/>
                    <a:pt x="18047" y="100131"/>
                    <a:pt x="18181" y="99664"/>
                  </a:cubicBezTo>
                  <a:cubicBezTo>
                    <a:pt x="18481" y="98696"/>
                    <a:pt x="19048" y="98530"/>
                    <a:pt x="19815" y="97996"/>
                  </a:cubicBezTo>
                  <a:cubicBezTo>
                    <a:pt x="20049" y="97829"/>
                    <a:pt x="20315" y="97662"/>
                    <a:pt x="20549" y="97495"/>
                  </a:cubicBezTo>
                  <a:close/>
                  <a:moveTo>
                    <a:pt x="85095" y="120078"/>
                  </a:moveTo>
                  <a:cubicBezTo>
                    <a:pt x="85495" y="120145"/>
                    <a:pt x="85862" y="120245"/>
                    <a:pt x="86229" y="120379"/>
                  </a:cubicBezTo>
                  <a:cubicBezTo>
                    <a:pt x="86863" y="120579"/>
                    <a:pt x="87497" y="120846"/>
                    <a:pt x="88064" y="121212"/>
                  </a:cubicBezTo>
                  <a:cubicBezTo>
                    <a:pt x="88698" y="121646"/>
                    <a:pt x="89265" y="122180"/>
                    <a:pt x="89798" y="122747"/>
                  </a:cubicBezTo>
                  <a:cubicBezTo>
                    <a:pt x="91399" y="124448"/>
                    <a:pt x="92267" y="126116"/>
                    <a:pt x="94668" y="126783"/>
                  </a:cubicBezTo>
                  <a:cubicBezTo>
                    <a:pt x="97892" y="127682"/>
                    <a:pt x="101173" y="128091"/>
                    <a:pt x="104484" y="128091"/>
                  </a:cubicBezTo>
                  <a:cubicBezTo>
                    <a:pt x="104737" y="128091"/>
                    <a:pt x="104990" y="128089"/>
                    <a:pt x="105243" y="128084"/>
                  </a:cubicBezTo>
                  <a:cubicBezTo>
                    <a:pt x="106911" y="128017"/>
                    <a:pt x="108745" y="127917"/>
                    <a:pt x="110346" y="127317"/>
                  </a:cubicBezTo>
                  <a:cubicBezTo>
                    <a:pt x="111314" y="127584"/>
                    <a:pt x="112281" y="127684"/>
                    <a:pt x="113182" y="128151"/>
                  </a:cubicBezTo>
                  <a:cubicBezTo>
                    <a:pt x="114049" y="128584"/>
                    <a:pt x="114749" y="129252"/>
                    <a:pt x="115650" y="129685"/>
                  </a:cubicBezTo>
                  <a:cubicBezTo>
                    <a:pt x="116417" y="130085"/>
                    <a:pt x="117251" y="130352"/>
                    <a:pt x="118085" y="130619"/>
                  </a:cubicBezTo>
                  <a:cubicBezTo>
                    <a:pt x="118552" y="130753"/>
                    <a:pt x="119019" y="130886"/>
                    <a:pt x="119453" y="131053"/>
                  </a:cubicBezTo>
                  <a:cubicBezTo>
                    <a:pt x="119653" y="131120"/>
                    <a:pt x="119920" y="131286"/>
                    <a:pt x="120153" y="131353"/>
                  </a:cubicBezTo>
                  <a:cubicBezTo>
                    <a:pt x="121054" y="131720"/>
                    <a:pt x="122021" y="131987"/>
                    <a:pt x="122989" y="132087"/>
                  </a:cubicBezTo>
                  <a:cubicBezTo>
                    <a:pt x="123923" y="132821"/>
                    <a:pt x="124523" y="133755"/>
                    <a:pt x="125057" y="134789"/>
                  </a:cubicBezTo>
                  <a:cubicBezTo>
                    <a:pt x="125757" y="136056"/>
                    <a:pt x="126491" y="137257"/>
                    <a:pt x="127292" y="138458"/>
                  </a:cubicBezTo>
                  <a:cubicBezTo>
                    <a:pt x="128960" y="140827"/>
                    <a:pt x="130694" y="143228"/>
                    <a:pt x="131195" y="146164"/>
                  </a:cubicBezTo>
                  <a:cubicBezTo>
                    <a:pt x="131461" y="147798"/>
                    <a:pt x="131228" y="149299"/>
                    <a:pt x="130561" y="150800"/>
                  </a:cubicBezTo>
                  <a:cubicBezTo>
                    <a:pt x="130561" y="150800"/>
                    <a:pt x="130561" y="150834"/>
                    <a:pt x="130561" y="150834"/>
                  </a:cubicBezTo>
                  <a:cubicBezTo>
                    <a:pt x="130164" y="151443"/>
                    <a:pt x="129629" y="151914"/>
                    <a:pt x="128903" y="151914"/>
                  </a:cubicBezTo>
                  <a:cubicBezTo>
                    <a:pt x="128834" y="151914"/>
                    <a:pt x="128764" y="151910"/>
                    <a:pt x="128693" y="151901"/>
                  </a:cubicBezTo>
                  <a:cubicBezTo>
                    <a:pt x="128226" y="151834"/>
                    <a:pt x="127825" y="151568"/>
                    <a:pt x="127492" y="151267"/>
                  </a:cubicBezTo>
                  <a:cubicBezTo>
                    <a:pt x="126024" y="149933"/>
                    <a:pt x="124957" y="148165"/>
                    <a:pt x="123856" y="146531"/>
                  </a:cubicBezTo>
                  <a:cubicBezTo>
                    <a:pt x="123256" y="145697"/>
                    <a:pt x="122655" y="144863"/>
                    <a:pt x="121988" y="144029"/>
                  </a:cubicBezTo>
                  <a:cubicBezTo>
                    <a:pt x="121988" y="143995"/>
                    <a:pt x="121988" y="143962"/>
                    <a:pt x="121988" y="143929"/>
                  </a:cubicBezTo>
                  <a:cubicBezTo>
                    <a:pt x="121654" y="143328"/>
                    <a:pt x="121121" y="142795"/>
                    <a:pt x="120687" y="142261"/>
                  </a:cubicBezTo>
                  <a:cubicBezTo>
                    <a:pt x="120253" y="141694"/>
                    <a:pt x="119786" y="141193"/>
                    <a:pt x="119353" y="140660"/>
                  </a:cubicBezTo>
                  <a:cubicBezTo>
                    <a:pt x="118385" y="139592"/>
                    <a:pt x="117385" y="138592"/>
                    <a:pt x="116217" y="137758"/>
                  </a:cubicBezTo>
                  <a:cubicBezTo>
                    <a:pt x="115884" y="137524"/>
                    <a:pt x="115517" y="137257"/>
                    <a:pt x="115150" y="137057"/>
                  </a:cubicBezTo>
                  <a:cubicBezTo>
                    <a:pt x="114483" y="136490"/>
                    <a:pt x="113782" y="136023"/>
                    <a:pt x="113015" y="135656"/>
                  </a:cubicBezTo>
                  <a:cubicBezTo>
                    <a:pt x="112581" y="135456"/>
                    <a:pt x="112048" y="135289"/>
                    <a:pt x="111547" y="135189"/>
                  </a:cubicBezTo>
                  <a:cubicBezTo>
                    <a:pt x="110914" y="134986"/>
                    <a:pt x="110255" y="134911"/>
                    <a:pt x="109587" y="134911"/>
                  </a:cubicBezTo>
                  <a:cubicBezTo>
                    <a:pt x="108391" y="134911"/>
                    <a:pt x="107166" y="135151"/>
                    <a:pt x="106010" y="135323"/>
                  </a:cubicBezTo>
                  <a:cubicBezTo>
                    <a:pt x="103441" y="135689"/>
                    <a:pt x="100873" y="136056"/>
                    <a:pt x="98304" y="136423"/>
                  </a:cubicBezTo>
                  <a:cubicBezTo>
                    <a:pt x="97037" y="136623"/>
                    <a:pt x="95803" y="136790"/>
                    <a:pt x="94535" y="136957"/>
                  </a:cubicBezTo>
                  <a:cubicBezTo>
                    <a:pt x="89064" y="137191"/>
                    <a:pt x="83694" y="138658"/>
                    <a:pt x="78190" y="138658"/>
                  </a:cubicBezTo>
                  <a:cubicBezTo>
                    <a:pt x="78062" y="138658"/>
                    <a:pt x="77932" y="138659"/>
                    <a:pt x="77799" y="138659"/>
                  </a:cubicBezTo>
                  <a:cubicBezTo>
                    <a:pt x="77138" y="138659"/>
                    <a:pt x="76439" y="138636"/>
                    <a:pt x="75855" y="138358"/>
                  </a:cubicBezTo>
                  <a:cubicBezTo>
                    <a:pt x="75421" y="138191"/>
                    <a:pt x="75121" y="137758"/>
                    <a:pt x="75054" y="137324"/>
                  </a:cubicBezTo>
                  <a:cubicBezTo>
                    <a:pt x="75155" y="137057"/>
                    <a:pt x="75221" y="136824"/>
                    <a:pt x="75255" y="136557"/>
                  </a:cubicBezTo>
                  <a:cubicBezTo>
                    <a:pt x="75288" y="136523"/>
                    <a:pt x="75321" y="136490"/>
                    <a:pt x="75355" y="136457"/>
                  </a:cubicBezTo>
                  <a:cubicBezTo>
                    <a:pt x="75382" y="136430"/>
                    <a:pt x="75365" y="136381"/>
                    <a:pt x="75340" y="136381"/>
                  </a:cubicBezTo>
                  <a:cubicBezTo>
                    <a:pt x="75334" y="136381"/>
                    <a:pt x="75328" y="136384"/>
                    <a:pt x="75321" y="136390"/>
                  </a:cubicBezTo>
                  <a:cubicBezTo>
                    <a:pt x="75421" y="135956"/>
                    <a:pt x="75488" y="135489"/>
                    <a:pt x="75588" y="135056"/>
                  </a:cubicBezTo>
                  <a:cubicBezTo>
                    <a:pt x="75888" y="133288"/>
                    <a:pt x="76055" y="131386"/>
                    <a:pt x="75888" y="129585"/>
                  </a:cubicBezTo>
                  <a:cubicBezTo>
                    <a:pt x="75888" y="129585"/>
                    <a:pt x="75888" y="129552"/>
                    <a:pt x="75888" y="129552"/>
                  </a:cubicBezTo>
                  <a:cubicBezTo>
                    <a:pt x="75922" y="129185"/>
                    <a:pt x="75888" y="128885"/>
                    <a:pt x="75822" y="128551"/>
                  </a:cubicBezTo>
                  <a:cubicBezTo>
                    <a:pt x="75822" y="128418"/>
                    <a:pt x="75788" y="128284"/>
                    <a:pt x="75788" y="128151"/>
                  </a:cubicBezTo>
                  <a:cubicBezTo>
                    <a:pt x="75755" y="128117"/>
                    <a:pt x="75755" y="128051"/>
                    <a:pt x="75755" y="128017"/>
                  </a:cubicBezTo>
                  <a:cubicBezTo>
                    <a:pt x="75722" y="127684"/>
                    <a:pt x="75788" y="127317"/>
                    <a:pt x="75655" y="127017"/>
                  </a:cubicBezTo>
                  <a:cubicBezTo>
                    <a:pt x="77289" y="126016"/>
                    <a:pt x="78857" y="124948"/>
                    <a:pt x="80191" y="123581"/>
                  </a:cubicBezTo>
                  <a:cubicBezTo>
                    <a:pt x="80825" y="122914"/>
                    <a:pt x="81426" y="122213"/>
                    <a:pt x="81959" y="121479"/>
                  </a:cubicBezTo>
                  <a:cubicBezTo>
                    <a:pt x="82793" y="120545"/>
                    <a:pt x="83894" y="120112"/>
                    <a:pt x="85095" y="120078"/>
                  </a:cubicBezTo>
                  <a:close/>
                  <a:moveTo>
                    <a:pt x="120837" y="123316"/>
                  </a:moveTo>
                  <a:cubicBezTo>
                    <a:pt x="121341" y="123316"/>
                    <a:pt x="121804" y="123668"/>
                    <a:pt x="122088" y="124081"/>
                  </a:cubicBezTo>
                  <a:cubicBezTo>
                    <a:pt x="122522" y="124682"/>
                    <a:pt x="122755" y="125382"/>
                    <a:pt x="123055" y="126016"/>
                  </a:cubicBezTo>
                  <a:cubicBezTo>
                    <a:pt x="123356" y="126650"/>
                    <a:pt x="123656" y="127250"/>
                    <a:pt x="123989" y="127851"/>
                  </a:cubicBezTo>
                  <a:cubicBezTo>
                    <a:pt x="125324" y="130352"/>
                    <a:pt x="126992" y="132654"/>
                    <a:pt x="128493" y="135056"/>
                  </a:cubicBezTo>
                  <a:cubicBezTo>
                    <a:pt x="129260" y="136223"/>
                    <a:pt x="129927" y="137457"/>
                    <a:pt x="130561" y="138692"/>
                  </a:cubicBezTo>
                  <a:cubicBezTo>
                    <a:pt x="130961" y="139492"/>
                    <a:pt x="131361" y="140293"/>
                    <a:pt x="131728" y="141160"/>
                  </a:cubicBezTo>
                  <a:cubicBezTo>
                    <a:pt x="131928" y="141727"/>
                    <a:pt x="132162" y="142294"/>
                    <a:pt x="132395" y="142861"/>
                  </a:cubicBezTo>
                  <a:cubicBezTo>
                    <a:pt x="132429" y="143061"/>
                    <a:pt x="132495" y="143295"/>
                    <a:pt x="132562" y="143495"/>
                  </a:cubicBezTo>
                  <a:cubicBezTo>
                    <a:pt x="132796" y="144563"/>
                    <a:pt x="132962" y="145663"/>
                    <a:pt x="132896" y="146764"/>
                  </a:cubicBezTo>
                  <a:cubicBezTo>
                    <a:pt x="132829" y="147765"/>
                    <a:pt x="132596" y="148766"/>
                    <a:pt x="132129" y="149666"/>
                  </a:cubicBezTo>
                  <a:cubicBezTo>
                    <a:pt x="131595" y="150667"/>
                    <a:pt x="130828" y="151501"/>
                    <a:pt x="130094" y="152368"/>
                  </a:cubicBezTo>
                  <a:cubicBezTo>
                    <a:pt x="130066" y="152340"/>
                    <a:pt x="130031" y="152330"/>
                    <a:pt x="129996" y="152330"/>
                  </a:cubicBezTo>
                  <a:cubicBezTo>
                    <a:pt x="129948" y="152330"/>
                    <a:pt x="129899" y="152349"/>
                    <a:pt x="129860" y="152368"/>
                  </a:cubicBezTo>
                  <a:cubicBezTo>
                    <a:pt x="130027" y="152235"/>
                    <a:pt x="130194" y="151868"/>
                    <a:pt x="130361" y="151701"/>
                  </a:cubicBezTo>
                  <a:cubicBezTo>
                    <a:pt x="130561" y="151434"/>
                    <a:pt x="130761" y="151167"/>
                    <a:pt x="130928" y="150867"/>
                  </a:cubicBezTo>
                  <a:cubicBezTo>
                    <a:pt x="130961" y="150834"/>
                    <a:pt x="130961" y="150800"/>
                    <a:pt x="130994" y="150767"/>
                  </a:cubicBezTo>
                  <a:cubicBezTo>
                    <a:pt x="131028" y="150767"/>
                    <a:pt x="131028" y="150767"/>
                    <a:pt x="131061" y="150734"/>
                  </a:cubicBezTo>
                  <a:cubicBezTo>
                    <a:pt x="131128" y="150600"/>
                    <a:pt x="131195" y="150467"/>
                    <a:pt x="131261" y="150333"/>
                  </a:cubicBezTo>
                  <a:cubicBezTo>
                    <a:pt x="131595" y="149733"/>
                    <a:pt x="131895" y="149099"/>
                    <a:pt x="132095" y="148399"/>
                  </a:cubicBezTo>
                  <a:cubicBezTo>
                    <a:pt x="132229" y="147965"/>
                    <a:pt x="132329" y="147531"/>
                    <a:pt x="132395" y="147098"/>
                  </a:cubicBezTo>
                  <a:cubicBezTo>
                    <a:pt x="132425" y="146680"/>
                    <a:pt x="132322" y="146263"/>
                    <a:pt x="132347" y="145870"/>
                  </a:cubicBezTo>
                  <a:lnTo>
                    <a:pt x="132347" y="145870"/>
                  </a:lnTo>
                  <a:cubicBezTo>
                    <a:pt x="132338" y="145923"/>
                    <a:pt x="132329" y="145977"/>
                    <a:pt x="132329" y="146030"/>
                  </a:cubicBezTo>
                  <a:cubicBezTo>
                    <a:pt x="132295" y="144462"/>
                    <a:pt x="131728" y="142961"/>
                    <a:pt x="131028" y="141560"/>
                  </a:cubicBezTo>
                  <a:cubicBezTo>
                    <a:pt x="129927" y="139492"/>
                    <a:pt x="128426" y="137658"/>
                    <a:pt x="127092" y="135723"/>
                  </a:cubicBezTo>
                  <a:cubicBezTo>
                    <a:pt x="125691" y="133721"/>
                    <a:pt x="124323" y="131687"/>
                    <a:pt x="123055" y="129585"/>
                  </a:cubicBezTo>
                  <a:cubicBezTo>
                    <a:pt x="122355" y="128451"/>
                    <a:pt x="121721" y="127317"/>
                    <a:pt x="121054" y="126183"/>
                  </a:cubicBezTo>
                  <a:cubicBezTo>
                    <a:pt x="120987" y="126083"/>
                    <a:pt x="120921" y="125983"/>
                    <a:pt x="120854" y="125882"/>
                  </a:cubicBezTo>
                  <a:cubicBezTo>
                    <a:pt x="120854" y="125849"/>
                    <a:pt x="120820" y="125816"/>
                    <a:pt x="120820" y="125782"/>
                  </a:cubicBezTo>
                  <a:cubicBezTo>
                    <a:pt x="120620" y="125516"/>
                    <a:pt x="120454" y="125249"/>
                    <a:pt x="120220" y="125015"/>
                  </a:cubicBezTo>
                  <a:cubicBezTo>
                    <a:pt x="120087" y="124848"/>
                    <a:pt x="119920" y="124648"/>
                    <a:pt x="119753" y="124515"/>
                  </a:cubicBezTo>
                  <a:cubicBezTo>
                    <a:pt x="119653" y="124415"/>
                    <a:pt x="119586" y="124348"/>
                    <a:pt x="119486" y="124281"/>
                  </a:cubicBezTo>
                  <a:cubicBezTo>
                    <a:pt x="119353" y="124181"/>
                    <a:pt x="119119" y="124014"/>
                    <a:pt x="119353" y="123881"/>
                  </a:cubicBezTo>
                  <a:cubicBezTo>
                    <a:pt x="119486" y="123814"/>
                    <a:pt x="119653" y="123781"/>
                    <a:pt x="119786" y="123714"/>
                  </a:cubicBezTo>
                  <a:cubicBezTo>
                    <a:pt x="119987" y="123614"/>
                    <a:pt x="120187" y="123481"/>
                    <a:pt x="120387" y="123414"/>
                  </a:cubicBezTo>
                  <a:cubicBezTo>
                    <a:pt x="120538" y="123346"/>
                    <a:pt x="120689" y="123316"/>
                    <a:pt x="120837" y="123316"/>
                  </a:cubicBezTo>
                  <a:close/>
                  <a:moveTo>
                    <a:pt x="34075" y="1"/>
                  </a:moveTo>
                  <a:cubicBezTo>
                    <a:pt x="33967" y="1"/>
                    <a:pt x="33858" y="9"/>
                    <a:pt x="33758" y="26"/>
                  </a:cubicBezTo>
                  <a:cubicBezTo>
                    <a:pt x="33058" y="26"/>
                    <a:pt x="32391" y="159"/>
                    <a:pt x="31824" y="393"/>
                  </a:cubicBezTo>
                  <a:cubicBezTo>
                    <a:pt x="31523" y="526"/>
                    <a:pt x="31290" y="659"/>
                    <a:pt x="31023" y="860"/>
                  </a:cubicBezTo>
                  <a:cubicBezTo>
                    <a:pt x="30856" y="826"/>
                    <a:pt x="30689" y="826"/>
                    <a:pt x="30489" y="826"/>
                  </a:cubicBezTo>
                  <a:cubicBezTo>
                    <a:pt x="30360" y="820"/>
                    <a:pt x="30231" y="817"/>
                    <a:pt x="30102" y="817"/>
                  </a:cubicBezTo>
                  <a:cubicBezTo>
                    <a:pt x="28161" y="817"/>
                    <a:pt x="26230" y="1493"/>
                    <a:pt x="24885" y="1994"/>
                  </a:cubicBezTo>
                  <a:cubicBezTo>
                    <a:pt x="22584" y="2861"/>
                    <a:pt x="21283" y="4062"/>
                    <a:pt x="20882" y="5630"/>
                  </a:cubicBezTo>
                  <a:cubicBezTo>
                    <a:pt x="20816" y="5730"/>
                    <a:pt x="20716" y="5830"/>
                    <a:pt x="20649" y="5897"/>
                  </a:cubicBezTo>
                  <a:cubicBezTo>
                    <a:pt x="20516" y="6030"/>
                    <a:pt x="20382" y="6197"/>
                    <a:pt x="20249" y="6330"/>
                  </a:cubicBezTo>
                  <a:cubicBezTo>
                    <a:pt x="19915" y="6697"/>
                    <a:pt x="19582" y="7031"/>
                    <a:pt x="19215" y="7398"/>
                  </a:cubicBezTo>
                  <a:cubicBezTo>
                    <a:pt x="18981" y="7598"/>
                    <a:pt x="18748" y="7831"/>
                    <a:pt x="18481" y="8031"/>
                  </a:cubicBezTo>
                  <a:cubicBezTo>
                    <a:pt x="18214" y="8265"/>
                    <a:pt x="17947" y="8498"/>
                    <a:pt x="17680" y="8765"/>
                  </a:cubicBezTo>
                  <a:cubicBezTo>
                    <a:pt x="17180" y="9232"/>
                    <a:pt x="16046" y="10533"/>
                    <a:pt x="16579" y="11934"/>
                  </a:cubicBezTo>
                  <a:cubicBezTo>
                    <a:pt x="16579" y="12001"/>
                    <a:pt x="16646" y="12034"/>
                    <a:pt x="16746" y="12034"/>
                  </a:cubicBezTo>
                  <a:cubicBezTo>
                    <a:pt x="16756" y="12044"/>
                    <a:pt x="16769" y="12048"/>
                    <a:pt x="16782" y="12048"/>
                  </a:cubicBezTo>
                  <a:cubicBezTo>
                    <a:pt x="16816" y="12048"/>
                    <a:pt x="16856" y="12025"/>
                    <a:pt x="16880" y="12001"/>
                  </a:cubicBezTo>
                  <a:cubicBezTo>
                    <a:pt x="16913" y="11968"/>
                    <a:pt x="16913" y="11934"/>
                    <a:pt x="16913" y="11901"/>
                  </a:cubicBezTo>
                  <a:cubicBezTo>
                    <a:pt x="16980" y="11868"/>
                    <a:pt x="17013" y="11801"/>
                    <a:pt x="17013" y="11767"/>
                  </a:cubicBezTo>
                  <a:cubicBezTo>
                    <a:pt x="17280" y="10667"/>
                    <a:pt x="18547" y="10266"/>
                    <a:pt x="19682" y="9899"/>
                  </a:cubicBezTo>
                  <a:cubicBezTo>
                    <a:pt x="19948" y="9833"/>
                    <a:pt x="20215" y="9733"/>
                    <a:pt x="20449" y="9666"/>
                  </a:cubicBezTo>
                  <a:lnTo>
                    <a:pt x="20449" y="9666"/>
                  </a:lnTo>
                  <a:cubicBezTo>
                    <a:pt x="20082" y="10000"/>
                    <a:pt x="19748" y="10366"/>
                    <a:pt x="19448" y="10767"/>
                  </a:cubicBezTo>
                  <a:cubicBezTo>
                    <a:pt x="18114" y="12668"/>
                    <a:pt x="17780" y="15003"/>
                    <a:pt x="18514" y="17038"/>
                  </a:cubicBezTo>
                  <a:cubicBezTo>
                    <a:pt x="18914" y="18172"/>
                    <a:pt x="19615" y="19139"/>
                    <a:pt x="20549" y="19873"/>
                  </a:cubicBezTo>
                  <a:cubicBezTo>
                    <a:pt x="20582" y="19940"/>
                    <a:pt x="20616" y="19940"/>
                    <a:pt x="20682" y="19940"/>
                  </a:cubicBezTo>
                  <a:cubicBezTo>
                    <a:pt x="20782" y="19940"/>
                    <a:pt x="20849" y="19907"/>
                    <a:pt x="20882" y="19840"/>
                  </a:cubicBezTo>
                  <a:cubicBezTo>
                    <a:pt x="20949" y="19740"/>
                    <a:pt x="20983" y="19640"/>
                    <a:pt x="20916" y="19573"/>
                  </a:cubicBezTo>
                  <a:cubicBezTo>
                    <a:pt x="20553" y="18682"/>
                    <a:pt x="20222" y="17757"/>
                    <a:pt x="20021" y="16865"/>
                  </a:cubicBezTo>
                  <a:lnTo>
                    <a:pt x="20021" y="16865"/>
                  </a:lnTo>
                  <a:cubicBezTo>
                    <a:pt x="20031" y="16889"/>
                    <a:pt x="20049" y="16914"/>
                    <a:pt x="20049" y="16938"/>
                  </a:cubicBezTo>
                  <a:cubicBezTo>
                    <a:pt x="20349" y="17738"/>
                    <a:pt x="20882" y="18372"/>
                    <a:pt x="21583" y="18772"/>
                  </a:cubicBezTo>
                  <a:lnTo>
                    <a:pt x="21616" y="18806"/>
                  </a:lnTo>
                  <a:cubicBezTo>
                    <a:pt x="21816" y="20007"/>
                    <a:pt x="22484" y="21141"/>
                    <a:pt x="23117" y="22142"/>
                  </a:cubicBezTo>
                  <a:cubicBezTo>
                    <a:pt x="23418" y="22609"/>
                    <a:pt x="23785" y="23076"/>
                    <a:pt x="24151" y="23509"/>
                  </a:cubicBezTo>
                  <a:lnTo>
                    <a:pt x="24252" y="23643"/>
                  </a:lnTo>
                  <a:cubicBezTo>
                    <a:pt x="24385" y="23809"/>
                    <a:pt x="24518" y="23943"/>
                    <a:pt x="24652" y="24110"/>
                  </a:cubicBezTo>
                  <a:cubicBezTo>
                    <a:pt x="24885" y="24376"/>
                    <a:pt x="25152" y="24677"/>
                    <a:pt x="25486" y="24910"/>
                  </a:cubicBezTo>
                  <a:cubicBezTo>
                    <a:pt x="25719" y="25611"/>
                    <a:pt x="26053" y="26445"/>
                    <a:pt x="26520" y="27178"/>
                  </a:cubicBezTo>
                  <a:cubicBezTo>
                    <a:pt x="26653" y="27412"/>
                    <a:pt x="26787" y="27645"/>
                    <a:pt x="26953" y="27879"/>
                  </a:cubicBezTo>
                  <a:cubicBezTo>
                    <a:pt x="27254" y="28313"/>
                    <a:pt x="27621" y="28746"/>
                    <a:pt x="27921" y="29180"/>
                  </a:cubicBezTo>
                  <a:cubicBezTo>
                    <a:pt x="28154" y="29447"/>
                    <a:pt x="28388" y="29747"/>
                    <a:pt x="28588" y="30014"/>
                  </a:cubicBezTo>
                  <a:cubicBezTo>
                    <a:pt x="29389" y="31081"/>
                    <a:pt x="29989" y="31982"/>
                    <a:pt x="30523" y="32849"/>
                  </a:cubicBezTo>
                  <a:cubicBezTo>
                    <a:pt x="31090" y="33783"/>
                    <a:pt x="31590" y="34751"/>
                    <a:pt x="32024" y="35718"/>
                  </a:cubicBezTo>
                  <a:cubicBezTo>
                    <a:pt x="32057" y="35818"/>
                    <a:pt x="32090" y="35918"/>
                    <a:pt x="32124" y="36018"/>
                  </a:cubicBezTo>
                  <a:cubicBezTo>
                    <a:pt x="32257" y="36318"/>
                    <a:pt x="32391" y="36685"/>
                    <a:pt x="32624" y="36919"/>
                  </a:cubicBezTo>
                  <a:cubicBezTo>
                    <a:pt x="32891" y="37186"/>
                    <a:pt x="33225" y="37219"/>
                    <a:pt x="33458" y="37252"/>
                  </a:cubicBezTo>
                  <a:lnTo>
                    <a:pt x="33925" y="37252"/>
                  </a:lnTo>
                  <a:cubicBezTo>
                    <a:pt x="34225" y="37252"/>
                    <a:pt x="34459" y="37219"/>
                    <a:pt x="34692" y="37219"/>
                  </a:cubicBezTo>
                  <a:cubicBezTo>
                    <a:pt x="34692" y="37252"/>
                    <a:pt x="34692" y="37252"/>
                    <a:pt x="34692" y="37286"/>
                  </a:cubicBezTo>
                  <a:cubicBezTo>
                    <a:pt x="33992" y="37453"/>
                    <a:pt x="33358" y="37653"/>
                    <a:pt x="32791" y="37953"/>
                  </a:cubicBezTo>
                  <a:cubicBezTo>
                    <a:pt x="32691" y="37986"/>
                    <a:pt x="32624" y="38020"/>
                    <a:pt x="32557" y="38053"/>
                  </a:cubicBezTo>
                  <a:cubicBezTo>
                    <a:pt x="32191" y="37753"/>
                    <a:pt x="31590" y="37553"/>
                    <a:pt x="31290" y="37519"/>
                  </a:cubicBezTo>
                  <a:lnTo>
                    <a:pt x="31123" y="37519"/>
                  </a:lnTo>
                  <a:cubicBezTo>
                    <a:pt x="31089" y="37518"/>
                    <a:pt x="31055" y="37517"/>
                    <a:pt x="31021" y="37517"/>
                  </a:cubicBezTo>
                  <a:cubicBezTo>
                    <a:pt x="30266" y="37517"/>
                    <a:pt x="29627" y="37867"/>
                    <a:pt x="28988" y="38186"/>
                  </a:cubicBezTo>
                  <a:cubicBezTo>
                    <a:pt x="28922" y="38220"/>
                    <a:pt x="28888" y="38253"/>
                    <a:pt x="28821" y="38286"/>
                  </a:cubicBezTo>
                  <a:cubicBezTo>
                    <a:pt x="28655" y="38353"/>
                    <a:pt x="28455" y="38453"/>
                    <a:pt x="28221" y="38553"/>
                  </a:cubicBezTo>
                  <a:cubicBezTo>
                    <a:pt x="27654" y="38753"/>
                    <a:pt x="27020" y="39020"/>
                    <a:pt x="26720" y="39554"/>
                  </a:cubicBezTo>
                  <a:cubicBezTo>
                    <a:pt x="26587" y="39821"/>
                    <a:pt x="26520" y="40154"/>
                    <a:pt x="26587" y="40421"/>
                  </a:cubicBezTo>
                  <a:cubicBezTo>
                    <a:pt x="24452" y="41088"/>
                    <a:pt x="22517" y="42423"/>
                    <a:pt x="21116" y="44291"/>
                  </a:cubicBezTo>
                  <a:cubicBezTo>
                    <a:pt x="20015" y="45692"/>
                    <a:pt x="19348" y="47493"/>
                    <a:pt x="19081" y="49761"/>
                  </a:cubicBezTo>
                  <a:cubicBezTo>
                    <a:pt x="18748" y="50195"/>
                    <a:pt x="18481" y="50629"/>
                    <a:pt x="18214" y="51062"/>
                  </a:cubicBezTo>
                  <a:cubicBezTo>
                    <a:pt x="18114" y="51262"/>
                    <a:pt x="17980" y="51429"/>
                    <a:pt x="17847" y="51629"/>
                  </a:cubicBezTo>
                  <a:cubicBezTo>
                    <a:pt x="17480" y="52230"/>
                    <a:pt x="17080" y="52864"/>
                    <a:pt x="16679" y="53464"/>
                  </a:cubicBezTo>
                  <a:lnTo>
                    <a:pt x="16546" y="53697"/>
                  </a:lnTo>
                  <a:cubicBezTo>
                    <a:pt x="16346" y="53998"/>
                    <a:pt x="16146" y="54298"/>
                    <a:pt x="15979" y="54598"/>
                  </a:cubicBezTo>
                  <a:cubicBezTo>
                    <a:pt x="15345" y="55565"/>
                    <a:pt x="14678" y="56566"/>
                    <a:pt x="14211" y="57634"/>
                  </a:cubicBezTo>
                  <a:cubicBezTo>
                    <a:pt x="13777" y="58601"/>
                    <a:pt x="13611" y="59668"/>
                    <a:pt x="13677" y="61003"/>
                  </a:cubicBezTo>
                  <a:cubicBezTo>
                    <a:pt x="13511" y="61303"/>
                    <a:pt x="13377" y="61603"/>
                    <a:pt x="13244" y="61903"/>
                  </a:cubicBezTo>
                  <a:cubicBezTo>
                    <a:pt x="13144" y="62137"/>
                    <a:pt x="13010" y="62337"/>
                    <a:pt x="12910" y="62570"/>
                  </a:cubicBezTo>
                  <a:cubicBezTo>
                    <a:pt x="12643" y="63071"/>
                    <a:pt x="12343" y="63605"/>
                    <a:pt x="12009" y="64172"/>
                  </a:cubicBezTo>
                  <a:cubicBezTo>
                    <a:pt x="11342" y="65239"/>
                    <a:pt x="10608" y="66306"/>
                    <a:pt x="9808" y="67274"/>
                  </a:cubicBezTo>
                  <a:cubicBezTo>
                    <a:pt x="9007" y="68275"/>
                    <a:pt x="8140" y="69209"/>
                    <a:pt x="7239" y="70076"/>
                  </a:cubicBezTo>
                  <a:cubicBezTo>
                    <a:pt x="6906" y="70376"/>
                    <a:pt x="6572" y="70676"/>
                    <a:pt x="6239" y="70943"/>
                  </a:cubicBezTo>
                  <a:cubicBezTo>
                    <a:pt x="6072" y="71077"/>
                    <a:pt x="5938" y="71177"/>
                    <a:pt x="5805" y="71310"/>
                  </a:cubicBezTo>
                  <a:cubicBezTo>
                    <a:pt x="5305" y="71744"/>
                    <a:pt x="5038" y="72211"/>
                    <a:pt x="4938" y="72845"/>
                  </a:cubicBezTo>
                  <a:cubicBezTo>
                    <a:pt x="4804" y="73578"/>
                    <a:pt x="4771" y="74412"/>
                    <a:pt x="4804" y="75313"/>
                  </a:cubicBezTo>
                  <a:cubicBezTo>
                    <a:pt x="4804" y="75713"/>
                    <a:pt x="4838" y="76114"/>
                    <a:pt x="4871" y="76547"/>
                  </a:cubicBezTo>
                  <a:cubicBezTo>
                    <a:pt x="4904" y="76714"/>
                    <a:pt x="4938" y="76914"/>
                    <a:pt x="5004" y="77114"/>
                  </a:cubicBezTo>
                  <a:cubicBezTo>
                    <a:pt x="4371" y="78449"/>
                    <a:pt x="4171" y="79983"/>
                    <a:pt x="4070" y="81184"/>
                  </a:cubicBezTo>
                  <a:cubicBezTo>
                    <a:pt x="4004" y="81651"/>
                    <a:pt x="3970" y="82218"/>
                    <a:pt x="3937" y="82785"/>
                  </a:cubicBezTo>
                  <a:cubicBezTo>
                    <a:pt x="3837" y="83018"/>
                    <a:pt x="3770" y="83285"/>
                    <a:pt x="3704" y="83552"/>
                  </a:cubicBezTo>
                  <a:cubicBezTo>
                    <a:pt x="3670" y="83652"/>
                    <a:pt x="3637" y="83786"/>
                    <a:pt x="3603" y="83886"/>
                  </a:cubicBezTo>
                  <a:cubicBezTo>
                    <a:pt x="3603" y="83919"/>
                    <a:pt x="3603" y="83919"/>
                    <a:pt x="3603" y="83919"/>
                  </a:cubicBezTo>
                  <a:cubicBezTo>
                    <a:pt x="3403" y="84653"/>
                    <a:pt x="3537" y="85454"/>
                    <a:pt x="3637" y="86187"/>
                  </a:cubicBezTo>
                  <a:cubicBezTo>
                    <a:pt x="3637" y="86287"/>
                    <a:pt x="3670" y="86421"/>
                    <a:pt x="3670" y="86588"/>
                  </a:cubicBezTo>
                  <a:cubicBezTo>
                    <a:pt x="3737" y="87388"/>
                    <a:pt x="3870" y="88489"/>
                    <a:pt x="4638" y="88789"/>
                  </a:cubicBezTo>
                  <a:cubicBezTo>
                    <a:pt x="4804" y="89089"/>
                    <a:pt x="4971" y="89390"/>
                    <a:pt x="5138" y="89657"/>
                  </a:cubicBezTo>
                  <a:cubicBezTo>
                    <a:pt x="4971" y="89623"/>
                    <a:pt x="4771" y="89623"/>
                    <a:pt x="4571" y="89623"/>
                  </a:cubicBezTo>
                  <a:cubicBezTo>
                    <a:pt x="4487" y="89618"/>
                    <a:pt x="4404" y="89615"/>
                    <a:pt x="4321" y="89615"/>
                  </a:cubicBezTo>
                  <a:cubicBezTo>
                    <a:pt x="3905" y="89615"/>
                    <a:pt x="3492" y="89684"/>
                    <a:pt x="3103" y="89823"/>
                  </a:cubicBezTo>
                  <a:cubicBezTo>
                    <a:pt x="2269" y="90124"/>
                    <a:pt x="1469" y="90524"/>
                    <a:pt x="868" y="91024"/>
                  </a:cubicBezTo>
                  <a:cubicBezTo>
                    <a:pt x="234" y="91491"/>
                    <a:pt x="1" y="92325"/>
                    <a:pt x="234" y="93059"/>
                  </a:cubicBezTo>
                  <a:cubicBezTo>
                    <a:pt x="468" y="93726"/>
                    <a:pt x="1002" y="94260"/>
                    <a:pt x="1802" y="94593"/>
                  </a:cubicBezTo>
                  <a:cubicBezTo>
                    <a:pt x="2603" y="94960"/>
                    <a:pt x="3337" y="95160"/>
                    <a:pt x="4004" y="95194"/>
                  </a:cubicBezTo>
                  <a:lnTo>
                    <a:pt x="4237" y="95194"/>
                  </a:lnTo>
                  <a:cubicBezTo>
                    <a:pt x="4571" y="95160"/>
                    <a:pt x="4838" y="95127"/>
                    <a:pt x="5105" y="95060"/>
                  </a:cubicBezTo>
                  <a:cubicBezTo>
                    <a:pt x="5371" y="94994"/>
                    <a:pt x="5638" y="94960"/>
                    <a:pt x="5905" y="94960"/>
                  </a:cubicBezTo>
                  <a:cubicBezTo>
                    <a:pt x="6105" y="94960"/>
                    <a:pt x="6272" y="94994"/>
                    <a:pt x="6472" y="95060"/>
                  </a:cubicBezTo>
                  <a:cubicBezTo>
                    <a:pt x="6906" y="95261"/>
                    <a:pt x="7273" y="95294"/>
                    <a:pt x="7473" y="95294"/>
                  </a:cubicBezTo>
                  <a:lnTo>
                    <a:pt x="7740" y="95294"/>
                  </a:lnTo>
                  <a:cubicBezTo>
                    <a:pt x="7840" y="95394"/>
                    <a:pt x="8007" y="95561"/>
                    <a:pt x="8307" y="95661"/>
                  </a:cubicBezTo>
                  <a:cubicBezTo>
                    <a:pt x="8507" y="95761"/>
                    <a:pt x="8707" y="95828"/>
                    <a:pt x="8907" y="95894"/>
                  </a:cubicBezTo>
                  <a:cubicBezTo>
                    <a:pt x="8574" y="96028"/>
                    <a:pt x="8240" y="96195"/>
                    <a:pt x="7873" y="96361"/>
                  </a:cubicBezTo>
                  <a:cubicBezTo>
                    <a:pt x="7773" y="96428"/>
                    <a:pt x="7673" y="96461"/>
                    <a:pt x="7540" y="96528"/>
                  </a:cubicBezTo>
                  <a:cubicBezTo>
                    <a:pt x="7306" y="96628"/>
                    <a:pt x="7039" y="96762"/>
                    <a:pt x="6772" y="96895"/>
                  </a:cubicBezTo>
                  <a:cubicBezTo>
                    <a:pt x="6639" y="96962"/>
                    <a:pt x="6439" y="97062"/>
                    <a:pt x="6305" y="97195"/>
                  </a:cubicBezTo>
                  <a:cubicBezTo>
                    <a:pt x="5972" y="97395"/>
                    <a:pt x="5705" y="97762"/>
                    <a:pt x="5505" y="98029"/>
                  </a:cubicBezTo>
                  <a:cubicBezTo>
                    <a:pt x="5471" y="98096"/>
                    <a:pt x="5438" y="98163"/>
                    <a:pt x="5405" y="98229"/>
                  </a:cubicBezTo>
                  <a:cubicBezTo>
                    <a:pt x="4804" y="98997"/>
                    <a:pt x="4304" y="99730"/>
                    <a:pt x="3837" y="100431"/>
                  </a:cubicBezTo>
                  <a:cubicBezTo>
                    <a:pt x="3804" y="100464"/>
                    <a:pt x="3770" y="100498"/>
                    <a:pt x="3770" y="100531"/>
                  </a:cubicBezTo>
                  <a:cubicBezTo>
                    <a:pt x="3570" y="100798"/>
                    <a:pt x="3370" y="101098"/>
                    <a:pt x="3303" y="101432"/>
                  </a:cubicBezTo>
                  <a:cubicBezTo>
                    <a:pt x="3237" y="101799"/>
                    <a:pt x="3303" y="102132"/>
                    <a:pt x="3403" y="102466"/>
                  </a:cubicBezTo>
                  <a:cubicBezTo>
                    <a:pt x="3403" y="102499"/>
                    <a:pt x="3403" y="102532"/>
                    <a:pt x="3437" y="102566"/>
                  </a:cubicBezTo>
                  <a:cubicBezTo>
                    <a:pt x="3537" y="103066"/>
                    <a:pt x="3603" y="103567"/>
                    <a:pt x="3670" y="104067"/>
                  </a:cubicBezTo>
                  <a:cubicBezTo>
                    <a:pt x="3704" y="104234"/>
                    <a:pt x="3737" y="104434"/>
                    <a:pt x="3737" y="104601"/>
                  </a:cubicBezTo>
                  <a:cubicBezTo>
                    <a:pt x="3737" y="104667"/>
                    <a:pt x="3737" y="104734"/>
                    <a:pt x="3737" y="104834"/>
                  </a:cubicBezTo>
                  <a:cubicBezTo>
                    <a:pt x="3737" y="105635"/>
                    <a:pt x="3704" y="106669"/>
                    <a:pt x="4471" y="107236"/>
                  </a:cubicBezTo>
                  <a:cubicBezTo>
                    <a:pt x="4738" y="107403"/>
                    <a:pt x="5004" y="107503"/>
                    <a:pt x="5305" y="107503"/>
                  </a:cubicBezTo>
                  <a:cubicBezTo>
                    <a:pt x="5324" y="107503"/>
                    <a:pt x="5343" y="107504"/>
                    <a:pt x="5362" y="107504"/>
                  </a:cubicBezTo>
                  <a:cubicBezTo>
                    <a:pt x="6177" y="107504"/>
                    <a:pt x="6984" y="106820"/>
                    <a:pt x="7473" y="106168"/>
                  </a:cubicBezTo>
                  <a:cubicBezTo>
                    <a:pt x="7540" y="106068"/>
                    <a:pt x="7606" y="105968"/>
                    <a:pt x="7673" y="105868"/>
                  </a:cubicBezTo>
                  <a:cubicBezTo>
                    <a:pt x="7773" y="106135"/>
                    <a:pt x="7873" y="106369"/>
                    <a:pt x="7940" y="106635"/>
                  </a:cubicBezTo>
                  <a:cubicBezTo>
                    <a:pt x="7973" y="106702"/>
                    <a:pt x="8007" y="106802"/>
                    <a:pt x="8040" y="106869"/>
                  </a:cubicBezTo>
                  <a:cubicBezTo>
                    <a:pt x="8073" y="107102"/>
                    <a:pt x="8107" y="107336"/>
                    <a:pt x="8207" y="107503"/>
                  </a:cubicBezTo>
                  <a:cubicBezTo>
                    <a:pt x="8507" y="108136"/>
                    <a:pt x="8974" y="108303"/>
                    <a:pt x="9641" y="108470"/>
                  </a:cubicBezTo>
                  <a:cubicBezTo>
                    <a:pt x="10408" y="108704"/>
                    <a:pt x="11209" y="108870"/>
                    <a:pt x="11976" y="109037"/>
                  </a:cubicBezTo>
                  <a:cubicBezTo>
                    <a:pt x="12076" y="109037"/>
                    <a:pt x="12176" y="109070"/>
                    <a:pt x="12276" y="109104"/>
                  </a:cubicBezTo>
                  <a:cubicBezTo>
                    <a:pt x="12510" y="109171"/>
                    <a:pt x="12777" y="109237"/>
                    <a:pt x="13044" y="109237"/>
                  </a:cubicBezTo>
                  <a:cubicBezTo>
                    <a:pt x="13310" y="109237"/>
                    <a:pt x="13511" y="109171"/>
                    <a:pt x="13644" y="109037"/>
                  </a:cubicBezTo>
                  <a:cubicBezTo>
                    <a:pt x="14044" y="108704"/>
                    <a:pt x="14244" y="108270"/>
                    <a:pt x="14211" y="107770"/>
                  </a:cubicBezTo>
                  <a:cubicBezTo>
                    <a:pt x="14244" y="107102"/>
                    <a:pt x="13744" y="106302"/>
                    <a:pt x="13277" y="105868"/>
                  </a:cubicBezTo>
                  <a:cubicBezTo>
                    <a:pt x="12877" y="105501"/>
                    <a:pt x="12443" y="105334"/>
                    <a:pt x="11576" y="105134"/>
                  </a:cubicBezTo>
                  <a:cubicBezTo>
                    <a:pt x="11609" y="104834"/>
                    <a:pt x="11542" y="104501"/>
                    <a:pt x="11409" y="104200"/>
                  </a:cubicBezTo>
                  <a:lnTo>
                    <a:pt x="11409" y="104134"/>
                  </a:lnTo>
                  <a:cubicBezTo>
                    <a:pt x="11376" y="104067"/>
                    <a:pt x="11342" y="103967"/>
                    <a:pt x="11309" y="103900"/>
                  </a:cubicBezTo>
                  <a:cubicBezTo>
                    <a:pt x="11542" y="103800"/>
                    <a:pt x="11809" y="103667"/>
                    <a:pt x="12009" y="103500"/>
                  </a:cubicBezTo>
                  <a:cubicBezTo>
                    <a:pt x="12143" y="103400"/>
                    <a:pt x="12310" y="103266"/>
                    <a:pt x="12476" y="103133"/>
                  </a:cubicBezTo>
                  <a:cubicBezTo>
                    <a:pt x="12577" y="103133"/>
                    <a:pt x="12677" y="103166"/>
                    <a:pt x="12810" y="103233"/>
                  </a:cubicBezTo>
                  <a:cubicBezTo>
                    <a:pt x="12843" y="103233"/>
                    <a:pt x="12910" y="103266"/>
                    <a:pt x="12943" y="103300"/>
                  </a:cubicBezTo>
                  <a:cubicBezTo>
                    <a:pt x="13144" y="103333"/>
                    <a:pt x="13310" y="103400"/>
                    <a:pt x="13511" y="103433"/>
                  </a:cubicBezTo>
                  <a:cubicBezTo>
                    <a:pt x="13611" y="103466"/>
                    <a:pt x="13711" y="103466"/>
                    <a:pt x="13844" y="103500"/>
                  </a:cubicBezTo>
                  <a:cubicBezTo>
                    <a:pt x="13978" y="103533"/>
                    <a:pt x="14078" y="103533"/>
                    <a:pt x="14144" y="103533"/>
                  </a:cubicBezTo>
                  <a:lnTo>
                    <a:pt x="14211" y="103533"/>
                  </a:lnTo>
                  <a:cubicBezTo>
                    <a:pt x="15278" y="103533"/>
                    <a:pt x="16246" y="102833"/>
                    <a:pt x="16880" y="102266"/>
                  </a:cubicBezTo>
                  <a:cubicBezTo>
                    <a:pt x="17013" y="102132"/>
                    <a:pt x="17113" y="102032"/>
                    <a:pt x="17247" y="101899"/>
                  </a:cubicBezTo>
                  <a:cubicBezTo>
                    <a:pt x="17347" y="102099"/>
                    <a:pt x="17447" y="102266"/>
                    <a:pt x="17580" y="102432"/>
                  </a:cubicBezTo>
                  <a:cubicBezTo>
                    <a:pt x="17613" y="102499"/>
                    <a:pt x="17647" y="102566"/>
                    <a:pt x="17714" y="102632"/>
                  </a:cubicBezTo>
                  <a:cubicBezTo>
                    <a:pt x="18014" y="103066"/>
                    <a:pt x="18347" y="103533"/>
                    <a:pt x="18648" y="103967"/>
                  </a:cubicBezTo>
                  <a:cubicBezTo>
                    <a:pt x="18914" y="104334"/>
                    <a:pt x="19215" y="104701"/>
                    <a:pt x="19515" y="105101"/>
                  </a:cubicBezTo>
                  <a:cubicBezTo>
                    <a:pt x="19715" y="105334"/>
                    <a:pt x="19915" y="105601"/>
                    <a:pt x="20115" y="105868"/>
                  </a:cubicBezTo>
                  <a:cubicBezTo>
                    <a:pt x="20182" y="105935"/>
                    <a:pt x="20249" y="106035"/>
                    <a:pt x="20315" y="106102"/>
                  </a:cubicBezTo>
                  <a:cubicBezTo>
                    <a:pt x="20315" y="106102"/>
                    <a:pt x="20349" y="106135"/>
                    <a:pt x="20382" y="106168"/>
                  </a:cubicBezTo>
                  <a:cubicBezTo>
                    <a:pt x="20382" y="106168"/>
                    <a:pt x="20382" y="106202"/>
                    <a:pt x="20415" y="106202"/>
                  </a:cubicBezTo>
                  <a:cubicBezTo>
                    <a:pt x="21383" y="107636"/>
                    <a:pt x="22417" y="109171"/>
                    <a:pt x="23318" y="110872"/>
                  </a:cubicBezTo>
                  <a:cubicBezTo>
                    <a:pt x="24051" y="112206"/>
                    <a:pt x="24752" y="113607"/>
                    <a:pt x="25419" y="114941"/>
                  </a:cubicBezTo>
                  <a:cubicBezTo>
                    <a:pt x="25653" y="115408"/>
                    <a:pt x="25886" y="115875"/>
                    <a:pt x="26120" y="116342"/>
                  </a:cubicBezTo>
                  <a:cubicBezTo>
                    <a:pt x="26220" y="116542"/>
                    <a:pt x="26320" y="116709"/>
                    <a:pt x="26386" y="116909"/>
                  </a:cubicBezTo>
                  <a:cubicBezTo>
                    <a:pt x="27154" y="118444"/>
                    <a:pt x="27954" y="120045"/>
                    <a:pt x="29122" y="121346"/>
                  </a:cubicBezTo>
                  <a:cubicBezTo>
                    <a:pt x="30289" y="122613"/>
                    <a:pt x="31790" y="123414"/>
                    <a:pt x="33491" y="123614"/>
                  </a:cubicBezTo>
                  <a:cubicBezTo>
                    <a:pt x="33725" y="123648"/>
                    <a:pt x="33925" y="123681"/>
                    <a:pt x="34159" y="123681"/>
                  </a:cubicBezTo>
                  <a:cubicBezTo>
                    <a:pt x="34220" y="123682"/>
                    <a:pt x="34281" y="123683"/>
                    <a:pt x="34342" y="123683"/>
                  </a:cubicBezTo>
                  <a:cubicBezTo>
                    <a:pt x="35748" y="123683"/>
                    <a:pt x="37140" y="123315"/>
                    <a:pt x="38195" y="122580"/>
                  </a:cubicBezTo>
                  <a:cubicBezTo>
                    <a:pt x="39529" y="124181"/>
                    <a:pt x="40597" y="125716"/>
                    <a:pt x="41497" y="127317"/>
                  </a:cubicBezTo>
                  <a:cubicBezTo>
                    <a:pt x="43532" y="130853"/>
                    <a:pt x="44733" y="134922"/>
                    <a:pt x="45300" y="140193"/>
                  </a:cubicBezTo>
                  <a:cubicBezTo>
                    <a:pt x="45567" y="142695"/>
                    <a:pt x="45767" y="144963"/>
                    <a:pt x="45600" y="147231"/>
                  </a:cubicBezTo>
                  <a:cubicBezTo>
                    <a:pt x="45500" y="148399"/>
                    <a:pt x="45300" y="149399"/>
                    <a:pt x="44966" y="150300"/>
                  </a:cubicBezTo>
                  <a:cubicBezTo>
                    <a:pt x="44599" y="151367"/>
                    <a:pt x="43966" y="152268"/>
                    <a:pt x="43399" y="153002"/>
                  </a:cubicBezTo>
                  <a:cubicBezTo>
                    <a:pt x="43265" y="153135"/>
                    <a:pt x="43298" y="153269"/>
                    <a:pt x="43332" y="153335"/>
                  </a:cubicBezTo>
                  <a:cubicBezTo>
                    <a:pt x="43399" y="153502"/>
                    <a:pt x="43599" y="153569"/>
                    <a:pt x="43932" y="153602"/>
                  </a:cubicBezTo>
                  <a:lnTo>
                    <a:pt x="43966" y="153602"/>
                  </a:lnTo>
                  <a:cubicBezTo>
                    <a:pt x="44733" y="153602"/>
                    <a:pt x="45500" y="152735"/>
                    <a:pt x="45967" y="152168"/>
                  </a:cubicBezTo>
                  <a:cubicBezTo>
                    <a:pt x="46034" y="152068"/>
                    <a:pt x="46100" y="152001"/>
                    <a:pt x="46167" y="151934"/>
                  </a:cubicBezTo>
                  <a:cubicBezTo>
                    <a:pt x="46768" y="151267"/>
                    <a:pt x="47401" y="150533"/>
                    <a:pt x="47968" y="149700"/>
                  </a:cubicBezTo>
                  <a:cubicBezTo>
                    <a:pt x="49136" y="147998"/>
                    <a:pt x="49937" y="146064"/>
                    <a:pt x="50537" y="144396"/>
                  </a:cubicBezTo>
                  <a:cubicBezTo>
                    <a:pt x="50637" y="144096"/>
                    <a:pt x="50737" y="143795"/>
                    <a:pt x="50837" y="143495"/>
                  </a:cubicBezTo>
                  <a:cubicBezTo>
                    <a:pt x="51004" y="142995"/>
                    <a:pt x="51171" y="142494"/>
                    <a:pt x="51304" y="141961"/>
                  </a:cubicBezTo>
                  <a:cubicBezTo>
                    <a:pt x="52405" y="137658"/>
                    <a:pt x="52372" y="133121"/>
                    <a:pt x="51204" y="128785"/>
                  </a:cubicBezTo>
                  <a:cubicBezTo>
                    <a:pt x="50070" y="124615"/>
                    <a:pt x="47902" y="120612"/>
                    <a:pt x="44933" y="117210"/>
                  </a:cubicBezTo>
                  <a:cubicBezTo>
                    <a:pt x="43465" y="115542"/>
                    <a:pt x="41764" y="114007"/>
                    <a:pt x="39929" y="112640"/>
                  </a:cubicBezTo>
                  <a:cubicBezTo>
                    <a:pt x="38462" y="111539"/>
                    <a:pt x="36894" y="110572"/>
                    <a:pt x="35393" y="109604"/>
                  </a:cubicBezTo>
                  <a:cubicBezTo>
                    <a:pt x="34726" y="109171"/>
                    <a:pt x="34025" y="108737"/>
                    <a:pt x="33358" y="108303"/>
                  </a:cubicBezTo>
                  <a:cubicBezTo>
                    <a:pt x="33291" y="108270"/>
                    <a:pt x="33258" y="108237"/>
                    <a:pt x="33191" y="108203"/>
                  </a:cubicBezTo>
                  <a:cubicBezTo>
                    <a:pt x="33291" y="108103"/>
                    <a:pt x="33358" y="108036"/>
                    <a:pt x="33458" y="107936"/>
                  </a:cubicBezTo>
                  <a:cubicBezTo>
                    <a:pt x="34025" y="107403"/>
                    <a:pt x="34559" y="106902"/>
                    <a:pt x="35193" y="106469"/>
                  </a:cubicBezTo>
                  <a:cubicBezTo>
                    <a:pt x="35993" y="105935"/>
                    <a:pt x="36827" y="105501"/>
                    <a:pt x="37694" y="105168"/>
                  </a:cubicBezTo>
                  <a:cubicBezTo>
                    <a:pt x="38934" y="104734"/>
                    <a:pt x="40202" y="104530"/>
                    <a:pt x="41472" y="104530"/>
                  </a:cubicBezTo>
                  <a:cubicBezTo>
                    <a:pt x="41570" y="104530"/>
                    <a:pt x="41667" y="104531"/>
                    <a:pt x="41764" y="104534"/>
                  </a:cubicBezTo>
                  <a:cubicBezTo>
                    <a:pt x="42264" y="104567"/>
                    <a:pt x="42731" y="104601"/>
                    <a:pt x="43232" y="104701"/>
                  </a:cubicBezTo>
                  <a:cubicBezTo>
                    <a:pt x="45166" y="105034"/>
                    <a:pt x="46968" y="105868"/>
                    <a:pt x="48435" y="107136"/>
                  </a:cubicBezTo>
                  <a:cubicBezTo>
                    <a:pt x="49503" y="108070"/>
                    <a:pt x="50337" y="109171"/>
                    <a:pt x="51004" y="110171"/>
                  </a:cubicBezTo>
                  <a:cubicBezTo>
                    <a:pt x="51071" y="110705"/>
                    <a:pt x="51171" y="111272"/>
                    <a:pt x="51271" y="112006"/>
                  </a:cubicBezTo>
                  <a:cubicBezTo>
                    <a:pt x="51538" y="114007"/>
                    <a:pt x="51838" y="116075"/>
                    <a:pt x="52338" y="118077"/>
                  </a:cubicBezTo>
                  <a:cubicBezTo>
                    <a:pt x="52605" y="119811"/>
                    <a:pt x="52972" y="121179"/>
                    <a:pt x="53406" y="122380"/>
                  </a:cubicBezTo>
                  <a:cubicBezTo>
                    <a:pt x="53739" y="123214"/>
                    <a:pt x="54073" y="123948"/>
                    <a:pt x="54473" y="124582"/>
                  </a:cubicBezTo>
                  <a:lnTo>
                    <a:pt x="54540" y="124715"/>
                  </a:lnTo>
                  <a:cubicBezTo>
                    <a:pt x="54807" y="125149"/>
                    <a:pt x="55140" y="125682"/>
                    <a:pt x="55541" y="126049"/>
                  </a:cubicBezTo>
                  <a:cubicBezTo>
                    <a:pt x="55607" y="126483"/>
                    <a:pt x="55641" y="126883"/>
                    <a:pt x="55674" y="127250"/>
                  </a:cubicBezTo>
                  <a:cubicBezTo>
                    <a:pt x="55707" y="128151"/>
                    <a:pt x="55641" y="129085"/>
                    <a:pt x="55541" y="129952"/>
                  </a:cubicBezTo>
                  <a:cubicBezTo>
                    <a:pt x="55440" y="131353"/>
                    <a:pt x="55307" y="132787"/>
                    <a:pt x="55641" y="134188"/>
                  </a:cubicBezTo>
                  <a:cubicBezTo>
                    <a:pt x="55941" y="135556"/>
                    <a:pt x="56708" y="136857"/>
                    <a:pt x="57842" y="137924"/>
                  </a:cubicBezTo>
                  <a:cubicBezTo>
                    <a:pt x="58876" y="138925"/>
                    <a:pt x="60177" y="139726"/>
                    <a:pt x="61645" y="140226"/>
                  </a:cubicBezTo>
                  <a:cubicBezTo>
                    <a:pt x="62212" y="140460"/>
                    <a:pt x="62812" y="140626"/>
                    <a:pt x="63446" y="140760"/>
                  </a:cubicBezTo>
                  <a:cubicBezTo>
                    <a:pt x="63546" y="140760"/>
                    <a:pt x="63646" y="140793"/>
                    <a:pt x="63780" y="140793"/>
                  </a:cubicBezTo>
                  <a:cubicBezTo>
                    <a:pt x="64013" y="140860"/>
                    <a:pt x="64780" y="140960"/>
                    <a:pt x="64847" y="141093"/>
                  </a:cubicBezTo>
                  <a:cubicBezTo>
                    <a:pt x="64881" y="141127"/>
                    <a:pt x="64881" y="141160"/>
                    <a:pt x="64881" y="141193"/>
                  </a:cubicBezTo>
                  <a:cubicBezTo>
                    <a:pt x="64881" y="141260"/>
                    <a:pt x="64914" y="141394"/>
                    <a:pt x="64981" y="141460"/>
                  </a:cubicBezTo>
                  <a:cubicBezTo>
                    <a:pt x="65014" y="141594"/>
                    <a:pt x="65081" y="141694"/>
                    <a:pt x="65214" y="141727"/>
                  </a:cubicBezTo>
                  <a:cubicBezTo>
                    <a:pt x="66548" y="142161"/>
                    <a:pt x="67983" y="142394"/>
                    <a:pt x="69517" y="142461"/>
                  </a:cubicBezTo>
                  <a:lnTo>
                    <a:pt x="70685" y="142461"/>
                  </a:lnTo>
                  <a:cubicBezTo>
                    <a:pt x="71118" y="142428"/>
                    <a:pt x="71552" y="142394"/>
                    <a:pt x="72019" y="142361"/>
                  </a:cubicBezTo>
                  <a:cubicBezTo>
                    <a:pt x="72353" y="142328"/>
                    <a:pt x="72719" y="142294"/>
                    <a:pt x="73053" y="142061"/>
                  </a:cubicBezTo>
                  <a:cubicBezTo>
                    <a:pt x="73186" y="141961"/>
                    <a:pt x="73320" y="141827"/>
                    <a:pt x="73453" y="141660"/>
                  </a:cubicBezTo>
                  <a:cubicBezTo>
                    <a:pt x="73987" y="141527"/>
                    <a:pt x="74421" y="141494"/>
                    <a:pt x="74954" y="141427"/>
                  </a:cubicBezTo>
                  <a:cubicBezTo>
                    <a:pt x="75722" y="141327"/>
                    <a:pt x="76556" y="141227"/>
                    <a:pt x="77523" y="141093"/>
                  </a:cubicBezTo>
                  <a:cubicBezTo>
                    <a:pt x="78257" y="140993"/>
                    <a:pt x="78991" y="140860"/>
                    <a:pt x="79691" y="140760"/>
                  </a:cubicBezTo>
                  <a:cubicBezTo>
                    <a:pt x="80658" y="140593"/>
                    <a:pt x="81659" y="140460"/>
                    <a:pt x="82660" y="140293"/>
                  </a:cubicBezTo>
                  <a:cubicBezTo>
                    <a:pt x="82860" y="140293"/>
                    <a:pt x="83060" y="140259"/>
                    <a:pt x="83260" y="140226"/>
                  </a:cubicBezTo>
                  <a:cubicBezTo>
                    <a:pt x="83394" y="140193"/>
                    <a:pt x="83494" y="140193"/>
                    <a:pt x="83594" y="140193"/>
                  </a:cubicBezTo>
                  <a:cubicBezTo>
                    <a:pt x="83827" y="140159"/>
                    <a:pt x="84028" y="140126"/>
                    <a:pt x="84228" y="140093"/>
                  </a:cubicBezTo>
                  <a:lnTo>
                    <a:pt x="84261" y="140093"/>
                  </a:lnTo>
                  <a:lnTo>
                    <a:pt x="84528" y="140059"/>
                  </a:lnTo>
                  <a:cubicBezTo>
                    <a:pt x="87530" y="139692"/>
                    <a:pt x="90732" y="139259"/>
                    <a:pt x="93968" y="138725"/>
                  </a:cubicBezTo>
                  <a:cubicBezTo>
                    <a:pt x="97104" y="138191"/>
                    <a:pt x="100306" y="137624"/>
                    <a:pt x="103775" y="136924"/>
                  </a:cubicBezTo>
                  <a:cubicBezTo>
                    <a:pt x="105365" y="136606"/>
                    <a:pt x="109109" y="136288"/>
                    <a:pt x="111044" y="136288"/>
                  </a:cubicBezTo>
                  <a:cubicBezTo>
                    <a:pt x="111138" y="136288"/>
                    <a:pt x="111228" y="136288"/>
                    <a:pt x="111314" y="136290"/>
                  </a:cubicBezTo>
                  <a:lnTo>
                    <a:pt x="111347" y="136290"/>
                  </a:lnTo>
                  <a:cubicBezTo>
                    <a:pt x="112781" y="136357"/>
                    <a:pt x="114049" y="137224"/>
                    <a:pt x="115183" y="138158"/>
                  </a:cubicBezTo>
                  <a:cubicBezTo>
                    <a:pt x="118452" y="140793"/>
                    <a:pt x="121254" y="143895"/>
                    <a:pt x="123556" y="147398"/>
                  </a:cubicBezTo>
                  <a:cubicBezTo>
                    <a:pt x="123789" y="147765"/>
                    <a:pt x="124023" y="148132"/>
                    <a:pt x="124290" y="148499"/>
                  </a:cubicBezTo>
                  <a:cubicBezTo>
                    <a:pt x="124423" y="148699"/>
                    <a:pt x="124556" y="148899"/>
                    <a:pt x="124690" y="149099"/>
                  </a:cubicBezTo>
                  <a:cubicBezTo>
                    <a:pt x="124790" y="149233"/>
                    <a:pt x="124890" y="149366"/>
                    <a:pt x="124957" y="149533"/>
                  </a:cubicBezTo>
                  <a:cubicBezTo>
                    <a:pt x="125290" y="150000"/>
                    <a:pt x="125624" y="150533"/>
                    <a:pt x="126024" y="150967"/>
                  </a:cubicBezTo>
                  <a:cubicBezTo>
                    <a:pt x="126558" y="151634"/>
                    <a:pt x="127559" y="152368"/>
                    <a:pt x="128693" y="152568"/>
                  </a:cubicBezTo>
                  <a:cubicBezTo>
                    <a:pt x="128860" y="152602"/>
                    <a:pt x="128993" y="152635"/>
                    <a:pt x="129160" y="152668"/>
                  </a:cubicBezTo>
                  <a:cubicBezTo>
                    <a:pt x="129327" y="152868"/>
                    <a:pt x="129560" y="152969"/>
                    <a:pt x="129827" y="152969"/>
                  </a:cubicBezTo>
                  <a:cubicBezTo>
                    <a:pt x="130060" y="152969"/>
                    <a:pt x="130261" y="152935"/>
                    <a:pt x="130427" y="152802"/>
                  </a:cubicBezTo>
                  <a:cubicBezTo>
                    <a:pt x="130594" y="152702"/>
                    <a:pt x="130761" y="152568"/>
                    <a:pt x="130894" y="152368"/>
                  </a:cubicBezTo>
                  <a:cubicBezTo>
                    <a:pt x="131028" y="152268"/>
                    <a:pt x="131128" y="152168"/>
                    <a:pt x="131228" y="152035"/>
                  </a:cubicBezTo>
                  <a:cubicBezTo>
                    <a:pt x="131395" y="151834"/>
                    <a:pt x="131595" y="151601"/>
                    <a:pt x="131762" y="151367"/>
                  </a:cubicBezTo>
                  <a:cubicBezTo>
                    <a:pt x="132028" y="151000"/>
                    <a:pt x="132229" y="150567"/>
                    <a:pt x="132395" y="150066"/>
                  </a:cubicBezTo>
                  <a:cubicBezTo>
                    <a:pt x="132962" y="149032"/>
                    <a:pt x="133263" y="148032"/>
                    <a:pt x="133363" y="146931"/>
                  </a:cubicBezTo>
                  <a:cubicBezTo>
                    <a:pt x="133429" y="145897"/>
                    <a:pt x="133329" y="144796"/>
                    <a:pt x="133029" y="143629"/>
                  </a:cubicBezTo>
                  <a:cubicBezTo>
                    <a:pt x="132896" y="143061"/>
                    <a:pt x="132729" y="142494"/>
                    <a:pt x="132529" y="141927"/>
                  </a:cubicBezTo>
                  <a:lnTo>
                    <a:pt x="132495" y="141761"/>
                  </a:lnTo>
                  <a:cubicBezTo>
                    <a:pt x="132295" y="141227"/>
                    <a:pt x="132095" y="140626"/>
                    <a:pt x="131795" y="140126"/>
                  </a:cubicBezTo>
                  <a:cubicBezTo>
                    <a:pt x="131261" y="138892"/>
                    <a:pt x="130627" y="137658"/>
                    <a:pt x="129960" y="136423"/>
                  </a:cubicBezTo>
                  <a:cubicBezTo>
                    <a:pt x="129193" y="135089"/>
                    <a:pt x="128292" y="133755"/>
                    <a:pt x="127459" y="132487"/>
                  </a:cubicBezTo>
                  <a:cubicBezTo>
                    <a:pt x="126558" y="131120"/>
                    <a:pt x="125624" y="129719"/>
                    <a:pt x="124823" y="128251"/>
                  </a:cubicBezTo>
                  <a:cubicBezTo>
                    <a:pt x="124390" y="127484"/>
                    <a:pt x="123989" y="126716"/>
                    <a:pt x="123622" y="125949"/>
                  </a:cubicBezTo>
                  <a:cubicBezTo>
                    <a:pt x="123522" y="125749"/>
                    <a:pt x="123422" y="125516"/>
                    <a:pt x="123322" y="125282"/>
                  </a:cubicBezTo>
                  <a:cubicBezTo>
                    <a:pt x="123089" y="124748"/>
                    <a:pt x="122822" y="124181"/>
                    <a:pt x="122455" y="123681"/>
                  </a:cubicBezTo>
                  <a:cubicBezTo>
                    <a:pt x="122355" y="123547"/>
                    <a:pt x="122255" y="123414"/>
                    <a:pt x="122121" y="123314"/>
                  </a:cubicBezTo>
                  <a:cubicBezTo>
                    <a:pt x="122155" y="123247"/>
                    <a:pt x="122155" y="123214"/>
                    <a:pt x="122188" y="123181"/>
                  </a:cubicBezTo>
                  <a:cubicBezTo>
                    <a:pt x="122522" y="122647"/>
                    <a:pt x="122722" y="121946"/>
                    <a:pt x="122855" y="120979"/>
                  </a:cubicBezTo>
                  <a:cubicBezTo>
                    <a:pt x="123089" y="119545"/>
                    <a:pt x="122889" y="118110"/>
                    <a:pt x="122355" y="117076"/>
                  </a:cubicBezTo>
                  <a:cubicBezTo>
                    <a:pt x="123656" y="116176"/>
                    <a:pt x="124823" y="115041"/>
                    <a:pt x="125957" y="113974"/>
                  </a:cubicBezTo>
                  <a:cubicBezTo>
                    <a:pt x="126258" y="113674"/>
                    <a:pt x="126558" y="113374"/>
                    <a:pt x="126858" y="113073"/>
                  </a:cubicBezTo>
                  <a:cubicBezTo>
                    <a:pt x="126891" y="113073"/>
                    <a:pt x="126925" y="113040"/>
                    <a:pt x="126958" y="112973"/>
                  </a:cubicBezTo>
                  <a:cubicBezTo>
                    <a:pt x="127058" y="112907"/>
                    <a:pt x="127158" y="112806"/>
                    <a:pt x="127258" y="112706"/>
                  </a:cubicBezTo>
                  <a:cubicBezTo>
                    <a:pt x="127258" y="112706"/>
                    <a:pt x="127292" y="112706"/>
                    <a:pt x="127292" y="112740"/>
                  </a:cubicBezTo>
                  <a:cubicBezTo>
                    <a:pt x="127425" y="112806"/>
                    <a:pt x="127592" y="112873"/>
                    <a:pt x="127725" y="112873"/>
                  </a:cubicBezTo>
                  <a:lnTo>
                    <a:pt x="127759" y="112873"/>
                  </a:lnTo>
                  <a:cubicBezTo>
                    <a:pt x="127787" y="112877"/>
                    <a:pt x="127816" y="112878"/>
                    <a:pt x="127844" y="112878"/>
                  </a:cubicBezTo>
                  <a:cubicBezTo>
                    <a:pt x="128082" y="112878"/>
                    <a:pt x="128317" y="112762"/>
                    <a:pt x="128526" y="112673"/>
                  </a:cubicBezTo>
                  <a:cubicBezTo>
                    <a:pt x="128960" y="112506"/>
                    <a:pt x="129393" y="112306"/>
                    <a:pt x="129794" y="112139"/>
                  </a:cubicBezTo>
                  <a:cubicBezTo>
                    <a:pt x="129960" y="112073"/>
                    <a:pt x="130127" y="112006"/>
                    <a:pt x="130294" y="111939"/>
                  </a:cubicBezTo>
                  <a:cubicBezTo>
                    <a:pt x="130694" y="111739"/>
                    <a:pt x="131261" y="111506"/>
                    <a:pt x="131495" y="110972"/>
                  </a:cubicBezTo>
                  <a:cubicBezTo>
                    <a:pt x="131662" y="110605"/>
                    <a:pt x="131695" y="110171"/>
                    <a:pt x="131595" y="109604"/>
                  </a:cubicBezTo>
                  <a:cubicBezTo>
                    <a:pt x="131995" y="109404"/>
                    <a:pt x="132362" y="109204"/>
                    <a:pt x="132729" y="109004"/>
                  </a:cubicBezTo>
                  <a:cubicBezTo>
                    <a:pt x="134530" y="108136"/>
                    <a:pt x="136432" y="107436"/>
                    <a:pt x="138266" y="106702"/>
                  </a:cubicBezTo>
                  <a:cubicBezTo>
                    <a:pt x="138733" y="106535"/>
                    <a:pt x="139200" y="106335"/>
                    <a:pt x="139701" y="106168"/>
                  </a:cubicBezTo>
                  <a:lnTo>
                    <a:pt x="143403" y="104701"/>
                  </a:lnTo>
                  <a:cubicBezTo>
                    <a:pt x="143637" y="104601"/>
                    <a:pt x="143870" y="104501"/>
                    <a:pt x="144104" y="104400"/>
                  </a:cubicBezTo>
                  <a:cubicBezTo>
                    <a:pt x="145104" y="104000"/>
                    <a:pt x="146139" y="103600"/>
                    <a:pt x="147173" y="103333"/>
                  </a:cubicBezTo>
                  <a:cubicBezTo>
                    <a:pt x="147473" y="103266"/>
                    <a:pt x="147740" y="103233"/>
                    <a:pt x="148007" y="103200"/>
                  </a:cubicBezTo>
                  <a:lnTo>
                    <a:pt x="149007" y="103200"/>
                  </a:lnTo>
                  <a:cubicBezTo>
                    <a:pt x="151943" y="103300"/>
                    <a:pt x="155045" y="104000"/>
                    <a:pt x="158481" y="105301"/>
                  </a:cubicBezTo>
                  <a:cubicBezTo>
                    <a:pt x="160415" y="106068"/>
                    <a:pt x="162350" y="106969"/>
                    <a:pt x="164252" y="107836"/>
                  </a:cubicBezTo>
                  <a:lnTo>
                    <a:pt x="164585" y="108003"/>
                  </a:lnTo>
                  <a:cubicBezTo>
                    <a:pt x="164785" y="108070"/>
                    <a:pt x="164985" y="108170"/>
                    <a:pt x="165186" y="108270"/>
                  </a:cubicBezTo>
                  <a:cubicBezTo>
                    <a:pt x="166286" y="108804"/>
                    <a:pt x="167521" y="109404"/>
                    <a:pt x="168755" y="109437"/>
                  </a:cubicBezTo>
                  <a:cubicBezTo>
                    <a:pt x="168819" y="109442"/>
                    <a:pt x="168884" y="109444"/>
                    <a:pt x="168948" y="109444"/>
                  </a:cubicBezTo>
                  <a:cubicBezTo>
                    <a:pt x="169383" y="109444"/>
                    <a:pt x="169811" y="109349"/>
                    <a:pt x="170189" y="109204"/>
                  </a:cubicBezTo>
                  <a:cubicBezTo>
                    <a:pt x="170456" y="109104"/>
                    <a:pt x="170689" y="108970"/>
                    <a:pt x="170923" y="108837"/>
                  </a:cubicBezTo>
                  <a:cubicBezTo>
                    <a:pt x="171523" y="108603"/>
                    <a:pt x="171957" y="108170"/>
                    <a:pt x="172191" y="107536"/>
                  </a:cubicBezTo>
                  <a:cubicBezTo>
                    <a:pt x="172658" y="106402"/>
                    <a:pt x="172357" y="105001"/>
                    <a:pt x="171957" y="104134"/>
                  </a:cubicBezTo>
                  <a:cubicBezTo>
                    <a:pt x="171190" y="102499"/>
                    <a:pt x="169789" y="100998"/>
                    <a:pt x="168054" y="99897"/>
                  </a:cubicBezTo>
                  <a:cubicBezTo>
                    <a:pt x="166553" y="98930"/>
                    <a:pt x="164819" y="98296"/>
                    <a:pt x="162584" y="97896"/>
                  </a:cubicBezTo>
                  <a:cubicBezTo>
                    <a:pt x="161383" y="97696"/>
                    <a:pt x="160549" y="97295"/>
                    <a:pt x="159848" y="96662"/>
                  </a:cubicBezTo>
                  <a:cubicBezTo>
                    <a:pt x="159515" y="96361"/>
                    <a:pt x="159215" y="96028"/>
                    <a:pt x="158914" y="95694"/>
                  </a:cubicBezTo>
                  <a:cubicBezTo>
                    <a:pt x="158547" y="95327"/>
                    <a:pt x="158181" y="94927"/>
                    <a:pt x="157780" y="94560"/>
                  </a:cubicBezTo>
                  <a:cubicBezTo>
                    <a:pt x="157347" y="94226"/>
                    <a:pt x="156880" y="93893"/>
                    <a:pt x="156246" y="93559"/>
                  </a:cubicBezTo>
                  <a:cubicBezTo>
                    <a:pt x="156179" y="93526"/>
                    <a:pt x="156146" y="93493"/>
                    <a:pt x="156079" y="93459"/>
                  </a:cubicBezTo>
                  <a:cubicBezTo>
                    <a:pt x="155645" y="93192"/>
                    <a:pt x="155178" y="92959"/>
                    <a:pt x="154678" y="92792"/>
                  </a:cubicBezTo>
                  <a:cubicBezTo>
                    <a:pt x="154511" y="92759"/>
                    <a:pt x="154378" y="92725"/>
                    <a:pt x="154211" y="92725"/>
                  </a:cubicBezTo>
                  <a:cubicBezTo>
                    <a:pt x="154187" y="92725"/>
                    <a:pt x="154164" y="92724"/>
                    <a:pt x="154140" y="92724"/>
                  </a:cubicBezTo>
                  <a:cubicBezTo>
                    <a:pt x="153235" y="92724"/>
                    <a:pt x="152425" y="93339"/>
                    <a:pt x="151743" y="93826"/>
                  </a:cubicBezTo>
                  <a:cubicBezTo>
                    <a:pt x="151609" y="93860"/>
                    <a:pt x="151476" y="93893"/>
                    <a:pt x="151376" y="93926"/>
                  </a:cubicBezTo>
                  <a:cubicBezTo>
                    <a:pt x="150742" y="94126"/>
                    <a:pt x="150308" y="94427"/>
                    <a:pt x="149841" y="94794"/>
                  </a:cubicBezTo>
                  <a:cubicBezTo>
                    <a:pt x="149774" y="94760"/>
                    <a:pt x="149741" y="94760"/>
                    <a:pt x="149674" y="94760"/>
                  </a:cubicBezTo>
                  <a:cubicBezTo>
                    <a:pt x="149374" y="94660"/>
                    <a:pt x="149007" y="94493"/>
                    <a:pt x="148607" y="94327"/>
                  </a:cubicBezTo>
                  <a:cubicBezTo>
                    <a:pt x="147940" y="94026"/>
                    <a:pt x="147173" y="93693"/>
                    <a:pt x="146439" y="93659"/>
                  </a:cubicBezTo>
                  <a:cubicBezTo>
                    <a:pt x="145872" y="93659"/>
                    <a:pt x="145405" y="93826"/>
                    <a:pt x="145004" y="94226"/>
                  </a:cubicBezTo>
                  <a:cubicBezTo>
                    <a:pt x="145004" y="94226"/>
                    <a:pt x="144971" y="94260"/>
                    <a:pt x="144971" y="94260"/>
                  </a:cubicBezTo>
                  <a:cubicBezTo>
                    <a:pt x="144971" y="94260"/>
                    <a:pt x="144971" y="94293"/>
                    <a:pt x="144971" y="94293"/>
                  </a:cubicBezTo>
                  <a:cubicBezTo>
                    <a:pt x="144904" y="94327"/>
                    <a:pt x="144871" y="94427"/>
                    <a:pt x="144904" y="94493"/>
                  </a:cubicBezTo>
                  <a:cubicBezTo>
                    <a:pt x="144938" y="94593"/>
                    <a:pt x="145004" y="94627"/>
                    <a:pt x="145104" y="94627"/>
                  </a:cubicBezTo>
                  <a:lnTo>
                    <a:pt x="145205" y="94627"/>
                  </a:lnTo>
                  <a:cubicBezTo>
                    <a:pt x="145338" y="94560"/>
                    <a:pt x="145538" y="94527"/>
                    <a:pt x="145738" y="94527"/>
                  </a:cubicBezTo>
                  <a:cubicBezTo>
                    <a:pt x="146105" y="94527"/>
                    <a:pt x="146606" y="94693"/>
                    <a:pt x="147106" y="94994"/>
                  </a:cubicBezTo>
                  <a:cubicBezTo>
                    <a:pt x="147439" y="95227"/>
                    <a:pt x="147773" y="95494"/>
                    <a:pt x="148040" y="95728"/>
                  </a:cubicBezTo>
                  <a:cubicBezTo>
                    <a:pt x="147740" y="95761"/>
                    <a:pt x="147439" y="95794"/>
                    <a:pt x="147106" y="95794"/>
                  </a:cubicBezTo>
                  <a:cubicBezTo>
                    <a:pt x="146539" y="95761"/>
                    <a:pt x="145972" y="95661"/>
                    <a:pt x="145371" y="95561"/>
                  </a:cubicBezTo>
                  <a:cubicBezTo>
                    <a:pt x="145271" y="95527"/>
                    <a:pt x="145171" y="95527"/>
                    <a:pt x="145071" y="95494"/>
                  </a:cubicBezTo>
                  <a:cubicBezTo>
                    <a:pt x="144537" y="95394"/>
                    <a:pt x="144004" y="95294"/>
                    <a:pt x="143470" y="95194"/>
                  </a:cubicBezTo>
                  <a:cubicBezTo>
                    <a:pt x="142803" y="95060"/>
                    <a:pt x="142102" y="94894"/>
                    <a:pt x="141402" y="94794"/>
                  </a:cubicBezTo>
                  <a:cubicBezTo>
                    <a:pt x="140334" y="94627"/>
                    <a:pt x="139334" y="94460"/>
                    <a:pt x="138333" y="94393"/>
                  </a:cubicBezTo>
                  <a:cubicBezTo>
                    <a:pt x="138967" y="92825"/>
                    <a:pt x="139067" y="91091"/>
                    <a:pt x="138633" y="89089"/>
                  </a:cubicBezTo>
                  <a:cubicBezTo>
                    <a:pt x="138233" y="87288"/>
                    <a:pt x="137466" y="85487"/>
                    <a:pt x="136732" y="83819"/>
                  </a:cubicBezTo>
                  <a:cubicBezTo>
                    <a:pt x="135898" y="81951"/>
                    <a:pt x="135131" y="80116"/>
                    <a:pt x="134797" y="78115"/>
                  </a:cubicBezTo>
                  <a:cubicBezTo>
                    <a:pt x="134497" y="76280"/>
                    <a:pt x="134497" y="74312"/>
                    <a:pt x="134864" y="72444"/>
                  </a:cubicBezTo>
                  <a:cubicBezTo>
                    <a:pt x="135197" y="70710"/>
                    <a:pt x="135865" y="68975"/>
                    <a:pt x="136865" y="67174"/>
                  </a:cubicBezTo>
                  <a:cubicBezTo>
                    <a:pt x="136899" y="67174"/>
                    <a:pt x="136899" y="67140"/>
                    <a:pt x="136899" y="67140"/>
                  </a:cubicBezTo>
                  <a:cubicBezTo>
                    <a:pt x="136965" y="67040"/>
                    <a:pt x="137032" y="66907"/>
                    <a:pt x="137099" y="66773"/>
                  </a:cubicBezTo>
                  <a:cubicBezTo>
                    <a:pt x="141422" y="65662"/>
                    <a:pt x="146032" y="64550"/>
                    <a:pt x="150716" y="64550"/>
                  </a:cubicBezTo>
                  <a:cubicBezTo>
                    <a:pt x="151091" y="64550"/>
                    <a:pt x="151467" y="64557"/>
                    <a:pt x="151843" y="64572"/>
                  </a:cubicBezTo>
                  <a:cubicBezTo>
                    <a:pt x="152943" y="64605"/>
                    <a:pt x="154044" y="64705"/>
                    <a:pt x="155078" y="64872"/>
                  </a:cubicBezTo>
                  <a:cubicBezTo>
                    <a:pt x="157914" y="65306"/>
                    <a:pt x="160882" y="66240"/>
                    <a:pt x="164085" y="67674"/>
                  </a:cubicBezTo>
                  <a:cubicBezTo>
                    <a:pt x="165452" y="68308"/>
                    <a:pt x="166820" y="69008"/>
                    <a:pt x="168388" y="69842"/>
                  </a:cubicBezTo>
                  <a:cubicBezTo>
                    <a:pt x="168655" y="70009"/>
                    <a:pt x="168955" y="70143"/>
                    <a:pt x="169255" y="70309"/>
                  </a:cubicBezTo>
                  <a:cubicBezTo>
                    <a:pt x="170022" y="70710"/>
                    <a:pt x="170856" y="71177"/>
                    <a:pt x="171590" y="71644"/>
                  </a:cubicBezTo>
                  <a:cubicBezTo>
                    <a:pt x="172157" y="72011"/>
                    <a:pt x="172658" y="72378"/>
                    <a:pt x="173058" y="72744"/>
                  </a:cubicBezTo>
                  <a:cubicBezTo>
                    <a:pt x="173091" y="72778"/>
                    <a:pt x="173125" y="72845"/>
                    <a:pt x="173191" y="72878"/>
                  </a:cubicBezTo>
                  <a:cubicBezTo>
                    <a:pt x="173758" y="73478"/>
                    <a:pt x="174125" y="73812"/>
                    <a:pt x="174359" y="73845"/>
                  </a:cubicBezTo>
                  <a:cubicBezTo>
                    <a:pt x="174459" y="73845"/>
                    <a:pt x="174526" y="73812"/>
                    <a:pt x="174592" y="73745"/>
                  </a:cubicBezTo>
                  <a:lnTo>
                    <a:pt x="174626" y="73712"/>
                  </a:lnTo>
                  <a:lnTo>
                    <a:pt x="174626" y="73645"/>
                  </a:lnTo>
                  <a:cubicBezTo>
                    <a:pt x="174626" y="73645"/>
                    <a:pt x="174626" y="73645"/>
                    <a:pt x="174626" y="73612"/>
                  </a:cubicBezTo>
                  <a:cubicBezTo>
                    <a:pt x="174726" y="72011"/>
                    <a:pt x="174526" y="70443"/>
                    <a:pt x="173958" y="68875"/>
                  </a:cubicBezTo>
                  <a:cubicBezTo>
                    <a:pt x="173491" y="67474"/>
                    <a:pt x="172724" y="66073"/>
                    <a:pt x="171690" y="64739"/>
                  </a:cubicBezTo>
                  <a:cubicBezTo>
                    <a:pt x="169922" y="62437"/>
                    <a:pt x="167320" y="60269"/>
                    <a:pt x="164385" y="58701"/>
                  </a:cubicBezTo>
                  <a:cubicBezTo>
                    <a:pt x="162350" y="57634"/>
                    <a:pt x="160115" y="56766"/>
                    <a:pt x="157780" y="56199"/>
                  </a:cubicBezTo>
                  <a:cubicBezTo>
                    <a:pt x="155545" y="55632"/>
                    <a:pt x="153177" y="55299"/>
                    <a:pt x="150742" y="55199"/>
                  </a:cubicBezTo>
                  <a:cubicBezTo>
                    <a:pt x="150400" y="55190"/>
                    <a:pt x="150058" y="55186"/>
                    <a:pt x="149716" y="55186"/>
                  </a:cubicBezTo>
                  <a:cubicBezTo>
                    <a:pt x="148688" y="55186"/>
                    <a:pt x="147656" y="55224"/>
                    <a:pt x="146606" y="55299"/>
                  </a:cubicBezTo>
                  <a:cubicBezTo>
                    <a:pt x="140068" y="55799"/>
                    <a:pt x="133796" y="58034"/>
                    <a:pt x="127725" y="60202"/>
                  </a:cubicBezTo>
                  <a:cubicBezTo>
                    <a:pt x="127325" y="60369"/>
                    <a:pt x="126891" y="60502"/>
                    <a:pt x="126458" y="60669"/>
                  </a:cubicBezTo>
                  <a:cubicBezTo>
                    <a:pt x="119800" y="63049"/>
                    <a:pt x="113235" y="65181"/>
                    <a:pt x="106494" y="65181"/>
                  </a:cubicBezTo>
                  <a:cubicBezTo>
                    <a:pt x="106244" y="65181"/>
                    <a:pt x="105994" y="65178"/>
                    <a:pt x="105743" y="65172"/>
                  </a:cubicBezTo>
                  <a:lnTo>
                    <a:pt x="105376" y="65172"/>
                  </a:lnTo>
                  <a:cubicBezTo>
                    <a:pt x="99272" y="64972"/>
                    <a:pt x="93668" y="62704"/>
                    <a:pt x="90032" y="58968"/>
                  </a:cubicBezTo>
                  <a:cubicBezTo>
                    <a:pt x="89665" y="58568"/>
                    <a:pt x="89265" y="58134"/>
                    <a:pt x="88898" y="57667"/>
                  </a:cubicBezTo>
                  <a:cubicBezTo>
                    <a:pt x="89265" y="57534"/>
                    <a:pt x="89598" y="57300"/>
                    <a:pt x="89898" y="57067"/>
                  </a:cubicBezTo>
                  <a:cubicBezTo>
                    <a:pt x="90332" y="56700"/>
                    <a:pt x="90732" y="56233"/>
                    <a:pt x="91099" y="55799"/>
                  </a:cubicBezTo>
                  <a:cubicBezTo>
                    <a:pt x="91133" y="55766"/>
                    <a:pt x="91199" y="55699"/>
                    <a:pt x="91233" y="55632"/>
                  </a:cubicBezTo>
                  <a:lnTo>
                    <a:pt x="91366" y="55465"/>
                  </a:lnTo>
                  <a:lnTo>
                    <a:pt x="92000" y="54732"/>
                  </a:lnTo>
                  <a:cubicBezTo>
                    <a:pt x="92867" y="54398"/>
                    <a:pt x="93434" y="53664"/>
                    <a:pt x="94035" y="52964"/>
                  </a:cubicBezTo>
                  <a:cubicBezTo>
                    <a:pt x="94268" y="52663"/>
                    <a:pt x="94502" y="52363"/>
                    <a:pt x="94769" y="52130"/>
                  </a:cubicBezTo>
                  <a:cubicBezTo>
                    <a:pt x="94835" y="52030"/>
                    <a:pt x="94869" y="51930"/>
                    <a:pt x="94902" y="51829"/>
                  </a:cubicBezTo>
                  <a:cubicBezTo>
                    <a:pt x="94935" y="51663"/>
                    <a:pt x="94969" y="51496"/>
                    <a:pt x="94969" y="51329"/>
                  </a:cubicBezTo>
                  <a:cubicBezTo>
                    <a:pt x="94969" y="51296"/>
                    <a:pt x="94969" y="51262"/>
                    <a:pt x="94969" y="51229"/>
                  </a:cubicBezTo>
                  <a:cubicBezTo>
                    <a:pt x="96370" y="49595"/>
                    <a:pt x="97504" y="48260"/>
                    <a:pt x="98538" y="47059"/>
                  </a:cubicBezTo>
                  <a:lnTo>
                    <a:pt x="98738" y="46826"/>
                  </a:lnTo>
                  <a:cubicBezTo>
                    <a:pt x="99172" y="46292"/>
                    <a:pt x="99639" y="45758"/>
                    <a:pt x="100072" y="45191"/>
                  </a:cubicBezTo>
                  <a:cubicBezTo>
                    <a:pt x="100172" y="45091"/>
                    <a:pt x="100272" y="44958"/>
                    <a:pt x="100373" y="44824"/>
                  </a:cubicBezTo>
                  <a:cubicBezTo>
                    <a:pt x="100606" y="44591"/>
                    <a:pt x="100806" y="44324"/>
                    <a:pt x="101006" y="44057"/>
                  </a:cubicBezTo>
                  <a:cubicBezTo>
                    <a:pt x="101507" y="43590"/>
                    <a:pt x="101774" y="43423"/>
                    <a:pt x="101840" y="43390"/>
                  </a:cubicBezTo>
                  <a:cubicBezTo>
                    <a:pt x="102307" y="43590"/>
                    <a:pt x="102808" y="43724"/>
                    <a:pt x="103308" y="43724"/>
                  </a:cubicBezTo>
                  <a:cubicBezTo>
                    <a:pt x="103373" y="43728"/>
                    <a:pt x="103437" y="43730"/>
                    <a:pt x="103502" y="43730"/>
                  </a:cubicBezTo>
                  <a:cubicBezTo>
                    <a:pt x="103937" y="43730"/>
                    <a:pt x="104369" y="43635"/>
                    <a:pt x="104776" y="43490"/>
                  </a:cubicBezTo>
                  <a:cubicBezTo>
                    <a:pt x="105443" y="43190"/>
                    <a:pt x="105977" y="42690"/>
                    <a:pt x="106477" y="42123"/>
                  </a:cubicBezTo>
                  <a:lnTo>
                    <a:pt x="106510" y="42056"/>
                  </a:lnTo>
                  <a:cubicBezTo>
                    <a:pt x="106610" y="41956"/>
                    <a:pt x="106710" y="41856"/>
                    <a:pt x="106844" y="41722"/>
                  </a:cubicBezTo>
                  <a:cubicBezTo>
                    <a:pt x="107311" y="41555"/>
                    <a:pt x="107744" y="41289"/>
                    <a:pt x="108178" y="40988"/>
                  </a:cubicBezTo>
                  <a:cubicBezTo>
                    <a:pt x="108312" y="40888"/>
                    <a:pt x="108478" y="40788"/>
                    <a:pt x="108612" y="40722"/>
                  </a:cubicBezTo>
                  <a:cubicBezTo>
                    <a:pt x="109379" y="40255"/>
                    <a:pt x="109946" y="39854"/>
                    <a:pt x="110480" y="39487"/>
                  </a:cubicBezTo>
                  <a:cubicBezTo>
                    <a:pt x="110647" y="39354"/>
                    <a:pt x="110813" y="39254"/>
                    <a:pt x="111013" y="39120"/>
                  </a:cubicBezTo>
                  <a:cubicBezTo>
                    <a:pt x="111480" y="38820"/>
                    <a:pt x="111947" y="38487"/>
                    <a:pt x="112281" y="38053"/>
                  </a:cubicBezTo>
                  <a:cubicBezTo>
                    <a:pt x="112681" y="37553"/>
                    <a:pt x="112681" y="36952"/>
                    <a:pt x="112314" y="36218"/>
                  </a:cubicBezTo>
                  <a:cubicBezTo>
                    <a:pt x="112281" y="36152"/>
                    <a:pt x="112248" y="36052"/>
                    <a:pt x="112181" y="35985"/>
                  </a:cubicBezTo>
                  <a:lnTo>
                    <a:pt x="112181" y="35951"/>
                  </a:lnTo>
                  <a:cubicBezTo>
                    <a:pt x="111947" y="35718"/>
                    <a:pt x="111814" y="35451"/>
                    <a:pt x="111781" y="35218"/>
                  </a:cubicBezTo>
                  <a:cubicBezTo>
                    <a:pt x="111681" y="34851"/>
                    <a:pt x="111747" y="34450"/>
                    <a:pt x="111781" y="34050"/>
                  </a:cubicBezTo>
                  <a:cubicBezTo>
                    <a:pt x="111814" y="33850"/>
                    <a:pt x="111814" y="33650"/>
                    <a:pt x="111847" y="33450"/>
                  </a:cubicBezTo>
                  <a:cubicBezTo>
                    <a:pt x="111881" y="32749"/>
                    <a:pt x="111647" y="32182"/>
                    <a:pt x="111147" y="31682"/>
                  </a:cubicBezTo>
                  <a:cubicBezTo>
                    <a:pt x="110413" y="30981"/>
                    <a:pt x="109979" y="30281"/>
                    <a:pt x="109813" y="29614"/>
                  </a:cubicBezTo>
                  <a:cubicBezTo>
                    <a:pt x="109713" y="29213"/>
                    <a:pt x="109612" y="28780"/>
                    <a:pt x="109246" y="28446"/>
                  </a:cubicBezTo>
                  <a:cubicBezTo>
                    <a:pt x="108945" y="28146"/>
                    <a:pt x="108578" y="28012"/>
                    <a:pt x="108278" y="27912"/>
                  </a:cubicBezTo>
                  <a:cubicBezTo>
                    <a:pt x="108178" y="27879"/>
                    <a:pt x="108078" y="27846"/>
                    <a:pt x="108011" y="27812"/>
                  </a:cubicBezTo>
                  <a:cubicBezTo>
                    <a:pt x="107744" y="27746"/>
                    <a:pt x="107478" y="27645"/>
                    <a:pt x="107244" y="27512"/>
                  </a:cubicBezTo>
                  <a:cubicBezTo>
                    <a:pt x="107077" y="27379"/>
                    <a:pt x="107011" y="27212"/>
                    <a:pt x="106911" y="27012"/>
                  </a:cubicBezTo>
                  <a:cubicBezTo>
                    <a:pt x="106810" y="26812"/>
                    <a:pt x="106710" y="26645"/>
                    <a:pt x="106577" y="26478"/>
                  </a:cubicBezTo>
                  <a:cubicBezTo>
                    <a:pt x="106077" y="26011"/>
                    <a:pt x="105376" y="25878"/>
                    <a:pt x="104842" y="25878"/>
                  </a:cubicBezTo>
                  <a:cubicBezTo>
                    <a:pt x="104809" y="25861"/>
                    <a:pt x="104767" y="25853"/>
                    <a:pt x="104721" y="25853"/>
                  </a:cubicBezTo>
                  <a:cubicBezTo>
                    <a:pt x="104676" y="25853"/>
                    <a:pt x="104626" y="25861"/>
                    <a:pt x="104576" y="25878"/>
                  </a:cubicBezTo>
                  <a:cubicBezTo>
                    <a:pt x="104175" y="25878"/>
                    <a:pt x="103842" y="25911"/>
                    <a:pt x="103575" y="26011"/>
                  </a:cubicBezTo>
                  <a:cubicBezTo>
                    <a:pt x="103441" y="26078"/>
                    <a:pt x="103308" y="26178"/>
                    <a:pt x="103175" y="26244"/>
                  </a:cubicBezTo>
                  <a:cubicBezTo>
                    <a:pt x="103008" y="26345"/>
                    <a:pt x="102874" y="26445"/>
                    <a:pt x="102708" y="26478"/>
                  </a:cubicBezTo>
                  <a:cubicBezTo>
                    <a:pt x="102407" y="26511"/>
                    <a:pt x="102107" y="26578"/>
                    <a:pt x="101807" y="26611"/>
                  </a:cubicBezTo>
                  <a:cubicBezTo>
                    <a:pt x="101340" y="26711"/>
                    <a:pt x="100873" y="26778"/>
                    <a:pt x="100406" y="26812"/>
                  </a:cubicBezTo>
                  <a:cubicBezTo>
                    <a:pt x="99839" y="26878"/>
                    <a:pt x="99272" y="26878"/>
                    <a:pt x="98705" y="26878"/>
                  </a:cubicBezTo>
                  <a:lnTo>
                    <a:pt x="97971" y="26878"/>
                  </a:lnTo>
                  <a:cubicBezTo>
                    <a:pt x="97170" y="26912"/>
                    <a:pt x="96837" y="27479"/>
                    <a:pt x="96503" y="28012"/>
                  </a:cubicBezTo>
                  <a:cubicBezTo>
                    <a:pt x="96470" y="28046"/>
                    <a:pt x="96470" y="28112"/>
                    <a:pt x="96436" y="28146"/>
                  </a:cubicBezTo>
                  <a:cubicBezTo>
                    <a:pt x="96003" y="28880"/>
                    <a:pt x="95602" y="29614"/>
                    <a:pt x="95236" y="30314"/>
                  </a:cubicBezTo>
                  <a:cubicBezTo>
                    <a:pt x="95202" y="30414"/>
                    <a:pt x="95169" y="30514"/>
                    <a:pt x="95102" y="30614"/>
                  </a:cubicBezTo>
                  <a:cubicBezTo>
                    <a:pt x="94802" y="31281"/>
                    <a:pt x="94468" y="31949"/>
                    <a:pt x="94268" y="32616"/>
                  </a:cubicBezTo>
                  <a:cubicBezTo>
                    <a:pt x="94101" y="33316"/>
                    <a:pt x="94302" y="33883"/>
                    <a:pt x="94869" y="34250"/>
                  </a:cubicBezTo>
                  <a:cubicBezTo>
                    <a:pt x="95002" y="34350"/>
                    <a:pt x="95169" y="34450"/>
                    <a:pt x="95302" y="34550"/>
                  </a:cubicBezTo>
                  <a:cubicBezTo>
                    <a:pt x="95736" y="34817"/>
                    <a:pt x="96170" y="35084"/>
                    <a:pt x="96536" y="35518"/>
                  </a:cubicBezTo>
                  <a:cubicBezTo>
                    <a:pt x="96637" y="35618"/>
                    <a:pt x="96703" y="35718"/>
                    <a:pt x="96770" y="35818"/>
                  </a:cubicBezTo>
                  <a:cubicBezTo>
                    <a:pt x="96737" y="35918"/>
                    <a:pt x="96703" y="36018"/>
                    <a:pt x="96703" y="36118"/>
                  </a:cubicBezTo>
                  <a:cubicBezTo>
                    <a:pt x="96603" y="36385"/>
                    <a:pt x="96536" y="36652"/>
                    <a:pt x="96370" y="36919"/>
                  </a:cubicBezTo>
                  <a:cubicBezTo>
                    <a:pt x="96069" y="37352"/>
                    <a:pt x="95636" y="37686"/>
                    <a:pt x="95236" y="37953"/>
                  </a:cubicBezTo>
                  <a:cubicBezTo>
                    <a:pt x="94935" y="38153"/>
                    <a:pt x="94502" y="38420"/>
                    <a:pt x="94001" y="38553"/>
                  </a:cubicBezTo>
                  <a:cubicBezTo>
                    <a:pt x="93935" y="38587"/>
                    <a:pt x="93868" y="38587"/>
                    <a:pt x="93801" y="38587"/>
                  </a:cubicBezTo>
                  <a:cubicBezTo>
                    <a:pt x="93768" y="38620"/>
                    <a:pt x="93701" y="38620"/>
                    <a:pt x="93668" y="38620"/>
                  </a:cubicBezTo>
                  <a:cubicBezTo>
                    <a:pt x="93534" y="38653"/>
                    <a:pt x="93368" y="38653"/>
                    <a:pt x="93234" y="38687"/>
                  </a:cubicBezTo>
                  <a:cubicBezTo>
                    <a:pt x="92634" y="38787"/>
                    <a:pt x="92000" y="38854"/>
                    <a:pt x="91399" y="38920"/>
                  </a:cubicBezTo>
                  <a:cubicBezTo>
                    <a:pt x="90932" y="38954"/>
                    <a:pt x="90432" y="38987"/>
                    <a:pt x="89965" y="39054"/>
                  </a:cubicBezTo>
                  <a:cubicBezTo>
                    <a:pt x="89431" y="39120"/>
                    <a:pt x="88964" y="39220"/>
                    <a:pt x="88531" y="39321"/>
                  </a:cubicBezTo>
                  <a:cubicBezTo>
                    <a:pt x="88431" y="39287"/>
                    <a:pt x="88297" y="39254"/>
                    <a:pt x="88197" y="39254"/>
                  </a:cubicBezTo>
                  <a:lnTo>
                    <a:pt x="88097" y="39254"/>
                  </a:lnTo>
                  <a:cubicBezTo>
                    <a:pt x="87430" y="39287"/>
                    <a:pt x="86696" y="39621"/>
                    <a:pt x="86129" y="39854"/>
                  </a:cubicBezTo>
                  <a:lnTo>
                    <a:pt x="86062" y="39888"/>
                  </a:lnTo>
                  <a:cubicBezTo>
                    <a:pt x="85262" y="40221"/>
                    <a:pt x="84294" y="40922"/>
                    <a:pt x="83894" y="41922"/>
                  </a:cubicBezTo>
                  <a:cubicBezTo>
                    <a:pt x="83861" y="41956"/>
                    <a:pt x="83827" y="41989"/>
                    <a:pt x="83827" y="42056"/>
                  </a:cubicBezTo>
                  <a:cubicBezTo>
                    <a:pt x="83827" y="42089"/>
                    <a:pt x="83794" y="42123"/>
                    <a:pt x="83794" y="42123"/>
                  </a:cubicBezTo>
                  <a:cubicBezTo>
                    <a:pt x="83661" y="42389"/>
                    <a:pt x="83594" y="42690"/>
                    <a:pt x="83527" y="43023"/>
                  </a:cubicBezTo>
                  <a:cubicBezTo>
                    <a:pt x="83360" y="43223"/>
                    <a:pt x="83194" y="43457"/>
                    <a:pt x="83094" y="43657"/>
                  </a:cubicBezTo>
                  <a:cubicBezTo>
                    <a:pt x="82927" y="43924"/>
                    <a:pt x="82760" y="44257"/>
                    <a:pt x="82627" y="44658"/>
                  </a:cubicBezTo>
                  <a:cubicBezTo>
                    <a:pt x="82560" y="44458"/>
                    <a:pt x="82460" y="44224"/>
                    <a:pt x="82393" y="43991"/>
                  </a:cubicBezTo>
                  <a:cubicBezTo>
                    <a:pt x="82326" y="43790"/>
                    <a:pt x="82260" y="43557"/>
                    <a:pt x="82193" y="43323"/>
                  </a:cubicBezTo>
                  <a:cubicBezTo>
                    <a:pt x="81993" y="42823"/>
                    <a:pt x="81726" y="42356"/>
                    <a:pt x="81392" y="41889"/>
                  </a:cubicBezTo>
                  <a:cubicBezTo>
                    <a:pt x="81326" y="41622"/>
                    <a:pt x="81192" y="41355"/>
                    <a:pt x="81059" y="41122"/>
                  </a:cubicBezTo>
                  <a:cubicBezTo>
                    <a:pt x="81025" y="41055"/>
                    <a:pt x="80992" y="40955"/>
                    <a:pt x="80959" y="40888"/>
                  </a:cubicBezTo>
                  <a:cubicBezTo>
                    <a:pt x="80725" y="40421"/>
                    <a:pt x="80492" y="39921"/>
                    <a:pt x="80225" y="39487"/>
                  </a:cubicBezTo>
                  <a:cubicBezTo>
                    <a:pt x="79691" y="38620"/>
                    <a:pt x="79124" y="37786"/>
                    <a:pt x="78457" y="37019"/>
                  </a:cubicBezTo>
                  <a:cubicBezTo>
                    <a:pt x="77123" y="35384"/>
                    <a:pt x="75521" y="34050"/>
                    <a:pt x="73887" y="33183"/>
                  </a:cubicBezTo>
                  <a:cubicBezTo>
                    <a:pt x="73053" y="31181"/>
                    <a:pt x="71785" y="29547"/>
                    <a:pt x="70151" y="28379"/>
                  </a:cubicBezTo>
                  <a:cubicBezTo>
                    <a:pt x="68683" y="27345"/>
                    <a:pt x="67115" y="26812"/>
                    <a:pt x="65381" y="26745"/>
                  </a:cubicBezTo>
                  <a:cubicBezTo>
                    <a:pt x="65299" y="26743"/>
                    <a:pt x="65216" y="26742"/>
                    <a:pt x="65133" y="26742"/>
                  </a:cubicBezTo>
                  <a:cubicBezTo>
                    <a:pt x="63703" y="26742"/>
                    <a:pt x="62172" y="27017"/>
                    <a:pt x="60344" y="27679"/>
                  </a:cubicBezTo>
                  <a:cubicBezTo>
                    <a:pt x="60277" y="27412"/>
                    <a:pt x="60144" y="27178"/>
                    <a:pt x="60010" y="26945"/>
                  </a:cubicBezTo>
                  <a:lnTo>
                    <a:pt x="60010" y="26912"/>
                  </a:lnTo>
                  <a:cubicBezTo>
                    <a:pt x="59910" y="26745"/>
                    <a:pt x="59777" y="26578"/>
                    <a:pt x="59510" y="26478"/>
                  </a:cubicBezTo>
                  <a:cubicBezTo>
                    <a:pt x="59410" y="26445"/>
                    <a:pt x="59310" y="26411"/>
                    <a:pt x="59143" y="26411"/>
                  </a:cubicBezTo>
                  <a:cubicBezTo>
                    <a:pt x="58943" y="26411"/>
                    <a:pt x="58743" y="26411"/>
                    <a:pt x="58576" y="26445"/>
                  </a:cubicBezTo>
                  <a:cubicBezTo>
                    <a:pt x="58509" y="26445"/>
                    <a:pt x="58476" y="26445"/>
                    <a:pt x="58409" y="26478"/>
                  </a:cubicBezTo>
                  <a:cubicBezTo>
                    <a:pt x="58076" y="26511"/>
                    <a:pt x="57742" y="26545"/>
                    <a:pt x="57342" y="26645"/>
                  </a:cubicBezTo>
                  <a:cubicBezTo>
                    <a:pt x="57275" y="26678"/>
                    <a:pt x="57175" y="26678"/>
                    <a:pt x="57075" y="26711"/>
                  </a:cubicBezTo>
                  <a:cubicBezTo>
                    <a:pt x="56608" y="26812"/>
                    <a:pt x="56041" y="26912"/>
                    <a:pt x="55607" y="27178"/>
                  </a:cubicBezTo>
                  <a:cubicBezTo>
                    <a:pt x="55541" y="27178"/>
                    <a:pt x="55507" y="27212"/>
                    <a:pt x="55474" y="27245"/>
                  </a:cubicBezTo>
                  <a:cubicBezTo>
                    <a:pt x="55440" y="27279"/>
                    <a:pt x="55407" y="27312"/>
                    <a:pt x="55374" y="27312"/>
                  </a:cubicBezTo>
                  <a:cubicBezTo>
                    <a:pt x="55074" y="27545"/>
                    <a:pt x="54773" y="27946"/>
                    <a:pt x="54773" y="28413"/>
                  </a:cubicBezTo>
                  <a:cubicBezTo>
                    <a:pt x="52705" y="28513"/>
                    <a:pt x="50871" y="29180"/>
                    <a:pt x="49603" y="29747"/>
                  </a:cubicBezTo>
                  <a:cubicBezTo>
                    <a:pt x="49369" y="29413"/>
                    <a:pt x="49169" y="29147"/>
                    <a:pt x="49003" y="28880"/>
                  </a:cubicBezTo>
                  <a:cubicBezTo>
                    <a:pt x="48302" y="27812"/>
                    <a:pt x="47735" y="26678"/>
                    <a:pt x="47168" y="25611"/>
                  </a:cubicBezTo>
                  <a:cubicBezTo>
                    <a:pt x="46968" y="25177"/>
                    <a:pt x="46768" y="24777"/>
                    <a:pt x="46534" y="24343"/>
                  </a:cubicBezTo>
                  <a:cubicBezTo>
                    <a:pt x="47235" y="23676"/>
                    <a:pt x="47435" y="22575"/>
                    <a:pt x="47468" y="21741"/>
                  </a:cubicBezTo>
                  <a:cubicBezTo>
                    <a:pt x="47535" y="20640"/>
                    <a:pt x="47368" y="19540"/>
                    <a:pt x="47168" y="18873"/>
                  </a:cubicBezTo>
                  <a:lnTo>
                    <a:pt x="47135" y="18739"/>
                  </a:lnTo>
                  <a:cubicBezTo>
                    <a:pt x="46968" y="18172"/>
                    <a:pt x="46734" y="17338"/>
                    <a:pt x="46334" y="16671"/>
                  </a:cubicBezTo>
                  <a:cubicBezTo>
                    <a:pt x="46334" y="16638"/>
                    <a:pt x="46334" y="16604"/>
                    <a:pt x="46334" y="16571"/>
                  </a:cubicBezTo>
                  <a:cubicBezTo>
                    <a:pt x="46201" y="15837"/>
                    <a:pt x="46067" y="15170"/>
                    <a:pt x="45867" y="14536"/>
                  </a:cubicBezTo>
                  <a:lnTo>
                    <a:pt x="45867" y="14536"/>
                  </a:lnTo>
                  <a:cubicBezTo>
                    <a:pt x="45967" y="14670"/>
                    <a:pt x="46034" y="14836"/>
                    <a:pt x="46134" y="15003"/>
                  </a:cubicBezTo>
                  <a:cubicBezTo>
                    <a:pt x="46167" y="15137"/>
                    <a:pt x="46267" y="15170"/>
                    <a:pt x="46367" y="15170"/>
                  </a:cubicBezTo>
                  <a:cubicBezTo>
                    <a:pt x="46394" y="15179"/>
                    <a:pt x="46421" y="15183"/>
                    <a:pt x="46446" y="15183"/>
                  </a:cubicBezTo>
                  <a:cubicBezTo>
                    <a:pt x="46516" y="15183"/>
                    <a:pt x="46576" y="15152"/>
                    <a:pt x="46601" y="15103"/>
                  </a:cubicBezTo>
                  <a:cubicBezTo>
                    <a:pt x="46668" y="15036"/>
                    <a:pt x="46701" y="14970"/>
                    <a:pt x="46701" y="14903"/>
                  </a:cubicBezTo>
                  <a:cubicBezTo>
                    <a:pt x="46701" y="14303"/>
                    <a:pt x="46567" y="13702"/>
                    <a:pt x="46334" y="13168"/>
                  </a:cubicBezTo>
                  <a:cubicBezTo>
                    <a:pt x="46501" y="12802"/>
                    <a:pt x="46434" y="12301"/>
                    <a:pt x="46401" y="11901"/>
                  </a:cubicBezTo>
                  <a:cubicBezTo>
                    <a:pt x="46401" y="10867"/>
                    <a:pt x="45600" y="9933"/>
                    <a:pt x="45133" y="9466"/>
                  </a:cubicBezTo>
                  <a:cubicBezTo>
                    <a:pt x="45000" y="9299"/>
                    <a:pt x="44833" y="9166"/>
                    <a:pt x="44699" y="9032"/>
                  </a:cubicBezTo>
                  <a:cubicBezTo>
                    <a:pt x="44399" y="8765"/>
                    <a:pt x="44166" y="8432"/>
                    <a:pt x="43899" y="7965"/>
                  </a:cubicBezTo>
                  <a:cubicBezTo>
                    <a:pt x="43832" y="7798"/>
                    <a:pt x="43732" y="7631"/>
                    <a:pt x="43665" y="7498"/>
                  </a:cubicBezTo>
                  <a:cubicBezTo>
                    <a:pt x="43432" y="7064"/>
                    <a:pt x="43198" y="6597"/>
                    <a:pt x="42998" y="6163"/>
                  </a:cubicBezTo>
                  <a:lnTo>
                    <a:pt x="42932" y="5997"/>
                  </a:lnTo>
                  <a:cubicBezTo>
                    <a:pt x="42831" y="5763"/>
                    <a:pt x="42731" y="5496"/>
                    <a:pt x="42598" y="5263"/>
                  </a:cubicBezTo>
                  <a:cubicBezTo>
                    <a:pt x="42231" y="4462"/>
                    <a:pt x="41731" y="3562"/>
                    <a:pt x="40997" y="2828"/>
                  </a:cubicBezTo>
                  <a:cubicBezTo>
                    <a:pt x="39362" y="1193"/>
                    <a:pt x="36827" y="92"/>
                    <a:pt x="34392" y="26"/>
                  </a:cubicBezTo>
                  <a:cubicBezTo>
                    <a:pt x="34292" y="9"/>
                    <a:pt x="34184" y="1"/>
                    <a:pt x="340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49"/>
            <p:cNvSpPr/>
            <p:nvPr/>
          </p:nvSpPr>
          <p:spPr>
            <a:xfrm>
              <a:off x="2689600" y="1406825"/>
              <a:ext cx="175150" cy="140175"/>
            </a:xfrm>
            <a:custGeom>
              <a:avLst/>
              <a:gdLst/>
              <a:ahLst/>
              <a:cxnLst/>
              <a:rect l="l" t="t" r="r" b="b"/>
              <a:pathLst>
                <a:path w="7006" h="5607" extrusionOk="0">
                  <a:moveTo>
                    <a:pt x="5294" y="256"/>
                  </a:moveTo>
                  <a:cubicBezTo>
                    <a:pt x="5691" y="256"/>
                    <a:pt x="6108" y="318"/>
                    <a:pt x="6471" y="352"/>
                  </a:cubicBezTo>
                  <a:cubicBezTo>
                    <a:pt x="6538" y="553"/>
                    <a:pt x="6572" y="753"/>
                    <a:pt x="6638" y="953"/>
                  </a:cubicBezTo>
                  <a:cubicBezTo>
                    <a:pt x="6672" y="1020"/>
                    <a:pt x="6672" y="1120"/>
                    <a:pt x="6705" y="1186"/>
                  </a:cubicBezTo>
                  <a:cubicBezTo>
                    <a:pt x="6338" y="1186"/>
                    <a:pt x="5971" y="1153"/>
                    <a:pt x="5638" y="1120"/>
                  </a:cubicBezTo>
                  <a:cubicBezTo>
                    <a:pt x="5487" y="1086"/>
                    <a:pt x="5362" y="1061"/>
                    <a:pt x="5237" y="1061"/>
                  </a:cubicBezTo>
                  <a:cubicBezTo>
                    <a:pt x="5112" y="1061"/>
                    <a:pt x="4987" y="1086"/>
                    <a:pt x="4837" y="1153"/>
                  </a:cubicBezTo>
                  <a:cubicBezTo>
                    <a:pt x="4203" y="1487"/>
                    <a:pt x="3569" y="1820"/>
                    <a:pt x="2936" y="2154"/>
                  </a:cubicBezTo>
                  <a:cubicBezTo>
                    <a:pt x="1968" y="2687"/>
                    <a:pt x="934" y="3288"/>
                    <a:pt x="300" y="4222"/>
                  </a:cubicBezTo>
                  <a:lnTo>
                    <a:pt x="234" y="4222"/>
                  </a:lnTo>
                  <a:cubicBezTo>
                    <a:pt x="267" y="4188"/>
                    <a:pt x="267" y="4155"/>
                    <a:pt x="267" y="4122"/>
                  </a:cubicBezTo>
                  <a:cubicBezTo>
                    <a:pt x="334" y="3922"/>
                    <a:pt x="367" y="3721"/>
                    <a:pt x="400" y="3488"/>
                  </a:cubicBezTo>
                  <a:cubicBezTo>
                    <a:pt x="467" y="3188"/>
                    <a:pt x="434" y="3021"/>
                    <a:pt x="701" y="2888"/>
                  </a:cubicBezTo>
                  <a:cubicBezTo>
                    <a:pt x="1301" y="2521"/>
                    <a:pt x="1868" y="2120"/>
                    <a:pt x="2469" y="1720"/>
                  </a:cubicBezTo>
                  <a:cubicBezTo>
                    <a:pt x="3069" y="1320"/>
                    <a:pt x="3669" y="886"/>
                    <a:pt x="4303" y="486"/>
                  </a:cubicBezTo>
                  <a:cubicBezTo>
                    <a:pt x="4576" y="309"/>
                    <a:pt x="4926" y="256"/>
                    <a:pt x="5294" y="256"/>
                  </a:cubicBezTo>
                  <a:close/>
                  <a:moveTo>
                    <a:pt x="5151" y="0"/>
                  </a:moveTo>
                  <a:cubicBezTo>
                    <a:pt x="5033" y="0"/>
                    <a:pt x="4917" y="5"/>
                    <a:pt x="4804" y="19"/>
                  </a:cubicBezTo>
                  <a:cubicBezTo>
                    <a:pt x="4303" y="86"/>
                    <a:pt x="3870" y="486"/>
                    <a:pt x="3469" y="753"/>
                  </a:cubicBezTo>
                  <a:cubicBezTo>
                    <a:pt x="2969" y="1086"/>
                    <a:pt x="2469" y="1453"/>
                    <a:pt x="1968" y="1787"/>
                  </a:cubicBezTo>
                  <a:cubicBezTo>
                    <a:pt x="1468" y="2154"/>
                    <a:pt x="968" y="2621"/>
                    <a:pt x="367" y="2787"/>
                  </a:cubicBezTo>
                  <a:cubicBezTo>
                    <a:pt x="334" y="2821"/>
                    <a:pt x="300" y="2854"/>
                    <a:pt x="300" y="2888"/>
                  </a:cubicBezTo>
                  <a:cubicBezTo>
                    <a:pt x="267" y="3421"/>
                    <a:pt x="134" y="3922"/>
                    <a:pt x="67" y="4455"/>
                  </a:cubicBezTo>
                  <a:cubicBezTo>
                    <a:pt x="67" y="4455"/>
                    <a:pt x="67" y="4455"/>
                    <a:pt x="67" y="4489"/>
                  </a:cubicBezTo>
                  <a:cubicBezTo>
                    <a:pt x="34" y="4489"/>
                    <a:pt x="67" y="4522"/>
                    <a:pt x="100" y="4555"/>
                  </a:cubicBezTo>
                  <a:cubicBezTo>
                    <a:pt x="0" y="4789"/>
                    <a:pt x="0" y="5089"/>
                    <a:pt x="67" y="5356"/>
                  </a:cubicBezTo>
                  <a:cubicBezTo>
                    <a:pt x="67" y="5423"/>
                    <a:pt x="67" y="5489"/>
                    <a:pt x="67" y="5556"/>
                  </a:cubicBezTo>
                  <a:cubicBezTo>
                    <a:pt x="84" y="5589"/>
                    <a:pt x="125" y="5606"/>
                    <a:pt x="167" y="5606"/>
                  </a:cubicBezTo>
                  <a:cubicBezTo>
                    <a:pt x="209" y="5606"/>
                    <a:pt x="250" y="5589"/>
                    <a:pt x="267" y="5556"/>
                  </a:cubicBezTo>
                  <a:cubicBezTo>
                    <a:pt x="367" y="5256"/>
                    <a:pt x="400" y="4956"/>
                    <a:pt x="534" y="4689"/>
                  </a:cubicBezTo>
                  <a:cubicBezTo>
                    <a:pt x="667" y="4422"/>
                    <a:pt x="834" y="4155"/>
                    <a:pt x="1068" y="3922"/>
                  </a:cubicBezTo>
                  <a:cubicBezTo>
                    <a:pt x="1201" y="3788"/>
                    <a:pt x="1334" y="3655"/>
                    <a:pt x="1501" y="3521"/>
                  </a:cubicBezTo>
                  <a:cubicBezTo>
                    <a:pt x="1935" y="3188"/>
                    <a:pt x="2402" y="2921"/>
                    <a:pt x="2802" y="2654"/>
                  </a:cubicBezTo>
                  <a:cubicBezTo>
                    <a:pt x="2869" y="2587"/>
                    <a:pt x="2936" y="2554"/>
                    <a:pt x="3002" y="2521"/>
                  </a:cubicBezTo>
                  <a:cubicBezTo>
                    <a:pt x="3903" y="1987"/>
                    <a:pt x="4804" y="1587"/>
                    <a:pt x="5871" y="1453"/>
                  </a:cubicBezTo>
                  <a:cubicBezTo>
                    <a:pt x="5904" y="1420"/>
                    <a:pt x="5938" y="1420"/>
                    <a:pt x="5938" y="1420"/>
                  </a:cubicBezTo>
                  <a:cubicBezTo>
                    <a:pt x="6238" y="1453"/>
                    <a:pt x="6538" y="1487"/>
                    <a:pt x="6838" y="1487"/>
                  </a:cubicBezTo>
                  <a:cubicBezTo>
                    <a:pt x="6938" y="1487"/>
                    <a:pt x="7005" y="1420"/>
                    <a:pt x="7005" y="1353"/>
                  </a:cubicBezTo>
                  <a:cubicBezTo>
                    <a:pt x="7005" y="1053"/>
                    <a:pt x="6972" y="753"/>
                    <a:pt x="6805" y="519"/>
                  </a:cubicBezTo>
                  <a:cubicBezTo>
                    <a:pt x="6772" y="419"/>
                    <a:pt x="6738" y="319"/>
                    <a:pt x="6705" y="186"/>
                  </a:cubicBezTo>
                  <a:cubicBezTo>
                    <a:pt x="6705" y="152"/>
                    <a:pt x="6638" y="119"/>
                    <a:pt x="6605" y="86"/>
                  </a:cubicBezTo>
                  <a:cubicBezTo>
                    <a:pt x="6125" y="86"/>
                    <a:pt x="5623" y="0"/>
                    <a:pt x="5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49"/>
            <p:cNvSpPr/>
            <p:nvPr/>
          </p:nvSpPr>
          <p:spPr>
            <a:xfrm>
              <a:off x="3466825" y="1828425"/>
              <a:ext cx="201825" cy="154700"/>
            </a:xfrm>
            <a:custGeom>
              <a:avLst/>
              <a:gdLst/>
              <a:ahLst/>
              <a:cxnLst/>
              <a:rect l="l" t="t" r="r" b="b"/>
              <a:pathLst>
                <a:path w="8073" h="6188" extrusionOk="0">
                  <a:moveTo>
                    <a:pt x="33" y="0"/>
                  </a:moveTo>
                  <a:cubicBezTo>
                    <a:pt x="33" y="0"/>
                    <a:pt x="0" y="34"/>
                    <a:pt x="33" y="34"/>
                  </a:cubicBezTo>
                  <a:cubicBezTo>
                    <a:pt x="67" y="67"/>
                    <a:pt x="100" y="100"/>
                    <a:pt x="133" y="100"/>
                  </a:cubicBezTo>
                  <a:lnTo>
                    <a:pt x="0" y="100"/>
                  </a:lnTo>
                  <a:cubicBezTo>
                    <a:pt x="0" y="100"/>
                    <a:pt x="0" y="134"/>
                    <a:pt x="0" y="134"/>
                  </a:cubicBezTo>
                  <a:cubicBezTo>
                    <a:pt x="133" y="200"/>
                    <a:pt x="300" y="234"/>
                    <a:pt x="434" y="267"/>
                  </a:cubicBezTo>
                  <a:cubicBezTo>
                    <a:pt x="1168" y="601"/>
                    <a:pt x="2035" y="667"/>
                    <a:pt x="2769" y="934"/>
                  </a:cubicBezTo>
                  <a:cubicBezTo>
                    <a:pt x="3269" y="1134"/>
                    <a:pt x="3736" y="1368"/>
                    <a:pt x="4203" y="1635"/>
                  </a:cubicBezTo>
                  <a:cubicBezTo>
                    <a:pt x="4637" y="1935"/>
                    <a:pt x="4970" y="2268"/>
                    <a:pt x="5404" y="2569"/>
                  </a:cubicBezTo>
                  <a:cubicBezTo>
                    <a:pt x="6204" y="3336"/>
                    <a:pt x="6872" y="4237"/>
                    <a:pt x="7339" y="5237"/>
                  </a:cubicBezTo>
                  <a:cubicBezTo>
                    <a:pt x="7339" y="5271"/>
                    <a:pt x="7372" y="5271"/>
                    <a:pt x="7372" y="5271"/>
                  </a:cubicBezTo>
                  <a:cubicBezTo>
                    <a:pt x="7439" y="5404"/>
                    <a:pt x="7505" y="5504"/>
                    <a:pt x="7539" y="5604"/>
                  </a:cubicBezTo>
                  <a:cubicBezTo>
                    <a:pt x="7572" y="5804"/>
                    <a:pt x="7639" y="5971"/>
                    <a:pt x="7706" y="6138"/>
                  </a:cubicBezTo>
                  <a:cubicBezTo>
                    <a:pt x="7706" y="6171"/>
                    <a:pt x="7731" y="6188"/>
                    <a:pt x="7760" y="6188"/>
                  </a:cubicBezTo>
                  <a:cubicBezTo>
                    <a:pt x="7789" y="6188"/>
                    <a:pt x="7822" y="6171"/>
                    <a:pt x="7839" y="6138"/>
                  </a:cubicBezTo>
                  <a:cubicBezTo>
                    <a:pt x="8072" y="5404"/>
                    <a:pt x="7772" y="4437"/>
                    <a:pt x="7505" y="3770"/>
                  </a:cubicBezTo>
                  <a:cubicBezTo>
                    <a:pt x="7205" y="2936"/>
                    <a:pt x="6738" y="2168"/>
                    <a:pt x="6071" y="1568"/>
                  </a:cubicBezTo>
                  <a:cubicBezTo>
                    <a:pt x="5371" y="934"/>
                    <a:pt x="4470" y="601"/>
                    <a:pt x="3536" y="400"/>
                  </a:cubicBezTo>
                  <a:cubicBezTo>
                    <a:pt x="2609" y="221"/>
                    <a:pt x="1574" y="95"/>
                    <a:pt x="576" y="95"/>
                  </a:cubicBezTo>
                  <a:cubicBezTo>
                    <a:pt x="461" y="95"/>
                    <a:pt x="347" y="97"/>
                    <a:pt x="234" y="100"/>
                  </a:cubicBezTo>
                  <a:cubicBezTo>
                    <a:pt x="167" y="67"/>
                    <a:pt x="100" y="34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49"/>
            <p:cNvSpPr/>
            <p:nvPr/>
          </p:nvSpPr>
          <p:spPr>
            <a:xfrm>
              <a:off x="3394250" y="4459475"/>
              <a:ext cx="4200" cy="2525"/>
            </a:xfrm>
            <a:custGeom>
              <a:avLst/>
              <a:gdLst/>
              <a:ahLst/>
              <a:cxnLst/>
              <a:rect l="l" t="t" r="r" b="b"/>
              <a:pathLst>
                <a:path w="168" h="101" extrusionOk="0">
                  <a:moveTo>
                    <a:pt x="34" y="0"/>
                  </a:moveTo>
                  <a:cubicBezTo>
                    <a:pt x="34" y="0"/>
                    <a:pt x="34" y="34"/>
                    <a:pt x="1" y="34"/>
                  </a:cubicBezTo>
                  <a:cubicBezTo>
                    <a:pt x="68" y="67"/>
                    <a:pt x="101" y="67"/>
                    <a:pt x="168" y="100"/>
                  </a:cubicBezTo>
                  <a:cubicBezTo>
                    <a:pt x="134" y="67"/>
                    <a:pt x="68" y="34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7" name="Google Shape;2337;p49"/>
          <p:cNvGrpSpPr/>
          <p:nvPr/>
        </p:nvGrpSpPr>
        <p:grpSpPr>
          <a:xfrm>
            <a:off x="6984198" y="369382"/>
            <a:ext cx="1864634" cy="4680413"/>
            <a:chOff x="6984198" y="369382"/>
            <a:chExt cx="1864634" cy="4680413"/>
          </a:xfrm>
        </p:grpSpPr>
        <p:grpSp>
          <p:nvGrpSpPr>
            <p:cNvPr id="2338" name="Google Shape;2338;p49"/>
            <p:cNvGrpSpPr/>
            <p:nvPr/>
          </p:nvGrpSpPr>
          <p:grpSpPr>
            <a:xfrm>
              <a:off x="7998085" y="4158208"/>
              <a:ext cx="850746" cy="624284"/>
              <a:chOff x="7823410" y="3198408"/>
              <a:chExt cx="850746" cy="624284"/>
            </a:xfrm>
          </p:grpSpPr>
          <p:sp>
            <p:nvSpPr>
              <p:cNvPr id="2339" name="Google Shape;2339;p49"/>
              <p:cNvSpPr/>
              <p:nvPr/>
            </p:nvSpPr>
            <p:spPr>
              <a:xfrm>
                <a:off x="7823410" y="3212947"/>
                <a:ext cx="850746" cy="592611"/>
              </a:xfrm>
              <a:custGeom>
                <a:avLst/>
                <a:gdLst/>
                <a:ahLst/>
                <a:cxnLst/>
                <a:rect l="l" t="t" r="r" b="b"/>
                <a:pathLst>
                  <a:path w="27559" h="19197" extrusionOk="0">
                    <a:moveTo>
                      <a:pt x="15130" y="1"/>
                    </a:moveTo>
                    <a:cubicBezTo>
                      <a:pt x="11720" y="1"/>
                      <a:pt x="9832" y="3764"/>
                      <a:pt x="9832" y="3764"/>
                    </a:cubicBezTo>
                    <a:cubicBezTo>
                      <a:pt x="9832" y="3764"/>
                      <a:pt x="9543" y="2148"/>
                      <a:pt x="7323" y="2148"/>
                    </a:cubicBezTo>
                    <a:cubicBezTo>
                      <a:pt x="7124" y="2148"/>
                      <a:pt x="6911" y="2161"/>
                      <a:pt x="6681" y="2189"/>
                    </a:cubicBezTo>
                    <a:cubicBezTo>
                      <a:pt x="3872" y="2548"/>
                      <a:pt x="4745" y="5700"/>
                      <a:pt x="4745" y="5700"/>
                    </a:cubicBezTo>
                    <a:cubicBezTo>
                      <a:pt x="4745" y="5700"/>
                      <a:pt x="1" y="6402"/>
                      <a:pt x="361" y="10255"/>
                    </a:cubicBezTo>
                    <a:cubicBezTo>
                      <a:pt x="629" y="13293"/>
                      <a:pt x="4041" y="13620"/>
                      <a:pt x="5498" y="13620"/>
                    </a:cubicBezTo>
                    <a:cubicBezTo>
                      <a:pt x="5897" y="13620"/>
                      <a:pt x="6149" y="13595"/>
                      <a:pt x="6150" y="13595"/>
                    </a:cubicBezTo>
                    <a:lnTo>
                      <a:pt x="6150" y="13595"/>
                    </a:lnTo>
                    <a:cubicBezTo>
                      <a:pt x="6150" y="13595"/>
                      <a:pt x="5447" y="16935"/>
                      <a:pt x="9832" y="18682"/>
                    </a:cubicBezTo>
                    <a:cubicBezTo>
                      <a:pt x="10748" y="19051"/>
                      <a:pt x="11588" y="19196"/>
                      <a:pt x="12343" y="19196"/>
                    </a:cubicBezTo>
                    <a:cubicBezTo>
                      <a:pt x="15203" y="19196"/>
                      <a:pt x="16854" y="17106"/>
                      <a:pt x="16854" y="17106"/>
                    </a:cubicBezTo>
                    <a:cubicBezTo>
                      <a:pt x="16854" y="17106"/>
                      <a:pt x="18713" y="18751"/>
                      <a:pt x="21392" y="18751"/>
                    </a:cubicBezTo>
                    <a:cubicBezTo>
                      <a:pt x="22106" y="18751"/>
                      <a:pt x="22877" y="18635"/>
                      <a:pt x="23688" y="18339"/>
                    </a:cubicBezTo>
                    <a:cubicBezTo>
                      <a:pt x="27558" y="16935"/>
                      <a:pt x="24750" y="11489"/>
                      <a:pt x="24750" y="11489"/>
                    </a:cubicBezTo>
                    <a:cubicBezTo>
                      <a:pt x="24750" y="11489"/>
                      <a:pt x="27199" y="10084"/>
                      <a:pt x="26154" y="7447"/>
                    </a:cubicBezTo>
                    <a:cubicBezTo>
                      <a:pt x="25563" y="5989"/>
                      <a:pt x="24161" y="5665"/>
                      <a:pt x="23034" y="5665"/>
                    </a:cubicBezTo>
                    <a:cubicBezTo>
                      <a:pt x="22135" y="5665"/>
                      <a:pt x="21410" y="5871"/>
                      <a:pt x="21410" y="5871"/>
                    </a:cubicBezTo>
                    <a:cubicBezTo>
                      <a:pt x="21410" y="5871"/>
                      <a:pt x="21067" y="1658"/>
                      <a:pt x="16683" y="253"/>
                    </a:cubicBezTo>
                    <a:cubicBezTo>
                      <a:pt x="16135" y="78"/>
                      <a:pt x="15617" y="1"/>
                      <a:pt x="151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2340;p49"/>
              <p:cNvSpPr/>
              <p:nvPr/>
            </p:nvSpPr>
            <p:spPr>
              <a:xfrm>
                <a:off x="7823410" y="3198408"/>
                <a:ext cx="820617" cy="624284"/>
              </a:xfrm>
              <a:custGeom>
                <a:avLst/>
                <a:gdLst/>
                <a:ahLst/>
                <a:cxnLst/>
                <a:rect l="l" t="t" r="r" b="b"/>
                <a:pathLst>
                  <a:path w="26583" h="20223" extrusionOk="0">
                    <a:moveTo>
                      <a:pt x="10037" y="18622"/>
                    </a:moveTo>
                    <a:cubicBezTo>
                      <a:pt x="10050" y="18626"/>
                      <a:pt x="10058" y="18628"/>
                      <a:pt x="10062" y="18630"/>
                    </a:cubicBezTo>
                    <a:lnTo>
                      <a:pt x="10062" y="18630"/>
                    </a:lnTo>
                    <a:lnTo>
                      <a:pt x="10055" y="18622"/>
                    </a:lnTo>
                    <a:close/>
                    <a:moveTo>
                      <a:pt x="10062" y="18630"/>
                    </a:moveTo>
                    <a:lnTo>
                      <a:pt x="10072" y="18639"/>
                    </a:lnTo>
                    <a:lnTo>
                      <a:pt x="10072" y="18639"/>
                    </a:lnTo>
                    <a:cubicBezTo>
                      <a:pt x="10063" y="18631"/>
                      <a:pt x="10067" y="18631"/>
                      <a:pt x="10067" y="18631"/>
                    </a:cubicBezTo>
                    <a:cubicBezTo>
                      <a:pt x="10067" y="18631"/>
                      <a:pt x="10066" y="18631"/>
                      <a:pt x="10062" y="18630"/>
                    </a:cubicBezTo>
                    <a:close/>
                    <a:moveTo>
                      <a:pt x="15126" y="958"/>
                    </a:moveTo>
                    <a:cubicBezTo>
                      <a:pt x="15200" y="958"/>
                      <a:pt x="15274" y="960"/>
                      <a:pt x="15347" y="964"/>
                    </a:cubicBezTo>
                    <a:cubicBezTo>
                      <a:pt x="15501" y="964"/>
                      <a:pt x="15655" y="998"/>
                      <a:pt x="15809" y="1015"/>
                    </a:cubicBezTo>
                    <a:cubicBezTo>
                      <a:pt x="15946" y="1050"/>
                      <a:pt x="16100" y="1067"/>
                      <a:pt x="16255" y="1118"/>
                    </a:cubicBezTo>
                    <a:lnTo>
                      <a:pt x="16477" y="1170"/>
                    </a:lnTo>
                    <a:lnTo>
                      <a:pt x="16511" y="1187"/>
                    </a:lnTo>
                    <a:lnTo>
                      <a:pt x="16563" y="1204"/>
                    </a:lnTo>
                    <a:lnTo>
                      <a:pt x="16683" y="1238"/>
                    </a:lnTo>
                    <a:lnTo>
                      <a:pt x="17162" y="1426"/>
                    </a:lnTo>
                    <a:lnTo>
                      <a:pt x="17282" y="1461"/>
                    </a:lnTo>
                    <a:lnTo>
                      <a:pt x="17385" y="1512"/>
                    </a:lnTo>
                    <a:lnTo>
                      <a:pt x="17573" y="1615"/>
                    </a:lnTo>
                    <a:cubicBezTo>
                      <a:pt x="17710" y="1700"/>
                      <a:pt x="17847" y="1735"/>
                      <a:pt x="17984" y="1837"/>
                    </a:cubicBezTo>
                    <a:lnTo>
                      <a:pt x="18378" y="2077"/>
                    </a:lnTo>
                    <a:cubicBezTo>
                      <a:pt x="18515" y="2163"/>
                      <a:pt x="18635" y="2266"/>
                      <a:pt x="18755" y="2368"/>
                    </a:cubicBezTo>
                    <a:lnTo>
                      <a:pt x="18943" y="2505"/>
                    </a:lnTo>
                    <a:cubicBezTo>
                      <a:pt x="19012" y="2557"/>
                      <a:pt x="19063" y="2625"/>
                      <a:pt x="19115" y="2677"/>
                    </a:cubicBezTo>
                    <a:cubicBezTo>
                      <a:pt x="19218" y="2779"/>
                      <a:pt x="19355" y="2882"/>
                      <a:pt x="19457" y="3002"/>
                    </a:cubicBezTo>
                    <a:lnTo>
                      <a:pt x="19766" y="3362"/>
                    </a:lnTo>
                    <a:lnTo>
                      <a:pt x="20040" y="3739"/>
                    </a:lnTo>
                    <a:cubicBezTo>
                      <a:pt x="20211" y="3995"/>
                      <a:pt x="20382" y="4270"/>
                      <a:pt x="20519" y="4561"/>
                    </a:cubicBezTo>
                    <a:cubicBezTo>
                      <a:pt x="20673" y="4852"/>
                      <a:pt x="20793" y="5143"/>
                      <a:pt x="20896" y="5451"/>
                    </a:cubicBezTo>
                    <a:cubicBezTo>
                      <a:pt x="20982" y="5760"/>
                      <a:pt x="21067" y="6085"/>
                      <a:pt x="21119" y="6376"/>
                    </a:cubicBezTo>
                    <a:lnTo>
                      <a:pt x="21170" y="6736"/>
                    </a:lnTo>
                    <a:lnTo>
                      <a:pt x="21495" y="6633"/>
                    </a:lnTo>
                    <a:cubicBezTo>
                      <a:pt x="21667" y="6582"/>
                      <a:pt x="21872" y="6530"/>
                      <a:pt x="22078" y="6496"/>
                    </a:cubicBezTo>
                    <a:cubicBezTo>
                      <a:pt x="22283" y="6462"/>
                      <a:pt x="22472" y="6428"/>
                      <a:pt x="22677" y="6410"/>
                    </a:cubicBezTo>
                    <a:cubicBezTo>
                      <a:pt x="22862" y="6395"/>
                      <a:pt x="23047" y="6387"/>
                      <a:pt x="23230" y="6387"/>
                    </a:cubicBezTo>
                    <a:cubicBezTo>
                      <a:pt x="23454" y="6387"/>
                      <a:pt x="23676" y="6399"/>
                      <a:pt x="23893" y="6428"/>
                    </a:cubicBezTo>
                    <a:cubicBezTo>
                      <a:pt x="24082" y="6462"/>
                      <a:pt x="24287" y="6496"/>
                      <a:pt x="24476" y="6565"/>
                    </a:cubicBezTo>
                    <a:cubicBezTo>
                      <a:pt x="24664" y="6633"/>
                      <a:pt x="24835" y="6719"/>
                      <a:pt x="25006" y="6821"/>
                    </a:cubicBezTo>
                    <a:cubicBezTo>
                      <a:pt x="25178" y="6924"/>
                      <a:pt x="25332" y="7044"/>
                      <a:pt x="25469" y="7181"/>
                    </a:cubicBezTo>
                    <a:cubicBezTo>
                      <a:pt x="25606" y="7318"/>
                      <a:pt x="25726" y="7472"/>
                      <a:pt x="25829" y="7644"/>
                    </a:cubicBezTo>
                    <a:cubicBezTo>
                      <a:pt x="25880" y="7729"/>
                      <a:pt x="25914" y="7832"/>
                      <a:pt x="25966" y="7918"/>
                    </a:cubicBezTo>
                    <a:lnTo>
                      <a:pt x="25983" y="7986"/>
                    </a:lnTo>
                    <a:lnTo>
                      <a:pt x="26017" y="8055"/>
                    </a:lnTo>
                    <a:lnTo>
                      <a:pt x="26068" y="8192"/>
                    </a:lnTo>
                    <a:cubicBezTo>
                      <a:pt x="26085" y="8294"/>
                      <a:pt x="26137" y="8397"/>
                      <a:pt x="26154" y="8500"/>
                    </a:cubicBezTo>
                    <a:lnTo>
                      <a:pt x="26205" y="8791"/>
                    </a:lnTo>
                    <a:cubicBezTo>
                      <a:pt x="26240" y="8877"/>
                      <a:pt x="26240" y="8979"/>
                      <a:pt x="26240" y="9082"/>
                    </a:cubicBezTo>
                    <a:cubicBezTo>
                      <a:pt x="26240" y="9185"/>
                      <a:pt x="26257" y="9288"/>
                      <a:pt x="26240" y="9373"/>
                    </a:cubicBezTo>
                    <a:cubicBezTo>
                      <a:pt x="26222" y="9476"/>
                      <a:pt x="26222" y="9579"/>
                      <a:pt x="26205" y="9682"/>
                    </a:cubicBezTo>
                    <a:lnTo>
                      <a:pt x="26137" y="9973"/>
                    </a:lnTo>
                    <a:lnTo>
                      <a:pt x="26034" y="10247"/>
                    </a:lnTo>
                    <a:cubicBezTo>
                      <a:pt x="26000" y="10350"/>
                      <a:pt x="25948" y="10435"/>
                      <a:pt x="25897" y="10521"/>
                    </a:cubicBezTo>
                    <a:cubicBezTo>
                      <a:pt x="25794" y="10692"/>
                      <a:pt x="25692" y="10863"/>
                      <a:pt x="25555" y="11018"/>
                    </a:cubicBezTo>
                    <a:cubicBezTo>
                      <a:pt x="25435" y="11172"/>
                      <a:pt x="25298" y="11309"/>
                      <a:pt x="25143" y="11446"/>
                    </a:cubicBezTo>
                    <a:cubicBezTo>
                      <a:pt x="24989" y="11583"/>
                      <a:pt x="24818" y="11703"/>
                      <a:pt x="24647" y="11805"/>
                    </a:cubicBezTo>
                    <a:lnTo>
                      <a:pt x="24510" y="11891"/>
                    </a:lnTo>
                    <a:lnTo>
                      <a:pt x="24578" y="12045"/>
                    </a:lnTo>
                    <a:cubicBezTo>
                      <a:pt x="24715" y="12319"/>
                      <a:pt x="24835" y="12610"/>
                      <a:pt x="24938" y="12902"/>
                    </a:cubicBezTo>
                    <a:cubicBezTo>
                      <a:pt x="25041" y="13193"/>
                      <a:pt x="25126" y="13484"/>
                      <a:pt x="25212" y="13792"/>
                    </a:cubicBezTo>
                    <a:cubicBezTo>
                      <a:pt x="25366" y="14392"/>
                      <a:pt x="25469" y="14991"/>
                      <a:pt x="25452" y="15591"/>
                    </a:cubicBezTo>
                    <a:cubicBezTo>
                      <a:pt x="25452" y="15899"/>
                      <a:pt x="25435" y="16190"/>
                      <a:pt x="25366" y="16481"/>
                    </a:cubicBezTo>
                    <a:cubicBezTo>
                      <a:pt x="25298" y="16755"/>
                      <a:pt x="25212" y="17029"/>
                      <a:pt x="25075" y="17269"/>
                    </a:cubicBezTo>
                    <a:cubicBezTo>
                      <a:pt x="24938" y="17526"/>
                      <a:pt x="24750" y="17731"/>
                      <a:pt x="24544" y="17903"/>
                    </a:cubicBezTo>
                    <a:cubicBezTo>
                      <a:pt x="24339" y="18091"/>
                      <a:pt x="24082" y="18228"/>
                      <a:pt x="23825" y="18331"/>
                    </a:cubicBezTo>
                    <a:lnTo>
                      <a:pt x="23619" y="18417"/>
                    </a:lnTo>
                    <a:lnTo>
                      <a:pt x="23568" y="18434"/>
                    </a:lnTo>
                    <a:lnTo>
                      <a:pt x="23534" y="18451"/>
                    </a:lnTo>
                    <a:lnTo>
                      <a:pt x="23431" y="18468"/>
                    </a:lnTo>
                    <a:lnTo>
                      <a:pt x="22968" y="18605"/>
                    </a:lnTo>
                    <a:cubicBezTo>
                      <a:pt x="22934" y="18605"/>
                      <a:pt x="22883" y="18622"/>
                      <a:pt x="22848" y="18639"/>
                    </a:cubicBezTo>
                    <a:lnTo>
                      <a:pt x="22746" y="18656"/>
                    </a:lnTo>
                    <a:lnTo>
                      <a:pt x="22540" y="18691"/>
                    </a:lnTo>
                    <a:cubicBezTo>
                      <a:pt x="22386" y="18708"/>
                      <a:pt x="22266" y="18742"/>
                      <a:pt x="22112" y="18742"/>
                    </a:cubicBezTo>
                    <a:lnTo>
                      <a:pt x="21667" y="18776"/>
                    </a:lnTo>
                    <a:cubicBezTo>
                      <a:pt x="21513" y="18776"/>
                      <a:pt x="21376" y="18759"/>
                      <a:pt x="21221" y="18759"/>
                    </a:cubicBezTo>
                    <a:cubicBezTo>
                      <a:pt x="21153" y="18759"/>
                      <a:pt x="21084" y="18759"/>
                      <a:pt x="20999" y="18742"/>
                    </a:cubicBezTo>
                    <a:lnTo>
                      <a:pt x="20776" y="18725"/>
                    </a:lnTo>
                    <a:cubicBezTo>
                      <a:pt x="20639" y="18708"/>
                      <a:pt x="20485" y="18691"/>
                      <a:pt x="20348" y="18656"/>
                    </a:cubicBezTo>
                    <a:cubicBezTo>
                      <a:pt x="20211" y="18622"/>
                      <a:pt x="20057" y="18605"/>
                      <a:pt x="19920" y="18571"/>
                    </a:cubicBezTo>
                    <a:lnTo>
                      <a:pt x="19492" y="18434"/>
                    </a:lnTo>
                    <a:cubicBezTo>
                      <a:pt x="19355" y="18399"/>
                      <a:pt x="19218" y="18331"/>
                      <a:pt x="19081" y="18297"/>
                    </a:cubicBezTo>
                    <a:cubicBezTo>
                      <a:pt x="18926" y="18245"/>
                      <a:pt x="18806" y="18177"/>
                      <a:pt x="18669" y="18108"/>
                    </a:cubicBezTo>
                    <a:cubicBezTo>
                      <a:pt x="18395" y="17988"/>
                      <a:pt x="18139" y="17851"/>
                      <a:pt x="17882" y="17697"/>
                    </a:cubicBezTo>
                    <a:cubicBezTo>
                      <a:pt x="17762" y="17612"/>
                      <a:pt x="17642" y="17526"/>
                      <a:pt x="17522" y="17440"/>
                    </a:cubicBezTo>
                    <a:cubicBezTo>
                      <a:pt x="17402" y="17372"/>
                      <a:pt x="17282" y="17269"/>
                      <a:pt x="17197" y="17200"/>
                    </a:cubicBezTo>
                    <a:lnTo>
                      <a:pt x="16803" y="16858"/>
                    </a:lnTo>
                    <a:lnTo>
                      <a:pt x="16443" y="17252"/>
                    </a:lnTo>
                    <a:cubicBezTo>
                      <a:pt x="16374" y="17337"/>
                      <a:pt x="16272" y="17440"/>
                      <a:pt x="16186" y="17543"/>
                    </a:cubicBezTo>
                    <a:cubicBezTo>
                      <a:pt x="16083" y="17629"/>
                      <a:pt x="15981" y="17731"/>
                      <a:pt x="15878" y="17817"/>
                    </a:cubicBezTo>
                    <a:cubicBezTo>
                      <a:pt x="15655" y="17988"/>
                      <a:pt x="15432" y="18142"/>
                      <a:pt x="15193" y="18297"/>
                    </a:cubicBezTo>
                    <a:cubicBezTo>
                      <a:pt x="14953" y="18434"/>
                      <a:pt x="14713" y="18571"/>
                      <a:pt x="14456" y="18673"/>
                    </a:cubicBezTo>
                    <a:cubicBezTo>
                      <a:pt x="14336" y="18725"/>
                      <a:pt x="14199" y="18776"/>
                      <a:pt x="14079" y="18810"/>
                    </a:cubicBezTo>
                    <a:cubicBezTo>
                      <a:pt x="13942" y="18862"/>
                      <a:pt x="13822" y="18913"/>
                      <a:pt x="13685" y="18930"/>
                    </a:cubicBezTo>
                    <a:cubicBezTo>
                      <a:pt x="13548" y="18965"/>
                      <a:pt x="13411" y="18999"/>
                      <a:pt x="13274" y="19016"/>
                    </a:cubicBezTo>
                    <a:lnTo>
                      <a:pt x="12881" y="19067"/>
                    </a:lnTo>
                    <a:cubicBezTo>
                      <a:pt x="12812" y="19084"/>
                      <a:pt x="12743" y="19089"/>
                      <a:pt x="12675" y="19089"/>
                    </a:cubicBezTo>
                    <a:cubicBezTo>
                      <a:pt x="12606" y="19089"/>
                      <a:pt x="12538" y="19084"/>
                      <a:pt x="12469" y="19084"/>
                    </a:cubicBezTo>
                    <a:cubicBezTo>
                      <a:pt x="12378" y="19084"/>
                      <a:pt x="12287" y="19092"/>
                      <a:pt x="12195" y="19092"/>
                    </a:cubicBezTo>
                    <a:cubicBezTo>
                      <a:pt x="12150" y="19092"/>
                      <a:pt x="12104" y="19090"/>
                      <a:pt x="12058" y="19084"/>
                    </a:cubicBezTo>
                    <a:cubicBezTo>
                      <a:pt x="11784" y="19050"/>
                      <a:pt x="11510" y="19050"/>
                      <a:pt x="11236" y="18982"/>
                    </a:cubicBezTo>
                    <a:lnTo>
                      <a:pt x="10842" y="18879"/>
                    </a:lnTo>
                    <a:cubicBezTo>
                      <a:pt x="10705" y="18845"/>
                      <a:pt x="10568" y="18793"/>
                      <a:pt x="10431" y="18759"/>
                    </a:cubicBezTo>
                    <a:lnTo>
                      <a:pt x="10243" y="18691"/>
                    </a:lnTo>
                    <a:lnTo>
                      <a:pt x="10140" y="18656"/>
                    </a:lnTo>
                    <a:lnTo>
                      <a:pt x="10089" y="18639"/>
                    </a:lnTo>
                    <a:lnTo>
                      <a:pt x="10072" y="18639"/>
                    </a:lnTo>
                    <a:lnTo>
                      <a:pt x="9661" y="18451"/>
                    </a:lnTo>
                    <a:cubicBezTo>
                      <a:pt x="9524" y="18382"/>
                      <a:pt x="9369" y="18331"/>
                      <a:pt x="9250" y="18262"/>
                    </a:cubicBezTo>
                    <a:lnTo>
                      <a:pt x="8907" y="18057"/>
                    </a:lnTo>
                    <a:lnTo>
                      <a:pt x="8736" y="17954"/>
                    </a:lnTo>
                    <a:lnTo>
                      <a:pt x="8564" y="17834"/>
                    </a:lnTo>
                    <a:lnTo>
                      <a:pt x="8222" y="17594"/>
                    </a:lnTo>
                    <a:cubicBezTo>
                      <a:pt x="8034" y="17406"/>
                      <a:pt x="7811" y="17252"/>
                      <a:pt x="7640" y="17046"/>
                    </a:cubicBezTo>
                    <a:cubicBezTo>
                      <a:pt x="7554" y="16944"/>
                      <a:pt x="7451" y="16841"/>
                      <a:pt x="7383" y="16738"/>
                    </a:cubicBezTo>
                    <a:cubicBezTo>
                      <a:pt x="7314" y="16618"/>
                      <a:pt x="7211" y="16515"/>
                      <a:pt x="7160" y="16396"/>
                    </a:cubicBezTo>
                    <a:cubicBezTo>
                      <a:pt x="7023" y="16173"/>
                      <a:pt x="6920" y="15933"/>
                      <a:pt x="6835" y="15693"/>
                    </a:cubicBezTo>
                    <a:cubicBezTo>
                      <a:pt x="6783" y="15556"/>
                      <a:pt x="6749" y="15436"/>
                      <a:pt x="6715" y="15299"/>
                    </a:cubicBezTo>
                    <a:cubicBezTo>
                      <a:pt x="6715" y="15248"/>
                      <a:pt x="6698" y="15179"/>
                      <a:pt x="6681" y="15111"/>
                    </a:cubicBezTo>
                    <a:lnTo>
                      <a:pt x="6646" y="14923"/>
                    </a:lnTo>
                    <a:cubicBezTo>
                      <a:pt x="6646" y="14786"/>
                      <a:pt x="6629" y="14649"/>
                      <a:pt x="6629" y="14529"/>
                    </a:cubicBezTo>
                    <a:cubicBezTo>
                      <a:pt x="6629" y="14460"/>
                      <a:pt x="6629" y="14392"/>
                      <a:pt x="6629" y="14340"/>
                    </a:cubicBezTo>
                    <a:cubicBezTo>
                      <a:pt x="6629" y="14306"/>
                      <a:pt x="6646" y="14272"/>
                      <a:pt x="6646" y="14237"/>
                    </a:cubicBezTo>
                    <a:lnTo>
                      <a:pt x="6646" y="14169"/>
                    </a:lnTo>
                    <a:lnTo>
                      <a:pt x="6732" y="13501"/>
                    </a:lnTo>
                    <a:lnTo>
                      <a:pt x="6098" y="13552"/>
                    </a:lnTo>
                    <a:cubicBezTo>
                      <a:pt x="5841" y="13587"/>
                      <a:pt x="5533" y="13587"/>
                      <a:pt x="5259" y="13587"/>
                    </a:cubicBezTo>
                    <a:cubicBezTo>
                      <a:pt x="4968" y="13587"/>
                      <a:pt x="4677" y="13570"/>
                      <a:pt x="4403" y="13535"/>
                    </a:cubicBezTo>
                    <a:cubicBezTo>
                      <a:pt x="3837" y="13484"/>
                      <a:pt x="3272" y="13364"/>
                      <a:pt x="2758" y="13176"/>
                    </a:cubicBezTo>
                    <a:cubicBezTo>
                      <a:pt x="2245" y="12987"/>
                      <a:pt x="1765" y="12713"/>
                      <a:pt x="1422" y="12319"/>
                    </a:cubicBezTo>
                    <a:cubicBezTo>
                      <a:pt x="1234" y="12131"/>
                      <a:pt x="1080" y="11908"/>
                      <a:pt x="977" y="11668"/>
                    </a:cubicBezTo>
                    <a:cubicBezTo>
                      <a:pt x="909" y="11549"/>
                      <a:pt x="874" y="11429"/>
                      <a:pt x="823" y="11292"/>
                    </a:cubicBezTo>
                    <a:cubicBezTo>
                      <a:pt x="789" y="11172"/>
                      <a:pt x="755" y="11035"/>
                      <a:pt x="737" y="10898"/>
                    </a:cubicBezTo>
                    <a:lnTo>
                      <a:pt x="720" y="10795"/>
                    </a:lnTo>
                    <a:lnTo>
                      <a:pt x="703" y="10744"/>
                    </a:lnTo>
                    <a:lnTo>
                      <a:pt x="703" y="10726"/>
                    </a:lnTo>
                    <a:lnTo>
                      <a:pt x="703" y="10709"/>
                    </a:lnTo>
                    <a:lnTo>
                      <a:pt x="686" y="10487"/>
                    </a:lnTo>
                    <a:cubicBezTo>
                      <a:pt x="669" y="10333"/>
                      <a:pt x="669" y="10213"/>
                      <a:pt x="669" y="10076"/>
                    </a:cubicBezTo>
                    <a:cubicBezTo>
                      <a:pt x="686" y="9802"/>
                      <a:pt x="720" y="9528"/>
                      <a:pt x="806" y="9254"/>
                    </a:cubicBezTo>
                    <a:cubicBezTo>
                      <a:pt x="874" y="8997"/>
                      <a:pt x="994" y="8740"/>
                      <a:pt x="1131" y="8500"/>
                    </a:cubicBezTo>
                    <a:cubicBezTo>
                      <a:pt x="1285" y="8260"/>
                      <a:pt x="1457" y="8037"/>
                      <a:pt x="1662" y="7832"/>
                    </a:cubicBezTo>
                    <a:cubicBezTo>
                      <a:pt x="2056" y="7421"/>
                      <a:pt x="2553" y="7095"/>
                      <a:pt x="3084" y="6839"/>
                    </a:cubicBezTo>
                    <a:cubicBezTo>
                      <a:pt x="3341" y="6702"/>
                      <a:pt x="3615" y="6582"/>
                      <a:pt x="3889" y="6479"/>
                    </a:cubicBezTo>
                    <a:cubicBezTo>
                      <a:pt x="4180" y="6376"/>
                      <a:pt x="4471" y="6291"/>
                      <a:pt x="4745" y="6222"/>
                    </a:cubicBezTo>
                    <a:lnTo>
                      <a:pt x="4797" y="6205"/>
                    </a:lnTo>
                    <a:lnTo>
                      <a:pt x="4797" y="6154"/>
                    </a:lnTo>
                    <a:cubicBezTo>
                      <a:pt x="4728" y="5811"/>
                      <a:pt x="4711" y="5468"/>
                      <a:pt x="4728" y="5109"/>
                    </a:cubicBezTo>
                    <a:cubicBezTo>
                      <a:pt x="4745" y="4766"/>
                      <a:pt x="4814" y="4424"/>
                      <a:pt x="4934" y="4133"/>
                    </a:cubicBezTo>
                    <a:cubicBezTo>
                      <a:pt x="5071" y="3824"/>
                      <a:pt x="5242" y="3550"/>
                      <a:pt x="5499" y="3362"/>
                    </a:cubicBezTo>
                    <a:cubicBezTo>
                      <a:pt x="5619" y="3259"/>
                      <a:pt x="5756" y="3191"/>
                      <a:pt x="5910" y="3122"/>
                    </a:cubicBezTo>
                    <a:cubicBezTo>
                      <a:pt x="6047" y="3071"/>
                      <a:pt x="6201" y="3019"/>
                      <a:pt x="6372" y="2985"/>
                    </a:cubicBezTo>
                    <a:cubicBezTo>
                      <a:pt x="6441" y="2968"/>
                      <a:pt x="6526" y="2951"/>
                      <a:pt x="6612" y="2951"/>
                    </a:cubicBezTo>
                    <a:cubicBezTo>
                      <a:pt x="6646" y="2951"/>
                      <a:pt x="6698" y="2934"/>
                      <a:pt x="6715" y="2934"/>
                    </a:cubicBezTo>
                    <a:lnTo>
                      <a:pt x="6852" y="2934"/>
                    </a:lnTo>
                    <a:cubicBezTo>
                      <a:pt x="6973" y="2922"/>
                      <a:pt x="7103" y="2909"/>
                      <a:pt x="7223" y="2909"/>
                    </a:cubicBezTo>
                    <a:cubicBezTo>
                      <a:pt x="7272" y="2909"/>
                      <a:pt x="7320" y="2911"/>
                      <a:pt x="7366" y="2916"/>
                    </a:cubicBezTo>
                    <a:lnTo>
                      <a:pt x="7605" y="2934"/>
                    </a:lnTo>
                    <a:lnTo>
                      <a:pt x="7845" y="2968"/>
                    </a:lnTo>
                    <a:cubicBezTo>
                      <a:pt x="7931" y="2985"/>
                      <a:pt x="7999" y="3002"/>
                      <a:pt x="8085" y="3036"/>
                    </a:cubicBezTo>
                    <a:cubicBezTo>
                      <a:pt x="8153" y="3054"/>
                      <a:pt x="8239" y="3071"/>
                      <a:pt x="8308" y="3105"/>
                    </a:cubicBezTo>
                    <a:lnTo>
                      <a:pt x="8513" y="3191"/>
                    </a:lnTo>
                    <a:lnTo>
                      <a:pt x="8719" y="3293"/>
                    </a:lnTo>
                    <a:lnTo>
                      <a:pt x="8890" y="3430"/>
                    </a:lnTo>
                    <a:cubicBezTo>
                      <a:pt x="8941" y="3482"/>
                      <a:pt x="9010" y="3533"/>
                      <a:pt x="9061" y="3584"/>
                    </a:cubicBezTo>
                    <a:cubicBezTo>
                      <a:pt x="9147" y="3687"/>
                      <a:pt x="9250" y="3807"/>
                      <a:pt x="9301" y="3927"/>
                    </a:cubicBezTo>
                    <a:cubicBezTo>
                      <a:pt x="9352" y="3995"/>
                      <a:pt x="9369" y="4064"/>
                      <a:pt x="9404" y="4133"/>
                    </a:cubicBezTo>
                    <a:cubicBezTo>
                      <a:pt x="9421" y="4184"/>
                      <a:pt x="9438" y="4270"/>
                      <a:pt x="9455" y="4304"/>
                    </a:cubicBezTo>
                    <a:lnTo>
                      <a:pt x="9626" y="5383"/>
                    </a:lnTo>
                    <a:lnTo>
                      <a:pt x="10174" y="4407"/>
                    </a:lnTo>
                    <a:cubicBezTo>
                      <a:pt x="10329" y="4150"/>
                      <a:pt x="10517" y="3876"/>
                      <a:pt x="10688" y="3619"/>
                    </a:cubicBezTo>
                    <a:cubicBezTo>
                      <a:pt x="10894" y="3362"/>
                      <a:pt x="11082" y="3105"/>
                      <a:pt x="11305" y="2865"/>
                    </a:cubicBezTo>
                    <a:cubicBezTo>
                      <a:pt x="11733" y="2403"/>
                      <a:pt x="12230" y="1992"/>
                      <a:pt x="12743" y="1666"/>
                    </a:cubicBezTo>
                    <a:cubicBezTo>
                      <a:pt x="13274" y="1324"/>
                      <a:pt x="13857" y="1101"/>
                      <a:pt x="14456" y="1015"/>
                    </a:cubicBezTo>
                    <a:cubicBezTo>
                      <a:pt x="14675" y="977"/>
                      <a:pt x="14903" y="958"/>
                      <a:pt x="15126" y="958"/>
                    </a:cubicBezTo>
                    <a:close/>
                    <a:moveTo>
                      <a:pt x="15215" y="0"/>
                    </a:moveTo>
                    <a:cubicBezTo>
                      <a:pt x="14906" y="0"/>
                      <a:pt x="14598" y="31"/>
                      <a:pt x="14302" y="73"/>
                    </a:cubicBezTo>
                    <a:cubicBezTo>
                      <a:pt x="13566" y="210"/>
                      <a:pt x="12881" y="502"/>
                      <a:pt x="12264" y="895"/>
                    </a:cubicBezTo>
                    <a:cubicBezTo>
                      <a:pt x="11647" y="1272"/>
                      <a:pt x="11134" y="1769"/>
                      <a:pt x="10671" y="2300"/>
                    </a:cubicBezTo>
                    <a:cubicBezTo>
                      <a:pt x="10431" y="2574"/>
                      <a:pt x="10226" y="2848"/>
                      <a:pt x="10037" y="3139"/>
                    </a:cubicBezTo>
                    <a:cubicBezTo>
                      <a:pt x="9975" y="3233"/>
                      <a:pt x="9914" y="3323"/>
                      <a:pt x="9856" y="3413"/>
                    </a:cubicBezTo>
                    <a:lnTo>
                      <a:pt x="9856" y="3413"/>
                    </a:lnTo>
                    <a:cubicBezTo>
                      <a:pt x="9770" y="3291"/>
                      <a:pt x="9673" y="3181"/>
                      <a:pt x="9575" y="3071"/>
                    </a:cubicBezTo>
                    <a:cubicBezTo>
                      <a:pt x="9489" y="3002"/>
                      <a:pt x="9421" y="2934"/>
                      <a:pt x="9335" y="2865"/>
                    </a:cubicBezTo>
                    <a:cubicBezTo>
                      <a:pt x="9250" y="2814"/>
                      <a:pt x="9164" y="2762"/>
                      <a:pt x="9078" y="2694"/>
                    </a:cubicBezTo>
                    <a:lnTo>
                      <a:pt x="8804" y="2557"/>
                    </a:lnTo>
                    <a:cubicBezTo>
                      <a:pt x="8702" y="2523"/>
                      <a:pt x="8616" y="2505"/>
                      <a:pt x="8513" y="2471"/>
                    </a:cubicBezTo>
                    <a:cubicBezTo>
                      <a:pt x="8427" y="2420"/>
                      <a:pt x="8325" y="2420"/>
                      <a:pt x="8222" y="2403"/>
                    </a:cubicBezTo>
                    <a:cubicBezTo>
                      <a:pt x="8136" y="2368"/>
                      <a:pt x="8034" y="2351"/>
                      <a:pt x="7931" y="2351"/>
                    </a:cubicBezTo>
                    <a:lnTo>
                      <a:pt x="7657" y="2317"/>
                    </a:lnTo>
                    <a:lnTo>
                      <a:pt x="7366" y="2317"/>
                    </a:lnTo>
                    <a:cubicBezTo>
                      <a:pt x="7160" y="2317"/>
                      <a:pt x="6989" y="2351"/>
                      <a:pt x="6818" y="2368"/>
                    </a:cubicBezTo>
                    <a:lnTo>
                      <a:pt x="6681" y="2386"/>
                    </a:lnTo>
                    <a:cubicBezTo>
                      <a:pt x="6612" y="2386"/>
                      <a:pt x="6578" y="2403"/>
                      <a:pt x="6526" y="2403"/>
                    </a:cubicBezTo>
                    <a:cubicBezTo>
                      <a:pt x="6424" y="2420"/>
                      <a:pt x="6338" y="2454"/>
                      <a:pt x="6252" y="2471"/>
                    </a:cubicBezTo>
                    <a:cubicBezTo>
                      <a:pt x="6064" y="2523"/>
                      <a:pt x="5876" y="2591"/>
                      <a:pt x="5704" y="2694"/>
                    </a:cubicBezTo>
                    <a:cubicBezTo>
                      <a:pt x="5533" y="2779"/>
                      <a:pt x="5362" y="2882"/>
                      <a:pt x="5225" y="3036"/>
                    </a:cubicBezTo>
                    <a:cubicBezTo>
                      <a:pt x="4916" y="3293"/>
                      <a:pt x="4728" y="3653"/>
                      <a:pt x="4608" y="4013"/>
                    </a:cubicBezTo>
                    <a:cubicBezTo>
                      <a:pt x="4505" y="4372"/>
                      <a:pt x="4471" y="4749"/>
                      <a:pt x="4505" y="5109"/>
                    </a:cubicBezTo>
                    <a:cubicBezTo>
                      <a:pt x="4522" y="5468"/>
                      <a:pt x="4574" y="5794"/>
                      <a:pt x="4677" y="6119"/>
                    </a:cubicBezTo>
                    <a:cubicBezTo>
                      <a:pt x="4094" y="6205"/>
                      <a:pt x="3512" y="6342"/>
                      <a:pt x="2964" y="6565"/>
                    </a:cubicBezTo>
                    <a:cubicBezTo>
                      <a:pt x="2399" y="6787"/>
                      <a:pt x="1834" y="7095"/>
                      <a:pt x="1354" y="7507"/>
                    </a:cubicBezTo>
                    <a:cubicBezTo>
                      <a:pt x="1114" y="7712"/>
                      <a:pt x="892" y="7952"/>
                      <a:pt x="703" y="8209"/>
                    </a:cubicBezTo>
                    <a:cubicBezTo>
                      <a:pt x="515" y="8483"/>
                      <a:pt x="361" y="8774"/>
                      <a:pt x="241" y="9082"/>
                    </a:cubicBezTo>
                    <a:cubicBezTo>
                      <a:pt x="138" y="9391"/>
                      <a:pt x="69" y="9699"/>
                      <a:pt x="35" y="10024"/>
                    </a:cubicBezTo>
                    <a:cubicBezTo>
                      <a:pt x="18" y="10196"/>
                      <a:pt x="1" y="10384"/>
                      <a:pt x="18" y="10521"/>
                    </a:cubicBezTo>
                    <a:lnTo>
                      <a:pt x="18" y="10744"/>
                    </a:lnTo>
                    <a:lnTo>
                      <a:pt x="35" y="11000"/>
                    </a:lnTo>
                    <a:cubicBezTo>
                      <a:pt x="52" y="11172"/>
                      <a:pt x="104" y="11326"/>
                      <a:pt x="138" y="11497"/>
                    </a:cubicBezTo>
                    <a:cubicBezTo>
                      <a:pt x="172" y="11651"/>
                      <a:pt x="224" y="11823"/>
                      <a:pt x="292" y="11977"/>
                    </a:cubicBezTo>
                    <a:cubicBezTo>
                      <a:pt x="412" y="12285"/>
                      <a:pt x="600" y="12576"/>
                      <a:pt x="806" y="12850"/>
                    </a:cubicBezTo>
                    <a:cubicBezTo>
                      <a:pt x="1029" y="13107"/>
                      <a:pt x="1285" y="13330"/>
                      <a:pt x="1560" y="13518"/>
                    </a:cubicBezTo>
                    <a:cubicBezTo>
                      <a:pt x="1834" y="13724"/>
                      <a:pt x="2125" y="13878"/>
                      <a:pt x="2433" y="13998"/>
                    </a:cubicBezTo>
                    <a:cubicBezTo>
                      <a:pt x="3032" y="14255"/>
                      <a:pt x="3649" y="14409"/>
                      <a:pt x="4283" y="14494"/>
                    </a:cubicBezTo>
                    <a:cubicBezTo>
                      <a:pt x="4608" y="14546"/>
                      <a:pt x="4916" y="14563"/>
                      <a:pt x="5225" y="14580"/>
                    </a:cubicBezTo>
                    <a:cubicBezTo>
                      <a:pt x="5346" y="14586"/>
                      <a:pt x="5465" y="14590"/>
                      <a:pt x="5584" y="14592"/>
                    </a:cubicBezTo>
                    <a:lnTo>
                      <a:pt x="5584" y="14592"/>
                    </a:lnTo>
                    <a:cubicBezTo>
                      <a:pt x="5585" y="14736"/>
                      <a:pt x="5587" y="14881"/>
                      <a:pt x="5602" y="15025"/>
                    </a:cubicBezTo>
                    <a:cubicBezTo>
                      <a:pt x="5636" y="15368"/>
                      <a:pt x="5704" y="15693"/>
                      <a:pt x="5807" y="16019"/>
                    </a:cubicBezTo>
                    <a:cubicBezTo>
                      <a:pt x="5910" y="16344"/>
                      <a:pt x="6047" y="16652"/>
                      <a:pt x="6218" y="16961"/>
                    </a:cubicBezTo>
                    <a:cubicBezTo>
                      <a:pt x="6287" y="17115"/>
                      <a:pt x="6389" y="17235"/>
                      <a:pt x="6492" y="17372"/>
                    </a:cubicBezTo>
                    <a:cubicBezTo>
                      <a:pt x="6578" y="17526"/>
                      <a:pt x="6698" y="17646"/>
                      <a:pt x="6800" y="17766"/>
                    </a:cubicBezTo>
                    <a:cubicBezTo>
                      <a:pt x="7006" y="18040"/>
                      <a:pt x="7263" y="18245"/>
                      <a:pt x="7520" y="18468"/>
                    </a:cubicBezTo>
                    <a:lnTo>
                      <a:pt x="7914" y="18776"/>
                    </a:lnTo>
                    <a:lnTo>
                      <a:pt x="8102" y="18913"/>
                    </a:lnTo>
                    <a:lnTo>
                      <a:pt x="8325" y="19050"/>
                    </a:lnTo>
                    <a:lnTo>
                      <a:pt x="8770" y="19290"/>
                    </a:lnTo>
                    <a:cubicBezTo>
                      <a:pt x="8907" y="19376"/>
                      <a:pt x="9044" y="19427"/>
                      <a:pt x="9181" y="19496"/>
                    </a:cubicBezTo>
                    <a:lnTo>
                      <a:pt x="9592" y="19667"/>
                    </a:lnTo>
                    <a:lnTo>
                      <a:pt x="9626" y="19684"/>
                    </a:lnTo>
                    <a:lnTo>
                      <a:pt x="9643" y="19701"/>
                    </a:lnTo>
                    <a:lnTo>
                      <a:pt x="9678" y="19701"/>
                    </a:lnTo>
                    <a:lnTo>
                      <a:pt x="9729" y="19718"/>
                    </a:lnTo>
                    <a:lnTo>
                      <a:pt x="9849" y="19770"/>
                    </a:lnTo>
                    <a:lnTo>
                      <a:pt x="10072" y="19838"/>
                    </a:lnTo>
                    <a:cubicBezTo>
                      <a:pt x="10226" y="19889"/>
                      <a:pt x="10380" y="19958"/>
                      <a:pt x="10534" y="19992"/>
                    </a:cubicBezTo>
                    <a:lnTo>
                      <a:pt x="11031" y="20095"/>
                    </a:lnTo>
                    <a:cubicBezTo>
                      <a:pt x="11339" y="20181"/>
                      <a:pt x="11682" y="20181"/>
                      <a:pt x="12007" y="20215"/>
                    </a:cubicBezTo>
                    <a:cubicBezTo>
                      <a:pt x="12058" y="20221"/>
                      <a:pt x="12112" y="20222"/>
                      <a:pt x="12166" y="20222"/>
                    </a:cubicBezTo>
                    <a:cubicBezTo>
                      <a:pt x="12275" y="20222"/>
                      <a:pt x="12390" y="20215"/>
                      <a:pt x="12504" y="20215"/>
                    </a:cubicBezTo>
                    <a:cubicBezTo>
                      <a:pt x="12658" y="20215"/>
                      <a:pt x="12829" y="20215"/>
                      <a:pt x="12983" y="20181"/>
                    </a:cubicBezTo>
                    <a:lnTo>
                      <a:pt x="13480" y="20112"/>
                    </a:lnTo>
                    <a:cubicBezTo>
                      <a:pt x="13651" y="20078"/>
                      <a:pt x="13805" y="20044"/>
                      <a:pt x="13960" y="19992"/>
                    </a:cubicBezTo>
                    <a:cubicBezTo>
                      <a:pt x="14131" y="19958"/>
                      <a:pt x="14285" y="19907"/>
                      <a:pt x="14439" y="19838"/>
                    </a:cubicBezTo>
                    <a:cubicBezTo>
                      <a:pt x="14593" y="19787"/>
                      <a:pt x="14747" y="19735"/>
                      <a:pt x="14902" y="19667"/>
                    </a:cubicBezTo>
                    <a:cubicBezTo>
                      <a:pt x="15193" y="19530"/>
                      <a:pt x="15484" y="19358"/>
                      <a:pt x="15758" y="19187"/>
                    </a:cubicBezTo>
                    <a:cubicBezTo>
                      <a:pt x="16032" y="19016"/>
                      <a:pt x="16289" y="18828"/>
                      <a:pt x="16546" y="18605"/>
                    </a:cubicBezTo>
                    <a:cubicBezTo>
                      <a:pt x="16666" y="18502"/>
                      <a:pt x="16785" y="18399"/>
                      <a:pt x="16905" y="18279"/>
                    </a:cubicBezTo>
                    <a:cubicBezTo>
                      <a:pt x="16910" y="18275"/>
                      <a:pt x="16915" y="18270"/>
                      <a:pt x="16920" y="18265"/>
                    </a:cubicBezTo>
                    <a:lnTo>
                      <a:pt x="16920" y="18265"/>
                    </a:lnTo>
                    <a:cubicBezTo>
                      <a:pt x="16927" y="18270"/>
                      <a:pt x="16933" y="18275"/>
                      <a:pt x="16940" y="18279"/>
                    </a:cubicBezTo>
                    <a:cubicBezTo>
                      <a:pt x="17077" y="18365"/>
                      <a:pt x="17231" y="18468"/>
                      <a:pt x="17368" y="18554"/>
                    </a:cubicBezTo>
                    <a:cubicBezTo>
                      <a:pt x="17659" y="18725"/>
                      <a:pt x="17950" y="18879"/>
                      <a:pt x="18258" y="18999"/>
                    </a:cubicBezTo>
                    <a:cubicBezTo>
                      <a:pt x="18567" y="19136"/>
                      <a:pt x="18892" y="19256"/>
                      <a:pt x="19200" y="19358"/>
                    </a:cubicBezTo>
                    <a:lnTo>
                      <a:pt x="19697" y="19478"/>
                    </a:lnTo>
                    <a:cubicBezTo>
                      <a:pt x="19868" y="19513"/>
                      <a:pt x="20022" y="19547"/>
                      <a:pt x="20194" y="19581"/>
                    </a:cubicBezTo>
                    <a:cubicBezTo>
                      <a:pt x="20365" y="19615"/>
                      <a:pt x="20536" y="19615"/>
                      <a:pt x="20690" y="19633"/>
                    </a:cubicBezTo>
                    <a:lnTo>
                      <a:pt x="20947" y="19650"/>
                    </a:lnTo>
                    <a:lnTo>
                      <a:pt x="21701" y="19650"/>
                    </a:lnTo>
                    <a:lnTo>
                      <a:pt x="22215" y="19598"/>
                    </a:lnTo>
                    <a:cubicBezTo>
                      <a:pt x="22369" y="19581"/>
                      <a:pt x="22540" y="19530"/>
                      <a:pt x="22711" y="19496"/>
                    </a:cubicBezTo>
                    <a:lnTo>
                      <a:pt x="22968" y="19444"/>
                    </a:lnTo>
                    <a:cubicBezTo>
                      <a:pt x="23054" y="19427"/>
                      <a:pt x="23140" y="19410"/>
                      <a:pt x="23208" y="19376"/>
                    </a:cubicBezTo>
                    <a:lnTo>
                      <a:pt x="23653" y="19221"/>
                    </a:lnTo>
                    <a:lnTo>
                      <a:pt x="23773" y="19187"/>
                    </a:lnTo>
                    <a:lnTo>
                      <a:pt x="23790" y="19187"/>
                    </a:lnTo>
                    <a:lnTo>
                      <a:pt x="23825" y="19170"/>
                    </a:lnTo>
                    <a:lnTo>
                      <a:pt x="23842" y="19153"/>
                    </a:lnTo>
                    <a:lnTo>
                      <a:pt x="23910" y="19136"/>
                    </a:lnTo>
                    <a:lnTo>
                      <a:pt x="24133" y="19033"/>
                    </a:lnTo>
                    <a:cubicBezTo>
                      <a:pt x="24458" y="18862"/>
                      <a:pt x="24750" y="18691"/>
                      <a:pt x="25006" y="18434"/>
                    </a:cubicBezTo>
                    <a:cubicBezTo>
                      <a:pt x="25263" y="18194"/>
                      <a:pt x="25486" y="17903"/>
                      <a:pt x="25640" y="17577"/>
                    </a:cubicBezTo>
                    <a:cubicBezTo>
                      <a:pt x="25948" y="16944"/>
                      <a:pt x="26034" y="16241"/>
                      <a:pt x="26000" y="15591"/>
                    </a:cubicBezTo>
                    <a:cubicBezTo>
                      <a:pt x="25966" y="14923"/>
                      <a:pt x="25829" y="14289"/>
                      <a:pt x="25640" y="13672"/>
                    </a:cubicBezTo>
                    <a:cubicBezTo>
                      <a:pt x="25537" y="13364"/>
                      <a:pt x="25435" y="13056"/>
                      <a:pt x="25315" y="12765"/>
                    </a:cubicBezTo>
                    <a:cubicBezTo>
                      <a:pt x="25215" y="12507"/>
                      <a:pt x="25102" y="12261"/>
                      <a:pt x="24988" y="12017"/>
                    </a:cubicBezTo>
                    <a:lnTo>
                      <a:pt x="24988" y="12017"/>
                    </a:lnTo>
                    <a:cubicBezTo>
                      <a:pt x="25128" y="11923"/>
                      <a:pt x="25252" y="11821"/>
                      <a:pt x="25366" y="11720"/>
                    </a:cubicBezTo>
                    <a:cubicBezTo>
                      <a:pt x="25537" y="11566"/>
                      <a:pt x="25692" y="11412"/>
                      <a:pt x="25829" y="11223"/>
                    </a:cubicBezTo>
                    <a:cubicBezTo>
                      <a:pt x="25966" y="11052"/>
                      <a:pt x="26085" y="10881"/>
                      <a:pt x="26188" y="10675"/>
                    </a:cubicBezTo>
                    <a:cubicBezTo>
                      <a:pt x="26240" y="10572"/>
                      <a:pt x="26291" y="10487"/>
                      <a:pt x="26342" y="10384"/>
                    </a:cubicBezTo>
                    <a:cubicBezTo>
                      <a:pt x="26377" y="10281"/>
                      <a:pt x="26411" y="10161"/>
                      <a:pt x="26445" y="10058"/>
                    </a:cubicBezTo>
                    <a:lnTo>
                      <a:pt x="26531" y="9733"/>
                    </a:lnTo>
                    <a:cubicBezTo>
                      <a:pt x="26548" y="9630"/>
                      <a:pt x="26548" y="9510"/>
                      <a:pt x="26565" y="9408"/>
                    </a:cubicBezTo>
                    <a:cubicBezTo>
                      <a:pt x="26582" y="9288"/>
                      <a:pt x="26565" y="9185"/>
                      <a:pt x="26565" y="9065"/>
                    </a:cubicBezTo>
                    <a:cubicBezTo>
                      <a:pt x="26565" y="8962"/>
                      <a:pt x="26565" y="8842"/>
                      <a:pt x="26531" y="8740"/>
                    </a:cubicBezTo>
                    <a:lnTo>
                      <a:pt x="26479" y="8397"/>
                    </a:lnTo>
                    <a:cubicBezTo>
                      <a:pt x="26462" y="8294"/>
                      <a:pt x="26411" y="8192"/>
                      <a:pt x="26377" y="8089"/>
                    </a:cubicBezTo>
                    <a:lnTo>
                      <a:pt x="26342" y="7935"/>
                    </a:lnTo>
                    <a:lnTo>
                      <a:pt x="26308" y="7849"/>
                    </a:lnTo>
                    <a:lnTo>
                      <a:pt x="26274" y="7781"/>
                    </a:lnTo>
                    <a:cubicBezTo>
                      <a:pt x="26222" y="7678"/>
                      <a:pt x="26188" y="7575"/>
                      <a:pt x="26120" y="7472"/>
                    </a:cubicBezTo>
                    <a:cubicBezTo>
                      <a:pt x="26017" y="7284"/>
                      <a:pt x="25880" y="7095"/>
                      <a:pt x="25726" y="6924"/>
                    </a:cubicBezTo>
                    <a:cubicBezTo>
                      <a:pt x="25589" y="6753"/>
                      <a:pt x="25400" y="6616"/>
                      <a:pt x="25212" y="6496"/>
                    </a:cubicBezTo>
                    <a:cubicBezTo>
                      <a:pt x="25024" y="6359"/>
                      <a:pt x="24818" y="6273"/>
                      <a:pt x="24613" y="6188"/>
                    </a:cubicBezTo>
                    <a:cubicBezTo>
                      <a:pt x="24407" y="6102"/>
                      <a:pt x="24184" y="6051"/>
                      <a:pt x="23962" y="5999"/>
                    </a:cubicBezTo>
                    <a:cubicBezTo>
                      <a:pt x="23605" y="5928"/>
                      <a:pt x="23236" y="5892"/>
                      <a:pt x="22866" y="5892"/>
                    </a:cubicBezTo>
                    <a:cubicBezTo>
                      <a:pt x="22791" y="5892"/>
                      <a:pt x="22717" y="5894"/>
                      <a:pt x="22643" y="5897"/>
                    </a:cubicBezTo>
                    <a:cubicBezTo>
                      <a:pt x="22437" y="5897"/>
                      <a:pt x="22215" y="5914"/>
                      <a:pt x="21992" y="5948"/>
                    </a:cubicBezTo>
                    <a:cubicBezTo>
                      <a:pt x="21885" y="5956"/>
                      <a:pt x="21782" y="5968"/>
                      <a:pt x="21677" y="5986"/>
                    </a:cubicBezTo>
                    <a:lnTo>
                      <a:pt x="21677" y="5986"/>
                    </a:lnTo>
                    <a:cubicBezTo>
                      <a:pt x="21640" y="5738"/>
                      <a:pt x="21589" y="5500"/>
                      <a:pt x="21530" y="5263"/>
                    </a:cubicBezTo>
                    <a:cubicBezTo>
                      <a:pt x="21427" y="4920"/>
                      <a:pt x="21324" y="4595"/>
                      <a:pt x="21187" y="4270"/>
                    </a:cubicBezTo>
                    <a:cubicBezTo>
                      <a:pt x="21050" y="3944"/>
                      <a:pt x="20896" y="3619"/>
                      <a:pt x="20708" y="3310"/>
                    </a:cubicBezTo>
                    <a:lnTo>
                      <a:pt x="20416" y="2865"/>
                    </a:lnTo>
                    <a:lnTo>
                      <a:pt x="20091" y="2437"/>
                    </a:lnTo>
                    <a:cubicBezTo>
                      <a:pt x="19988" y="2300"/>
                      <a:pt x="19851" y="2180"/>
                      <a:pt x="19731" y="2043"/>
                    </a:cubicBezTo>
                    <a:cubicBezTo>
                      <a:pt x="19663" y="1974"/>
                      <a:pt x="19611" y="1906"/>
                      <a:pt x="19543" y="1855"/>
                    </a:cubicBezTo>
                    <a:lnTo>
                      <a:pt x="19337" y="1683"/>
                    </a:lnTo>
                    <a:cubicBezTo>
                      <a:pt x="19200" y="1563"/>
                      <a:pt x="19063" y="1444"/>
                      <a:pt x="18909" y="1341"/>
                    </a:cubicBezTo>
                    <a:lnTo>
                      <a:pt x="18464" y="1033"/>
                    </a:lnTo>
                    <a:cubicBezTo>
                      <a:pt x="18327" y="930"/>
                      <a:pt x="18139" y="861"/>
                      <a:pt x="17984" y="776"/>
                    </a:cubicBezTo>
                    <a:lnTo>
                      <a:pt x="17745" y="639"/>
                    </a:lnTo>
                    <a:lnTo>
                      <a:pt x="17608" y="587"/>
                    </a:lnTo>
                    <a:lnTo>
                      <a:pt x="17505" y="536"/>
                    </a:lnTo>
                    <a:lnTo>
                      <a:pt x="17025" y="347"/>
                    </a:lnTo>
                    <a:lnTo>
                      <a:pt x="16905" y="313"/>
                    </a:lnTo>
                    <a:lnTo>
                      <a:pt x="16854" y="279"/>
                    </a:lnTo>
                    <a:lnTo>
                      <a:pt x="16803" y="279"/>
                    </a:lnTo>
                    <a:lnTo>
                      <a:pt x="16785" y="262"/>
                    </a:lnTo>
                    <a:lnTo>
                      <a:pt x="16751" y="262"/>
                    </a:lnTo>
                    <a:lnTo>
                      <a:pt x="16494" y="176"/>
                    </a:lnTo>
                    <a:cubicBezTo>
                      <a:pt x="16323" y="125"/>
                      <a:pt x="16135" y="108"/>
                      <a:pt x="15963" y="73"/>
                    </a:cubicBezTo>
                    <a:cubicBezTo>
                      <a:pt x="15775" y="39"/>
                      <a:pt x="15587" y="5"/>
                      <a:pt x="15415" y="5"/>
                    </a:cubicBezTo>
                    <a:cubicBezTo>
                      <a:pt x="15349" y="2"/>
                      <a:pt x="15282" y="0"/>
                      <a:pt x="15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1" name="Google Shape;2341;p49"/>
            <p:cNvGrpSpPr/>
            <p:nvPr/>
          </p:nvGrpSpPr>
          <p:grpSpPr>
            <a:xfrm>
              <a:off x="7756810" y="382594"/>
              <a:ext cx="711677" cy="1042140"/>
              <a:chOff x="7771085" y="1214269"/>
              <a:chExt cx="711677" cy="1042140"/>
            </a:xfrm>
          </p:grpSpPr>
          <p:sp>
            <p:nvSpPr>
              <p:cNvPr id="2342" name="Google Shape;2342;p49"/>
              <p:cNvSpPr/>
              <p:nvPr/>
            </p:nvSpPr>
            <p:spPr>
              <a:xfrm>
                <a:off x="7780068" y="1241774"/>
                <a:ext cx="668860" cy="1008801"/>
              </a:xfrm>
              <a:custGeom>
                <a:avLst/>
                <a:gdLst/>
                <a:ahLst/>
                <a:cxnLst/>
                <a:rect l="l" t="t" r="r" b="b"/>
                <a:pathLst>
                  <a:path w="21667" h="32679" extrusionOk="0">
                    <a:moveTo>
                      <a:pt x="21666" y="0"/>
                    </a:moveTo>
                    <a:lnTo>
                      <a:pt x="463" y="13120"/>
                    </a:lnTo>
                    <a:lnTo>
                      <a:pt x="7502" y="19560"/>
                    </a:lnTo>
                    <a:lnTo>
                      <a:pt x="1" y="32679"/>
                    </a:lnTo>
                    <a:lnTo>
                      <a:pt x="14696" y="18224"/>
                    </a:lnTo>
                    <a:lnTo>
                      <a:pt x="8924" y="14541"/>
                    </a:lnTo>
                    <a:lnTo>
                      <a:pt x="2166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49"/>
              <p:cNvSpPr/>
              <p:nvPr/>
            </p:nvSpPr>
            <p:spPr>
              <a:xfrm>
                <a:off x="7771085" y="1214269"/>
                <a:ext cx="711677" cy="1042140"/>
              </a:xfrm>
              <a:custGeom>
                <a:avLst/>
                <a:gdLst/>
                <a:ahLst/>
                <a:cxnLst/>
                <a:rect l="l" t="t" r="r" b="b"/>
                <a:pathLst>
                  <a:path w="23054" h="33759" extrusionOk="0">
                    <a:moveTo>
                      <a:pt x="20888" y="1835"/>
                    </a:moveTo>
                    <a:cubicBezTo>
                      <a:pt x="20148" y="2707"/>
                      <a:pt x="19408" y="3576"/>
                      <a:pt x="18669" y="4437"/>
                    </a:cubicBezTo>
                    <a:lnTo>
                      <a:pt x="17076" y="6269"/>
                    </a:lnTo>
                    <a:cubicBezTo>
                      <a:pt x="16545" y="6869"/>
                      <a:pt x="16014" y="7468"/>
                      <a:pt x="15483" y="8068"/>
                    </a:cubicBezTo>
                    <a:cubicBezTo>
                      <a:pt x="14952" y="8684"/>
                      <a:pt x="14421" y="9284"/>
                      <a:pt x="13873" y="9883"/>
                    </a:cubicBezTo>
                    <a:cubicBezTo>
                      <a:pt x="13342" y="10483"/>
                      <a:pt x="12794" y="11082"/>
                      <a:pt x="12246" y="11664"/>
                    </a:cubicBezTo>
                    <a:lnTo>
                      <a:pt x="8992" y="15244"/>
                    </a:lnTo>
                    <a:lnTo>
                      <a:pt x="8769" y="15484"/>
                    </a:lnTo>
                    <a:lnTo>
                      <a:pt x="9061" y="15672"/>
                    </a:lnTo>
                    <a:lnTo>
                      <a:pt x="10482" y="16631"/>
                    </a:lnTo>
                    <a:cubicBezTo>
                      <a:pt x="10962" y="16940"/>
                      <a:pt x="11424" y="17265"/>
                      <a:pt x="11904" y="17573"/>
                    </a:cubicBezTo>
                    <a:lnTo>
                      <a:pt x="13342" y="18515"/>
                    </a:lnTo>
                    <a:lnTo>
                      <a:pt x="14369" y="19176"/>
                    </a:lnTo>
                    <a:lnTo>
                      <a:pt x="14369" y="19176"/>
                    </a:lnTo>
                    <a:cubicBezTo>
                      <a:pt x="13254" y="20268"/>
                      <a:pt x="12150" y="21384"/>
                      <a:pt x="11047" y="22472"/>
                    </a:cubicBezTo>
                    <a:lnTo>
                      <a:pt x="7416" y="26120"/>
                    </a:lnTo>
                    <a:lnTo>
                      <a:pt x="5601" y="27969"/>
                    </a:lnTo>
                    <a:lnTo>
                      <a:pt x="3820" y="29819"/>
                    </a:lnTo>
                    <a:lnTo>
                      <a:pt x="2021" y="31669"/>
                    </a:lnTo>
                    <a:cubicBezTo>
                      <a:pt x="1525" y="32200"/>
                      <a:pt x="1028" y="32714"/>
                      <a:pt x="531" y="33245"/>
                    </a:cubicBezTo>
                    <a:cubicBezTo>
                      <a:pt x="1131" y="32285"/>
                      <a:pt x="1713" y="31326"/>
                      <a:pt x="2295" y="30367"/>
                    </a:cubicBezTo>
                    <a:cubicBezTo>
                      <a:pt x="2963" y="29305"/>
                      <a:pt x="3614" y="28209"/>
                      <a:pt x="4265" y="27130"/>
                    </a:cubicBezTo>
                    <a:lnTo>
                      <a:pt x="6200" y="23893"/>
                    </a:lnTo>
                    <a:lnTo>
                      <a:pt x="8119" y="20639"/>
                    </a:lnTo>
                    <a:lnTo>
                      <a:pt x="8273" y="20382"/>
                    </a:lnTo>
                    <a:lnTo>
                      <a:pt x="8050" y="20177"/>
                    </a:lnTo>
                    <a:lnTo>
                      <a:pt x="6320" y="18550"/>
                    </a:lnTo>
                    <a:cubicBezTo>
                      <a:pt x="5738" y="18001"/>
                      <a:pt x="5156" y="17453"/>
                      <a:pt x="4573" y="16922"/>
                    </a:cubicBezTo>
                    <a:lnTo>
                      <a:pt x="1526" y="14084"/>
                    </a:lnTo>
                    <a:lnTo>
                      <a:pt x="1526" y="14084"/>
                    </a:lnTo>
                    <a:lnTo>
                      <a:pt x="3648" y="12761"/>
                    </a:lnTo>
                    <a:cubicBezTo>
                      <a:pt x="4539" y="12213"/>
                      <a:pt x="5413" y="11664"/>
                      <a:pt x="6286" y="11116"/>
                    </a:cubicBezTo>
                    <a:lnTo>
                      <a:pt x="11561" y="7794"/>
                    </a:lnTo>
                    <a:cubicBezTo>
                      <a:pt x="13325" y="6698"/>
                      <a:pt x="15072" y="5567"/>
                      <a:pt x="16819" y="4454"/>
                    </a:cubicBezTo>
                    <a:lnTo>
                      <a:pt x="20888" y="1835"/>
                    </a:lnTo>
                    <a:close/>
                    <a:moveTo>
                      <a:pt x="23053" y="1"/>
                    </a:moveTo>
                    <a:lnTo>
                      <a:pt x="21837" y="720"/>
                    </a:lnTo>
                    <a:lnTo>
                      <a:pt x="16494" y="3906"/>
                    </a:lnTo>
                    <a:cubicBezTo>
                      <a:pt x="14713" y="4968"/>
                      <a:pt x="12914" y="6030"/>
                      <a:pt x="11150" y="7126"/>
                    </a:cubicBezTo>
                    <a:lnTo>
                      <a:pt x="5824" y="10363"/>
                    </a:lnTo>
                    <a:cubicBezTo>
                      <a:pt x="4933" y="10894"/>
                      <a:pt x="4059" y="11442"/>
                      <a:pt x="3169" y="11990"/>
                    </a:cubicBezTo>
                    <a:lnTo>
                      <a:pt x="514" y="13617"/>
                    </a:lnTo>
                    <a:lnTo>
                      <a:pt x="0" y="13942"/>
                    </a:lnTo>
                    <a:lnTo>
                      <a:pt x="446" y="14353"/>
                    </a:lnTo>
                    <a:lnTo>
                      <a:pt x="3991" y="17556"/>
                    </a:lnTo>
                    <a:cubicBezTo>
                      <a:pt x="4573" y="18087"/>
                      <a:pt x="5173" y="18618"/>
                      <a:pt x="5772" y="19149"/>
                    </a:cubicBezTo>
                    <a:lnTo>
                      <a:pt x="7324" y="20522"/>
                    </a:lnTo>
                    <a:lnTo>
                      <a:pt x="5635" y="23568"/>
                    </a:lnTo>
                    <a:lnTo>
                      <a:pt x="3820" y="26890"/>
                    </a:lnTo>
                    <a:cubicBezTo>
                      <a:pt x="3220" y="28004"/>
                      <a:pt x="2621" y="29100"/>
                      <a:pt x="2021" y="30213"/>
                    </a:cubicBezTo>
                    <a:cubicBezTo>
                      <a:pt x="1422" y="31326"/>
                      <a:pt x="822" y="32440"/>
                      <a:pt x="240" y="33553"/>
                    </a:cubicBezTo>
                    <a:lnTo>
                      <a:pt x="137" y="33758"/>
                    </a:lnTo>
                    <a:lnTo>
                      <a:pt x="309" y="33604"/>
                    </a:lnTo>
                    <a:cubicBezTo>
                      <a:pt x="959" y="33022"/>
                      <a:pt x="1576" y="32440"/>
                      <a:pt x="2210" y="31857"/>
                    </a:cubicBezTo>
                    <a:lnTo>
                      <a:pt x="4111" y="30110"/>
                    </a:lnTo>
                    <a:lnTo>
                      <a:pt x="5978" y="28346"/>
                    </a:lnTo>
                    <a:lnTo>
                      <a:pt x="7845" y="26565"/>
                    </a:lnTo>
                    <a:lnTo>
                      <a:pt x="11561" y="23003"/>
                    </a:lnTo>
                    <a:cubicBezTo>
                      <a:pt x="12794" y="21787"/>
                      <a:pt x="14027" y="20605"/>
                      <a:pt x="15243" y="19389"/>
                    </a:cubicBezTo>
                    <a:lnTo>
                      <a:pt x="15586" y="19046"/>
                    </a:lnTo>
                    <a:lnTo>
                      <a:pt x="15192" y="18806"/>
                    </a:lnTo>
                    <a:lnTo>
                      <a:pt x="13736" y="17882"/>
                    </a:lnTo>
                    <a:lnTo>
                      <a:pt x="12298" y="16974"/>
                    </a:lnTo>
                    <a:cubicBezTo>
                      <a:pt x="11801" y="16666"/>
                      <a:pt x="11321" y="16374"/>
                      <a:pt x="10825" y="16083"/>
                    </a:cubicBezTo>
                    <a:lnTo>
                      <a:pt x="9659" y="15356"/>
                    </a:lnTo>
                    <a:lnTo>
                      <a:pt x="9659" y="15356"/>
                    </a:lnTo>
                    <a:lnTo>
                      <a:pt x="12537" y="11921"/>
                    </a:lnTo>
                    <a:cubicBezTo>
                      <a:pt x="13068" y="11305"/>
                      <a:pt x="13582" y="10688"/>
                      <a:pt x="14113" y="10089"/>
                    </a:cubicBezTo>
                    <a:cubicBezTo>
                      <a:pt x="14627" y="9472"/>
                      <a:pt x="15158" y="8856"/>
                      <a:pt x="15689" y="8256"/>
                    </a:cubicBezTo>
                    <a:cubicBezTo>
                      <a:pt x="16220" y="7640"/>
                      <a:pt x="16734" y="7040"/>
                      <a:pt x="17282" y="6441"/>
                    </a:cubicBezTo>
                    <a:lnTo>
                      <a:pt x="18874" y="4625"/>
                    </a:lnTo>
                    <a:cubicBezTo>
                      <a:pt x="19953" y="3426"/>
                      <a:pt x="21032" y="2227"/>
                      <a:pt x="22111" y="1046"/>
                    </a:cubicBezTo>
                    <a:lnTo>
                      <a:pt x="230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4" name="Google Shape;2344;p49"/>
            <p:cNvGrpSpPr/>
            <p:nvPr/>
          </p:nvGrpSpPr>
          <p:grpSpPr>
            <a:xfrm>
              <a:off x="7635393" y="4462339"/>
              <a:ext cx="566279" cy="587456"/>
              <a:chOff x="3039250" y="4546850"/>
              <a:chExt cx="458600" cy="475750"/>
            </a:xfrm>
          </p:grpSpPr>
          <p:sp>
            <p:nvSpPr>
              <p:cNvPr id="2345" name="Google Shape;2345;p49"/>
              <p:cNvSpPr/>
              <p:nvPr/>
            </p:nvSpPr>
            <p:spPr>
              <a:xfrm>
                <a:off x="3055950" y="4577700"/>
                <a:ext cx="438475" cy="441050"/>
              </a:xfrm>
              <a:custGeom>
                <a:avLst/>
                <a:gdLst/>
                <a:ahLst/>
                <a:cxnLst/>
                <a:rect l="l" t="t" r="r" b="b"/>
                <a:pathLst>
                  <a:path w="17539" h="17642" extrusionOk="0">
                    <a:moveTo>
                      <a:pt x="1" y="0"/>
                    </a:moveTo>
                    <a:lnTo>
                      <a:pt x="5892" y="14832"/>
                    </a:lnTo>
                    <a:lnTo>
                      <a:pt x="10260" y="10876"/>
                    </a:lnTo>
                    <a:lnTo>
                      <a:pt x="17539" y="17641"/>
                    </a:lnTo>
                    <a:lnTo>
                      <a:pt x="10876" y="6765"/>
                    </a:lnTo>
                    <a:lnTo>
                      <a:pt x="7451" y="955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49"/>
              <p:cNvSpPr/>
              <p:nvPr/>
            </p:nvSpPr>
            <p:spPr>
              <a:xfrm>
                <a:off x="3039250" y="4546850"/>
                <a:ext cx="458600" cy="475750"/>
              </a:xfrm>
              <a:custGeom>
                <a:avLst/>
                <a:gdLst/>
                <a:ahLst/>
                <a:cxnLst/>
                <a:rect l="l" t="t" r="r" b="b"/>
                <a:pathLst>
                  <a:path w="18344" h="19030" extrusionOk="0">
                    <a:moveTo>
                      <a:pt x="1401" y="2430"/>
                    </a:moveTo>
                    <a:lnTo>
                      <a:pt x="1474" y="2519"/>
                    </a:lnTo>
                    <a:lnTo>
                      <a:pt x="2416" y="3700"/>
                    </a:lnTo>
                    <a:lnTo>
                      <a:pt x="3358" y="4899"/>
                    </a:lnTo>
                    <a:cubicBezTo>
                      <a:pt x="3666" y="5293"/>
                      <a:pt x="3974" y="5687"/>
                      <a:pt x="4283" y="6098"/>
                    </a:cubicBezTo>
                    <a:cubicBezTo>
                      <a:pt x="4591" y="6492"/>
                      <a:pt x="4899" y="6903"/>
                      <a:pt x="5207" y="7297"/>
                    </a:cubicBezTo>
                    <a:cubicBezTo>
                      <a:pt x="5499" y="7708"/>
                      <a:pt x="5807" y="8119"/>
                      <a:pt x="6098" y="8530"/>
                    </a:cubicBezTo>
                    <a:lnTo>
                      <a:pt x="7879" y="10962"/>
                    </a:lnTo>
                    <a:lnTo>
                      <a:pt x="8068" y="11219"/>
                    </a:lnTo>
                    <a:lnTo>
                      <a:pt x="8307" y="11014"/>
                    </a:lnTo>
                    <a:cubicBezTo>
                      <a:pt x="8890" y="10568"/>
                      <a:pt x="9489" y="10123"/>
                      <a:pt x="10054" y="9678"/>
                    </a:cubicBezTo>
                    <a:lnTo>
                      <a:pt x="10928" y="8993"/>
                    </a:lnTo>
                    <a:lnTo>
                      <a:pt x="11446" y="8567"/>
                    </a:lnTo>
                    <a:lnTo>
                      <a:pt x="11446" y="8567"/>
                    </a:lnTo>
                    <a:cubicBezTo>
                      <a:pt x="11646" y="8896"/>
                      <a:pt x="11848" y="9218"/>
                      <a:pt x="12058" y="9541"/>
                    </a:cubicBezTo>
                    <a:lnTo>
                      <a:pt x="12897" y="10894"/>
                    </a:lnTo>
                    <a:lnTo>
                      <a:pt x="13754" y="12247"/>
                    </a:lnTo>
                    <a:cubicBezTo>
                      <a:pt x="14045" y="12692"/>
                      <a:pt x="14319" y="13137"/>
                      <a:pt x="14610" y="13583"/>
                    </a:cubicBezTo>
                    <a:cubicBezTo>
                      <a:pt x="15192" y="14490"/>
                      <a:pt x="15775" y="15364"/>
                      <a:pt x="16357" y="16255"/>
                    </a:cubicBezTo>
                    <a:lnTo>
                      <a:pt x="17265" y="17573"/>
                    </a:lnTo>
                    <a:cubicBezTo>
                      <a:pt x="17461" y="17873"/>
                      <a:pt x="17665" y="18165"/>
                      <a:pt x="17871" y="18460"/>
                    </a:cubicBezTo>
                    <a:lnTo>
                      <a:pt x="17871" y="18460"/>
                    </a:lnTo>
                    <a:cubicBezTo>
                      <a:pt x="17412" y="17988"/>
                      <a:pt x="16953" y="17519"/>
                      <a:pt x="16494" y="17060"/>
                    </a:cubicBezTo>
                    <a:cubicBezTo>
                      <a:pt x="15929" y="16460"/>
                      <a:pt x="15330" y="15895"/>
                      <a:pt x="14747" y="15295"/>
                    </a:cubicBezTo>
                    <a:cubicBezTo>
                      <a:pt x="14148" y="14713"/>
                      <a:pt x="13565" y="14131"/>
                      <a:pt x="12983" y="13548"/>
                    </a:cubicBezTo>
                    <a:lnTo>
                      <a:pt x="11185" y="11819"/>
                    </a:lnTo>
                    <a:lnTo>
                      <a:pt x="10945" y="11579"/>
                    </a:lnTo>
                    <a:lnTo>
                      <a:pt x="10671" y="11819"/>
                    </a:lnTo>
                    <a:cubicBezTo>
                      <a:pt x="9934" y="12469"/>
                      <a:pt x="9181" y="13120"/>
                      <a:pt x="8444" y="13771"/>
                    </a:cubicBezTo>
                    <a:lnTo>
                      <a:pt x="7348" y="14747"/>
                    </a:lnTo>
                    <a:cubicBezTo>
                      <a:pt x="7151" y="14926"/>
                      <a:pt x="6948" y="15105"/>
                      <a:pt x="6745" y="15284"/>
                    </a:cubicBezTo>
                    <a:lnTo>
                      <a:pt x="6745" y="15284"/>
                    </a:lnTo>
                    <a:lnTo>
                      <a:pt x="6252" y="14045"/>
                    </a:lnTo>
                    <a:cubicBezTo>
                      <a:pt x="5995" y="13429"/>
                      <a:pt x="5738" y="12812"/>
                      <a:pt x="5499" y="12195"/>
                    </a:cubicBezTo>
                    <a:lnTo>
                      <a:pt x="3974" y="8513"/>
                    </a:lnTo>
                    <a:lnTo>
                      <a:pt x="3221" y="6663"/>
                    </a:lnTo>
                    <a:lnTo>
                      <a:pt x="2433" y="4831"/>
                    </a:lnTo>
                    <a:lnTo>
                      <a:pt x="1401" y="2430"/>
                    </a:lnTo>
                    <a:close/>
                    <a:moveTo>
                      <a:pt x="1" y="1"/>
                    </a:moveTo>
                    <a:lnTo>
                      <a:pt x="480" y="1303"/>
                    </a:lnTo>
                    <a:lnTo>
                      <a:pt x="1850" y="5053"/>
                    </a:lnTo>
                    <a:lnTo>
                      <a:pt x="2536" y="6937"/>
                    </a:lnTo>
                    <a:lnTo>
                      <a:pt x="3255" y="8787"/>
                    </a:lnTo>
                    <a:lnTo>
                      <a:pt x="4676" y="12521"/>
                    </a:lnTo>
                    <a:cubicBezTo>
                      <a:pt x="4916" y="13137"/>
                      <a:pt x="5156" y="13771"/>
                      <a:pt x="5396" y="14388"/>
                    </a:cubicBezTo>
                    <a:lnTo>
                      <a:pt x="6132" y="16237"/>
                    </a:lnTo>
                    <a:lnTo>
                      <a:pt x="6372" y="16854"/>
                    </a:lnTo>
                    <a:lnTo>
                      <a:pt x="6869" y="16409"/>
                    </a:lnTo>
                    <a:cubicBezTo>
                      <a:pt x="7228" y="16083"/>
                      <a:pt x="7588" y="15741"/>
                      <a:pt x="7948" y="15415"/>
                    </a:cubicBezTo>
                    <a:lnTo>
                      <a:pt x="9027" y="14405"/>
                    </a:lnTo>
                    <a:cubicBezTo>
                      <a:pt x="9677" y="13830"/>
                      <a:pt x="10301" y="13228"/>
                      <a:pt x="10934" y="12635"/>
                    </a:cubicBezTo>
                    <a:lnTo>
                      <a:pt x="10934" y="12635"/>
                    </a:lnTo>
                    <a:lnTo>
                      <a:pt x="12521" y="14045"/>
                    </a:lnTo>
                    <a:cubicBezTo>
                      <a:pt x="13137" y="14593"/>
                      <a:pt x="13771" y="15124"/>
                      <a:pt x="14388" y="15672"/>
                    </a:cubicBezTo>
                    <a:cubicBezTo>
                      <a:pt x="15021" y="16220"/>
                      <a:pt x="15638" y="16768"/>
                      <a:pt x="16271" y="17299"/>
                    </a:cubicBezTo>
                    <a:cubicBezTo>
                      <a:pt x="16905" y="17830"/>
                      <a:pt x="17539" y="18378"/>
                      <a:pt x="18173" y="18892"/>
                    </a:cubicBezTo>
                    <a:lnTo>
                      <a:pt x="18344" y="19029"/>
                    </a:lnTo>
                    <a:lnTo>
                      <a:pt x="18241" y="18841"/>
                    </a:lnTo>
                    <a:cubicBezTo>
                      <a:pt x="18001" y="18378"/>
                      <a:pt x="17744" y="17899"/>
                      <a:pt x="17488" y="17436"/>
                    </a:cubicBezTo>
                    <a:lnTo>
                      <a:pt x="16717" y="16049"/>
                    </a:lnTo>
                    <a:cubicBezTo>
                      <a:pt x="16203" y="15107"/>
                      <a:pt x="15672" y="14182"/>
                      <a:pt x="15141" y="13274"/>
                    </a:cubicBezTo>
                    <a:cubicBezTo>
                      <a:pt x="14867" y="12812"/>
                      <a:pt x="14593" y="12350"/>
                      <a:pt x="14336" y="11887"/>
                    </a:cubicBezTo>
                    <a:lnTo>
                      <a:pt x="13514" y="10517"/>
                    </a:lnTo>
                    <a:lnTo>
                      <a:pt x="12692" y="9147"/>
                    </a:lnTo>
                    <a:cubicBezTo>
                      <a:pt x="12418" y="8702"/>
                      <a:pt x="12144" y="8239"/>
                      <a:pt x="11870" y="7794"/>
                    </a:cubicBezTo>
                    <a:lnTo>
                      <a:pt x="11630" y="7417"/>
                    </a:lnTo>
                    <a:lnTo>
                      <a:pt x="11305" y="7691"/>
                    </a:lnTo>
                    <a:lnTo>
                      <a:pt x="10448" y="8393"/>
                    </a:lnTo>
                    <a:lnTo>
                      <a:pt x="9609" y="9113"/>
                    </a:lnTo>
                    <a:cubicBezTo>
                      <a:pt x="9119" y="9513"/>
                      <a:pt x="8642" y="9940"/>
                      <a:pt x="8156" y="10359"/>
                    </a:cubicBezTo>
                    <a:lnTo>
                      <a:pt x="8156" y="10359"/>
                    </a:lnTo>
                    <a:lnTo>
                      <a:pt x="6423" y="8273"/>
                    </a:lnTo>
                    <a:cubicBezTo>
                      <a:pt x="6098" y="7879"/>
                      <a:pt x="5773" y="7503"/>
                      <a:pt x="5447" y="7109"/>
                    </a:cubicBezTo>
                    <a:cubicBezTo>
                      <a:pt x="5139" y="6715"/>
                      <a:pt x="4813" y="6321"/>
                      <a:pt x="4505" y="5927"/>
                    </a:cubicBezTo>
                    <a:cubicBezTo>
                      <a:pt x="4197" y="5533"/>
                      <a:pt x="3871" y="5139"/>
                      <a:pt x="3563" y="4728"/>
                    </a:cubicBezTo>
                    <a:lnTo>
                      <a:pt x="2638" y="3529"/>
                    </a:lnTo>
                    <a:lnTo>
                      <a:pt x="1731" y="2330"/>
                    </a:lnTo>
                    <a:lnTo>
                      <a:pt x="823" y="111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7" name="Google Shape;2347;p49"/>
            <p:cNvGrpSpPr/>
            <p:nvPr/>
          </p:nvGrpSpPr>
          <p:grpSpPr>
            <a:xfrm>
              <a:off x="7187907" y="369382"/>
              <a:ext cx="302464" cy="646665"/>
              <a:chOff x="7202182" y="1201057"/>
              <a:chExt cx="302464" cy="646665"/>
            </a:xfrm>
          </p:grpSpPr>
          <p:sp>
            <p:nvSpPr>
              <p:cNvPr id="2348" name="Google Shape;2348;p49"/>
              <p:cNvSpPr/>
              <p:nvPr/>
            </p:nvSpPr>
            <p:spPr>
              <a:xfrm>
                <a:off x="7203787" y="1258166"/>
                <a:ext cx="288171" cy="584770"/>
              </a:xfrm>
              <a:custGeom>
                <a:avLst/>
                <a:gdLst/>
                <a:ahLst/>
                <a:cxnLst/>
                <a:rect l="l" t="t" r="r" b="b"/>
                <a:pathLst>
                  <a:path w="9335" h="18943" extrusionOk="0">
                    <a:moveTo>
                      <a:pt x="9334" y="0"/>
                    </a:moveTo>
                    <a:lnTo>
                      <a:pt x="5857" y="9146"/>
                    </a:lnTo>
                    <a:lnTo>
                      <a:pt x="1644" y="6988"/>
                    </a:lnTo>
                    <a:lnTo>
                      <a:pt x="0" y="18943"/>
                    </a:lnTo>
                    <a:lnTo>
                      <a:pt x="4265" y="11493"/>
                    </a:lnTo>
                    <a:lnTo>
                      <a:pt x="7485" y="13137"/>
                    </a:lnTo>
                    <a:lnTo>
                      <a:pt x="93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49"/>
              <p:cNvSpPr/>
              <p:nvPr/>
            </p:nvSpPr>
            <p:spPr>
              <a:xfrm>
                <a:off x="7202182" y="1201057"/>
                <a:ext cx="302464" cy="646665"/>
              </a:xfrm>
              <a:custGeom>
                <a:avLst/>
                <a:gdLst/>
                <a:ahLst/>
                <a:cxnLst/>
                <a:rect l="l" t="t" r="r" b="b"/>
                <a:pathLst>
                  <a:path w="9798" h="20948" extrusionOk="0">
                    <a:moveTo>
                      <a:pt x="8828" y="3765"/>
                    </a:moveTo>
                    <a:lnTo>
                      <a:pt x="8598" y="5087"/>
                    </a:lnTo>
                    <a:cubicBezTo>
                      <a:pt x="8410" y="6184"/>
                      <a:pt x="8239" y="7280"/>
                      <a:pt x="8067" y="8376"/>
                    </a:cubicBezTo>
                    <a:lnTo>
                      <a:pt x="7571" y="11647"/>
                    </a:lnTo>
                    <a:lnTo>
                      <a:pt x="7331" y="13291"/>
                    </a:lnTo>
                    <a:lnTo>
                      <a:pt x="7183" y="14294"/>
                    </a:lnTo>
                    <a:lnTo>
                      <a:pt x="7183" y="14294"/>
                    </a:lnTo>
                    <a:cubicBezTo>
                      <a:pt x="7101" y="14255"/>
                      <a:pt x="7019" y="14218"/>
                      <a:pt x="6937" y="14182"/>
                    </a:cubicBezTo>
                    <a:lnTo>
                      <a:pt x="6132" y="13788"/>
                    </a:lnTo>
                    <a:cubicBezTo>
                      <a:pt x="5858" y="13651"/>
                      <a:pt x="5584" y="13514"/>
                      <a:pt x="5310" y="13394"/>
                    </a:cubicBezTo>
                    <a:lnTo>
                      <a:pt x="4488" y="13000"/>
                    </a:lnTo>
                    <a:lnTo>
                      <a:pt x="4145" y="12846"/>
                    </a:lnTo>
                    <a:lnTo>
                      <a:pt x="3991" y="13154"/>
                    </a:lnTo>
                    <a:lnTo>
                      <a:pt x="2964" y="15038"/>
                    </a:lnTo>
                    <a:lnTo>
                      <a:pt x="1970" y="16939"/>
                    </a:lnTo>
                    <a:cubicBezTo>
                      <a:pt x="1645" y="17573"/>
                      <a:pt x="1302" y="18207"/>
                      <a:pt x="977" y="18841"/>
                    </a:cubicBezTo>
                    <a:cubicBezTo>
                      <a:pt x="703" y="19389"/>
                      <a:pt x="429" y="19937"/>
                      <a:pt x="155" y="20485"/>
                    </a:cubicBezTo>
                    <a:cubicBezTo>
                      <a:pt x="343" y="19611"/>
                      <a:pt x="514" y="18721"/>
                      <a:pt x="669" y="17830"/>
                    </a:cubicBezTo>
                    <a:lnTo>
                      <a:pt x="925" y="16340"/>
                    </a:lnTo>
                    <a:lnTo>
                      <a:pt x="1182" y="14850"/>
                    </a:lnTo>
                    <a:cubicBezTo>
                      <a:pt x="1268" y="14353"/>
                      <a:pt x="1337" y="13857"/>
                      <a:pt x="1422" y="13360"/>
                    </a:cubicBezTo>
                    <a:lnTo>
                      <a:pt x="1645" y="11870"/>
                    </a:lnTo>
                    <a:cubicBezTo>
                      <a:pt x="1772" y="11053"/>
                      <a:pt x="1898" y="10237"/>
                      <a:pt x="2006" y="9421"/>
                    </a:cubicBezTo>
                    <a:lnTo>
                      <a:pt x="2006" y="9421"/>
                    </a:lnTo>
                    <a:cubicBezTo>
                      <a:pt x="2198" y="9519"/>
                      <a:pt x="2390" y="9618"/>
                      <a:pt x="2587" y="9712"/>
                    </a:cubicBezTo>
                    <a:lnTo>
                      <a:pt x="3649" y="10226"/>
                    </a:lnTo>
                    <a:cubicBezTo>
                      <a:pt x="4351" y="10568"/>
                      <a:pt x="5070" y="10911"/>
                      <a:pt x="5790" y="11236"/>
                    </a:cubicBezTo>
                    <a:lnTo>
                      <a:pt x="6064" y="11356"/>
                    </a:lnTo>
                    <a:lnTo>
                      <a:pt x="6149" y="11099"/>
                    </a:lnTo>
                    <a:cubicBezTo>
                      <a:pt x="6406" y="10328"/>
                      <a:pt x="6663" y="9541"/>
                      <a:pt x="6937" y="8770"/>
                    </a:cubicBezTo>
                    <a:lnTo>
                      <a:pt x="7348" y="7622"/>
                    </a:lnTo>
                    <a:lnTo>
                      <a:pt x="7759" y="6475"/>
                    </a:lnTo>
                    <a:cubicBezTo>
                      <a:pt x="7913" y="6098"/>
                      <a:pt x="8067" y="5721"/>
                      <a:pt x="8205" y="5327"/>
                    </a:cubicBezTo>
                    <a:cubicBezTo>
                      <a:pt x="8359" y="4950"/>
                      <a:pt x="8496" y="4574"/>
                      <a:pt x="8650" y="4197"/>
                    </a:cubicBezTo>
                    <a:cubicBezTo>
                      <a:pt x="8709" y="4053"/>
                      <a:pt x="8768" y="3909"/>
                      <a:pt x="8828" y="3765"/>
                    </a:cubicBezTo>
                    <a:close/>
                    <a:moveTo>
                      <a:pt x="9797" y="1"/>
                    </a:moveTo>
                    <a:lnTo>
                      <a:pt x="9181" y="1782"/>
                    </a:lnTo>
                    <a:cubicBezTo>
                      <a:pt x="8907" y="2553"/>
                      <a:pt x="8650" y="3323"/>
                      <a:pt x="8376" y="4094"/>
                    </a:cubicBezTo>
                    <a:cubicBezTo>
                      <a:pt x="8239" y="4471"/>
                      <a:pt x="8102" y="4865"/>
                      <a:pt x="7948" y="5242"/>
                    </a:cubicBezTo>
                    <a:cubicBezTo>
                      <a:pt x="7811" y="5618"/>
                      <a:pt x="7674" y="5995"/>
                      <a:pt x="7519" y="6389"/>
                    </a:cubicBezTo>
                    <a:lnTo>
                      <a:pt x="7074" y="7520"/>
                    </a:lnTo>
                    <a:lnTo>
                      <a:pt x="6612" y="8650"/>
                    </a:lnTo>
                    <a:cubicBezTo>
                      <a:pt x="6342" y="9309"/>
                      <a:pt x="6059" y="9968"/>
                      <a:pt x="5775" y="10627"/>
                    </a:cubicBezTo>
                    <a:lnTo>
                      <a:pt x="5775" y="10627"/>
                    </a:lnTo>
                    <a:cubicBezTo>
                      <a:pt x="5174" y="10282"/>
                      <a:pt x="4572" y="9939"/>
                      <a:pt x="3957" y="9609"/>
                    </a:cubicBezTo>
                    <a:lnTo>
                      <a:pt x="2929" y="9044"/>
                    </a:lnTo>
                    <a:cubicBezTo>
                      <a:pt x="2570" y="8855"/>
                      <a:pt x="2227" y="8684"/>
                      <a:pt x="1867" y="8496"/>
                    </a:cubicBezTo>
                    <a:lnTo>
                      <a:pt x="1405" y="8256"/>
                    </a:lnTo>
                    <a:lnTo>
                      <a:pt x="1319" y="8787"/>
                    </a:lnTo>
                    <a:cubicBezTo>
                      <a:pt x="1182" y="9780"/>
                      <a:pt x="1063" y="10774"/>
                      <a:pt x="925" y="11784"/>
                    </a:cubicBezTo>
                    <a:lnTo>
                      <a:pt x="754" y="13274"/>
                    </a:lnTo>
                    <a:cubicBezTo>
                      <a:pt x="686" y="13771"/>
                      <a:pt x="617" y="14268"/>
                      <a:pt x="566" y="14764"/>
                    </a:cubicBezTo>
                    <a:lnTo>
                      <a:pt x="412" y="16271"/>
                    </a:lnTo>
                    <a:lnTo>
                      <a:pt x="258" y="17779"/>
                    </a:lnTo>
                    <a:cubicBezTo>
                      <a:pt x="172" y="18772"/>
                      <a:pt x="69" y="19783"/>
                      <a:pt x="18" y="20776"/>
                    </a:cubicBezTo>
                    <a:lnTo>
                      <a:pt x="1" y="20947"/>
                    </a:lnTo>
                    <a:lnTo>
                      <a:pt x="86" y="20810"/>
                    </a:lnTo>
                    <a:cubicBezTo>
                      <a:pt x="480" y="20211"/>
                      <a:pt x="874" y="19611"/>
                      <a:pt x="1251" y="19012"/>
                    </a:cubicBezTo>
                    <a:cubicBezTo>
                      <a:pt x="1645" y="18395"/>
                      <a:pt x="2022" y="17796"/>
                      <a:pt x="2398" y="17196"/>
                    </a:cubicBezTo>
                    <a:lnTo>
                      <a:pt x="3529" y="15364"/>
                    </a:lnTo>
                    <a:lnTo>
                      <a:pt x="4448" y="13850"/>
                    </a:lnTo>
                    <a:lnTo>
                      <a:pt x="4448" y="13850"/>
                    </a:lnTo>
                    <a:lnTo>
                      <a:pt x="4933" y="14113"/>
                    </a:lnTo>
                    <a:cubicBezTo>
                      <a:pt x="5207" y="14268"/>
                      <a:pt x="5464" y="14405"/>
                      <a:pt x="5738" y="14559"/>
                    </a:cubicBezTo>
                    <a:lnTo>
                      <a:pt x="6526" y="14970"/>
                    </a:lnTo>
                    <a:cubicBezTo>
                      <a:pt x="6800" y="15124"/>
                      <a:pt x="7074" y="15261"/>
                      <a:pt x="7331" y="15398"/>
                    </a:cubicBezTo>
                    <a:lnTo>
                      <a:pt x="7913" y="15689"/>
                    </a:lnTo>
                    <a:lnTo>
                      <a:pt x="7999" y="15055"/>
                    </a:lnTo>
                    <a:lnTo>
                      <a:pt x="8222" y="13411"/>
                    </a:lnTo>
                    <a:lnTo>
                      <a:pt x="8444" y="11767"/>
                    </a:lnTo>
                    <a:lnTo>
                      <a:pt x="8855" y="8479"/>
                    </a:lnTo>
                    <a:cubicBezTo>
                      <a:pt x="8992" y="7382"/>
                      <a:pt x="9129" y="6286"/>
                      <a:pt x="9249" y="5190"/>
                    </a:cubicBezTo>
                    <a:lnTo>
                      <a:pt x="9609" y="1885"/>
                    </a:lnTo>
                    <a:lnTo>
                      <a:pt x="97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50" name="Google Shape;2350;p49"/>
            <p:cNvGrpSpPr/>
            <p:nvPr/>
          </p:nvGrpSpPr>
          <p:grpSpPr>
            <a:xfrm>
              <a:off x="6984198" y="4073474"/>
              <a:ext cx="262272" cy="709022"/>
              <a:chOff x="2482625" y="4592250"/>
              <a:chExt cx="212400" cy="574200"/>
            </a:xfrm>
          </p:grpSpPr>
          <p:sp>
            <p:nvSpPr>
              <p:cNvPr id="2351" name="Google Shape;2351;p49"/>
              <p:cNvSpPr/>
              <p:nvPr/>
            </p:nvSpPr>
            <p:spPr>
              <a:xfrm>
                <a:off x="2494200" y="4639775"/>
                <a:ext cx="186700" cy="522400"/>
              </a:xfrm>
              <a:custGeom>
                <a:avLst/>
                <a:gdLst/>
                <a:ahLst/>
                <a:cxnLst/>
                <a:rect l="l" t="t" r="r" b="b"/>
                <a:pathLst>
                  <a:path w="7468" h="20896" extrusionOk="0">
                    <a:moveTo>
                      <a:pt x="5121" y="1"/>
                    </a:moveTo>
                    <a:lnTo>
                      <a:pt x="4676" y="9780"/>
                    </a:lnTo>
                    <a:lnTo>
                      <a:pt x="0" y="9027"/>
                    </a:lnTo>
                    <a:lnTo>
                      <a:pt x="2158" y="20896"/>
                    </a:lnTo>
                    <a:lnTo>
                      <a:pt x="3888" y="12486"/>
                    </a:lnTo>
                    <a:lnTo>
                      <a:pt x="7467" y="13051"/>
                    </a:lnTo>
                    <a:lnTo>
                      <a:pt x="51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49"/>
              <p:cNvSpPr/>
              <p:nvPr/>
            </p:nvSpPr>
            <p:spPr>
              <a:xfrm>
                <a:off x="2482625" y="4592250"/>
                <a:ext cx="212400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8496" h="22968" extrusionOk="0">
                    <a:moveTo>
                      <a:pt x="5654" y="3822"/>
                    </a:moveTo>
                    <a:lnTo>
                      <a:pt x="5858" y="5224"/>
                    </a:lnTo>
                    <a:cubicBezTo>
                      <a:pt x="6012" y="6303"/>
                      <a:pt x="6183" y="7399"/>
                      <a:pt x="6372" y="8495"/>
                    </a:cubicBezTo>
                    <a:lnTo>
                      <a:pt x="6920" y="11767"/>
                    </a:lnTo>
                    <a:lnTo>
                      <a:pt x="7194" y="13394"/>
                    </a:lnTo>
                    <a:lnTo>
                      <a:pt x="7374" y="14401"/>
                    </a:lnTo>
                    <a:lnTo>
                      <a:pt x="7374" y="14401"/>
                    </a:lnTo>
                    <a:cubicBezTo>
                      <a:pt x="7285" y="14391"/>
                      <a:pt x="7196" y="14380"/>
                      <a:pt x="7108" y="14370"/>
                    </a:cubicBezTo>
                    <a:lnTo>
                      <a:pt x="6201" y="14250"/>
                    </a:lnTo>
                    <a:cubicBezTo>
                      <a:pt x="5909" y="14199"/>
                      <a:pt x="5601" y="14165"/>
                      <a:pt x="5310" y="14130"/>
                    </a:cubicBezTo>
                    <a:lnTo>
                      <a:pt x="4402" y="14028"/>
                    </a:lnTo>
                    <a:lnTo>
                      <a:pt x="4043" y="13976"/>
                    </a:lnTo>
                    <a:lnTo>
                      <a:pt x="3974" y="14319"/>
                    </a:lnTo>
                    <a:lnTo>
                      <a:pt x="3597" y="16425"/>
                    </a:lnTo>
                    <a:lnTo>
                      <a:pt x="3238" y="18549"/>
                    </a:lnTo>
                    <a:cubicBezTo>
                      <a:pt x="3135" y="19251"/>
                      <a:pt x="3015" y="19953"/>
                      <a:pt x="2895" y="20656"/>
                    </a:cubicBezTo>
                    <a:cubicBezTo>
                      <a:pt x="2809" y="21272"/>
                      <a:pt x="2724" y="21872"/>
                      <a:pt x="2638" y="22488"/>
                    </a:cubicBezTo>
                    <a:cubicBezTo>
                      <a:pt x="2535" y="21581"/>
                      <a:pt x="2415" y="20690"/>
                      <a:pt x="2296" y="19782"/>
                    </a:cubicBezTo>
                    <a:lnTo>
                      <a:pt x="2073" y="18292"/>
                    </a:lnTo>
                    <a:lnTo>
                      <a:pt x="1850" y="16802"/>
                    </a:lnTo>
                    <a:cubicBezTo>
                      <a:pt x="1765" y="16305"/>
                      <a:pt x="1696" y="15809"/>
                      <a:pt x="1611" y="15312"/>
                    </a:cubicBezTo>
                    <a:lnTo>
                      <a:pt x="1371" y="13822"/>
                    </a:lnTo>
                    <a:cubicBezTo>
                      <a:pt x="1216" y="13020"/>
                      <a:pt x="1084" y="12206"/>
                      <a:pt x="938" y="11390"/>
                    </a:cubicBezTo>
                    <a:lnTo>
                      <a:pt x="938" y="11390"/>
                    </a:lnTo>
                    <a:cubicBezTo>
                      <a:pt x="1150" y="11420"/>
                      <a:pt x="1363" y="11448"/>
                      <a:pt x="1576" y="11476"/>
                    </a:cubicBezTo>
                    <a:lnTo>
                      <a:pt x="2741" y="11647"/>
                    </a:lnTo>
                    <a:cubicBezTo>
                      <a:pt x="3529" y="11750"/>
                      <a:pt x="4299" y="11835"/>
                      <a:pt x="5087" y="11938"/>
                    </a:cubicBezTo>
                    <a:lnTo>
                      <a:pt x="5396" y="11972"/>
                    </a:lnTo>
                    <a:lnTo>
                      <a:pt x="5396" y="11681"/>
                    </a:lnTo>
                    <a:cubicBezTo>
                      <a:pt x="5396" y="10876"/>
                      <a:pt x="5396" y="10054"/>
                      <a:pt x="5413" y="9232"/>
                    </a:cubicBezTo>
                    <a:lnTo>
                      <a:pt x="5447" y="8016"/>
                    </a:lnTo>
                    <a:lnTo>
                      <a:pt x="5481" y="6783"/>
                    </a:lnTo>
                    <a:cubicBezTo>
                      <a:pt x="5498" y="6389"/>
                      <a:pt x="5533" y="5978"/>
                      <a:pt x="5550" y="5567"/>
                    </a:cubicBezTo>
                    <a:cubicBezTo>
                      <a:pt x="5567" y="5156"/>
                      <a:pt x="5601" y="4762"/>
                      <a:pt x="5618" y="4351"/>
                    </a:cubicBezTo>
                    <a:cubicBezTo>
                      <a:pt x="5629" y="4174"/>
                      <a:pt x="5641" y="3998"/>
                      <a:pt x="5654" y="3822"/>
                    </a:cubicBezTo>
                    <a:close/>
                    <a:moveTo>
                      <a:pt x="5413" y="0"/>
                    </a:moveTo>
                    <a:lnTo>
                      <a:pt x="5361" y="1884"/>
                    </a:lnTo>
                    <a:cubicBezTo>
                      <a:pt x="5344" y="2707"/>
                      <a:pt x="5344" y="3511"/>
                      <a:pt x="5327" y="4334"/>
                    </a:cubicBezTo>
                    <a:cubicBezTo>
                      <a:pt x="5310" y="4745"/>
                      <a:pt x="5293" y="5156"/>
                      <a:pt x="5276" y="5550"/>
                    </a:cubicBezTo>
                    <a:cubicBezTo>
                      <a:pt x="5259" y="5961"/>
                      <a:pt x="5259" y="6372"/>
                      <a:pt x="5224" y="6783"/>
                    </a:cubicBezTo>
                    <a:lnTo>
                      <a:pt x="5156" y="7999"/>
                    </a:lnTo>
                    <a:lnTo>
                      <a:pt x="5070" y="9215"/>
                    </a:lnTo>
                    <a:cubicBezTo>
                      <a:pt x="5025" y="9933"/>
                      <a:pt x="4967" y="10637"/>
                      <a:pt x="4896" y="11352"/>
                    </a:cubicBezTo>
                    <a:lnTo>
                      <a:pt x="4896" y="11352"/>
                    </a:lnTo>
                    <a:cubicBezTo>
                      <a:pt x="4218" y="11216"/>
                      <a:pt x="3537" y="11082"/>
                      <a:pt x="2844" y="10962"/>
                    </a:cubicBezTo>
                    <a:lnTo>
                      <a:pt x="1696" y="10739"/>
                    </a:lnTo>
                    <a:cubicBezTo>
                      <a:pt x="1302" y="10671"/>
                      <a:pt x="908" y="10619"/>
                      <a:pt x="514" y="10551"/>
                    </a:cubicBezTo>
                    <a:lnTo>
                      <a:pt x="1" y="10465"/>
                    </a:lnTo>
                    <a:lnTo>
                      <a:pt x="1" y="10465"/>
                    </a:lnTo>
                    <a:lnTo>
                      <a:pt x="86" y="10996"/>
                    </a:lnTo>
                    <a:cubicBezTo>
                      <a:pt x="257" y="11989"/>
                      <a:pt x="463" y="12966"/>
                      <a:pt x="651" y="13959"/>
                    </a:cubicBezTo>
                    <a:lnTo>
                      <a:pt x="943" y="15432"/>
                    </a:lnTo>
                    <a:cubicBezTo>
                      <a:pt x="1045" y="15929"/>
                      <a:pt x="1131" y="16425"/>
                      <a:pt x="1234" y="16922"/>
                    </a:cubicBezTo>
                    <a:lnTo>
                      <a:pt x="1559" y="18395"/>
                    </a:lnTo>
                    <a:lnTo>
                      <a:pt x="1885" y="19868"/>
                    </a:lnTo>
                    <a:cubicBezTo>
                      <a:pt x="2107" y="20844"/>
                      <a:pt x="2330" y="21820"/>
                      <a:pt x="2587" y="22797"/>
                    </a:cubicBezTo>
                    <a:lnTo>
                      <a:pt x="2621" y="22968"/>
                    </a:lnTo>
                    <a:lnTo>
                      <a:pt x="2672" y="22797"/>
                    </a:lnTo>
                    <a:cubicBezTo>
                      <a:pt x="2861" y="22112"/>
                      <a:pt x="3032" y="21426"/>
                      <a:pt x="3203" y="20724"/>
                    </a:cubicBezTo>
                    <a:cubicBezTo>
                      <a:pt x="3392" y="20039"/>
                      <a:pt x="3563" y="19337"/>
                      <a:pt x="3734" y="18652"/>
                    </a:cubicBezTo>
                    <a:lnTo>
                      <a:pt x="4231" y="16562"/>
                    </a:lnTo>
                    <a:lnTo>
                      <a:pt x="4628" y="14831"/>
                    </a:lnTo>
                    <a:lnTo>
                      <a:pt x="4628" y="14831"/>
                    </a:lnTo>
                    <a:lnTo>
                      <a:pt x="5173" y="14935"/>
                    </a:lnTo>
                    <a:cubicBezTo>
                      <a:pt x="5481" y="14987"/>
                      <a:pt x="5772" y="15055"/>
                      <a:pt x="6081" y="15107"/>
                    </a:cubicBezTo>
                    <a:lnTo>
                      <a:pt x="6971" y="15261"/>
                    </a:lnTo>
                    <a:cubicBezTo>
                      <a:pt x="7262" y="15312"/>
                      <a:pt x="7571" y="15363"/>
                      <a:pt x="7862" y="15398"/>
                    </a:cubicBezTo>
                    <a:lnTo>
                      <a:pt x="8496" y="15500"/>
                    </a:lnTo>
                    <a:lnTo>
                      <a:pt x="8376" y="14867"/>
                    </a:lnTo>
                    <a:lnTo>
                      <a:pt x="8085" y="13240"/>
                    </a:lnTo>
                    <a:lnTo>
                      <a:pt x="7776" y="11613"/>
                    </a:lnTo>
                    <a:lnTo>
                      <a:pt x="7143" y="8358"/>
                    </a:lnTo>
                    <a:cubicBezTo>
                      <a:pt x="6937" y="7262"/>
                      <a:pt x="6732" y="6183"/>
                      <a:pt x="6492" y="5104"/>
                    </a:cubicBezTo>
                    <a:lnTo>
                      <a:pt x="5807" y="1850"/>
                    </a:lnTo>
                    <a:lnTo>
                      <a:pt x="54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p50"/>
          <p:cNvSpPr/>
          <p:nvPr/>
        </p:nvSpPr>
        <p:spPr>
          <a:xfrm>
            <a:off x="3364775" y="1611750"/>
            <a:ext cx="5098550" cy="2985925"/>
          </a:xfrm>
          <a:custGeom>
            <a:avLst/>
            <a:gdLst/>
            <a:ahLst/>
            <a:cxnLst/>
            <a:rect l="l" t="t" r="r" b="b"/>
            <a:pathLst>
              <a:path w="203942" h="119437" extrusionOk="0">
                <a:moveTo>
                  <a:pt x="0" y="0"/>
                </a:moveTo>
                <a:lnTo>
                  <a:pt x="203942" y="1541"/>
                </a:lnTo>
                <a:lnTo>
                  <a:pt x="196494" y="119437"/>
                </a:lnTo>
                <a:lnTo>
                  <a:pt x="4110" y="118410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58" name="Google Shape;2358;p5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EPIC BATTLES</a:t>
            </a:r>
            <a:endParaRPr/>
          </a:p>
        </p:txBody>
      </p:sp>
      <p:graphicFrame>
        <p:nvGraphicFramePr>
          <p:cNvPr id="2359" name="Google Shape;2359;p50"/>
          <p:cNvGraphicFramePr/>
          <p:nvPr/>
        </p:nvGraphicFramePr>
        <p:xfrm>
          <a:off x="3398075" y="1749875"/>
          <a:ext cx="4782275" cy="2721750"/>
        </p:xfrm>
        <a:graphic>
          <a:graphicData uri="http://schemas.openxmlformats.org/drawingml/2006/table">
            <a:tbl>
              <a:tblPr>
                <a:noFill/>
                <a:tableStyleId>{89668256-E707-42B7-B9DA-72B35C9A0C90}</a:tableStyleId>
              </a:tblPr>
              <a:tblGrid>
                <a:gridCol w="161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9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4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dk1"/>
                          </a:solidFill>
                          <a:latin typeface="Slackey"/>
                          <a:ea typeface="Slackey"/>
                          <a:cs typeface="Slackey"/>
                          <a:sym typeface="Slackey"/>
                        </a:rPr>
                        <a:t>Year</a:t>
                      </a:r>
                      <a:endParaRPr sz="2000" b="1">
                        <a:solidFill>
                          <a:schemeClr val="dk1"/>
                        </a:solidFill>
                        <a:latin typeface="Slackey"/>
                        <a:ea typeface="Slackey"/>
                        <a:cs typeface="Slackey"/>
                        <a:sym typeface="Slackey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latin typeface="Slackey"/>
                          <a:ea typeface="Slackey"/>
                          <a:cs typeface="Slackey"/>
                          <a:sym typeface="Slackey"/>
                        </a:rPr>
                        <a:t>Heroes</a:t>
                      </a:r>
                      <a:endParaRPr sz="2000" b="1">
                        <a:latin typeface="Slackey"/>
                        <a:ea typeface="Slackey"/>
                        <a:cs typeface="Slackey"/>
                        <a:sym typeface="Slackey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latin typeface="Slackey"/>
                          <a:ea typeface="Slackey"/>
                          <a:cs typeface="Slackey"/>
                          <a:sym typeface="Slackey"/>
                        </a:rPr>
                        <a:t>Villains</a:t>
                      </a:r>
                      <a:endParaRPr sz="2000" b="1">
                        <a:latin typeface="Slackey"/>
                        <a:ea typeface="Slackey"/>
                        <a:cs typeface="Slackey"/>
                        <a:sym typeface="Slackey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dk1"/>
                          </a:solidFill>
                          <a:latin typeface="Slackey"/>
                          <a:ea typeface="Slackey"/>
                          <a:cs typeface="Slackey"/>
                          <a:sym typeface="Slackey"/>
                        </a:rPr>
                        <a:t>2010</a:t>
                      </a:r>
                      <a:endParaRPr sz="2000" b="1">
                        <a:solidFill>
                          <a:schemeClr val="dk1"/>
                        </a:solidFill>
                        <a:latin typeface="Slackey"/>
                        <a:ea typeface="Slackey"/>
                        <a:cs typeface="Slackey"/>
                        <a:sym typeface="Slackey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4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dk1"/>
                          </a:solidFill>
                          <a:latin typeface="Slackey"/>
                          <a:ea typeface="Slackey"/>
                          <a:cs typeface="Slackey"/>
                          <a:sym typeface="Slackey"/>
                        </a:rPr>
                        <a:t>2012</a:t>
                      </a:r>
                      <a:endParaRPr sz="2000" b="1">
                        <a:solidFill>
                          <a:schemeClr val="dk1"/>
                        </a:solidFill>
                        <a:latin typeface="Slackey"/>
                        <a:ea typeface="Slackey"/>
                        <a:cs typeface="Slackey"/>
                        <a:sym typeface="Slackey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4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dk1"/>
                          </a:solidFill>
                          <a:latin typeface="Slackey"/>
                          <a:ea typeface="Slackey"/>
                          <a:cs typeface="Slackey"/>
                          <a:sym typeface="Slackey"/>
                        </a:rPr>
                        <a:t>2015</a:t>
                      </a:r>
                      <a:endParaRPr sz="2000" b="1">
                        <a:solidFill>
                          <a:schemeClr val="dk1"/>
                        </a:solidFill>
                        <a:latin typeface="Slackey"/>
                        <a:ea typeface="Slackey"/>
                        <a:cs typeface="Slackey"/>
                        <a:sym typeface="Slackey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4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dk1"/>
                          </a:solidFill>
                          <a:latin typeface="Slackey"/>
                          <a:ea typeface="Slackey"/>
                          <a:cs typeface="Slackey"/>
                          <a:sym typeface="Slackey"/>
                        </a:rPr>
                        <a:t>2020</a:t>
                      </a:r>
                      <a:endParaRPr sz="2000" b="1">
                        <a:solidFill>
                          <a:schemeClr val="dk1"/>
                        </a:solidFill>
                        <a:latin typeface="Slackey"/>
                        <a:ea typeface="Slackey"/>
                        <a:cs typeface="Slackey"/>
                        <a:sym typeface="Slackey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360" name="Google Shape;2360;p50"/>
          <p:cNvSpPr/>
          <p:nvPr/>
        </p:nvSpPr>
        <p:spPr>
          <a:xfrm>
            <a:off x="815500" y="2037275"/>
            <a:ext cx="2029150" cy="468775"/>
          </a:xfrm>
          <a:custGeom>
            <a:avLst/>
            <a:gdLst/>
            <a:ahLst/>
            <a:cxnLst/>
            <a:rect l="l" t="t" r="r" b="b"/>
            <a:pathLst>
              <a:path w="81166" h="18751" extrusionOk="0">
                <a:moveTo>
                  <a:pt x="1932" y="16"/>
                </a:moveTo>
                <a:lnTo>
                  <a:pt x="0" y="18751"/>
                </a:lnTo>
                <a:lnTo>
                  <a:pt x="79625" y="18494"/>
                </a:lnTo>
                <a:lnTo>
                  <a:pt x="81166" y="0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61" name="Google Shape;2361;p50"/>
          <p:cNvSpPr txBox="1"/>
          <p:nvPr/>
        </p:nvSpPr>
        <p:spPr>
          <a:xfrm>
            <a:off x="960825" y="2032263"/>
            <a:ext cx="1738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Slackey"/>
                <a:ea typeface="Slackey"/>
                <a:cs typeface="Slackey"/>
                <a:sym typeface="Slackey"/>
              </a:rPr>
              <a:t>Victory</a:t>
            </a:r>
            <a:endParaRPr sz="2000" b="1">
              <a:solidFill>
                <a:schemeClr val="dk1"/>
              </a:solidFill>
              <a:latin typeface="Slackey"/>
              <a:ea typeface="Slackey"/>
              <a:cs typeface="Slackey"/>
              <a:sym typeface="Slackey"/>
            </a:endParaRPr>
          </a:p>
        </p:txBody>
      </p:sp>
      <p:sp>
        <p:nvSpPr>
          <p:cNvPr id="2362" name="Google Shape;2362;p50"/>
          <p:cNvSpPr txBox="1"/>
          <p:nvPr/>
        </p:nvSpPr>
        <p:spPr>
          <a:xfrm>
            <a:off x="960825" y="2542588"/>
            <a:ext cx="1738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Hind"/>
                <a:ea typeface="Hind"/>
                <a:cs typeface="Hind"/>
                <a:sym typeface="Hind"/>
              </a:rPr>
              <a:t>Despite being red, Mars is very cold</a:t>
            </a:r>
            <a:endParaRPr>
              <a:solidFill>
                <a:srgbClr val="191919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363" name="Google Shape;2363;p50"/>
          <p:cNvSpPr/>
          <p:nvPr/>
        </p:nvSpPr>
        <p:spPr>
          <a:xfrm>
            <a:off x="815500" y="3603321"/>
            <a:ext cx="2029150" cy="468775"/>
          </a:xfrm>
          <a:custGeom>
            <a:avLst/>
            <a:gdLst/>
            <a:ahLst/>
            <a:cxnLst/>
            <a:rect l="l" t="t" r="r" b="b"/>
            <a:pathLst>
              <a:path w="81166" h="18751" extrusionOk="0">
                <a:moveTo>
                  <a:pt x="1932" y="16"/>
                </a:moveTo>
                <a:lnTo>
                  <a:pt x="0" y="18751"/>
                </a:lnTo>
                <a:lnTo>
                  <a:pt x="79625" y="18494"/>
                </a:lnTo>
                <a:lnTo>
                  <a:pt x="81166" y="0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64" name="Google Shape;2364;p50"/>
          <p:cNvSpPr txBox="1"/>
          <p:nvPr/>
        </p:nvSpPr>
        <p:spPr>
          <a:xfrm>
            <a:off x="960825" y="3603308"/>
            <a:ext cx="1738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Slackey"/>
                <a:ea typeface="Slackey"/>
                <a:cs typeface="Slackey"/>
                <a:sym typeface="Slackey"/>
              </a:rPr>
              <a:t>Defeat</a:t>
            </a:r>
            <a:endParaRPr sz="2000" b="1">
              <a:solidFill>
                <a:schemeClr val="dk1"/>
              </a:solidFill>
              <a:latin typeface="Slackey"/>
              <a:ea typeface="Slackey"/>
              <a:cs typeface="Slackey"/>
              <a:sym typeface="Slackey"/>
            </a:endParaRPr>
          </a:p>
        </p:txBody>
      </p:sp>
      <p:sp>
        <p:nvSpPr>
          <p:cNvPr id="2365" name="Google Shape;2365;p50"/>
          <p:cNvSpPr txBox="1"/>
          <p:nvPr/>
        </p:nvSpPr>
        <p:spPr>
          <a:xfrm>
            <a:off x="960825" y="4113632"/>
            <a:ext cx="1738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Hind"/>
                <a:ea typeface="Hind"/>
                <a:cs typeface="Hind"/>
                <a:sym typeface="Hind"/>
              </a:rPr>
              <a:t>Neptune is very far away from the Sun</a:t>
            </a:r>
            <a:endParaRPr>
              <a:solidFill>
                <a:srgbClr val="191919"/>
              </a:solidFill>
              <a:latin typeface="Hind"/>
              <a:ea typeface="Hind"/>
              <a:cs typeface="Hind"/>
              <a:sym typeface="Hind"/>
            </a:endParaRPr>
          </a:p>
        </p:txBody>
      </p:sp>
      <p:grpSp>
        <p:nvGrpSpPr>
          <p:cNvPr id="2366" name="Google Shape;2366;p50"/>
          <p:cNvGrpSpPr/>
          <p:nvPr/>
        </p:nvGrpSpPr>
        <p:grpSpPr>
          <a:xfrm>
            <a:off x="7191167" y="2349090"/>
            <a:ext cx="461052" cy="445301"/>
            <a:chOff x="781883" y="2318772"/>
            <a:chExt cx="293607" cy="283559"/>
          </a:xfrm>
        </p:grpSpPr>
        <p:sp>
          <p:nvSpPr>
            <p:cNvPr id="2367" name="Google Shape;2367;p50"/>
            <p:cNvSpPr/>
            <p:nvPr/>
          </p:nvSpPr>
          <p:spPr>
            <a:xfrm>
              <a:off x="804466" y="2339705"/>
              <a:ext cx="248439" cy="240888"/>
            </a:xfrm>
            <a:custGeom>
              <a:avLst/>
              <a:gdLst/>
              <a:ahLst/>
              <a:cxnLst/>
              <a:rect l="l" t="t" r="r" b="b"/>
              <a:pathLst>
                <a:path w="7074" h="6859" extrusionOk="0">
                  <a:moveTo>
                    <a:pt x="3549" y="0"/>
                  </a:moveTo>
                  <a:lnTo>
                    <a:pt x="2787" y="1310"/>
                  </a:lnTo>
                  <a:lnTo>
                    <a:pt x="1358" y="667"/>
                  </a:lnTo>
                  <a:lnTo>
                    <a:pt x="1572" y="2120"/>
                  </a:lnTo>
                  <a:lnTo>
                    <a:pt x="0" y="2382"/>
                  </a:lnTo>
                  <a:lnTo>
                    <a:pt x="1096" y="3429"/>
                  </a:lnTo>
                  <a:lnTo>
                    <a:pt x="0" y="4501"/>
                  </a:lnTo>
                  <a:lnTo>
                    <a:pt x="1572" y="4763"/>
                  </a:lnTo>
                  <a:lnTo>
                    <a:pt x="1358" y="6216"/>
                  </a:lnTo>
                  <a:lnTo>
                    <a:pt x="1358" y="6216"/>
                  </a:lnTo>
                  <a:lnTo>
                    <a:pt x="2787" y="5573"/>
                  </a:lnTo>
                  <a:lnTo>
                    <a:pt x="3549" y="6859"/>
                  </a:lnTo>
                  <a:lnTo>
                    <a:pt x="4287" y="5573"/>
                  </a:lnTo>
                  <a:lnTo>
                    <a:pt x="5716" y="6216"/>
                  </a:lnTo>
                  <a:lnTo>
                    <a:pt x="5716" y="6216"/>
                  </a:lnTo>
                  <a:lnTo>
                    <a:pt x="5502" y="4763"/>
                  </a:lnTo>
                  <a:lnTo>
                    <a:pt x="7073" y="4501"/>
                  </a:lnTo>
                  <a:lnTo>
                    <a:pt x="5978" y="3429"/>
                  </a:lnTo>
                  <a:lnTo>
                    <a:pt x="7073" y="2382"/>
                  </a:lnTo>
                  <a:lnTo>
                    <a:pt x="5502" y="2120"/>
                  </a:lnTo>
                  <a:lnTo>
                    <a:pt x="5716" y="667"/>
                  </a:lnTo>
                  <a:lnTo>
                    <a:pt x="4287" y="1310"/>
                  </a:lnTo>
                  <a:lnTo>
                    <a:pt x="35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50"/>
            <p:cNvSpPr/>
            <p:nvPr/>
          </p:nvSpPr>
          <p:spPr>
            <a:xfrm>
              <a:off x="929075" y="2339705"/>
              <a:ext cx="123833" cy="240888"/>
            </a:xfrm>
            <a:custGeom>
              <a:avLst/>
              <a:gdLst/>
              <a:ahLst/>
              <a:cxnLst/>
              <a:rect l="l" t="t" r="r" b="b"/>
              <a:pathLst>
                <a:path w="3526" h="6859" extrusionOk="0">
                  <a:moveTo>
                    <a:pt x="1" y="0"/>
                  </a:moveTo>
                  <a:lnTo>
                    <a:pt x="1" y="6859"/>
                  </a:lnTo>
                  <a:lnTo>
                    <a:pt x="739" y="5573"/>
                  </a:lnTo>
                  <a:lnTo>
                    <a:pt x="2168" y="6216"/>
                  </a:lnTo>
                  <a:lnTo>
                    <a:pt x="2168" y="6216"/>
                  </a:lnTo>
                  <a:lnTo>
                    <a:pt x="1954" y="4763"/>
                  </a:lnTo>
                  <a:lnTo>
                    <a:pt x="3525" y="4501"/>
                  </a:lnTo>
                  <a:lnTo>
                    <a:pt x="2644" y="3667"/>
                  </a:lnTo>
                  <a:lnTo>
                    <a:pt x="2430" y="3429"/>
                  </a:lnTo>
                  <a:lnTo>
                    <a:pt x="3240" y="2643"/>
                  </a:lnTo>
                  <a:lnTo>
                    <a:pt x="3525" y="2382"/>
                  </a:lnTo>
                  <a:lnTo>
                    <a:pt x="3144" y="2310"/>
                  </a:lnTo>
                  <a:lnTo>
                    <a:pt x="1954" y="2120"/>
                  </a:lnTo>
                  <a:lnTo>
                    <a:pt x="2025" y="1596"/>
                  </a:lnTo>
                  <a:lnTo>
                    <a:pt x="2168" y="667"/>
                  </a:lnTo>
                  <a:lnTo>
                    <a:pt x="2168" y="667"/>
                  </a:lnTo>
                  <a:lnTo>
                    <a:pt x="739" y="13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50"/>
            <p:cNvSpPr/>
            <p:nvPr/>
          </p:nvSpPr>
          <p:spPr>
            <a:xfrm>
              <a:off x="781883" y="2318772"/>
              <a:ext cx="293603" cy="283559"/>
            </a:xfrm>
            <a:custGeom>
              <a:avLst/>
              <a:gdLst/>
              <a:ahLst/>
              <a:cxnLst/>
              <a:rect l="l" t="t" r="r" b="b"/>
              <a:pathLst>
                <a:path w="8360" h="8074" extrusionOk="0">
                  <a:moveTo>
                    <a:pt x="4192" y="1215"/>
                  </a:moveTo>
                  <a:lnTo>
                    <a:pt x="4811" y="2287"/>
                  </a:lnTo>
                  <a:lnTo>
                    <a:pt x="5978" y="1763"/>
                  </a:lnTo>
                  <a:lnTo>
                    <a:pt x="5811" y="2954"/>
                  </a:lnTo>
                  <a:lnTo>
                    <a:pt x="7073" y="3168"/>
                  </a:lnTo>
                  <a:lnTo>
                    <a:pt x="6168" y="4025"/>
                  </a:lnTo>
                  <a:lnTo>
                    <a:pt x="7073" y="4883"/>
                  </a:lnTo>
                  <a:lnTo>
                    <a:pt x="5811" y="5097"/>
                  </a:lnTo>
                  <a:lnTo>
                    <a:pt x="5978" y="6312"/>
                  </a:lnTo>
                  <a:lnTo>
                    <a:pt x="5978" y="6312"/>
                  </a:lnTo>
                  <a:lnTo>
                    <a:pt x="4811" y="5788"/>
                  </a:lnTo>
                  <a:lnTo>
                    <a:pt x="4192" y="6859"/>
                  </a:lnTo>
                  <a:lnTo>
                    <a:pt x="3549" y="5788"/>
                  </a:lnTo>
                  <a:lnTo>
                    <a:pt x="2382" y="6312"/>
                  </a:lnTo>
                  <a:lnTo>
                    <a:pt x="2382" y="6312"/>
                  </a:lnTo>
                  <a:lnTo>
                    <a:pt x="2549" y="5097"/>
                  </a:lnTo>
                  <a:lnTo>
                    <a:pt x="1286" y="4883"/>
                  </a:lnTo>
                  <a:lnTo>
                    <a:pt x="2191" y="4025"/>
                  </a:lnTo>
                  <a:lnTo>
                    <a:pt x="1286" y="3168"/>
                  </a:lnTo>
                  <a:lnTo>
                    <a:pt x="2549" y="2954"/>
                  </a:lnTo>
                  <a:lnTo>
                    <a:pt x="2382" y="1763"/>
                  </a:lnTo>
                  <a:lnTo>
                    <a:pt x="3549" y="2287"/>
                  </a:lnTo>
                  <a:lnTo>
                    <a:pt x="4192" y="1215"/>
                  </a:lnTo>
                  <a:close/>
                  <a:moveTo>
                    <a:pt x="4192" y="1"/>
                  </a:moveTo>
                  <a:lnTo>
                    <a:pt x="3311" y="1501"/>
                  </a:lnTo>
                  <a:lnTo>
                    <a:pt x="1620" y="763"/>
                  </a:lnTo>
                  <a:lnTo>
                    <a:pt x="1620" y="763"/>
                  </a:lnTo>
                  <a:lnTo>
                    <a:pt x="1858" y="2454"/>
                  </a:lnTo>
                  <a:lnTo>
                    <a:pt x="0" y="2763"/>
                  </a:lnTo>
                  <a:lnTo>
                    <a:pt x="1310" y="4025"/>
                  </a:lnTo>
                  <a:lnTo>
                    <a:pt x="0" y="5287"/>
                  </a:lnTo>
                  <a:lnTo>
                    <a:pt x="1858" y="5597"/>
                  </a:lnTo>
                  <a:lnTo>
                    <a:pt x="1620" y="7312"/>
                  </a:lnTo>
                  <a:lnTo>
                    <a:pt x="1620" y="7312"/>
                  </a:lnTo>
                  <a:lnTo>
                    <a:pt x="3311" y="6550"/>
                  </a:lnTo>
                  <a:lnTo>
                    <a:pt x="4192" y="8074"/>
                  </a:lnTo>
                  <a:lnTo>
                    <a:pt x="5049" y="6550"/>
                  </a:lnTo>
                  <a:lnTo>
                    <a:pt x="6740" y="7312"/>
                  </a:lnTo>
                  <a:lnTo>
                    <a:pt x="6740" y="7312"/>
                  </a:lnTo>
                  <a:lnTo>
                    <a:pt x="6502" y="5597"/>
                  </a:lnTo>
                  <a:lnTo>
                    <a:pt x="8359" y="5287"/>
                  </a:lnTo>
                  <a:lnTo>
                    <a:pt x="7050" y="4025"/>
                  </a:lnTo>
                  <a:lnTo>
                    <a:pt x="8359" y="2763"/>
                  </a:lnTo>
                  <a:lnTo>
                    <a:pt x="6502" y="2454"/>
                  </a:lnTo>
                  <a:lnTo>
                    <a:pt x="6740" y="763"/>
                  </a:lnTo>
                  <a:lnTo>
                    <a:pt x="6740" y="763"/>
                  </a:lnTo>
                  <a:lnTo>
                    <a:pt x="5049" y="1501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50"/>
            <p:cNvSpPr/>
            <p:nvPr/>
          </p:nvSpPr>
          <p:spPr>
            <a:xfrm>
              <a:off x="929075" y="2318772"/>
              <a:ext cx="146415" cy="283559"/>
            </a:xfrm>
            <a:custGeom>
              <a:avLst/>
              <a:gdLst/>
              <a:ahLst/>
              <a:cxnLst/>
              <a:rect l="l" t="t" r="r" b="b"/>
              <a:pathLst>
                <a:path w="4169" h="8074" extrusionOk="0">
                  <a:moveTo>
                    <a:pt x="1" y="1"/>
                  </a:moveTo>
                  <a:lnTo>
                    <a:pt x="1" y="1215"/>
                  </a:lnTo>
                  <a:lnTo>
                    <a:pt x="620" y="2287"/>
                  </a:lnTo>
                  <a:lnTo>
                    <a:pt x="1787" y="1763"/>
                  </a:lnTo>
                  <a:lnTo>
                    <a:pt x="1787" y="1763"/>
                  </a:lnTo>
                  <a:lnTo>
                    <a:pt x="1715" y="2311"/>
                  </a:lnTo>
                  <a:lnTo>
                    <a:pt x="1668" y="2644"/>
                  </a:lnTo>
                  <a:lnTo>
                    <a:pt x="1620" y="2954"/>
                  </a:lnTo>
                  <a:lnTo>
                    <a:pt x="1668" y="2978"/>
                  </a:lnTo>
                  <a:lnTo>
                    <a:pt x="2882" y="3168"/>
                  </a:lnTo>
                  <a:lnTo>
                    <a:pt x="1977" y="4025"/>
                  </a:lnTo>
                  <a:lnTo>
                    <a:pt x="2335" y="4359"/>
                  </a:lnTo>
                  <a:lnTo>
                    <a:pt x="2882" y="4883"/>
                  </a:lnTo>
                  <a:lnTo>
                    <a:pt x="1620" y="5097"/>
                  </a:lnTo>
                  <a:lnTo>
                    <a:pt x="1787" y="6312"/>
                  </a:lnTo>
                  <a:lnTo>
                    <a:pt x="1787" y="6312"/>
                  </a:lnTo>
                  <a:lnTo>
                    <a:pt x="620" y="5788"/>
                  </a:lnTo>
                  <a:lnTo>
                    <a:pt x="1" y="6859"/>
                  </a:lnTo>
                  <a:lnTo>
                    <a:pt x="1" y="8074"/>
                  </a:lnTo>
                  <a:lnTo>
                    <a:pt x="858" y="6550"/>
                  </a:lnTo>
                  <a:lnTo>
                    <a:pt x="2549" y="7312"/>
                  </a:lnTo>
                  <a:lnTo>
                    <a:pt x="2549" y="7312"/>
                  </a:lnTo>
                  <a:lnTo>
                    <a:pt x="2311" y="5597"/>
                  </a:lnTo>
                  <a:lnTo>
                    <a:pt x="4168" y="5287"/>
                  </a:lnTo>
                  <a:lnTo>
                    <a:pt x="2978" y="4144"/>
                  </a:lnTo>
                  <a:lnTo>
                    <a:pt x="2859" y="4025"/>
                  </a:lnTo>
                  <a:lnTo>
                    <a:pt x="3359" y="3549"/>
                  </a:lnTo>
                  <a:lnTo>
                    <a:pt x="4168" y="2763"/>
                  </a:lnTo>
                  <a:lnTo>
                    <a:pt x="3025" y="2573"/>
                  </a:lnTo>
                  <a:lnTo>
                    <a:pt x="2311" y="2454"/>
                  </a:lnTo>
                  <a:lnTo>
                    <a:pt x="2358" y="2073"/>
                  </a:lnTo>
                  <a:lnTo>
                    <a:pt x="2549" y="763"/>
                  </a:lnTo>
                  <a:lnTo>
                    <a:pt x="858" y="15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50"/>
            <p:cNvSpPr/>
            <p:nvPr/>
          </p:nvSpPr>
          <p:spPr>
            <a:xfrm>
              <a:off x="816161" y="2404784"/>
              <a:ext cx="225014" cy="111506"/>
            </a:xfrm>
            <a:custGeom>
              <a:avLst/>
              <a:gdLst/>
              <a:ahLst/>
              <a:cxnLst/>
              <a:rect l="l" t="t" r="r" b="b"/>
              <a:pathLst>
                <a:path w="6407" h="3175" extrusionOk="0">
                  <a:moveTo>
                    <a:pt x="5832" y="1"/>
                  </a:moveTo>
                  <a:cubicBezTo>
                    <a:pt x="5817" y="1"/>
                    <a:pt x="5802" y="2"/>
                    <a:pt x="5788" y="5"/>
                  </a:cubicBezTo>
                  <a:lnTo>
                    <a:pt x="5049" y="124"/>
                  </a:lnTo>
                  <a:lnTo>
                    <a:pt x="4573" y="219"/>
                  </a:lnTo>
                  <a:cubicBezTo>
                    <a:pt x="4478" y="219"/>
                    <a:pt x="4406" y="290"/>
                    <a:pt x="4359" y="386"/>
                  </a:cubicBezTo>
                  <a:lnTo>
                    <a:pt x="4264" y="719"/>
                  </a:lnTo>
                  <a:lnTo>
                    <a:pt x="4073" y="433"/>
                  </a:lnTo>
                  <a:cubicBezTo>
                    <a:pt x="4014" y="374"/>
                    <a:pt x="3939" y="332"/>
                    <a:pt x="3862" y="332"/>
                  </a:cubicBezTo>
                  <a:cubicBezTo>
                    <a:pt x="3845" y="332"/>
                    <a:pt x="3828" y="334"/>
                    <a:pt x="3811" y="338"/>
                  </a:cubicBezTo>
                  <a:lnTo>
                    <a:pt x="3311" y="409"/>
                  </a:lnTo>
                  <a:cubicBezTo>
                    <a:pt x="3168" y="433"/>
                    <a:pt x="3073" y="576"/>
                    <a:pt x="3097" y="719"/>
                  </a:cubicBezTo>
                  <a:lnTo>
                    <a:pt x="3144" y="1005"/>
                  </a:lnTo>
                  <a:lnTo>
                    <a:pt x="2930" y="648"/>
                  </a:lnTo>
                  <a:cubicBezTo>
                    <a:pt x="2882" y="552"/>
                    <a:pt x="2763" y="505"/>
                    <a:pt x="2668" y="505"/>
                  </a:cubicBezTo>
                  <a:lnTo>
                    <a:pt x="2239" y="576"/>
                  </a:lnTo>
                  <a:cubicBezTo>
                    <a:pt x="2120" y="600"/>
                    <a:pt x="2049" y="695"/>
                    <a:pt x="2025" y="790"/>
                  </a:cubicBezTo>
                  <a:lnTo>
                    <a:pt x="1954" y="1148"/>
                  </a:lnTo>
                  <a:cubicBezTo>
                    <a:pt x="1954" y="1148"/>
                    <a:pt x="1930" y="1124"/>
                    <a:pt x="1930" y="1124"/>
                  </a:cubicBezTo>
                  <a:cubicBezTo>
                    <a:pt x="1882" y="1052"/>
                    <a:pt x="1835" y="981"/>
                    <a:pt x="1763" y="910"/>
                  </a:cubicBezTo>
                  <a:cubicBezTo>
                    <a:pt x="1692" y="862"/>
                    <a:pt x="1620" y="814"/>
                    <a:pt x="1525" y="767"/>
                  </a:cubicBezTo>
                  <a:cubicBezTo>
                    <a:pt x="1430" y="743"/>
                    <a:pt x="1311" y="743"/>
                    <a:pt x="1215" y="743"/>
                  </a:cubicBezTo>
                  <a:lnTo>
                    <a:pt x="310" y="886"/>
                  </a:lnTo>
                  <a:cubicBezTo>
                    <a:pt x="120" y="933"/>
                    <a:pt x="1" y="1076"/>
                    <a:pt x="25" y="1267"/>
                  </a:cubicBezTo>
                  <a:lnTo>
                    <a:pt x="287" y="2886"/>
                  </a:lnTo>
                  <a:cubicBezTo>
                    <a:pt x="330" y="3060"/>
                    <a:pt x="473" y="3175"/>
                    <a:pt x="625" y="3175"/>
                  </a:cubicBezTo>
                  <a:cubicBezTo>
                    <a:pt x="639" y="3175"/>
                    <a:pt x="653" y="3174"/>
                    <a:pt x="668" y="3172"/>
                  </a:cubicBezTo>
                  <a:lnTo>
                    <a:pt x="1453" y="3029"/>
                  </a:lnTo>
                  <a:cubicBezTo>
                    <a:pt x="1501" y="3029"/>
                    <a:pt x="1549" y="3029"/>
                    <a:pt x="1596" y="3005"/>
                  </a:cubicBezTo>
                  <a:lnTo>
                    <a:pt x="2478" y="2862"/>
                  </a:lnTo>
                  <a:cubicBezTo>
                    <a:pt x="2597" y="2862"/>
                    <a:pt x="2668" y="2767"/>
                    <a:pt x="2692" y="2648"/>
                  </a:cubicBezTo>
                  <a:lnTo>
                    <a:pt x="2739" y="2457"/>
                  </a:lnTo>
                  <a:lnTo>
                    <a:pt x="2763" y="2457"/>
                  </a:lnTo>
                  <a:lnTo>
                    <a:pt x="2859" y="2624"/>
                  </a:lnTo>
                  <a:cubicBezTo>
                    <a:pt x="2921" y="2707"/>
                    <a:pt x="3001" y="2772"/>
                    <a:pt x="3099" y="2772"/>
                  </a:cubicBezTo>
                  <a:cubicBezTo>
                    <a:pt x="3113" y="2772"/>
                    <a:pt x="3129" y="2770"/>
                    <a:pt x="3144" y="2767"/>
                  </a:cubicBezTo>
                  <a:lnTo>
                    <a:pt x="4168" y="2600"/>
                  </a:lnTo>
                  <a:cubicBezTo>
                    <a:pt x="4311" y="2577"/>
                    <a:pt x="4406" y="2434"/>
                    <a:pt x="4383" y="2291"/>
                  </a:cubicBezTo>
                  <a:lnTo>
                    <a:pt x="4645" y="2243"/>
                  </a:lnTo>
                  <a:cubicBezTo>
                    <a:pt x="4666" y="2374"/>
                    <a:pt x="4788" y="2484"/>
                    <a:pt x="4917" y="2484"/>
                  </a:cubicBezTo>
                  <a:cubicBezTo>
                    <a:pt x="4930" y="2484"/>
                    <a:pt x="4942" y="2483"/>
                    <a:pt x="4954" y="2481"/>
                  </a:cubicBezTo>
                  <a:lnTo>
                    <a:pt x="6169" y="2291"/>
                  </a:lnTo>
                  <a:cubicBezTo>
                    <a:pt x="6312" y="2267"/>
                    <a:pt x="6407" y="2124"/>
                    <a:pt x="6383" y="1981"/>
                  </a:cubicBezTo>
                  <a:lnTo>
                    <a:pt x="6097" y="219"/>
                  </a:lnTo>
                  <a:cubicBezTo>
                    <a:pt x="6076" y="91"/>
                    <a:pt x="5959" y="1"/>
                    <a:pt x="58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50"/>
            <p:cNvSpPr/>
            <p:nvPr/>
          </p:nvSpPr>
          <p:spPr>
            <a:xfrm>
              <a:off x="929075" y="2404784"/>
              <a:ext cx="112103" cy="96369"/>
            </a:xfrm>
            <a:custGeom>
              <a:avLst/>
              <a:gdLst/>
              <a:ahLst/>
              <a:cxnLst/>
              <a:rect l="l" t="t" r="r" b="b"/>
              <a:pathLst>
                <a:path w="3192" h="2744" extrusionOk="0">
                  <a:moveTo>
                    <a:pt x="2617" y="1"/>
                  </a:moveTo>
                  <a:cubicBezTo>
                    <a:pt x="2602" y="1"/>
                    <a:pt x="2587" y="2"/>
                    <a:pt x="2573" y="5"/>
                  </a:cubicBezTo>
                  <a:lnTo>
                    <a:pt x="1834" y="124"/>
                  </a:lnTo>
                  <a:lnTo>
                    <a:pt x="1358" y="219"/>
                  </a:lnTo>
                  <a:cubicBezTo>
                    <a:pt x="1263" y="219"/>
                    <a:pt x="1191" y="290"/>
                    <a:pt x="1144" y="386"/>
                  </a:cubicBezTo>
                  <a:lnTo>
                    <a:pt x="1049" y="719"/>
                  </a:lnTo>
                  <a:lnTo>
                    <a:pt x="858" y="433"/>
                  </a:lnTo>
                  <a:cubicBezTo>
                    <a:pt x="799" y="374"/>
                    <a:pt x="724" y="332"/>
                    <a:pt x="647" y="332"/>
                  </a:cubicBezTo>
                  <a:cubicBezTo>
                    <a:pt x="630" y="332"/>
                    <a:pt x="613" y="334"/>
                    <a:pt x="596" y="338"/>
                  </a:cubicBezTo>
                  <a:lnTo>
                    <a:pt x="96" y="409"/>
                  </a:lnTo>
                  <a:cubicBezTo>
                    <a:pt x="48" y="409"/>
                    <a:pt x="25" y="433"/>
                    <a:pt x="1" y="457"/>
                  </a:cubicBezTo>
                  <a:lnTo>
                    <a:pt x="1" y="2743"/>
                  </a:lnTo>
                  <a:lnTo>
                    <a:pt x="953" y="2600"/>
                  </a:lnTo>
                  <a:cubicBezTo>
                    <a:pt x="1096" y="2577"/>
                    <a:pt x="1191" y="2434"/>
                    <a:pt x="1168" y="2291"/>
                  </a:cubicBezTo>
                  <a:lnTo>
                    <a:pt x="1430" y="2243"/>
                  </a:lnTo>
                  <a:cubicBezTo>
                    <a:pt x="1453" y="2386"/>
                    <a:pt x="1573" y="2481"/>
                    <a:pt x="1692" y="2481"/>
                  </a:cubicBezTo>
                  <a:lnTo>
                    <a:pt x="1739" y="2481"/>
                  </a:lnTo>
                  <a:lnTo>
                    <a:pt x="2954" y="2291"/>
                  </a:lnTo>
                  <a:cubicBezTo>
                    <a:pt x="3097" y="2267"/>
                    <a:pt x="3192" y="2124"/>
                    <a:pt x="3168" y="1981"/>
                  </a:cubicBezTo>
                  <a:lnTo>
                    <a:pt x="2882" y="219"/>
                  </a:lnTo>
                  <a:cubicBezTo>
                    <a:pt x="2861" y="91"/>
                    <a:pt x="2744" y="1"/>
                    <a:pt x="2617" y="1"/>
                  </a:cubicBezTo>
                  <a:close/>
                </a:path>
              </a:pathLst>
            </a:custGeom>
            <a:solidFill>
              <a:srgbClr val="C200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50"/>
            <p:cNvSpPr/>
            <p:nvPr/>
          </p:nvSpPr>
          <p:spPr>
            <a:xfrm>
              <a:off x="828735" y="2442188"/>
              <a:ext cx="54366" cy="62303"/>
            </a:xfrm>
            <a:custGeom>
              <a:avLst/>
              <a:gdLst/>
              <a:ahLst/>
              <a:cxnLst/>
              <a:rect l="l" t="t" r="r" b="b"/>
              <a:pathLst>
                <a:path w="1548" h="1774" extrusionOk="0">
                  <a:moveTo>
                    <a:pt x="810" y="345"/>
                  </a:moveTo>
                  <a:cubicBezTo>
                    <a:pt x="857" y="345"/>
                    <a:pt x="881" y="345"/>
                    <a:pt x="929" y="368"/>
                  </a:cubicBezTo>
                  <a:cubicBezTo>
                    <a:pt x="953" y="392"/>
                    <a:pt x="976" y="440"/>
                    <a:pt x="976" y="488"/>
                  </a:cubicBezTo>
                  <a:cubicBezTo>
                    <a:pt x="1000" y="559"/>
                    <a:pt x="976" y="607"/>
                    <a:pt x="953" y="630"/>
                  </a:cubicBezTo>
                  <a:cubicBezTo>
                    <a:pt x="929" y="654"/>
                    <a:pt x="881" y="678"/>
                    <a:pt x="857" y="678"/>
                  </a:cubicBezTo>
                  <a:lnTo>
                    <a:pt x="476" y="749"/>
                  </a:lnTo>
                  <a:lnTo>
                    <a:pt x="429" y="416"/>
                  </a:lnTo>
                  <a:lnTo>
                    <a:pt x="810" y="345"/>
                  </a:lnTo>
                  <a:close/>
                  <a:moveTo>
                    <a:pt x="953" y="964"/>
                  </a:moveTo>
                  <a:cubicBezTo>
                    <a:pt x="1000" y="964"/>
                    <a:pt x="1048" y="988"/>
                    <a:pt x="1072" y="1011"/>
                  </a:cubicBezTo>
                  <a:cubicBezTo>
                    <a:pt x="1119" y="1035"/>
                    <a:pt x="1143" y="1083"/>
                    <a:pt x="1143" y="1131"/>
                  </a:cubicBezTo>
                  <a:cubicBezTo>
                    <a:pt x="1143" y="1178"/>
                    <a:pt x="1143" y="1226"/>
                    <a:pt x="1119" y="1273"/>
                  </a:cubicBezTo>
                  <a:cubicBezTo>
                    <a:pt x="1095" y="1297"/>
                    <a:pt x="1048" y="1321"/>
                    <a:pt x="1000" y="1321"/>
                  </a:cubicBezTo>
                  <a:lnTo>
                    <a:pt x="595" y="1392"/>
                  </a:lnTo>
                  <a:lnTo>
                    <a:pt x="524" y="1035"/>
                  </a:lnTo>
                  <a:lnTo>
                    <a:pt x="953" y="964"/>
                  </a:lnTo>
                  <a:close/>
                  <a:moveTo>
                    <a:pt x="959" y="1"/>
                  </a:moveTo>
                  <a:cubicBezTo>
                    <a:pt x="939" y="1"/>
                    <a:pt x="921" y="3"/>
                    <a:pt x="905" y="11"/>
                  </a:cubicBezTo>
                  <a:lnTo>
                    <a:pt x="0" y="154"/>
                  </a:lnTo>
                  <a:lnTo>
                    <a:pt x="262" y="1773"/>
                  </a:lnTo>
                  <a:lnTo>
                    <a:pt x="1048" y="1654"/>
                  </a:lnTo>
                  <a:cubicBezTo>
                    <a:pt x="1119" y="1631"/>
                    <a:pt x="1191" y="1607"/>
                    <a:pt x="1262" y="1583"/>
                  </a:cubicBezTo>
                  <a:cubicBezTo>
                    <a:pt x="1334" y="1559"/>
                    <a:pt x="1381" y="1512"/>
                    <a:pt x="1429" y="1488"/>
                  </a:cubicBezTo>
                  <a:cubicBezTo>
                    <a:pt x="1477" y="1440"/>
                    <a:pt x="1500" y="1392"/>
                    <a:pt x="1524" y="1321"/>
                  </a:cubicBezTo>
                  <a:cubicBezTo>
                    <a:pt x="1548" y="1273"/>
                    <a:pt x="1548" y="1202"/>
                    <a:pt x="1548" y="1154"/>
                  </a:cubicBezTo>
                  <a:cubicBezTo>
                    <a:pt x="1524" y="1035"/>
                    <a:pt x="1477" y="940"/>
                    <a:pt x="1405" y="892"/>
                  </a:cubicBezTo>
                  <a:cubicBezTo>
                    <a:pt x="1357" y="821"/>
                    <a:pt x="1262" y="797"/>
                    <a:pt x="1167" y="773"/>
                  </a:cubicBezTo>
                  <a:cubicBezTo>
                    <a:pt x="1238" y="726"/>
                    <a:pt x="1286" y="654"/>
                    <a:pt x="1310" y="583"/>
                  </a:cubicBezTo>
                  <a:cubicBezTo>
                    <a:pt x="1357" y="511"/>
                    <a:pt x="1357" y="440"/>
                    <a:pt x="1334" y="368"/>
                  </a:cubicBezTo>
                  <a:cubicBezTo>
                    <a:pt x="1334" y="321"/>
                    <a:pt x="1310" y="273"/>
                    <a:pt x="1286" y="226"/>
                  </a:cubicBezTo>
                  <a:cubicBezTo>
                    <a:pt x="1262" y="178"/>
                    <a:pt x="1238" y="130"/>
                    <a:pt x="1191" y="83"/>
                  </a:cubicBezTo>
                  <a:cubicBezTo>
                    <a:pt x="1167" y="59"/>
                    <a:pt x="1119" y="35"/>
                    <a:pt x="1072" y="11"/>
                  </a:cubicBezTo>
                  <a:cubicBezTo>
                    <a:pt x="1040" y="11"/>
                    <a:pt x="998" y="1"/>
                    <a:pt x="9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50"/>
            <p:cNvSpPr/>
            <p:nvPr/>
          </p:nvSpPr>
          <p:spPr>
            <a:xfrm>
              <a:off x="886438" y="2434215"/>
              <a:ext cx="53558" cy="62759"/>
            </a:xfrm>
            <a:custGeom>
              <a:avLst/>
              <a:gdLst/>
              <a:ahLst/>
              <a:cxnLst/>
              <a:rect l="l" t="t" r="r" b="b"/>
              <a:pathLst>
                <a:path w="1525" h="1787" extrusionOk="0">
                  <a:moveTo>
                    <a:pt x="572" y="453"/>
                  </a:moveTo>
                  <a:lnTo>
                    <a:pt x="858" y="1000"/>
                  </a:lnTo>
                  <a:lnTo>
                    <a:pt x="453" y="1072"/>
                  </a:lnTo>
                  <a:lnTo>
                    <a:pt x="572" y="453"/>
                  </a:lnTo>
                  <a:close/>
                  <a:moveTo>
                    <a:pt x="667" y="0"/>
                  </a:moveTo>
                  <a:lnTo>
                    <a:pt x="334" y="72"/>
                  </a:lnTo>
                  <a:lnTo>
                    <a:pt x="0" y="1786"/>
                  </a:lnTo>
                  <a:lnTo>
                    <a:pt x="0" y="1786"/>
                  </a:lnTo>
                  <a:lnTo>
                    <a:pt x="381" y="1715"/>
                  </a:lnTo>
                  <a:lnTo>
                    <a:pt x="453" y="1334"/>
                  </a:lnTo>
                  <a:lnTo>
                    <a:pt x="953" y="1262"/>
                  </a:lnTo>
                  <a:lnTo>
                    <a:pt x="1143" y="1596"/>
                  </a:lnTo>
                  <a:lnTo>
                    <a:pt x="1524" y="1524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50"/>
            <p:cNvSpPr/>
            <p:nvPr/>
          </p:nvSpPr>
          <p:spPr>
            <a:xfrm>
              <a:off x="929075" y="2468493"/>
              <a:ext cx="10922" cy="21774"/>
            </a:xfrm>
            <a:custGeom>
              <a:avLst/>
              <a:gdLst/>
              <a:ahLst/>
              <a:cxnLst/>
              <a:rect l="l" t="t" r="r" b="b"/>
              <a:pathLst>
                <a:path w="311" h="620" extrusionOk="0">
                  <a:moveTo>
                    <a:pt x="1" y="0"/>
                  </a:moveTo>
                  <a:lnTo>
                    <a:pt x="1" y="620"/>
                  </a:lnTo>
                  <a:lnTo>
                    <a:pt x="310" y="5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50"/>
            <p:cNvSpPr/>
            <p:nvPr/>
          </p:nvSpPr>
          <p:spPr>
            <a:xfrm>
              <a:off x="936626" y="2420834"/>
              <a:ext cx="66939" cy="66096"/>
            </a:xfrm>
            <a:custGeom>
              <a:avLst/>
              <a:gdLst/>
              <a:ahLst/>
              <a:cxnLst/>
              <a:rect l="l" t="t" r="r" b="b"/>
              <a:pathLst>
                <a:path w="1906" h="1882" extrusionOk="0">
                  <a:moveTo>
                    <a:pt x="1643" y="0"/>
                  </a:moveTo>
                  <a:lnTo>
                    <a:pt x="1238" y="72"/>
                  </a:lnTo>
                  <a:lnTo>
                    <a:pt x="953" y="976"/>
                  </a:lnTo>
                  <a:lnTo>
                    <a:pt x="405" y="214"/>
                  </a:lnTo>
                  <a:lnTo>
                    <a:pt x="0" y="262"/>
                  </a:lnTo>
                  <a:lnTo>
                    <a:pt x="238" y="1881"/>
                  </a:lnTo>
                  <a:lnTo>
                    <a:pt x="619" y="1834"/>
                  </a:lnTo>
                  <a:lnTo>
                    <a:pt x="476" y="857"/>
                  </a:lnTo>
                  <a:lnTo>
                    <a:pt x="929" y="1500"/>
                  </a:lnTo>
                  <a:lnTo>
                    <a:pt x="1143" y="1477"/>
                  </a:lnTo>
                  <a:lnTo>
                    <a:pt x="1381" y="714"/>
                  </a:lnTo>
                  <a:lnTo>
                    <a:pt x="1524" y="1691"/>
                  </a:lnTo>
                  <a:lnTo>
                    <a:pt x="1905" y="161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50"/>
            <p:cNvSpPr/>
            <p:nvPr/>
          </p:nvSpPr>
          <p:spPr>
            <a:xfrm>
              <a:off x="1006868" y="2416620"/>
              <a:ext cx="21774" cy="59423"/>
            </a:xfrm>
            <a:custGeom>
              <a:avLst/>
              <a:gdLst/>
              <a:ahLst/>
              <a:cxnLst/>
              <a:rect l="l" t="t" r="r" b="b"/>
              <a:pathLst>
                <a:path w="620" h="1692" extrusionOk="0">
                  <a:moveTo>
                    <a:pt x="358" y="1"/>
                  </a:moveTo>
                  <a:lnTo>
                    <a:pt x="1" y="49"/>
                  </a:lnTo>
                  <a:lnTo>
                    <a:pt x="143" y="1049"/>
                  </a:lnTo>
                  <a:lnTo>
                    <a:pt x="524" y="977"/>
                  </a:lnTo>
                  <a:lnTo>
                    <a:pt x="358" y="1"/>
                  </a:lnTo>
                  <a:close/>
                  <a:moveTo>
                    <a:pt x="572" y="1239"/>
                  </a:moveTo>
                  <a:lnTo>
                    <a:pt x="191" y="1311"/>
                  </a:lnTo>
                  <a:lnTo>
                    <a:pt x="262" y="1692"/>
                  </a:lnTo>
                  <a:lnTo>
                    <a:pt x="620" y="1620"/>
                  </a:lnTo>
                  <a:lnTo>
                    <a:pt x="572" y="123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8" name="Google Shape;2378;p50"/>
          <p:cNvGrpSpPr/>
          <p:nvPr/>
        </p:nvGrpSpPr>
        <p:grpSpPr>
          <a:xfrm>
            <a:off x="1567355" y="3061599"/>
            <a:ext cx="525440" cy="507514"/>
            <a:chOff x="781883" y="2318772"/>
            <a:chExt cx="293607" cy="283559"/>
          </a:xfrm>
        </p:grpSpPr>
        <p:sp>
          <p:nvSpPr>
            <p:cNvPr id="2379" name="Google Shape;2379;p50"/>
            <p:cNvSpPr/>
            <p:nvPr/>
          </p:nvSpPr>
          <p:spPr>
            <a:xfrm>
              <a:off x="804466" y="2339705"/>
              <a:ext cx="248439" cy="240888"/>
            </a:xfrm>
            <a:custGeom>
              <a:avLst/>
              <a:gdLst/>
              <a:ahLst/>
              <a:cxnLst/>
              <a:rect l="l" t="t" r="r" b="b"/>
              <a:pathLst>
                <a:path w="7074" h="6859" extrusionOk="0">
                  <a:moveTo>
                    <a:pt x="3549" y="0"/>
                  </a:moveTo>
                  <a:lnTo>
                    <a:pt x="2787" y="1310"/>
                  </a:lnTo>
                  <a:lnTo>
                    <a:pt x="1358" y="667"/>
                  </a:lnTo>
                  <a:lnTo>
                    <a:pt x="1572" y="2120"/>
                  </a:lnTo>
                  <a:lnTo>
                    <a:pt x="0" y="2382"/>
                  </a:lnTo>
                  <a:lnTo>
                    <a:pt x="1096" y="3429"/>
                  </a:lnTo>
                  <a:lnTo>
                    <a:pt x="0" y="4501"/>
                  </a:lnTo>
                  <a:lnTo>
                    <a:pt x="1572" y="4763"/>
                  </a:lnTo>
                  <a:lnTo>
                    <a:pt x="1358" y="6216"/>
                  </a:lnTo>
                  <a:lnTo>
                    <a:pt x="1358" y="6216"/>
                  </a:lnTo>
                  <a:lnTo>
                    <a:pt x="2787" y="5573"/>
                  </a:lnTo>
                  <a:lnTo>
                    <a:pt x="3549" y="6859"/>
                  </a:lnTo>
                  <a:lnTo>
                    <a:pt x="4287" y="5573"/>
                  </a:lnTo>
                  <a:lnTo>
                    <a:pt x="5716" y="6216"/>
                  </a:lnTo>
                  <a:lnTo>
                    <a:pt x="5716" y="6216"/>
                  </a:lnTo>
                  <a:lnTo>
                    <a:pt x="5502" y="4763"/>
                  </a:lnTo>
                  <a:lnTo>
                    <a:pt x="7073" y="4501"/>
                  </a:lnTo>
                  <a:lnTo>
                    <a:pt x="5978" y="3429"/>
                  </a:lnTo>
                  <a:lnTo>
                    <a:pt x="7073" y="2382"/>
                  </a:lnTo>
                  <a:lnTo>
                    <a:pt x="5502" y="2120"/>
                  </a:lnTo>
                  <a:lnTo>
                    <a:pt x="5716" y="667"/>
                  </a:lnTo>
                  <a:lnTo>
                    <a:pt x="4287" y="1310"/>
                  </a:lnTo>
                  <a:lnTo>
                    <a:pt x="35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50"/>
            <p:cNvSpPr/>
            <p:nvPr/>
          </p:nvSpPr>
          <p:spPr>
            <a:xfrm>
              <a:off x="929075" y="2339705"/>
              <a:ext cx="123833" cy="240888"/>
            </a:xfrm>
            <a:custGeom>
              <a:avLst/>
              <a:gdLst/>
              <a:ahLst/>
              <a:cxnLst/>
              <a:rect l="l" t="t" r="r" b="b"/>
              <a:pathLst>
                <a:path w="3526" h="6859" extrusionOk="0">
                  <a:moveTo>
                    <a:pt x="1" y="0"/>
                  </a:moveTo>
                  <a:lnTo>
                    <a:pt x="1" y="6859"/>
                  </a:lnTo>
                  <a:lnTo>
                    <a:pt x="739" y="5573"/>
                  </a:lnTo>
                  <a:lnTo>
                    <a:pt x="2168" y="6216"/>
                  </a:lnTo>
                  <a:lnTo>
                    <a:pt x="2168" y="6216"/>
                  </a:lnTo>
                  <a:lnTo>
                    <a:pt x="1954" y="4763"/>
                  </a:lnTo>
                  <a:lnTo>
                    <a:pt x="3525" y="4501"/>
                  </a:lnTo>
                  <a:lnTo>
                    <a:pt x="2644" y="3667"/>
                  </a:lnTo>
                  <a:lnTo>
                    <a:pt x="2430" y="3429"/>
                  </a:lnTo>
                  <a:lnTo>
                    <a:pt x="3240" y="2643"/>
                  </a:lnTo>
                  <a:lnTo>
                    <a:pt x="3525" y="2382"/>
                  </a:lnTo>
                  <a:lnTo>
                    <a:pt x="3144" y="2310"/>
                  </a:lnTo>
                  <a:lnTo>
                    <a:pt x="1954" y="2120"/>
                  </a:lnTo>
                  <a:lnTo>
                    <a:pt x="2025" y="1596"/>
                  </a:lnTo>
                  <a:lnTo>
                    <a:pt x="2168" y="667"/>
                  </a:lnTo>
                  <a:lnTo>
                    <a:pt x="2168" y="667"/>
                  </a:lnTo>
                  <a:lnTo>
                    <a:pt x="739" y="13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50"/>
            <p:cNvSpPr/>
            <p:nvPr/>
          </p:nvSpPr>
          <p:spPr>
            <a:xfrm>
              <a:off x="781883" y="2318772"/>
              <a:ext cx="293603" cy="283559"/>
            </a:xfrm>
            <a:custGeom>
              <a:avLst/>
              <a:gdLst/>
              <a:ahLst/>
              <a:cxnLst/>
              <a:rect l="l" t="t" r="r" b="b"/>
              <a:pathLst>
                <a:path w="8360" h="8074" extrusionOk="0">
                  <a:moveTo>
                    <a:pt x="4192" y="1215"/>
                  </a:moveTo>
                  <a:lnTo>
                    <a:pt x="4811" y="2287"/>
                  </a:lnTo>
                  <a:lnTo>
                    <a:pt x="5978" y="1763"/>
                  </a:lnTo>
                  <a:lnTo>
                    <a:pt x="5811" y="2954"/>
                  </a:lnTo>
                  <a:lnTo>
                    <a:pt x="7073" y="3168"/>
                  </a:lnTo>
                  <a:lnTo>
                    <a:pt x="6168" y="4025"/>
                  </a:lnTo>
                  <a:lnTo>
                    <a:pt x="7073" y="4883"/>
                  </a:lnTo>
                  <a:lnTo>
                    <a:pt x="5811" y="5097"/>
                  </a:lnTo>
                  <a:lnTo>
                    <a:pt x="5978" y="6312"/>
                  </a:lnTo>
                  <a:lnTo>
                    <a:pt x="5978" y="6312"/>
                  </a:lnTo>
                  <a:lnTo>
                    <a:pt x="4811" y="5788"/>
                  </a:lnTo>
                  <a:lnTo>
                    <a:pt x="4192" y="6859"/>
                  </a:lnTo>
                  <a:lnTo>
                    <a:pt x="3549" y="5788"/>
                  </a:lnTo>
                  <a:lnTo>
                    <a:pt x="2382" y="6312"/>
                  </a:lnTo>
                  <a:lnTo>
                    <a:pt x="2382" y="6312"/>
                  </a:lnTo>
                  <a:lnTo>
                    <a:pt x="2549" y="5097"/>
                  </a:lnTo>
                  <a:lnTo>
                    <a:pt x="1286" y="4883"/>
                  </a:lnTo>
                  <a:lnTo>
                    <a:pt x="2191" y="4025"/>
                  </a:lnTo>
                  <a:lnTo>
                    <a:pt x="1286" y="3168"/>
                  </a:lnTo>
                  <a:lnTo>
                    <a:pt x="2549" y="2954"/>
                  </a:lnTo>
                  <a:lnTo>
                    <a:pt x="2382" y="1763"/>
                  </a:lnTo>
                  <a:lnTo>
                    <a:pt x="3549" y="2287"/>
                  </a:lnTo>
                  <a:lnTo>
                    <a:pt x="4192" y="1215"/>
                  </a:lnTo>
                  <a:close/>
                  <a:moveTo>
                    <a:pt x="4192" y="1"/>
                  </a:moveTo>
                  <a:lnTo>
                    <a:pt x="3311" y="1501"/>
                  </a:lnTo>
                  <a:lnTo>
                    <a:pt x="1620" y="763"/>
                  </a:lnTo>
                  <a:lnTo>
                    <a:pt x="1620" y="763"/>
                  </a:lnTo>
                  <a:lnTo>
                    <a:pt x="1858" y="2454"/>
                  </a:lnTo>
                  <a:lnTo>
                    <a:pt x="0" y="2763"/>
                  </a:lnTo>
                  <a:lnTo>
                    <a:pt x="1310" y="4025"/>
                  </a:lnTo>
                  <a:lnTo>
                    <a:pt x="0" y="5287"/>
                  </a:lnTo>
                  <a:lnTo>
                    <a:pt x="1858" y="5597"/>
                  </a:lnTo>
                  <a:lnTo>
                    <a:pt x="1620" y="7312"/>
                  </a:lnTo>
                  <a:lnTo>
                    <a:pt x="1620" y="7312"/>
                  </a:lnTo>
                  <a:lnTo>
                    <a:pt x="3311" y="6550"/>
                  </a:lnTo>
                  <a:lnTo>
                    <a:pt x="4192" y="8074"/>
                  </a:lnTo>
                  <a:lnTo>
                    <a:pt x="5049" y="6550"/>
                  </a:lnTo>
                  <a:lnTo>
                    <a:pt x="6740" y="7312"/>
                  </a:lnTo>
                  <a:lnTo>
                    <a:pt x="6740" y="7312"/>
                  </a:lnTo>
                  <a:lnTo>
                    <a:pt x="6502" y="5597"/>
                  </a:lnTo>
                  <a:lnTo>
                    <a:pt x="8359" y="5287"/>
                  </a:lnTo>
                  <a:lnTo>
                    <a:pt x="7050" y="4025"/>
                  </a:lnTo>
                  <a:lnTo>
                    <a:pt x="8359" y="2763"/>
                  </a:lnTo>
                  <a:lnTo>
                    <a:pt x="6502" y="2454"/>
                  </a:lnTo>
                  <a:lnTo>
                    <a:pt x="6740" y="763"/>
                  </a:lnTo>
                  <a:lnTo>
                    <a:pt x="6740" y="763"/>
                  </a:lnTo>
                  <a:lnTo>
                    <a:pt x="5049" y="1501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50"/>
            <p:cNvSpPr/>
            <p:nvPr/>
          </p:nvSpPr>
          <p:spPr>
            <a:xfrm>
              <a:off x="929075" y="2318772"/>
              <a:ext cx="146415" cy="283559"/>
            </a:xfrm>
            <a:custGeom>
              <a:avLst/>
              <a:gdLst/>
              <a:ahLst/>
              <a:cxnLst/>
              <a:rect l="l" t="t" r="r" b="b"/>
              <a:pathLst>
                <a:path w="4169" h="8074" extrusionOk="0">
                  <a:moveTo>
                    <a:pt x="1" y="1"/>
                  </a:moveTo>
                  <a:lnTo>
                    <a:pt x="1" y="1215"/>
                  </a:lnTo>
                  <a:lnTo>
                    <a:pt x="620" y="2287"/>
                  </a:lnTo>
                  <a:lnTo>
                    <a:pt x="1787" y="1763"/>
                  </a:lnTo>
                  <a:lnTo>
                    <a:pt x="1787" y="1763"/>
                  </a:lnTo>
                  <a:lnTo>
                    <a:pt x="1715" y="2311"/>
                  </a:lnTo>
                  <a:lnTo>
                    <a:pt x="1668" y="2644"/>
                  </a:lnTo>
                  <a:lnTo>
                    <a:pt x="1620" y="2954"/>
                  </a:lnTo>
                  <a:lnTo>
                    <a:pt x="1668" y="2978"/>
                  </a:lnTo>
                  <a:lnTo>
                    <a:pt x="2882" y="3168"/>
                  </a:lnTo>
                  <a:lnTo>
                    <a:pt x="1977" y="4025"/>
                  </a:lnTo>
                  <a:lnTo>
                    <a:pt x="2335" y="4359"/>
                  </a:lnTo>
                  <a:lnTo>
                    <a:pt x="2882" y="4883"/>
                  </a:lnTo>
                  <a:lnTo>
                    <a:pt x="1620" y="5097"/>
                  </a:lnTo>
                  <a:lnTo>
                    <a:pt x="1787" y="6312"/>
                  </a:lnTo>
                  <a:lnTo>
                    <a:pt x="1787" y="6312"/>
                  </a:lnTo>
                  <a:lnTo>
                    <a:pt x="620" y="5788"/>
                  </a:lnTo>
                  <a:lnTo>
                    <a:pt x="1" y="6859"/>
                  </a:lnTo>
                  <a:lnTo>
                    <a:pt x="1" y="8074"/>
                  </a:lnTo>
                  <a:lnTo>
                    <a:pt x="858" y="6550"/>
                  </a:lnTo>
                  <a:lnTo>
                    <a:pt x="2549" y="7312"/>
                  </a:lnTo>
                  <a:lnTo>
                    <a:pt x="2549" y="7312"/>
                  </a:lnTo>
                  <a:lnTo>
                    <a:pt x="2311" y="5597"/>
                  </a:lnTo>
                  <a:lnTo>
                    <a:pt x="4168" y="5287"/>
                  </a:lnTo>
                  <a:lnTo>
                    <a:pt x="2978" y="4144"/>
                  </a:lnTo>
                  <a:lnTo>
                    <a:pt x="2859" y="4025"/>
                  </a:lnTo>
                  <a:lnTo>
                    <a:pt x="3359" y="3549"/>
                  </a:lnTo>
                  <a:lnTo>
                    <a:pt x="4168" y="2763"/>
                  </a:lnTo>
                  <a:lnTo>
                    <a:pt x="3025" y="2573"/>
                  </a:lnTo>
                  <a:lnTo>
                    <a:pt x="2311" y="2454"/>
                  </a:lnTo>
                  <a:lnTo>
                    <a:pt x="2358" y="2073"/>
                  </a:lnTo>
                  <a:lnTo>
                    <a:pt x="2549" y="763"/>
                  </a:lnTo>
                  <a:lnTo>
                    <a:pt x="858" y="15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50"/>
            <p:cNvSpPr/>
            <p:nvPr/>
          </p:nvSpPr>
          <p:spPr>
            <a:xfrm>
              <a:off x="816161" y="2404784"/>
              <a:ext cx="225014" cy="111506"/>
            </a:xfrm>
            <a:custGeom>
              <a:avLst/>
              <a:gdLst/>
              <a:ahLst/>
              <a:cxnLst/>
              <a:rect l="l" t="t" r="r" b="b"/>
              <a:pathLst>
                <a:path w="6407" h="3175" extrusionOk="0">
                  <a:moveTo>
                    <a:pt x="5832" y="1"/>
                  </a:moveTo>
                  <a:cubicBezTo>
                    <a:pt x="5817" y="1"/>
                    <a:pt x="5802" y="2"/>
                    <a:pt x="5788" y="5"/>
                  </a:cubicBezTo>
                  <a:lnTo>
                    <a:pt x="5049" y="124"/>
                  </a:lnTo>
                  <a:lnTo>
                    <a:pt x="4573" y="219"/>
                  </a:lnTo>
                  <a:cubicBezTo>
                    <a:pt x="4478" y="219"/>
                    <a:pt x="4406" y="290"/>
                    <a:pt x="4359" y="386"/>
                  </a:cubicBezTo>
                  <a:lnTo>
                    <a:pt x="4264" y="719"/>
                  </a:lnTo>
                  <a:lnTo>
                    <a:pt x="4073" y="433"/>
                  </a:lnTo>
                  <a:cubicBezTo>
                    <a:pt x="4014" y="374"/>
                    <a:pt x="3939" y="332"/>
                    <a:pt x="3862" y="332"/>
                  </a:cubicBezTo>
                  <a:cubicBezTo>
                    <a:pt x="3845" y="332"/>
                    <a:pt x="3828" y="334"/>
                    <a:pt x="3811" y="338"/>
                  </a:cubicBezTo>
                  <a:lnTo>
                    <a:pt x="3311" y="409"/>
                  </a:lnTo>
                  <a:cubicBezTo>
                    <a:pt x="3168" y="433"/>
                    <a:pt x="3073" y="576"/>
                    <a:pt x="3097" y="719"/>
                  </a:cubicBezTo>
                  <a:lnTo>
                    <a:pt x="3144" y="1005"/>
                  </a:lnTo>
                  <a:lnTo>
                    <a:pt x="2930" y="648"/>
                  </a:lnTo>
                  <a:cubicBezTo>
                    <a:pt x="2882" y="552"/>
                    <a:pt x="2763" y="505"/>
                    <a:pt x="2668" y="505"/>
                  </a:cubicBezTo>
                  <a:lnTo>
                    <a:pt x="2239" y="576"/>
                  </a:lnTo>
                  <a:cubicBezTo>
                    <a:pt x="2120" y="600"/>
                    <a:pt x="2049" y="695"/>
                    <a:pt x="2025" y="790"/>
                  </a:cubicBezTo>
                  <a:lnTo>
                    <a:pt x="1954" y="1148"/>
                  </a:lnTo>
                  <a:cubicBezTo>
                    <a:pt x="1954" y="1148"/>
                    <a:pt x="1930" y="1124"/>
                    <a:pt x="1930" y="1124"/>
                  </a:cubicBezTo>
                  <a:cubicBezTo>
                    <a:pt x="1882" y="1052"/>
                    <a:pt x="1835" y="981"/>
                    <a:pt x="1763" y="910"/>
                  </a:cubicBezTo>
                  <a:cubicBezTo>
                    <a:pt x="1692" y="862"/>
                    <a:pt x="1620" y="814"/>
                    <a:pt x="1525" y="767"/>
                  </a:cubicBezTo>
                  <a:cubicBezTo>
                    <a:pt x="1430" y="743"/>
                    <a:pt x="1311" y="743"/>
                    <a:pt x="1215" y="743"/>
                  </a:cubicBezTo>
                  <a:lnTo>
                    <a:pt x="310" y="886"/>
                  </a:lnTo>
                  <a:cubicBezTo>
                    <a:pt x="120" y="933"/>
                    <a:pt x="1" y="1076"/>
                    <a:pt x="25" y="1267"/>
                  </a:cubicBezTo>
                  <a:lnTo>
                    <a:pt x="287" y="2886"/>
                  </a:lnTo>
                  <a:cubicBezTo>
                    <a:pt x="330" y="3060"/>
                    <a:pt x="473" y="3175"/>
                    <a:pt x="625" y="3175"/>
                  </a:cubicBezTo>
                  <a:cubicBezTo>
                    <a:pt x="639" y="3175"/>
                    <a:pt x="653" y="3174"/>
                    <a:pt x="668" y="3172"/>
                  </a:cubicBezTo>
                  <a:lnTo>
                    <a:pt x="1453" y="3029"/>
                  </a:lnTo>
                  <a:cubicBezTo>
                    <a:pt x="1501" y="3029"/>
                    <a:pt x="1549" y="3029"/>
                    <a:pt x="1596" y="3005"/>
                  </a:cubicBezTo>
                  <a:lnTo>
                    <a:pt x="2478" y="2862"/>
                  </a:lnTo>
                  <a:cubicBezTo>
                    <a:pt x="2597" y="2862"/>
                    <a:pt x="2668" y="2767"/>
                    <a:pt x="2692" y="2648"/>
                  </a:cubicBezTo>
                  <a:lnTo>
                    <a:pt x="2739" y="2457"/>
                  </a:lnTo>
                  <a:lnTo>
                    <a:pt x="2763" y="2457"/>
                  </a:lnTo>
                  <a:lnTo>
                    <a:pt x="2859" y="2624"/>
                  </a:lnTo>
                  <a:cubicBezTo>
                    <a:pt x="2921" y="2707"/>
                    <a:pt x="3001" y="2772"/>
                    <a:pt x="3099" y="2772"/>
                  </a:cubicBezTo>
                  <a:cubicBezTo>
                    <a:pt x="3113" y="2772"/>
                    <a:pt x="3129" y="2770"/>
                    <a:pt x="3144" y="2767"/>
                  </a:cubicBezTo>
                  <a:lnTo>
                    <a:pt x="4168" y="2600"/>
                  </a:lnTo>
                  <a:cubicBezTo>
                    <a:pt x="4311" y="2577"/>
                    <a:pt x="4406" y="2434"/>
                    <a:pt x="4383" y="2291"/>
                  </a:cubicBezTo>
                  <a:lnTo>
                    <a:pt x="4645" y="2243"/>
                  </a:lnTo>
                  <a:cubicBezTo>
                    <a:pt x="4666" y="2374"/>
                    <a:pt x="4788" y="2484"/>
                    <a:pt x="4917" y="2484"/>
                  </a:cubicBezTo>
                  <a:cubicBezTo>
                    <a:pt x="4930" y="2484"/>
                    <a:pt x="4942" y="2483"/>
                    <a:pt x="4954" y="2481"/>
                  </a:cubicBezTo>
                  <a:lnTo>
                    <a:pt x="6169" y="2291"/>
                  </a:lnTo>
                  <a:cubicBezTo>
                    <a:pt x="6312" y="2267"/>
                    <a:pt x="6407" y="2124"/>
                    <a:pt x="6383" y="1981"/>
                  </a:cubicBezTo>
                  <a:lnTo>
                    <a:pt x="6097" y="219"/>
                  </a:lnTo>
                  <a:cubicBezTo>
                    <a:pt x="6076" y="91"/>
                    <a:pt x="5959" y="1"/>
                    <a:pt x="58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50"/>
            <p:cNvSpPr/>
            <p:nvPr/>
          </p:nvSpPr>
          <p:spPr>
            <a:xfrm>
              <a:off x="929075" y="2404784"/>
              <a:ext cx="112103" cy="96369"/>
            </a:xfrm>
            <a:custGeom>
              <a:avLst/>
              <a:gdLst/>
              <a:ahLst/>
              <a:cxnLst/>
              <a:rect l="l" t="t" r="r" b="b"/>
              <a:pathLst>
                <a:path w="3192" h="2744" extrusionOk="0">
                  <a:moveTo>
                    <a:pt x="2617" y="1"/>
                  </a:moveTo>
                  <a:cubicBezTo>
                    <a:pt x="2602" y="1"/>
                    <a:pt x="2587" y="2"/>
                    <a:pt x="2573" y="5"/>
                  </a:cubicBezTo>
                  <a:lnTo>
                    <a:pt x="1834" y="124"/>
                  </a:lnTo>
                  <a:lnTo>
                    <a:pt x="1358" y="219"/>
                  </a:lnTo>
                  <a:cubicBezTo>
                    <a:pt x="1263" y="219"/>
                    <a:pt x="1191" y="290"/>
                    <a:pt x="1144" y="386"/>
                  </a:cubicBezTo>
                  <a:lnTo>
                    <a:pt x="1049" y="719"/>
                  </a:lnTo>
                  <a:lnTo>
                    <a:pt x="858" y="433"/>
                  </a:lnTo>
                  <a:cubicBezTo>
                    <a:pt x="799" y="374"/>
                    <a:pt x="724" y="332"/>
                    <a:pt x="647" y="332"/>
                  </a:cubicBezTo>
                  <a:cubicBezTo>
                    <a:pt x="630" y="332"/>
                    <a:pt x="613" y="334"/>
                    <a:pt x="596" y="338"/>
                  </a:cubicBezTo>
                  <a:lnTo>
                    <a:pt x="96" y="409"/>
                  </a:lnTo>
                  <a:cubicBezTo>
                    <a:pt x="48" y="409"/>
                    <a:pt x="25" y="433"/>
                    <a:pt x="1" y="457"/>
                  </a:cubicBezTo>
                  <a:lnTo>
                    <a:pt x="1" y="2743"/>
                  </a:lnTo>
                  <a:lnTo>
                    <a:pt x="953" y="2600"/>
                  </a:lnTo>
                  <a:cubicBezTo>
                    <a:pt x="1096" y="2577"/>
                    <a:pt x="1191" y="2434"/>
                    <a:pt x="1168" y="2291"/>
                  </a:cubicBezTo>
                  <a:lnTo>
                    <a:pt x="1430" y="2243"/>
                  </a:lnTo>
                  <a:cubicBezTo>
                    <a:pt x="1453" y="2386"/>
                    <a:pt x="1573" y="2481"/>
                    <a:pt x="1692" y="2481"/>
                  </a:cubicBezTo>
                  <a:lnTo>
                    <a:pt x="1739" y="2481"/>
                  </a:lnTo>
                  <a:lnTo>
                    <a:pt x="2954" y="2291"/>
                  </a:lnTo>
                  <a:cubicBezTo>
                    <a:pt x="3097" y="2267"/>
                    <a:pt x="3192" y="2124"/>
                    <a:pt x="3168" y="1981"/>
                  </a:cubicBezTo>
                  <a:lnTo>
                    <a:pt x="2882" y="219"/>
                  </a:lnTo>
                  <a:cubicBezTo>
                    <a:pt x="2861" y="91"/>
                    <a:pt x="2744" y="1"/>
                    <a:pt x="2617" y="1"/>
                  </a:cubicBezTo>
                  <a:close/>
                </a:path>
              </a:pathLst>
            </a:custGeom>
            <a:solidFill>
              <a:srgbClr val="C200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50"/>
            <p:cNvSpPr/>
            <p:nvPr/>
          </p:nvSpPr>
          <p:spPr>
            <a:xfrm>
              <a:off x="828735" y="2442188"/>
              <a:ext cx="54366" cy="62303"/>
            </a:xfrm>
            <a:custGeom>
              <a:avLst/>
              <a:gdLst/>
              <a:ahLst/>
              <a:cxnLst/>
              <a:rect l="l" t="t" r="r" b="b"/>
              <a:pathLst>
                <a:path w="1548" h="1774" extrusionOk="0">
                  <a:moveTo>
                    <a:pt x="810" y="345"/>
                  </a:moveTo>
                  <a:cubicBezTo>
                    <a:pt x="857" y="345"/>
                    <a:pt x="881" y="345"/>
                    <a:pt x="929" y="368"/>
                  </a:cubicBezTo>
                  <a:cubicBezTo>
                    <a:pt x="953" y="392"/>
                    <a:pt x="976" y="440"/>
                    <a:pt x="976" y="488"/>
                  </a:cubicBezTo>
                  <a:cubicBezTo>
                    <a:pt x="1000" y="559"/>
                    <a:pt x="976" y="607"/>
                    <a:pt x="953" y="630"/>
                  </a:cubicBezTo>
                  <a:cubicBezTo>
                    <a:pt x="929" y="654"/>
                    <a:pt x="881" y="678"/>
                    <a:pt x="857" y="678"/>
                  </a:cubicBezTo>
                  <a:lnTo>
                    <a:pt x="476" y="749"/>
                  </a:lnTo>
                  <a:lnTo>
                    <a:pt x="429" y="416"/>
                  </a:lnTo>
                  <a:lnTo>
                    <a:pt x="810" y="345"/>
                  </a:lnTo>
                  <a:close/>
                  <a:moveTo>
                    <a:pt x="953" y="964"/>
                  </a:moveTo>
                  <a:cubicBezTo>
                    <a:pt x="1000" y="964"/>
                    <a:pt x="1048" y="988"/>
                    <a:pt x="1072" y="1011"/>
                  </a:cubicBezTo>
                  <a:cubicBezTo>
                    <a:pt x="1119" y="1035"/>
                    <a:pt x="1143" y="1083"/>
                    <a:pt x="1143" y="1131"/>
                  </a:cubicBezTo>
                  <a:cubicBezTo>
                    <a:pt x="1143" y="1178"/>
                    <a:pt x="1143" y="1226"/>
                    <a:pt x="1119" y="1273"/>
                  </a:cubicBezTo>
                  <a:cubicBezTo>
                    <a:pt x="1095" y="1297"/>
                    <a:pt x="1048" y="1321"/>
                    <a:pt x="1000" y="1321"/>
                  </a:cubicBezTo>
                  <a:lnTo>
                    <a:pt x="595" y="1392"/>
                  </a:lnTo>
                  <a:lnTo>
                    <a:pt x="524" y="1035"/>
                  </a:lnTo>
                  <a:lnTo>
                    <a:pt x="953" y="964"/>
                  </a:lnTo>
                  <a:close/>
                  <a:moveTo>
                    <a:pt x="959" y="1"/>
                  </a:moveTo>
                  <a:cubicBezTo>
                    <a:pt x="939" y="1"/>
                    <a:pt x="921" y="3"/>
                    <a:pt x="905" y="11"/>
                  </a:cubicBezTo>
                  <a:lnTo>
                    <a:pt x="0" y="154"/>
                  </a:lnTo>
                  <a:lnTo>
                    <a:pt x="262" y="1773"/>
                  </a:lnTo>
                  <a:lnTo>
                    <a:pt x="1048" y="1654"/>
                  </a:lnTo>
                  <a:cubicBezTo>
                    <a:pt x="1119" y="1631"/>
                    <a:pt x="1191" y="1607"/>
                    <a:pt x="1262" y="1583"/>
                  </a:cubicBezTo>
                  <a:cubicBezTo>
                    <a:pt x="1334" y="1559"/>
                    <a:pt x="1381" y="1512"/>
                    <a:pt x="1429" y="1488"/>
                  </a:cubicBezTo>
                  <a:cubicBezTo>
                    <a:pt x="1477" y="1440"/>
                    <a:pt x="1500" y="1392"/>
                    <a:pt x="1524" y="1321"/>
                  </a:cubicBezTo>
                  <a:cubicBezTo>
                    <a:pt x="1548" y="1273"/>
                    <a:pt x="1548" y="1202"/>
                    <a:pt x="1548" y="1154"/>
                  </a:cubicBezTo>
                  <a:cubicBezTo>
                    <a:pt x="1524" y="1035"/>
                    <a:pt x="1477" y="940"/>
                    <a:pt x="1405" y="892"/>
                  </a:cubicBezTo>
                  <a:cubicBezTo>
                    <a:pt x="1357" y="821"/>
                    <a:pt x="1262" y="797"/>
                    <a:pt x="1167" y="773"/>
                  </a:cubicBezTo>
                  <a:cubicBezTo>
                    <a:pt x="1238" y="726"/>
                    <a:pt x="1286" y="654"/>
                    <a:pt x="1310" y="583"/>
                  </a:cubicBezTo>
                  <a:cubicBezTo>
                    <a:pt x="1357" y="511"/>
                    <a:pt x="1357" y="440"/>
                    <a:pt x="1334" y="368"/>
                  </a:cubicBezTo>
                  <a:cubicBezTo>
                    <a:pt x="1334" y="321"/>
                    <a:pt x="1310" y="273"/>
                    <a:pt x="1286" y="226"/>
                  </a:cubicBezTo>
                  <a:cubicBezTo>
                    <a:pt x="1262" y="178"/>
                    <a:pt x="1238" y="130"/>
                    <a:pt x="1191" y="83"/>
                  </a:cubicBezTo>
                  <a:cubicBezTo>
                    <a:pt x="1167" y="59"/>
                    <a:pt x="1119" y="35"/>
                    <a:pt x="1072" y="11"/>
                  </a:cubicBezTo>
                  <a:cubicBezTo>
                    <a:pt x="1040" y="11"/>
                    <a:pt x="998" y="1"/>
                    <a:pt x="9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50"/>
            <p:cNvSpPr/>
            <p:nvPr/>
          </p:nvSpPr>
          <p:spPr>
            <a:xfrm>
              <a:off x="886438" y="2434215"/>
              <a:ext cx="53558" cy="62759"/>
            </a:xfrm>
            <a:custGeom>
              <a:avLst/>
              <a:gdLst/>
              <a:ahLst/>
              <a:cxnLst/>
              <a:rect l="l" t="t" r="r" b="b"/>
              <a:pathLst>
                <a:path w="1525" h="1787" extrusionOk="0">
                  <a:moveTo>
                    <a:pt x="572" y="453"/>
                  </a:moveTo>
                  <a:lnTo>
                    <a:pt x="858" y="1000"/>
                  </a:lnTo>
                  <a:lnTo>
                    <a:pt x="453" y="1072"/>
                  </a:lnTo>
                  <a:lnTo>
                    <a:pt x="572" y="453"/>
                  </a:lnTo>
                  <a:close/>
                  <a:moveTo>
                    <a:pt x="667" y="0"/>
                  </a:moveTo>
                  <a:lnTo>
                    <a:pt x="334" y="72"/>
                  </a:lnTo>
                  <a:lnTo>
                    <a:pt x="0" y="1786"/>
                  </a:lnTo>
                  <a:lnTo>
                    <a:pt x="0" y="1786"/>
                  </a:lnTo>
                  <a:lnTo>
                    <a:pt x="381" y="1715"/>
                  </a:lnTo>
                  <a:lnTo>
                    <a:pt x="453" y="1334"/>
                  </a:lnTo>
                  <a:lnTo>
                    <a:pt x="953" y="1262"/>
                  </a:lnTo>
                  <a:lnTo>
                    <a:pt x="1143" y="1596"/>
                  </a:lnTo>
                  <a:lnTo>
                    <a:pt x="1524" y="1524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50"/>
            <p:cNvSpPr/>
            <p:nvPr/>
          </p:nvSpPr>
          <p:spPr>
            <a:xfrm>
              <a:off x="929075" y="2468493"/>
              <a:ext cx="10922" cy="21774"/>
            </a:xfrm>
            <a:custGeom>
              <a:avLst/>
              <a:gdLst/>
              <a:ahLst/>
              <a:cxnLst/>
              <a:rect l="l" t="t" r="r" b="b"/>
              <a:pathLst>
                <a:path w="311" h="620" extrusionOk="0">
                  <a:moveTo>
                    <a:pt x="1" y="0"/>
                  </a:moveTo>
                  <a:lnTo>
                    <a:pt x="1" y="620"/>
                  </a:lnTo>
                  <a:lnTo>
                    <a:pt x="310" y="5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50"/>
            <p:cNvSpPr/>
            <p:nvPr/>
          </p:nvSpPr>
          <p:spPr>
            <a:xfrm>
              <a:off x="936626" y="2420834"/>
              <a:ext cx="66939" cy="66096"/>
            </a:xfrm>
            <a:custGeom>
              <a:avLst/>
              <a:gdLst/>
              <a:ahLst/>
              <a:cxnLst/>
              <a:rect l="l" t="t" r="r" b="b"/>
              <a:pathLst>
                <a:path w="1906" h="1882" extrusionOk="0">
                  <a:moveTo>
                    <a:pt x="1643" y="0"/>
                  </a:moveTo>
                  <a:lnTo>
                    <a:pt x="1238" y="72"/>
                  </a:lnTo>
                  <a:lnTo>
                    <a:pt x="953" y="976"/>
                  </a:lnTo>
                  <a:lnTo>
                    <a:pt x="405" y="214"/>
                  </a:lnTo>
                  <a:lnTo>
                    <a:pt x="0" y="262"/>
                  </a:lnTo>
                  <a:lnTo>
                    <a:pt x="238" y="1881"/>
                  </a:lnTo>
                  <a:lnTo>
                    <a:pt x="619" y="1834"/>
                  </a:lnTo>
                  <a:lnTo>
                    <a:pt x="476" y="857"/>
                  </a:lnTo>
                  <a:lnTo>
                    <a:pt x="929" y="1500"/>
                  </a:lnTo>
                  <a:lnTo>
                    <a:pt x="1143" y="1477"/>
                  </a:lnTo>
                  <a:lnTo>
                    <a:pt x="1381" y="714"/>
                  </a:lnTo>
                  <a:lnTo>
                    <a:pt x="1524" y="1691"/>
                  </a:lnTo>
                  <a:lnTo>
                    <a:pt x="1905" y="161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50"/>
            <p:cNvSpPr/>
            <p:nvPr/>
          </p:nvSpPr>
          <p:spPr>
            <a:xfrm>
              <a:off x="1006868" y="2416620"/>
              <a:ext cx="21774" cy="59423"/>
            </a:xfrm>
            <a:custGeom>
              <a:avLst/>
              <a:gdLst/>
              <a:ahLst/>
              <a:cxnLst/>
              <a:rect l="l" t="t" r="r" b="b"/>
              <a:pathLst>
                <a:path w="620" h="1692" extrusionOk="0">
                  <a:moveTo>
                    <a:pt x="358" y="1"/>
                  </a:moveTo>
                  <a:lnTo>
                    <a:pt x="1" y="49"/>
                  </a:lnTo>
                  <a:lnTo>
                    <a:pt x="143" y="1049"/>
                  </a:lnTo>
                  <a:lnTo>
                    <a:pt x="524" y="977"/>
                  </a:lnTo>
                  <a:lnTo>
                    <a:pt x="358" y="1"/>
                  </a:lnTo>
                  <a:close/>
                  <a:moveTo>
                    <a:pt x="572" y="1239"/>
                  </a:moveTo>
                  <a:lnTo>
                    <a:pt x="191" y="1311"/>
                  </a:lnTo>
                  <a:lnTo>
                    <a:pt x="262" y="1692"/>
                  </a:lnTo>
                  <a:lnTo>
                    <a:pt x="620" y="1620"/>
                  </a:lnTo>
                  <a:lnTo>
                    <a:pt x="572" y="123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0" name="Google Shape;2390;p50"/>
          <p:cNvGrpSpPr/>
          <p:nvPr/>
        </p:nvGrpSpPr>
        <p:grpSpPr>
          <a:xfrm>
            <a:off x="5596804" y="3417340"/>
            <a:ext cx="461052" cy="445301"/>
            <a:chOff x="781883" y="2318772"/>
            <a:chExt cx="293607" cy="283559"/>
          </a:xfrm>
        </p:grpSpPr>
        <p:sp>
          <p:nvSpPr>
            <p:cNvPr id="2391" name="Google Shape;2391;p50"/>
            <p:cNvSpPr/>
            <p:nvPr/>
          </p:nvSpPr>
          <p:spPr>
            <a:xfrm>
              <a:off x="804466" y="2339705"/>
              <a:ext cx="248439" cy="240888"/>
            </a:xfrm>
            <a:custGeom>
              <a:avLst/>
              <a:gdLst/>
              <a:ahLst/>
              <a:cxnLst/>
              <a:rect l="l" t="t" r="r" b="b"/>
              <a:pathLst>
                <a:path w="7074" h="6859" extrusionOk="0">
                  <a:moveTo>
                    <a:pt x="3549" y="0"/>
                  </a:moveTo>
                  <a:lnTo>
                    <a:pt x="2787" y="1310"/>
                  </a:lnTo>
                  <a:lnTo>
                    <a:pt x="1358" y="667"/>
                  </a:lnTo>
                  <a:lnTo>
                    <a:pt x="1572" y="2120"/>
                  </a:lnTo>
                  <a:lnTo>
                    <a:pt x="0" y="2382"/>
                  </a:lnTo>
                  <a:lnTo>
                    <a:pt x="1096" y="3429"/>
                  </a:lnTo>
                  <a:lnTo>
                    <a:pt x="0" y="4501"/>
                  </a:lnTo>
                  <a:lnTo>
                    <a:pt x="1572" y="4763"/>
                  </a:lnTo>
                  <a:lnTo>
                    <a:pt x="1358" y="6216"/>
                  </a:lnTo>
                  <a:lnTo>
                    <a:pt x="1358" y="6216"/>
                  </a:lnTo>
                  <a:lnTo>
                    <a:pt x="2787" y="5573"/>
                  </a:lnTo>
                  <a:lnTo>
                    <a:pt x="3549" y="6859"/>
                  </a:lnTo>
                  <a:lnTo>
                    <a:pt x="4287" y="5573"/>
                  </a:lnTo>
                  <a:lnTo>
                    <a:pt x="5716" y="6216"/>
                  </a:lnTo>
                  <a:lnTo>
                    <a:pt x="5716" y="6216"/>
                  </a:lnTo>
                  <a:lnTo>
                    <a:pt x="5502" y="4763"/>
                  </a:lnTo>
                  <a:lnTo>
                    <a:pt x="7073" y="4501"/>
                  </a:lnTo>
                  <a:lnTo>
                    <a:pt x="5978" y="3429"/>
                  </a:lnTo>
                  <a:lnTo>
                    <a:pt x="7073" y="2382"/>
                  </a:lnTo>
                  <a:lnTo>
                    <a:pt x="5502" y="2120"/>
                  </a:lnTo>
                  <a:lnTo>
                    <a:pt x="5716" y="667"/>
                  </a:lnTo>
                  <a:lnTo>
                    <a:pt x="4287" y="1310"/>
                  </a:lnTo>
                  <a:lnTo>
                    <a:pt x="35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50"/>
            <p:cNvSpPr/>
            <p:nvPr/>
          </p:nvSpPr>
          <p:spPr>
            <a:xfrm>
              <a:off x="929075" y="2339705"/>
              <a:ext cx="123833" cy="240888"/>
            </a:xfrm>
            <a:custGeom>
              <a:avLst/>
              <a:gdLst/>
              <a:ahLst/>
              <a:cxnLst/>
              <a:rect l="l" t="t" r="r" b="b"/>
              <a:pathLst>
                <a:path w="3526" h="6859" extrusionOk="0">
                  <a:moveTo>
                    <a:pt x="1" y="0"/>
                  </a:moveTo>
                  <a:lnTo>
                    <a:pt x="1" y="6859"/>
                  </a:lnTo>
                  <a:lnTo>
                    <a:pt x="739" y="5573"/>
                  </a:lnTo>
                  <a:lnTo>
                    <a:pt x="2168" y="6216"/>
                  </a:lnTo>
                  <a:lnTo>
                    <a:pt x="2168" y="6216"/>
                  </a:lnTo>
                  <a:lnTo>
                    <a:pt x="1954" y="4763"/>
                  </a:lnTo>
                  <a:lnTo>
                    <a:pt x="3525" y="4501"/>
                  </a:lnTo>
                  <a:lnTo>
                    <a:pt x="2644" y="3667"/>
                  </a:lnTo>
                  <a:lnTo>
                    <a:pt x="2430" y="3429"/>
                  </a:lnTo>
                  <a:lnTo>
                    <a:pt x="3240" y="2643"/>
                  </a:lnTo>
                  <a:lnTo>
                    <a:pt x="3525" y="2382"/>
                  </a:lnTo>
                  <a:lnTo>
                    <a:pt x="3144" y="2310"/>
                  </a:lnTo>
                  <a:lnTo>
                    <a:pt x="1954" y="2120"/>
                  </a:lnTo>
                  <a:lnTo>
                    <a:pt x="2025" y="1596"/>
                  </a:lnTo>
                  <a:lnTo>
                    <a:pt x="2168" y="667"/>
                  </a:lnTo>
                  <a:lnTo>
                    <a:pt x="2168" y="667"/>
                  </a:lnTo>
                  <a:lnTo>
                    <a:pt x="739" y="13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50"/>
            <p:cNvSpPr/>
            <p:nvPr/>
          </p:nvSpPr>
          <p:spPr>
            <a:xfrm>
              <a:off x="781883" y="2318772"/>
              <a:ext cx="293603" cy="283559"/>
            </a:xfrm>
            <a:custGeom>
              <a:avLst/>
              <a:gdLst/>
              <a:ahLst/>
              <a:cxnLst/>
              <a:rect l="l" t="t" r="r" b="b"/>
              <a:pathLst>
                <a:path w="8360" h="8074" extrusionOk="0">
                  <a:moveTo>
                    <a:pt x="4192" y="1215"/>
                  </a:moveTo>
                  <a:lnTo>
                    <a:pt x="4811" y="2287"/>
                  </a:lnTo>
                  <a:lnTo>
                    <a:pt x="5978" y="1763"/>
                  </a:lnTo>
                  <a:lnTo>
                    <a:pt x="5811" y="2954"/>
                  </a:lnTo>
                  <a:lnTo>
                    <a:pt x="7073" y="3168"/>
                  </a:lnTo>
                  <a:lnTo>
                    <a:pt x="6168" y="4025"/>
                  </a:lnTo>
                  <a:lnTo>
                    <a:pt x="7073" y="4883"/>
                  </a:lnTo>
                  <a:lnTo>
                    <a:pt x="5811" y="5097"/>
                  </a:lnTo>
                  <a:lnTo>
                    <a:pt x="5978" y="6312"/>
                  </a:lnTo>
                  <a:lnTo>
                    <a:pt x="5978" y="6312"/>
                  </a:lnTo>
                  <a:lnTo>
                    <a:pt x="4811" y="5788"/>
                  </a:lnTo>
                  <a:lnTo>
                    <a:pt x="4192" y="6859"/>
                  </a:lnTo>
                  <a:lnTo>
                    <a:pt x="3549" y="5788"/>
                  </a:lnTo>
                  <a:lnTo>
                    <a:pt x="2382" y="6312"/>
                  </a:lnTo>
                  <a:lnTo>
                    <a:pt x="2382" y="6312"/>
                  </a:lnTo>
                  <a:lnTo>
                    <a:pt x="2549" y="5097"/>
                  </a:lnTo>
                  <a:lnTo>
                    <a:pt x="1286" y="4883"/>
                  </a:lnTo>
                  <a:lnTo>
                    <a:pt x="2191" y="4025"/>
                  </a:lnTo>
                  <a:lnTo>
                    <a:pt x="1286" y="3168"/>
                  </a:lnTo>
                  <a:lnTo>
                    <a:pt x="2549" y="2954"/>
                  </a:lnTo>
                  <a:lnTo>
                    <a:pt x="2382" y="1763"/>
                  </a:lnTo>
                  <a:lnTo>
                    <a:pt x="3549" y="2287"/>
                  </a:lnTo>
                  <a:lnTo>
                    <a:pt x="4192" y="1215"/>
                  </a:lnTo>
                  <a:close/>
                  <a:moveTo>
                    <a:pt x="4192" y="1"/>
                  </a:moveTo>
                  <a:lnTo>
                    <a:pt x="3311" y="1501"/>
                  </a:lnTo>
                  <a:lnTo>
                    <a:pt x="1620" y="763"/>
                  </a:lnTo>
                  <a:lnTo>
                    <a:pt x="1620" y="763"/>
                  </a:lnTo>
                  <a:lnTo>
                    <a:pt x="1858" y="2454"/>
                  </a:lnTo>
                  <a:lnTo>
                    <a:pt x="0" y="2763"/>
                  </a:lnTo>
                  <a:lnTo>
                    <a:pt x="1310" y="4025"/>
                  </a:lnTo>
                  <a:lnTo>
                    <a:pt x="0" y="5287"/>
                  </a:lnTo>
                  <a:lnTo>
                    <a:pt x="1858" y="5597"/>
                  </a:lnTo>
                  <a:lnTo>
                    <a:pt x="1620" y="7312"/>
                  </a:lnTo>
                  <a:lnTo>
                    <a:pt x="1620" y="7312"/>
                  </a:lnTo>
                  <a:lnTo>
                    <a:pt x="3311" y="6550"/>
                  </a:lnTo>
                  <a:lnTo>
                    <a:pt x="4192" y="8074"/>
                  </a:lnTo>
                  <a:lnTo>
                    <a:pt x="5049" y="6550"/>
                  </a:lnTo>
                  <a:lnTo>
                    <a:pt x="6740" y="7312"/>
                  </a:lnTo>
                  <a:lnTo>
                    <a:pt x="6740" y="7312"/>
                  </a:lnTo>
                  <a:lnTo>
                    <a:pt x="6502" y="5597"/>
                  </a:lnTo>
                  <a:lnTo>
                    <a:pt x="8359" y="5287"/>
                  </a:lnTo>
                  <a:lnTo>
                    <a:pt x="7050" y="4025"/>
                  </a:lnTo>
                  <a:lnTo>
                    <a:pt x="8359" y="2763"/>
                  </a:lnTo>
                  <a:lnTo>
                    <a:pt x="6502" y="2454"/>
                  </a:lnTo>
                  <a:lnTo>
                    <a:pt x="6740" y="763"/>
                  </a:lnTo>
                  <a:lnTo>
                    <a:pt x="6740" y="763"/>
                  </a:lnTo>
                  <a:lnTo>
                    <a:pt x="5049" y="1501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50"/>
            <p:cNvSpPr/>
            <p:nvPr/>
          </p:nvSpPr>
          <p:spPr>
            <a:xfrm>
              <a:off x="929075" y="2318772"/>
              <a:ext cx="146415" cy="283559"/>
            </a:xfrm>
            <a:custGeom>
              <a:avLst/>
              <a:gdLst/>
              <a:ahLst/>
              <a:cxnLst/>
              <a:rect l="l" t="t" r="r" b="b"/>
              <a:pathLst>
                <a:path w="4169" h="8074" extrusionOk="0">
                  <a:moveTo>
                    <a:pt x="1" y="1"/>
                  </a:moveTo>
                  <a:lnTo>
                    <a:pt x="1" y="1215"/>
                  </a:lnTo>
                  <a:lnTo>
                    <a:pt x="620" y="2287"/>
                  </a:lnTo>
                  <a:lnTo>
                    <a:pt x="1787" y="1763"/>
                  </a:lnTo>
                  <a:lnTo>
                    <a:pt x="1787" y="1763"/>
                  </a:lnTo>
                  <a:lnTo>
                    <a:pt x="1715" y="2311"/>
                  </a:lnTo>
                  <a:lnTo>
                    <a:pt x="1668" y="2644"/>
                  </a:lnTo>
                  <a:lnTo>
                    <a:pt x="1620" y="2954"/>
                  </a:lnTo>
                  <a:lnTo>
                    <a:pt x="1668" y="2978"/>
                  </a:lnTo>
                  <a:lnTo>
                    <a:pt x="2882" y="3168"/>
                  </a:lnTo>
                  <a:lnTo>
                    <a:pt x="1977" y="4025"/>
                  </a:lnTo>
                  <a:lnTo>
                    <a:pt x="2335" y="4359"/>
                  </a:lnTo>
                  <a:lnTo>
                    <a:pt x="2882" y="4883"/>
                  </a:lnTo>
                  <a:lnTo>
                    <a:pt x="1620" y="5097"/>
                  </a:lnTo>
                  <a:lnTo>
                    <a:pt x="1787" y="6312"/>
                  </a:lnTo>
                  <a:lnTo>
                    <a:pt x="1787" y="6312"/>
                  </a:lnTo>
                  <a:lnTo>
                    <a:pt x="620" y="5788"/>
                  </a:lnTo>
                  <a:lnTo>
                    <a:pt x="1" y="6859"/>
                  </a:lnTo>
                  <a:lnTo>
                    <a:pt x="1" y="8074"/>
                  </a:lnTo>
                  <a:lnTo>
                    <a:pt x="858" y="6550"/>
                  </a:lnTo>
                  <a:lnTo>
                    <a:pt x="2549" y="7312"/>
                  </a:lnTo>
                  <a:lnTo>
                    <a:pt x="2549" y="7312"/>
                  </a:lnTo>
                  <a:lnTo>
                    <a:pt x="2311" y="5597"/>
                  </a:lnTo>
                  <a:lnTo>
                    <a:pt x="4168" y="5287"/>
                  </a:lnTo>
                  <a:lnTo>
                    <a:pt x="2978" y="4144"/>
                  </a:lnTo>
                  <a:lnTo>
                    <a:pt x="2859" y="4025"/>
                  </a:lnTo>
                  <a:lnTo>
                    <a:pt x="3359" y="3549"/>
                  </a:lnTo>
                  <a:lnTo>
                    <a:pt x="4168" y="2763"/>
                  </a:lnTo>
                  <a:lnTo>
                    <a:pt x="3025" y="2573"/>
                  </a:lnTo>
                  <a:lnTo>
                    <a:pt x="2311" y="2454"/>
                  </a:lnTo>
                  <a:lnTo>
                    <a:pt x="2358" y="2073"/>
                  </a:lnTo>
                  <a:lnTo>
                    <a:pt x="2549" y="763"/>
                  </a:lnTo>
                  <a:lnTo>
                    <a:pt x="858" y="15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50"/>
            <p:cNvSpPr/>
            <p:nvPr/>
          </p:nvSpPr>
          <p:spPr>
            <a:xfrm>
              <a:off x="816161" y="2404784"/>
              <a:ext cx="225014" cy="111506"/>
            </a:xfrm>
            <a:custGeom>
              <a:avLst/>
              <a:gdLst/>
              <a:ahLst/>
              <a:cxnLst/>
              <a:rect l="l" t="t" r="r" b="b"/>
              <a:pathLst>
                <a:path w="6407" h="3175" extrusionOk="0">
                  <a:moveTo>
                    <a:pt x="5832" y="1"/>
                  </a:moveTo>
                  <a:cubicBezTo>
                    <a:pt x="5817" y="1"/>
                    <a:pt x="5802" y="2"/>
                    <a:pt x="5788" y="5"/>
                  </a:cubicBezTo>
                  <a:lnTo>
                    <a:pt x="5049" y="124"/>
                  </a:lnTo>
                  <a:lnTo>
                    <a:pt x="4573" y="219"/>
                  </a:lnTo>
                  <a:cubicBezTo>
                    <a:pt x="4478" y="219"/>
                    <a:pt x="4406" y="290"/>
                    <a:pt x="4359" y="386"/>
                  </a:cubicBezTo>
                  <a:lnTo>
                    <a:pt x="4264" y="719"/>
                  </a:lnTo>
                  <a:lnTo>
                    <a:pt x="4073" y="433"/>
                  </a:lnTo>
                  <a:cubicBezTo>
                    <a:pt x="4014" y="374"/>
                    <a:pt x="3939" y="332"/>
                    <a:pt x="3862" y="332"/>
                  </a:cubicBezTo>
                  <a:cubicBezTo>
                    <a:pt x="3845" y="332"/>
                    <a:pt x="3828" y="334"/>
                    <a:pt x="3811" y="338"/>
                  </a:cubicBezTo>
                  <a:lnTo>
                    <a:pt x="3311" y="409"/>
                  </a:lnTo>
                  <a:cubicBezTo>
                    <a:pt x="3168" y="433"/>
                    <a:pt x="3073" y="576"/>
                    <a:pt x="3097" y="719"/>
                  </a:cubicBezTo>
                  <a:lnTo>
                    <a:pt x="3144" y="1005"/>
                  </a:lnTo>
                  <a:lnTo>
                    <a:pt x="2930" y="648"/>
                  </a:lnTo>
                  <a:cubicBezTo>
                    <a:pt x="2882" y="552"/>
                    <a:pt x="2763" y="505"/>
                    <a:pt x="2668" y="505"/>
                  </a:cubicBezTo>
                  <a:lnTo>
                    <a:pt x="2239" y="576"/>
                  </a:lnTo>
                  <a:cubicBezTo>
                    <a:pt x="2120" y="600"/>
                    <a:pt x="2049" y="695"/>
                    <a:pt x="2025" y="790"/>
                  </a:cubicBezTo>
                  <a:lnTo>
                    <a:pt x="1954" y="1148"/>
                  </a:lnTo>
                  <a:cubicBezTo>
                    <a:pt x="1954" y="1148"/>
                    <a:pt x="1930" y="1124"/>
                    <a:pt x="1930" y="1124"/>
                  </a:cubicBezTo>
                  <a:cubicBezTo>
                    <a:pt x="1882" y="1052"/>
                    <a:pt x="1835" y="981"/>
                    <a:pt x="1763" y="910"/>
                  </a:cubicBezTo>
                  <a:cubicBezTo>
                    <a:pt x="1692" y="862"/>
                    <a:pt x="1620" y="814"/>
                    <a:pt x="1525" y="767"/>
                  </a:cubicBezTo>
                  <a:cubicBezTo>
                    <a:pt x="1430" y="743"/>
                    <a:pt x="1311" y="743"/>
                    <a:pt x="1215" y="743"/>
                  </a:cubicBezTo>
                  <a:lnTo>
                    <a:pt x="310" y="886"/>
                  </a:lnTo>
                  <a:cubicBezTo>
                    <a:pt x="120" y="933"/>
                    <a:pt x="1" y="1076"/>
                    <a:pt x="25" y="1267"/>
                  </a:cubicBezTo>
                  <a:lnTo>
                    <a:pt x="287" y="2886"/>
                  </a:lnTo>
                  <a:cubicBezTo>
                    <a:pt x="330" y="3060"/>
                    <a:pt x="473" y="3175"/>
                    <a:pt x="625" y="3175"/>
                  </a:cubicBezTo>
                  <a:cubicBezTo>
                    <a:pt x="639" y="3175"/>
                    <a:pt x="653" y="3174"/>
                    <a:pt x="668" y="3172"/>
                  </a:cubicBezTo>
                  <a:lnTo>
                    <a:pt x="1453" y="3029"/>
                  </a:lnTo>
                  <a:cubicBezTo>
                    <a:pt x="1501" y="3029"/>
                    <a:pt x="1549" y="3029"/>
                    <a:pt x="1596" y="3005"/>
                  </a:cubicBezTo>
                  <a:lnTo>
                    <a:pt x="2478" y="2862"/>
                  </a:lnTo>
                  <a:cubicBezTo>
                    <a:pt x="2597" y="2862"/>
                    <a:pt x="2668" y="2767"/>
                    <a:pt x="2692" y="2648"/>
                  </a:cubicBezTo>
                  <a:lnTo>
                    <a:pt x="2739" y="2457"/>
                  </a:lnTo>
                  <a:lnTo>
                    <a:pt x="2763" y="2457"/>
                  </a:lnTo>
                  <a:lnTo>
                    <a:pt x="2859" y="2624"/>
                  </a:lnTo>
                  <a:cubicBezTo>
                    <a:pt x="2921" y="2707"/>
                    <a:pt x="3001" y="2772"/>
                    <a:pt x="3099" y="2772"/>
                  </a:cubicBezTo>
                  <a:cubicBezTo>
                    <a:pt x="3113" y="2772"/>
                    <a:pt x="3129" y="2770"/>
                    <a:pt x="3144" y="2767"/>
                  </a:cubicBezTo>
                  <a:lnTo>
                    <a:pt x="4168" y="2600"/>
                  </a:lnTo>
                  <a:cubicBezTo>
                    <a:pt x="4311" y="2577"/>
                    <a:pt x="4406" y="2434"/>
                    <a:pt x="4383" y="2291"/>
                  </a:cubicBezTo>
                  <a:lnTo>
                    <a:pt x="4645" y="2243"/>
                  </a:lnTo>
                  <a:cubicBezTo>
                    <a:pt x="4666" y="2374"/>
                    <a:pt x="4788" y="2484"/>
                    <a:pt x="4917" y="2484"/>
                  </a:cubicBezTo>
                  <a:cubicBezTo>
                    <a:pt x="4930" y="2484"/>
                    <a:pt x="4942" y="2483"/>
                    <a:pt x="4954" y="2481"/>
                  </a:cubicBezTo>
                  <a:lnTo>
                    <a:pt x="6169" y="2291"/>
                  </a:lnTo>
                  <a:cubicBezTo>
                    <a:pt x="6312" y="2267"/>
                    <a:pt x="6407" y="2124"/>
                    <a:pt x="6383" y="1981"/>
                  </a:cubicBezTo>
                  <a:lnTo>
                    <a:pt x="6097" y="219"/>
                  </a:lnTo>
                  <a:cubicBezTo>
                    <a:pt x="6076" y="91"/>
                    <a:pt x="5959" y="1"/>
                    <a:pt x="58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50"/>
            <p:cNvSpPr/>
            <p:nvPr/>
          </p:nvSpPr>
          <p:spPr>
            <a:xfrm>
              <a:off x="929075" y="2404784"/>
              <a:ext cx="112103" cy="96369"/>
            </a:xfrm>
            <a:custGeom>
              <a:avLst/>
              <a:gdLst/>
              <a:ahLst/>
              <a:cxnLst/>
              <a:rect l="l" t="t" r="r" b="b"/>
              <a:pathLst>
                <a:path w="3192" h="2744" extrusionOk="0">
                  <a:moveTo>
                    <a:pt x="2617" y="1"/>
                  </a:moveTo>
                  <a:cubicBezTo>
                    <a:pt x="2602" y="1"/>
                    <a:pt x="2587" y="2"/>
                    <a:pt x="2573" y="5"/>
                  </a:cubicBezTo>
                  <a:lnTo>
                    <a:pt x="1834" y="124"/>
                  </a:lnTo>
                  <a:lnTo>
                    <a:pt x="1358" y="219"/>
                  </a:lnTo>
                  <a:cubicBezTo>
                    <a:pt x="1263" y="219"/>
                    <a:pt x="1191" y="290"/>
                    <a:pt x="1144" y="386"/>
                  </a:cubicBezTo>
                  <a:lnTo>
                    <a:pt x="1049" y="719"/>
                  </a:lnTo>
                  <a:lnTo>
                    <a:pt x="858" y="433"/>
                  </a:lnTo>
                  <a:cubicBezTo>
                    <a:pt x="799" y="374"/>
                    <a:pt x="724" y="332"/>
                    <a:pt x="647" y="332"/>
                  </a:cubicBezTo>
                  <a:cubicBezTo>
                    <a:pt x="630" y="332"/>
                    <a:pt x="613" y="334"/>
                    <a:pt x="596" y="338"/>
                  </a:cubicBezTo>
                  <a:lnTo>
                    <a:pt x="96" y="409"/>
                  </a:lnTo>
                  <a:cubicBezTo>
                    <a:pt x="48" y="409"/>
                    <a:pt x="25" y="433"/>
                    <a:pt x="1" y="457"/>
                  </a:cubicBezTo>
                  <a:lnTo>
                    <a:pt x="1" y="2743"/>
                  </a:lnTo>
                  <a:lnTo>
                    <a:pt x="953" y="2600"/>
                  </a:lnTo>
                  <a:cubicBezTo>
                    <a:pt x="1096" y="2577"/>
                    <a:pt x="1191" y="2434"/>
                    <a:pt x="1168" y="2291"/>
                  </a:cubicBezTo>
                  <a:lnTo>
                    <a:pt x="1430" y="2243"/>
                  </a:lnTo>
                  <a:cubicBezTo>
                    <a:pt x="1453" y="2386"/>
                    <a:pt x="1573" y="2481"/>
                    <a:pt x="1692" y="2481"/>
                  </a:cubicBezTo>
                  <a:lnTo>
                    <a:pt x="1739" y="2481"/>
                  </a:lnTo>
                  <a:lnTo>
                    <a:pt x="2954" y="2291"/>
                  </a:lnTo>
                  <a:cubicBezTo>
                    <a:pt x="3097" y="2267"/>
                    <a:pt x="3192" y="2124"/>
                    <a:pt x="3168" y="1981"/>
                  </a:cubicBezTo>
                  <a:lnTo>
                    <a:pt x="2882" y="219"/>
                  </a:lnTo>
                  <a:cubicBezTo>
                    <a:pt x="2861" y="91"/>
                    <a:pt x="2744" y="1"/>
                    <a:pt x="2617" y="1"/>
                  </a:cubicBezTo>
                  <a:close/>
                </a:path>
              </a:pathLst>
            </a:custGeom>
            <a:solidFill>
              <a:srgbClr val="C200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50"/>
            <p:cNvSpPr/>
            <p:nvPr/>
          </p:nvSpPr>
          <p:spPr>
            <a:xfrm>
              <a:off x="828735" y="2442188"/>
              <a:ext cx="54366" cy="62303"/>
            </a:xfrm>
            <a:custGeom>
              <a:avLst/>
              <a:gdLst/>
              <a:ahLst/>
              <a:cxnLst/>
              <a:rect l="l" t="t" r="r" b="b"/>
              <a:pathLst>
                <a:path w="1548" h="1774" extrusionOk="0">
                  <a:moveTo>
                    <a:pt x="810" y="345"/>
                  </a:moveTo>
                  <a:cubicBezTo>
                    <a:pt x="857" y="345"/>
                    <a:pt x="881" y="345"/>
                    <a:pt x="929" y="368"/>
                  </a:cubicBezTo>
                  <a:cubicBezTo>
                    <a:pt x="953" y="392"/>
                    <a:pt x="976" y="440"/>
                    <a:pt x="976" y="488"/>
                  </a:cubicBezTo>
                  <a:cubicBezTo>
                    <a:pt x="1000" y="559"/>
                    <a:pt x="976" y="607"/>
                    <a:pt x="953" y="630"/>
                  </a:cubicBezTo>
                  <a:cubicBezTo>
                    <a:pt x="929" y="654"/>
                    <a:pt x="881" y="678"/>
                    <a:pt x="857" y="678"/>
                  </a:cubicBezTo>
                  <a:lnTo>
                    <a:pt x="476" y="749"/>
                  </a:lnTo>
                  <a:lnTo>
                    <a:pt x="429" y="416"/>
                  </a:lnTo>
                  <a:lnTo>
                    <a:pt x="810" y="345"/>
                  </a:lnTo>
                  <a:close/>
                  <a:moveTo>
                    <a:pt x="953" y="964"/>
                  </a:moveTo>
                  <a:cubicBezTo>
                    <a:pt x="1000" y="964"/>
                    <a:pt x="1048" y="988"/>
                    <a:pt x="1072" y="1011"/>
                  </a:cubicBezTo>
                  <a:cubicBezTo>
                    <a:pt x="1119" y="1035"/>
                    <a:pt x="1143" y="1083"/>
                    <a:pt x="1143" y="1131"/>
                  </a:cubicBezTo>
                  <a:cubicBezTo>
                    <a:pt x="1143" y="1178"/>
                    <a:pt x="1143" y="1226"/>
                    <a:pt x="1119" y="1273"/>
                  </a:cubicBezTo>
                  <a:cubicBezTo>
                    <a:pt x="1095" y="1297"/>
                    <a:pt x="1048" y="1321"/>
                    <a:pt x="1000" y="1321"/>
                  </a:cubicBezTo>
                  <a:lnTo>
                    <a:pt x="595" y="1392"/>
                  </a:lnTo>
                  <a:lnTo>
                    <a:pt x="524" y="1035"/>
                  </a:lnTo>
                  <a:lnTo>
                    <a:pt x="953" y="964"/>
                  </a:lnTo>
                  <a:close/>
                  <a:moveTo>
                    <a:pt x="959" y="1"/>
                  </a:moveTo>
                  <a:cubicBezTo>
                    <a:pt x="939" y="1"/>
                    <a:pt x="921" y="3"/>
                    <a:pt x="905" y="11"/>
                  </a:cubicBezTo>
                  <a:lnTo>
                    <a:pt x="0" y="154"/>
                  </a:lnTo>
                  <a:lnTo>
                    <a:pt x="262" y="1773"/>
                  </a:lnTo>
                  <a:lnTo>
                    <a:pt x="1048" y="1654"/>
                  </a:lnTo>
                  <a:cubicBezTo>
                    <a:pt x="1119" y="1631"/>
                    <a:pt x="1191" y="1607"/>
                    <a:pt x="1262" y="1583"/>
                  </a:cubicBezTo>
                  <a:cubicBezTo>
                    <a:pt x="1334" y="1559"/>
                    <a:pt x="1381" y="1512"/>
                    <a:pt x="1429" y="1488"/>
                  </a:cubicBezTo>
                  <a:cubicBezTo>
                    <a:pt x="1477" y="1440"/>
                    <a:pt x="1500" y="1392"/>
                    <a:pt x="1524" y="1321"/>
                  </a:cubicBezTo>
                  <a:cubicBezTo>
                    <a:pt x="1548" y="1273"/>
                    <a:pt x="1548" y="1202"/>
                    <a:pt x="1548" y="1154"/>
                  </a:cubicBezTo>
                  <a:cubicBezTo>
                    <a:pt x="1524" y="1035"/>
                    <a:pt x="1477" y="940"/>
                    <a:pt x="1405" y="892"/>
                  </a:cubicBezTo>
                  <a:cubicBezTo>
                    <a:pt x="1357" y="821"/>
                    <a:pt x="1262" y="797"/>
                    <a:pt x="1167" y="773"/>
                  </a:cubicBezTo>
                  <a:cubicBezTo>
                    <a:pt x="1238" y="726"/>
                    <a:pt x="1286" y="654"/>
                    <a:pt x="1310" y="583"/>
                  </a:cubicBezTo>
                  <a:cubicBezTo>
                    <a:pt x="1357" y="511"/>
                    <a:pt x="1357" y="440"/>
                    <a:pt x="1334" y="368"/>
                  </a:cubicBezTo>
                  <a:cubicBezTo>
                    <a:pt x="1334" y="321"/>
                    <a:pt x="1310" y="273"/>
                    <a:pt x="1286" y="226"/>
                  </a:cubicBezTo>
                  <a:cubicBezTo>
                    <a:pt x="1262" y="178"/>
                    <a:pt x="1238" y="130"/>
                    <a:pt x="1191" y="83"/>
                  </a:cubicBezTo>
                  <a:cubicBezTo>
                    <a:pt x="1167" y="59"/>
                    <a:pt x="1119" y="35"/>
                    <a:pt x="1072" y="11"/>
                  </a:cubicBezTo>
                  <a:cubicBezTo>
                    <a:pt x="1040" y="11"/>
                    <a:pt x="998" y="1"/>
                    <a:pt x="9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50"/>
            <p:cNvSpPr/>
            <p:nvPr/>
          </p:nvSpPr>
          <p:spPr>
            <a:xfrm>
              <a:off x="886438" y="2434215"/>
              <a:ext cx="53558" cy="62759"/>
            </a:xfrm>
            <a:custGeom>
              <a:avLst/>
              <a:gdLst/>
              <a:ahLst/>
              <a:cxnLst/>
              <a:rect l="l" t="t" r="r" b="b"/>
              <a:pathLst>
                <a:path w="1525" h="1787" extrusionOk="0">
                  <a:moveTo>
                    <a:pt x="572" y="453"/>
                  </a:moveTo>
                  <a:lnTo>
                    <a:pt x="858" y="1000"/>
                  </a:lnTo>
                  <a:lnTo>
                    <a:pt x="453" y="1072"/>
                  </a:lnTo>
                  <a:lnTo>
                    <a:pt x="572" y="453"/>
                  </a:lnTo>
                  <a:close/>
                  <a:moveTo>
                    <a:pt x="667" y="0"/>
                  </a:moveTo>
                  <a:lnTo>
                    <a:pt x="334" y="72"/>
                  </a:lnTo>
                  <a:lnTo>
                    <a:pt x="0" y="1786"/>
                  </a:lnTo>
                  <a:lnTo>
                    <a:pt x="0" y="1786"/>
                  </a:lnTo>
                  <a:lnTo>
                    <a:pt x="381" y="1715"/>
                  </a:lnTo>
                  <a:lnTo>
                    <a:pt x="453" y="1334"/>
                  </a:lnTo>
                  <a:lnTo>
                    <a:pt x="953" y="1262"/>
                  </a:lnTo>
                  <a:lnTo>
                    <a:pt x="1143" y="1596"/>
                  </a:lnTo>
                  <a:lnTo>
                    <a:pt x="1524" y="1524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50"/>
            <p:cNvSpPr/>
            <p:nvPr/>
          </p:nvSpPr>
          <p:spPr>
            <a:xfrm>
              <a:off x="929075" y="2468493"/>
              <a:ext cx="10922" cy="21774"/>
            </a:xfrm>
            <a:custGeom>
              <a:avLst/>
              <a:gdLst/>
              <a:ahLst/>
              <a:cxnLst/>
              <a:rect l="l" t="t" r="r" b="b"/>
              <a:pathLst>
                <a:path w="311" h="620" extrusionOk="0">
                  <a:moveTo>
                    <a:pt x="1" y="0"/>
                  </a:moveTo>
                  <a:lnTo>
                    <a:pt x="1" y="620"/>
                  </a:lnTo>
                  <a:lnTo>
                    <a:pt x="310" y="5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50"/>
            <p:cNvSpPr/>
            <p:nvPr/>
          </p:nvSpPr>
          <p:spPr>
            <a:xfrm>
              <a:off x="936626" y="2420834"/>
              <a:ext cx="66939" cy="66096"/>
            </a:xfrm>
            <a:custGeom>
              <a:avLst/>
              <a:gdLst/>
              <a:ahLst/>
              <a:cxnLst/>
              <a:rect l="l" t="t" r="r" b="b"/>
              <a:pathLst>
                <a:path w="1906" h="1882" extrusionOk="0">
                  <a:moveTo>
                    <a:pt x="1643" y="0"/>
                  </a:moveTo>
                  <a:lnTo>
                    <a:pt x="1238" y="72"/>
                  </a:lnTo>
                  <a:lnTo>
                    <a:pt x="953" y="976"/>
                  </a:lnTo>
                  <a:lnTo>
                    <a:pt x="405" y="214"/>
                  </a:lnTo>
                  <a:lnTo>
                    <a:pt x="0" y="262"/>
                  </a:lnTo>
                  <a:lnTo>
                    <a:pt x="238" y="1881"/>
                  </a:lnTo>
                  <a:lnTo>
                    <a:pt x="619" y="1834"/>
                  </a:lnTo>
                  <a:lnTo>
                    <a:pt x="476" y="857"/>
                  </a:lnTo>
                  <a:lnTo>
                    <a:pt x="929" y="1500"/>
                  </a:lnTo>
                  <a:lnTo>
                    <a:pt x="1143" y="1477"/>
                  </a:lnTo>
                  <a:lnTo>
                    <a:pt x="1381" y="714"/>
                  </a:lnTo>
                  <a:lnTo>
                    <a:pt x="1524" y="1691"/>
                  </a:lnTo>
                  <a:lnTo>
                    <a:pt x="1905" y="161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50"/>
            <p:cNvSpPr/>
            <p:nvPr/>
          </p:nvSpPr>
          <p:spPr>
            <a:xfrm>
              <a:off x="1006868" y="2416620"/>
              <a:ext cx="21774" cy="59423"/>
            </a:xfrm>
            <a:custGeom>
              <a:avLst/>
              <a:gdLst/>
              <a:ahLst/>
              <a:cxnLst/>
              <a:rect l="l" t="t" r="r" b="b"/>
              <a:pathLst>
                <a:path w="620" h="1692" extrusionOk="0">
                  <a:moveTo>
                    <a:pt x="358" y="1"/>
                  </a:moveTo>
                  <a:lnTo>
                    <a:pt x="1" y="49"/>
                  </a:lnTo>
                  <a:lnTo>
                    <a:pt x="143" y="1049"/>
                  </a:lnTo>
                  <a:lnTo>
                    <a:pt x="524" y="977"/>
                  </a:lnTo>
                  <a:lnTo>
                    <a:pt x="358" y="1"/>
                  </a:lnTo>
                  <a:close/>
                  <a:moveTo>
                    <a:pt x="572" y="1239"/>
                  </a:moveTo>
                  <a:lnTo>
                    <a:pt x="191" y="1311"/>
                  </a:lnTo>
                  <a:lnTo>
                    <a:pt x="262" y="1692"/>
                  </a:lnTo>
                  <a:lnTo>
                    <a:pt x="620" y="1620"/>
                  </a:lnTo>
                  <a:lnTo>
                    <a:pt x="572" y="123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2" name="Google Shape;2402;p50"/>
          <p:cNvGrpSpPr/>
          <p:nvPr/>
        </p:nvGrpSpPr>
        <p:grpSpPr>
          <a:xfrm>
            <a:off x="7191167" y="3966015"/>
            <a:ext cx="461052" cy="445301"/>
            <a:chOff x="781883" y="2318772"/>
            <a:chExt cx="293607" cy="283559"/>
          </a:xfrm>
        </p:grpSpPr>
        <p:sp>
          <p:nvSpPr>
            <p:cNvPr id="2403" name="Google Shape;2403;p50"/>
            <p:cNvSpPr/>
            <p:nvPr/>
          </p:nvSpPr>
          <p:spPr>
            <a:xfrm>
              <a:off x="804466" y="2339705"/>
              <a:ext cx="248439" cy="240888"/>
            </a:xfrm>
            <a:custGeom>
              <a:avLst/>
              <a:gdLst/>
              <a:ahLst/>
              <a:cxnLst/>
              <a:rect l="l" t="t" r="r" b="b"/>
              <a:pathLst>
                <a:path w="7074" h="6859" extrusionOk="0">
                  <a:moveTo>
                    <a:pt x="3549" y="0"/>
                  </a:moveTo>
                  <a:lnTo>
                    <a:pt x="2787" y="1310"/>
                  </a:lnTo>
                  <a:lnTo>
                    <a:pt x="1358" y="667"/>
                  </a:lnTo>
                  <a:lnTo>
                    <a:pt x="1572" y="2120"/>
                  </a:lnTo>
                  <a:lnTo>
                    <a:pt x="0" y="2382"/>
                  </a:lnTo>
                  <a:lnTo>
                    <a:pt x="1096" y="3429"/>
                  </a:lnTo>
                  <a:lnTo>
                    <a:pt x="0" y="4501"/>
                  </a:lnTo>
                  <a:lnTo>
                    <a:pt x="1572" y="4763"/>
                  </a:lnTo>
                  <a:lnTo>
                    <a:pt x="1358" y="6216"/>
                  </a:lnTo>
                  <a:lnTo>
                    <a:pt x="1358" y="6216"/>
                  </a:lnTo>
                  <a:lnTo>
                    <a:pt x="2787" y="5573"/>
                  </a:lnTo>
                  <a:lnTo>
                    <a:pt x="3549" y="6859"/>
                  </a:lnTo>
                  <a:lnTo>
                    <a:pt x="4287" y="5573"/>
                  </a:lnTo>
                  <a:lnTo>
                    <a:pt x="5716" y="6216"/>
                  </a:lnTo>
                  <a:lnTo>
                    <a:pt x="5716" y="6216"/>
                  </a:lnTo>
                  <a:lnTo>
                    <a:pt x="5502" y="4763"/>
                  </a:lnTo>
                  <a:lnTo>
                    <a:pt x="7073" y="4501"/>
                  </a:lnTo>
                  <a:lnTo>
                    <a:pt x="5978" y="3429"/>
                  </a:lnTo>
                  <a:lnTo>
                    <a:pt x="7073" y="2382"/>
                  </a:lnTo>
                  <a:lnTo>
                    <a:pt x="5502" y="2120"/>
                  </a:lnTo>
                  <a:lnTo>
                    <a:pt x="5716" y="667"/>
                  </a:lnTo>
                  <a:lnTo>
                    <a:pt x="4287" y="1310"/>
                  </a:lnTo>
                  <a:lnTo>
                    <a:pt x="35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50"/>
            <p:cNvSpPr/>
            <p:nvPr/>
          </p:nvSpPr>
          <p:spPr>
            <a:xfrm>
              <a:off x="929075" y="2339705"/>
              <a:ext cx="123833" cy="240888"/>
            </a:xfrm>
            <a:custGeom>
              <a:avLst/>
              <a:gdLst/>
              <a:ahLst/>
              <a:cxnLst/>
              <a:rect l="l" t="t" r="r" b="b"/>
              <a:pathLst>
                <a:path w="3526" h="6859" extrusionOk="0">
                  <a:moveTo>
                    <a:pt x="1" y="0"/>
                  </a:moveTo>
                  <a:lnTo>
                    <a:pt x="1" y="6859"/>
                  </a:lnTo>
                  <a:lnTo>
                    <a:pt x="739" y="5573"/>
                  </a:lnTo>
                  <a:lnTo>
                    <a:pt x="2168" y="6216"/>
                  </a:lnTo>
                  <a:lnTo>
                    <a:pt x="2168" y="6216"/>
                  </a:lnTo>
                  <a:lnTo>
                    <a:pt x="1954" y="4763"/>
                  </a:lnTo>
                  <a:lnTo>
                    <a:pt x="3525" y="4501"/>
                  </a:lnTo>
                  <a:lnTo>
                    <a:pt x="2644" y="3667"/>
                  </a:lnTo>
                  <a:lnTo>
                    <a:pt x="2430" y="3429"/>
                  </a:lnTo>
                  <a:lnTo>
                    <a:pt x="3240" y="2643"/>
                  </a:lnTo>
                  <a:lnTo>
                    <a:pt x="3525" y="2382"/>
                  </a:lnTo>
                  <a:lnTo>
                    <a:pt x="3144" y="2310"/>
                  </a:lnTo>
                  <a:lnTo>
                    <a:pt x="1954" y="2120"/>
                  </a:lnTo>
                  <a:lnTo>
                    <a:pt x="2025" y="1596"/>
                  </a:lnTo>
                  <a:lnTo>
                    <a:pt x="2168" y="667"/>
                  </a:lnTo>
                  <a:lnTo>
                    <a:pt x="2168" y="667"/>
                  </a:lnTo>
                  <a:lnTo>
                    <a:pt x="739" y="13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50"/>
            <p:cNvSpPr/>
            <p:nvPr/>
          </p:nvSpPr>
          <p:spPr>
            <a:xfrm>
              <a:off x="781883" y="2318772"/>
              <a:ext cx="293603" cy="283559"/>
            </a:xfrm>
            <a:custGeom>
              <a:avLst/>
              <a:gdLst/>
              <a:ahLst/>
              <a:cxnLst/>
              <a:rect l="l" t="t" r="r" b="b"/>
              <a:pathLst>
                <a:path w="8360" h="8074" extrusionOk="0">
                  <a:moveTo>
                    <a:pt x="4192" y="1215"/>
                  </a:moveTo>
                  <a:lnTo>
                    <a:pt x="4811" y="2287"/>
                  </a:lnTo>
                  <a:lnTo>
                    <a:pt x="5978" y="1763"/>
                  </a:lnTo>
                  <a:lnTo>
                    <a:pt x="5811" y="2954"/>
                  </a:lnTo>
                  <a:lnTo>
                    <a:pt x="7073" y="3168"/>
                  </a:lnTo>
                  <a:lnTo>
                    <a:pt x="6168" y="4025"/>
                  </a:lnTo>
                  <a:lnTo>
                    <a:pt x="7073" y="4883"/>
                  </a:lnTo>
                  <a:lnTo>
                    <a:pt x="5811" y="5097"/>
                  </a:lnTo>
                  <a:lnTo>
                    <a:pt x="5978" y="6312"/>
                  </a:lnTo>
                  <a:lnTo>
                    <a:pt x="5978" y="6312"/>
                  </a:lnTo>
                  <a:lnTo>
                    <a:pt x="4811" y="5788"/>
                  </a:lnTo>
                  <a:lnTo>
                    <a:pt x="4192" y="6859"/>
                  </a:lnTo>
                  <a:lnTo>
                    <a:pt x="3549" y="5788"/>
                  </a:lnTo>
                  <a:lnTo>
                    <a:pt x="2382" y="6312"/>
                  </a:lnTo>
                  <a:lnTo>
                    <a:pt x="2382" y="6312"/>
                  </a:lnTo>
                  <a:lnTo>
                    <a:pt x="2549" y="5097"/>
                  </a:lnTo>
                  <a:lnTo>
                    <a:pt x="1286" y="4883"/>
                  </a:lnTo>
                  <a:lnTo>
                    <a:pt x="2191" y="4025"/>
                  </a:lnTo>
                  <a:lnTo>
                    <a:pt x="1286" y="3168"/>
                  </a:lnTo>
                  <a:lnTo>
                    <a:pt x="2549" y="2954"/>
                  </a:lnTo>
                  <a:lnTo>
                    <a:pt x="2382" y="1763"/>
                  </a:lnTo>
                  <a:lnTo>
                    <a:pt x="3549" y="2287"/>
                  </a:lnTo>
                  <a:lnTo>
                    <a:pt x="4192" y="1215"/>
                  </a:lnTo>
                  <a:close/>
                  <a:moveTo>
                    <a:pt x="4192" y="1"/>
                  </a:moveTo>
                  <a:lnTo>
                    <a:pt x="3311" y="1501"/>
                  </a:lnTo>
                  <a:lnTo>
                    <a:pt x="1620" y="763"/>
                  </a:lnTo>
                  <a:lnTo>
                    <a:pt x="1620" y="763"/>
                  </a:lnTo>
                  <a:lnTo>
                    <a:pt x="1858" y="2454"/>
                  </a:lnTo>
                  <a:lnTo>
                    <a:pt x="0" y="2763"/>
                  </a:lnTo>
                  <a:lnTo>
                    <a:pt x="1310" y="4025"/>
                  </a:lnTo>
                  <a:lnTo>
                    <a:pt x="0" y="5287"/>
                  </a:lnTo>
                  <a:lnTo>
                    <a:pt x="1858" y="5597"/>
                  </a:lnTo>
                  <a:lnTo>
                    <a:pt x="1620" y="7312"/>
                  </a:lnTo>
                  <a:lnTo>
                    <a:pt x="1620" y="7312"/>
                  </a:lnTo>
                  <a:lnTo>
                    <a:pt x="3311" y="6550"/>
                  </a:lnTo>
                  <a:lnTo>
                    <a:pt x="4192" y="8074"/>
                  </a:lnTo>
                  <a:lnTo>
                    <a:pt x="5049" y="6550"/>
                  </a:lnTo>
                  <a:lnTo>
                    <a:pt x="6740" y="7312"/>
                  </a:lnTo>
                  <a:lnTo>
                    <a:pt x="6740" y="7312"/>
                  </a:lnTo>
                  <a:lnTo>
                    <a:pt x="6502" y="5597"/>
                  </a:lnTo>
                  <a:lnTo>
                    <a:pt x="8359" y="5287"/>
                  </a:lnTo>
                  <a:lnTo>
                    <a:pt x="7050" y="4025"/>
                  </a:lnTo>
                  <a:lnTo>
                    <a:pt x="8359" y="2763"/>
                  </a:lnTo>
                  <a:lnTo>
                    <a:pt x="6502" y="2454"/>
                  </a:lnTo>
                  <a:lnTo>
                    <a:pt x="6740" y="763"/>
                  </a:lnTo>
                  <a:lnTo>
                    <a:pt x="6740" y="763"/>
                  </a:lnTo>
                  <a:lnTo>
                    <a:pt x="5049" y="1501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50"/>
            <p:cNvSpPr/>
            <p:nvPr/>
          </p:nvSpPr>
          <p:spPr>
            <a:xfrm>
              <a:off x="929075" y="2318772"/>
              <a:ext cx="146415" cy="283559"/>
            </a:xfrm>
            <a:custGeom>
              <a:avLst/>
              <a:gdLst/>
              <a:ahLst/>
              <a:cxnLst/>
              <a:rect l="l" t="t" r="r" b="b"/>
              <a:pathLst>
                <a:path w="4169" h="8074" extrusionOk="0">
                  <a:moveTo>
                    <a:pt x="1" y="1"/>
                  </a:moveTo>
                  <a:lnTo>
                    <a:pt x="1" y="1215"/>
                  </a:lnTo>
                  <a:lnTo>
                    <a:pt x="620" y="2287"/>
                  </a:lnTo>
                  <a:lnTo>
                    <a:pt x="1787" y="1763"/>
                  </a:lnTo>
                  <a:lnTo>
                    <a:pt x="1787" y="1763"/>
                  </a:lnTo>
                  <a:lnTo>
                    <a:pt x="1715" y="2311"/>
                  </a:lnTo>
                  <a:lnTo>
                    <a:pt x="1668" y="2644"/>
                  </a:lnTo>
                  <a:lnTo>
                    <a:pt x="1620" y="2954"/>
                  </a:lnTo>
                  <a:lnTo>
                    <a:pt x="1668" y="2978"/>
                  </a:lnTo>
                  <a:lnTo>
                    <a:pt x="2882" y="3168"/>
                  </a:lnTo>
                  <a:lnTo>
                    <a:pt x="1977" y="4025"/>
                  </a:lnTo>
                  <a:lnTo>
                    <a:pt x="2335" y="4359"/>
                  </a:lnTo>
                  <a:lnTo>
                    <a:pt x="2882" y="4883"/>
                  </a:lnTo>
                  <a:lnTo>
                    <a:pt x="1620" y="5097"/>
                  </a:lnTo>
                  <a:lnTo>
                    <a:pt x="1787" y="6312"/>
                  </a:lnTo>
                  <a:lnTo>
                    <a:pt x="1787" y="6312"/>
                  </a:lnTo>
                  <a:lnTo>
                    <a:pt x="620" y="5788"/>
                  </a:lnTo>
                  <a:lnTo>
                    <a:pt x="1" y="6859"/>
                  </a:lnTo>
                  <a:lnTo>
                    <a:pt x="1" y="8074"/>
                  </a:lnTo>
                  <a:lnTo>
                    <a:pt x="858" y="6550"/>
                  </a:lnTo>
                  <a:lnTo>
                    <a:pt x="2549" y="7312"/>
                  </a:lnTo>
                  <a:lnTo>
                    <a:pt x="2549" y="7312"/>
                  </a:lnTo>
                  <a:lnTo>
                    <a:pt x="2311" y="5597"/>
                  </a:lnTo>
                  <a:lnTo>
                    <a:pt x="4168" y="5287"/>
                  </a:lnTo>
                  <a:lnTo>
                    <a:pt x="2978" y="4144"/>
                  </a:lnTo>
                  <a:lnTo>
                    <a:pt x="2859" y="4025"/>
                  </a:lnTo>
                  <a:lnTo>
                    <a:pt x="3359" y="3549"/>
                  </a:lnTo>
                  <a:lnTo>
                    <a:pt x="4168" y="2763"/>
                  </a:lnTo>
                  <a:lnTo>
                    <a:pt x="3025" y="2573"/>
                  </a:lnTo>
                  <a:lnTo>
                    <a:pt x="2311" y="2454"/>
                  </a:lnTo>
                  <a:lnTo>
                    <a:pt x="2358" y="2073"/>
                  </a:lnTo>
                  <a:lnTo>
                    <a:pt x="2549" y="763"/>
                  </a:lnTo>
                  <a:lnTo>
                    <a:pt x="858" y="15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50"/>
            <p:cNvSpPr/>
            <p:nvPr/>
          </p:nvSpPr>
          <p:spPr>
            <a:xfrm>
              <a:off x="816161" y="2404784"/>
              <a:ext cx="225014" cy="111506"/>
            </a:xfrm>
            <a:custGeom>
              <a:avLst/>
              <a:gdLst/>
              <a:ahLst/>
              <a:cxnLst/>
              <a:rect l="l" t="t" r="r" b="b"/>
              <a:pathLst>
                <a:path w="6407" h="3175" extrusionOk="0">
                  <a:moveTo>
                    <a:pt x="5832" y="1"/>
                  </a:moveTo>
                  <a:cubicBezTo>
                    <a:pt x="5817" y="1"/>
                    <a:pt x="5802" y="2"/>
                    <a:pt x="5788" y="5"/>
                  </a:cubicBezTo>
                  <a:lnTo>
                    <a:pt x="5049" y="124"/>
                  </a:lnTo>
                  <a:lnTo>
                    <a:pt x="4573" y="219"/>
                  </a:lnTo>
                  <a:cubicBezTo>
                    <a:pt x="4478" y="219"/>
                    <a:pt x="4406" y="290"/>
                    <a:pt x="4359" y="386"/>
                  </a:cubicBezTo>
                  <a:lnTo>
                    <a:pt x="4264" y="719"/>
                  </a:lnTo>
                  <a:lnTo>
                    <a:pt x="4073" y="433"/>
                  </a:lnTo>
                  <a:cubicBezTo>
                    <a:pt x="4014" y="374"/>
                    <a:pt x="3939" y="332"/>
                    <a:pt x="3862" y="332"/>
                  </a:cubicBezTo>
                  <a:cubicBezTo>
                    <a:pt x="3845" y="332"/>
                    <a:pt x="3828" y="334"/>
                    <a:pt x="3811" y="338"/>
                  </a:cubicBezTo>
                  <a:lnTo>
                    <a:pt x="3311" y="409"/>
                  </a:lnTo>
                  <a:cubicBezTo>
                    <a:pt x="3168" y="433"/>
                    <a:pt x="3073" y="576"/>
                    <a:pt x="3097" y="719"/>
                  </a:cubicBezTo>
                  <a:lnTo>
                    <a:pt x="3144" y="1005"/>
                  </a:lnTo>
                  <a:lnTo>
                    <a:pt x="2930" y="648"/>
                  </a:lnTo>
                  <a:cubicBezTo>
                    <a:pt x="2882" y="552"/>
                    <a:pt x="2763" y="505"/>
                    <a:pt x="2668" y="505"/>
                  </a:cubicBezTo>
                  <a:lnTo>
                    <a:pt x="2239" y="576"/>
                  </a:lnTo>
                  <a:cubicBezTo>
                    <a:pt x="2120" y="600"/>
                    <a:pt x="2049" y="695"/>
                    <a:pt x="2025" y="790"/>
                  </a:cubicBezTo>
                  <a:lnTo>
                    <a:pt x="1954" y="1148"/>
                  </a:lnTo>
                  <a:cubicBezTo>
                    <a:pt x="1954" y="1148"/>
                    <a:pt x="1930" y="1124"/>
                    <a:pt x="1930" y="1124"/>
                  </a:cubicBezTo>
                  <a:cubicBezTo>
                    <a:pt x="1882" y="1052"/>
                    <a:pt x="1835" y="981"/>
                    <a:pt x="1763" y="910"/>
                  </a:cubicBezTo>
                  <a:cubicBezTo>
                    <a:pt x="1692" y="862"/>
                    <a:pt x="1620" y="814"/>
                    <a:pt x="1525" y="767"/>
                  </a:cubicBezTo>
                  <a:cubicBezTo>
                    <a:pt x="1430" y="743"/>
                    <a:pt x="1311" y="743"/>
                    <a:pt x="1215" y="743"/>
                  </a:cubicBezTo>
                  <a:lnTo>
                    <a:pt x="310" y="886"/>
                  </a:lnTo>
                  <a:cubicBezTo>
                    <a:pt x="120" y="933"/>
                    <a:pt x="1" y="1076"/>
                    <a:pt x="25" y="1267"/>
                  </a:cubicBezTo>
                  <a:lnTo>
                    <a:pt x="287" y="2886"/>
                  </a:lnTo>
                  <a:cubicBezTo>
                    <a:pt x="330" y="3060"/>
                    <a:pt x="473" y="3175"/>
                    <a:pt x="625" y="3175"/>
                  </a:cubicBezTo>
                  <a:cubicBezTo>
                    <a:pt x="639" y="3175"/>
                    <a:pt x="653" y="3174"/>
                    <a:pt x="668" y="3172"/>
                  </a:cubicBezTo>
                  <a:lnTo>
                    <a:pt x="1453" y="3029"/>
                  </a:lnTo>
                  <a:cubicBezTo>
                    <a:pt x="1501" y="3029"/>
                    <a:pt x="1549" y="3029"/>
                    <a:pt x="1596" y="3005"/>
                  </a:cubicBezTo>
                  <a:lnTo>
                    <a:pt x="2478" y="2862"/>
                  </a:lnTo>
                  <a:cubicBezTo>
                    <a:pt x="2597" y="2862"/>
                    <a:pt x="2668" y="2767"/>
                    <a:pt x="2692" y="2648"/>
                  </a:cubicBezTo>
                  <a:lnTo>
                    <a:pt x="2739" y="2457"/>
                  </a:lnTo>
                  <a:lnTo>
                    <a:pt x="2763" y="2457"/>
                  </a:lnTo>
                  <a:lnTo>
                    <a:pt x="2859" y="2624"/>
                  </a:lnTo>
                  <a:cubicBezTo>
                    <a:pt x="2921" y="2707"/>
                    <a:pt x="3001" y="2772"/>
                    <a:pt x="3099" y="2772"/>
                  </a:cubicBezTo>
                  <a:cubicBezTo>
                    <a:pt x="3113" y="2772"/>
                    <a:pt x="3129" y="2770"/>
                    <a:pt x="3144" y="2767"/>
                  </a:cubicBezTo>
                  <a:lnTo>
                    <a:pt x="4168" y="2600"/>
                  </a:lnTo>
                  <a:cubicBezTo>
                    <a:pt x="4311" y="2577"/>
                    <a:pt x="4406" y="2434"/>
                    <a:pt x="4383" y="2291"/>
                  </a:cubicBezTo>
                  <a:lnTo>
                    <a:pt x="4645" y="2243"/>
                  </a:lnTo>
                  <a:cubicBezTo>
                    <a:pt x="4666" y="2374"/>
                    <a:pt x="4788" y="2484"/>
                    <a:pt x="4917" y="2484"/>
                  </a:cubicBezTo>
                  <a:cubicBezTo>
                    <a:pt x="4930" y="2484"/>
                    <a:pt x="4942" y="2483"/>
                    <a:pt x="4954" y="2481"/>
                  </a:cubicBezTo>
                  <a:lnTo>
                    <a:pt x="6169" y="2291"/>
                  </a:lnTo>
                  <a:cubicBezTo>
                    <a:pt x="6312" y="2267"/>
                    <a:pt x="6407" y="2124"/>
                    <a:pt x="6383" y="1981"/>
                  </a:cubicBezTo>
                  <a:lnTo>
                    <a:pt x="6097" y="219"/>
                  </a:lnTo>
                  <a:cubicBezTo>
                    <a:pt x="6076" y="91"/>
                    <a:pt x="5959" y="1"/>
                    <a:pt x="58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50"/>
            <p:cNvSpPr/>
            <p:nvPr/>
          </p:nvSpPr>
          <p:spPr>
            <a:xfrm>
              <a:off x="929075" y="2404784"/>
              <a:ext cx="112103" cy="96369"/>
            </a:xfrm>
            <a:custGeom>
              <a:avLst/>
              <a:gdLst/>
              <a:ahLst/>
              <a:cxnLst/>
              <a:rect l="l" t="t" r="r" b="b"/>
              <a:pathLst>
                <a:path w="3192" h="2744" extrusionOk="0">
                  <a:moveTo>
                    <a:pt x="2617" y="1"/>
                  </a:moveTo>
                  <a:cubicBezTo>
                    <a:pt x="2602" y="1"/>
                    <a:pt x="2587" y="2"/>
                    <a:pt x="2573" y="5"/>
                  </a:cubicBezTo>
                  <a:lnTo>
                    <a:pt x="1834" y="124"/>
                  </a:lnTo>
                  <a:lnTo>
                    <a:pt x="1358" y="219"/>
                  </a:lnTo>
                  <a:cubicBezTo>
                    <a:pt x="1263" y="219"/>
                    <a:pt x="1191" y="290"/>
                    <a:pt x="1144" y="386"/>
                  </a:cubicBezTo>
                  <a:lnTo>
                    <a:pt x="1049" y="719"/>
                  </a:lnTo>
                  <a:lnTo>
                    <a:pt x="858" y="433"/>
                  </a:lnTo>
                  <a:cubicBezTo>
                    <a:pt x="799" y="374"/>
                    <a:pt x="724" y="332"/>
                    <a:pt x="647" y="332"/>
                  </a:cubicBezTo>
                  <a:cubicBezTo>
                    <a:pt x="630" y="332"/>
                    <a:pt x="613" y="334"/>
                    <a:pt x="596" y="338"/>
                  </a:cubicBezTo>
                  <a:lnTo>
                    <a:pt x="96" y="409"/>
                  </a:lnTo>
                  <a:cubicBezTo>
                    <a:pt x="48" y="409"/>
                    <a:pt x="25" y="433"/>
                    <a:pt x="1" y="457"/>
                  </a:cubicBezTo>
                  <a:lnTo>
                    <a:pt x="1" y="2743"/>
                  </a:lnTo>
                  <a:lnTo>
                    <a:pt x="953" y="2600"/>
                  </a:lnTo>
                  <a:cubicBezTo>
                    <a:pt x="1096" y="2577"/>
                    <a:pt x="1191" y="2434"/>
                    <a:pt x="1168" y="2291"/>
                  </a:cubicBezTo>
                  <a:lnTo>
                    <a:pt x="1430" y="2243"/>
                  </a:lnTo>
                  <a:cubicBezTo>
                    <a:pt x="1453" y="2386"/>
                    <a:pt x="1573" y="2481"/>
                    <a:pt x="1692" y="2481"/>
                  </a:cubicBezTo>
                  <a:lnTo>
                    <a:pt x="1739" y="2481"/>
                  </a:lnTo>
                  <a:lnTo>
                    <a:pt x="2954" y="2291"/>
                  </a:lnTo>
                  <a:cubicBezTo>
                    <a:pt x="3097" y="2267"/>
                    <a:pt x="3192" y="2124"/>
                    <a:pt x="3168" y="1981"/>
                  </a:cubicBezTo>
                  <a:lnTo>
                    <a:pt x="2882" y="219"/>
                  </a:lnTo>
                  <a:cubicBezTo>
                    <a:pt x="2861" y="91"/>
                    <a:pt x="2744" y="1"/>
                    <a:pt x="2617" y="1"/>
                  </a:cubicBezTo>
                  <a:close/>
                </a:path>
              </a:pathLst>
            </a:custGeom>
            <a:solidFill>
              <a:srgbClr val="C200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50"/>
            <p:cNvSpPr/>
            <p:nvPr/>
          </p:nvSpPr>
          <p:spPr>
            <a:xfrm>
              <a:off x="828735" y="2442188"/>
              <a:ext cx="54366" cy="62303"/>
            </a:xfrm>
            <a:custGeom>
              <a:avLst/>
              <a:gdLst/>
              <a:ahLst/>
              <a:cxnLst/>
              <a:rect l="l" t="t" r="r" b="b"/>
              <a:pathLst>
                <a:path w="1548" h="1774" extrusionOk="0">
                  <a:moveTo>
                    <a:pt x="810" y="345"/>
                  </a:moveTo>
                  <a:cubicBezTo>
                    <a:pt x="857" y="345"/>
                    <a:pt x="881" y="345"/>
                    <a:pt x="929" y="368"/>
                  </a:cubicBezTo>
                  <a:cubicBezTo>
                    <a:pt x="953" y="392"/>
                    <a:pt x="976" y="440"/>
                    <a:pt x="976" y="488"/>
                  </a:cubicBezTo>
                  <a:cubicBezTo>
                    <a:pt x="1000" y="559"/>
                    <a:pt x="976" y="607"/>
                    <a:pt x="953" y="630"/>
                  </a:cubicBezTo>
                  <a:cubicBezTo>
                    <a:pt x="929" y="654"/>
                    <a:pt x="881" y="678"/>
                    <a:pt x="857" y="678"/>
                  </a:cubicBezTo>
                  <a:lnTo>
                    <a:pt x="476" y="749"/>
                  </a:lnTo>
                  <a:lnTo>
                    <a:pt x="429" y="416"/>
                  </a:lnTo>
                  <a:lnTo>
                    <a:pt x="810" y="345"/>
                  </a:lnTo>
                  <a:close/>
                  <a:moveTo>
                    <a:pt x="953" y="964"/>
                  </a:moveTo>
                  <a:cubicBezTo>
                    <a:pt x="1000" y="964"/>
                    <a:pt x="1048" y="988"/>
                    <a:pt x="1072" y="1011"/>
                  </a:cubicBezTo>
                  <a:cubicBezTo>
                    <a:pt x="1119" y="1035"/>
                    <a:pt x="1143" y="1083"/>
                    <a:pt x="1143" y="1131"/>
                  </a:cubicBezTo>
                  <a:cubicBezTo>
                    <a:pt x="1143" y="1178"/>
                    <a:pt x="1143" y="1226"/>
                    <a:pt x="1119" y="1273"/>
                  </a:cubicBezTo>
                  <a:cubicBezTo>
                    <a:pt x="1095" y="1297"/>
                    <a:pt x="1048" y="1321"/>
                    <a:pt x="1000" y="1321"/>
                  </a:cubicBezTo>
                  <a:lnTo>
                    <a:pt x="595" y="1392"/>
                  </a:lnTo>
                  <a:lnTo>
                    <a:pt x="524" y="1035"/>
                  </a:lnTo>
                  <a:lnTo>
                    <a:pt x="953" y="964"/>
                  </a:lnTo>
                  <a:close/>
                  <a:moveTo>
                    <a:pt x="959" y="1"/>
                  </a:moveTo>
                  <a:cubicBezTo>
                    <a:pt x="939" y="1"/>
                    <a:pt x="921" y="3"/>
                    <a:pt x="905" y="11"/>
                  </a:cubicBezTo>
                  <a:lnTo>
                    <a:pt x="0" y="154"/>
                  </a:lnTo>
                  <a:lnTo>
                    <a:pt x="262" y="1773"/>
                  </a:lnTo>
                  <a:lnTo>
                    <a:pt x="1048" y="1654"/>
                  </a:lnTo>
                  <a:cubicBezTo>
                    <a:pt x="1119" y="1631"/>
                    <a:pt x="1191" y="1607"/>
                    <a:pt x="1262" y="1583"/>
                  </a:cubicBezTo>
                  <a:cubicBezTo>
                    <a:pt x="1334" y="1559"/>
                    <a:pt x="1381" y="1512"/>
                    <a:pt x="1429" y="1488"/>
                  </a:cubicBezTo>
                  <a:cubicBezTo>
                    <a:pt x="1477" y="1440"/>
                    <a:pt x="1500" y="1392"/>
                    <a:pt x="1524" y="1321"/>
                  </a:cubicBezTo>
                  <a:cubicBezTo>
                    <a:pt x="1548" y="1273"/>
                    <a:pt x="1548" y="1202"/>
                    <a:pt x="1548" y="1154"/>
                  </a:cubicBezTo>
                  <a:cubicBezTo>
                    <a:pt x="1524" y="1035"/>
                    <a:pt x="1477" y="940"/>
                    <a:pt x="1405" y="892"/>
                  </a:cubicBezTo>
                  <a:cubicBezTo>
                    <a:pt x="1357" y="821"/>
                    <a:pt x="1262" y="797"/>
                    <a:pt x="1167" y="773"/>
                  </a:cubicBezTo>
                  <a:cubicBezTo>
                    <a:pt x="1238" y="726"/>
                    <a:pt x="1286" y="654"/>
                    <a:pt x="1310" y="583"/>
                  </a:cubicBezTo>
                  <a:cubicBezTo>
                    <a:pt x="1357" y="511"/>
                    <a:pt x="1357" y="440"/>
                    <a:pt x="1334" y="368"/>
                  </a:cubicBezTo>
                  <a:cubicBezTo>
                    <a:pt x="1334" y="321"/>
                    <a:pt x="1310" y="273"/>
                    <a:pt x="1286" y="226"/>
                  </a:cubicBezTo>
                  <a:cubicBezTo>
                    <a:pt x="1262" y="178"/>
                    <a:pt x="1238" y="130"/>
                    <a:pt x="1191" y="83"/>
                  </a:cubicBezTo>
                  <a:cubicBezTo>
                    <a:pt x="1167" y="59"/>
                    <a:pt x="1119" y="35"/>
                    <a:pt x="1072" y="11"/>
                  </a:cubicBezTo>
                  <a:cubicBezTo>
                    <a:pt x="1040" y="11"/>
                    <a:pt x="998" y="1"/>
                    <a:pt x="9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50"/>
            <p:cNvSpPr/>
            <p:nvPr/>
          </p:nvSpPr>
          <p:spPr>
            <a:xfrm>
              <a:off x="886438" y="2434215"/>
              <a:ext cx="53558" cy="62759"/>
            </a:xfrm>
            <a:custGeom>
              <a:avLst/>
              <a:gdLst/>
              <a:ahLst/>
              <a:cxnLst/>
              <a:rect l="l" t="t" r="r" b="b"/>
              <a:pathLst>
                <a:path w="1525" h="1787" extrusionOk="0">
                  <a:moveTo>
                    <a:pt x="572" y="453"/>
                  </a:moveTo>
                  <a:lnTo>
                    <a:pt x="858" y="1000"/>
                  </a:lnTo>
                  <a:lnTo>
                    <a:pt x="453" y="1072"/>
                  </a:lnTo>
                  <a:lnTo>
                    <a:pt x="572" y="453"/>
                  </a:lnTo>
                  <a:close/>
                  <a:moveTo>
                    <a:pt x="667" y="0"/>
                  </a:moveTo>
                  <a:lnTo>
                    <a:pt x="334" y="72"/>
                  </a:lnTo>
                  <a:lnTo>
                    <a:pt x="0" y="1786"/>
                  </a:lnTo>
                  <a:lnTo>
                    <a:pt x="0" y="1786"/>
                  </a:lnTo>
                  <a:lnTo>
                    <a:pt x="381" y="1715"/>
                  </a:lnTo>
                  <a:lnTo>
                    <a:pt x="453" y="1334"/>
                  </a:lnTo>
                  <a:lnTo>
                    <a:pt x="953" y="1262"/>
                  </a:lnTo>
                  <a:lnTo>
                    <a:pt x="1143" y="1596"/>
                  </a:lnTo>
                  <a:lnTo>
                    <a:pt x="1524" y="1524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50"/>
            <p:cNvSpPr/>
            <p:nvPr/>
          </p:nvSpPr>
          <p:spPr>
            <a:xfrm>
              <a:off x="929075" y="2468493"/>
              <a:ext cx="10922" cy="21774"/>
            </a:xfrm>
            <a:custGeom>
              <a:avLst/>
              <a:gdLst/>
              <a:ahLst/>
              <a:cxnLst/>
              <a:rect l="l" t="t" r="r" b="b"/>
              <a:pathLst>
                <a:path w="311" h="620" extrusionOk="0">
                  <a:moveTo>
                    <a:pt x="1" y="0"/>
                  </a:moveTo>
                  <a:lnTo>
                    <a:pt x="1" y="620"/>
                  </a:lnTo>
                  <a:lnTo>
                    <a:pt x="310" y="5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50"/>
            <p:cNvSpPr/>
            <p:nvPr/>
          </p:nvSpPr>
          <p:spPr>
            <a:xfrm>
              <a:off x="936626" y="2420834"/>
              <a:ext cx="66939" cy="66096"/>
            </a:xfrm>
            <a:custGeom>
              <a:avLst/>
              <a:gdLst/>
              <a:ahLst/>
              <a:cxnLst/>
              <a:rect l="l" t="t" r="r" b="b"/>
              <a:pathLst>
                <a:path w="1906" h="1882" extrusionOk="0">
                  <a:moveTo>
                    <a:pt x="1643" y="0"/>
                  </a:moveTo>
                  <a:lnTo>
                    <a:pt x="1238" y="72"/>
                  </a:lnTo>
                  <a:lnTo>
                    <a:pt x="953" y="976"/>
                  </a:lnTo>
                  <a:lnTo>
                    <a:pt x="405" y="214"/>
                  </a:lnTo>
                  <a:lnTo>
                    <a:pt x="0" y="262"/>
                  </a:lnTo>
                  <a:lnTo>
                    <a:pt x="238" y="1881"/>
                  </a:lnTo>
                  <a:lnTo>
                    <a:pt x="619" y="1834"/>
                  </a:lnTo>
                  <a:lnTo>
                    <a:pt x="476" y="857"/>
                  </a:lnTo>
                  <a:lnTo>
                    <a:pt x="929" y="1500"/>
                  </a:lnTo>
                  <a:lnTo>
                    <a:pt x="1143" y="1477"/>
                  </a:lnTo>
                  <a:lnTo>
                    <a:pt x="1381" y="714"/>
                  </a:lnTo>
                  <a:lnTo>
                    <a:pt x="1524" y="1691"/>
                  </a:lnTo>
                  <a:lnTo>
                    <a:pt x="1905" y="161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50"/>
            <p:cNvSpPr/>
            <p:nvPr/>
          </p:nvSpPr>
          <p:spPr>
            <a:xfrm>
              <a:off x="1006868" y="2416620"/>
              <a:ext cx="21774" cy="59423"/>
            </a:xfrm>
            <a:custGeom>
              <a:avLst/>
              <a:gdLst/>
              <a:ahLst/>
              <a:cxnLst/>
              <a:rect l="l" t="t" r="r" b="b"/>
              <a:pathLst>
                <a:path w="620" h="1692" extrusionOk="0">
                  <a:moveTo>
                    <a:pt x="358" y="1"/>
                  </a:moveTo>
                  <a:lnTo>
                    <a:pt x="1" y="49"/>
                  </a:lnTo>
                  <a:lnTo>
                    <a:pt x="143" y="1049"/>
                  </a:lnTo>
                  <a:lnTo>
                    <a:pt x="524" y="977"/>
                  </a:lnTo>
                  <a:lnTo>
                    <a:pt x="358" y="1"/>
                  </a:lnTo>
                  <a:close/>
                  <a:moveTo>
                    <a:pt x="572" y="1239"/>
                  </a:moveTo>
                  <a:lnTo>
                    <a:pt x="191" y="1311"/>
                  </a:lnTo>
                  <a:lnTo>
                    <a:pt x="262" y="1692"/>
                  </a:lnTo>
                  <a:lnTo>
                    <a:pt x="620" y="1620"/>
                  </a:lnTo>
                  <a:lnTo>
                    <a:pt x="572" y="123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4" name="Google Shape;2414;p50"/>
          <p:cNvGrpSpPr/>
          <p:nvPr/>
        </p:nvGrpSpPr>
        <p:grpSpPr>
          <a:xfrm>
            <a:off x="7191167" y="2888090"/>
            <a:ext cx="461052" cy="445301"/>
            <a:chOff x="781883" y="2318772"/>
            <a:chExt cx="293607" cy="283559"/>
          </a:xfrm>
        </p:grpSpPr>
        <p:sp>
          <p:nvSpPr>
            <p:cNvPr id="2415" name="Google Shape;2415;p50"/>
            <p:cNvSpPr/>
            <p:nvPr/>
          </p:nvSpPr>
          <p:spPr>
            <a:xfrm>
              <a:off x="804466" y="2339705"/>
              <a:ext cx="248439" cy="240888"/>
            </a:xfrm>
            <a:custGeom>
              <a:avLst/>
              <a:gdLst/>
              <a:ahLst/>
              <a:cxnLst/>
              <a:rect l="l" t="t" r="r" b="b"/>
              <a:pathLst>
                <a:path w="7074" h="6859" extrusionOk="0">
                  <a:moveTo>
                    <a:pt x="3549" y="0"/>
                  </a:moveTo>
                  <a:lnTo>
                    <a:pt x="2787" y="1310"/>
                  </a:lnTo>
                  <a:lnTo>
                    <a:pt x="1358" y="667"/>
                  </a:lnTo>
                  <a:lnTo>
                    <a:pt x="1572" y="2120"/>
                  </a:lnTo>
                  <a:lnTo>
                    <a:pt x="0" y="2382"/>
                  </a:lnTo>
                  <a:lnTo>
                    <a:pt x="1096" y="3429"/>
                  </a:lnTo>
                  <a:lnTo>
                    <a:pt x="0" y="4501"/>
                  </a:lnTo>
                  <a:lnTo>
                    <a:pt x="1572" y="4763"/>
                  </a:lnTo>
                  <a:lnTo>
                    <a:pt x="1358" y="6216"/>
                  </a:lnTo>
                  <a:lnTo>
                    <a:pt x="1358" y="6216"/>
                  </a:lnTo>
                  <a:lnTo>
                    <a:pt x="2787" y="5573"/>
                  </a:lnTo>
                  <a:lnTo>
                    <a:pt x="3549" y="6859"/>
                  </a:lnTo>
                  <a:lnTo>
                    <a:pt x="4287" y="5573"/>
                  </a:lnTo>
                  <a:lnTo>
                    <a:pt x="5716" y="6216"/>
                  </a:lnTo>
                  <a:lnTo>
                    <a:pt x="5716" y="6216"/>
                  </a:lnTo>
                  <a:lnTo>
                    <a:pt x="5502" y="4763"/>
                  </a:lnTo>
                  <a:lnTo>
                    <a:pt x="7073" y="4501"/>
                  </a:lnTo>
                  <a:lnTo>
                    <a:pt x="5978" y="3429"/>
                  </a:lnTo>
                  <a:lnTo>
                    <a:pt x="7073" y="2382"/>
                  </a:lnTo>
                  <a:lnTo>
                    <a:pt x="5502" y="2120"/>
                  </a:lnTo>
                  <a:lnTo>
                    <a:pt x="5716" y="667"/>
                  </a:lnTo>
                  <a:lnTo>
                    <a:pt x="4287" y="1310"/>
                  </a:lnTo>
                  <a:lnTo>
                    <a:pt x="35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50"/>
            <p:cNvSpPr/>
            <p:nvPr/>
          </p:nvSpPr>
          <p:spPr>
            <a:xfrm>
              <a:off x="929075" y="2339705"/>
              <a:ext cx="123833" cy="240888"/>
            </a:xfrm>
            <a:custGeom>
              <a:avLst/>
              <a:gdLst/>
              <a:ahLst/>
              <a:cxnLst/>
              <a:rect l="l" t="t" r="r" b="b"/>
              <a:pathLst>
                <a:path w="3526" h="6859" extrusionOk="0">
                  <a:moveTo>
                    <a:pt x="1" y="0"/>
                  </a:moveTo>
                  <a:lnTo>
                    <a:pt x="1" y="6859"/>
                  </a:lnTo>
                  <a:lnTo>
                    <a:pt x="739" y="5573"/>
                  </a:lnTo>
                  <a:lnTo>
                    <a:pt x="2168" y="6216"/>
                  </a:lnTo>
                  <a:lnTo>
                    <a:pt x="2168" y="6216"/>
                  </a:lnTo>
                  <a:lnTo>
                    <a:pt x="1954" y="4763"/>
                  </a:lnTo>
                  <a:lnTo>
                    <a:pt x="3525" y="4501"/>
                  </a:lnTo>
                  <a:lnTo>
                    <a:pt x="2644" y="3667"/>
                  </a:lnTo>
                  <a:lnTo>
                    <a:pt x="2430" y="3429"/>
                  </a:lnTo>
                  <a:lnTo>
                    <a:pt x="3240" y="2643"/>
                  </a:lnTo>
                  <a:lnTo>
                    <a:pt x="3525" y="2382"/>
                  </a:lnTo>
                  <a:lnTo>
                    <a:pt x="3144" y="2310"/>
                  </a:lnTo>
                  <a:lnTo>
                    <a:pt x="1954" y="2120"/>
                  </a:lnTo>
                  <a:lnTo>
                    <a:pt x="2025" y="1596"/>
                  </a:lnTo>
                  <a:lnTo>
                    <a:pt x="2168" y="667"/>
                  </a:lnTo>
                  <a:lnTo>
                    <a:pt x="2168" y="667"/>
                  </a:lnTo>
                  <a:lnTo>
                    <a:pt x="739" y="13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50"/>
            <p:cNvSpPr/>
            <p:nvPr/>
          </p:nvSpPr>
          <p:spPr>
            <a:xfrm>
              <a:off x="781883" y="2318772"/>
              <a:ext cx="293603" cy="283559"/>
            </a:xfrm>
            <a:custGeom>
              <a:avLst/>
              <a:gdLst/>
              <a:ahLst/>
              <a:cxnLst/>
              <a:rect l="l" t="t" r="r" b="b"/>
              <a:pathLst>
                <a:path w="8360" h="8074" extrusionOk="0">
                  <a:moveTo>
                    <a:pt x="4192" y="1215"/>
                  </a:moveTo>
                  <a:lnTo>
                    <a:pt x="4811" y="2287"/>
                  </a:lnTo>
                  <a:lnTo>
                    <a:pt x="5978" y="1763"/>
                  </a:lnTo>
                  <a:lnTo>
                    <a:pt x="5811" y="2954"/>
                  </a:lnTo>
                  <a:lnTo>
                    <a:pt x="7073" y="3168"/>
                  </a:lnTo>
                  <a:lnTo>
                    <a:pt x="6168" y="4025"/>
                  </a:lnTo>
                  <a:lnTo>
                    <a:pt x="7073" y="4883"/>
                  </a:lnTo>
                  <a:lnTo>
                    <a:pt x="5811" y="5097"/>
                  </a:lnTo>
                  <a:lnTo>
                    <a:pt x="5978" y="6312"/>
                  </a:lnTo>
                  <a:lnTo>
                    <a:pt x="5978" y="6312"/>
                  </a:lnTo>
                  <a:lnTo>
                    <a:pt x="4811" y="5788"/>
                  </a:lnTo>
                  <a:lnTo>
                    <a:pt x="4192" y="6859"/>
                  </a:lnTo>
                  <a:lnTo>
                    <a:pt x="3549" y="5788"/>
                  </a:lnTo>
                  <a:lnTo>
                    <a:pt x="2382" y="6312"/>
                  </a:lnTo>
                  <a:lnTo>
                    <a:pt x="2382" y="6312"/>
                  </a:lnTo>
                  <a:lnTo>
                    <a:pt x="2549" y="5097"/>
                  </a:lnTo>
                  <a:lnTo>
                    <a:pt x="1286" y="4883"/>
                  </a:lnTo>
                  <a:lnTo>
                    <a:pt x="2191" y="4025"/>
                  </a:lnTo>
                  <a:lnTo>
                    <a:pt x="1286" y="3168"/>
                  </a:lnTo>
                  <a:lnTo>
                    <a:pt x="2549" y="2954"/>
                  </a:lnTo>
                  <a:lnTo>
                    <a:pt x="2382" y="1763"/>
                  </a:lnTo>
                  <a:lnTo>
                    <a:pt x="3549" y="2287"/>
                  </a:lnTo>
                  <a:lnTo>
                    <a:pt x="4192" y="1215"/>
                  </a:lnTo>
                  <a:close/>
                  <a:moveTo>
                    <a:pt x="4192" y="1"/>
                  </a:moveTo>
                  <a:lnTo>
                    <a:pt x="3311" y="1501"/>
                  </a:lnTo>
                  <a:lnTo>
                    <a:pt x="1620" y="763"/>
                  </a:lnTo>
                  <a:lnTo>
                    <a:pt x="1620" y="763"/>
                  </a:lnTo>
                  <a:lnTo>
                    <a:pt x="1858" y="2454"/>
                  </a:lnTo>
                  <a:lnTo>
                    <a:pt x="0" y="2763"/>
                  </a:lnTo>
                  <a:lnTo>
                    <a:pt x="1310" y="4025"/>
                  </a:lnTo>
                  <a:lnTo>
                    <a:pt x="0" y="5287"/>
                  </a:lnTo>
                  <a:lnTo>
                    <a:pt x="1858" y="5597"/>
                  </a:lnTo>
                  <a:lnTo>
                    <a:pt x="1620" y="7312"/>
                  </a:lnTo>
                  <a:lnTo>
                    <a:pt x="1620" y="7312"/>
                  </a:lnTo>
                  <a:lnTo>
                    <a:pt x="3311" y="6550"/>
                  </a:lnTo>
                  <a:lnTo>
                    <a:pt x="4192" y="8074"/>
                  </a:lnTo>
                  <a:lnTo>
                    <a:pt x="5049" y="6550"/>
                  </a:lnTo>
                  <a:lnTo>
                    <a:pt x="6740" y="7312"/>
                  </a:lnTo>
                  <a:lnTo>
                    <a:pt x="6740" y="7312"/>
                  </a:lnTo>
                  <a:lnTo>
                    <a:pt x="6502" y="5597"/>
                  </a:lnTo>
                  <a:lnTo>
                    <a:pt x="8359" y="5287"/>
                  </a:lnTo>
                  <a:lnTo>
                    <a:pt x="7050" y="4025"/>
                  </a:lnTo>
                  <a:lnTo>
                    <a:pt x="8359" y="2763"/>
                  </a:lnTo>
                  <a:lnTo>
                    <a:pt x="6502" y="2454"/>
                  </a:lnTo>
                  <a:lnTo>
                    <a:pt x="6740" y="763"/>
                  </a:lnTo>
                  <a:lnTo>
                    <a:pt x="6740" y="763"/>
                  </a:lnTo>
                  <a:lnTo>
                    <a:pt x="5049" y="1501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0"/>
            <p:cNvSpPr/>
            <p:nvPr/>
          </p:nvSpPr>
          <p:spPr>
            <a:xfrm>
              <a:off x="929075" y="2318772"/>
              <a:ext cx="146415" cy="283559"/>
            </a:xfrm>
            <a:custGeom>
              <a:avLst/>
              <a:gdLst/>
              <a:ahLst/>
              <a:cxnLst/>
              <a:rect l="l" t="t" r="r" b="b"/>
              <a:pathLst>
                <a:path w="4169" h="8074" extrusionOk="0">
                  <a:moveTo>
                    <a:pt x="1" y="1"/>
                  </a:moveTo>
                  <a:lnTo>
                    <a:pt x="1" y="1215"/>
                  </a:lnTo>
                  <a:lnTo>
                    <a:pt x="620" y="2287"/>
                  </a:lnTo>
                  <a:lnTo>
                    <a:pt x="1787" y="1763"/>
                  </a:lnTo>
                  <a:lnTo>
                    <a:pt x="1787" y="1763"/>
                  </a:lnTo>
                  <a:lnTo>
                    <a:pt x="1715" y="2311"/>
                  </a:lnTo>
                  <a:lnTo>
                    <a:pt x="1668" y="2644"/>
                  </a:lnTo>
                  <a:lnTo>
                    <a:pt x="1620" y="2954"/>
                  </a:lnTo>
                  <a:lnTo>
                    <a:pt x="1668" y="2978"/>
                  </a:lnTo>
                  <a:lnTo>
                    <a:pt x="2882" y="3168"/>
                  </a:lnTo>
                  <a:lnTo>
                    <a:pt x="1977" y="4025"/>
                  </a:lnTo>
                  <a:lnTo>
                    <a:pt x="2335" y="4359"/>
                  </a:lnTo>
                  <a:lnTo>
                    <a:pt x="2882" y="4883"/>
                  </a:lnTo>
                  <a:lnTo>
                    <a:pt x="1620" y="5097"/>
                  </a:lnTo>
                  <a:lnTo>
                    <a:pt x="1787" y="6312"/>
                  </a:lnTo>
                  <a:lnTo>
                    <a:pt x="1787" y="6312"/>
                  </a:lnTo>
                  <a:lnTo>
                    <a:pt x="620" y="5788"/>
                  </a:lnTo>
                  <a:lnTo>
                    <a:pt x="1" y="6859"/>
                  </a:lnTo>
                  <a:lnTo>
                    <a:pt x="1" y="8074"/>
                  </a:lnTo>
                  <a:lnTo>
                    <a:pt x="858" y="6550"/>
                  </a:lnTo>
                  <a:lnTo>
                    <a:pt x="2549" y="7312"/>
                  </a:lnTo>
                  <a:lnTo>
                    <a:pt x="2549" y="7312"/>
                  </a:lnTo>
                  <a:lnTo>
                    <a:pt x="2311" y="5597"/>
                  </a:lnTo>
                  <a:lnTo>
                    <a:pt x="4168" y="5287"/>
                  </a:lnTo>
                  <a:lnTo>
                    <a:pt x="2978" y="4144"/>
                  </a:lnTo>
                  <a:lnTo>
                    <a:pt x="2859" y="4025"/>
                  </a:lnTo>
                  <a:lnTo>
                    <a:pt x="3359" y="3549"/>
                  </a:lnTo>
                  <a:lnTo>
                    <a:pt x="4168" y="2763"/>
                  </a:lnTo>
                  <a:lnTo>
                    <a:pt x="3025" y="2573"/>
                  </a:lnTo>
                  <a:lnTo>
                    <a:pt x="2311" y="2454"/>
                  </a:lnTo>
                  <a:lnTo>
                    <a:pt x="2358" y="2073"/>
                  </a:lnTo>
                  <a:lnTo>
                    <a:pt x="2549" y="763"/>
                  </a:lnTo>
                  <a:lnTo>
                    <a:pt x="858" y="15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50"/>
            <p:cNvSpPr/>
            <p:nvPr/>
          </p:nvSpPr>
          <p:spPr>
            <a:xfrm>
              <a:off x="816161" y="2404784"/>
              <a:ext cx="225014" cy="111506"/>
            </a:xfrm>
            <a:custGeom>
              <a:avLst/>
              <a:gdLst/>
              <a:ahLst/>
              <a:cxnLst/>
              <a:rect l="l" t="t" r="r" b="b"/>
              <a:pathLst>
                <a:path w="6407" h="3175" extrusionOk="0">
                  <a:moveTo>
                    <a:pt x="5832" y="1"/>
                  </a:moveTo>
                  <a:cubicBezTo>
                    <a:pt x="5817" y="1"/>
                    <a:pt x="5802" y="2"/>
                    <a:pt x="5788" y="5"/>
                  </a:cubicBezTo>
                  <a:lnTo>
                    <a:pt x="5049" y="124"/>
                  </a:lnTo>
                  <a:lnTo>
                    <a:pt x="4573" y="219"/>
                  </a:lnTo>
                  <a:cubicBezTo>
                    <a:pt x="4478" y="219"/>
                    <a:pt x="4406" y="290"/>
                    <a:pt x="4359" y="386"/>
                  </a:cubicBezTo>
                  <a:lnTo>
                    <a:pt x="4264" y="719"/>
                  </a:lnTo>
                  <a:lnTo>
                    <a:pt x="4073" y="433"/>
                  </a:lnTo>
                  <a:cubicBezTo>
                    <a:pt x="4014" y="374"/>
                    <a:pt x="3939" y="332"/>
                    <a:pt x="3862" y="332"/>
                  </a:cubicBezTo>
                  <a:cubicBezTo>
                    <a:pt x="3845" y="332"/>
                    <a:pt x="3828" y="334"/>
                    <a:pt x="3811" y="338"/>
                  </a:cubicBezTo>
                  <a:lnTo>
                    <a:pt x="3311" y="409"/>
                  </a:lnTo>
                  <a:cubicBezTo>
                    <a:pt x="3168" y="433"/>
                    <a:pt x="3073" y="576"/>
                    <a:pt x="3097" y="719"/>
                  </a:cubicBezTo>
                  <a:lnTo>
                    <a:pt x="3144" y="1005"/>
                  </a:lnTo>
                  <a:lnTo>
                    <a:pt x="2930" y="648"/>
                  </a:lnTo>
                  <a:cubicBezTo>
                    <a:pt x="2882" y="552"/>
                    <a:pt x="2763" y="505"/>
                    <a:pt x="2668" y="505"/>
                  </a:cubicBezTo>
                  <a:lnTo>
                    <a:pt x="2239" y="576"/>
                  </a:lnTo>
                  <a:cubicBezTo>
                    <a:pt x="2120" y="600"/>
                    <a:pt x="2049" y="695"/>
                    <a:pt x="2025" y="790"/>
                  </a:cubicBezTo>
                  <a:lnTo>
                    <a:pt x="1954" y="1148"/>
                  </a:lnTo>
                  <a:cubicBezTo>
                    <a:pt x="1954" y="1148"/>
                    <a:pt x="1930" y="1124"/>
                    <a:pt x="1930" y="1124"/>
                  </a:cubicBezTo>
                  <a:cubicBezTo>
                    <a:pt x="1882" y="1052"/>
                    <a:pt x="1835" y="981"/>
                    <a:pt x="1763" y="910"/>
                  </a:cubicBezTo>
                  <a:cubicBezTo>
                    <a:pt x="1692" y="862"/>
                    <a:pt x="1620" y="814"/>
                    <a:pt x="1525" y="767"/>
                  </a:cubicBezTo>
                  <a:cubicBezTo>
                    <a:pt x="1430" y="743"/>
                    <a:pt x="1311" y="743"/>
                    <a:pt x="1215" y="743"/>
                  </a:cubicBezTo>
                  <a:lnTo>
                    <a:pt x="310" y="886"/>
                  </a:lnTo>
                  <a:cubicBezTo>
                    <a:pt x="120" y="933"/>
                    <a:pt x="1" y="1076"/>
                    <a:pt x="25" y="1267"/>
                  </a:cubicBezTo>
                  <a:lnTo>
                    <a:pt x="287" y="2886"/>
                  </a:lnTo>
                  <a:cubicBezTo>
                    <a:pt x="330" y="3060"/>
                    <a:pt x="473" y="3175"/>
                    <a:pt x="625" y="3175"/>
                  </a:cubicBezTo>
                  <a:cubicBezTo>
                    <a:pt x="639" y="3175"/>
                    <a:pt x="653" y="3174"/>
                    <a:pt x="668" y="3172"/>
                  </a:cubicBezTo>
                  <a:lnTo>
                    <a:pt x="1453" y="3029"/>
                  </a:lnTo>
                  <a:cubicBezTo>
                    <a:pt x="1501" y="3029"/>
                    <a:pt x="1549" y="3029"/>
                    <a:pt x="1596" y="3005"/>
                  </a:cubicBezTo>
                  <a:lnTo>
                    <a:pt x="2478" y="2862"/>
                  </a:lnTo>
                  <a:cubicBezTo>
                    <a:pt x="2597" y="2862"/>
                    <a:pt x="2668" y="2767"/>
                    <a:pt x="2692" y="2648"/>
                  </a:cubicBezTo>
                  <a:lnTo>
                    <a:pt x="2739" y="2457"/>
                  </a:lnTo>
                  <a:lnTo>
                    <a:pt x="2763" y="2457"/>
                  </a:lnTo>
                  <a:lnTo>
                    <a:pt x="2859" y="2624"/>
                  </a:lnTo>
                  <a:cubicBezTo>
                    <a:pt x="2921" y="2707"/>
                    <a:pt x="3001" y="2772"/>
                    <a:pt x="3099" y="2772"/>
                  </a:cubicBezTo>
                  <a:cubicBezTo>
                    <a:pt x="3113" y="2772"/>
                    <a:pt x="3129" y="2770"/>
                    <a:pt x="3144" y="2767"/>
                  </a:cubicBezTo>
                  <a:lnTo>
                    <a:pt x="4168" y="2600"/>
                  </a:lnTo>
                  <a:cubicBezTo>
                    <a:pt x="4311" y="2577"/>
                    <a:pt x="4406" y="2434"/>
                    <a:pt x="4383" y="2291"/>
                  </a:cubicBezTo>
                  <a:lnTo>
                    <a:pt x="4645" y="2243"/>
                  </a:lnTo>
                  <a:cubicBezTo>
                    <a:pt x="4666" y="2374"/>
                    <a:pt x="4788" y="2484"/>
                    <a:pt x="4917" y="2484"/>
                  </a:cubicBezTo>
                  <a:cubicBezTo>
                    <a:pt x="4930" y="2484"/>
                    <a:pt x="4942" y="2483"/>
                    <a:pt x="4954" y="2481"/>
                  </a:cubicBezTo>
                  <a:lnTo>
                    <a:pt x="6169" y="2291"/>
                  </a:lnTo>
                  <a:cubicBezTo>
                    <a:pt x="6312" y="2267"/>
                    <a:pt x="6407" y="2124"/>
                    <a:pt x="6383" y="1981"/>
                  </a:cubicBezTo>
                  <a:lnTo>
                    <a:pt x="6097" y="219"/>
                  </a:lnTo>
                  <a:cubicBezTo>
                    <a:pt x="6076" y="91"/>
                    <a:pt x="5959" y="1"/>
                    <a:pt x="58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50"/>
            <p:cNvSpPr/>
            <p:nvPr/>
          </p:nvSpPr>
          <p:spPr>
            <a:xfrm>
              <a:off x="929075" y="2404784"/>
              <a:ext cx="112103" cy="96369"/>
            </a:xfrm>
            <a:custGeom>
              <a:avLst/>
              <a:gdLst/>
              <a:ahLst/>
              <a:cxnLst/>
              <a:rect l="l" t="t" r="r" b="b"/>
              <a:pathLst>
                <a:path w="3192" h="2744" extrusionOk="0">
                  <a:moveTo>
                    <a:pt x="2617" y="1"/>
                  </a:moveTo>
                  <a:cubicBezTo>
                    <a:pt x="2602" y="1"/>
                    <a:pt x="2587" y="2"/>
                    <a:pt x="2573" y="5"/>
                  </a:cubicBezTo>
                  <a:lnTo>
                    <a:pt x="1834" y="124"/>
                  </a:lnTo>
                  <a:lnTo>
                    <a:pt x="1358" y="219"/>
                  </a:lnTo>
                  <a:cubicBezTo>
                    <a:pt x="1263" y="219"/>
                    <a:pt x="1191" y="290"/>
                    <a:pt x="1144" y="386"/>
                  </a:cubicBezTo>
                  <a:lnTo>
                    <a:pt x="1049" y="719"/>
                  </a:lnTo>
                  <a:lnTo>
                    <a:pt x="858" y="433"/>
                  </a:lnTo>
                  <a:cubicBezTo>
                    <a:pt x="799" y="374"/>
                    <a:pt x="724" y="332"/>
                    <a:pt x="647" y="332"/>
                  </a:cubicBezTo>
                  <a:cubicBezTo>
                    <a:pt x="630" y="332"/>
                    <a:pt x="613" y="334"/>
                    <a:pt x="596" y="338"/>
                  </a:cubicBezTo>
                  <a:lnTo>
                    <a:pt x="96" y="409"/>
                  </a:lnTo>
                  <a:cubicBezTo>
                    <a:pt x="48" y="409"/>
                    <a:pt x="25" y="433"/>
                    <a:pt x="1" y="457"/>
                  </a:cubicBezTo>
                  <a:lnTo>
                    <a:pt x="1" y="2743"/>
                  </a:lnTo>
                  <a:lnTo>
                    <a:pt x="953" y="2600"/>
                  </a:lnTo>
                  <a:cubicBezTo>
                    <a:pt x="1096" y="2577"/>
                    <a:pt x="1191" y="2434"/>
                    <a:pt x="1168" y="2291"/>
                  </a:cubicBezTo>
                  <a:lnTo>
                    <a:pt x="1430" y="2243"/>
                  </a:lnTo>
                  <a:cubicBezTo>
                    <a:pt x="1453" y="2386"/>
                    <a:pt x="1573" y="2481"/>
                    <a:pt x="1692" y="2481"/>
                  </a:cubicBezTo>
                  <a:lnTo>
                    <a:pt x="1739" y="2481"/>
                  </a:lnTo>
                  <a:lnTo>
                    <a:pt x="2954" y="2291"/>
                  </a:lnTo>
                  <a:cubicBezTo>
                    <a:pt x="3097" y="2267"/>
                    <a:pt x="3192" y="2124"/>
                    <a:pt x="3168" y="1981"/>
                  </a:cubicBezTo>
                  <a:lnTo>
                    <a:pt x="2882" y="219"/>
                  </a:lnTo>
                  <a:cubicBezTo>
                    <a:pt x="2861" y="91"/>
                    <a:pt x="2744" y="1"/>
                    <a:pt x="2617" y="1"/>
                  </a:cubicBezTo>
                  <a:close/>
                </a:path>
              </a:pathLst>
            </a:custGeom>
            <a:solidFill>
              <a:srgbClr val="C200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0"/>
            <p:cNvSpPr/>
            <p:nvPr/>
          </p:nvSpPr>
          <p:spPr>
            <a:xfrm>
              <a:off x="828735" y="2442188"/>
              <a:ext cx="54366" cy="62303"/>
            </a:xfrm>
            <a:custGeom>
              <a:avLst/>
              <a:gdLst/>
              <a:ahLst/>
              <a:cxnLst/>
              <a:rect l="l" t="t" r="r" b="b"/>
              <a:pathLst>
                <a:path w="1548" h="1774" extrusionOk="0">
                  <a:moveTo>
                    <a:pt x="810" y="345"/>
                  </a:moveTo>
                  <a:cubicBezTo>
                    <a:pt x="857" y="345"/>
                    <a:pt x="881" y="345"/>
                    <a:pt x="929" y="368"/>
                  </a:cubicBezTo>
                  <a:cubicBezTo>
                    <a:pt x="953" y="392"/>
                    <a:pt x="976" y="440"/>
                    <a:pt x="976" y="488"/>
                  </a:cubicBezTo>
                  <a:cubicBezTo>
                    <a:pt x="1000" y="559"/>
                    <a:pt x="976" y="607"/>
                    <a:pt x="953" y="630"/>
                  </a:cubicBezTo>
                  <a:cubicBezTo>
                    <a:pt x="929" y="654"/>
                    <a:pt x="881" y="678"/>
                    <a:pt x="857" y="678"/>
                  </a:cubicBezTo>
                  <a:lnTo>
                    <a:pt x="476" y="749"/>
                  </a:lnTo>
                  <a:lnTo>
                    <a:pt x="429" y="416"/>
                  </a:lnTo>
                  <a:lnTo>
                    <a:pt x="810" y="345"/>
                  </a:lnTo>
                  <a:close/>
                  <a:moveTo>
                    <a:pt x="953" y="964"/>
                  </a:moveTo>
                  <a:cubicBezTo>
                    <a:pt x="1000" y="964"/>
                    <a:pt x="1048" y="988"/>
                    <a:pt x="1072" y="1011"/>
                  </a:cubicBezTo>
                  <a:cubicBezTo>
                    <a:pt x="1119" y="1035"/>
                    <a:pt x="1143" y="1083"/>
                    <a:pt x="1143" y="1131"/>
                  </a:cubicBezTo>
                  <a:cubicBezTo>
                    <a:pt x="1143" y="1178"/>
                    <a:pt x="1143" y="1226"/>
                    <a:pt x="1119" y="1273"/>
                  </a:cubicBezTo>
                  <a:cubicBezTo>
                    <a:pt x="1095" y="1297"/>
                    <a:pt x="1048" y="1321"/>
                    <a:pt x="1000" y="1321"/>
                  </a:cubicBezTo>
                  <a:lnTo>
                    <a:pt x="595" y="1392"/>
                  </a:lnTo>
                  <a:lnTo>
                    <a:pt x="524" y="1035"/>
                  </a:lnTo>
                  <a:lnTo>
                    <a:pt x="953" y="964"/>
                  </a:lnTo>
                  <a:close/>
                  <a:moveTo>
                    <a:pt x="959" y="1"/>
                  </a:moveTo>
                  <a:cubicBezTo>
                    <a:pt x="939" y="1"/>
                    <a:pt x="921" y="3"/>
                    <a:pt x="905" y="11"/>
                  </a:cubicBezTo>
                  <a:lnTo>
                    <a:pt x="0" y="154"/>
                  </a:lnTo>
                  <a:lnTo>
                    <a:pt x="262" y="1773"/>
                  </a:lnTo>
                  <a:lnTo>
                    <a:pt x="1048" y="1654"/>
                  </a:lnTo>
                  <a:cubicBezTo>
                    <a:pt x="1119" y="1631"/>
                    <a:pt x="1191" y="1607"/>
                    <a:pt x="1262" y="1583"/>
                  </a:cubicBezTo>
                  <a:cubicBezTo>
                    <a:pt x="1334" y="1559"/>
                    <a:pt x="1381" y="1512"/>
                    <a:pt x="1429" y="1488"/>
                  </a:cubicBezTo>
                  <a:cubicBezTo>
                    <a:pt x="1477" y="1440"/>
                    <a:pt x="1500" y="1392"/>
                    <a:pt x="1524" y="1321"/>
                  </a:cubicBezTo>
                  <a:cubicBezTo>
                    <a:pt x="1548" y="1273"/>
                    <a:pt x="1548" y="1202"/>
                    <a:pt x="1548" y="1154"/>
                  </a:cubicBezTo>
                  <a:cubicBezTo>
                    <a:pt x="1524" y="1035"/>
                    <a:pt x="1477" y="940"/>
                    <a:pt x="1405" y="892"/>
                  </a:cubicBezTo>
                  <a:cubicBezTo>
                    <a:pt x="1357" y="821"/>
                    <a:pt x="1262" y="797"/>
                    <a:pt x="1167" y="773"/>
                  </a:cubicBezTo>
                  <a:cubicBezTo>
                    <a:pt x="1238" y="726"/>
                    <a:pt x="1286" y="654"/>
                    <a:pt x="1310" y="583"/>
                  </a:cubicBezTo>
                  <a:cubicBezTo>
                    <a:pt x="1357" y="511"/>
                    <a:pt x="1357" y="440"/>
                    <a:pt x="1334" y="368"/>
                  </a:cubicBezTo>
                  <a:cubicBezTo>
                    <a:pt x="1334" y="321"/>
                    <a:pt x="1310" y="273"/>
                    <a:pt x="1286" y="226"/>
                  </a:cubicBezTo>
                  <a:cubicBezTo>
                    <a:pt x="1262" y="178"/>
                    <a:pt x="1238" y="130"/>
                    <a:pt x="1191" y="83"/>
                  </a:cubicBezTo>
                  <a:cubicBezTo>
                    <a:pt x="1167" y="59"/>
                    <a:pt x="1119" y="35"/>
                    <a:pt x="1072" y="11"/>
                  </a:cubicBezTo>
                  <a:cubicBezTo>
                    <a:pt x="1040" y="11"/>
                    <a:pt x="998" y="1"/>
                    <a:pt x="9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50"/>
            <p:cNvSpPr/>
            <p:nvPr/>
          </p:nvSpPr>
          <p:spPr>
            <a:xfrm>
              <a:off x="886438" y="2434215"/>
              <a:ext cx="53558" cy="62759"/>
            </a:xfrm>
            <a:custGeom>
              <a:avLst/>
              <a:gdLst/>
              <a:ahLst/>
              <a:cxnLst/>
              <a:rect l="l" t="t" r="r" b="b"/>
              <a:pathLst>
                <a:path w="1525" h="1787" extrusionOk="0">
                  <a:moveTo>
                    <a:pt x="572" y="453"/>
                  </a:moveTo>
                  <a:lnTo>
                    <a:pt x="858" y="1000"/>
                  </a:lnTo>
                  <a:lnTo>
                    <a:pt x="453" y="1072"/>
                  </a:lnTo>
                  <a:lnTo>
                    <a:pt x="572" y="453"/>
                  </a:lnTo>
                  <a:close/>
                  <a:moveTo>
                    <a:pt x="667" y="0"/>
                  </a:moveTo>
                  <a:lnTo>
                    <a:pt x="334" y="72"/>
                  </a:lnTo>
                  <a:lnTo>
                    <a:pt x="0" y="1786"/>
                  </a:lnTo>
                  <a:lnTo>
                    <a:pt x="0" y="1786"/>
                  </a:lnTo>
                  <a:lnTo>
                    <a:pt x="381" y="1715"/>
                  </a:lnTo>
                  <a:lnTo>
                    <a:pt x="453" y="1334"/>
                  </a:lnTo>
                  <a:lnTo>
                    <a:pt x="953" y="1262"/>
                  </a:lnTo>
                  <a:lnTo>
                    <a:pt x="1143" y="1596"/>
                  </a:lnTo>
                  <a:lnTo>
                    <a:pt x="1524" y="1524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50"/>
            <p:cNvSpPr/>
            <p:nvPr/>
          </p:nvSpPr>
          <p:spPr>
            <a:xfrm>
              <a:off x="929075" y="2468493"/>
              <a:ext cx="10922" cy="21774"/>
            </a:xfrm>
            <a:custGeom>
              <a:avLst/>
              <a:gdLst/>
              <a:ahLst/>
              <a:cxnLst/>
              <a:rect l="l" t="t" r="r" b="b"/>
              <a:pathLst>
                <a:path w="311" h="620" extrusionOk="0">
                  <a:moveTo>
                    <a:pt x="1" y="0"/>
                  </a:moveTo>
                  <a:lnTo>
                    <a:pt x="1" y="620"/>
                  </a:lnTo>
                  <a:lnTo>
                    <a:pt x="310" y="5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0"/>
            <p:cNvSpPr/>
            <p:nvPr/>
          </p:nvSpPr>
          <p:spPr>
            <a:xfrm>
              <a:off x="936626" y="2420834"/>
              <a:ext cx="66939" cy="66096"/>
            </a:xfrm>
            <a:custGeom>
              <a:avLst/>
              <a:gdLst/>
              <a:ahLst/>
              <a:cxnLst/>
              <a:rect l="l" t="t" r="r" b="b"/>
              <a:pathLst>
                <a:path w="1906" h="1882" extrusionOk="0">
                  <a:moveTo>
                    <a:pt x="1643" y="0"/>
                  </a:moveTo>
                  <a:lnTo>
                    <a:pt x="1238" y="72"/>
                  </a:lnTo>
                  <a:lnTo>
                    <a:pt x="953" y="976"/>
                  </a:lnTo>
                  <a:lnTo>
                    <a:pt x="405" y="214"/>
                  </a:lnTo>
                  <a:lnTo>
                    <a:pt x="0" y="262"/>
                  </a:lnTo>
                  <a:lnTo>
                    <a:pt x="238" y="1881"/>
                  </a:lnTo>
                  <a:lnTo>
                    <a:pt x="619" y="1834"/>
                  </a:lnTo>
                  <a:lnTo>
                    <a:pt x="476" y="857"/>
                  </a:lnTo>
                  <a:lnTo>
                    <a:pt x="929" y="1500"/>
                  </a:lnTo>
                  <a:lnTo>
                    <a:pt x="1143" y="1477"/>
                  </a:lnTo>
                  <a:lnTo>
                    <a:pt x="1381" y="714"/>
                  </a:lnTo>
                  <a:lnTo>
                    <a:pt x="1524" y="1691"/>
                  </a:lnTo>
                  <a:lnTo>
                    <a:pt x="1905" y="161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50"/>
            <p:cNvSpPr/>
            <p:nvPr/>
          </p:nvSpPr>
          <p:spPr>
            <a:xfrm>
              <a:off x="1006868" y="2416620"/>
              <a:ext cx="21774" cy="59423"/>
            </a:xfrm>
            <a:custGeom>
              <a:avLst/>
              <a:gdLst/>
              <a:ahLst/>
              <a:cxnLst/>
              <a:rect l="l" t="t" r="r" b="b"/>
              <a:pathLst>
                <a:path w="620" h="1692" extrusionOk="0">
                  <a:moveTo>
                    <a:pt x="358" y="1"/>
                  </a:moveTo>
                  <a:lnTo>
                    <a:pt x="1" y="49"/>
                  </a:lnTo>
                  <a:lnTo>
                    <a:pt x="143" y="1049"/>
                  </a:lnTo>
                  <a:lnTo>
                    <a:pt x="524" y="977"/>
                  </a:lnTo>
                  <a:lnTo>
                    <a:pt x="358" y="1"/>
                  </a:lnTo>
                  <a:close/>
                  <a:moveTo>
                    <a:pt x="572" y="1239"/>
                  </a:moveTo>
                  <a:lnTo>
                    <a:pt x="191" y="1311"/>
                  </a:lnTo>
                  <a:lnTo>
                    <a:pt x="262" y="1692"/>
                  </a:lnTo>
                  <a:lnTo>
                    <a:pt x="620" y="1620"/>
                  </a:lnTo>
                  <a:lnTo>
                    <a:pt x="572" y="123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6" name="Google Shape;2426;p50"/>
          <p:cNvGrpSpPr/>
          <p:nvPr/>
        </p:nvGrpSpPr>
        <p:grpSpPr>
          <a:xfrm>
            <a:off x="5645408" y="2389403"/>
            <a:ext cx="363844" cy="364687"/>
            <a:chOff x="4818304" y="2874141"/>
            <a:chExt cx="363844" cy="364687"/>
          </a:xfrm>
        </p:grpSpPr>
        <p:sp>
          <p:nvSpPr>
            <p:cNvPr id="2427" name="Google Shape;2427;p50"/>
            <p:cNvSpPr/>
            <p:nvPr/>
          </p:nvSpPr>
          <p:spPr>
            <a:xfrm>
              <a:off x="4818304" y="2874141"/>
              <a:ext cx="363843" cy="364686"/>
            </a:xfrm>
            <a:custGeom>
              <a:avLst/>
              <a:gdLst/>
              <a:ahLst/>
              <a:cxnLst/>
              <a:rect l="l" t="t" r="r" b="b"/>
              <a:pathLst>
                <a:path w="10360" h="10384" extrusionOk="0">
                  <a:moveTo>
                    <a:pt x="5168" y="0"/>
                  </a:moveTo>
                  <a:cubicBezTo>
                    <a:pt x="2310" y="0"/>
                    <a:pt x="0" y="2334"/>
                    <a:pt x="0" y="5192"/>
                  </a:cubicBezTo>
                  <a:cubicBezTo>
                    <a:pt x="0" y="8050"/>
                    <a:pt x="2310" y="10384"/>
                    <a:pt x="5168" y="10384"/>
                  </a:cubicBezTo>
                  <a:cubicBezTo>
                    <a:pt x="8049" y="10384"/>
                    <a:pt x="10359" y="8050"/>
                    <a:pt x="10359" y="5192"/>
                  </a:cubicBezTo>
                  <a:cubicBezTo>
                    <a:pt x="10359" y="2334"/>
                    <a:pt x="8049" y="0"/>
                    <a:pt x="5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50"/>
            <p:cNvSpPr/>
            <p:nvPr/>
          </p:nvSpPr>
          <p:spPr>
            <a:xfrm>
              <a:off x="4858447" y="2915127"/>
              <a:ext cx="323701" cy="323701"/>
            </a:xfrm>
            <a:custGeom>
              <a:avLst/>
              <a:gdLst/>
              <a:ahLst/>
              <a:cxnLst/>
              <a:rect l="l" t="t" r="r" b="b"/>
              <a:pathLst>
                <a:path w="9217" h="9217" extrusionOk="0">
                  <a:moveTo>
                    <a:pt x="4025" y="0"/>
                  </a:moveTo>
                  <a:cubicBezTo>
                    <a:pt x="1810" y="0"/>
                    <a:pt x="0" y="1786"/>
                    <a:pt x="0" y="4025"/>
                  </a:cubicBezTo>
                  <a:cubicBezTo>
                    <a:pt x="0" y="5192"/>
                    <a:pt x="500" y="6240"/>
                    <a:pt x="1286" y="6978"/>
                  </a:cubicBezTo>
                  <a:lnTo>
                    <a:pt x="3501" y="9169"/>
                  </a:lnTo>
                  <a:cubicBezTo>
                    <a:pt x="3668" y="9193"/>
                    <a:pt x="3858" y="9217"/>
                    <a:pt x="4025" y="9217"/>
                  </a:cubicBezTo>
                  <a:cubicBezTo>
                    <a:pt x="6906" y="9217"/>
                    <a:pt x="9216" y="6883"/>
                    <a:pt x="9216" y="4025"/>
                  </a:cubicBezTo>
                  <a:cubicBezTo>
                    <a:pt x="9216" y="3834"/>
                    <a:pt x="9216" y="3668"/>
                    <a:pt x="9193" y="3477"/>
                  </a:cubicBezTo>
                  <a:lnTo>
                    <a:pt x="6978" y="1263"/>
                  </a:lnTo>
                  <a:cubicBezTo>
                    <a:pt x="6240" y="477"/>
                    <a:pt x="5192" y="0"/>
                    <a:pt x="4025" y="0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50"/>
            <p:cNvSpPr/>
            <p:nvPr/>
          </p:nvSpPr>
          <p:spPr>
            <a:xfrm>
              <a:off x="4858447" y="2915127"/>
              <a:ext cx="283559" cy="282716"/>
            </a:xfrm>
            <a:custGeom>
              <a:avLst/>
              <a:gdLst/>
              <a:ahLst/>
              <a:cxnLst/>
              <a:rect l="l" t="t" r="r" b="b"/>
              <a:pathLst>
                <a:path w="8074" h="8050" extrusionOk="0">
                  <a:moveTo>
                    <a:pt x="4025" y="0"/>
                  </a:moveTo>
                  <a:cubicBezTo>
                    <a:pt x="1810" y="0"/>
                    <a:pt x="0" y="1786"/>
                    <a:pt x="0" y="4025"/>
                  </a:cubicBezTo>
                  <a:cubicBezTo>
                    <a:pt x="0" y="6240"/>
                    <a:pt x="1810" y="8050"/>
                    <a:pt x="4025" y="8050"/>
                  </a:cubicBezTo>
                  <a:cubicBezTo>
                    <a:pt x="6263" y="8050"/>
                    <a:pt x="8073" y="6240"/>
                    <a:pt x="8073" y="4025"/>
                  </a:cubicBezTo>
                  <a:cubicBezTo>
                    <a:pt x="8073" y="1786"/>
                    <a:pt x="6263" y="0"/>
                    <a:pt x="40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50"/>
            <p:cNvSpPr/>
            <p:nvPr/>
          </p:nvSpPr>
          <p:spPr>
            <a:xfrm>
              <a:off x="4999774" y="2915127"/>
              <a:ext cx="142236" cy="282716"/>
            </a:xfrm>
            <a:custGeom>
              <a:avLst/>
              <a:gdLst/>
              <a:ahLst/>
              <a:cxnLst/>
              <a:rect l="l" t="t" r="r" b="b"/>
              <a:pathLst>
                <a:path w="4050" h="8050" extrusionOk="0">
                  <a:moveTo>
                    <a:pt x="1" y="0"/>
                  </a:moveTo>
                  <a:lnTo>
                    <a:pt x="1" y="8050"/>
                  </a:lnTo>
                  <a:cubicBezTo>
                    <a:pt x="2239" y="8050"/>
                    <a:pt x="4049" y="6240"/>
                    <a:pt x="4049" y="4025"/>
                  </a:cubicBezTo>
                  <a:cubicBezTo>
                    <a:pt x="4049" y="1786"/>
                    <a:pt x="2239" y="0"/>
                    <a:pt x="1" y="0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50"/>
            <p:cNvSpPr/>
            <p:nvPr/>
          </p:nvSpPr>
          <p:spPr>
            <a:xfrm>
              <a:off x="4908635" y="2965315"/>
              <a:ext cx="182343" cy="182343"/>
            </a:xfrm>
            <a:custGeom>
              <a:avLst/>
              <a:gdLst/>
              <a:ahLst/>
              <a:cxnLst/>
              <a:rect l="l" t="t" r="r" b="b"/>
              <a:pathLst>
                <a:path w="5192" h="5192" extrusionOk="0">
                  <a:moveTo>
                    <a:pt x="2596" y="596"/>
                  </a:moveTo>
                  <a:cubicBezTo>
                    <a:pt x="3691" y="596"/>
                    <a:pt x="4596" y="1501"/>
                    <a:pt x="4596" y="2596"/>
                  </a:cubicBezTo>
                  <a:cubicBezTo>
                    <a:pt x="4596" y="3691"/>
                    <a:pt x="3691" y="4573"/>
                    <a:pt x="2596" y="4573"/>
                  </a:cubicBezTo>
                  <a:cubicBezTo>
                    <a:pt x="1500" y="4573"/>
                    <a:pt x="619" y="3691"/>
                    <a:pt x="619" y="2596"/>
                  </a:cubicBezTo>
                  <a:cubicBezTo>
                    <a:pt x="619" y="1501"/>
                    <a:pt x="1500" y="596"/>
                    <a:pt x="2596" y="596"/>
                  </a:cubicBezTo>
                  <a:close/>
                  <a:moveTo>
                    <a:pt x="2596" y="0"/>
                  </a:moveTo>
                  <a:cubicBezTo>
                    <a:pt x="1167" y="0"/>
                    <a:pt x="0" y="1167"/>
                    <a:pt x="0" y="2596"/>
                  </a:cubicBezTo>
                  <a:cubicBezTo>
                    <a:pt x="0" y="4025"/>
                    <a:pt x="1167" y="5192"/>
                    <a:pt x="2596" y="5192"/>
                  </a:cubicBezTo>
                  <a:cubicBezTo>
                    <a:pt x="4025" y="5192"/>
                    <a:pt x="5192" y="4025"/>
                    <a:pt x="5192" y="2596"/>
                  </a:cubicBezTo>
                  <a:cubicBezTo>
                    <a:pt x="5192" y="1167"/>
                    <a:pt x="4025" y="0"/>
                    <a:pt x="2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50"/>
            <p:cNvSpPr/>
            <p:nvPr/>
          </p:nvSpPr>
          <p:spPr>
            <a:xfrm>
              <a:off x="4999774" y="2965315"/>
              <a:ext cx="91207" cy="182343"/>
            </a:xfrm>
            <a:custGeom>
              <a:avLst/>
              <a:gdLst/>
              <a:ahLst/>
              <a:cxnLst/>
              <a:rect l="l" t="t" r="r" b="b"/>
              <a:pathLst>
                <a:path w="2597" h="5192" extrusionOk="0">
                  <a:moveTo>
                    <a:pt x="1" y="0"/>
                  </a:moveTo>
                  <a:lnTo>
                    <a:pt x="1" y="596"/>
                  </a:lnTo>
                  <a:cubicBezTo>
                    <a:pt x="168" y="596"/>
                    <a:pt x="310" y="619"/>
                    <a:pt x="453" y="643"/>
                  </a:cubicBezTo>
                  <a:cubicBezTo>
                    <a:pt x="620" y="691"/>
                    <a:pt x="763" y="738"/>
                    <a:pt x="906" y="810"/>
                  </a:cubicBezTo>
                  <a:cubicBezTo>
                    <a:pt x="1549" y="1143"/>
                    <a:pt x="2001" y="1810"/>
                    <a:pt x="2001" y="2596"/>
                  </a:cubicBezTo>
                  <a:cubicBezTo>
                    <a:pt x="2001" y="3691"/>
                    <a:pt x="1096" y="4573"/>
                    <a:pt x="1" y="4573"/>
                  </a:cubicBezTo>
                  <a:lnTo>
                    <a:pt x="1" y="5192"/>
                  </a:lnTo>
                  <a:cubicBezTo>
                    <a:pt x="1430" y="5192"/>
                    <a:pt x="2597" y="4025"/>
                    <a:pt x="2597" y="2596"/>
                  </a:cubicBezTo>
                  <a:cubicBezTo>
                    <a:pt x="2597" y="1596"/>
                    <a:pt x="2025" y="715"/>
                    <a:pt x="1192" y="286"/>
                  </a:cubicBezTo>
                  <a:cubicBezTo>
                    <a:pt x="1120" y="238"/>
                    <a:pt x="1025" y="215"/>
                    <a:pt x="953" y="167"/>
                  </a:cubicBezTo>
                  <a:cubicBezTo>
                    <a:pt x="668" y="48"/>
                    <a:pt x="334" y="0"/>
                    <a:pt x="1" y="0"/>
                  </a:cubicBezTo>
                  <a:close/>
                </a:path>
              </a:pathLst>
            </a:custGeom>
            <a:solidFill>
              <a:srgbClr val="FFF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50"/>
            <p:cNvSpPr/>
            <p:nvPr/>
          </p:nvSpPr>
          <p:spPr>
            <a:xfrm>
              <a:off x="4943756" y="2946911"/>
              <a:ext cx="113789" cy="210790"/>
            </a:xfrm>
            <a:custGeom>
              <a:avLst/>
              <a:gdLst/>
              <a:ahLst/>
              <a:cxnLst/>
              <a:rect l="l" t="t" r="r" b="b"/>
              <a:pathLst>
                <a:path w="3240" h="6002" extrusionOk="0">
                  <a:moveTo>
                    <a:pt x="3239" y="0"/>
                  </a:moveTo>
                  <a:lnTo>
                    <a:pt x="0" y="3168"/>
                  </a:lnTo>
                  <a:lnTo>
                    <a:pt x="1382" y="3168"/>
                  </a:lnTo>
                  <a:lnTo>
                    <a:pt x="119" y="6002"/>
                  </a:lnTo>
                  <a:lnTo>
                    <a:pt x="3239" y="2382"/>
                  </a:lnTo>
                  <a:lnTo>
                    <a:pt x="1905" y="2382"/>
                  </a:lnTo>
                  <a:lnTo>
                    <a:pt x="32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50"/>
            <p:cNvSpPr/>
            <p:nvPr/>
          </p:nvSpPr>
          <p:spPr>
            <a:xfrm>
              <a:off x="4999774" y="2947754"/>
              <a:ext cx="57772" cy="149717"/>
            </a:xfrm>
            <a:custGeom>
              <a:avLst/>
              <a:gdLst/>
              <a:ahLst/>
              <a:cxnLst/>
              <a:rect l="l" t="t" r="r" b="b"/>
              <a:pathLst>
                <a:path w="1645" h="4263" extrusionOk="0">
                  <a:moveTo>
                    <a:pt x="1644" y="0"/>
                  </a:moveTo>
                  <a:lnTo>
                    <a:pt x="953" y="667"/>
                  </a:lnTo>
                  <a:lnTo>
                    <a:pt x="453" y="1143"/>
                  </a:lnTo>
                  <a:lnTo>
                    <a:pt x="1" y="1596"/>
                  </a:lnTo>
                  <a:lnTo>
                    <a:pt x="1" y="4263"/>
                  </a:lnTo>
                  <a:lnTo>
                    <a:pt x="1644" y="2358"/>
                  </a:lnTo>
                  <a:lnTo>
                    <a:pt x="310" y="2358"/>
                  </a:lnTo>
                  <a:lnTo>
                    <a:pt x="906" y="1310"/>
                  </a:lnTo>
                  <a:lnTo>
                    <a:pt x="1192" y="786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rgbClr val="FD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5" name="Google Shape;2435;p50"/>
          <p:cNvGrpSpPr/>
          <p:nvPr/>
        </p:nvGrpSpPr>
        <p:grpSpPr>
          <a:xfrm>
            <a:off x="1622193" y="1584001"/>
            <a:ext cx="415765" cy="416728"/>
            <a:chOff x="4818304" y="2874141"/>
            <a:chExt cx="363844" cy="364687"/>
          </a:xfrm>
        </p:grpSpPr>
        <p:sp>
          <p:nvSpPr>
            <p:cNvPr id="2436" name="Google Shape;2436;p50"/>
            <p:cNvSpPr/>
            <p:nvPr/>
          </p:nvSpPr>
          <p:spPr>
            <a:xfrm>
              <a:off x="4818304" y="2874141"/>
              <a:ext cx="363843" cy="364686"/>
            </a:xfrm>
            <a:custGeom>
              <a:avLst/>
              <a:gdLst/>
              <a:ahLst/>
              <a:cxnLst/>
              <a:rect l="l" t="t" r="r" b="b"/>
              <a:pathLst>
                <a:path w="10360" h="10384" extrusionOk="0">
                  <a:moveTo>
                    <a:pt x="5168" y="0"/>
                  </a:moveTo>
                  <a:cubicBezTo>
                    <a:pt x="2310" y="0"/>
                    <a:pt x="0" y="2334"/>
                    <a:pt x="0" y="5192"/>
                  </a:cubicBezTo>
                  <a:cubicBezTo>
                    <a:pt x="0" y="8050"/>
                    <a:pt x="2310" y="10384"/>
                    <a:pt x="5168" y="10384"/>
                  </a:cubicBezTo>
                  <a:cubicBezTo>
                    <a:pt x="8049" y="10384"/>
                    <a:pt x="10359" y="8050"/>
                    <a:pt x="10359" y="5192"/>
                  </a:cubicBezTo>
                  <a:cubicBezTo>
                    <a:pt x="10359" y="2334"/>
                    <a:pt x="8049" y="0"/>
                    <a:pt x="5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50"/>
            <p:cNvSpPr/>
            <p:nvPr/>
          </p:nvSpPr>
          <p:spPr>
            <a:xfrm>
              <a:off x="4858447" y="2915127"/>
              <a:ext cx="323701" cy="323701"/>
            </a:xfrm>
            <a:custGeom>
              <a:avLst/>
              <a:gdLst/>
              <a:ahLst/>
              <a:cxnLst/>
              <a:rect l="l" t="t" r="r" b="b"/>
              <a:pathLst>
                <a:path w="9217" h="9217" extrusionOk="0">
                  <a:moveTo>
                    <a:pt x="4025" y="0"/>
                  </a:moveTo>
                  <a:cubicBezTo>
                    <a:pt x="1810" y="0"/>
                    <a:pt x="0" y="1786"/>
                    <a:pt x="0" y="4025"/>
                  </a:cubicBezTo>
                  <a:cubicBezTo>
                    <a:pt x="0" y="5192"/>
                    <a:pt x="500" y="6240"/>
                    <a:pt x="1286" y="6978"/>
                  </a:cubicBezTo>
                  <a:lnTo>
                    <a:pt x="3501" y="9169"/>
                  </a:lnTo>
                  <a:cubicBezTo>
                    <a:pt x="3668" y="9193"/>
                    <a:pt x="3858" y="9217"/>
                    <a:pt x="4025" y="9217"/>
                  </a:cubicBezTo>
                  <a:cubicBezTo>
                    <a:pt x="6906" y="9217"/>
                    <a:pt x="9216" y="6883"/>
                    <a:pt x="9216" y="4025"/>
                  </a:cubicBezTo>
                  <a:cubicBezTo>
                    <a:pt x="9216" y="3834"/>
                    <a:pt x="9216" y="3668"/>
                    <a:pt x="9193" y="3477"/>
                  </a:cubicBezTo>
                  <a:lnTo>
                    <a:pt x="6978" y="1263"/>
                  </a:lnTo>
                  <a:cubicBezTo>
                    <a:pt x="6240" y="477"/>
                    <a:pt x="5192" y="0"/>
                    <a:pt x="4025" y="0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50"/>
            <p:cNvSpPr/>
            <p:nvPr/>
          </p:nvSpPr>
          <p:spPr>
            <a:xfrm>
              <a:off x="4858447" y="2915127"/>
              <a:ext cx="283559" cy="282716"/>
            </a:xfrm>
            <a:custGeom>
              <a:avLst/>
              <a:gdLst/>
              <a:ahLst/>
              <a:cxnLst/>
              <a:rect l="l" t="t" r="r" b="b"/>
              <a:pathLst>
                <a:path w="8074" h="8050" extrusionOk="0">
                  <a:moveTo>
                    <a:pt x="4025" y="0"/>
                  </a:moveTo>
                  <a:cubicBezTo>
                    <a:pt x="1810" y="0"/>
                    <a:pt x="0" y="1786"/>
                    <a:pt x="0" y="4025"/>
                  </a:cubicBezTo>
                  <a:cubicBezTo>
                    <a:pt x="0" y="6240"/>
                    <a:pt x="1810" y="8050"/>
                    <a:pt x="4025" y="8050"/>
                  </a:cubicBezTo>
                  <a:cubicBezTo>
                    <a:pt x="6263" y="8050"/>
                    <a:pt x="8073" y="6240"/>
                    <a:pt x="8073" y="4025"/>
                  </a:cubicBezTo>
                  <a:cubicBezTo>
                    <a:pt x="8073" y="1786"/>
                    <a:pt x="6263" y="0"/>
                    <a:pt x="40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50"/>
            <p:cNvSpPr/>
            <p:nvPr/>
          </p:nvSpPr>
          <p:spPr>
            <a:xfrm>
              <a:off x="4999774" y="2915127"/>
              <a:ext cx="142236" cy="282716"/>
            </a:xfrm>
            <a:custGeom>
              <a:avLst/>
              <a:gdLst/>
              <a:ahLst/>
              <a:cxnLst/>
              <a:rect l="l" t="t" r="r" b="b"/>
              <a:pathLst>
                <a:path w="4050" h="8050" extrusionOk="0">
                  <a:moveTo>
                    <a:pt x="1" y="0"/>
                  </a:moveTo>
                  <a:lnTo>
                    <a:pt x="1" y="8050"/>
                  </a:lnTo>
                  <a:cubicBezTo>
                    <a:pt x="2239" y="8050"/>
                    <a:pt x="4049" y="6240"/>
                    <a:pt x="4049" y="4025"/>
                  </a:cubicBezTo>
                  <a:cubicBezTo>
                    <a:pt x="4049" y="1786"/>
                    <a:pt x="2239" y="0"/>
                    <a:pt x="1" y="0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50"/>
            <p:cNvSpPr/>
            <p:nvPr/>
          </p:nvSpPr>
          <p:spPr>
            <a:xfrm>
              <a:off x="4908635" y="2965315"/>
              <a:ext cx="182343" cy="182343"/>
            </a:xfrm>
            <a:custGeom>
              <a:avLst/>
              <a:gdLst/>
              <a:ahLst/>
              <a:cxnLst/>
              <a:rect l="l" t="t" r="r" b="b"/>
              <a:pathLst>
                <a:path w="5192" h="5192" extrusionOk="0">
                  <a:moveTo>
                    <a:pt x="2596" y="596"/>
                  </a:moveTo>
                  <a:cubicBezTo>
                    <a:pt x="3691" y="596"/>
                    <a:pt x="4596" y="1501"/>
                    <a:pt x="4596" y="2596"/>
                  </a:cubicBezTo>
                  <a:cubicBezTo>
                    <a:pt x="4596" y="3691"/>
                    <a:pt x="3691" y="4573"/>
                    <a:pt x="2596" y="4573"/>
                  </a:cubicBezTo>
                  <a:cubicBezTo>
                    <a:pt x="1500" y="4573"/>
                    <a:pt x="619" y="3691"/>
                    <a:pt x="619" y="2596"/>
                  </a:cubicBezTo>
                  <a:cubicBezTo>
                    <a:pt x="619" y="1501"/>
                    <a:pt x="1500" y="596"/>
                    <a:pt x="2596" y="596"/>
                  </a:cubicBezTo>
                  <a:close/>
                  <a:moveTo>
                    <a:pt x="2596" y="0"/>
                  </a:moveTo>
                  <a:cubicBezTo>
                    <a:pt x="1167" y="0"/>
                    <a:pt x="0" y="1167"/>
                    <a:pt x="0" y="2596"/>
                  </a:cubicBezTo>
                  <a:cubicBezTo>
                    <a:pt x="0" y="4025"/>
                    <a:pt x="1167" y="5192"/>
                    <a:pt x="2596" y="5192"/>
                  </a:cubicBezTo>
                  <a:cubicBezTo>
                    <a:pt x="4025" y="5192"/>
                    <a:pt x="5192" y="4025"/>
                    <a:pt x="5192" y="2596"/>
                  </a:cubicBezTo>
                  <a:cubicBezTo>
                    <a:pt x="5192" y="1167"/>
                    <a:pt x="4025" y="0"/>
                    <a:pt x="2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50"/>
            <p:cNvSpPr/>
            <p:nvPr/>
          </p:nvSpPr>
          <p:spPr>
            <a:xfrm>
              <a:off x="4999774" y="2965315"/>
              <a:ext cx="91207" cy="182343"/>
            </a:xfrm>
            <a:custGeom>
              <a:avLst/>
              <a:gdLst/>
              <a:ahLst/>
              <a:cxnLst/>
              <a:rect l="l" t="t" r="r" b="b"/>
              <a:pathLst>
                <a:path w="2597" h="5192" extrusionOk="0">
                  <a:moveTo>
                    <a:pt x="1" y="0"/>
                  </a:moveTo>
                  <a:lnTo>
                    <a:pt x="1" y="596"/>
                  </a:lnTo>
                  <a:cubicBezTo>
                    <a:pt x="168" y="596"/>
                    <a:pt x="310" y="619"/>
                    <a:pt x="453" y="643"/>
                  </a:cubicBezTo>
                  <a:cubicBezTo>
                    <a:pt x="620" y="691"/>
                    <a:pt x="763" y="738"/>
                    <a:pt x="906" y="810"/>
                  </a:cubicBezTo>
                  <a:cubicBezTo>
                    <a:pt x="1549" y="1143"/>
                    <a:pt x="2001" y="1810"/>
                    <a:pt x="2001" y="2596"/>
                  </a:cubicBezTo>
                  <a:cubicBezTo>
                    <a:pt x="2001" y="3691"/>
                    <a:pt x="1096" y="4573"/>
                    <a:pt x="1" y="4573"/>
                  </a:cubicBezTo>
                  <a:lnTo>
                    <a:pt x="1" y="5192"/>
                  </a:lnTo>
                  <a:cubicBezTo>
                    <a:pt x="1430" y="5192"/>
                    <a:pt x="2597" y="4025"/>
                    <a:pt x="2597" y="2596"/>
                  </a:cubicBezTo>
                  <a:cubicBezTo>
                    <a:pt x="2597" y="1596"/>
                    <a:pt x="2025" y="715"/>
                    <a:pt x="1192" y="286"/>
                  </a:cubicBezTo>
                  <a:cubicBezTo>
                    <a:pt x="1120" y="238"/>
                    <a:pt x="1025" y="215"/>
                    <a:pt x="953" y="167"/>
                  </a:cubicBezTo>
                  <a:cubicBezTo>
                    <a:pt x="668" y="48"/>
                    <a:pt x="334" y="0"/>
                    <a:pt x="1" y="0"/>
                  </a:cubicBezTo>
                  <a:close/>
                </a:path>
              </a:pathLst>
            </a:custGeom>
            <a:solidFill>
              <a:srgbClr val="FFF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50"/>
            <p:cNvSpPr/>
            <p:nvPr/>
          </p:nvSpPr>
          <p:spPr>
            <a:xfrm>
              <a:off x="4943756" y="2946911"/>
              <a:ext cx="113789" cy="210790"/>
            </a:xfrm>
            <a:custGeom>
              <a:avLst/>
              <a:gdLst/>
              <a:ahLst/>
              <a:cxnLst/>
              <a:rect l="l" t="t" r="r" b="b"/>
              <a:pathLst>
                <a:path w="3240" h="6002" extrusionOk="0">
                  <a:moveTo>
                    <a:pt x="3239" y="0"/>
                  </a:moveTo>
                  <a:lnTo>
                    <a:pt x="0" y="3168"/>
                  </a:lnTo>
                  <a:lnTo>
                    <a:pt x="1382" y="3168"/>
                  </a:lnTo>
                  <a:lnTo>
                    <a:pt x="119" y="6002"/>
                  </a:lnTo>
                  <a:lnTo>
                    <a:pt x="3239" y="2382"/>
                  </a:lnTo>
                  <a:lnTo>
                    <a:pt x="1905" y="2382"/>
                  </a:lnTo>
                  <a:lnTo>
                    <a:pt x="32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50"/>
            <p:cNvSpPr/>
            <p:nvPr/>
          </p:nvSpPr>
          <p:spPr>
            <a:xfrm>
              <a:off x="4999774" y="2947754"/>
              <a:ext cx="57772" cy="149717"/>
            </a:xfrm>
            <a:custGeom>
              <a:avLst/>
              <a:gdLst/>
              <a:ahLst/>
              <a:cxnLst/>
              <a:rect l="l" t="t" r="r" b="b"/>
              <a:pathLst>
                <a:path w="1645" h="4263" extrusionOk="0">
                  <a:moveTo>
                    <a:pt x="1644" y="0"/>
                  </a:moveTo>
                  <a:lnTo>
                    <a:pt x="953" y="667"/>
                  </a:lnTo>
                  <a:lnTo>
                    <a:pt x="453" y="1143"/>
                  </a:lnTo>
                  <a:lnTo>
                    <a:pt x="1" y="1596"/>
                  </a:lnTo>
                  <a:lnTo>
                    <a:pt x="1" y="4263"/>
                  </a:lnTo>
                  <a:lnTo>
                    <a:pt x="1644" y="2358"/>
                  </a:lnTo>
                  <a:lnTo>
                    <a:pt x="310" y="2358"/>
                  </a:lnTo>
                  <a:lnTo>
                    <a:pt x="906" y="1310"/>
                  </a:lnTo>
                  <a:lnTo>
                    <a:pt x="1192" y="786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rgbClr val="FD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4" name="Google Shape;2444;p50"/>
          <p:cNvGrpSpPr/>
          <p:nvPr/>
        </p:nvGrpSpPr>
        <p:grpSpPr>
          <a:xfrm>
            <a:off x="5645408" y="2903378"/>
            <a:ext cx="363844" cy="364687"/>
            <a:chOff x="4818304" y="2874141"/>
            <a:chExt cx="363844" cy="364687"/>
          </a:xfrm>
        </p:grpSpPr>
        <p:sp>
          <p:nvSpPr>
            <p:cNvPr id="2445" name="Google Shape;2445;p50"/>
            <p:cNvSpPr/>
            <p:nvPr/>
          </p:nvSpPr>
          <p:spPr>
            <a:xfrm>
              <a:off x="4818304" y="2874141"/>
              <a:ext cx="363843" cy="364686"/>
            </a:xfrm>
            <a:custGeom>
              <a:avLst/>
              <a:gdLst/>
              <a:ahLst/>
              <a:cxnLst/>
              <a:rect l="l" t="t" r="r" b="b"/>
              <a:pathLst>
                <a:path w="10360" h="10384" extrusionOk="0">
                  <a:moveTo>
                    <a:pt x="5168" y="0"/>
                  </a:moveTo>
                  <a:cubicBezTo>
                    <a:pt x="2310" y="0"/>
                    <a:pt x="0" y="2334"/>
                    <a:pt x="0" y="5192"/>
                  </a:cubicBezTo>
                  <a:cubicBezTo>
                    <a:pt x="0" y="8050"/>
                    <a:pt x="2310" y="10384"/>
                    <a:pt x="5168" y="10384"/>
                  </a:cubicBezTo>
                  <a:cubicBezTo>
                    <a:pt x="8049" y="10384"/>
                    <a:pt x="10359" y="8050"/>
                    <a:pt x="10359" y="5192"/>
                  </a:cubicBezTo>
                  <a:cubicBezTo>
                    <a:pt x="10359" y="2334"/>
                    <a:pt x="8049" y="0"/>
                    <a:pt x="5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50"/>
            <p:cNvSpPr/>
            <p:nvPr/>
          </p:nvSpPr>
          <p:spPr>
            <a:xfrm>
              <a:off x="4858447" y="2915127"/>
              <a:ext cx="323701" cy="323701"/>
            </a:xfrm>
            <a:custGeom>
              <a:avLst/>
              <a:gdLst/>
              <a:ahLst/>
              <a:cxnLst/>
              <a:rect l="l" t="t" r="r" b="b"/>
              <a:pathLst>
                <a:path w="9217" h="9217" extrusionOk="0">
                  <a:moveTo>
                    <a:pt x="4025" y="0"/>
                  </a:moveTo>
                  <a:cubicBezTo>
                    <a:pt x="1810" y="0"/>
                    <a:pt x="0" y="1786"/>
                    <a:pt x="0" y="4025"/>
                  </a:cubicBezTo>
                  <a:cubicBezTo>
                    <a:pt x="0" y="5192"/>
                    <a:pt x="500" y="6240"/>
                    <a:pt x="1286" y="6978"/>
                  </a:cubicBezTo>
                  <a:lnTo>
                    <a:pt x="3501" y="9169"/>
                  </a:lnTo>
                  <a:cubicBezTo>
                    <a:pt x="3668" y="9193"/>
                    <a:pt x="3858" y="9217"/>
                    <a:pt x="4025" y="9217"/>
                  </a:cubicBezTo>
                  <a:cubicBezTo>
                    <a:pt x="6906" y="9217"/>
                    <a:pt x="9216" y="6883"/>
                    <a:pt x="9216" y="4025"/>
                  </a:cubicBezTo>
                  <a:cubicBezTo>
                    <a:pt x="9216" y="3834"/>
                    <a:pt x="9216" y="3668"/>
                    <a:pt x="9193" y="3477"/>
                  </a:cubicBezTo>
                  <a:lnTo>
                    <a:pt x="6978" y="1263"/>
                  </a:lnTo>
                  <a:cubicBezTo>
                    <a:pt x="6240" y="477"/>
                    <a:pt x="5192" y="0"/>
                    <a:pt x="4025" y="0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50"/>
            <p:cNvSpPr/>
            <p:nvPr/>
          </p:nvSpPr>
          <p:spPr>
            <a:xfrm>
              <a:off x="4858447" y="2915127"/>
              <a:ext cx="283559" cy="282716"/>
            </a:xfrm>
            <a:custGeom>
              <a:avLst/>
              <a:gdLst/>
              <a:ahLst/>
              <a:cxnLst/>
              <a:rect l="l" t="t" r="r" b="b"/>
              <a:pathLst>
                <a:path w="8074" h="8050" extrusionOk="0">
                  <a:moveTo>
                    <a:pt x="4025" y="0"/>
                  </a:moveTo>
                  <a:cubicBezTo>
                    <a:pt x="1810" y="0"/>
                    <a:pt x="0" y="1786"/>
                    <a:pt x="0" y="4025"/>
                  </a:cubicBezTo>
                  <a:cubicBezTo>
                    <a:pt x="0" y="6240"/>
                    <a:pt x="1810" y="8050"/>
                    <a:pt x="4025" y="8050"/>
                  </a:cubicBezTo>
                  <a:cubicBezTo>
                    <a:pt x="6263" y="8050"/>
                    <a:pt x="8073" y="6240"/>
                    <a:pt x="8073" y="4025"/>
                  </a:cubicBezTo>
                  <a:cubicBezTo>
                    <a:pt x="8073" y="1786"/>
                    <a:pt x="6263" y="0"/>
                    <a:pt x="40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50"/>
            <p:cNvSpPr/>
            <p:nvPr/>
          </p:nvSpPr>
          <p:spPr>
            <a:xfrm>
              <a:off x="4999774" y="2915127"/>
              <a:ext cx="142236" cy="282716"/>
            </a:xfrm>
            <a:custGeom>
              <a:avLst/>
              <a:gdLst/>
              <a:ahLst/>
              <a:cxnLst/>
              <a:rect l="l" t="t" r="r" b="b"/>
              <a:pathLst>
                <a:path w="4050" h="8050" extrusionOk="0">
                  <a:moveTo>
                    <a:pt x="1" y="0"/>
                  </a:moveTo>
                  <a:lnTo>
                    <a:pt x="1" y="8050"/>
                  </a:lnTo>
                  <a:cubicBezTo>
                    <a:pt x="2239" y="8050"/>
                    <a:pt x="4049" y="6240"/>
                    <a:pt x="4049" y="4025"/>
                  </a:cubicBezTo>
                  <a:cubicBezTo>
                    <a:pt x="4049" y="1786"/>
                    <a:pt x="2239" y="0"/>
                    <a:pt x="1" y="0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50"/>
            <p:cNvSpPr/>
            <p:nvPr/>
          </p:nvSpPr>
          <p:spPr>
            <a:xfrm>
              <a:off x="4908635" y="2965315"/>
              <a:ext cx="182343" cy="182343"/>
            </a:xfrm>
            <a:custGeom>
              <a:avLst/>
              <a:gdLst/>
              <a:ahLst/>
              <a:cxnLst/>
              <a:rect l="l" t="t" r="r" b="b"/>
              <a:pathLst>
                <a:path w="5192" h="5192" extrusionOk="0">
                  <a:moveTo>
                    <a:pt x="2596" y="596"/>
                  </a:moveTo>
                  <a:cubicBezTo>
                    <a:pt x="3691" y="596"/>
                    <a:pt x="4596" y="1501"/>
                    <a:pt x="4596" y="2596"/>
                  </a:cubicBezTo>
                  <a:cubicBezTo>
                    <a:pt x="4596" y="3691"/>
                    <a:pt x="3691" y="4573"/>
                    <a:pt x="2596" y="4573"/>
                  </a:cubicBezTo>
                  <a:cubicBezTo>
                    <a:pt x="1500" y="4573"/>
                    <a:pt x="619" y="3691"/>
                    <a:pt x="619" y="2596"/>
                  </a:cubicBezTo>
                  <a:cubicBezTo>
                    <a:pt x="619" y="1501"/>
                    <a:pt x="1500" y="596"/>
                    <a:pt x="2596" y="596"/>
                  </a:cubicBezTo>
                  <a:close/>
                  <a:moveTo>
                    <a:pt x="2596" y="0"/>
                  </a:moveTo>
                  <a:cubicBezTo>
                    <a:pt x="1167" y="0"/>
                    <a:pt x="0" y="1167"/>
                    <a:pt x="0" y="2596"/>
                  </a:cubicBezTo>
                  <a:cubicBezTo>
                    <a:pt x="0" y="4025"/>
                    <a:pt x="1167" y="5192"/>
                    <a:pt x="2596" y="5192"/>
                  </a:cubicBezTo>
                  <a:cubicBezTo>
                    <a:pt x="4025" y="5192"/>
                    <a:pt x="5192" y="4025"/>
                    <a:pt x="5192" y="2596"/>
                  </a:cubicBezTo>
                  <a:cubicBezTo>
                    <a:pt x="5192" y="1167"/>
                    <a:pt x="4025" y="0"/>
                    <a:pt x="2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50"/>
            <p:cNvSpPr/>
            <p:nvPr/>
          </p:nvSpPr>
          <p:spPr>
            <a:xfrm>
              <a:off x="4999774" y="2965315"/>
              <a:ext cx="91207" cy="182343"/>
            </a:xfrm>
            <a:custGeom>
              <a:avLst/>
              <a:gdLst/>
              <a:ahLst/>
              <a:cxnLst/>
              <a:rect l="l" t="t" r="r" b="b"/>
              <a:pathLst>
                <a:path w="2597" h="5192" extrusionOk="0">
                  <a:moveTo>
                    <a:pt x="1" y="0"/>
                  </a:moveTo>
                  <a:lnTo>
                    <a:pt x="1" y="596"/>
                  </a:lnTo>
                  <a:cubicBezTo>
                    <a:pt x="168" y="596"/>
                    <a:pt x="310" y="619"/>
                    <a:pt x="453" y="643"/>
                  </a:cubicBezTo>
                  <a:cubicBezTo>
                    <a:pt x="620" y="691"/>
                    <a:pt x="763" y="738"/>
                    <a:pt x="906" y="810"/>
                  </a:cubicBezTo>
                  <a:cubicBezTo>
                    <a:pt x="1549" y="1143"/>
                    <a:pt x="2001" y="1810"/>
                    <a:pt x="2001" y="2596"/>
                  </a:cubicBezTo>
                  <a:cubicBezTo>
                    <a:pt x="2001" y="3691"/>
                    <a:pt x="1096" y="4573"/>
                    <a:pt x="1" y="4573"/>
                  </a:cubicBezTo>
                  <a:lnTo>
                    <a:pt x="1" y="5192"/>
                  </a:lnTo>
                  <a:cubicBezTo>
                    <a:pt x="1430" y="5192"/>
                    <a:pt x="2597" y="4025"/>
                    <a:pt x="2597" y="2596"/>
                  </a:cubicBezTo>
                  <a:cubicBezTo>
                    <a:pt x="2597" y="1596"/>
                    <a:pt x="2025" y="715"/>
                    <a:pt x="1192" y="286"/>
                  </a:cubicBezTo>
                  <a:cubicBezTo>
                    <a:pt x="1120" y="238"/>
                    <a:pt x="1025" y="215"/>
                    <a:pt x="953" y="167"/>
                  </a:cubicBezTo>
                  <a:cubicBezTo>
                    <a:pt x="668" y="48"/>
                    <a:pt x="334" y="0"/>
                    <a:pt x="1" y="0"/>
                  </a:cubicBezTo>
                  <a:close/>
                </a:path>
              </a:pathLst>
            </a:custGeom>
            <a:solidFill>
              <a:srgbClr val="FFF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50"/>
            <p:cNvSpPr/>
            <p:nvPr/>
          </p:nvSpPr>
          <p:spPr>
            <a:xfrm>
              <a:off x="4943756" y="2946911"/>
              <a:ext cx="113789" cy="210790"/>
            </a:xfrm>
            <a:custGeom>
              <a:avLst/>
              <a:gdLst/>
              <a:ahLst/>
              <a:cxnLst/>
              <a:rect l="l" t="t" r="r" b="b"/>
              <a:pathLst>
                <a:path w="3240" h="6002" extrusionOk="0">
                  <a:moveTo>
                    <a:pt x="3239" y="0"/>
                  </a:moveTo>
                  <a:lnTo>
                    <a:pt x="0" y="3168"/>
                  </a:lnTo>
                  <a:lnTo>
                    <a:pt x="1382" y="3168"/>
                  </a:lnTo>
                  <a:lnTo>
                    <a:pt x="119" y="6002"/>
                  </a:lnTo>
                  <a:lnTo>
                    <a:pt x="3239" y="2382"/>
                  </a:lnTo>
                  <a:lnTo>
                    <a:pt x="1905" y="2382"/>
                  </a:lnTo>
                  <a:lnTo>
                    <a:pt x="32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50"/>
            <p:cNvSpPr/>
            <p:nvPr/>
          </p:nvSpPr>
          <p:spPr>
            <a:xfrm>
              <a:off x="4999774" y="2947754"/>
              <a:ext cx="57772" cy="149717"/>
            </a:xfrm>
            <a:custGeom>
              <a:avLst/>
              <a:gdLst/>
              <a:ahLst/>
              <a:cxnLst/>
              <a:rect l="l" t="t" r="r" b="b"/>
              <a:pathLst>
                <a:path w="1645" h="4263" extrusionOk="0">
                  <a:moveTo>
                    <a:pt x="1644" y="0"/>
                  </a:moveTo>
                  <a:lnTo>
                    <a:pt x="953" y="667"/>
                  </a:lnTo>
                  <a:lnTo>
                    <a:pt x="453" y="1143"/>
                  </a:lnTo>
                  <a:lnTo>
                    <a:pt x="1" y="1596"/>
                  </a:lnTo>
                  <a:lnTo>
                    <a:pt x="1" y="4263"/>
                  </a:lnTo>
                  <a:lnTo>
                    <a:pt x="1644" y="2358"/>
                  </a:lnTo>
                  <a:lnTo>
                    <a:pt x="310" y="2358"/>
                  </a:lnTo>
                  <a:lnTo>
                    <a:pt x="906" y="1310"/>
                  </a:lnTo>
                  <a:lnTo>
                    <a:pt x="1192" y="786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rgbClr val="FD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3" name="Google Shape;2453;p50"/>
          <p:cNvGrpSpPr/>
          <p:nvPr/>
        </p:nvGrpSpPr>
        <p:grpSpPr>
          <a:xfrm>
            <a:off x="5645408" y="4006328"/>
            <a:ext cx="363844" cy="364687"/>
            <a:chOff x="4818304" y="2874141"/>
            <a:chExt cx="363844" cy="364687"/>
          </a:xfrm>
        </p:grpSpPr>
        <p:sp>
          <p:nvSpPr>
            <p:cNvPr id="2454" name="Google Shape;2454;p50"/>
            <p:cNvSpPr/>
            <p:nvPr/>
          </p:nvSpPr>
          <p:spPr>
            <a:xfrm>
              <a:off x="4818304" y="2874141"/>
              <a:ext cx="363843" cy="364686"/>
            </a:xfrm>
            <a:custGeom>
              <a:avLst/>
              <a:gdLst/>
              <a:ahLst/>
              <a:cxnLst/>
              <a:rect l="l" t="t" r="r" b="b"/>
              <a:pathLst>
                <a:path w="10360" h="10384" extrusionOk="0">
                  <a:moveTo>
                    <a:pt x="5168" y="0"/>
                  </a:moveTo>
                  <a:cubicBezTo>
                    <a:pt x="2310" y="0"/>
                    <a:pt x="0" y="2334"/>
                    <a:pt x="0" y="5192"/>
                  </a:cubicBezTo>
                  <a:cubicBezTo>
                    <a:pt x="0" y="8050"/>
                    <a:pt x="2310" y="10384"/>
                    <a:pt x="5168" y="10384"/>
                  </a:cubicBezTo>
                  <a:cubicBezTo>
                    <a:pt x="8049" y="10384"/>
                    <a:pt x="10359" y="8050"/>
                    <a:pt x="10359" y="5192"/>
                  </a:cubicBezTo>
                  <a:cubicBezTo>
                    <a:pt x="10359" y="2334"/>
                    <a:pt x="8049" y="0"/>
                    <a:pt x="5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50"/>
            <p:cNvSpPr/>
            <p:nvPr/>
          </p:nvSpPr>
          <p:spPr>
            <a:xfrm>
              <a:off x="4858447" y="2915127"/>
              <a:ext cx="323701" cy="323701"/>
            </a:xfrm>
            <a:custGeom>
              <a:avLst/>
              <a:gdLst/>
              <a:ahLst/>
              <a:cxnLst/>
              <a:rect l="l" t="t" r="r" b="b"/>
              <a:pathLst>
                <a:path w="9217" h="9217" extrusionOk="0">
                  <a:moveTo>
                    <a:pt x="4025" y="0"/>
                  </a:moveTo>
                  <a:cubicBezTo>
                    <a:pt x="1810" y="0"/>
                    <a:pt x="0" y="1786"/>
                    <a:pt x="0" y="4025"/>
                  </a:cubicBezTo>
                  <a:cubicBezTo>
                    <a:pt x="0" y="5192"/>
                    <a:pt x="500" y="6240"/>
                    <a:pt x="1286" y="6978"/>
                  </a:cubicBezTo>
                  <a:lnTo>
                    <a:pt x="3501" y="9169"/>
                  </a:lnTo>
                  <a:cubicBezTo>
                    <a:pt x="3668" y="9193"/>
                    <a:pt x="3858" y="9217"/>
                    <a:pt x="4025" y="9217"/>
                  </a:cubicBezTo>
                  <a:cubicBezTo>
                    <a:pt x="6906" y="9217"/>
                    <a:pt x="9216" y="6883"/>
                    <a:pt x="9216" y="4025"/>
                  </a:cubicBezTo>
                  <a:cubicBezTo>
                    <a:pt x="9216" y="3834"/>
                    <a:pt x="9216" y="3668"/>
                    <a:pt x="9193" y="3477"/>
                  </a:cubicBezTo>
                  <a:lnTo>
                    <a:pt x="6978" y="1263"/>
                  </a:lnTo>
                  <a:cubicBezTo>
                    <a:pt x="6240" y="477"/>
                    <a:pt x="5192" y="0"/>
                    <a:pt x="4025" y="0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50"/>
            <p:cNvSpPr/>
            <p:nvPr/>
          </p:nvSpPr>
          <p:spPr>
            <a:xfrm>
              <a:off x="4858447" y="2915127"/>
              <a:ext cx="283559" cy="282716"/>
            </a:xfrm>
            <a:custGeom>
              <a:avLst/>
              <a:gdLst/>
              <a:ahLst/>
              <a:cxnLst/>
              <a:rect l="l" t="t" r="r" b="b"/>
              <a:pathLst>
                <a:path w="8074" h="8050" extrusionOk="0">
                  <a:moveTo>
                    <a:pt x="4025" y="0"/>
                  </a:moveTo>
                  <a:cubicBezTo>
                    <a:pt x="1810" y="0"/>
                    <a:pt x="0" y="1786"/>
                    <a:pt x="0" y="4025"/>
                  </a:cubicBezTo>
                  <a:cubicBezTo>
                    <a:pt x="0" y="6240"/>
                    <a:pt x="1810" y="8050"/>
                    <a:pt x="4025" y="8050"/>
                  </a:cubicBezTo>
                  <a:cubicBezTo>
                    <a:pt x="6263" y="8050"/>
                    <a:pt x="8073" y="6240"/>
                    <a:pt x="8073" y="4025"/>
                  </a:cubicBezTo>
                  <a:cubicBezTo>
                    <a:pt x="8073" y="1786"/>
                    <a:pt x="6263" y="0"/>
                    <a:pt x="40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50"/>
            <p:cNvSpPr/>
            <p:nvPr/>
          </p:nvSpPr>
          <p:spPr>
            <a:xfrm>
              <a:off x="4999774" y="2915127"/>
              <a:ext cx="142236" cy="282716"/>
            </a:xfrm>
            <a:custGeom>
              <a:avLst/>
              <a:gdLst/>
              <a:ahLst/>
              <a:cxnLst/>
              <a:rect l="l" t="t" r="r" b="b"/>
              <a:pathLst>
                <a:path w="4050" h="8050" extrusionOk="0">
                  <a:moveTo>
                    <a:pt x="1" y="0"/>
                  </a:moveTo>
                  <a:lnTo>
                    <a:pt x="1" y="8050"/>
                  </a:lnTo>
                  <a:cubicBezTo>
                    <a:pt x="2239" y="8050"/>
                    <a:pt x="4049" y="6240"/>
                    <a:pt x="4049" y="4025"/>
                  </a:cubicBezTo>
                  <a:cubicBezTo>
                    <a:pt x="4049" y="1786"/>
                    <a:pt x="2239" y="0"/>
                    <a:pt x="1" y="0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50"/>
            <p:cNvSpPr/>
            <p:nvPr/>
          </p:nvSpPr>
          <p:spPr>
            <a:xfrm>
              <a:off x="4908635" y="2965315"/>
              <a:ext cx="182343" cy="182343"/>
            </a:xfrm>
            <a:custGeom>
              <a:avLst/>
              <a:gdLst/>
              <a:ahLst/>
              <a:cxnLst/>
              <a:rect l="l" t="t" r="r" b="b"/>
              <a:pathLst>
                <a:path w="5192" h="5192" extrusionOk="0">
                  <a:moveTo>
                    <a:pt x="2596" y="596"/>
                  </a:moveTo>
                  <a:cubicBezTo>
                    <a:pt x="3691" y="596"/>
                    <a:pt x="4596" y="1501"/>
                    <a:pt x="4596" y="2596"/>
                  </a:cubicBezTo>
                  <a:cubicBezTo>
                    <a:pt x="4596" y="3691"/>
                    <a:pt x="3691" y="4573"/>
                    <a:pt x="2596" y="4573"/>
                  </a:cubicBezTo>
                  <a:cubicBezTo>
                    <a:pt x="1500" y="4573"/>
                    <a:pt x="619" y="3691"/>
                    <a:pt x="619" y="2596"/>
                  </a:cubicBezTo>
                  <a:cubicBezTo>
                    <a:pt x="619" y="1501"/>
                    <a:pt x="1500" y="596"/>
                    <a:pt x="2596" y="596"/>
                  </a:cubicBezTo>
                  <a:close/>
                  <a:moveTo>
                    <a:pt x="2596" y="0"/>
                  </a:moveTo>
                  <a:cubicBezTo>
                    <a:pt x="1167" y="0"/>
                    <a:pt x="0" y="1167"/>
                    <a:pt x="0" y="2596"/>
                  </a:cubicBezTo>
                  <a:cubicBezTo>
                    <a:pt x="0" y="4025"/>
                    <a:pt x="1167" y="5192"/>
                    <a:pt x="2596" y="5192"/>
                  </a:cubicBezTo>
                  <a:cubicBezTo>
                    <a:pt x="4025" y="5192"/>
                    <a:pt x="5192" y="4025"/>
                    <a:pt x="5192" y="2596"/>
                  </a:cubicBezTo>
                  <a:cubicBezTo>
                    <a:pt x="5192" y="1167"/>
                    <a:pt x="4025" y="0"/>
                    <a:pt x="2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50"/>
            <p:cNvSpPr/>
            <p:nvPr/>
          </p:nvSpPr>
          <p:spPr>
            <a:xfrm>
              <a:off x="4999774" y="2965315"/>
              <a:ext cx="91207" cy="182343"/>
            </a:xfrm>
            <a:custGeom>
              <a:avLst/>
              <a:gdLst/>
              <a:ahLst/>
              <a:cxnLst/>
              <a:rect l="l" t="t" r="r" b="b"/>
              <a:pathLst>
                <a:path w="2597" h="5192" extrusionOk="0">
                  <a:moveTo>
                    <a:pt x="1" y="0"/>
                  </a:moveTo>
                  <a:lnTo>
                    <a:pt x="1" y="596"/>
                  </a:lnTo>
                  <a:cubicBezTo>
                    <a:pt x="168" y="596"/>
                    <a:pt x="310" y="619"/>
                    <a:pt x="453" y="643"/>
                  </a:cubicBezTo>
                  <a:cubicBezTo>
                    <a:pt x="620" y="691"/>
                    <a:pt x="763" y="738"/>
                    <a:pt x="906" y="810"/>
                  </a:cubicBezTo>
                  <a:cubicBezTo>
                    <a:pt x="1549" y="1143"/>
                    <a:pt x="2001" y="1810"/>
                    <a:pt x="2001" y="2596"/>
                  </a:cubicBezTo>
                  <a:cubicBezTo>
                    <a:pt x="2001" y="3691"/>
                    <a:pt x="1096" y="4573"/>
                    <a:pt x="1" y="4573"/>
                  </a:cubicBezTo>
                  <a:lnTo>
                    <a:pt x="1" y="5192"/>
                  </a:lnTo>
                  <a:cubicBezTo>
                    <a:pt x="1430" y="5192"/>
                    <a:pt x="2597" y="4025"/>
                    <a:pt x="2597" y="2596"/>
                  </a:cubicBezTo>
                  <a:cubicBezTo>
                    <a:pt x="2597" y="1596"/>
                    <a:pt x="2025" y="715"/>
                    <a:pt x="1192" y="286"/>
                  </a:cubicBezTo>
                  <a:cubicBezTo>
                    <a:pt x="1120" y="238"/>
                    <a:pt x="1025" y="215"/>
                    <a:pt x="953" y="167"/>
                  </a:cubicBezTo>
                  <a:cubicBezTo>
                    <a:pt x="668" y="48"/>
                    <a:pt x="334" y="0"/>
                    <a:pt x="1" y="0"/>
                  </a:cubicBezTo>
                  <a:close/>
                </a:path>
              </a:pathLst>
            </a:custGeom>
            <a:solidFill>
              <a:srgbClr val="FFF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50"/>
            <p:cNvSpPr/>
            <p:nvPr/>
          </p:nvSpPr>
          <p:spPr>
            <a:xfrm>
              <a:off x="4943756" y="2946911"/>
              <a:ext cx="113789" cy="210790"/>
            </a:xfrm>
            <a:custGeom>
              <a:avLst/>
              <a:gdLst/>
              <a:ahLst/>
              <a:cxnLst/>
              <a:rect l="l" t="t" r="r" b="b"/>
              <a:pathLst>
                <a:path w="3240" h="6002" extrusionOk="0">
                  <a:moveTo>
                    <a:pt x="3239" y="0"/>
                  </a:moveTo>
                  <a:lnTo>
                    <a:pt x="0" y="3168"/>
                  </a:lnTo>
                  <a:lnTo>
                    <a:pt x="1382" y="3168"/>
                  </a:lnTo>
                  <a:lnTo>
                    <a:pt x="119" y="6002"/>
                  </a:lnTo>
                  <a:lnTo>
                    <a:pt x="3239" y="2382"/>
                  </a:lnTo>
                  <a:lnTo>
                    <a:pt x="1905" y="2382"/>
                  </a:lnTo>
                  <a:lnTo>
                    <a:pt x="32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50"/>
            <p:cNvSpPr/>
            <p:nvPr/>
          </p:nvSpPr>
          <p:spPr>
            <a:xfrm>
              <a:off x="4999774" y="2947754"/>
              <a:ext cx="57772" cy="149717"/>
            </a:xfrm>
            <a:custGeom>
              <a:avLst/>
              <a:gdLst/>
              <a:ahLst/>
              <a:cxnLst/>
              <a:rect l="l" t="t" r="r" b="b"/>
              <a:pathLst>
                <a:path w="1645" h="4263" extrusionOk="0">
                  <a:moveTo>
                    <a:pt x="1644" y="0"/>
                  </a:moveTo>
                  <a:lnTo>
                    <a:pt x="953" y="667"/>
                  </a:lnTo>
                  <a:lnTo>
                    <a:pt x="453" y="1143"/>
                  </a:lnTo>
                  <a:lnTo>
                    <a:pt x="1" y="1596"/>
                  </a:lnTo>
                  <a:lnTo>
                    <a:pt x="1" y="4263"/>
                  </a:lnTo>
                  <a:lnTo>
                    <a:pt x="1644" y="2358"/>
                  </a:lnTo>
                  <a:lnTo>
                    <a:pt x="310" y="2358"/>
                  </a:lnTo>
                  <a:lnTo>
                    <a:pt x="906" y="1310"/>
                  </a:lnTo>
                  <a:lnTo>
                    <a:pt x="1192" y="786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rgbClr val="FD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2" name="Google Shape;2462;p50"/>
          <p:cNvGrpSpPr/>
          <p:nvPr/>
        </p:nvGrpSpPr>
        <p:grpSpPr>
          <a:xfrm>
            <a:off x="7239771" y="3497953"/>
            <a:ext cx="363844" cy="364687"/>
            <a:chOff x="4818304" y="2874141"/>
            <a:chExt cx="363844" cy="364687"/>
          </a:xfrm>
        </p:grpSpPr>
        <p:sp>
          <p:nvSpPr>
            <p:cNvPr id="2463" name="Google Shape;2463;p50"/>
            <p:cNvSpPr/>
            <p:nvPr/>
          </p:nvSpPr>
          <p:spPr>
            <a:xfrm>
              <a:off x="4818304" y="2874141"/>
              <a:ext cx="363843" cy="364686"/>
            </a:xfrm>
            <a:custGeom>
              <a:avLst/>
              <a:gdLst/>
              <a:ahLst/>
              <a:cxnLst/>
              <a:rect l="l" t="t" r="r" b="b"/>
              <a:pathLst>
                <a:path w="10360" h="10384" extrusionOk="0">
                  <a:moveTo>
                    <a:pt x="5168" y="0"/>
                  </a:moveTo>
                  <a:cubicBezTo>
                    <a:pt x="2310" y="0"/>
                    <a:pt x="0" y="2334"/>
                    <a:pt x="0" y="5192"/>
                  </a:cubicBezTo>
                  <a:cubicBezTo>
                    <a:pt x="0" y="8050"/>
                    <a:pt x="2310" y="10384"/>
                    <a:pt x="5168" y="10384"/>
                  </a:cubicBezTo>
                  <a:cubicBezTo>
                    <a:pt x="8049" y="10384"/>
                    <a:pt x="10359" y="8050"/>
                    <a:pt x="10359" y="5192"/>
                  </a:cubicBezTo>
                  <a:cubicBezTo>
                    <a:pt x="10359" y="2334"/>
                    <a:pt x="8049" y="0"/>
                    <a:pt x="5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50"/>
            <p:cNvSpPr/>
            <p:nvPr/>
          </p:nvSpPr>
          <p:spPr>
            <a:xfrm>
              <a:off x="4858447" y="2915127"/>
              <a:ext cx="323701" cy="323701"/>
            </a:xfrm>
            <a:custGeom>
              <a:avLst/>
              <a:gdLst/>
              <a:ahLst/>
              <a:cxnLst/>
              <a:rect l="l" t="t" r="r" b="b"/>
              <a:pathLst>
                <a:path w="9217" h="9217" extrusionOk="0">
                  <a:moveTo>
                    <a:pt x="4025" y="0"/>
                  </a:moveTo>
                  <a:cubicBezTo>
                    <a:pt x="1810" y="0"/>
                    <a:pt x="0" y="1786"/>
                    <a:pt x="0" y="4025"/>
                  </a:cubicBezTo>
                  <a:cubicBezTo>
                    <a:pt x="0" y="5192"/>
                    <a:pt x="500" y="6240"/>
                    <a:pt x="1286" y="6978"/>
                  </a:cubicBezTo>
                  <a:lnTo>
                    <a:pt x="3501" y="9169"/>
                  </a:lnTo>
                  <a:cubicBezTo>
                    <a:pt x="3668" y="9193"/>
                    <a:pt x="3858" y="9217"/>
                    <a:pt x="4025" y="9217"/>
                  </a:cubicBezTo>
                  <a:cubicBezTo>
                    <a:pt x="6906" y="9217"/>
                    <a:pt x="9216" y="6883"/>
                    <a:pt x="9216" y="4025"/>
                  </a:cubicBezTo>
                  <a:cubicBezTo>
                    <a:pt x="9216" y="3834"/>
                    <a:pt x="9216" y="3668"/>
                    <a:pt x="9193" y="3477"/>
                  </a:cubicBezTo>
                  <a:lnTo>
                    <a:pt x="6978" y="1263"/>
                  </a:lnTo>
                  <a:cubicBezTo>
                    <a:pt x="6240" y="477"/>
                    <a:pt x="5192" y="0"/>
                    <a:pt x="4025" y="0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50"/>
            <p:cNvSpPr/>
            <p:nvPr/>
          </p:nvSpPr>
          <p:spPr>
            <a:xfrm>
              <a:off x="4858447" y="2915127"/>
              <a:ext cx="283559" cy="282716"/>
            </a:xfrm>
            <a:custGeom>
              <a:avLst/>
              <a:gdLst/>
              <a:ahLst/>
              <a:cxnLst/>
              <a:rect l="l" t="t" r="r" b="b"/>
              <a:pathLst>
                <a:path w="8074" h="8050" extrusionOk="0">
                  <a:moveTo>
                    <a:pt x="4025" y="0"/>
                  </a:moveTo>
                  <a:cubicBezTo>
                    <a:pt x="1810" y="0"/>
                    <a:pt x="0" y="1786"/>
                    <a:pt x="0" y="4025"/>
                  </a:cubicBezTo>
                  <a:cubicBezTo>
                    <a:pt x="0" y="6240"/>
                    <a:pt x="1810" y="8050"/>
                    <a:pt x="4025" y="8050"/>
                  </a:cubicBezTo>
                  <a:cubicBezTo>
                    <a:pt x="6263" y="8050"/>
                    <a:pt x="8073" y="6240"/>
                    <a:pt x="8073" y="4025"/>
                  </a:cubicBezTo>
                  <a:cubicBezTo>
                    <a:pt x="8073" y="1786"/>
                    <a:pt x="6263" y="0"/>
                    <a:pt x="40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50"/>
            <p:cNvSpPr/>
            <p:nvPr/>
          </p:nvSpPr>
          <p:spPr>
            <a:xfrm>
              <a:off x="4999774" y="2915127"/>
              <a:ext cx="142236" cy="282716"/>
            </a:xfrm>
            <a:custGeom>
              <a:avLst/>
              <a:gdLst/>
              <a:ahLst/>
              <a:cxnLst/>
              <a:rect l="l" t="t" r="r" b="b"/>
              <a:pathLst>
                <a:path w="4050" h="8050" extrusionOk="0">
                  <a:moveTo>
                    <a:pt x="1" y="0"/>
                  </a:moveTo>
                  <a:lnTo>
                    <a:pt x="1" y="8050"/>
                  </a:lnTo>
                  <a:cubicBezTo>
                    <a:pt x="2239" y="8050"/>
                    <a:pt x="4049" y="6240"/>
                    <a:pt x="4049" y="4025"/>
                  </a:cubicBezTo>
                  <a:cubicBezTo>
                    <a:pt x="4049" y="1786"/>
                    <a:pt x="2239" y="0"/>
                    <a:pt x="1" y="0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50"/>
            <p:cNvSpPr/>
            <p:nvPr/>
          </p:nvSpPr>
          <p:spPr>
            <a:xfrm>
              <a:off x="4908635" y="2965315"/>
              <a:ext cx="182343" cy="182343"/>
            </a:xfrm>
            <a:custGeom>
              <a:avLst/>
              <a:gdLst/>
              <a:ahLst/>
              <a:cxnLst/>
              <a:rect l="l" t="t" r="r" b="b"/>
              <a:pathLst>
                <a:path w="5192" h="5192" extrusionOk="0">
                  <a:moveTo>
                    <a:pt x="2596" y="596"/>
                  </a:moveTo>
                  <a:cubicBezTo>
                    <a:pt x="3691" y="596"/>
                    <a:pt x="4596" y="1501"/>
                    <a:pt x="4596" y="2596"/>
                  </a:cubicBezTo>
                  <a:cubicBezTo>
                    <a:pt x="4596" y="3691"/>
                    <a:pt x="3691" y="4573"/>
                    <a:pt x="2596" y="4573"/>
                  </a:cubicBezTo>
                  <a:cubicBezTo>
                    <a:pt x="1500" y="4573"/>
                    <a:pt x="619" y="3691"/>
                    <a:pt x="619" y="2596"/>
                  </a:cubicBezTo>
                  <a:cubicBezTo>
                    <a:pt x="619" y="1501"/>
                    <a:pt x="1500" y="596"/>
                    <a:pt x="2596" y="596"/>
                  </a:cubicBezTo>
                  <a:close/>
                  <a:moveTo>
                    <a:pt x="2596" y="0"/>
                  </a:moveTo>
                  <a:cubicBezTo>
                    <a:pt x="1167" y="0"/>
                    <a:pt x="0" y="1167"/>
                    <a:pt x="0" y="2596"/>
                  </a:cubicBezTo>
                  <a:cubicBezTo>
                    <a:pt x="0" y="4025"/>
                    <a:pt x="1167" y="5192"/>
                    <a:pt x="2596" y="5192"/>
                  </a:cubicBezTo>
                  <a:cubicBezTo>
                    <a:pt x="4025" y="5192"/>
                    <a:pt x="5192" y="4025"/>
                    <a:pt x="5192" y="2596"/>
                  </a:cubicBezTo>
                  <a:cubicBezTo>
                    <a:pt x="5192" y="1167"/>
                    <a:pt x="4025" y="0"/>
                    <a:pt x="2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50"/>
            <p:cNvSpPr/>
            <p:nvPr/>
          </p:nvSpPr>
          <p:spPr>
            <a:xfrm>
              <a:off x="4999774" y="2965315"/>
              <a:ext cx="91207" cy="182343"/>
            </a:xfrm>
            <a:custGeom>
              <a:avLst/>
              <a:gdLst/>
              <a:ahLst/>
              <a:cxnLst/>
              <a:rect l="l" t="t" r="r" b="b"/>
              <a:pathLst>
                <a:path w="2597" h="5192" extrusionOk="0">
                  <a:moveTo>
                    <a:pt x="1" y="0"/>
                  </a:moveTo>
                  <a:lnTo>
                    <a:pt x="1" y="596"/>
                  </a:lnTo>
                  <a:cubicBezTo>
                    <a:pt x="168" y="596"/>
                    <a:pt x="310" y="619"/>
                    <a:pt x="453" y="643"/>
                  </a:cubicBezTo>
                  <a:cubicBezTo>
                    <a:pt x="620" y="691"/>
                    <a:pt x="763" y="738"/>
                    <a:pt x="906" y="810"/>
                  </a:cubicBezTo>
                  <a:cubicBezTo>
                    <a:pt x="1549" y="1143"/>
                    <a:pt x="2001" y="1810"/>
                    <a:pt x="2001" y="2596"/>
                  </a:cubicBezTo>
                  <a:cubicBezTo>
                    <a:pt x="2001" y="3691"/>
                    <a:pt x="1096" y="4573"/>
                    <a:pt x="1" y="4573"/>
                  </a:cubicBezTo>
                  <a:lnTo>
                    <a:pt x="1" y="5192"/>
                  </a:lnTo>
                  <a:cubicBezTo>
                    <a:pt x="1430" y="5192"/>
                    <a:pt x="2597" y="4025"/>
                    <a:pt x="2597" y="2596"/>
                  </a:cubicBezTo>
                  <a:cubicBezTo>
                    <a:pt x="2597" y="1596"/>
                    <a:pt x="2025" y="715"/>
                    <a:pt x="1192" y="286"/>
                  </a:cubicBezTo>
                  <a:cubicBezTo>
                    <a:pt x="1120" y="238"/>
                    <a:pt x="1025" y="215"/>
                    <a:pt x="953" y="167"/>
                  </a:cubicBezTo>
                  <a:cubicBezTo>
                    <a:pt x="668" y="48"/>
                    <a:pt x="334" y="0"/>
                    <a:pt x="1" y="0"/>
                  </a:cubicBezTo>
                  <a:close/>
                </a:path>
              </a:pathLst>
            </a:custGeom>
            <a:solidFill>
              <a:srgbClr val="FFF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50"/>
            <p:cNvSpPr/>
            <p:nvPr/>
          </p:nvSpPr>
          <p:spPr>
            <a:xfrm>
              <a:off x="4943756" y="2946911"/>
              <a:ext cx="113789" cy="210790"/>
            </a:xfrm>
            <a:custGeom>
              <a:avLst/>
              <a:gdLst/>
              <a:ahLst/>
              <a:cxnLst/>
              <a:rect l="l" t="t" r="r" b="b"/>
              <a:pathLst>
                <a:path w="3240" h="6002" extrusionOk="0">
                  <a:moveTo>
                    <a:pt x="3239" y="0"/>
                  </a:moveTo>
                  <a:lnTo>
                    <a:pt x="0" y="3168"/>
                  </a:lnTo>
                  <a:lnTo>
                    <a:pt x="1382" y="3168"/>
                  </a:lnTo>
                  <a:lnTo>
                    <a:pt x="119" y="6002"/>
                  </a:lnTo>
                  <a:lnTo>
                    <a:pt x="3239" y="2382"/>
                  </a:lnTo>
                  <a:lnTo>
                    <a:pt x="1905" y="2382"/>
                  </a:lnTo>
                  <a:lnTo>
                    <a:pt x="32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50"/>
            <p:cNvSpPr/>
            <p:nvPr/>
          </p:nvSpPr>
          <p:spPr>
            <a:xfrm>
              <a:off x="4999774" y="2947754"/>
              <a:ext cx="57772" cy="149717"/>
            </a:xfrm>
            <a:custGeom>
              <a:avLst/>
              <a:gdLst/>
              <a:ahLst/>
              <a:cxnLst/>
              <a:rect l="l" t="t" r="r" b="b"/>
              <a:pathLst>
                <a:path w="1645" h="4263" extrusionOk="0">
                  <a:moveTo>
                    <a:pt x="1644" y="0"/>
                  </a:moveTo>
                  <a:lnTo>
                    <a:pt x="953" y="667"/>
                  </a:lnTo>
                  <a:lnTo>
                    <a:pt x="453" y="1143"/>
                  </a:lnTo>
                  <a:lnTo>
                    <a:pt x="1" y="1596"/>
                  </a:lnTo>
                  <a:lnTo>
                    <a:pt x="1" y="4263"/>
                  </a:lnTo>
                  <a:lnTo>
                    <a:pt x="1644" y="2358"/>
                  </a:lnTo>
                  <a:lnTo>
                    <a:pt x="310" y="2358"/>
                  </a:lnTo>
                  <a:lnTo>
                    <a:pt x="906" y="1310"/>
                  </a:lnTo>
                  <a:lnTo>
                    <a:pt x="1192" y="786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rgbClr val="FD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1" name="Google Shape;2471;p50"/>
          <p:cNvGrpSpPr/>
          <p:nvPr/>
        </p:nvGrpSpPr>
        <p:grpSpPr>
          <a:xfrm rot="-2343389" flipH="1">
            <a:off x="7886028" y="491738"/>
            <a:ext cx="961091" cy="327154"/>
            <a:chOff x="916775" y="3696925"/>
            <a:chExt cx="850400" cy="289475"/>
          </a:xfrm>
        </p:grpSpPr>
        <p:sp>
          <p:nvSpPr>
            <p:cNvPr id="2472" name="Google Shape;2472;p50"/>
            <p:cNvSpPr/>
            <p:nvPr/>
          </p:nvSpPr>
          <p:spPr>
            <a:xfrm>
              <a:off x="964750" y="3708925"/>
              <a:ext cx="798125" cy="267625"/>
            </a:xfrm>
            <a:custGeom>
              <a:avLst/>
              <a:gdLst/>
              <a:ahLst/>
              <a:cxnLst/>
              <a:rect l="l" t="t" r="r" b="b"/>
              <a:pathLst>
                <a:path w="31925" h="10705" extrusionOk="0">
                  <a:moveTo>
                    <a:pt x="20929" y="0"/>
                  </a:moveTo>
                  <a:lnTo>
                    <a:pt x="0" y="583"/>
                  </a:lnTo>
                  <a:lnTo>
                    <a:pt x="15158" y="3597"/>
                  </a:lnTo>
                  <a:lnTo>
                    <a:pt x="12897" y="10705"/>
                  </a:lnTo>
                  <a:lnTo>
                    <a:pt x="12897" y="10705"/>
                  </a:lnTo>
                  <a:lnTo>
                    <a:pt x="31925" y="10122"/>
                  </a:lnTo>
                  <a:lnTo>
                    <a:pt x="19217" y="5464"/>
                  </a:lnTo>
                  <a:lnTo>
                    <a:pt x="209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50"/>
            <p:cNvSpPr/>
            <p:nvPr/>
          </p:nvSpPr>
          <p:spPr>
            <a:xfrm>
              <a:off x="916775" y="3696925"/>
              <a:ext cx="850400" cy="289475"/>
            </a:xfrm>
            <a:custGeom>
              <a:avLst/>
              <a:gdLst/>
              <a:ahLst/>
              <a:cxnLst/>
              <a:rect l="l" t="t" r="r" b="b"/>
              <a:pathLst>
                <a:path w="34016" h="11579" extrusionOk="0">
                  <a:moveTo>
                    <a:pt x="22221" y="942"/>
                  </a:moveTo>
                  <a:lnTo>
                    <a:pt x="22221" y="942"/>
                  </a:lnTo>
                  <a:cubicBezTo>
                    <a:pt x="22145" y="1197"/>
                    <a:pt x="22069" y="1455"/>
                    <a:pt x="21992" y="1713"/>
                  </a:cubicBezTo>
                  <a:lnTo>
                    <a:pt x="21581" y="3084"/>
                  </a:lnTo>
                  <a:cubicBezTo>
                    <a:pt x="21427" y="3529"/>
                    <a:pt x="21307" y="3991"/>
                    <a:pt x="21170" y="4454"/>
                  </a:cubicBezTo>
                  <a:lnTo>
                    <a:pt x="20776" y="5824"/>
                  </a:lnTo>
                  <a:lnTo>
                    <a:pt x="20673" y="6184"/>
                  </a:lnTo>
                  <a:lnTo>
                    <a:pt x="20999" y="6286"/>
                  </a:lnTo>
                  <a:lnTo>
                    <a:pt x="24201" y="7400"/>
                  </a:lnTo>
                  <a:lnTo>
                    <a:pt x="27404" y="8496"/>
                  </a:lnTo>
                  <a:cubicBezTo>
                    <a:pt x="28466" y="8855"/>
                    <a:pt x="29528" y="9232"/>
                    <a:pt x="30607" y="9575"/>
                  </a:cubicBezTo>
                  <a:cubicBezTo>
                    <a:pt x="31600" y="9917"/>
                    <a:pt x="32577" y="10243"/>
                    <a:pt x="33570" y="10551"/>
                  </a:cubicBezTo>
                  <a:cubicBezTo>
                    <a:pt x="32868" y="10551"/>
                    <a:pt x="32166" y="10534"/>
                    <a:pt x="31463" y="10534"/>
                  </a:cubicBezTo>
                  <a:lnTo>
                    <a:pt x="29083" y="10534"/>
                  </a:lnTo>
                  <a:lnTo>
                    <a:pt x="26702" y="10551"/>
                  </a:lnTo>
                  <a:lnTo>
                    <a:pt x="24321" y="10585"/>
                  </a:lnTo>
                  <a:lnTo>
                    <a:pt x="21941" y="10619"/>
                  </a:lnTo>
                  <a:lnTo>
                    <a:pt x="19560" y="10671"/>
                  </a:lnTo>
                  <a:cubicBezTo>
                    <a:pt x="18149" y="10716"/>
                    <a:pt x="16738" y="10735"/>
                    <a:pt x="15339" y="10786"/>
                  </a:cubicBezTo>
                  <a:lnTo>
                    <a:pt x="15339" y="10786"/>
                  </a:lnTo>
                  <a:cubicBezTo>
                    <a:pt x="15472" y="10366"/>
                    <a:pt x="15602" y="9949"/>
                    <a:pt x="15724" y="9523"/>
                  </a:cubicBezTo>
                  <a:lnTo>
                    <a:pt x="16272" y="7742"/>
                  </a:lnTo>
                  <a:lnTo>
                    <a:pt x="17316" y="4163"/>
                  </a:lnTo>
                  <a:lnTo>
                    <a:pt x="17402" y="3871"/>
                  </a:lnTo>
                  <a:lnTo>
                    <a:pt x="17128" y="3820"/>
                  </a:lnTo>
                  <a:lnTo>
                    <a:pt x="13309" y="3152"/>
                  </a:lnTo>
                  <a:lnTo>
                    <a:pt x="11408" y="2810"/>
                  </a:lnTo>
                  <a:lnTo>
                    <a:pt x="9524" y="2450"/>
                  </a:lnTo>
                  <a:lnTo>
                    <a:pt x="7622" y="2056"/>
                  </a:lnTo>
                  <a:cubicBezTo>
                    <a:pt x="6989" y="1936"/>
                    <a:pt x="6372" y="1799"/>
                    <a:pt x="5738" y="1679"/>
                  </a:cubicBezTo>
                  <a:cubicBezTo>
                    <a:pt x="5112" y="1544"/>
                    <a:pt x="4489" y="1408"/>
                    <a:pt x="3866" y="1272"/>
                  </a:cubicBezTo>
                  <a:lnTo>
                    <a:pt x="3866" y="1272"/>
                  </a:lnTo>
                  <a:lnTo>
                    <a:pt x="7160" y="1251"/>
                  </a:lnTo>
                  <a:cubicBezTo>
                    <a:pt x="8907" y="1217"/>
                    <a:pt x="10654" y="1200"/>
                    <a:pt x="12384" y="1165"/>
                  </a:cubicBezTo>
                  <a:lnTo>
                    <a:pt x="17625" y="1063"/>
                  </a:lnTo>
                  <a:lnTo>
                    <a:pt x="20245" y="994"/>
                  </a:lnTo>
                  <a:lnTo>
                    <a:pt x="22221" y="942"/>
                  </a:lnTo>
                  <a:close/>
                  <a:moveTo>
                    <a:pt x="23465" y="1"/>
                  </a:moveTo>
                  <a:lnTo>
                    <a:pt x="22831" y="18"/>
                  </a:lnTo>
                  <a:lnTo>
                    <a:pt x="20211" y="86"/>
                  </a:lnTo>
                  <a:lnTo>
                    <a:pt x="17590" y="189"/>
                  </a:lnTo>
                  <a:lnTo>
                    <a:pt x="12367" y="377"/>
                  </a:lnTo>
                  <a:cubicBezTo>
                    <a:pt x="10620" y="429"/>
                    <a:pt x="8890" y="514"/>
                    <a:pt x="7143" y="583"/>
                  </a:cubicBezTo>
                  <a:lnTo>
                    <a:pt x="1902" y="840"/>
                  </a:lnTo>
                  <a:lnTo>
                    <a:pt x="1" y="943"/>
                  </a:lnTo>
                  <a:lnTo>
                    <a:pt x="1868" y="1285"/>
                  </a:lnTo>
                  <a:cubicBezTo>
                    <a:pt x="3135" y="1508"/>
                    <a:pt x="4403" y="1731"/>
                    <a:pt x="5670" y="1970"/>
                  </a:cubicBezTo>
                  <a:cubicBezTo>
                    <a:pt x="6304" y="2090"/>
                    <a:pt x="6937" y="2193"/>
                    <a:pt x="7571" y="2330"/>
                  </a:cubicBezTo>
                  <a:lnTo>
                    <a:pt x="9472" y="2690"/>
                  </a:lnTo>
                  <a:lnTo>
                    <a:pt x="11356" y="3084"/>
                  </a:lnTo>
                  <a:lnTo>
                    <a:pt x="13240" y="3495"/>
                  </a:lnTo>
                  <a:lnTo>
                    <a:pt x="16725" y="4267"/>
                  </a:lnTo>
                  <a:lnTo>
                    <a:pt x="16725" y="4267"/>
                  </a:lnTo>
                  <a:lnTo>
                    <a:pt x="15604" y="7519"/>
                  </a:lnTo>
                  <a:lnTo>
                    <a:pt x="15021" y="9301"/>
                  </a:lnTo>
                  <a:cubicBezTo>
                    <a:pt x="14816" y="9883"/>
                    <a:pt x="14645" y="10482"/>
                    <a:pt x="14439" y="11065"/>
                  </a:cubicBezTo>
                  <a:lnTo>
                    <a:pt x="14285" y="11579"/>
                  </a:lnTo>
                  <a:lnTo>
                    <a:pt x="14816" y="11561"/>
                  </a:lnTo>
                  <a:cubicBezTo>
                    <a:pt x="16409" y="11527"/>
                    <a:pt x="17984" y="11459"/>
                    <a:pt x="19577" y="11407"/>
                  </a:cubicBezTo>
                  <a:lnTo>
                    <a:pt x="21958" y="11305"/>
                  </a:lnTo>
                  <a:lnTo>
                    <a:pt x="24338" y="11202"/>
                  </a:lnTo>
                  <a:lnTo>
                    <a:pt x="26719" y="11082"/>
                  </a:lnTo>
                  <a:lnTo>
                    <a:pt x="29083" y="10962"/>
                  </a:lnTo>
                  <a:lnTo>
                    <a:pt x="31463" y="10808"/>
                  </a:lnTo>
                  <a:cubicBezTo>
                    <a:pt x="32251" y="10756"/>
                    <a:pt x="33056" y="10705"/>
                    <a:pt x="33844" y="10637"/>
                  </a:cubicBezTo>
                  <a:lnTo>
                    <a:pt x="34015" y="10637"/>
                  </a:lnTo>
                  <a:lnTo>
                    <a:pt x="33861" y="10568"/>
                  </a:lnTo>
                  <a:cubicBezTo>
                    <a:pt x="32816" y="10123"/>
                    <a:pt x="31772" y="9712"/>
                    <a:pt x="30710" y="9284"/>
                  </a:cubicBezTo>
                  <a:cubicBezTo>
                    <a:pt x="29665" y="8855"/>
                    <a:pt x="28620" y="8461"/>
                    <a:pt x="27575" y="8033"/>
                  </a:cubicBezTo>
                  <a:lnTo>
                    <a:pt x="24424" y="6800"/>
                  </a:lnTo>
                  <a:lnTo>
                    <a:pt x="21604" y="5718"/>
                  </a:lnTo>
                  <a:lnTo>
                    <a:pt x="21604" y="5718"/>
                  </a:lnTo>
                  <a:lnTo>
                    <a:pt x="21941" y="4694"/>
                  </a:lnTo>
                  <a:cubicBezTo>
                    <a:pt x="22095" y="4248"/>
                    <a:pt x="22249" y="3786"/>
                    <a:pt x="22403" y="3340"/>
                  </a:cubicBezTo>
                  <a:lnTo>
                    <a:pt x="22848" y="1970"/>
                  </a:lnTo>
                  <a:cubicBezTo>
                    <a:pt x="22985" y="1525"/>
                    <a:pt x="23140" y="1063"/>
                    <a:pt x="23277" y="617"/>
                  </a:cubicBezTo>
                  <a:lnTo>
                    <a:pt x="234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4" name="Google Shape;2474;p50"/>
          <p:cNvGrpSpPr/>
          <p:nvPr/>
        </p:nvGrpSpPr>
        <p:grpSpPr>
          <a:xfrm rot="-1146379" flipH="1">
            <a:off x="8199904" y="1151168"/>
            <a:ext cx="718362" cy="244529"/>
            <a:chOff x="916775" y="3696925"/>
            <a:chExt cx="850400" cy="289475"/>
          </a:xfrm>
        </p:grpSpPr>
        <p:sp>
          <p:nvSpPr>
            <p:cNvPr id="2475" name="Google Shape;2475;p50"/>
            <p:cNvSpPr/>
            <p:nvPr/>
          </p:nvSpPr>
          <p:spPr>
            <a:xfrm>
              <a:off x="964750" y="3708925"/>
              <a:ext cx="798125" cy="267625"/>
            </a:xfrm>
            <a:custGeom>
              <a:avLst/>
              <a:gdLst/>
              <a:ahLst/>
              <a:cxnLst/>
              <a:rect l="l" t="t" r="r" b="b"/>
              <a:pathLst>
                <a:path w="31925" h="10705" extrusionOk="0">
                  <a:moveTo>
                    <a:pt x="20929" y="0"/>
                  </a:moveTo>
                  <a:lnTo>
                    <a:pt x="0" y="583"/>
                  </a:lnTo>
                  <a:lnTo>
                    <a:pt x="15158" y="3597"/>
                  </a:lnTo>
                  <a:lnTo>
                    <a:pt x="12897" y="10705"/>
                  </a:lnTo>
                  <a:lnTo>
                    <a:pt x="12897" y="10705"/>
                  </a:lnTo>
                  <a:lnTo>
                    <a:pt x="31925" y="10122"/>
                  </a:lnTo>
                  <a:lnTo>
                    <a:pt x="19217" y="5464"/>
                  </a:lnTo>
                  <a:lnTo>
                    <a:pt x="209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50"/>
            <p:cNvSpPr/>
            <p:nvPr/>
          </p:nvSpPr>
          <p:spPr>
            <a:xfrm>
              <a:off x="916775" y="3696925"/>
              <a:ext cx="850400" cy="289475"/>
            </a:xfrm>
            <a:custGeom>
              <a:avLst/>
              <a:gdLst/>
              <a:ahLst/>
              <a:cxnLst/>
              <a:rect l="l" t="t" r="r" b="b"/>
              <a:pathLst>
                <a:path w="34016" h="11579" extrusionOk="0">
                  <a:moveTo>
                    <a:pt x="22221" y="942"/>
                  </a:moveTo>
                  <a:lnTo>
                    <a:pt x="22221" y="942"/>
                  </a:lnTo>
                  <a:cubicBezTo>
                    <a:pt x="22145" y="1197"/>
                    <a:pt x="22069" y="1455"/>
                    <a:pt x="21992" y="1713"/>
                  </a:cubicBezTo>
                  <a:lnTo>
                    <a:pt x="21581" y="3084"/>
                  </a:lnTo>
                  <a:cubicBezTo>
                    <a:pt x="21427" y="3529"/>
                    <a:pt x="21307" y="3991"/>
                    <a:pt x="21170" y="4454"/>
                  </a:cubicBezTo>
                  <a:lnTo>
                    <a:pt x="20776" y="5824"/>
                  </a:lnTo>
                  <a:lnTo>
                    <a:pt x="20673" y="6184"/>
                  </a:lnTo>
                  <a:lnTo>
                    <a:pt x="20999" y="6286"/>
                  </a:lnTo>
                  <a:lnTo>
                    <a:pt x="24201" y="7400"/>
                  </a:lnTo>
                  <a:lnTo>
                    <a:pt x="27404" y="8496"/>
                  </a:lnTo>
                  <a:cubicBezTo>
                    <a:pt x="28466" y="8855"/>
                    <a:pt x="29528" y="9232"/>
                    <a:pt x="30607" y="9575"/>
                  </a:cubicBezTo>
                  <a:cubicBezTo>
                    <a:pt x="31600" y="9917"/>
                    <a:pt x="32577" y="10243"/>
                    <a:pt x="33570" y="10551"/>
                  </a:cubicBezTo>
                  <a:cubicBezTo>
                    <a:pt x="32868" y="10551"/>
                    <a:pt x="32166" y="10534"/>
                    <a:pt x="31463" y="10534"/>
                  </a:cubicBezTo>
                  <a:lnTo>
                    <a:pt x="29083" y="10534"/>
                  </a:lnTo>
                  <a:lnTo>
                    <a:pt x="26702" y="10551"/>
                  </a:lnTo>
                  <a:lnTo>
                    <a:pt x="24321" y="10585"/>
                  </a:lnTo>
                  <a:lnTo>
                    <a:pt x="21941" y="10619"/>
                  </a:lnTo>
                  <a:lnTo>
                    <a:pt x="19560" y="10671"/>
                  </a:lnTo>
                  <a:cubicBezTo>
                    <a:pt x="18149" y="10716"/>
                    <a:pt x="16738" y="10735"/>
                    <a:pt x="15339" y="10786"/>
                  </a:cubicBezTo>
                  <a:lnTo>
                    <a:pt x="15339" y="10786"/>
                  </a:lnTo>
                  <a:cubicBezTo>
                    <a:pt x="15472" y="10366"/>
                    <a:pt x="15602" y="9949"/>
                    <a:pt x="15724" y="9523"/>
                  </a:cubicBezTo>
                  <a:lnTo>
                    <a:pt x="16272" y="7742"/>
                  </a:lnTo>
                  <a:lnTo>
                    <a:pt x="17316" y="4163"/>
                  </a:lnTo>
                  <a:lnTo>
                    <a:pt x="17402" y="3871"/>
                  </a:lnTo>
                  <a:lnTo>
                    <a:pt x="17128" y="3820"/>
                  </a:lnTo>
                  <a:lnTo>
                    <a:pt x="13309" y="3152"/>
                  </a:lnTo>
                  <a:lnTo>
                    <a:pt x="11408" y="2810"/>
                  </a:lnTo>
                  <a:lnTo>
                    <a:pt x="9524" y="2450"/>
                  </a:lnTo>
                  <a:lnTo>
                    <a:pt x="7622" y="2056"/>
                  </a:lnTo>
                  <a:cubicBezTo>
                    <a:pt x="6989" y="1936"/>
                    <a:pt x="6372" y="1799"/>
                    <a:pt x="5738" y="1679"/>
                  </a:cubicBezTo>
                  <a:cubicBezTo>
                    <a:pt x="5112" y="1544"/>
                    <a:pt x="4489" y="1408"/>
                    <a:pt x="3866" y="1272"/>
                  </a:cubicBezTo>
                  <a:lnTo>
                    <a:pt x="3866" y="1272"/>
                  </a:lnTo>
                  <a:lnTo>
                    <a:pt x="7160" y="1251"/>
                  </a:lnTo>
                  <a:cubicBezTo>
                    <a:pt x="8907" y="1217"/>
                    <a:pt x="10654" y="1200"/>
                    <a:pt x="12384" y="1165"/>
                  </a:cubicBezTo>
                  <a:lnTo>
                    <a:pt x="17625" y="1063"/>
                  </a:lnTo>
                  <a:lnTo>
                    <a:pt x="20245" y="994"/>
                  </a:lnTo>
                  <a:lnTo>
                    <a:pt x="22221" y="942"/>
                  </a:lnTo>
                  <a:close/>
                  <a:moveTo>
                    <a:pt x="23465" y="1"/>
                  </a:moveTo>
                  <a:lnTo>
                    <a:pt x="22831" y="18"/>
                  </a:lnTo>
                  <a:lnTo>
                    <a:pt x="20211" y="86"/>
                  </a:lnTo>
                  <a:lnTo>
                    <a:pt x="17590" y="189"/>
                  </a:lnTo>
                  <a:lnTo>
                    <a:pt x="12367" y="377"/>
                  </a:lnTo>
                  <a:cubicBezTo>
                    <a:pt x="10620" y="429"/>
                    <a:pt x="8890" y="514"/>
                    <a:pt x="7143" y="583"/>
                  </a:cubicBezTo>
                  <a:lnTo>
                    <a:pt x="1902" y="840"/>
                  </a:lnTo>
                  <a:lnTo>
                    <a:pt x="1" y="943"/>
                  </a:lnTo>
                  <a:lnTo>
                    <a:pt x="1868" y="1285"/>
                  </a:lnTo>
                  <a:cubicBezTo>
                    <a:pt x="3135" y="1508"/>
                    <a:pt x="4403" y="1731"/>
                    <a:pt x="5670" y="1970"/>
                  </a:cubicBezTo>
                  <a:cubicBezTo>
                    <a:pt x="6304" y="2090"/>
                    <a:pt x="6937" y="2193"/>
                    <a:pt x="7571" y="2330"/>
                  </a:cubicBezTo>
                  <a:lnTo>
                    <a:pt x="9472" y="2690"/>
                  </a:lnTo>
                  <a:lnTo>
                    <a:pt x="11356" y="3084"/>
                  </a:lnTo>
                  <a:lnTo>
                    <a:pt x="13240" y="3495"/>
                  </a:lnTo>
                  <a:lnTo>
                    <a:pt x="16725" y="4267"/>
                  </a:lnTo>
                  <a:lnTo>
                    <a:pt x="16725" y="4267"/>
                  </a:lnTo>
                  <a:lnTo>
                    <a:pt x="15604" y="7519"/>
                  </a:lnTo>
                  <a:lnTo>
                    <a:pt x="15021" y="9301"/>
                  </a:lnTo>
                  <a:cubicBezTo>
                    <a:pt x="14816" y="9883"/>
                    <a:pt x="14645" y="10482"/>
                    <a:pt x="14439" y="11065"/>
                  </a:cubicBezTo>
                  <a:lnTo>
                    <a:pt x="14285" y="11579"/>
                  </a:lnTo>
                  <a:lnTo>
                    <a:pt x="14816" y="11561"/>
                  </a:lnTo>
                  <a:cubicBezTo>
                    <a:pt x="16409" y="11527"/>
                    <a:pt x="17984" y="11459"/>
                    <a:pt x="19577" y="11407"/>
                  </a:cubicBezTo>
                  <a:lnTo>
                    <a:pt x="21958" y="11305"/>
                  </a:lnTo>
                  <a:lnTo>
                    <a:pt x="24338" y="11202"/>
                  </a:lnTo>
                  <a:lnTo>
                    <a:pt x="26719" y="11082"/>
                  </a:lnTo>
                  <a:lnTo>
                    <a:pt x="29083" y="10962"/>
                  </a:lnTo>
                  <a:lnTo>
                    <a:pt x="31463" y="10808"/>
                  </a:lnTo>
                  <a:cubicBezTo>
                    <a:pt x="32251" y="10756"/>
                    <a:pt x="33056" y="10705"/>
                    <a:pt x="33844" y="10637"/>
                  </a:cubicBezTo>
                  <a:lnTo>
                    <a:pt x="34015" y="10637"/>
                  </a:lnTo>
                  <a:lnTo>
                    <a:pt x="33861" y="10568"/>
                  </a:lnTo>
                  <a:cubicBezTo>
                    <a:pt x="32816" y="10123"/>
                    <a:pt x="31772" y="9712"/>
                    <a:pt x="30710" y="9284"/>
                  </a:cubicBezTo>
                  <a:cubicBezTo>
                    <a:pt x="29665" y="8855"/>
                    <a:pt x="28620" y="8461"/>
                    <a:pt x="27575" y="8033"/>
                  </a:cubicBezTo>
                  <a:lnTo>
                    <a:pt x="24424" y="6800"/>
                  </a:lnTo>
                  <a:lnTo>
                    <a:pt x="21604" y="5718"/>
                  </a:lnTo>
                  <a:lnTo>
                    <a:pt x="21604" y="5718"/>
                  </a:lnTo>
                  <a:lnTo>
                    <a:pt x="21941" y="4694"/>
                  </a:lnTo>
                  <a:cubicBezTo>
                    <a:pt x="22095" y="4248"/>
                    <a:pt x="22249" y="3786"/>
                    <a:pt x="22403" y="3340"/>
                  </a:cubicBezTo>
                  <a:lnTo>
                    <a:pt x="22848" y="1970"/>
                  </a:lnTo>
                  <a:cubicBezTo>
                    <a:pt x="22985" y="1525"/>
                    <a:pt x="23140" y="1063"/>
                    <a:pt x="23277" y="617"/>
                  </a:cubicBezTo>
                  <a:lnTo>
                    <a:pt x="234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7" name="Google Shape;2477;p50"/>
          <p:cNvGrpSpPr/>
          <p:nvPr/>
        </p:nvGrpSpPr>
        <p:grpSpPr>
          <a:xfrm>
            <a:off x="7954573" y="3730116"/>
            <a:ext cx="952411" cy="1308518"/>
            <a:chOff x="8133722" y="3927180"/>
            <a:chExt cx="850746" cy="1168737"/>
          </a:xfrm>
        </p:grpSpPr>
        <p:grpSp>
          <p:nvGrpSpPr>
            <p:cNvPr id="2478" name="Google Shape;2478;p50"/>
            <p:cNvGrpSpPr/>
            <p:nvPr/>
          </p:nvGrpSpPr>
          <p:grpSpPr>
            <a:xfrm>
              <a:off x="8377712" y="3927180"/>
              <a:ext cx="561237" cy="839063"/>
              <a:chOff x="8825650" y="2614375"/>
              <a:chExt cx="1125175" cy="1682500"/>
            </a:xfrm>
          </p:grpSpPr>
          <p:sp>
            <p:nvSpPr>
              <p:cNvPr id="2479" name="Google Shape;2479;p50"/>
              <p:cNvSpPr/>
              <p:nvPr/>
            </p:nvSpPr>
            <p:spPr>
              <a:xfrm>
                <a:off x="9404700" y="2620150"/>
                <a:ext cx="219200" cy="730050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29202" extrusionOk="0">
                    <a:moveTo>
                      <a:pt x="988" y="1"/>
                    </a:moveTo>
                    <a:cubicBezTo>
                      <a:pt x="832" y="1"/>
                      <a:pt x="735" y="5"/>
                      <a:pt x="712" y="5"/>
                    </a:cubicBezTo>
                    <a:cubicBezTo>
                      <a:pt x="314" y="47"/>
                      <a:pt x="1" y="403"/>
                      <a:pt x="21" y="800"/>
                    </a:cubicBezTo>
                    <a:cubicBezTo>
                      <a:pt x="42" y="1205"/>
                      <a:pt x="375" y="1492"/>
                      <a:pt x="775" y="1492"/>
                    </a:cubicBezTo>
                    <a:cubicBezTo>
                      <a:pt x="788" y="1492"/>
                      <a:pt x="802" y="1491"/>
                      <a:pt x="817" y="1491"/>
                    </a:cubicBezTo>
                    <a:cubicBezTo>
                      <a:pt x="820" y="1491"/>
                      <a:pt x="892" y="1487"/>
                      <a:pt x="1019" y="1487"/>
                    </a:cubicBezTo>
                    <a:cubicBezTo>
                      <a:pt x="1773" y="1487"/>
                      <a:pt x="4447" y="1625"/>
                      <a:pt x="5880" y="3541"/>
                    </a:cubicBezTo>
                    <a:cubicBezTo>
                      <a:pt x="7219" y="5299"/>
                      <a:pt x="7198" y="8144"/>
                      <a:pt x="5817" y="11973"/>
                    </a:cubicBezTo>
                    <a:cubicBezTo>
                      <a:pt x="4708" y="15112"/>
                      <a:pt x="3809" y="17476"/>
                      <a:pt x="3076" y="19359"/>
                    </a:cubicBezTo>
                    <a:cubicBezTo>
                      <a:pt x="1005" y="24779"/>
                      <a:pt x="524" y="26076"/>
                      <a:pt x="1465" y="28712"/>
                    </a:cubicBezTo>
                    <a:cubicBezTo>
                      <a:pt x="1549" y="28963"/>
                      <a:pt x="1779" y="29131"/>
                      <a:pt x="2030" y="29194"/>
                    </a:cubicBezTo>
                    <a:cubicBezTo>
                      <a:pt x="2064" y="29199"/>
                      <a:pt x="2097" y="29202"/>
                      <a:pt x="2131" y="29202"/>
                    </a:cubicBezTo>
                    <a:cubicBezTo>
                      <a:pt x="2223" y="29202"/>
                      <a:pt x="2315" y="29182"/>
                      <a:pt x="2407" y="29152"/>
                    </a:cubicBezTo>
                    <a:cubicBezTo>
                      <a:pt x="2804" y="29026"/>
                      <a:pt x="2993" y="28587"/>
                      <a:pt x="2867" y="28210"/>
                    </a:cubicBezTo>
                    <a:cubicBezTo>
                      <a:pt x="2114" y="26076"/>
                      <a:pt x="2470" y="25134"/>
                      <a:pt x="4457" y="19904"/>
                    </a:cubicBezTo>
                    <a:cubicBezTo>
                      <a:pt x="5190" y="17999"/>
                      <a:pt x="6089" y="15635"/>
                      <a:pt x="7219" y="12476"/>
                    </a:cubicBezTo>
                    <a:cubicBezTo>
                      <a:pt x="8768" y="8144"/>
                      <a:pt x="8726" y="4838"/>
                      <a:pt x="7073" y="2642"/>
                    </a:cubicBezTo>
                    <a:cubicBezTo>
                      <a:pt x="5216" y="172"/>
                      <a:pt x="1961" y="1"/>
                      <a:pt x="9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50"/>
              <p:cNvSpPr/>
              <p:nvPr/>
            </p:nvSpPr>
            <p:spPr>
              <a:xfrm>
                <a:off x="8825650" y="3123775"/>
                <a:ext cx="1125175" cy="1166025"/>
              </a:xfrm>
              <a:custGeom>
                <a:avLst/>
                <a:gdLst/>
                <a:ahLst/>
                <a:cxnLst/>
                <a:rect l="l" t="t" r="r" b="b"/>
                <a:pathLst>
                  <a:path w="45007" h="46641" extrusionOk="0">
                    <a:moveTo>
                      <a:pt x="18786" y="0"/>
                    </a:moveTo>
                    <a:cubicBezTo>
                      <a:pt x="18086" y="0"/>
                      <a:pt x="17474" y="507"/>
                      <a:pt x="17346" y="1223"/>
                    </a:cubicBezTo>
                    <a:lnTo>
                      <a:pt x="16572" y="5450"/>
                    </a:lnTo>
                    <a:cubicBezTo>
                      <a:pt x="9332" y="7689"/>
                      <a:pt x="3578" y="13777"/>
                      <a:pt x="2113" y="21749"/>
                    </a:cubicBezTo>
                    <a:cubicBezTo>
                      <a:pt x="0" y="33194"/>
                      <a:pt x="7574" y="44179"/>
                      <a:pt x="18999" y="46293"/>
                    </a:cubicBezTo>
                    <a:cubicBezTo>
                      <a:pt x="20283" y="46527"/>
                      <a:pt x="21562" y="46641"/>
                      <a:pt x="22822" y="46641"/>
                    </a:cubicBezTo>
                    <a:cubicBezTo>
                      <a:pt x="32798" y="46641"/>
                      <a:pt x="41666" y="39547"/>
                      <a:pt x="43542" y="29386"/>
                    </a:cubicBezTo>
                    <a:cubicBezTo>
                      <a:pt x="45007" y="21414"/>
                      <a:pt x="41785" y="13673"/>
                      <a:pt x="35821" y="8986"/>
                    </a:cubicBezTo>
                    <a:lnTo>
                      <a:pt x="36616" y="4759"/>
                    </a:lnTo>
                    <a:cubicBezTo>
                      <a:pt x="36763" y="3943"/>
                      <a:pt x="36219" y="3169"/>
                      <a:pt x="35424" y="3023"/>
                    </a:cubicBezTo>
                    <a:lnTo>
                      <a:pt x="19082" y="31"/>
                    </a:lnTo>
                    <a:cubicBezTo>
                      <a:pt x="18983" y="10"/>
                      <a:pt x="18884" y="0"/>
                      <a:pt x="18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50"/>
              <p:cNvSpPr/>
              <p:nvPr/>
            </p:nvSpPr>
            <p:spPr>
              <a:xfrm>
                <a:off x="8863300" y="2614375"/>
                <a:ext cx="1064000" cy="1682500"/>
              </a:xfrm>
              <a:custGeom>
                <a:avLst/>
                <a:gdLst/>
                <a:ahLst/>
                <a:cxnLst/>
                <a:rect l="l" t="t" r="r" b="b"/>
                <a:pathLst>
                  <a:path w="42560" h="67300" extrusionOk="0">
                    <a:moveTo>
                      <a:pt x="22830" y="482"/>
                    </a:moveTo>
                    <a:cubicBezTo>
                      <a:pt x="23287" y="482"/>
                      <a:pt x="23752" y="526"/>
                      <a:pt x="24188" y="613"/>
                    </a:cubicBezTo>
                    <a:cubicBezTo>
                      <a:pt x="24732" y="696"/>
                      <a:pt x="25255" y="843"/>
                      <a:pt x="25778" y="1031"/>
                    </a:cubicBezTo>
                    <a:cubicBezTo>
                      <a:pt x="26281" y="1220"/>
                      <a:pt x="26762" y="1471"/>
                      <a:pt x="27222" y="1764"/>
                    </a:cubicBezTo>
                    <a:cubicBezTo>
                      <a:pt x="27662" y="2077"/>
                      <a:pt x="28080" y="2433"/>
                      <a:pt x="28415" y="2852"/>
                    </a:cubicBezTo>
                    <a:cubicBezTo>
                      <a:pt x="28750" y="3270"/>
                      <a:pt x="29043" y="3730"/>
                      <a:pt x="29231" y="4233"/>
                    </a:cubicBezTo>
                    <a:cubicBezTo>
                      <a:pt x="29440" y="4735"/>
                      <a:pt x="29587" y="5258"/>
                      <a:pt x="29670" y="5802"/>
                    </a:cubicBezTo>
                    <a:cubicBezTo>
                      <a:pt x="29691" y="5927"/>
                      <a:pt x="29712" y="6074"/>
                      <a:pt x="29733" y="6199"/>
                    </a:cubicBezTo>
                    <a:lnTo>
                      <a:pt x="29754" y="6409"/>
                    </a:lnTo>
                    <a:lnTo>
                      <a:pt x="29754" y="6618"/>
                    </a:lnTo>
                    <a:cubicBezTo>
                      <a:pt x="29775" y="6743"/>
                      <a:pt x="29775" y="6890"/>
                      <a:pt x="29775" y="7036"/>
                    </a:cubicBezTo>
                    <a:lnTo>
                      <a:pt x="29775" y="7434"/>
                    </a:lnTo>
                    <a:cubicBezTo>
                      <a:pt x="29775" y="7580"/>
                      <a:pt x="29775" y="7706"/>
                      <a:pt x="29754" y="7852"/>
                    </a:cubicBezTo>
                    <a:lnTo>
                      <a:pt x="29733" y="8271"/>
                    </a:lnTo>
                    <a:cubicBezTo>
                      <a:pt x="29691" y="8543"/>
                      <a:pt x="29670" y="8815"/>
                      <a:pt x="29628" y="9087"/>
                    </a:cubicBezTo>
                    <a:cubicBezTo>
                      <a:pt x="29566" y="9359"/>
                      <a:pt x="29524" y="9631"/>
                      <a:pt x="29461" y="9903"/>
                    </a:cubicBezTo>
                    <a:lnTo>
                      <a:pt x="29377" y="10300"/>
                    </a:lnTo>
                    <a:lnTo>
                      <a:pt x="29273" y="10719"/>
                    </a:lnTo>
                    <a:cubicBezTo>
                      <a:pt x="29231" y="10844"/>
                      <a:pt x="29210" y="10991"/>
                      <a:pt x="29168" y="11116"/>
                    </a:cubicBezTo>
                    <a:lnTo>
                      <a:pt x="29043" y="11514"/>
                    </a:lnTo>
                    <a:cubicBezTo>
                      <a:pt x="28980" y="11786"/>
                      <a:pt x="28896" y="12037"/>
                      <a:pt x="28791" y="12309"/>
                    </a:cubicBezTo>
                    <a:cubicBezTo>
                      <a:pt x="28750" y="12435"/>
                      <a:pt x="28708" y="12581"/>
                      <a:pt x="28666" y="12707"/>
                    </a:cubicBezTo>
                    <a:lnTo>
                      <a:pt x="28519" y="13104"/>
                    </a:lnTo>
                    <a:lnTo>
                      <a:pt x="28227" y="13899"/>
                    </a:lnTo>
                    <a:lnTo>
                      <a:pt x="27641" y="15469"/>
                    </a:lnTo>
                    <a:lnTo>
                      <a:pt x="26490" y="18628"/>
                    </a:lnTo>
                    <a:lnTo>
                      <a:pt x="25904" y="20218"/>
                    </a:lnTo>
                    <a:lnTo>
                      <a:pt x="25318" y="21787"/>
                    </a:lnTo>
                    <a:lnTo>
                      <a:pt x="25255" y="21976"/>
                    </a:lnTo>
                    <a:lnTo>
                      <a:pt x="25444" y="22018"/>
                    </a:lnTo>
                    <a:cubicBezTo>
                      <a:pt x="27934" y="22457"/>
                      <a:pt x="30424" y="22896"/>
                      <a:pt x="32934" y="23336"/>
                    </a:cubicBezTo>
                    <a:lnTo>
                      <a:pt x="33876" y="23503"/>
                    </a:lnTo>
                    <a:cubicBezTo>
                      <a:pt x="34022" y="23524"/>
                      <a:pt x="34169" y="23566"/>
                      <a:pt x="34294" y="23629"/>
                    </a:cubicBezTo>
                    <a:cubicBezTo>
                      <a:pt x="34420" y="23712"/>
                      <a:pt x="34545" y="23796"/>
                      <a:pt x="34650" y="23901"/>
                    </a:cubicBezTo>
                    <a:cubicBezTo>
                      <a:pt x="34859" y="24110"/>
                      <a:pt x="34985" y="24403"/>
                      <a:pt x="35048" y="24696"/>
                    </a:cubicBezTo>
                    <a:cubicBezTo>
                      <a:pt x="35048" y="24842"/>
                      <a:pt x="35048" y="24989"/>
                      <a:pt x="35027" y="25135"/>
                    </a:cubicBezTo>
                    <a:lnTo>
                      <a:pt x="34943" y="25616"/>
                    </a:lnTo>
                    <a:lnTo>
                      <a:pt x="34294" y="29383"/>
                    </a:lnTo>
                    <a:lnTo>
                      <a:pt x="34315" y="29383"/>
                    </a:lnTo>
                    <a:cubicBezTo>
                      <a:pt x="36115" y="30868"/>
                      <a:pt x="37684" y="32605"/>
                      <a:pt x="38939" y="34572"/>
                    </a:cubicBezTo>
                    <a:cubicBezTo>
                      <a:pt x="40174" y="36539"/>
                      <a:pt x="41074" y="38694"/>
                      <a:pt x="41639" y="40954"/>
                    </a:cubicBezTo>
                    <a:cubicBezTo>
                      <a:pt x="42162" y="43213"/>
                      <a:pt x="42308" y="45557"/>
                      <a:pt x="42099" y="47837"/>
                    </a:cubicBezTo>
                    <a:cubicBezTo>
                      <a:pt x="42078" y="47984"/>
                      <a:pt x="42078" y="48130"/>
                      <a:pt x="42057" y="48277"/>
                    </a:cubicBezTo>
                    <a:lnTo>
                      <a:pt x="41994" y="48695"/>
                    </a:lnTo>
                    <a:lnTo>
                      <a:pt x="41848" y="49574"/>
                    </a:lnTo>
                    <a:lnTo>
                      <a:pt x="41848" y="49679"/>
                    </a:lnTo>
                    <a:lnTo>
                      <a:pt x="41827" y="49720"/>
                    </a:lnTo>
                    <a:lnTo>
                      <a:pt x="41827" y="49783"/>
                    </a:lnTo>
                    <a:lnTo>
                      <a:pt x="41764" y="49993"/>
                    </a:lnTo>
                    <a:lnTo>
                      <a:pt x="41680" y="50411"/>
                    </a:lnTo>
                    <a:cubicBezTo>
                      <a:pt x="41660" y="50557"/>
                      <a:pt x="41618" y="50704"/>
                      <a:pt x="41597" y="50829"/>
                    </a:cubicBezTo>
                    <a:lnTo>
                      <a:pt x="41471" y="51248"/>
                    </a:lnTo>
                    <a:cubicBezTo>
                      <a:pt x="41178" y="52378"/>
                      <a:pt x="40802" y="53466"/>
                      <a:pt x="40320" y="54512"/>
                    </a:cubicBezTo>
                    <a:cubicBezTo>
                      <a:pt x="39358" y="56604"/>
                      <a:pt x="38061" y="58550"/>
                      <a:pt x="36450" y="60224"/>
                    </a:cubicBezTo>
                    <a:cubicBezTo>
                      <a:pt x="35654" y="61040"/>
                      <a:pt x="34797" y="61814"/>
                      <a:pt x="33876" y="62505"/>
                    </a:cubicBezTo>
                    <a:cubicBezTo>
                      <a:pt x="32955" y="63216"/>
                      <a:pt x="31972" y="63823"/>
                      <a:pt x="30968" y="64346"/>
                    </a:cubicBezTo>
                    <a:cubicBezTo>
                      <a:pt x="29942" y="64890"/>
                      <a:pt x="28875" y="65330"/>
                      <a:pt x="27787" y="65685"/>
                    </a:cubicBezTo>
                    <a:cubicBezTo>
                      <a:pt x="26678" y="66041"/>
                      <a:pt x="25569" y="66313"/>
                      <a:pt x="24418" y="66480"/>
                    </a:cubicBezTo>
                    <a:cubicBezTo>
                      <a:pt x="23403" y="66631"/>
                      <a:pt x="22370" y="66714"/>
                      <a:pt x="21336" y="66714"/>
                    </a:cubicBezTo>
                    <a:cubicBezTo>
                      <a:pt x="21219" y="66714"/>
                      <a:pt x="21103" y="66713"/>
                      <a:pt x="20987" y="66710"/>
                    </a:cubicBezTo>
                    <a:cubicBezTo>
                      <a:pt x="20694" y="66710"/>
                      <a:pt x="20401" y="66690"/>
                      <a:pt x="20129" y="66669"/>
                    </a:cubicBezTo>
                    <a:lnTo>
                      <a:pt x="19690" y="66648"/>
                    </a:lnTo>
                    <a:cubicBezTo>
                      <a:pt x="19543" y="66648"/>
                      <a:pt x="19418" y="66627"/>
                      <a:pt x="19271" y="66606"/>
                    </a:cubicBezTo>
                    <a:lnTo>
                      <a:pt x="18832" y="66564"/>
                    </a:lnTo>
                    <a:lnTo>
                      <a:pt x="18623" y="66543"/>
                    </a:lnTo>
                    <a:lnTo>
                      <a:pt x="18413" y="66501"/>
                    </a:lnTo>
                    <a:lnTo>
                      <a:pt x="17556" y="66376"/>
                    </a:lnTo>
                    <a:cubicBezTo>
                      <a:pt x="15296" y="65936"/>
                      <a:pt x="13078" y="65183"/>
                      <a:pt x="11090" y="64032"/>
                    </a:cubicBezTo>
                    <a:cubicBezTo>
                      <a:pt x="10086" y="63467"/>
                      <a:pt x="9123" y="62819"/>
                      <a:pt x="8224" y="62107"/>
                    </a:cubicBezTo>
                    <a:cubicBezTo>
                      <a:pt x="7324" y="61375"/>
                      <a:pt x="6508" y="60580"/>
                      <a:pt x="5734" y="59722"/>
                    </a:cubicBezTo>
                    <a:cubicBezTo>
                      <a:pt x="4980" y="58864"/>
                      <a:pt x="4269" y="57943"/>
                      <a:pt x="3662" y="56960"/>
                    </a:cubicBezTo>
                    <a:cubicBezTo>
                      <a:pt x="3055" y="55977"/>
                      <a:pt x="2511" y="54951"/>
                      <a:pt x="2072" y="53884"/>
                    </a:cubicBezTo>
                    <a:cubicBezTo>
                      <a:pt x="1172" y="51771"/>
                      <a:pt x="649" y="49490"/>
                      <a:pt x="503" y="47189"/>
                    </a:cubicBezTo>
                    <a:cubicBezTo>
                      <a:pt x="419" y="46038"/>
                      <a:pt x="461" y="44866"/>
                      <a:pt x="586" y="43715"/>
                    </a:cubicBezTo>
                    <a:lnTo>
                      <a:pt x="628" y="43297"/>
                    </a:lnTo>
                    <a:cubicBezTo>
                      <a:pt x="628" y="43150"/>
                      <a:pt x="670" y="43004"/>
                      <a:pt x="691" y="42858"/>
                    </a:cubicBezTo>
                    <a:lnTo>
                      <a:pt x="754" y="42439"/>
                    </a:lnTo>
                    <a:lnTo>
                      <a:pt x="775" y="42209"/>
                    </a:lnTo>
                    <a:lnTo>
                      <a:pt x="796" y="42167"/>
                    </a:lnTo>
                    <a:lnTo>
                      <a:pt x="796" y="42104"/>
                    </a:lnTo>
                    <a:lnTo>
                      <a:pt x="817" y="42000"/>
                    </a:lnTo>
                    <a:lnTo>
                      <a:pt x="1005" y="41163"/>
                    </a:lnTo>
                    <a:lnTo>
                      <a:pt x="1089" y="40744"/>
                    </a:lnTo>
                    <a:cubicBezTo>
                      <a:pt x="1130" y="40598"/>
                      <a:pt x="1172" y="40451"/>
                      <a:pt x="1214" y="40326"/>
                    </a:cubicBezTo>
                    <a:cubicBezTo>
                      <a:pt x="1821" y="38087"/>
                      <a:pt x="2804" y="35953"/>
                      <a:pt x="4102" y="34049"/>
                    </a:cubicBezTo>
                    <a:cubicBezTo>
                      <a:pt x="5420" y="32145"/>
                      <a:pt x="7052" y="30450"/>
                      <a:pt x="8914" y="29048"/>
                    </a:cubicBezTo>
                    <a:cubicBezTo>
                      <a:pt x="10776" y="27667"/>
                      <a:pt x="12890" y="26621"/>
                      <a:pt x="15087" y="25909"/>
                    </a:cubicBezTo>
                    <a:lnTo>
                      <a:pt x="15149" y="25888"/>
                    </a:lnTo>
                    <a:lnTo>
                      <a:pt x="15149" y="25826"/>
                    </a:lnTo>
                    <a:lnTo>
                      <a:pt x="15735" y="22603"/>
                    </a:lnTo>
                    <a:lnTo>
                      <a:pt x="15882" y="21787"/>
                    </a:lnTo>
                    <a:lnTo>
                      <a:pt x="15923" y="21599"/>
                    </a:lnTo>
                    <a:cubicBezTo>
                      <a:pt x="15944" y="21536"/>
                      <a:pt x="15965" y="21474"/>
                      <a:pt x="15986" y="21411"/>
                    </a:cubicBezTo>
                    <a:cubicBezTo>
                      <a:pt x="16028" y="21285"/>
                      <a:pt x="16091" y="21160"/>
                      <a:pt x="16154" y="21055"/>
                    </a:cubicBezTo>
                    <a:cubicBezTo>
                      <a:pt x="16300" y="20846"/>
                      <a:pt x="16509" y="20679"/>
                      <a:pt x="16739" y="20574"/>
                    </a:cubicBezTo>
                    <a:cubicBezTo>
                      <a:pt x="16926" y="20496"/>
                      <a:pt x="17112" y="20453"/>
                      <a:pt x="17307" y="20453"/>
                    </a:cubicBezTo>
                    <a:cubicBezTo>
                      <a:pt x="17375" y="20453"/>
                      <a:pt x="17443" y="20458"/>
                      <a:pt x="17514" y="20469"/>
                    </a:cubicBezTo>
                    <a:cubicBezTo>
                      <a:pt x="17765" y="20511"/>
                      <a:pt x="18037" y="20574"/>
                      <a:pt x="18309" y="20616"/>
                    </a:cubicBezTo>
                    <a:lnTo>
                      <a:pt x="19125" y="20783"/>
                    </a:lnTo>
                    <a:lnTo>
                      <a:pt x="20736" y="21076"/>
                    </a:lnTo>
                    <a:lnTo>
                      <a:pt x="23958" y="21683"/>
                    </a:lnTo>
                    <a:lnTo>
                      <a:pt x="24042" y="21704"/>
                    </a:lnTo>
                    <a:lnTo>
                      <a:pt x="24084" y="21620"/>
                    </a:lnTo>
                    <a:lnTo>
                      <a:pt x="26469" y="15322"/>
                    </a:lnTo>
                    <a:lnTo>
                      <a:pt x="27662" y="12163"/>
                    </a:lnTo>
                    <a:cubicBezTo>
                      <a:pt x="28059" y="11096"/>
                      <a:pt x="28373" y="10007"/>
                      <a:pt x="28561" y="8878"/>
                    </a:cubicBezTo>
                    <a:cubicBezTo>
                      <a:pt x="28645" y="8313"/>
                      <a:pt x="28708" y="7748"/>
                      <a:pt x="28708" y="7183"/>
                    </a:cubicBezTo>
                    <a:cubicBezTo>
                      <a:pt x="28729" y="6597"/>
                      <a:pt x="28666" y="6032"/>
                      <a:pt x="28540" y="5467"/>
                    </a:cubicBezTo>
                    <a:lnTo>
                      <a:pt x="28478" y="5237"/>
                    </a:lnTo>
                    <a:lnTo>
                      <a:pt x="28415" y="5049"/>
                    </a:lnTo>
                    <a:lnTo>
                      <a:pt x="28352" y="4839"/>
                    </a:lnTo>
                    <a:cubicBezTo>
                      <a:pt x="28331" y="4756"/>
                      <a:pt x="28289" y="4693"/>
                      <a:pt x="28268" y="4630"/>
                    </a:cubicBezTo>
                    <a:lnTo>
                      <a:pt x="28185" y="4421"/>
                    </a:lnTo>
                    <a:cubicBezTo>
                      <a:pt x="28143" y="4358"/>
                      <a:pt x="28122" y="4295"/>
                      <a:pt x="28080" y="4233"/>
                    </a:cubicBezTo>
                    <a:lnTo>
                      <a:pt x="27975" y="4023"/>
                    </a:lnTo>
                    <a:cubicBezTo>
                      <a:pt x="27934" y="3961"/>
                      <a:pt x="27892" y="3919"/>
                      <a:pt x="27850" y="3856"/>
                    </a:cubicBezTo>
                    <a:cubicBezTo>
                      <a:pt x="27515" y="3375"/>
                      <a:pt x="27118" y="2914"/>
                      <a:pt x="26615" y="2601"/>
                    </a:cubicBezTo>
                    <a:cubicBezTo>
                      <a:pt x="25632" y="1931"/>
                      <a:pt x="24481" y="1617"/>
                      <a:pt x="23351" y="1512"/>
                    </a:cubicBezTo>
                    <a:cubicBezTo>
                      <a:pt x="23144" y="1498"/>
                      <a:pt x="22937" y="1483"/>
                      <a:pt x="22730" y="1483"/>
                    </a:cubicBezTo>
                    <a:cubicBezTo>
                      <a:pt x="22644" y="1483"/>
                      <a:pt x="22558" y="1485"/>
                      <a:pt x="22473" y="1492"/>
                    </a:cubicBezTo>
                    <a:lnTo>
                      <a:pt x="22389" y="1492"/>
                    </a:lnTo>
                    <a:cubicBezTo>
                      <a:pt x="22368" y="1492"/>
                      <a:pt x="22347" y="1492"/>
                      <a:pt x="22326" y="1471"/>
                    </a:cubicBezTo>
                    <a:lnTo>
                      <a:pt x="22242" y="1450"/>
                    </a:lnTo>
                    <a:cubicBezTo>
                      <a:pt x="22221" y="1450"/>
                      <a:pt x="22201" y="1429"/>
                      <a:pt x="22180" y="1429"/>
                    </a:cubicBezTo>
                    <a:cubicBezTo>
                      <a:pt x="22117" y="1387"/>
                      <a:pt x="22033" y="1324"/>
                      <a:pt x="21991" y="1240"/>
                    </a:cubicBezTo>
                    <a:cubicBezTo>
                      <a:pt x="21970" y="1220"/>
                      <a:pt x="21970" y="1199"/>
                      <a:pt x="21970" y="1178"/>
                    </a:cubicBezTo>
                    <a:cubicBezTo>
                      <a:pt x="21949" y="1178"/>
                      <a:pt x="21949" y="1157"/>
                      <a:pt x="21949" y="1157"/>
                    </a:cubicBezTo>
                    <a:lnTo>
                      <a:pt x="21949" y="1136"/>
                    </a:lnTo>
                    <a:cubicBezTo>
                      <a:pt x="21949" y="1136"/>
                      <a:pt x="21949" y="1136"/>
                      <a:pt x="21929" y="1115"/>
                    </a:cubicBezTo>
                    <a:lnTo>
                      <a:pt x="21929" y="1010"/>
                    </a:lnTo>
                    <a:lnTo>
                      <a:pt x="21929" y="989"/>
                    </a:lnTo>
                    <a:lnTo>
                      <a:pt x="21929" y="968"/>
                    </a:lnTo>
                    <a:cubicBezTo>
                      <a:pt x="21929" y="906"/>
                      <a:pt x="21949" y="864"/>
                      <a:pt x="21949" y="822"/>
                    </a:cubicBezTo>
                    <a:cubicBezTo>
                      <a:pt x="21970" y="780"/>
                      <a:pt x="21991" y="738"/>
                      <a:pt x="22012" y="696"/>
                    </a:cubicBezTo>
                    <a:cubicBezTo>
                      <a:pt x="22033" y="655"/>
                      <a:pt x="22075" y="634"/>
                      <a:pt x="22117" y="592"/>
                    </a:cubicBezTo>
                    <a:cubicBezTo>
                      <a:pt x="22138" y="571"/>
                      <a:pt x="22159" y="571"/>
                      <a:pt x="22180" y="550"/>
                    </a:cubicBezTo>
                    <a:cubicBezTo>
                      <a:pt x="22180" y="550"/>
                      <a:pt x="22201" y="550"/>
                      <a:pt x="22201" y="529"/>
                    </a:cubicBezTo>
                    <a:lnTo>
                      <a:pt x="22221" y="529"/>
                    </a:lnTo>
                    <a:cubicBezTo>
                      <a:pt x="22242" y="529"/>
                      <a:pt x="22242" y="529"/>
                      <a:pt x="22242" y="508"/>
                    </a:cubicBezTo>
                    <a:lnTo>
                      <a:pt x="22284" y="508"/>
                    </a:lnTo>
                    <a:lnTo>
                      <a:pt x="22389" y="487"/>
                    </a:lnTo>
                    <a:lnTo>
                      <a:pt x="22556" y="487"/>
                    </a:lnTo>
                    <a:cubicBezTo>
                      <a:pt x="22647" y="484"/>
                      <a:pt x="22738" y="482"/>
                      <a:pt x="22830" y="482"/>
                    </a:cubicBezTo>
                    <a:close/>
                    <a:moveTo>
                      <a:pt x="22840" y="1"/>
                    </a:moveTo>
                    <a:cubicBezTo>
                      <a:pt x="22745" y="1"/>
                      <a:pt x="22650" y="2"/>
                      <a:pt x="22556" y="6"/>
                    </a:cubicBezTo>
                    <a:lnTo>
                      <a:pt x="22305" y="6"/>
                    </a:lnTo>
                    <a:lnTo>
                      <a:pt x="22201" y="27"/>
                    </a:lnTo>
                    <a:cubicBezTo>
                      <a:pt x="22180" y="27"/>
                      <a:pt x="22159" y="48"/>
                      <a:pt x="22138" y="48"/>
                    </a:cubicBezTo>
                    <a:lnTo>
                      <a:pt x="22054" y="69"/>
                    </a:lnTo>
                    <a:lnTo>
                      <a:pt x="21991" y="111"/>
                    </a:lnTo>
                    <a:cubicBezTo>
                      <a:pt x="21970" y="111"/>
                      <a:pt x="21949" y="132"/>
                      <a:pt x="21929" y="132"/>
                    </a:cubicBezTo>
                    <a:cubicBezTo>
                      <a:pt x="21887" y="173"/>
                      <a:pt x="21845" y="194"/>
                      <a:pt x="21803" y="215"/>
                    </a:cubicBezTo>
                    <a:cubicBezTo>
                      <a:pt x="21740" y="278"/>
                      <a:pt x="21677" y="341"/>
                      <a:pt x="21615" y="424"/>
                    </a:cubicBezTo>
                    <a:cubicBezTo>
                      <a:pt x="21573" y="487"/>
                      <a:pt x="21531" y="571"/>
                      <a:pt x="21489" y="655"/>
                    </a:cubicBezTo>
                    <a:cubicBezTo>
                      <a:pt x="21468" y="759"/>
                      <a:pt x="21447" y="843"/>
                      <a:pt x="21447" y="927"/>
                    </a:cubicBezTo>
                    <a:lnTo>
                      <a:pt x="21447" y="1010"/>
                    </a:lnTo>
                    <a:lnTo>
                      <a:pt x="21447" y="1031"/>
                    </a:lnTo>
                    <a:cubicBezTo>
                      <a:pt x="21447" y="1048"/>
                      <a:pt x="21447" y="1079"/>
                      <a:pt x="21447" y="1079"/>
                    </a:cubicBezTo>
                    <a:lnTo>
                      <a:pt x="21447" y="1094"/>
                    </a:lnTo>
                    <a:lnTo>
                      <a:pt x="21468" y="1199"/>
                    </a:lnTo>
                    <a:cubicBezTo>
                      <a:pt x="21468" y="1199"/>
                      <a:pt x="21468" y="1220"/>
                      <a:pt x="21468" y="1220"/>
                    </a:cubicBezTo>
                    <a:lnTo>
                      <a:pt x="21489" y="1261"/>
                    </a:lnTo>
                    <a:lnTo>
                      <a:pt x="21510" y="1345"/>
                    </a:lnTo>
                    <a:cubicBezTo>
                      <a:pt x="21531" y="1387"/>
                      <a:pt x="21552" y="1429"/>
                      <a:pt x="21573" y="1471"/>
                    </a:cubicBezTo>
                    <a:cubicBezTo>
                      <a:pt x="21657" y="1638"/>
                      <a:pt x="21803" y="1764"/>
                      <a:pt x="21970" y="1847"/>
                    </a:cubicBezTo>
                    <a:cubicBezTo>
                      <a:pt x="22117" y="1952"/>
                      <a:pt x="22326" y="1973"/>
                      <a:pt x="22493" y="1973"/>
                    </a:cubicBezTo>
                    <a:cubicBezTo>
                      <a:pt x="22573" y="1967"/>
                      <a:pt x="22653" y="1964"/>
                      <a:pt x="22732" y="1964"/>
                    </a:cubicBezTo>
                    <a:cubicBezTo>
                      <a:pt x="22925" y="1964"/>
                      <a:pt x="23117" y="1979"/>
                      <a:pt x="23310" y="1994"/>
                    </a:cubicBezTo>
                    <a:cubicBezTo>
                      <a:pt x="24398" y="2077"/>
                      <a:pt x="25465" y="2370"/>
                      <a:pt x="26364" y="2977"/>
                    </a:cubicBezTo>
                    <a:cubicBezTo>
                      <a:pt x="26825" y="3270"/>
                      <a:pt x="27201" y="3647"/>
                      <a:pt x="27494" y="4086"/>
                    </a:cubicBezTo>
                    <a:cubicBezTo>
                      <a:pt x="27536" y="4149"/>
                      <a:pt x="27578" y="4212"/>
                      <a:pt x="27620" y="4253"/>
                    </a:cubicBezTo>
                    <a:lnTo>
                      <a:pt x="27703" y="4442"/>
                    </a:lnTo>
                    <a:cubicBezTo>
                      <a:pt x="27745" y="4484"/>
                      <a:pt x="27766" y="4546"/>
                      <a:pt x="27808" y="4609"/>
                    </a:cubicBezTo>
                    <a:lnTo>
                      <a:pt x="27892" y="4797"/>
                    </a:lnTo>
                    <a:cubicBezTo>
                      <a:pt x="27913" y="4860"/>
                      <a:pt x="27934" y="4902"/>
                      <a:pt x="27955" y="4986"/>
                    </a:cubicBezTo>
                    <a:lnTo>
                      <a:pt x="28017" y="5174"/>
                    </a:lnTo>
                    <a:lnTo>
                      <a:pt x="28080" y="5362"/>
                    </a:lnTo>
                    <a:lnTo>
                      <a:pt x="28143" y="5551"/>
                    </a:lnTo>
                    <a:cubicBezTo>
                      <a:pt x="28268" y="6074"/>
                      <a:pt x="28331" y="6618"/>
                      <a:pt x="28331" y="7183"/>
                    </a:cubicBezTo>
                    <a:cubicBezTo>
                      <a:pt x="28331" y="7727"/>
                      <a:pt x="28289" y="8271"/>
                      <a:pt x="28206" y="8836"/>
                    </a:cubicBezTo>
                    <a:cubicBezTo>
                      <a:pt x="28017" y="9924"/>
                      <a:pt x="27724" y="10991"/>
                      <a:pt x="27369" y="12058"/>
                    </a:cubicBezTo>
                    <a:lnTo>
                      <a:pt x="26218" y="15217"/>
                    </a:lnTo>
                    <a:lnTo>
                      <a:pt x="25067" y="18377"/>
                    </a:lnTo>
                    <a:cubicBezTo>
                      <a:pt x="24700" y="19418"/>
                      <a:pt x="24312" y="20439"/>
                      <a:pt x="23924" y="21460"/>
                    </a:cubicBezTo>
                    <a:lnTo>
                      <a:pt x="23924" y="21460"/>
                    </a:lnTo>
                    <a:lnTo>
                      <a:pt x="20778" y="20888"/>
                    </a:lnTo>
                    <a:lnTo>
                      <a:pt x="19146" y="20595"/>
                    </a:lnTo>
                    <a:lnTo>
                      <a:pt x="18351" y="20448"/>
                    </a:lnTo>
                    <a:cubicBezTo>
                      <a:pt x="18079" y="20407"/>
                      <a:pt x="17807" y="20344"/>
                      <a:pt x="17535" y="20302"/>
                    </a:cubicBezTo>
                    <a:lnTo>
                      <a:pt x="17430" y="20302"/>
                    </a:lnTo>
                    <a:lnTo>
                      <a:pt x="17304" y="20281"/>
                    </a:lnTo>
                    <a:cubicBezTo>
                      <a:pt x="17242" y="20281"/>
                      <a:pt x="17179" y="20302"/>
                      <a:pt x="17095" y="20302"/>
                    </a:cubicBezTo>
                    <a:cubicBezTo>
                      <a:pt x="16949" y="20323"/>
                      <a:pt x="16823" y="20365"/>
                      <a:pt x="16677" y="20427"/>
                    </a:cubicBezTo>
                    <a:cubicBezTo>
                      <a:pt x="16426" y="20532"/>
                      <a:pt x="16175" y="20720"/>
                      <a:pt x="16028" y="20971"/>
                    </a:cubicBezTo>
                    <a:cubicBezTo>
                      <a:pt x="15944" y="21076"/>
                      <a:pt x="15861" y="21223"/>
                      <a:pt x="15819" y="21348"/>
                    </a:cubicBezTo>
                    <a:cubicBezTo>
                      <a:pt x="15798" y="21411"/>
                      <a:pt x="15777" y="21495"/>
                      <a:pt x="15777" y="21557"/>
                    </a:cubicBezTo>
                    <a:lnTo>
                      <a:pt x="15735" y="21767"/>
                    </a:lnTo>
                    <a:lnTo>
                      <a:pt x="15589" y="22562"/>
                    </a:lnTo>
                    <a:lnTo>
                      <a:pt x="14991" y="25759"/>
                    </a:lnTo>
                    <a:lnTo>
                      <a:pt x="14991" y="25759"/>
                    </a:lnTo>
                    <a:cubicBezTo>
                      <a:pt x="12772" y="26450"/>
                      <a:pt x="10677" y="27511"/>
                      <a:pt x="8789" y="28881"/>
                    </a:cubicBezTo>
                    <a:cubicBezTo>
                      <a:pt x="6884" y="30262"/>
                      <a:pt x="5231" y="31956"/>
                      <a:pt x="3871" y="33881"/>
                    </a:cubicBezTo>
                    <a:cubicBezTo>
                      <a:pt x="2511" y="35806"/>
                      <a:pt x="1507" y="37961"/>
                      <a:pt x="858" y="40221"/>
                    </a:cubicBezTo>
                    <a:cubicBezTo>
                      <a:pt x="817" y="40368"/>
                      <a:pt x="775" y="40493"/>
                      <a:pt x="733" y="40640"/>
                    </a:cubicBezTo>
                    <a:lnTo>
                      <a:pt x="628" y="41079"/>
                    </a:lnTo>
                    <a:lnTo>
                      <a:pt x="440" y="41937"/>
                    </a:lnTo>
                    <a:lnTo>
                      <a:pt x="419" y="42042"/>
                    </a:lnTo>
                    <a:cubicBezTo>
                      <a:pt x="419" y="42062"/>
                      <a:pt x="419" y="42062"/>
                      <a:pt x="398" y="42104"/>
                    </a:cubicBezTo>
                    <a:lnTo>
                      <a:pt x="398" y="42146"/>
                    </a:lnTo>
                    <a:lnTo>
                      <a:pt x="356" y="42376"/>
                    </a:lnTo>
                    <a:lnTo>
                      <a:pt x="294" y="42795"/>
                    </a:lnTo>
                    <a:cubicBezTo>
                      <a:pt x="273" y="42941"/>
                      <a:pt x="231" y="43088"/>
                      <a:pt x="231" y="43234"/>
                    </a:cubicBezTo>
                    <a:lnTo>
                      <a:pt x="168" y="43674"/>
                    </a:lnTo>
                    <a:cubicBezTo>
                      <a:pt x="42" y="44845"/>
                      <a:pt x="1" y="46038"/>
                      <a:pt x="63" y="47210"/>
                    </a:cubicBezTo>
                    <a:cubicBezTo>
                      <a:pt x="210" y="49553"/>
                      <a:pt x="712" y="51897"/>
                      <a:pt x="1633" y="54073"/>
                    </a:cubicBezTo>
                    <a:cubicBezTo>
                      <a:pt x="2072" y="55161"/>
                      <a:pt x="2616" y="56228"/>
                      <a:pt x="3223" y="57232"/>
                    </a:cubicBezTo>
                    <a:cubicBezTo>
                      <a:pt x="3851" y="58236"/>
                      <a:pt x="4562" y="59178"/>
                      <a:pt x="5336" y="60057"/>
                    </a:cubicBezTo>
                    <a:cubicBezTo>
                      <a:pt x="6131" y="60956"/>
                      <a:pt x="6968" y="61772"/>
                      <a:pt x="7889" y="62526"/>
                    </a:cubicBezTo>
                    <a:cubicBezTo>
                      <a:pt x="8809" y="63258"/>
                      <a:pt x="9793" y="63928"/>
                      <a:pt x="10818" y="64513"/>
                    </a:cubicBezTo>
                    <a:cubicBezTo>
                      <a:pt x="11843" y="65099"/>
                      <a:pt x="12910" y="65602"/>
                      <a:pt x="14040" y="65999"/>
                    </a:cubicBezTo>
                    <a:cubicBezTo>
                      <a:pt x="15149" y="66418"/>
                      <a:pt x="16279" y="66710"/>
                      <a:pt x="17451" y="66941"/>
                    </a:cubicBezTo>
                    <a:lnTo>
                      <a:pt x="18330" y="67087"/>
                    </a:lnTo>
                    <a:lnTo>
                      <a:pt x="18539" y="67108"/>
                    </a:lnTo>
                    <a:lnTo>
                      <a:pt x="18748" y="67129"/>
                    </a:lnTo>
                    <a:lnTo>
                      <a:pt x="19208" y="67192"/>
                    </a:lnTo>
                    <a:cubicBezTo>
                      <a:pt x="19355" y="67192"/>
                      <a:pt x="19501" y="67213"/>
                      <a:pt x="19648" y="67234"/>
                    </a:cubicBezTo>
                    <a:lnTo>
                      <a:pt x="20087" y="67254"/>
                    </a:lnTo>
                    <a:cubicBezTo>
                      <a:pt x="20380" y="67275"/>
                      <a:pt x="20673" y="67296"/>
                      <a:pt x="20966" y="67296"/>
                    </a:cubicBezTo>
                    <a:cubicBezTo>
                      <a:pt x="21085" y="67298"/>
                      <a:pt x="21205" y="67299"/>
                      <a:pt x="21324" y="67299"/>
                    </a:cubicBezTo>
                    <a:cubicBezTo>
                      <a:pt x="22397" y="67299"/>
                      <a:pt x="23466" y="67215"/>
                      <a:pt x="24502" y="67045"/>
                    </a:cubicBezTo>
                    <a:cubicBezTo>
                      <a:pt x="25674" y="66878"/>
                      <a:pt x="26825" y="66606"/>
                      <a:pt x="27955" y="66229"/>
                    </a:cubicBezTo>
                    <a:cubicBezTo>
                      <a:pt x="29084" y="65853"/>
                      <a:pt x="30172" y="65392"/>
                      <a:pt x="31219" y="64848"/>
                    </a:cubicBezTo>
                    <a:cubicBezTo>
                      <a:pt x="32265" y="64283"/>
                      <a:pt x="33269" y="63656"/>
                      <a:pt x="34211" y="62944"/>
                    </a:cubicBezTo>
                    <a:cubicBezTo>
                      <a:pt x="35131" y="62212"/>
                      <a:pt x="36010" y="61417"/>
                      <a:pt x="36826" y="60559"/>
                    </a:cubicBezTo>
                    <a:cubicBezTo>
                      <a:pt x="38458" y="58843"/>
                      <a:pt x="39755" y="56855"/>
                      <a:pt x="40718" y="54700"/>
                    </a:cubicBezTo>
                    <a:cubicBezTo>
                      <a:pt x="41220" y="53612"/>
                      <a:pt x="41597" y="52503"/>
                      <a:pt x="41890" y="51353"/>
                    </a:cubicBezTo>
                    <a:lnTo>
                      <a:pt x="41994" y="50934"/>
                    </a:lnTo>
                    <a:cubicBezTo>
                      <a:pt x="42036" y="50788"/>
                      <a:pt x="42057" y="50641"/>
                      <a:pt x="42099" y="50495"/>
                    </a:cubicBezTo>
                    <a:lnTo>
                      <a:pt x="42183" y="50076"/>
                    </a:lnTo>
                    <a:lnTo>
                      <a:pt x="42224" y="49846"/>
                    </a:lnTo>
                    <a:lnTo>
                      <a:pt x="42245" y="49804"/>
                    </a:lnTo>
                    <a:lnTo>
                      <a:pt x="42245" y="49741"/>
                    </a:lnTo>
                    <a:lnTo>
                      <a:pt x="42266" y="49637"/>
                    </a:lnTo>
                    <a:lnTo>
                      <a:pt x="42392" y="48758"/>
                    </a:lnTo>
                    <a:lnTo>
                      <a:pt x="42455" y="48340"/>
                    </a:lnTo>
                    <a:cubicBezTo>
                      <a:pt x="42455" y="48193"/>
                      <a:pt x="42476" y="48026"/>
                      <a:pt x="42476" y="47879"/>
                    </a:cubicBezTo>
                    <a:lnTo>
                      <a:pt x="42538" y="47000"/>
                    </a:lnTo>
                    <a:lnTo>
                      <a:pt x="42559" y="46791"/>
                    </a:lnTo>
                    <a:lnTo>
                      <a:pt x="42559" y="46561"/>
                    </a:lnTo>
                    <a:lnTo>
                      <a:pt x="42559" y="46122"/>
                    </a:lnTo>
                    <a:cubicBezTo>
                      <a:pt x="42559" y="45829"/>
                      <a:pt x="42559" y="45536"/>
                      <a:pt x="42559" y="45243"/>
                    </a:cubicBezTo>
                    <a:lnTo>
                      <a:pt x="42496" y="44364"/>
                    </a:lnTo>
                    <a:lnTo>
                      <a:pt x="42455" y="43925"/>
                    </a:lnTo>
                    <a:cubicBezTo>
                      <a:pt x="42455" y="43778"/>
                      <a:pt x="42413" y="43632"/>
                      <a:pt x="42392" y="43485"/>
                    </a:cubicBezTo>
                    <a:lnTo>
                      <a:pt x="42287" y="42606"/>
                    </a:lnTo>
                    <a:cubicBezTo>
                      <a:pt x="42266" y="42544"/>
                      <a:pt x="42266" y="42460"/>
                      <a:pt x="42245" y="42397"/>
                    </a:cubicBezTo>
                    <a:lnTo>
                      <a:pt x="42204" y="42167"/>
                    </a:lnTo>
                    <a:lnTo>
                      <a:pt x="42120" y="41749"/>
                    </a:lnTo>
                    <a:lnTo>
                      <a:pt x="42015" y="41309"/>
                    </a:lnTo>
                    <a:cubicBezTo>
                      <a:pt x="41994" y="41163"/>
                      <a:pt x="41973" y="41016"/>
                      <a:pt x="41911" y="40891"/>
                    </a:cubicBezTo>
                    <a:cubicBezTo>
                      <a:pt x="41325" y="38610"/>
                      <a:pt x="40383" y="36434"/>
                      <a:pt x="39086" y="34467"/>
                    </a:cubicBezTo>
                    <a:cubicBezTo>
                      <a:pt x="37789" y="32521"/>
                      <a:pt x="36198" y="30785"/>
                      <a:pt x="34357" y="29362"/>
                    </a:cubicBezTo>
                    <a:lnTo>
                      <a:pt x="35089" y="25637"/>
                    </a:lnTo>
                    <a:lnTo>
                      <a:pt x="35173" y="25177"/>
                    </a:lnTo>
                    <a:cubicBezTo>
                      <a:pt x="35194" y="25010"/>
                      <a:pt x="35215" y="24842"/>
                      <a:pt x="35194" y="24675"/>
                    </a:cubicBezTo>
                    <a:cubicBezTo>
                      <a:pt x="35152" y="24340"/>
                      <a:pt x="35006" y="24026"/>
                      <a:pt x="34776" y="23775"/>
                    </a:cubicBezTo>
                    <a:cubicBezTo>
                      <a:pt x="34650" y="23650"/>
                      <a:pt x="34525" y="23545"/>
                      <a:pt x="34378" y="23461"/>
                    </a:cubicBezTo>
                    <a:cubicBezTo>
                      <a:pt x="34232" y="23399"/>
                      <a:pt x="34064" y="23336"/>
                      <a:pt x="33897" y="23315"/>
                    </a:cubicBezTo>
                    <a:lnTo>
                      <a:pt x="32976" y="23127"/>
                    </a:lnTo>
                    <a:cubicBezTo>
                      <a:pt x="30546" y="22657"/>
                      <a:pt x="28116" y="22187"/>
                      <a:pt x="25687" y="21718"/>
                    </a:cubicBezTo>
                    <a:lnTo>
                      <a:pt x="25687" y="21718"/>
                    </a:lnTo>
                    <a:lnTo>
                      <a:pt x="26218" y="20344"/>
                    </a:lnTo>
                    <a:lnTo>
                      <a:pt x="26825" y="18754"/>
                    </a:lnTo>
                    <a:lnTo>
                      <a:pt x="28017" y="15615"/>
                    </a:lnTo>
                    <a:lnTo>
                      <a:pt x="28603" y="14025"/>
                    </a:lnTo>
                    <a:lnTo>
                      <a:pt x="28896" y="13251"/>
                    </a:lnTo>
                    <a:lnTo>
                      <a:pt x="29043" y="12853"/>
                    </a:lnTo>
                    <a:cubicBezTo>
                      <a:pt x="29105" y="12707"/>
                      <a:pt x="29147" y="12581"/>
                      <a:pt x="29189" y="12435"/>
                    </a:cubicBezTo>
                    <a:cubicBezTo>
                      <a:pt x="29566" y="11388"/>
                      <a:pt x="29859" y="10279"/>
                      <a:pt x="30047" y="9150"/>
                    </a:cubicBezTo>
                    <a:cubicBezTo>
                      <a:pt x="30110" y="8878"/>
                      <a:pt x="30131" y="8585"/>
                      <a:pt x="30172" y="8313"/>
                    </a:cubicBezTo>
                    <a:lnTo>
                      <a:pt x="30193" y="7873"/>
                    </a:lnTo>
                    <a:cubicBezTo>
                      <a:pt x="30214" y="7727"/>
                      <a:pt x="30214" y="7601"/>
                      <a:pt x="30214" y="7455"/>
                    </a:cubicBezTo>
                    <a:lnTo>
                      <a:pt x="30235" y="7015"/>
                    </a:lnTo>
                    <a:cubicBezTo>
                      <a:pt x="30214" y="6869"/>
                      <a:pt x="30214" y="6722"/>
                      <a:pt x="30214" y="6597"/>
                    </a:cubicBezTo>
                    <a:lnTo>
                      <a:pt x="30193" y="6367"/>
                    </a:lnTo>
                    <a:lnTo>
                      <a:pt x="30172" y="6158"/>
                    </a:lnTo>
                    <a:cubicBezTo>
                      <a:pt x="30152" y="6011"/>
                      <a:pt x="30152" y="5865"/>
                      <a:pt x="30131" y="5739"/>
                    </a:cubicBezTo>
                    <a:cubicBezTo>
                      <a:pt x="30026" y="5153"/>
                      <a:pt x="29880" y="4588"/>
                      <a:pt x="29670" y="4065"/>
                    </a:cubicBezTo>
                    <a:cubicBezTo>
                      <a:pt x="29440" y="3521"/>
                      <a:pt x="29126" y="3019"/>
                      <a:pt x="28771" y="2559"/>
                    </a:cubicBezTo>
                    <a:cubicBezTo>
                      <a:pt x="28415" y="2098"/>
                      <a:pt x="27955" y="1701"/>
                      <a:pt x="27494" y="1366"/>
                    </a:cubicBezTo>
                    <a:cubicBezTo>
                      <a:pt x="27013" y="1052"/>
                      <a:pt x="26490" y="780"/>
                      <a:pt x="25946" y="571"/>
                    </a:cubicBezTo>
                    <a:cubicBezTo>
                      <a:pt x="25402" y="362"/>
                      <a:pt x="24837" y="215"/>
                      <a:pt x="24272" y="132"/>
                    </a:cubicBezTo>
                    <a:cubicBezTo>
                      <a:pt x="23801" y="44"/>
                      <a:pt x="23316" y="1"/>
                      <a:pt x="228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50"/>
              <p:cNvSpPr/>
              <p:nvPr/>
            </p:nvSpPr>
            <p:spPr>
              <a:xfrm>
                <a:off x="9246525" y="3148075"/>
                <a:ext cx="158725" cy="105675"/>
              </a:xfrm>
              <a:custGeom>
                <a:avLst/>
                <a:gdLst/>
                <a:ahLst/>
                <a:cxnLst/>
                <a:rect l="l" t="t" r="r" b="b"/>
                <a:pathLst>
                  <a:path w="6349" h="4227" extrusionOk="0">
                    <a:moveTo>
                      <a:pt x="4250" y="303"/>
                    </a:moveTo>
                    <a:cubicBezTo>
                      <a:pt x="0" y="303"/>
                      <a:pt x="1243" y="4227"/>
                      <a:pt x="1243" y="4227"/>
                    </a:cubicBezTo>
                    <a:cubicBezTo>
                      <a:pt x="1703" y="0"/>
                      <a:pt x="6348" y="816"/>
                      <a:pt x="6223" y="523"/>
                    </a:cubicBezTo>
                    <a:cubicBezTo>
                      <a:pt x="5461" y="370"/>
                      <a:pt x="4808" y="303"/>
                      <a:pt x="4250" y="30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83" name="Google Shape;2483;p50"/>
            <p:cNvGrpSpPr/>
            <p:nvPr/>
          </p:nvGrpSpPr>
          <p:grpSpPr>
            <a:xfrm>
              <a:off x="8133722" y="4471633"/>
              <a:ext cx="850746" cy="624284"/>
              <a:chOff x="3332975" y="4300550"/>
              <a:chExt cx="688975" cy="505575"/>
            </a:xfrm>
          </p:grpSpPr>
          <p:sp>
            <p:nvSpPr>
              <p:cNvPr id="2484" name="Google Shape;2484;p50"/>
              <p:cNvSpPr/>
              <p:nvPr/>
            </p:nvSpPr>
            <p:spPr>
              <a:xfrm>
                <a:off x="3332975" y="4312325"/>
                <a:ext cx="688975" cy="479925"/>
              </a:xfrm>
              <a:custGeom>
                <a:avLst/>
                <a:gdLst/>
                <a:ahLst/>
                <a:cxnLst/>
                <a:rect l="l" t="t" r="r" b="b"/>
                <a:pathLst>
                  <a:path w="27559" h="19197" extrusionOk="0">
                    <a:moveTo>
                      <a:pt x="15130" y="1"/>
                    </a:moveTo>
                    <a:cubicBezTo>
                      <a:pt x="11720" y="1"/>
                      <a:pt x="9832" y="3764"/>
                      <a:pt x="9832" y="3764"/>
                    </a:cubicBezTo>
                    <a:cubicBezTo>
                      <a:pt x="9832" y="3764"/>
                      <a:pt x="9543" y="2148"/>
                      <a:pt x="7323" y="2148"/>
                    </a:cubicBezTo>
                    <a:cubicBezTo>
                      <a:pt x="7124" y="2148"/>
                      <a:pt x="6911" y="2161"/>
                      <a:pt x="6681" y="2189"/>
                    </a:cubicBezTo>
                    <a:cubicBezTo>
                      <a:pt x="3872" y="2548"/>
                      <a:pt x="4745" y="5700"/>
                      <a:pt x="4745" y="5700"/>
                    </a:cubicBezTo>
                    <a:cubicBezTo>
                      <a:pt x="4745" y="5700"/>
                      <a:pt x="1" y="6402"/>
                      <a:pt x="361" y="10255"/>
                    </a:cubicBezTo>
                    <a:cubicBezTo>
                      <a:pt x="629" y="13293"/>
                      <a:pt x="4041" y="13620"/>
                      <a:pt x="5498" y="13620"/>
                    </a:cubicBezTo>
                    <a:cubicBezTo>
                      <a:pt x="5897" y="13620"/>
                      <a:pt x="6149" y="13595"/>
                      <a:pt x="6150" y="13595"/>
                    </a:cubicBezTo>
                    <a:lnTo>
                      <a:pt x="6150" y="13595"/>
                    </a:lnTo>
                    <a:cubicBezTo>
                      <a:pt x="6150" y="13595"/>
                      <a:pt x="5447" y="16935"/>
                      <a:pt x="9832" y="18682"/>
                    </a:cubicBezTo>
                    <a:cubicBezTo>
                      <a:pt x="10748" y="19051"/>
                      <a:pt x="11588" y="19196"/>
                      <a:pt x="12343" y="19196"/>
                    </a:cubicBezTo>
                    <a:cubicBezTo>
                      <a:pt x="15203" y="19196"/>
                      <a:pt x="16854" y="17106"/>
                      <a:pt x="16854" y="17106"/>
                    </a:cubicBezTo>
                    <a:cubicBezTo>
                      <a:pt x="16854" y="17106"/>
                      <a:pt x="18713" y="18751"/>
                      <a:pt x="21392" y="18751"/>
                    </a:cubicBezTo>
                    <a:cubicBezTo>
                      <a:pt x="22106" y="18751"/>
                      <a:pt x="22877" y="18635"/>
                      <a:pt x="23688" y="18339"/>
                    </a:cubicBezTo>
                    <a:cubicBezTo>
                      <a:pt x="27558" y="16935"/>
                      <a:pt x="24750" y="11489"/>
                      <a:pt x="24750" y="11489"/>
                    </a:cubicBezTo>
                    <a:cubicBezTo>
                      <a:pt x="24750" y="11489"/>
                      <a:pt x="27199" y="10084"/>
                      <a:pt x="26154" y="7447"/>
                    </a:cubicBezTo>
                    <a:cubicBezTo>
                      <a:pt x="25563" y="5989"/>
                      <a:pt x="24161" y="5665"/>
                      <a:pt x="23034" y="5665"/>
                    </a:cubicBezTo>
                    <a:cubicBezTo>
                      <a:pt x="22135" y="5665"/>
                      <a:pt x="21410" y="5871"/>
                      <a:pt x="21410" y="5871"/>
                    </a:cubicBezTo>
                    <a:cubicBezTo>
                      <a:pt x="21410" y="5871"/>
                      <a:pt x="21067" y="1658"/>
                      <a:pt x="16683" y="253"/>
                    </a:cubicBezTo>
                    <a:cubicBezTo>
                      <a:pt x="16135" y="78"/>
                      <a:pt x="15617" y="1"/>
                      <a:pt x="151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50"/>
              <p:cNvSpPr/>
              <p:nvPr/>
            </p:nvSpPr>
            <p:spPr>
              <a:xfrm>
                <a:off x="3332975" y="4300550"/>
                <a:ext cx="664575" cy="505575"/>
              </a:xfrm>
              <a:custGeom>
                <a:avLst/>
                <a:gdLst/>
                <a:ahLst/>
                <a:cxnLst/>
                <a:rect l="l" t="t" r="r" b="b"/>
                <a:pathLst>
                  <a:path w="26583" h="20223" extrusionOk="0">
                    <a:moveTo>
                      <a:pt x="10037" y="18622"/>
                    </a:moveTo>
                    <a:cubicBezTo>
                      <a:pt x="10050" y="18626"/>
                      <a:pt x="10058" y="18628"/>
                      <a:pt x="10062" y="18630"/>
                    </a:cubicBezTo>
                    <a:lnTo>
                      <a:pt x="10062" y="18630"/>
                    </a:lnTo>
                    <a:lnTo>
                      <a:pt x="10055" y="18622"/>
                    </a:lnTo>
                    <a:close/>
                    <a:moveTo>
                      <a:pt x="10062" y="18630"/>
                    </a:moveTo>
                    <a:lnTo>
                      <a:pt x="10072" y="18639"/>
                    </a:lnTo>
                    <a:lnTo>
                      <a:pt x="10072" y="18639"/>
                    </a:lnTo>
                    <a:cubicBezTo>
                      <a:pt x="10063" y="18631"/>
                      <a:pt x="10067" y="18631"/>
                      <a:pt x="10067" y="18631"/>
                    </a:cubicBezTo>
                    <a:cubicBezTo>
                      <a:pt x="10067" y="18631"/>
                      <a:pt x="10066" y="18631"/>
                      <a:pt x="10062" y="18630"/>
                    </a:cubicBezTo>
                    <a:close/>
                    <a:moveTo>
                      <a:pt x="15126" y="958"/>
                    </a:moveTo>
                    <a:cubicBezTo>
                      <a:pt x="15200" y="958"/>
                      <a:pt x="15274" y="960"/>
                      <a:pt x="15347" y="964"/>
                    </a:cubicBezTo>
                    <a:cubicBezTo>
                      <a:pt x="15501" y="964"/>
                      <a:pt x="15655" y="998"/>
                      <a:pt x="15809" y="1015"/>
                    </a:cubicBezTo>
                    <a:cubicBezTo>
                      <a:pt x="15946" y="1050"/>
                      <a:pt x="16100" y="1067"/>
                      <a:pt x="16255" y="1118"/>
                    </a:cubicBezTo>
                    <a:lnTo>
                      <a:pt x="16477" y="1170"/>
                    </a:lnTo>
                    <a:lnTo>
                      <a:pt x="16511" y="1187"/>
                    </a:lnTo>
                    <a:lnTo>
                      <a:pt x="16563" y="1204"/>
                    </a:lnTo>
                    <a:lnTo>
                      <a:pt x="16683" y="1238"/>
                    </a:lnTo>
                    <a:lnTo>
                      <a:pt x="17162" y="1426"/>
                    </a:lnTo>
                    <a:lnTo>
                      <a:pt x="17282" y="1461"/>
                    </a:lnTo>
                    <a:lnTo>
                      <a:pt x="17385" y="1512"/>
                    </a:lnTo>
                    <a:lnTo>
                      <a:pt x="17573" y="1615"/>
                    </a:lnTo>
                    <a:cubicBezTo>
                      <a:pt x="17710" y="1700"/>
                      <a:pt x="17847" y="1735"/>
                      <a:pt x="17984" y="1837"/>
                    </a:cubicBezTo>
                    <a:lnTo>
                      <a:pt x="18378" y="2077"/>
                    </a:lnTo>
                    <a:cubicBezTo>
                      <a:pt x="18515" y="2163"/>
                      <a:pt x="18635" y="2266"/>
                      <a:pt x="18755" y="2368"/>
                    </a:cubicBezTo>
                    <a:lnTo>
                      <a:pt x="18943" y="2505"/>
                    </a:lnTo>
                    <a:cubicBezTo>
                      <a:pt x="19012" y="2557"/>
                      <a:pt x="19063" y="2625"/>
                      <a:pt x="19115" y="2677"/>
                    </a:cubicBezTo>
                    <a:cubicBezTo>
                      <a:pt x="19218" y="2779"/>
                      <a:pt x="19355" y="2882"/>
                      <a:pt x="19457" y="3002"/>
                    </a:cubicBezTo>
                    <a:lnTo>
                      <a:pt x="19766" y="3362"/>
                    </a:lnTo>
                    <a:lnTo>
                      <a:pt x="20040" y="3739"/>
                    </a:lnTo>
                    <a:cubicBezTo>
                      <a:pt x="20211" y="3995"/>
                      <a:pt x="20382" y="4270"/>
                      <a:pt x="20519" y="4561"/>
                    </a:cubicBezTo>
                    <a:cubicBezTo>
                      <a:pt x="20673" y="4852"/>
                      <a:pt x="20793" y="5143"/>
                      <a:pt x="20896" y="5451"/>
                    </a:cubicBezTo>
                    <a:cubicBezTo>
                      <a:pt x="20982" y="5760"/>
                      <a:pt x="21067" y="6085"/>
                      <a:pt x="21119" y="6376"/>
                    </a:cubicBezTo>
                    <a:lnTo>
                      <a:pt x="21170" y="6736"/>
                    </a:lnTo>
                    <a:lnTo>
                      <a:pt x="21495" y="6633"/>
                    </a:lnTo>
                    <a:cubicBezTo>
                      <a:pt x="21667" y="6582"/>
                      <a:pt x="21872" y="6530"/>
                      <a:pt x="22078" y="6496"/>
                    </a:cubicBezTo>
                    <a:cubicBezTo>
                      <a:pt x="22283" y="6462"/>
                      <a:pt x="22472" y="6428"/>
                      <a:pt x="22677" y="6410"/>
                    </a:cubicBezTo>
                    <a:cubicBezTo>
                      <a:pt x="22862" y="6395"/>
                      <a:pt x="23047" y="6387"/>
                      <a:pt x="23230" y="6387"/>
                    </a:cubicBezTo>
                    <a:cubicBezTo>
                      <a:pt x="23454" y="6387"/>
                      <a:pt x="23676" y="6399"/>
                      <a:pt x="23893" y="6428"/>
                    </a:cubicBezTo>
                    <a:cubicBezTo>
                      <a:pt x="24082" y="6462"/>
                      <a:pt x="24287" y="6496"/>
                      <a:pt x="24476" y="6565"/>
                    </a:cubicBezTo>
                    <a:cubicBezTo>
                      <a:pt x="24664" y="6633"/>
                      <a:pt x="24835" y="6719"/>
                      <a:pt x="25006" y="6821"/>
                    </a:cubicBezTo>
                    <a:cubicBezTo>
                      <a:pt x="25178" y="6924"/>
                      <a:pt x="25332" y="7044"/>
                      <a:pt x="25469" y="7181"/>
                    </a:cubicBezTo>
                    <a:cubicBezTo>
                      <a:pt x="25606" y="7318"/>
                      <a:pt x="25726" y="7472"/>
                      <a:pt x="25829" y="7644"/>
                    </a:cubicBezTo>
                    <a:cubicBezTo>
                      <a:pt x="25880" y="7729"/>
                      <a:pt x="25914" y="7832"/>
                      <a:pt x="25966" y="7918"/>
                    </a:cubicBezTo>
                    <a:lnTo>
                      <a:pt x="25983" y="7986"/>
                    </a:lnTo>
                    <a:lnTo>
                      <a:pt x="26017" y="8055"/>
                    </a:lnTo>
                    <a:lnTo>
                      <a:pt x="26068" y="8192"/>
                    </a:lnTo>
                    <a:cubicBezTo>
                      <a:pt x="26085" y="8294"/>
                      <a:pt x="26137" y="8397"/>
                      <a:pt x="26154" y="8500"/>
                    </a:cubicBezTo>
                    <a:lnTo>
                      <a:pt x="26205" y="8791"/>
                    </a:lnTo>
                    <a:cubicBezTo>
                      <a:pt x="26240" y="8877"/>
                      <a:pt x="26240" y="8979"/>
                      <a:pt x="26240" y="9082"/>
                    </a:cubicBezTo>
                    <a:cubicBezTo>
                      <a:pt x="26240" y="9185"/>
                      <a:pt x="26257" y="9288"/>
                      <a:pt x="26240" y="9373"/>
                    </a:cubicBezTo>
                    <a:cubicBezTo>
                      <a:pt x="26222" y="9476"/>
                      <a:pt x="26222" y="9579"/>
                      <a:pt x="26205" y="9682"/>
                    </a:cubicBezTo>
                    <a:lnTo>
                      <a:pt x="26137" y="9973"/>
                    </a:lnTo>
                    <a:lnTo>
                      <a:pt x="26034" y="10247"/>
                    </a:lnTo>
                    <a:cubicBezTo>
                      <a:pt x="26000" y="10350"/>
                      <a:pt x="25948" y="10435"/>
                      <a:pt x="25897" y="10521"/>
                    </a:cubicBezTo>
                    <a:cubicBezTo>
                      <a:pt x="25794" y="10692"/>
                      <a:pt x="25692" y="10863"/>
                      <a:pt x="25555" y="11018"/>
                    </a:cubicBezTo>
                    <a:cubicBezTo>
                      <a:pt x="25435" y="11172"/>
                      <a:pt x="25298" y="11309"/>
                      <a:pt x="25143" y="11446"/>
                    </a:cubicBezTo>
                    <a:cubicBezTo>
                      <a:pt x="24989" y="11583"/>
                      <a:pt x="24818" y="11703"/>
                      <a:pt x="24647" y="11805"/>
                    </a:cubicBezTo>
                    <a:lnTo>
                      <a:pt x="24510" y="11891"/>
                    </a:lnTo>
                    <a:lnTo>
                      <a:pt x="24578" y="12045"/>
                    </a:lnTo>
                    <a:cubicBezTo>
                      <a:pt x="24715" y="12319"/>
                      <a:pt x="24835" y="12610"/>
                      <a:pt x="24938" y="12902"/>
                    </a:cubicBezTo>
                    <a:cubicBezTo>
                      <a:pt x="25041" y="13193"/>
                      <a:pt x="25126" y="13484"/>
                      <a:pt x="25212" y="13792"/>
                    </a:cubicBezTo>
                    <a:cubicBezTo>
                      <a:pt x="25366" y="14392"/>
                      <a:pt x="25469" y="14991"/>
                      <a:pt x="25452" y="15591"/>
                    </a:cubicBezTo>
                    <a:cubicBezTo>
                      <a:pt x="25452" y="15899"/>
                      <a:pt x="25435" y="16190"/>
                      <a:pt x="25366" y="16481"/>
                    </a:cubicBezTo>
                    <a:cubicBezTo>
                      <a:pt x="25298" y="16755"/>
                      <a:pt x="25212" y="17029"/>
                      <a:pt x="25075" y="17269"/>
                    </a:cubicBezTo>
                    <a:cubicBezTo>
                      <a:pt x="24938" y="17526"/>
                      <a:pt x="24750" y="17731"/>
                      <a:pt x="24544" y="17903"/>
                    </a:cubicBezTo>
                    <a:cubicBezTo>
                      <a:pt x="24339" y="18091"/>
                      <a:pt x="24082" y="18228"/>
                      <a:pt x="23825" y="18331"/>
                    </a:cubicBezTo>
                    <a:lnTo>
                      <a:pt x="23619" y="18417"/>
                    </a:lnTo>
                    <a:lnTo>
                      <a:pt x="23568" y="18434"/>
                    </a:lnTo>
                    <a:lnTo>
                      <a:pt x="23534" y="18451"/>
                    </a:lnTo>
                    <a:lnTo>
                      <a:pt x="23431" y="18468"/>
                    </a:lnTo>
                    <a:lnTo>
                      <a:pt x="22968" y="18605"/>
                    </a:lnTo>
                    <a:cubicBezTo>
                      <a:pt x="22934" y="18605"/>
                      <a:pt x="22883" y="18622"/>
                      <a:pt x="22848" y="18639"/>
                    </a:cubicBezTo>
                    <a:lnTo>
                      <a:pt x="22746" y="18656"/>
                    </a:lnTo>
                    <a:lnTo>
                      <a:pt x="22540" y="18691"/>
                    </a:lnTo>
                    <a:cubicBezTo>
                      <a:pt x="22386" y="18708"/>
                      <a:pt x="22266" y="18742"/>
                      <a:pt x="22112" y="18742"/>
                    </a:cubicBezTo>
                    <a:lnTo>
                      <a:pt x="21667" y="18776"/>
                    </a:lnTo>
                    <a:cubicBezTo>
                      <a:pt x="21513" y="18776"/>
                      <a:pt x="21376" y="18759"/>
                      <a:pt x="21221" y="18759"/>
                    </a:cubicBezTo>
                    <a:cubicBezTo>
                      <a:pt x="21153" y="18759"/>
                      <a:pt x="21084" y="18759"/>
                      <a:pt x="20999" y="18742"/>
                    </a:cubicBezTo>
                    <a:lnTo>
                      <a:pt x="20776" y="18725"/>
                    </a:lnTo>
                    <a:cubicBezTo>
                      <a:pt x="20639" y="18708"/>
                      <a:pt x="20485" y="18691"/>
                      <a:pt x="20348" y="18656"/>
                    </a:cubicBezTo>
                    <a:cubicBezTo>
                      <a:pt x="20211" y="18622"/>
                      <a:pt x="20057" y="18605"/>
                      <a:pt x="19920" y="18571"/>
                    </a:cubicBezTo>
                    <a:lnTo>
                      <a:pt x="19492" y="18434"/>
                    </a:lnTo>
                    <a:cubicBezTo>
                      <a:pt x="19355" y="18399"/>
                      <a:pt x="19218" y="18331"/>
                      <a:pt x="19081" y="18297"/>
                    </a:cubicBezTo>
                    <a:cubicBezTo>
                      <a:pt x="18926" y="18245"/>
                      <a:pt x="18806" y="18177"/>
                      <a:pt x="18669" y="18108"/>
                    </a:cubicBezTo>
                    <a:cubicBezTo>
                      <a:pt x="18395" y="17988"/>
                      <a:pt x="18139" y="17851"/>
                      <a:pt x="17882" y="17697"/>
                    </a:cubicBezTo>
                    <a:cubicBezTo>
                      <a:pt x="17762" y="17612"/>
                      <a:pt x="17642" y="17526"/>
                      <a:pt x="17522" y="17440"/>
                    </a:cubicBezTo>
                    <a:cubicBezTo>
                      <a:pt x="17402" y="17372"/>
                      <a:pt x="17282" y="17269"/>
                      <a:pt x="17197" y="17200"/>
                    </a:cubicBezTo>
                    <a:lnTo>
                      <a:pt x="16803" y="16858"/>
                    </a:lnTo>
                    <a:lnTo>
                      <a:pt x="16443" y="17252"/>
                    </a:lnTo>
                    <a:cubicBezTo>
                      <a:pt x="16374" y="17337"/>
                      <a:pt x="16272" y="17440"/>
                      <a:pt x="16186" y="17543"/>
                    </a:cubicBezTo>
                    <a:cubicBezTo>
                      <a:pt x="16083" y="17629"/>
                      <a:pt x="15981" y="17731"/>
                      <a:pt x="15878" y="17817"/>
                    </a:cubicBezTo>
                    <a:cubicBezTo>
                      <a:pt x="15655" y="17988"/>
                      <a:pt x="15432" y="18142"/>
                      <a:pt x="15193" y="18297"/>
                    </a:cubicBezTo>
                    <a:cubicBezTo>
                      <a:pt x="14953" y="18434"/>
                      <a:pt x="14713" y="18571"/>
                      <a:pt x="14456" y="18673"/>
                    </a:cubicBezTo>
                    <a:cubicBezTo>
                      <a:pt x="14336" y="18725"/>
                      <a:pt x="14199" y="18776"/>
                      <a:pt x="14079" y="18810"/>
                    </a:cubicBezTo>
                    <a:cubicBezTo>
                      <a:pt x="13942" y="18862"/>
                      <a:pt x="13822" y="18913"/>
                      <a:pt x="13685" y="18930"/>
                    </a:cubicBezTo>
                    <a:cubicBezTo>
                      <a:pt x="13548" y="18965"/>
                      <a:pt x="13411" y="18999"/>
                      <a:pt x="13274" y="19016"/>
                    </a:cubicBezTo>
                    <a:lnTo>
                      <a:pt x="12881" y="19067"/>
                    </a:lnTo>
                    <a:cubicBezTo>
                      <a:pt x="12812" y="19084"/>
                      <a:pt x="12743" y="19089"/>
                      <a:pt x="12675" y="19089"/>
                    </a:cubicBezTo>
                    <a:cubicBezTo>
                      <a:pt x="12606" y="19089"/>
                      <a:pt x="12538" y="19084"/>
                      <a:pt x="12469" y="19084"/>
                    </a:cubicBezTo>
                    <a:cubicBezTo>
                      <a:pt x="12378" y="19084"/>
                      <a:pt x="12287" y="19092"/>
                      <a:pt x="12195" y="19092"/>
                    </a:cubicBezTo>
                    <a:cubicBezTo>
                      <a:pt x="12150" y="19092"/>
                      <a:pt x="12104" y="19090"/>
                      <a:pt x="12058" y="19084"/>
                    </a:cubicBezTo>
                    <a:cubicBezTo>
                      <a:pt x="11784" y="19050"/>
                      <a:pt x="11510" y="19050"/>
                      <a:pt x="11236" y="18982"/>
                    </a:cubicBezTo>
                    <a:lnTo>
                      <a:pt x="10842" y="18879"/>
                    </a:lnTo>
                    <a:cubicBezTo>
                      <a:pt x="10705" y="18845"/>
                      <a:pt x="10568" y="18793"/>
                      <a:pt x="10431" y="18759"/>
                    </a:cubicBezTo>
                    <a:lnTo>
                      <a:pt x="10243" y="18691"/>
                    </a:lnTo>
                    <a:lnTo>
                      <a:pt x="10140" y="18656"/>
                    </a:lnTo>
                    <a:lnTo>
                      <a:pt x="10089" y="18639"/>
                    </a:lnTo>
                    <a:lnTo>
                      <a:pt x="10072" y="18639"/>
                    </a:lnTo>
                    <a:lnTo>
                      <a:pt x="9661" y="18451"/>
                    </a:lnTo>
                    <a:cubicBezTo>
                      <a:pt x="9524" y="18382"/>
                      <a:pt x="9369" y="18331"/>
                      <a:pt x="9250" y="18262"/>
                    </a:cubicBezTo>
                    <a:lnTo>
                      <a:pt x="8907" y="18057"/>
                    </a:lnTo>
                    <a:lnTo>
                      <a:pt x="8736" y="17954"/>
                    </a:lnTo>
                    <a:lnTo>
                      <a:pt x="8564" y="17834"/>
                    </a:lnTo>
                    <a:lnTo>
                      <a:pt x="8222" y="17594"/>
                    </a:lnTo>
                    <a:cubicBezTo>
                      <a:pt x="8034" y="17406"/>
                      <a:pt x="7811" y="17252"/>
                      <a:pt x="7640" y="17046"/>
                    </a:cubicBezTo>
                    <a:cubicBezTo>
                      <a:pt x="7554" y="16944"/>
                      <a:pt x="7451" y="16841"/>
                      <a:pt x="7383" y="16738"/>
                    </a:cubicBezTo>
                    <a:cubicBezTo>
                      <a:pt x="7314" y="16618"/>
                      <a:pt x="7211" y="16515"/>
                      <a:pt x="7160" y="16396"/>
                    </a:cubicBezTo>
                    <a:cubicBezTo>
                      <a:pt x="7023" y="16173"/>
                      <a:pt x="6920" y="15933"/>
                      <a:pt x="6835" y="15693"/>
                    </a:cubicBezTo>
                    <a:cubicBezTo>
                      <a:pt x="6783" y="15556"/>
                      <a:pt x="6749" y="15436"/>
                      <a:pt x="6715" y="15299"/>
                    </a:cubicBezTo>
                    <a:cubicBezTo>
                      <a:pt x="6715" y="15248"/>
                      <a:pt x="6698" y="15179"/>
                      <a:pt x="6681" y="15111"/>
                    </a:cubicBezTo>
                    <a:lnTo>
                      <a:pt x="6646" y="14923"/>
                    </a:lnTo>
                    <a:cubicBezTo>
                      <a:pt x="6646" y="14786"/>
                      <a:pt x="6629" y="14649"/>
                      <a:pt x="6629" y="14529"/>
                    </a:cubicBezTo>
                    <a:cubicBezTo>
                      <a:pt x="6629" y="14460"/>
                      <a:pt x="6629" y="14392"/>
                      <a:pt x="6629" y="14340"/>
                    </a:cubicBezTo>
                    <a:cubicBezTo>
                      <a:pt x="6629" y="14306"/>
                      <a:pt x="6646" y="14272"/>
                      <a:pt x="6646" y="14237"/>
                    </a:cubicBezTo>
                    <a:lnTo>
                      <a:pt x="6646" y="14169"/>
                    </a:lnTo>
                    <a:lnTo>
                      <a:pt x="6732" y="13501"/>
                    </a:lnTo>
                    <a:lnTo>
                      <a:pt x="6098" y="13552"/>
                    </a:lnTo>
                    <a:cubicBezTo>
                      <a:pt x="5841" y="13587"/>
                      <a:pt x="5533" y="13587"/>
                      <a:pt x="5259" y="13587"/>
                    </a:cubicBezTo>
                    <a:cubicBezTo>
                      <a:pt x="4968" y="13587"/>
                      <a:pt x="4677" y="13570"/>
                      <a:pt x="4403" y="13535"/>
                    </a:cubicBezTo>
                    <a:cubicBezTo>
                      <a:pt x="3837" y="13484"/>
                      <a:pt x="3272" y="13364"/>
                      <a:pt x="2758" y="13176"/>
                    </a:cubicBezTo>
                    <a:cubicBezTo>
                      <a:pt x="2245" y="12987"/>
                      <a:pt x="1765" y="12713"/>
                      <a:pt x="1422" y="12319"/>
                    </a:cubicBezTo>
                    <a:cubicBezTo>
                      <a:pt x="1234" y="12131"/>
                      <a:pt x="1080" y="11908"/>
                      <a:pt x="977" y="11668"/>
                    </a:cubicBezTo>
                    <a:cubicBezTo>
                      <a:pt x="909" y="11549"/>
                      <a:pt x="874" y="11429"/>
                      <a:pt x="823" y="11292"/>
                    </a:cubicBezTo>
                    <a:cubicBezTo>
                      <a:pt x="789" y="11172"/>
                      <a:pt x="755" y="11035"/>
                      <a:pt x="737" y="10898"/>
                    </a:cubicBezTo>
                    <a:lnTo>
                      <a:pt x="720" y="10795"/>
                    </a:lnTo>
                    <a:lnTo>
                      <a:pt x="703" y="10744"/>
                    </a:lnTo>
                    <a:lnTo>
                      <a:pt x="703" y="10726"/>
                    </a:lnTo>
                    <a:lnTo>
                      <a:pt x="703" y="10709"/>
                    </a:lnTo>
                    <a:lnTo>
                      <a:pt x="686" y="10487"/>
                    </a:lnTo>
                    <a:cubicBezTo>
                      <a:pt x="669" y="10333"/>
                      <a:pt x="669" y="10213"/>
                      <a:pt x="669" y="10076"/>
                    </a:cubicBezTo>
                    <a:cubicBezTo>
                      <a:pt x="686" y="9802"/>
                      <a:pt x="720" y="9528"/>
                      <a:pt x="806" y="9254"/>
                    </a:cubicBezTo>
                    <a:cubicBezTo>
                      <a:pt x="874" y="8997"/>
                      <a:pt x="994" y="8740"/>
                      <a:pt x="1131" y="8500"/>
                    </a:cubicBezTo>
                    <a:cubicBezTo>
                      <a:pt x="1285" y="8260"/>
                      <a:pt x="1457" y="8037"/>
                      <a:pt x="1662" y="7832"/>
                    </a:cubicBezTo>
                    <a:cubicBezTo>
                      <a:pt x="2056" y="7421"/>
                      <a:pt x="2553" y="7095"/>
                      <a:pt x="3084" y="6839"/>
                    </a:cubicBezTo>
                    <a:cubicBezTo>
                      <a:pt x="3341" y="6702"/>
                      <a:pt x="3615" y="6582"/>
                      <a:pt x="3889" y="6479"/>
                    </a:cubicBezTo>
                    <a:cubicBezTo>
                      <a:pt x="4180" y="6376"/>
                      <a:pt x="4471" y="6291"/>
                      <a:pt x="4745" y="6222"/>
                    </a:cubicBezTo>
                    <a:lnTo>
                      <a:pt x="4797" y="6205"/>
                    </a:lnTo>
                    <a:lnTo>
                      <a:pt x="4797" y="6154"/>
                    </a:lnTo>
                    <a:cubicBezTo>
                      <a:pt x="4728" y="5811"/>
                      <a:pt x="4711" y="5468"/>
                      <a:pt x="4728" y="5109"/>
                    </a:cubicBezTo>
                    <a:cubicBezTo>
                      <a:pt x="4745" y="4766"/>
                      <a:pt x="4814" y="4424"/>
                      <a:pt x="4934" y="4133"/>
                    </a:cubicBezTo>
                    <a:cubicBezTo>
                      <a:pt x="5071" y="3824"/>
                      <a:pt x="5242" y="3550"/>
                      <a:pt x="5499" y="3362"/>
                    </a:cubicBezTo>
                    <a:cubicBezTo>
                      <a:pt x="5619" y="3259"/>
                      <a:pt x="5756" y="3191"/>
                      <a:pt x="5910" y="3122"/>
                    </a:cubicBezTo>
                    <a:cubicBezTo>
                      <a:pt x="6047" y="3071"/>
                      <a:pt x="6201" y="3019"/>
                      <a:pt x="6372" y="2985"/>
                    </a:cubicBezTo>
                    <a:cubicBezTo>
                      <a:pt x="6441" y="2968"/>
                      <a:pt x="6526" y="2951"/>
                      <a:pt x="6612" y="2951"/>
                    </a:cubicBezTo>
                    <a:cubicBezTo>
                      <a:pt x="6646" y="2951"/>
                      <a:pt x="6698" y="2934"/>
                      <a:pt x="6715" y="2934"/>
                    </a:cubicBezTo>
                    <a:lnTo>
                      <a:pt x="6852" y="2934"/>
                    </a:lnTo>
                    <a:cubicBezTo>
                      <a:pt x="6973" y="2922"/>
                      <a:pt x="7103" y="2909"/>
                      <a:pt x="7223" y="2909"/>
                    </a:cubicBezTo>
                    <a:cubicBezTo>
                      <a:pt x="7272" y="2909"/>
                      <a:pt x="7320" y="2911"/>
                      <a:pt x="7366" y="2916"/>
                    </a:cubicBezTo>
                    <a:lnTo>
                      <a:pt x="7605" y="2934"/>
                    </a:lnTo>
                    <a:lnTo>
                      <a:pt x="7845" y="2968"/>
                    </a:lnTo>
                    <a:cubicBezTo>
                      <a:pt x="7931" y="2985"/>
                      <a:pt x="7999" y="3002"/>
                      <a:pt x="8085" y="3036"/>
                    </a:cubicBezTo>
                    <a:cubicBezTo>
                      <a:pt x="8153" y="3054"/>
                      <a:pt x="8239" y="3071"/>
                      <a:pt x="8308" y="3105"/>
                    </a:cubicBezTo>
                    <a:lnTo>
                      <a:pt x="8513" y="3191"/>
                    </a:lnTo>
                    <a:lnTo>
                      <a:pt x="8719" y="3293"/>
                    </a:lnTo>
                    <a:lnTo>
                      <a:pt x="8890" y="3430"/>
                    </a:lnTo>
                    <a:cubicBezTo>
                      <a:pt x="8941" y="3482"/>
                      <a:pt x="9010" y="3533"/>
                      <a:pt x="9061" y="3584"/>
                    </a:cubicBezTo>
                    <a:cubicBezTo>
                      <a:pt x="9147" y="3687"/>
                      <a:pt x="9250" y="3807"/>
                      <a:pt x="9301" y="3927"/>
                    </a:cubicBezTo>
                    <a:cubicBezTo>
                      <a:pt x="9352" y="3995"/>
                      <a:pt x="9369" y="4064"/>
                      <a:pt x="9404" y="4133"/>
                    </a:cubicBezTo>
                    <a:cubicBezTo>
                      <a:pt x="9421" y="4184"/>
                      <a:pt x="9438" y="4270"/>
                      <a:pt x="9455" y="4304"/>
                    </a:cubicBezTo>
                    <a:lnTo>
                      <a:pt x="9626" y="5383"/>
                    </a:lnTo>
                    <a:lnTo>
                      <a:pt x="10174" y="4407"/>
                    </a:lnTo>
                    <a:cubicBezTo>
                      <a:pt x="10329" y="4150"/>
                      <a:pt x="10517" y="3876"/>
                      <a:pt x="10688" y="3619"/>
                    </a:cubicBezTo>
                    <a:cubicBezTo>
                      <a:pt x="10894" y="3362"/>
                      <a:pt x="11082" y="3105"/>
                      <a:pt x="11305" y="2865"/>
                    </a:cubicBezTo>
                    <a:cubicBezTo>
                      <a:pt x="11733" y="2403"/>
                      <a:pt x="12230" y="1992"/>
                      <a:pt x="12743" y="1666"/>
                    </a:cubicBezTo>
                    <a:cubicBezTo>
                      <a:pt x="13274" y="1324"/>
                      <a:pt x="13857" y="1101"/>
                      <a:pt x="14456" y="1015"/>
                    </a:cubicBezTo>
                    <a:cubicBezTo>
                      <a:pt x="14675" y="977"/>
                      <a:pt x="14903" y="958"/>
                      <a:pt x="15126" y="958"/>
                    </a:cubicBezTo>
                    <a:close/>
                    <a:moveTo>
                      <a:pt x="15215" y="0"/>
                    </a:moveTo>
                    <a:cubicBezTo>
                      <a:pt x="14906" y="0"/>
                      <a:pt x="14598" y="31"/>
                      <a:pt x="14302" y="73"/>
                    </a:cubicBezTo>
                    <a:cubicBezTo>
                      <a:pt x="13566" y="210"/>
                      <a:pt x="12881" y="502"/>
                      <a:pt x="12264" y="895"/>
                    </a:cubicBezTo>
                    <a:cubicBezTo>
                      <a:pt x="11647" y="1272"/>
                      <a:pt x="11134" y="1769"/>
                      <a:pt x="10671" y="2300"/>
                    </a:cubicBezTo>
                    <a:cubicBezTo>
                      <a:pt x="10431" y="2574"/>
                      <a:pt x="10226" y="2848"/>
                      <a:pt x="10037" y="3139"/>
                    </a:cubicBezTo>
                    <a:cubicBezTo>
                      <a:pt x="9975" y="3233"/>
                      <a:pt x="9914" y="3323"/>
                      <a:pt x="9856" y="3413"/>
                    </a:cubicBezTo>
                    <a:lnTo>
                      <a:pt x="9856" y="3413"/>
                    </a:lnTo>
                    <a:cubicBezTo>
                      <a:pt x="9770" y="3291"/>
                      <a:pt x="9673" y="3181"/>
                      <a:pt x="9575" y="3071"/>
                    </a:cubicBezTo>
                    <a:cubicBezTo>
                      <a:pt x="9489" y="3002"/>
                      <a:pt x="9421" y="2934"/>
                      <a:pt x="9335" y="2865"/>
                    </a:cubicBezTo>
                    <a:cubicBezTo>
                      <a:pt x="9250" y="2814"/>
                      <a:pt x="9164" y="2762"/>
                      <a:pt x="9078" y="2694"/>
                    </a:cubicBezTo>
                    <a:lnTo>
                      <a:pt x="8804" y="2557"/>
                    </a:lnTo>
                    <a:cubicBezTo>
                      <a:pt x="8702" y="2523"/>
                      <a:pt x="8616" y="2505"/>
                      <a:pt x="8513" y="2471"/>
                    </a:cubicBezTo>
                    <a:cubicBezTo>
                      <a:pt x="8427" y="2420"/>
                      <a:pt x="8325" y="2420"/>
                      <a:pt x="8222" y="2403"/>
                    </a:cubicBezTo>
                    <a:cubicBezTo>
                      <a:pt x="8136" y="2368"/>
                      <a:pt x="8034" y="2351"/>
                      <a:pt x="7931" y="2351"/>
                    </a:cubicBezTo>
                    <a:lnTo>
                      <a:pt x="7657" y="2317"/>
                    </a:lnTo>
                    <a:lnTo>
                      <a:pt x="7366" y="2317"/>
                    </a:lnTo>
                    <a:cubicBezTo>
                      <a:pt x="7160" y="2317"/>
                      <a:pt x="6989" y="2351"/>
                      <a:pt x="6818" y="2368"/>
                    </a:cubicBezTo>
                    <a:lnTo>
                      <a:pt x="6681" y="2386"/>
                    </a:lnTo>
                    <a:cubicBezTo>
                      <a:pt x="6612" y="2386"/>
                      <a:pt x="6578" y="2403"/>
                      <a:pt x="6526" y="2403"/>
                    </a:cubicBezTo>
                    <a:cubicBezTo>
                      <a:pt x="6424" y="2420"/>
                      <a:pt x="6338" y="2454"/>
                      <a:pt x="6252" y="2471"/>
                    </a:cubicBezTo>
                    <a:cubicBezTo>
                      <a:pt x="6064" y="2523"/>
                      <a:pt x="5876" y="2591"/>
                      <a:pt x="5704" y="2694"/>
                    </a:cubicBezTo>
                    <a:cubicBezTo>
                      <a:pt x="5533" y="2779"/>
                      <a:pt x="5362" y="2882"/>
                      <a:pt x="5225" y="3036"/>
                    </a:cubicBezTo>
                    <a:cubicBezTo>
                      <a:pt x="4916" y="3293"/>
                      <a:pt x="4728" y="3653"/>
                      <a:pt x="4608" y="4013"/>
                    </a:cubicBezTo>
                    <a:cubicBezTo>
                      <a:pt x="4505" y="4372"/>
                      <a:pt x="4471" y="4749"/>
                      <a:pt x="4505" y="5109"/>
                    </a:cubicBezTo>
                    <a:cubicBezTo>
                      <a:pt x="4522" y="5468"/>
                      <a:pt x="4574" y="5794"/>
                      <a:pt x="4677" y="6119"/>
                    </a:cubicBezTo>
                    <a:cubicBezTo>
                      <a:pt x="4094" y="6205"/>
                      <a:pt x="3512" y="6342"/>
                      <a:pt x="2964" y="6565"/>
                    </a:cubicBezTo>
                    <a:cubicBezTo>
                      <a:pt x="2399" y="6787"/>
                      <a:pt x="1834" y="7095"/>
                      <a:pt x="1354" y="7507"/>
                    </a:cubicBezTo>
                    <a:cubicBezTo>
                      <a:pt x="1114" y="7712"/>
                      <a:pt x="892" y="7952"/>
                      <a:pt x="703" y="8209"/>
                    </a:cubicBezTo>
                    <a:cubicBezTo>
                      <a:pt x="515" y="8483"/>
                      <a:pt x="361" y="8774"/>
                      <a:pt x="241" y="9082"/>
                    </a:cubicBezTo>
                    <a:cubicBezTo>
                      <a:pt x="138" y="9391"/>
                      <a:pt x="69" y="9699"/>
                      <a:pt x="35" y="10024"/>
                    </a:cubicBezTo>
                    <a:cubicBezTo>
                      <a:pt x="18" y="10196"/>
                      <a:pt x="1" y="10384"/>
                      <a:pt x="18" y="10521"/>
                    </a:cubicBezTo>
                    <a:lnTo>
                      <a:pt x="18" y="10744"/>
                    </a:lnTo>
                    <a:lnTo>
                      <a:pt x="35" y="11000"/>
                    </a:lnTo>
                    <a:cubicBezTo>
                      <a:pt x="52" y="11172"/>
                      <a:pt x="104" y="11326"/>
                      <a:pt x="138" y="11497"/>
                    </a:cubicBezTo>
                    <a:cubicBezTo>
                      <a:pt x="172" y="11651"/>
                      <a:pt x="224" y="11823"/>
                      <a:pt x="292" y="11977"/>
                    </a:cubicBezTo>
                    <a:cubicBezTo>
                      <a:pt x="412" y="12285"/>
                      <a:pt x="600" y="12576"/>
                      <a:pt x="806" y="12850"/>
                    </a:cubicBezTo>
                    <a:cubicBezTo>
                      <a:pt x="1029" y="13107"/>
                      <a:pt x="1285" y="13330"/>
                      <a:pt x="1560" y="13518"/>
                    </a:cubicBezTo>
                    <a:cubicBezTo>
                      <a:pt x="1834" y="13724"/>
                      <a:pt x="2125" y="13878"/>
                      <a:pt x="2433" y="13998"/>
                    </a:cubicBezTo>
                    <a:cubicBezTo>
                      <a:pt x="3032" y="14255"/>
                      <a:pt x="3649" y="14409"/>
                      <a:pt x="4283" y="14494"/>
                    </a:cubicBezTo>
                    <a:cubicBezTo>
                      <a:pt x="4608" y="14546"/>
                      <a:pt x="4916" y="14563"/>
                      <a:pt x="5225" y="14580"/>
                    </a:cubicBezTo>
                    <a:cubicBezTo>
                      <a:pt x="5346" y="14586"/>
                      <a:pt x="5465" y="14590"/>
                      <a:pt x="5584" y="14592"/>
                    </a:cubicBezTo>
                    <a:lnTo>
                      <a:pt x="5584" y="14592"/>
                    </a:lnTo>
                    <a:cubicBezTo>
                      <a:pt x="5585" y="14736"/>
                      <a:pt x="5587" y="14881"/>
                      <a:pt x="5602" y="15025"/>
                    </a:cubicBezTo>
                    <a:cubicBezTo>
                      <a:pt x="5636" y="15368"/>
                      <a:pt x="5704" y="15693"/>
                      <a:pt x="5807" y="16019"/>
                    </a:cubicBezTo>
                    <a:cubicBezTo>
                      <a:pt x="5910" y="16344"/>
                      <a:pt x="6047" y="16652"/>
                      <a:pt x="6218" y="16961"/>
                    </a:cubicBezTo>
                    <a:cubicBezTo>
                      <a:pt x="6287" y="17115"/>
                      <a:pt x="6389" y="17235"/>
                      <a:pt x="6492" y="17372"/>
                    </a:cubicBezTo>
                    <a:cubicBezTo>
                      <a:pt x="6578" y="17526"/>
                      <a:pt x="6698" y="17646"/>
                      <a:pt x="6800" y="17766"/>
                    </a:cubicBezTo>
                    <a:cubicBezTo>
                      <a:pt x="7006" y="18040"/>
                      <a:pt x="7263" y="18245"/>
                      <a:pt x="7520" y="18468"/>
                    </a:cubicBezTo>
                    <a:lnTo>
                      <a:pt x="7914" y="18776"/>
                    </a:lnTo>
                    <a:lnTo>
                      <a:pt x="8102" y="18913"/>
                    </a:lnTo>
                    <a:lnTo>
                      <a:pt x="8325" y="19050"/>
                    </a:lnTo>
                    <a:lnTo>
                      <a:pt x="8770" y="19290"/>
                    </a:lnTo>
                    <a:cubicBezTo>
                      <a:pt x="8907" y="19376"/>
                      <a:pt x="9044" y="19427"/>
                      <a:pt x="9181" y="19496"/>
                    </a:cubicBezTo>
                    <a:lnTo>
                      <a:pt x="9592" y="19667"/>
                    </a:lnTo>
                    <a:lnTo>
                      <a:pt x="9626" y="19684"/>
                    </a:lnTo>
                    <a:lnTo>
                      <a:pt x="9643" y="19701"/>
                    </a:lnTo>
                    <a:lnTo>
                      <a:pt x="9678" y="19701"/>
                    </a:lnTo>
                    <a:lnTo>
                      <a:pt x="9729" y="19718"/>
                    </a:lnTo>
                    <a:lnTo>
                      <a:pt x="9849" y="19770"/>
                    </a:lnTo>
                    <a:lnTo>
                      <a:pt x="10072" y="19838"/>
                    </a:lnTo>
                    <a:cubicBezTo>
                      <a:pt x="10226" y="19889"/>
                      <a:pt x="10380" y="19958"/>
                      <a:pt x="10534" y="19992"/>
                    </a:cubicBezTo>
                    <a:lnTo>
                      <a:pt x="11031" y="20095"/>
                    </a:lnTo>
                    <a:cubicBezTo>
                      <a:pt x="11339" y="20181"/>
                      <a:pt x="11682" y="20181"/>
                      <a:pt x="12007" y="20215"/>
                    </a:cubicBezTo>
                    <a:cubicBezTo>
                      <a:pt x="12058" y="20221"/>
                      <a:pt x="12112" y="20222"/>
                      <a:pt x="12166" y="20222"/>
                    </a:cubicBezTo>
                    <a:cubicBezTo>
                      <a:pt x="12275" y="20222"/>
                      <a:pt x="12390" y="20215"/>
                      <a:pt x="12504" y="20215"/>
                    </a:cubicBezTo>
                    <a:cubicBezTo>
                      <a:pt x="12658" y="20215"/>
                      <a:pt x="12829" y="20215"/>
                      <a:pt x="12983" y="20181"/>
                    </a:cubicBezTo>
                    <a:lnTo>
                      <a:pt x="13480" y="20112"/>
                    </a:lnTo>
                    <a:cubicBezTo>
                      <a:pt x="13651" y="20078"/>
                      <a:pt x="13805" y="20044"/>
                      <a:pt x="13960" y="19992"/>
                    </a:cubicBezTo>
                    <a:cubicBezTo>
                      <a:pt x="14131" y="19958"/>
                      <a:pt x="14285" y="19907"/>
                      <a:pt x="14439" y="19838"/>
                    </a:cubicBezTo>
                    <a:cubicBezTo>
                      <a:pt x="14593" y="19787"/>
                      <a:pt x="14747" y="19735"/>
                      <a:pt x="14902" y="19667"/>
                    </a:cubicBezTo>
                    <a:cubicBezTo>
                      <a:pt x="15193" y="19530"/>
                      <a:pt x="15484" y="19358"/>
                      <a:pt x="15758" y="19187"/>
                    </a:cubicBezTo>
                    <a:cubicBezTo>
                      <a:pt x="16032" y="19016"/>
                      <a:pt x="16289" y="18828"/>
                      <a:pt x="16546" y="18605"/>
                    </a:cubicBezTo>
                    <a:cubicBezTo>
                      <a:pt x="16666" y="18502"/>
                      <a:pt x="16785" y="18399"/>
                      <a:pt x="16905" y="18279"/>
                    </a:cubicBezTo>
                    <a:cubicBezTo>
                      <a:pt x="16910" y="18275"/>
                      <a:pt x="16915" y="18270"/>
                      <a:pt x="16920" y="18265"/>
                    </a:cubicBezTo>
                    <a:lnTo>
                      <a:pt x="16920" y="18265"/>
                    </a:lnTo>
                    <a:cubicBezTo>
                      <a:pt x="16927" y="18270"/>
                      <a:pt x="16933" y="18275"/>
                      <a:pt x="16940" y="18279"/>
                    </a:cubicBezTo>
                    <a:cubicBezTo>
                      <a:pt x="17077" y="18365"/>
                      <a:pt x="17231" y="18468"/>
                      <a:pt x="17368" y="18554"/>
                    </a:cubicBezTo>
                    <a:cubicBezTo>
                      <a:pt x="17659" y="18725"/>
                      <a:pt x="17950" y="18879"/>
                      <a:pt x="18258" y="18999"/>
                    </a:cubicBezTo>
                    <a:cubicBezTo>
                      <a:pt x="18567" y="19136"/>
                      <a:pt x="18892" y="19256"/>
                      <a:pt x="19200" y="19358"/>
                    </a:cubicBezTo>
                    <a:lnTo>
                      <a:pt x="19697" y="19478"/>
                    </a:lnTo>
                    <a:cubicBezTo>
                      <a:pt x="19868" y="19513"/>
                      <a:pt x="20022" y="19547"/>
                      <a:pt x="20194" y="19581"/>
                    </a:cubicBezTo>
                    <a:cubicBezTo>
                      <a:pt x="20365" y="19615"/>
                      <a:pt x="20536" y="19615"/>
                      <a:pt x="20690" y="19633"/>
                    </a:cubicBezTo>
                    <a:lnTo>
                      <a:pt x="20947" y="19650"/>
                    </a:lnTo>
                    <a:lnTo>
                      <a:pt x="21701" y="19650"/>
                    </a:lnTo>
                    <a:lnTo>
                      <a:pt x="22215" y="19598"/>
                    </a:lnTo>
                    <a:cubicBezTo>
                      <a:pt x="22369" y="19581"/>
                      <a:pt x="22540" y="19530"/>
                      <a:pt x="22711" y="19496"/>
                    </a:cubicBezTo>
                    <a:lnTo>
                      <a:pt x="22968" y="19444"/>
                    </a:lnTo>
                    <a:cubicBezTo>
                      <a:pt x="23054" y="19427"/>
                      <a:pt x="23140" y="19410"/>
                      <a:pt x="23208" y="19376"/>
                    </a:cubicBezTo>
                    <a:lnTo>
                      <a:pt x="23653" y="19221"/>
                    </a:lnTo>
                    <a:lnTo>
                      <a:pt x="23773" y="19187"/>
                    </a:lnTo>
                    <a:lnTo>
                      <a:pt x="23790" y="19187"/>
                    </a:lnTo>
                    <a:lnTo>
                      <a:pt x="23825" y="19170"/>
                    </a:lnTo>
                    <a:lnTo>
                      <a:pt x="23842" y="19153"/>
                    </a:lnTo>
                    <a:lnTo>
                      <a:pt x="23910" y="19136"/>
                    </a:lnTo>
                    <a:lnTo>
                      <a:pt x="24133" y="19033"/>
                    </a:lnTo>
                    <a:cubicBezTo>
                      <a:pt x="24458" y="18862"/>
                      <a:pt x="24750" y="18691"/>
                      <a:pt x="25006" y="18434"/>
                    </a:cubicBezTo>
                    <a:cubicBezTo>
                      <a:pt x="25263" y="18194"/>
                      <a:pt x="25486" y="17903"/>
                      <a:pt x="25640" y="17577"/>
                    </a:cubicBezTo>
                    <a:cubicBezTo>
                      <a:pt x="25948" y="16944"/>
                      <a:pt x="26034" y="16241"/>
                      <a:pt x="26000" y="15591"/>
                    </a:cubicBezTo>
                    <a:cubicBezTo>
                      <a:pt x="25966" y="14923"/>
                      <a:pt x="25829" y="14289"/>
                      <a:pt x="25640" y="13672"/>
                    </a:cubicBezTo>
                    <a:cubicBezTo>
                      <a:pt x="25537" y="13364"/>
                      <a:pt x="25435" y="13056"/>
                      <a:pt x="25315" y="12765"/>
                    </a:cubicBezTo>
                    <a:cubicBezTo>
                      <a:pt x="25215" y="12507"/>
                      <a:pt x="25102" y="12261"/>
                      <a:pt x="24988" y="12017"/>
                    </a:cubicBezTo>
                    <a:lnTo>
                      <a:pt x="24988" y="12017"/>
                    </a:lnTo>
                    <a:cubicBezTo>
                      <a:pt x="25128" y="11923"/>
                      <a:pt x="25252" y="11821"/>
                      <a:pt x="25366" y="11720"/>
                    </a:cubicBezTo>
                    <a:cubicBezTo>
                      <a:pt x="25537" y="11566"/>
                      <a:pt x="25692" y="11412"/>
                      <a:pt x="25829" y="11223"/>
                    </a:cubicBezTo>
                    <a:cubicBezTo>
                      <a:pt x="25966" y="11052"/>
                      <a:pt x="26085" y="10881"/>
                      <a:pt x="26188" y="10675"/>
                    </a:cubicBezTo>
                    <a:cubicBezTo>
                      <a:pt x="26240" y="10572"/>
                      <a:pt x="26291" y="10487"/>
                      <a:pt x="26342" y="10384"/>
                    </a:cubicBezTo>
                    <a:cubicBezTo>
                      <a:pt x="26377" y="10281"/>
                      <a:pt x="26411" y="10161"/>
                      <a:pt x="26445" y="10058"/>
                    </a:cubicBezTo>
                    <a:lnTo>
                      <a:pt x="26531" y="9733"/>
                    </a:lnTo>
                    <a:cubicBezTo>
                      <a:pt x="26548" y="9630"/>
                      <a:pt x="26548" y="9510"/>
                      <a:pt x="26565" y="9408"/>
                    </a:cubicBezTo>
                    <a:cubicBezTo>
                      <a:pt x="26582" y="9288"/>
                      <a:pt x="26565" y="9185"/>
                      <a:pt x="26565" y="9065"/>
                    </a:cubicBezTo>
                    <a:cubicBezTo>
                      <a:pt x="26565" y="8962"/>
                      <a:pt x="26565" y="8842"/>
                      <a:pt x="26531" y="8740"/>
                    </a:cubicBezTo>
                    <a:lnTo>
                      <a:pt x="26479" y="8397"/>
                    </a:lnTo>
                    <a:cubicBezTo>
                      <a:pt x="26462" y="8294"/>
                      <a:pt x="26411" y="8192"/>
                      <a:pt x="26377" y="8089"/>
                    </a:cubicBezTo>
                    <a:lnTo>
                      <a:pt x="26342" y="7935"/>
                    </a:lnTo>
                    <a:lnTo>
                      <a:pt x="26308" y="7849"/>
                    </a:lnTo>
                    <a:lnTo>
                      <a:pt x="26274" y="7781"/>
                    </a:lnTo>
                    <a:cubicBezTo>
                      <a:pt x="26222" y="7678"/>
                      <a:pt x="26188" y="7575"/>
                      <a:pt x="26120" y="7472"/>
                    </a:cubicBezTo>
                    <a:cubicBezTo>
                      <a:pt x="26017" y="7284"/>
                      <a:pt x="25880" y="7095"/>
                      <a:pt x="25726" y="6924"/>
                    </a:cubicBezTo>
                    <a:cubicBezTo>
                      <a:pt x="25589" y="6753"/>
                      <a:pt x="25400" y="6616"/>
                      <a:pt x="25212" y="6496"/>
                    </a:cubicBezTo>
                    <a:cubicBezTo>
                      <a:pt x="25024" y="6359"/>
                      <a:pt x="24818" y="6273"/>
                      <a:pt x="24613" y="6188"/>
                    </a:cubicBezTo>
                    <a:cubicBezTo>
                      <a:pt x="24407" y="6102"/>
                      <a:pt x="24184" y="6051"/>
                      <a:pt x="23962" y="5999"/>
                    </a:cubicBezTo>
                    <a:cubicBezTo>
                      <a:pt x="23605" y="5928"/>
                      <a:pt x="23236" y="5892"/>
                      <a:pt x="22866" y="5892"/>
                    </a:cubicBezTo>
                    <a:cubicBezTo>
                      <a:pt x="22791" y="5892"/>
                      <a:pt x="22717" y="5894"/>
                      <a:pt x="22643" y="5897"/>
                    </a:cubicBezTo>
                    <a:cubicBezTo>
                      <a:pt x="22437" y="5897"/>
                      <a:pt x="22215" y="5914"/>
                      <a:pt x="21992" y="5948"/>
                    </a:cubicBezTo>
                    <a:cubicBezTo>
                      <a:pt x="21885" y="5956"/>
                      <a:pt x="21782" y="5968"/>
                      <a:pt x="21677" y="5986"/>
                    </a:cubicBezTo>
                    <a:lnTo>
                      <a:pt x="21677" y="5986"/>
                    </a:lnTo>
                    <a:cubicBezTo>
                      <a:pt x="21640" y="5738"/>
                      <a:pt x="21589" y="5500"/>
                      <a:pt x="21530" y="5263"/>
                    </a:cubicBezTo>
                    <a:cubicBezTo>
                      <a:pt x="21427" y="4920"/>
                      <a:pt x="21324" y="4595"/>
                      <a:pt x="21187" y="4270"/>
                    </a:cubicBezTo>
                    <a:cubicBezTo>
                      <a:pt x="21050" y="3944"/>
                      <a:pt x="20896" y="3619"/>
                      <a:pt x="20708" y="3310"/>
                    </a:cubicBezTo>
                    <a:lnTo>
                      <a:pt x="20416" y="2865"/>
                    </a:lnTo>
                    <a:lnTo>
                      <a:pt x="20091" y="2437"/>
                    </a:lnTo>
                    <a:cubicBezTo>
                      <a:pt x="19988" y="2300"/>
                      <a:pt x="19851" y="2180"/>
                      <a:pt x="19731" y="2043"/>
                    </a:cubicBezTo>
                    <a:cubicBezTo>
                      <a:pt x="19663" y="1974"/>
                      <a:pt x="19611" y="1906"/>
                      <a:pt x="19543" y="1855"/>
                    </a:cubicBezTo>
                    <a:lnTo>
                      <a:pt x="19337" y="1683"/>
                    </a:lnTo>
                    <a:cubicBezTo>
                      <a:pt x="19200" y="1563"/>
                      <a:pt x="19063" y="1444"/>
                      <a:pt x="18909" y="1341"/>
                    </a:cubicBezTo>
                    <a:lnTo>
                      <a:pt x="18464" y="1033"/>
                    </a:lnTo>
                    <a:cubicBezTo>
                      <a:pt x="18327" y="930"/>
                      <a:pt x="18139" y="861"/>
                      <a:pt x="17984" y="776"/>
                    </a:cubicBezTo>
                    <a:lnTo>
                      <a:pt x="17745" y="639"/>
                    </a:lnTo>
                    <a:lnTo>
                      <a:pt x="17608" y="587"/>
                    </a:lnTo>
                    <a:lnTo>
                      <a:pt x="17505" y="536"/>
                    </a:lnTo>
                    <a:lnTo>
                      <a:pt x="17025" y="347"/>
                    </a:lnTo>
                    <a:lnTo>
                      <a:pt x="16905" y="313"/>
                    </a:lnTo>
                    <a:lnTo>
                      <a:pt x="16854" y="279"/>
                    </a:lnTo>
                    <a:lnTo>
                      <a:pt x="16803" y="279"/>
                    </a:lnTo>
                    <a:lnTo>
                      <a:pt x="16785" y="262"/>
                    </a:lnTo>
                    <a:lnTo>
                      <a:pt x="16751" y="262"/>
                    </a:lnTo>
                    <a:lnTo>
                      <a:pt x="16494" y="176"/>
                    </a:lnTo>
                    <a:cubicBezTo>
                      <a:pt x="16323" y="125"/>
                      <a:pt x="16135" y="108"/>
                      <a:pt x="15963" y="73"/>
                    </a:cubicBezTo>
                    <a:cubicBezTo>
                      <a:pt x="15775" y="39"/>
                      <a:pt x="15587" y="5"/>
                      <a:pt x="15415" y="5"/>
                    </a:cubicBezTo>
                    <a:cubicBezTo>
                      <a:pt x="15349" y="2"/>
                      <a:pt x="15282" y="0"/>
                      <a:pt x="15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0" name="Google Shape;2490;p51"/>
          <p:cNvSpPr/>
          <p:nvPr/>
        </p:nvSpPr>
        <p:spPr>
          <a:xfrm>
            <a:off x="847625" y="2157575"/>
            <a:ext cx="2799700" cy="1560375"/>
          </a:xfrm>
          <a:custGeom>
            <a:avLst/>
            <a:gdLst/>
            <a:ahLst/>
            <a:cxnLst/>
            <a:rect l="l" t="t" r="r" b="b"/>
            <a:pathLst>
              <a:path w="111988" h="62415" extrusionOk="0">
                <a:moveTo>
                  <a:pt x="2055" y="770"/>
                </a:moveTo>
                <a:lnTo>
                  <a:pt x="14127" y="770"/>
                </a:lnTo>
                <a:lnTo>
                  <a:pt x="106851" y="0"/>
                </a:lnTo>
                <a:lnTo>
                  <a:pt x="111988" y="62415"/>
                </a:lnTo>
                <a:lnTo>
                  <a:pt x="0" y="59590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91" name="Google Shape;2491;p5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DEMO</a:t>
            </a:r>
            <a:endParaRPr/>
          </a:p>
        </p:txBody>
      </p:sp>
      <p:sp>
        <p:nvSpPr>
          <p:cNvPr id="2492" name="Google Shape;2492;p51"/>
          <p:cNvSpPr txBox="1">
            <a:spLocks noGrp="1"/>
          </p:cNvSpPr>
          <p:nvPr>
            <p:ph type="subTitle" idx="1"/>
          </p:nvPr>
        </p:nvSpPr>
        <p:spPr>
          <a:xfrm>
            <a:off x="944400" y="2222825"/>
            <a:ext cx="2587500" cy="13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  <p:grpSp>
        <p:nvGrpSpPr>
          <p:cNvPr id="2493" name="Google Shape;2493;p51"/>
          <p:cNvGrpSpPr/>
          <p:nvPr/>
        </p:nvGrpSpPr>
        <p:grpSpPr>
          <a:xfrm rot="1146247">
            <a:off x="152393" y="2314867"/>
            <a:ext cx="849657" cy="289222"/>
            <a:chOff x="916775" y="3696925"/>
            <a:chExt cx="850400" cy="289475"/>
          </a:xfrm>
        </p:grpSpPr>
        <p:sp>
          <p:nvSpPr>
            <p:cNvPr id="2494" name="Google Shape;2494;p51"/>
            <p:cNvSpPr/>
            <p:nvPr/>
          </p:nvSpPr>
          <p:spPr>
            <a:xfrm>
              <a:off x="964750" y="3708925"/>
              <a:ext cx="798125" cy="267625"/>
            </a:xfrm>
            <a:custGeom>
              <a:avLst/>
              <a:gdLst/>
              <a:ahLst/>
              <a:cxnLst/>
              <a:rect l="l" t="t" r="r" b="b"/>
              <a:pathLst>
                <a:path w="31925" h="10705" extrusionOk="0">
                  <a:moveTo>
                    <a:pt x="20929" y="0"/>
                  </a:moveTo>
                  <a:lnTo>
                    <a:pt x="0" y="583"/>
                  </a:lnTo>
                  <a:lnTo>
                    <a:pt x="15158" y="3597"/>
                  </a:lnTo>
                  <a:lnTo>
                    <a:pt x="12897" y="10705"/>
                  </a:lnTo>
                  <a:lnTo>
                    <a:pt x="12897" y="10705"/>
                  </a:lnTo>
                  <a:lnTo>
                    <a:pt x="31925" y="10122"/>
                  </a:lnTo>
                  <a:lnTo>
                    <a:pt x="19217" y="5464"/>
                  </a:lnTo>
                  <a:lnTo>
                    <a:pt x="209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51"/>
            <p:cNvSpPr/>
            <p:nvPr/>
          </p:nvSpPr>
          <p:spPr>
            <a:xfrm>
              <a:off x="916775" y="3696925"/>
              <a:ext cx="850400" cy="289475"/>
            </a:xfrm>
            <a:custGeom>
              <a:avLst/>
              <a:gdLst/>
              <a:ahLst/>
              <a:cxnLst/>
              <a:rect l="l" t="t" r="r" b="b"/>
              <a:pathLst>
                <a:path w="34016" h="11579" extrusionOk="0">
                  <a:moveTo>
                    <a:pt x="22221" y="942"/>
                  </a:moveTo>
                  <a:lnTo>
                    <a:pt x="22221" y="942"/>
                  </a:lnTo>
                  <a:cubicBezTo>
                    <a:pt x="22145" y="1197"/>
                    <a:pt x="22069" y="1455"/>
                    <a:pt x="21992" y="1713"/>
                  </a:cubicBezTo>
                  <a:lnTo>
                    <a:pt x="21581" y="3084"/>
                  </a:lnTo>
                  <a:cubicBezTo>
                    <a:pt x="21427" y="3529"/>
                    <a:pt x="21307" y="3991"/>
                    <a:pt x="21170" y="4454"/>
                  </a:cubicBezTo>
                  <a:lnTo>
                    <a:pt x="20776" y="5824"/>
                  </a:lnTo>
                  <a:lnTo>
                    <a:pt x="20673" y="6184"/>
                  </a:lnTo>
                  <a:lnTo>
                    <a:pt x="20999" y="6286"/>
                  </a:lnTo>
                  <a:lnTo>
                    <a:pt x="24201" y="7400"/>
                  </a:lnTo>
                  <a:lnTo>
                    <a:pt x="27404" y="8496"/>
                  </a:lnTo>
                  <a:cubicBezTo>
                    <a:pt x="28466" y="8855"/>
                    <a:pt x="29528" y="9232"/>
                    <a:pt x="30607" y="9575"/>
                  </a:cubicBezTo>
                  <a:cubicBezTo>
                    <a:pt x="31600" y="9917"/>
                    <a:pt x="32577" y="10243"/>
                    <a:pt x="33570" y="10551"/>
                  </a:cubicBezTo>
                  <a:cubicBezTo>
                    <a:pt x="32868" y="10551"/>
                    <a:pt x="32166" y="10534"/>
                    <a:pt x="31463" y="10534"/>
                  </a:cubicBezTo>
                  <a:lnTo>
                    <a:pt x="29083" y="10534"/>
                  </a:lnTo>
                  <a:lnTo>
                    <a:pt x="26702" y="10551"/>
                  </a:lnTo>
                  <a:lnTo>
                    <a:pt x="24321" y="10585"/>
                  </a:lnTo>
                  <a:lnTo>
                    <a:pt x="21941" y="10619"/>
                  </a:lnTo>
                  <a:lnTo>
                    <a:pt x="19560" y="10671"/>
                  </a:lnTo>
                  <a:cubicBezTo>
                    <a:pt x="18149" y="10716"/>
                    <a:pt x="16738" y="10735"/>
                    <a:pt x="15339" y="10786"/>
                  </a:cubicBezTo>
                  <a:lnTo>
                    <a:pt x="15339" y="10786"/>
                  </a:lnTo>
                  <a:cubicBezTo>
                    <a:pt x="15472" y="10366"/>
                    <a:pt x="15602" y="9949"/>
                    <a:pt x="15724" y="9523"/>
                  </a:cubicBezTo>
                  <a:lnTo>
                    <a:pt x="16272" y="7742"/>
                  </a:lnTo>
                  <a:lnTo>
                    <a:pt x="17316" y="4163"/>
                  </a:lnTo>
                  <a:lnTo>
                    <a:pt x="17402" y="3871"/>
                  </a:lnTo>
                  <a:lnTo>
                    <a:pt x="17128" y="3820"/>
                  </a:lnTo>
                  <a:lnTo>
                    <a:pt x="13309" y="3152"/>
                  </a:lnTo>
                  <a:lnTo>
                    <a:pt x="11408" y="2810"/>
                  </a:lnTo>
                  <a:lnTo>
                    <a:pt x="9524" y="2450"/>
                  </a:lnTo>
                  <a:lnTo>
                    <a:pt x="7622" y="2056"/>
                  </a:lnTo>
                  <a:cubicBezTo>
                    <a:pt x="6989" y="1936"/>
                    <a:pt x="6372" y="1799"/>
                    <a:pt x="5738" y="1679"/>
                  </a:cubicBezTo>
                  <a:cubicBezTo>
                    <a:pt x="5112" y="1544"/>
                    <a:pt x="4489" y="1408"/>
                    <a:pt x="3866" y="1272"/>
                  </a:cubicBezTo>
                  <a:lnTo>
                    <a:pt x="3866" y="1272"/>
                  </a:lnTo>
                  <a:lnTo>
                    <a:pt x="7160" y="1251"/>
                  </a:lnTo>
                  <a:cubicBezTo>
                    <a:pt x="8907" y="1217"/>
                    <a:pt x="10654" y="1200"/>
                    <a:pt x="12384" y="1165"/>
                  </a:cubicBezTo>
                  <a:lnTo>
                    <a:pt x="17625" y="1063"/>
                  </a:lnTo>
                  <a:lnTo>
                    <a:pt x="20245" y="994"/>
                  </a:lnTo>
                  <a:lnTo>
                    <a:pt x="22221" y="942"/>
                  </a:lnTo>
                  <a:close/>
                  <a:moveTo>
                    <a:pt x="23465" y="1"/>
                  </a:moveTo>
                  <a:lnTo>
                    <a:pt x="22831" y="18"/>
                  </a:lnTo>
                  <a:lnTo>
                    <a:pt x="20211" y="86"/>
                  </a:lnTo>
                  <a:lnTo>
                    <a:pt x="17590" y="189"/>
                  </a:lnTo>
                  <a:lnTo>
                    <a:pt x="12367" y="377"/>
                  </a:lnTo>
                  <a:cubicBezTo>
                    <a:pt x="10620" y="429"/>
                    <a:pt x="8890" y="514"/>
                    <a:pt x="7143" y="583"/>
                  </a:cubicBezTo>
                  <a:lnTo>
                    <a:pt x="1902" y="840"/>
                  </a:lnTo>
                  <a:lnTo>
                    <a:pt x="1" y="943"/>
                  </a:lnTo>
                  <a:lnTo>
                    <a:pt x="1868" y="1285"/>
                  </a:lnTo>
                  <a:cubicBezTo>
                    <a:pt x="3135" y="1508"/>
                    <a:pt x="4403" y="1731"/>
                    <a:pt x="5670" y="1970"/>
                  </a:cubicBezTo>
                  <a:cubicBezTo>
                    <a:pt x="6304" y="2090"/>
                    <a:pt x="6937" y="2193"/>
                    <a:pt x="7571" y="2330"/>
                  </a:cubicBezTo>
                  <a:lnTo>
                    <a:pt x="9472" y="2690"/>
                  </a:lnTo>
                  <a:lnTo>
                    <a:pt x="11356" y="3084"/>
                  </a:lnTo>
                  <a:lnTo>
                    <a:pt x="13240" y="3495"/>
                  </a:lnTo>
                  <a:lnTo>
                    <a:pt x="16725" y="4267"/>
                  </a:lnTo>
                  <a:lnTo>
                    <a:pt x="16725" y="4267"/>
                  </a:lnTo>
                  <a:lnTo>
                    <a:pt x="15604" y="7519"/>
                  </a:lnTo>
                  <a:lnTo>
                    <a:pt x="15021" y="9301"/>
                  </a:lnTo>
                  <a:cubicBezTo>
                    <a:pt x="14816" y="9883"/>
                    <a:pt x="14645" y="10482"/>
                    <a:pt x="14439" y="11065"/>
                  </a:cubicBezTo>
                  <a:lnTo>
                    <a:pt x="14285" y="11579"/>
                  </a:lnTo>
                  <a:lnTo>
                    <a:pt x="14816" y="11561"/>
                  </a:lnTo>
                  <a:cubicBezTo>
                    <a:pt x="16409" y="11527"/>
                    <a:pt x="17984" y="11459"/>
                    <a:pt x="19577" y="11407"/>
                  </a:cubicBezTo>
                  <a:lnTo>
                    <a:pt x="21958" y="11305"/>
                  </a:lnTo>
                  <a:lnTo>
                    <a:pt x="24338" y="11202"/>
                  </a:lnTo>
                  <a:lnTo>
                    <a:pt x="26719" y="11082"/>
                  </a:lnTo>
                  <a:lnTo>
                    <a:pt x="29083" y="10962"/>
                  </a:lnTo>
                  <a:lnTo>
                    <a:pt x="31463" y="10808"/>
                  </a:lnTo>
                  <a:cubicBezTo>
                    <a:pt x="32251" y="10756"/>
                    <a:pt x="33056" y="10705"/>
                    <a:pt x="33844" y="10637"/>
                  </a:cubicBezTo>
                  <a:lnTo>
                    <a:pt x="34015" y="10637"/>
                  </a:lnTo>
                  <a:lnTo>
                    <a:pt x="33861" y="10568"/>
                  </a:lnTo>
                  <a:cubicBezTo>
                    <a:pt x="32816" y="10123"/>
                    <a:pt x="31772" y="9712"/>
                    <a:pt x="30710" y="9284"/>
                  </a:cubicBezTo>
                  <a:cubicBezTo>
                    <a:pt x="29665" y="8855"/>
                    <a:pt x="28620" y="8461"/>
                    <a:pt x="27575" y="8033"/>
                  </a:cubicBezTo>
                  <a:lnTo>
                    <a:pt x="24424" y="6800"/>
                  </a:lnTo>
                  <a:lnTo>
                    <a:pt x="21604" y="5718"/>
                  </a:lnTo>
                  <a:lnTo>
                    <a:pt x="21604" y="5718"/>
                  </a:lnTo>
                  <a:lnTo>
                    <a:pt x="21941" y="4694"/>
                  </a:lnTo>
                  <a:cubicBezTo>
                    <a:pt x="22095" y="4248"/>
                    <a:pt x="22249" y="3786"/>
                    <a:pt x="22403" y="3340"/>
                  </a:cubicBezTo>
                  <a:lnTo>
                    <a:pt x="22848" y="1970"/>
                  </a:lnTo>
                  <a:cubicBezTo>
                    <a:pt x="22985" y="1525"/>
                    <a:pt x="23140" y="1063"/>
                    <a:pt x="23277" y="617"/>
                  </a:cubicBezTo>
                  <a:lnTo>
                    <a:pt x="234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6" name="Google Shape;2496;p51"/>
          <p:cNvGrpSpPr/>
          <p:nvPr/>
        </p:nvGrpSpPr>
        <p:grpSpPr>
          <a:xfrm rot="3056514" flipH="1">
            <a:off x="3580573" y="3946807"/>
            <a:ext cx="1136776" cy="386957"/>
            <a:chOff x="916775" y="3696925"/>
            <a:chExt cx="850400" cy="289475"/>
          </a:xfrm>
        </p:grpSpPr>
        <p:sp>
          <p:nvSpPr>
            <p:cNvPr id="2497" name="Google Shape;2497;p51"/>
            <p:cNvSpPr/>
            <p:nvPr/>
          </p:nvSpPr>
          <p:spPr>
            <a:xfrm>
              <a:off x="964750" y="3708925"/>
              <a:ext cx="798125" cy="267625"/>
            </a:xfrm>
            <a:custGeom>
              <a:avLst/>
              <a:gdLst/>
              <a:ahLst/>
              <a:cxnLst/>
              <a:rect l="l" t="t" r="r" b="b"/>
              <a:pathLst>
                <a:path w="31925" h="10705" extrusionOk="0">
                  <a:moveTo>
                    <a:pt x="20929" y="0"/>
                  </a:moveTo>
                  <a:lnTo>
                    <a:pt x="0" y="583"/>
                  </a:lnTo>
                  <a:lnTo>
                    <a:pt x="15158" y="3597"/>
                  </a:lnTo>
                  <a:lnTo>
                    <a:pt x="12897" y="10705"/>
                  </a:lnTo>
                  <a:lnTo>
                    <a:pt x="12897" y="10705"/>
                  </a:lnTo>
                  <a:lnTo>
                    <a:pt x="31925" y="10122"/>
                  </a:lnTo>
                  <a:lnTo>
                    <a:pt x="19217" y="5464"/>
                  </a:lnTo>
                  <a:lnTo>
                    <a:pt x="209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51"/>
            <p:cNvSpPr/>
            <p:nvPr/>
          </p:nvSpPr>
          <p:spPr>
            <a:xfrm>
              <a:off x="916775" y="3696925"/>
              <a:ext cx="850400" cy="289475"/>
            </a:xfrm>
            <a:custGeom>
              <a:avLst/>
              <a:gdLst/>
              <a:ahLst/>
              <a:cxnLst/>
              <a:rect l="l" t="t" r="r" b="b"/>
              <a:pathLst>
                <a:path w="34016" h="11579" extrusionOk="0">
                  <a:moveTo>
                    <a:pt x="22221" y="942"/>
                  </a:moveTo>
                  <a:lnTo>
                    <a:pt x="22221" y="942"/>
                  </a:lnTo>
                  <a:cubicBezTo>
                    <a:pt x="22145" y="1197"/>
                    <a:pt x="22069" y="1455"/>
                    <a:pt x="21992" y="1713"/>
                  </a:cubicBezTo>
                  <a:lnTo>
                    <a:pt x="21581" y="3084"/>
                  </a:lnTo>
                  <a:cubicBezTo>
                    <a:pt x="21427" y="3529"/>
                    <a:pt x="21307" y="3991"/>
                    <a:pt x="21170" y="4454"/>
                  </a:cubicBezTo>
                  <a:lnTo>
                    <a:pt x="20776" y="5824"/>
                  </a:lnTo>
                  <a:lnTo>
                    <a:pt x="20673" y="6184"/>
                  </a:lnTo>
                  <a:lnTo>
                    <a:pt x="20999" y="6286"/>
                  </a:lnTo>
                  <a:lnTo>
                    <a:pt x="24201" y="7400"/>
                  </a:lnTo>
                  <a:lnTo>
                    <a:pt x="27404" y="8496"/>
                  </a:lnTo>
                  <a:cubicBezTo>
                    <a:pt x="28466" y="8855"/>
                    <a:pt x="29528" y="9232"/>
                    <a:pt x="30607" y="9575"/>
                  </a:cubicBezTo>
                  <a:cubicBezTo>
                    <a:pt x="31600" y="9917"/>
                    <a:pt x="32577" y="10243"/>
                    <a:pt x="33570" y="10551"/>
                  </a:cubicBezTo>
                  <a:cubicBezTo>
                    <a:pt x="32868" y="10551"/>
                    <a:pt x="32166" y="10534"/>
                    <a:pt x="31463" y="10534"/>
                  </a:cubicBezTo>
                  <a:lnTo>
                    <a:pt x="29083" y="10534"/>
                  </a:lnTo>
                  <a:lnTo>
                    <a:pt x="26702" y="10551"/>
                  </a:lnTo>
                  <a:lnTo>
                    <a:pt x="24321" y="10585"/>
                  </a:lnTo>
                  <a:lnTo>
                    <a:pt x="21941" y="10619"/>
                  </a:lnTo>
                  <a:lnTo>
                    <a:pt x="19560" y="10671"/>
                  </a:lnTo>
                  <a:cubicBezTo>
                    <a:pt x="18149" y="10716"/>
                    <a:pt x="16738" y="10735"/>
                    <a:pt x="15339" y="10786"/>
                  </a:cubicBezTo>
                  <a:lnTo>
                    <a:pt x="15339" y="10786"/>
                  </a:lnTo>
                  <a:cubicBezTo>
                    <a:pt x="15472" y="10366"/>
                    <a:pt x="15602" y="9949"/>
                    <a:pt x="15724" y="9523"/>
                  </a:cubicBezTo>
                  <a:lnTo>
                    <a:pt x="16272" y="7742"/>
                  </a:lnTo>
                  <a:lnTo>
                    <a:pt x="17316" y="4163"/>
                  </a:lnTo>
                  <a:lnTo>
                    <a:pt x="17402" y="3871"/>
                  </a:lnTo>
                  <a:lnTo>
                    <a:pt x="17128" y="3820"/>
                  </a:lnTo>
                  <a:lnTo>
                    <a:pt x="13309" y="3152"/>
                  </a:lnTo>
                  <a:lnTo>
                    <a:pt x="11408" y="2810"/>
                  </a:lnTo>
                  <a:lnTo>
                    <a:pt x="9524" y="2450"/>
                  </a:lnTo>
                  <a:lnTo>
                    <a:pt x="7622" y="2056"/>
                  </a:lnTo>
                  <a:cubicBezTo>
                    <a:pt x="6989" y="1936"/>
                    <a:pt x="6372" y="1799"/>
                    <a:pt x="5738" y="1679"/>
                  </a:cubicBezTo>
                  <a:cubicBezTo>
                    <a:pt x="5112" y="1544"/>
                    <a:pt x="4489" y="1408"/>
                    <a:pt x="3866" y="1272"/>
                  </a:cubicBezTo>
                  <a:lnTo>
                    <a:pt x="3866" y="1272"/>
                  </a:lnTo>
                  <a:lnTo>
                    <a:pt x="7160" y="1251"/>
                  </a:lnTo>
                  <a:cubicBezTo>
                    <a:pt x="8907" y="1217"/>
                    <a:pt x="10654" y="1200"/>
                    <a:pt x="12384" y="1165"/>
                  </a:cubicBezTo>
                  <a:lnTo>
                    <a:pt x="17625" y="1063"/>
                  </a:lnTo>
                  <a:lnTo>
                    <a:pt x="20245" y="994"/>
                  </a:lnTo>
                  <a:lnTo>
                    <a:pt x="22221" y="942"/>
                  </a:lnTo>
                  <a:close/>
                  <a:moveTo>
                    <a:pt x="23465" y="1"/>
                  </a:moveTo>
                  <a:lnTo>
                    <a:pt x="22831" y="18"/>
                  </a:lnTo>
                  <a:lnTo>
                    <a:pt x="20211" y="86"/>
                  </a:lnTo>
                  <a:lnTo>
                    <a:pt x="17590" y="189"/>
                  </a:lnTo>
                  <a:lnTo>
                    <a:pt x="12367" y="377"/>
                  </a:lnTo>
                  <a:cubicBezTo>
                    <a:pt x="10620" y="429"/>
                    <a:pt x="8890" y="514"/>
                    <a:pt x="7143" y="583"/>
                  </a:cubicBezTo>
                  <a:lnTo>
                    <a:pt x="1902" y="840"/>
                  </a:lnTo>
                  <a:lnTo>
                    <a:pt x="1" y="943"/>
                  </a:lnTo>
                  <a:lnTo>
                    <a:pt x="1868" y="1285"/>
                  </a:lnTo>
                  <a:cubicBezTo>
                    <a:pt x="3135" y="1508"/>
                    <a:pt x="4403" y="1731"/>
                    <a:pt x="5670" y="1970"/>
                  </a:cubicBezTo>
                  <a:cubicBezTo>
                    <a:pt x="6304" y="2090"/>
                    <a:pt x="6937" y="2193"/>
                    <a:pt x="7571" y="2330"/>
                  </a:cubicBezTo>
                  <a:lnTo>
                    <a:pt x="9472" y="2690"/>
                  </a:lnTo>
                  <a:lnTo>
                    <a:pt x="11356" y="3084"/>
                  </a:lnTo>
                  <a:lnTo>
                    <a:pt x="13240" y="3495"/>
                  </a:lnTo>
                  <a:lnTo>
                    <a:pt x="16725" y="4267"/>
                  </a:lnTo>
                  <a:lnTo>
                    <a:pt x="16725" y="4267"/>
                  </a:lnTo>
                  <a:lnTo>
                    <a:pt x="15604" y="7519"/>
                  </a:lnTo>
                  <a:lnTo>
                    <a:pt x="15021" y="9301"/>
                  </a:lnTo>
                  <a:cubicBezTo>
                    <a:pt x="14816" y="9883"/>
                    <a:pt x="14645" y="10482"/>
                    <a:pt x="14439" y="11065"/>
                  </a:cubicBezTo>
                  <a:lnTo>
                    <a:pt x="14285" y="11579"/>
                  </a:lnTo>
                  <a:lnTo>
                    <a:pt x="14816" y="11561"/>
                  </a:lnTo>
                  <a:cubicBezTo>
                    <a:pt x="16409" y="11527"/>
                    <a:pt x="17984" y="11459"/>
                    <a:pt x="19577" y="11407"/>
                  </a:cubicBezTo>
                  <a:lnTo>
                    <a:pt x="21958" y="11305"/>
                  </a:lnTo>
                  <a:lnTo>
                    <a:pt x="24338" y="11202"/>
                  </a:lnTo>
                  <a:lnTo>
                    <a:pt x="26719" y="11082"/>
                  </a:lnTo>
                  <a:lnTo>
                    <a:pt x="29083" y="10962"/>
                  </a:lnTo>
                  <a:lnTo>
                    <a:pt x="31463" y="10808"/>
                  </a:lnTo>
                  <a:cubicBezTo>
                    <a:pt x="32251" y="10756"/>
                    <a:pt x="33056" y="10705"/>
                    <a:pt x="33844" y="10637"/>
                  </a:cubicBezTo>
                  <a:lnTo>
                    <a:pt x="34015" y="10637"/>
                  </a:lnTo>
                  <a:lnTo>
                    <a:pt x="33861" y="10568"/>
                  </a:lnTo>
                  <a:cubicBezTo>
                    <a:pt x="32816" y="10123"/>
                    <a:pt x="31772" y="9712"/>
                    <a:pt x="30710" y="9284"/>
                  </a:cubicBezTo>
                  <a:cubicBezTo>
                    <a:pt x="29665" y="8855"/>
                    <a:pt x="28620" y="8461"/>
                    <a:pt x="27575" y="8033"/>
                  </a:cubicBezTo>
                  <a:lnTo>
                    <a:pt x="24424" y="6800"/>
                  </a:lnTo>
                  <a:lnTo>
                    <a:pt x="21604" y="5718"/>
                  </a:lnTo>
                  <a:lnTo>
                    <a:pt x="21604" y="5718"/>
                  </a:lnTo>
                  <a:lnTo>
                    <a:pt x="21941" y="4694"/>
                  </a:lnTo>
                  <a:cubicBezTo>
                    <a:pt x="22095" y="4248"/>
                    <a:pt x="22249" y="3786"/>
                    <a:pt x="22403" y="3340"/>
                  </a:cubicBezTo>
                  <a:lnTo>
                    <a:pt x="22848" y="1970"/>
                  </a:lnTo>
                  <a:cubicBezTo>
                    <a:pt x="22985" y="1525"/>
                    <a:pt x="23140" y="1063"/>
                    <a:pt x="23277" y="617"/>
                  </a:cubicBezTo>
                  <a:lnTo>
                    <a:pt x="234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9" name="Google Shape;2499;p51"/>
          <p:cNvGrpSpPr/>
          <p:nvPr/>
        </p:nvGrpSpPr>
        <p:grpSpPr>
          <a:xfrm rot="4253753" flipH="1">
            <a:off x="2993078" y="4223057"/>
            <a:ext cx="849657" cy="289222"/>
            <a:chOff x="916775" y="3696925"/>
            <a:chExt cx="850400" cy="289475"/>
          </a:xfrm>
        </p:grpSpPr>
        <p:sp>
          <p:nvSpPr>
            <p:cNvPr id="2500" name="Google Shape;2500;p51"/>
            <p:cNvSpPr/>
            <p:nvPr/>
          </p:nvSpPr>
          <p:spPr>
            <a:xfrm>
              <a:off x="964750" y="3708925"/>
              <a:ext cx="798125" cy="267625"/>
            </a:xfrm>
            <a:custGeom>
              <a:avLst/>
              <a:gdLst/>
              <a:ahLst/>
              <a:cxnLst/>
              <a:rect l="l" t="t" r="r" b="b"/>
              <a:pathLst>
                <a:path w="31925" h="10705" extrusionOk="0">
                  <a:moveTo>
                    <a:pt x="20929" y="0"/>
                  </a:moveTo>
                  <a:lnTo>
                    <a:pt x="0" y="583"/>
                  </a:lnTo>
                  <a:lnTo>
                    <a:pt x="15158" y="3597"/>
                  </a:lnTo>
                  <a:lnTo>
                    <a:pt x="12897" y="10705"/>
                  </a:lnTo>
                  <a:lnTo>
                    <a:pt x="12897" y="10705"/>
                  </a:lnTo>
                  <a:lnTo>
                    <a:pt x="31925" y="10122"/>
                  </a:lnTo>
                  <a:lnTo>
                    <a:pt x="19217" y="5464"/>
                  </a:lnTo>
                  <a:lnTo>
                    <a:pt x="209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51"/>
            <p:cNvSpPr/>
            <p:nvPr/>
          </p:nvSpPr>
          <p:spPr>
            <a:xfrm>
              <a:off x="916775" y="3696925"/>
              <a:ext cx="850400" cy="289475"/>
            </a:xfrm>
            <a:custGeom>
              <a:avLst/>
              <a:gdLst/>
              <a:ahLst/>
              <a:cxnLst/>
              <a:rect l="l" t="t" r="r" b="b"/>
              <a:pathLst>
                <a:path w="34016" h="11579" extrusionOk="0">
                  <a:moveTo>
                    <a:pt x="22221" y="942"/>
                  </a:moveTo>
                  <a:lnTo>
                    <a:pt x="22221" y="942"/>
                  </a:lnTo>
                  <a:cubicBezTo>
                    <a:pt x="22145" y="1197"/>
                    <a:pt x="22069" y="1455"/>
                    <a:pt x="21992" y="1713"/>
                  </a:cubicBezTo>
                  <a:lnTo>
                    <a:pt x="21581" y="3084"/>
                  </a:lnTo>
                  <a:cubicBezTo>
                    <a:pt x="21427" y="3529"/>
                    <a:pt x="21307" y="3991"/>
                    <a:pt x="21170" y="4454"/>
                  </a:cubicBezTo>
                  <a:lnTo>
                    <a:pt x="20776" y="5824"/>
                  </a:lnTo>
                  <a:lnTo>
                    <a:pt x="20673" y="6184"/>
                  </a:lnTo>
                  <a:lnTo>
                    <a:pt x="20999" y="6286"/>
                  </a:lnTo>
                  <a:lnTo>
                    <a:pt x="24201" y="7400"/>
                  </a:lnTo>
                  <a:lnTo>
                    <a:pt x="27404" y="8496"/>
                  </a:lnTo>
                  <a:cubicBezTo>
                    <a:pt x="28466" y="8855"/>
                    <a:pt x="29528" y="9232"/>
                    <a:pt x="30607" y="9575"/>
                  </a:cubicBezTo>
                  <a:cubicBezTo>
                    <a:pt x="31600" y="9917"/>
                    <a:pt x="32577" y="10243"/>
                    <a:pt x="33570" y="10551"/>
                  </a:cubicBezTo>
                  <a:cubicBezTo>
                    <a:pt x="32868" y="10551"/>
                    <a:pt x="32166" y="10534"/>
                    <a:pt x="31463" y="10534"/>
                  </a:cubicBezTo>
                  <a:lnTo>
                    <a:pt x="29083" y="10534"/>
                  </a:lnTo>
                  <a:lnTo>
                    <a:pt x="26702" y="10551"/>
                  </a:lnTo>
                  <a:lnTo>
                    <a:pt x="24321" y="10585"/>
                  </a:lnTo>
                  <a:lnTo>
                    <a:pt x="21941" y="10619"/>
                  </a:lnTo>
                  <a:lnTo>
                    <a:pt x="19560" y="10671"/>
                  </a:lnTo>
                  <a:cubicBezTo>
                    <a:pt x="18149" y="10716"/>
                    <a:pt x="16738" y="10735"/>
                    <a:pt x="15339" y="10786"/>
                  </a:cubicBezTo>
                  <a:lnTo>
                    <a:pt x="15339" y="10786"/>
                  </a:lnTo>
                  <a:cubicBezTo>
                    <a:pt x="15472" y="10366"/>
                    <a:pt x="15602" y="9949"/>
                    <a:pt x="15724" y="9523"/>
                  </a:cubicBezTo>
                  <a:lnTo>
                    <a:pt x="16272" y="7742"/>
                  </a:lnTo>
                  <a:lnTo>
                    <a:pt x="17316" y="4163"/>
                  </a:lnTo>
                  <a:lnTo>
                    <a:pt x="17402" y="3871"/>
                  </a:lnTo>
                  <a:lnTo>
                    <a:pt x="17128" y="3820"/>
                  </a:lnTo>
                  <a:lnTo>
                    <a:pt x="13309" y="3152"/>
                  </a:lnTo>
                  <a:lnTo>
                    <a:pt x="11408" y="2810"/>
                  </a:lnTo>
                  <a:lnTo>
                    <a:pt x="9524" y="2450"/>
                  </a:lnTo>
                  <a:lnTo>
                    <a:pt x="7622" y="2056"/>
                  </a:lnTo>
                  <a:cubicBezTo>
                    <a:pt x="6989" y="1936"/>
                    <a:pt x="6372" y="1799"/>
                    <a:pt x="5738" y="1679"/>
                  </a:cubicBezTo>
                  <a:cubicBezTo>
                    <a:pt x="5112" y="1544"/>
                    <a:pt x="4489" y="1408"/>
                    <a:pt x="3866" y="1272"/>
                  </a:cubicBezTo>
                  <a:lnTo>
                    <a:pt x="3866" y="1272"/>
                  </a:lnTo>
                  <a:lnTo>
                    <a:pt x="7160" y="1251"/>
                  </a:lnTo>
                  <a:cubicBezTo>
                    <a:pt x="8907" y="1217"/>
                    <a:pt x="10654" y="1200"/>
                    <a:pt x="12384" y="1165"/>
                  </a:cubicBezTo>
                  <a:lnTo>
                    <a:pt x="17625" y="1063"/>
                  </a:lnTo>
                  <a:lnTo>
                    <a:pt x="20245" y="994"/>
                  </a:lnTo>
                  <a:lnTo>
                    <a:pt x="22221" y="942"/>
                  </a:lnTo>
                  <a:close/>
                  <a:moveTo>
                    <a:pt x="23465" y="1"/>
                  </a:moveTo>
                  <a:lnTo>
                    <a:pt x="22831" y="18"/>
                  </a:lnTo>
                  <a:lnTo>
                    <a:pt x="20211" y="86"/>
                  </a:lnTo>
                  <a:lnTo>
                    <a:pt x="17590" y="189"/>
                  </a:lnTo>
                  <a:lnTo>
                    <a:pt x="12367" y="377"/>
                  </a:lnTo>
                  <a:cubicBezTo>
                    <a:pt x="10620" y="429"/>
                    <a:pt x="8890" y="514"/>
                    <a:pt x="7143" y="583"/>
                  </a:cubicBezTo>
                  <a:lnTo>
                    <a:pt x="1902" y="840"/>
                  </a:lnTo>
                  <a:lnTo>
                    <a:pt x="1" y="943"/>
                  </a:lnTo>
                  <a:lnTo>
                    <a:pt x="1868" y="1285"/>
                  </a:lnTo>
                  <a:cubicBezTo>
                    <a:pt x="3135" y="1508"/>
                    <a:pt x="4403" y="1731"/>
                    <a:pt x="5670" y="1970"/>
                  </a:cubicBezTo>
                  <a:cubicBezTo>
                    <a:pt x="6304" y="2090"/>
                    <a:pt x="6937" y="2193"/>
                    <a:pt x="7571" y="2330"/>
                  </a:cubicBezTo>
                  <a:lnTo>
                    <a:pt x="9472" y="2690"/>
                  </a:lnTo>
                  <a:lnTo>
                    <a:pt x="11356" y="3084"/>
                  </a:lnTo>
                  <a:lnTo>
                    <a:pt x="13240" y="3495"/>
                  </a:lnTo>
                  <a:lnTo>
                    <a:pt x="16725" y="4267"/>
                  </a:lnTo>
                  <a:lnTo>
                    <a:pt x="16725" y="4267"/>
                  </a:lnTo>
                  <a:lnTo>
                    <a:pt x="15604" y="7519"/>
                  </a:lnTo>
                  <a:lnTo>
                    <a:pt x="15021" y="9301"/>
                  </a:lnTo>
                  <a:cubicBezTo>
                    <a:pt x="14816" y="9883"/>
                    <a:pt x="14645" y="10482"/>
                    <a:pt x="14439" y="11065"/>
                  </a:cubicBezTo>
                  <a:lnTo>
                    <a:pt x="14285" y="11579"/>
                  </a:lnTo>
                  <a:lnTo>
                    <a:pt x="14816" y="11561"/>
                  </a:lnTo>
                  <a:cubicBezTo>
                    <a:pt x="16409" y="11527"/>
                    <a:pt x="17984" y="11459"/>
                    <a:pt x="19577" y="11407"/>
                  </a:cubicBezTo>
                  <a:lnTo>
                    <a:pt x="21958" y="11305"/>
                  </a:lnTo>
                  <a:lnTo>
                    <a:pt x="24338" y="11202"/>
                  </a:lnTo>
                  <a:lnTo>
                    <a:pt x="26719" y="11082"/>
                  </a:lnTo>
                  <a:lnTo>
                    <a:pt x="29083" y="10962"/>
                  </a:lnTo>
                  <a:lnTo>
                    <a:pt x="31463" y="10808"/>
                  </a:lnTo>
                  <a:cubicBezTo>
                    <a:pt x="32251" y="10756"/>
                    <a:pt x="33056" y="10705"/>
                    <a:pt x="33844" y="10637"/>
                  </a:cubicBezTo>
                  <a:lnTo>
                    <a:pt x="34015" y="10637"/>
                  </a:lnTo>
                  <a:lnTo>
                    <a:pt x="33861" y="10568"/>
                  </a:lnTo>
                  <a:cubicBezTo>
                    <a:pt x="32816" y="10123"/>
                    <a:pt x="31772" y="9712"/>
                    <a:pt x="30710" y="9284"/>
                  </a:cubicBezTo>
                  <a:cubicBezTo>
                    <a:pt x="29665" y="8855"/>
                    <a:pt x="28620" y="8461"/>
                    <a:pt x="27575" y="8033"/>
                  </a:cubicBezTo>
                  <a:lnTo>
                    <a:pt x="24424" y="6800"/>
                  </a:lnTo>
                  <a:lnTo>
                    <a:pt x="21604" y="5718"/>
                  </a:lnTo>
                  <a:lnTo>
                    <a:pt x="21604" y="5718"/>
                  </a:lnTo>
                  <a:lnTo>
                    <a:pt x="21941" y="4694"/>
                  </a:lnTo>
                  <a:cubicBezTo>
                    <a:pt x="22095" y="4248"/>
                    <a:pt x="22249" y="3786"/>
                    <a:pt x="22403" y="3340"/>
                  </a:cubicBezTo>
                  <a:lnTo>
                    <a:pt x="22848" y="1970"/>
                  </a:lnTo>
                  <a:cubicBezTo>
                    <a:pt x="22985" y="1525"/>
                    <a:pt x="23140" y="1063"/>
                    <a:pt x="23277" y="617"/>
                  </a:cubicBezTo>
                  <a:lnTo>
                    <a:pt x="234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2" name="Google Shape;2502;p51"/>
          <p:cNvGrpSpPr/>
          <p:nvPr/>
        </p:nvGrpSpPr>
        <p:grpSpPr>
          <a:xfrm rot="2343486">
            <a:off x="313266" y="1586321"/>
            <a:ext cx="1136776" cy="386957"/>
            <a:chOff x="916775" y="3696925"/>
            <a:chExt cx="850400" cy="289475"/>
          </a:xfrm>
        </p:grpSpPr>
        <p:sp>
          <p:nvSpPr>
            <p:cNvPr id="2503" name="Google Shape;2503;p51"/>
            <p:cNvSpPr/>
            <p:nvPr/>
          </p:nvSpPr>
          <p:spPr>
            <a:xfrm>
              <a:off x="964750" y="3708925"/>
              <a:ext cx="798125" cy="267625"/>
            </a:xfrm>
            <a:custGeom>
              <a:avLst/>
              <a:gdLst/>
              <a:ahLst/>
              <a:cxnLst/>
              <a:rect l="l" t="t" r="r" b="b"/>
              <a:pathLst>
                <a:path w="31925" h="10705" extrusionOk="0">
                  <a:moveTo>
                    <a:pt x="20929" y="0"/>
                  </a:moveTo>
                  <a:lnTo>
                    <a:pt x="0" y="583"/>
                  </a:lnTo>
                  <a:lnTo>
                    <a:pt x="15158" y="3597"/>
                  </a:lnTo>
                  <a:lnTo>
                    <a:pt x="12897" y="10705"/>
                  </a:lnTo>
                  <a:lnTo>
                    <a:pt x="12897" y="10705"/>
                  </a:lnTo>
                  <a:lnTo>
                    <a:pt x="31925" y="10122"/>
                  </a:lnTo>
                  <a:lnTo>
                    <a:pt x="19217" y="5464"/>
                  </a:lnTo>
                  <a:lnTo>
                    <a:pt x="209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51"/>
            <p:cNvSpPr/>
            <p:nvPr/>
          </p:nvSpPr>
          <p:spPr>
            <a:xfrm>
              <a:off x="916775" y="3696925"/>
              <a:ext cx="850400" cy="289475"/>
            </a:xfrm>
            <a:custGeom>
              <a:avLst/>
              <a:gdLst/>
              <a:ahLst/>
              <a:cxnLst/>
              <a:rect l="l" t="t" r="r" b="b"/>
              <a:pathLst>
                <a:path w="34016" h="11579" extrusionOk="0">
                  <a:moveTo>
                    <a:pt x="22221" y="942"/>
                  </a:moveTo>
                  <a:lnTo>
                    <a:pt x="22221" y="942"/>
                  </a:lnTo>
                  <a:cubicBezTo>
                    <a:pt x="22145" y="1197"/>
                    <a:pt x="22069" y="1455"/>
                    <a:pt x="21992" y="1713"/>
                  </a:cubicBezTo>
                  <a:lnTo>
                    <a:pt x="21581" y="3084"/>
                  </a:lnTo>
                  <a:cubicBezTo>
                    <a:pt x="21427" y="3529"/>
                    <a:pt x="21307" y="3991"/>
                    <a:pt x="21170" y="4454"/>
                  </a:cubicBezTo>
                  <a:lnTo>
                    <a:pt x="20776" y="5824"/>
                  </a:lnTo>
                  <a:lnTo>
                    <a:pt x="20673" y="6184"/>
                  </a:lnTo>
                  <a:lnTo>
                    <a:pt x="20999" y="6286"/>
                  </a:lnTo>
                  <a:lnTo>
                    <a:pt x="24201" y="7400"/>
                  </a:lnTo>
                  <a:lnTo>
                    <a:pt x="27404" y="8496"/>
                  </a:lnTo>
                  <a:cubicBezTo>
                    <a:pt x="28466" y="8855"/>
                    <a:pt x="29528" y="9232"/>
                    <a:pt x="30607" y="9575"/>
                  </a:cubicBezTo>
                  <a:cubicBezTo>
                    <a:pt x="31600" y="9917"/>
                    <a:pt x="32577" y="10243"/>
                    <a:pt x="33570" y="10551"/>
                  </a:cubicBezTo>
                  <a:cubicBezTo>
                    <a:pt x="32868" y="10551"/>
                    <a:pt x="32166" y="10534"/>
                    <a:pt x="31463" y="10534"/>
                  </a:cubicBezTo>
                  <a:lnTo>
                    <a:pt x="29083" y="10534"/>
                  </a:lnTo>
                  <a:lnTo>
                    <a:pt x="26702" y="10551"/>
                  </a:lnTo>
                  <a:lnTo>
                    <a:pt x="24321" y="10585"/>
                  </a:lnTo>
                  <a:lnTo>
                    <a:pt x="21941" y="10619"/>
                  </a:lnTo>
                  <a:lnTo>
                    <a:pt x="19560" y="10671"/>
                  </a:lnTo>
                  <a:cubicBezTo>
                    <a:pt x="18149" y="10716"/>
                    <a:pt x="16738" y="10735"/>
                    <a:pt x="15339" y="10786"/>
                  </a:cubicBezTo>
                  <a:lnTo>
                    <a:pt x="15339" y="10786"/>
                  </a:lnTo>
                  <a:cubicBezTo>
                    <a:pt x="15472" y="10366"/>
                    <a:pt x="15602" y="9949"/>
                    <a:pt x="15724" y="9523"/>
                  </a:cubicBezTo>
                  <a:lnTo>
                    <a:pt x="16272" y="7742"/>
                  </a:lnTo>
                  <a:lnTo>
                    <a:pt x="17316" y="4163"/>
                  </a:lnTo>
                  <a:lnTo>
                    <a:pt x="17402" y="3871"/>
                  </a:lnTo>
                  <a:lnTo>
                    <a:pt x="17128" y="3820"/>
                  </a:lnTo>
                  <a:lnTo>
                    <a:pt x="13309" y="3152"/>
                  </a:lnTo>
                  <a:lnTo>
                    <a:pt x="11408" y="2810"/>
                  </a:lnTo>
                  <a:lnTo>
                    <a:pt x="9524" y="2450"/>
                  </a:lnTo>
                  <a:lnTo>
                    <a:pt x="7622" y="2056"/>
                  </a:lnTo>
                  <a:cubicBezTo>
                    <a:pt x="6989" y="1936"/>
                    <a:pt x="6372" y="1799"/>
                    <a:pt x="5738" y="1679"/>
                  </a:cubicBezTo>
                  <a:cubicBezTo>
                    <a:pt x="5112" y="1544"/>
                    <a:pt x="4489" y="1408"/>
                    <a:pt x="3866" y="1272"/>
                  </a:cubicBezTo>
                  <a:lnTo>
                    <a:pt x="3866" y="1272"/>
                  </a:lnTo>
                  <a:lnTo>
                    <a:pt x="7160" y="1251"/>
                  </a:lnTo>
                  <a:cubicBezTo>
                    <a:pt x="8907" y="1217"/>
                    <a:pt x="10654" y="1200"/>
                    <a:pt x="12384" y="1165"/>
                  </a:cubicBezTo>
                  <a:lnTo>
                    <a:pt x="17625" y="1063"/>
                  </a:lnTo>
                  <a:lnTo>
                    <a:pt x="20245" y="994"/>
                  </a:lnTo>
                  <a:lnTo>
                    <a:pt x="22221" y="942"/>
                  </a:lnTo>
                  <a:close/>
                  <a:moveTo>
                    <a:pt x="23465" y="1"/>
                  </a:moveTo>
                  <a:lnTo>
                    <a:pt x="22831" y="18"/>
                  </a:lnTo>
                  <a:lnTo>
                    <a:pt x="20211" y="86"/>
                  </a:lnTo>
                  <a:lnTo>
                    <a:pt x="17590" y="189"/>
                  </a:lnTo>
                  <a:lnTo>
                    <a:pt x="12367" y="377"/>
                  </a:lnTo>
                  <a:cubicBezTo>
                    <a:pt x="10620" y="429"/>
                    <a:pt x="8890" y="514"/>
                    <a:pt x="7143" y="583"/>
                  </a:cubicBezTo>
                  <a:lnTo>
                    <a:pt x="1902" y="840"/>
                  </a:lnTo>
                  <a:lnTo>
                    <a:pt x="1" y="943"/>
                  </a:lnTo>
                  <a:lnTo>
                    <a:pt x="1868" y="1285"/>
                  </a:lnTo>
                  <a:cubicBezTo>
                    <a:pt x="3135" y="1508"/>
                    <a:pt x="4403" y="1731"/>
                    <a:pt x="5670" y="1970"/>
                  </a:cubicBezTo>
                  <a:cubicBezTo>
                    <a:pt x="6304" y="2090"/>
                    <a:pt x="6937" y="2193"/>
                    <a:pt x="7571" y="2330"/>
                  </a:cubicBezTo>
                  <a:lnTo>
                    <a:pt x="9472" y="2690"/>
                  </a:lnTo>
                  <a:lnTo>
                    <a:pt x="11356" y="3084"/>
                  </a:lnTo>
                  <a:lnTo>
                    <a:pt x="13240" y="3495"/>
                  </a:lnTo>
                  <a:lnTo>
                    <a:pt x="16725" y="4267"/>
                  </a:lnTo>
                  <a:lnTo>
                    <a:pt x="16725" y="4267"/>
                  </a:lnTo>
                  <a:lnTo>
                    <a:pt x="15604" y="7519"/>
                  </a:lnTo>
                  <a:lnTo>
                    <a:pt x="15021" y="9301"/>
                  </a:lnTo>
                  <a:cubicBezTo>
                    <a:pt x="14816" y="9883"/>
                    <a:pt x="14645" y="10482"/>
                    <a:pt x="14439" y="11065"/>
                  </a:cubicBezTo>
                  <a:lnTo>
                    <a:pt x="14285" y="11579"/>
                  </a:lnTo>
                  <a:lnTo>
                    <a:pt x="14816" y="11561"/>
                  </a:lnTo>
                  <a:cubicBezTo>
                    <a:pt x="16409" y="11527"/>
                    <a:pt x="17984" y="11459"/>
                    <a:pt x="19577" y="11407"/>
                  </a:cubicBezTo>
                  <a:lnTo>
                    <a:pt x="21958" y="11305"/>
                  </a:lnTo>
                  <a:lnTo>
                    <a:pt x="24338" y="11202"/>
                  </a:lnTo>
                  <a:lnTo>
                    <a:pt x="26719" y="11082"/>
                  </a:lnTo>
                  <a:lnTo>
                    <a:pt x="29083" y="10962"/>
                  </a:lnTo>
                  <a:lnTo>
                    <a:pt x="31463" y="10808"/>
                  </a:lnTo>
                  <a:cubicBezTo>
                    <a:pt x="32251" y="10756"/>
                    <a:pt x="33056" y="10705"/>
                    <a:pt x="33844" y="10637"/>
                  </a:cubicBezTo>
                  <a:lnTo>
                    <a:pt x="34015" y="10637"/>
                  </a:lnTo>
                  <a:lnTo>
                    <a:pt x="33861" y="10568"/>
                  </a:lnTo>
                  <a:cubicBezTo>
                    <a:pt x="32816" y="10123"/>
                    <a:pt x="31772" y="9712"/>
                    <a:pt x="30710" y="9284"/>
                  </a:cubicBezTo>
                  <a:cubicBezTo>
                    <a:pt x="29665" y="8855"/>
                    <a:pt x="28620" y="8461"/>
                    <a:pt x="27575" y="8033"/>
                  </a:cubicBezTo>
                  <a:lnTo>
                    <a:pt x="24424" y="6800"/>
                  </a:lnTo>
                  <a:lnTo>
                    <a:pt x="21604" y="5718"/>
                  </a:lnTo>
                  <a:lnTo>
                    <a:pt x="21604" y="5718"/>
                  </a:lnTo>
                  <a:lnTo>
                    <a:pt x="21941" y="4694"/>
                  </a:lnTo>
                  <a:cubicBezTo>
                    <a:pt x="22095" y="4248"/>
                    <a:pt x="22249" y="3786"/>
                    <a:pt x="22403" y="3340"/>
                  </a:cubicBezTo>
                  <a:lnTo>
                    <a:pt x="22848" y="1970"/>
                  </a:lnTo>
                  <a:cubicBezTo>
                    <a:pt x="22985" y="1525"/>
                    <a:pt x="23140" y="1063"/>
                    <a:pt x="23277" y="617"/>
                  </a:cubicBezTo>
                  <a:lnTo>
                    <a:pt x="234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5" name="Google Shape;2505;p51"/>
          <p:cNvGrpSpPr/>
          <p:nvPr/>
        </p:nvGrpSpPr>
        <p:grpSpPr>
          <a:xfrm>
            <a:off x="4827887" y="1728538"/>
            <a:ext cx="3589172" cy="2855094"/>
            <a:chOff x="720000" y="1144200"/>
            <a:chExt cx="3589172" cy="2855094"/>
          </a:xfrm>
        </p:grpSpPr>
        <p:sp>
          <p:nvSpPr>
            <p:cNvPr id="2506" name="Google Shape;2506;p51"/>
            <p:cNvSpPr/>
            <p:nvPr/>
          </p:nvSpPr>
          <p:spPr>
            <a:xfrm>
              <a:off x="1943611" y="3489468"/>
              <a:ext cx="1142009" cy="509826"/>
            </a:xfrm>
            <a:custGeom>
              <a:avLst/>
              <a:gdLst/>
              <a:ahLst/>
              <a:cxnLst/>
              <a:rect l="l" t="t" r="r" b="b"/>
              <a:pathLst>
                <a:path w="42672" h="19050" extrusionOk="0">
                  <a:moveTo>
                    <a:pt x="11811" y="0"/>
                  </a:moveTo>
                  <a:lnTo>
                    <a:pt x="9906" y="3810"/>
                  </a:lnTo>
                  <a:lnTo>
                    <a:pt x="0" y="19050"/>
                  </a:lnTo>
                  <a:lnTo>
                    <a:pt x="42672" y="19050"/>
                  </a:lnTo>
                  <a:lnTo>
                    <a:pt x="30861" y="762"/>
                  </a:ln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07" name="Google Shape;2507;p51"/>
            <p:cNvSpPr/>
            <p:nvPr/>
          </p:nvSpPr>
          <p:spPr>
            <a:xfrm>
              <a:off x="720000" y="1144200"/>
              <a:ext cx="3589172" cy="2447163"/>
            </a:xfrm>
            <a:custGeom>
              <a:avLst/>
              <a:gdLst/>
              <a:ahLst/>
              <a:cxnLst/>
              <a:rect l="l" t="t" r="r" b="b"/>
              <a:pathLst>
                <a:path w="134112" h="91440" extrusionOk="0">
                  <a:moveTo>
                    <a:pt x="1143" y="1143"/>
                  </a:moveTo>
                  <a:lnTo>
                    <a:pt x="0" y="91059"/>
                  </a:lnTo>
                  <a:lnTo>
                    <a:pt x="134112" y="91440"/>
                  </a:lnTo>
                  <a:lnTo>
                    <a:pt x="132588" y="0"/>
                  </a:ln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pic>
        <p:nvPicPr>
          <p:cNvPr id="2508" name="Google Shape;2508;p51"/>
          <p:cNvPicPr preferRelativeResize="0"/>
          <p:nvPr/>
        </p:nvPicPr>
        <p:blipFill rotWithShape="1">
          <a:blip r:embed="rId3">
            <a:alphaModFix/>
          </a:blip>
          <a:srcRect l="1066" r="1066"/>
          <a:stretch/>
        </p:blipFill>
        <p:spPr>
          <a:xfrm>
            <a:off x="4999013" y="1880365"/>
            <a:ext cx="3257897" cy="1872594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09" name="Google Shape;2509;p51"/>
          <p:cNvSpPr/>
          <p:nvPr/>
        </p:nvSpPr>
        <p:spPr>
          <a:xfrm>
            <a:off x="987625" y="3634213"/>
            <a:ext cx="75075" cy="75100"/>
          </a:xfrm>
          <a:custGeom>
            <a:avLst/>
            <a:gdLst/>
            <a:ahLst/>
            <a:cxnLst/>
            <a:rect l="l" t="t" r="r" b="b"/>
            <a:pathLst>
              <a:path w="3003" h="3004" extrusionOk="0">
                <a:moveTo>
                  <a:pt x="1502" y="1"/>
                </a:moveTo>
                <a:cubicBezTo>
                  <a:pt x="668" y="1"/>
                  <a:pt x="0" y="668"/>
                  <a:pt x="0" y="1502"/>
                </a:cubicBezTo>
                <a:cubicBezTo>
                  <a:pt x="0" y="2336"/>
                  <a:pt x="668" y="3003"/>
                  <a:pt x="1502" y="3003"/>
                </a:cubicBezTo>
                <a:cubicBezTo>
                  <a:pt x="2335" y="3003"/>
                  <a:pt x="3003" y="2336"/>
                  <a:pt x="3003" y="1502"/>
                </a:cubicBezTo>
                <a:cubicBezTo>
                  <a:pt x="3003" y="668"/>
                  <a:pt x="2335" y="1"/>
                  <a:pt x="150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0" name="Google Shape;2510;p51"/>
          <p:cNvSpPr/>
          <p:nvPr/>
        </p:nvSpPr>
        <p:spPr>
          <a:xfrm>
            <a:off x="975950" y="3627663"/>
            <a:ext cx="96750" cy="82475"/>
          </a:xfrm>
          <a:custGeom>
            <a:avLst/>
            <a:gdLst/>
            <a:ahLst/>
            <a:cxnLst/>
            <a:rect l="l" t="t" r="r" b="b"/>
            <a:pathLst>
              <a:path w="3870" h="3299" extrusionOk="0">
                <a:moveTo>
                  <a:pt x="2201" y="463"/>
                </a:moveTo>
                <a:cubicBezTo>
                  <a:pt x="2474" y="463"/>
                  <a:pt x="2755" y="590"/>
                  <a:pt x="2936" y="797"/>
                </a:cubicBezTo>
                <a:cubicBezTo>
                  <a:pt x="3169" y="1063"/>
                  <a:pt x="3169" y="1464"/>
                  <a:pt x="3136" y="1764"/>
                </a:cubicBezTo>
                <a:cubicBezTo>
                  <a:pt x="3069" y="2064"/>
                  <a:pt x="3003" y="2331"/>
                  <a:pt x="2836" y="2631"/>
                </a:cubicBezTo>
                <a:cubicBezTo>
                  <a:pt x="2702" y="2931"/>
                  <a:pt x="2369" y="3232"/>
                  <a:pt x="1969" y="3232"/>
                </a:cubicBezTo>
                <a:cubicBezTo>
                  <a:pt x="1568" y="3232"/>
                  <a:pt x="1235" y="2931"/>
                  <a:pt x="1101" y="2631"/>
                </a:cubicBezTo>
                <a:cubicBezTo>
                  <a:pt x="968" y="2298"/>
                  <a:pt x="901" y="2031"/>
                  <a:pt x="901" y="1764"/>
                </a:cubicBezTo>
                <a:cubicBezTo>
                  <a:pt x="934" y="1497"/>
                  <a:pt x="1001" y="1197"/>
                  <a:pt x="1201" y="963"/>
                </a:cubicBezTo>
                <a:cubicBezTo>
                  <a:pt x="1368" y="763"/>
                  <a:pt x="1635" y="563"/>
                  <a:pt x="1969" y="496"/>
                </a:cubicBezTo>
                <a:cubicBezTo>
                  <a:pt x="2044" y="474"/>
                  <a:pt x="2122" y="463"/>
                  <a:pt x="2201" y="463"/>
                </a:cubicBezTo>
                <a:close/>
                <a:moveTo>
                  <a:pt x="1693" y="1"/>
                </a:moveTo>
                <a:cubicBezTo>
                  <a:pt x="1312" y="1"/>
                  <a:pt x="930" y="161"/>
                  <a:pt x="634" y="430"/>
                </a:cubicBezTo>
                <a:cubicBezTo>
                  <a:pt x="267" y="730"/>
                  <a:pt x="0" y="1264"/>
                  <a:pt x="34" y="1764"/>
                </a:cubicBezTo>
                <a:cubicBezTo>
                  <a:pt x="34" y="1997"/>
                  <a:pt x="101" y="2264"/>
                  <a:pt x="201" y="2498"/>
                </a:cubicBezTo>
                <a:cubicBezTo>
                  <a:pt x="334" y="2698"/>
                  <a:pt x="501" y="2898"/>
                  <a:pt x="701" y="3032"/>
                </a:cubicBezTo>
                <a:cubicBezTo>
                  <a:pt x="1135" y="3265"/>
                  <a:pt x="1568" y="3298"/>
                  <a:pt x="1969" y="3298"/>
                </a:cubicBezTo>
                <a:cubicBezTo>
                  <a:pt x="2369" y="3298"/>
                  <a:pt x="2802" y="3265"/>
                  <a:pt x="3203" y="2998"/>
                </a:cubicBezTo>
                <a:cubicBezTo>
                  <a:pt x="3636" y="2765"/>
                  <a:pt x="3870" y="2231"/>
                  <a:pt x="3803" y="1764"/>
                </a:cubicBezTo>
                <a:cubicBezTo>
                  <a:pt x="3770" y="1264"/>
                  <a:pt x="3436" y="863"/>
                  <a:pt x="3136" y="596"/>
                </a:cubicBezTo>
                <a:cubicBezTo>
                  <a:pt x="2802" y="330"/>
                  <a:pt x="2436" y="96"/>
                  <a:pt x="1969" y="29"/>
                </a:cubicBezTo>
                <a:cubicBezTo>
                  <a:pt x="1878" y="10"/>
                  <a:pt x="1786" y="1"/>
                  <a:pt x="169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1" name="Google Shape;2511;p51"/>
          <p:cNvSpPr/>
          <p:nvPr/>
        </p:nvSpPr>
        <p:spPr>
          <a:xfrm>
            <a:off x="1956650" y="3519013"/>
            <a:ext cx="159300" cy="57700"/>
          </a:xfrm>
          <a:custGeom>
            <a:avLst/>
            <a:gdLst/>
            <a:ahLst/>
            <a:cxnLst/>
            <a:rect l="l" t="t" r="r" b="b"/>
            <a:pathLst>
              <a:path w="6372" h="2308" extrusionOk="0">
                <a:moveTo>
                  <a:pt x="6005" y="31"/>
                </a:moveTo>
                <a:cubicBezTo>
                  <a:pt x="5660" y="31"/>
                  <a:pt x="5136" y="133"/>
                  <a:pt x="4721" y="654"/>
                </a:cubicBezTo>
                <a:lnTo>
                  <a:pt x="4721" y="654"/>
                </a:lnTo>
                <a:lnTo>
                  <a:pt x="6372" y="72"/>
                </a:lnTo>
                <a:cubicBezTo>
                  <a:pt x="6372" y="72"/>
                  <a:pt x="6225" y="31"/>
                  <a:pt x="6005" y="31"/>
                </a:cubicBezTo>
                <a:close/>
                <a:moveTo>
                  <a:pt x="4721" y="654"/>
                </a:moveTo>
                <a:lnTo>
                  <a:pt x="3974" y="918"/>
                </a:lnTo>
                <a:lnTo>
                  <a:pt x="3974" y="918"/>
                </a:lnTo>
                <a:cubicBezTo>
                  <a:pt x="4216" y="1169"/>
                  <a:pt x="4337" y="1373"/>
                  <a:pt x="4337" y="1373"/>
                </a:cubicBezTo>
                <a:cubicBezTo>
                  <a:pt x="4443" y="1073"/>
                  <a:pt x="4575" y="838"/>
                  <a:pt x="4721" y="654"/>
                </a:cubicBezTo>
                <a:close/>
                <a:moveTo>
                  <a:pt x="1904" y="1"/>
                </a:moveTo>
                <a:cubicBezTo>
                  <a:pt x="1848" y="1"/>
                  <a:pt x="1792" y="2"/>
                  <a:pt x="1735" y="6"/>
                </a:cubicBezTo>
                <a:cubicBezTo>
                  <a:pt x="0" y="72"/>
                  <a:pt x="34" y="2307"/>
                  <a:pt x="34" y="2307"/>
                </a:cubicBezTo>
                <a:lnTo>
                  <a:pt x="3974" y="918"/>
                </a:lnTo>
                <a:lnTo>
                  <a:pt x="3974" y="918"/>
                </a:lnTo>
                <a:cubicBezTo>
                  <a:pt x="3590" y="518"/>
                  <a:pt x="2900" y="1"/>
                  <a:pt x="19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12" name="Google Shape;2512;p51"/>
          <p:cNvGrpSpPr/>
          <p:nvPr/>
        </p:nvGrpSpPr>
        <p:grpSpPr>
          <a:xfrm rot="-8696336" flipH="1">
            <a:off x="7913333" y="555681"/>
            <a:ext cx="850727" cy="876087"/>
            <a:chOff x="1255475" y="1727750"/>
            <a:chExt cx="445325" cy="458600"/>
          </a:xfrm>
        </p:grpSpPr>
        <p:sp>
          <p:nvSpPr>
            <p:cNvPr id="2513" name="Google Shape;2513;p51"/>
            <p:cNvSpPr/>
            <p:nvPr/>
          </p:nvSpPr>
          <p:spPr>
            <a:xfrm>
              <a:off x="1255475" y="1727750"/>
              <a:ext cx="165300" cy="250925"/>
            </a:xfrm>
            <a:custGeom>
              <a:avLst/>
              <a:gdLst/>
              <a:ahLst/>
              <a:cxnLst/>
              <a:rect l="l" t="t" r="r" b="b"/>
              <a:pathLst>
                <a:path w="6612" h="10037" extrusionOk="0">
                  <a:moveTo>
                    <a:pt x="6611" y="0"/>
                  </a:moveTo>
                  <a:lnTo>
                    <a:pt x="0" y="8461"/>
                  </a:lnTo>
                  <a:lnTo>
                    <a:pt x="2261" y="10037"/>
                  </a:lnTo>
                  <a:lnTo>
                    <a:pt x="6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51"/>
            <p:cNvSpPr/>
            <p:nvPr/>
          </p:nvSpPr>
          <p:spPr>
            <a:xfrm>
              <a:off x="1412625" y="1727750"/>
              <a:ext cx="82650" cy="319000"/>
            </a:xfrm>
            <a:custGeom>
              <a:avLst/>
              <a:gdLst/>
              <a:ahLst/>
              <a:cxnLst/>
              <a:rect l="l" t="t" r="r" b="b"/>
              <a:pathLst>
                <a:path w="3306" h="12760" extrusionOk="0">
                  <a:moveTo>
                    <a:pt x="1285" y="0"/>
                  </a:moveTo>
                  <a:lnTo>
                    <a:pt x="0" y="12674"/>
                  </a:lnTo>
                  <a:lnTo>
                    <a:pt x="3306" y="12760"/>
                  </a:lnTo>
                  <a:lnTo>
                    <a:pt x="3306" y="12760"/>
                  </a:lnTo>
                  <a:lnTo>
                    <a:pt x="12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51"/>
            <p:cNvSpPr/>
            <p:nvPr/>
          </p:nvSpPr>
          <p:spPr>
            <a:xfrm>
              <a:off x="1532075" y="1882325"/>
              <a:ext cx="168725" cy="163575"/>
            </a:xfrm>
            <a:custGeom>
              <a:avLst/>
              <a:gdLst/>
              <a:ahLst/>
              <a:cxnLst/>
              <a:rect l="l" t="t" r="r" b="b"/>
              <a:pathLst>
                <a:path w="6749" h="6543" extrusionOk="0">
                  <a:moveTo>
                    <a:pt x="3529" y="0"/>
                  </a:moveTo>
                  <a:lnTo>
                    <a:pt x="2176" y="1747"/>
                  </a:lnTo>
                  <a:lnTo>
                    <a:pt x="0" y="2244"/>
                  </a:lnTo>
                  <a:lnTo>
                    <a:pt x="1251" y="4076"/>
                  </a:lnTo>
                  <a:lnTo>
                    <a:pt x="1045" y="6286"/>
                  </a:lnTo>
                  <a:lnTo>
                    <a:pt x="3186" y="5686"/>
                  </a:lnTo>
                  <a:lnTo>
                    <a:pt x="5224" y="6543"/>
                  </a:lnTo>
                  <a:lnTo>
                    <a:pt x="5293" y="4333"/>
                  </a:lnTo>
                  <a:lnTo>
                    <a:pt x="6749" y="2672"/>
                  </a:lnTo>
                  <a:lnTo>
                    <a:pt x="4676" y="1901"/>
                  </a:lnTo>
                  <a:lnTo>
                    <a:pt x="35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51"/>
            <p:cNvSpPr/>
            <p:nvPr/>
          </p:nvSpPr>
          <p:spPr>
            <a:xfrm>
              <a:off x="1558625" y="1910575"/>
              <a:ext cx="115200" cy="111775"/>
            </a:xfrm>
            <a:custGeom>
              <a:avLst/>
              <a:gdLst/>
              <a:ahLst/>
              <a:cxnLst/>
              <a:rect l="l" t="t" r="r" b="b"/>
              <a:pathLst>
                <a:path w="4608" h="4471" extrusionOk="0">
                  <a:moveTo>
                    <a:pt x="2398" y="0"/>
                  </a:moveTo>
                  <a:lnTo>
                    <a:pt x="1473" y="1199"/>
                  </a:lnTo>
                  <a:lnTo>
                    <a:pt x="0" y="1525"/>
                  </a:lnTo>
                  <a:lnTo>
                    <a:pt x="840" y="2792"/>
                  </a:lnTo>
                  <a:lnTo>
                    <a:pt x="703" y="4299"/>
                  </a:lnTo>
                  <a:lnTo>
                    <a:pt x="2158" y="3871"/>
                  </a:lnTo>
                  <a:lnTo>
                    <a:pt x="3563" y="4471"/>
                  </a:lnTo>
                  <a:lnTo>
                    <a:pt x="3614" y="2963"/>
                  </a:lnTo>
                  <a:lnTo>
                    <a:pt x="4608" y="1816"/>
                  </a:lnTo>
                  <a:lnTo>
                    <a:pt x="3186" y="1302"/>
                  </a:lnTo>
                  <a:lnTo>
                    <a:pt x="23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51"/>
            <p:cNvSpPr/>
            <p:nvPr/>
          </p:nvSpPr>
          <p:spPr>
            <a:xfrm>
              <a:off x="1294000" y="2078425"/>
              <a:ext cx="110925" cy="107925"/>
            </a:xfrm>
            <a:custGeom>
              <a:avLst/>
              <a:gdLst/>
              <a:ahLst/>
              <a:cxnLst/>
              <a:rect l="l" t="t" r="r" b="b"/>
              <a:pathLst>
                <a:path w="4437" h="4317" extrusionOk="0">
                  <a:moveTo>
                    <a:pt x="2313" y="0"/>
                  </a:moveTo>
                  <a:lnTo>
                    <a:pt x="1422" y="1148"/>
                  </a:lnTo>
                  <a:lnTo>
                    <a:pt x="1" y="1473"/>
                  </a:lnTo>
                  <a:lnTo>
                    <a:pt x="806" y="2689"/>
                  </a:lnTo>
                  <a:lnTo>
                    <a:pt x="686" y="4145"/>
                  </a:lnTo>
                  <a:lnTo>
                    <a:pt x="686" y="4145"/>
                  </a:lnTo>
                  <a:lnTo>
                    <a:pt x="2090" y="3734"/>
                  </a:lnTo>
                  <a:lnTo>
                    <a:pt x="3426" y="4316"/>
                  </a:lnTo>
                  <a:lnTo>
                    <a:pt x="3478" y="2860"/>
                  </a:lnTo>
                  <a:lnTo>
                    <a:pt x="4437" y="1747"/>
                  </a:lnTo>
                  <a:lnTo>
                    <a:pt x="3067" y="1251"/>
                  </a:lnTo>
                  <a:lnTo>
                    <a:pt x="23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51"/>
            <p:cNvSpPr/>
            <p:nvPr/>
          </p:nvSpPr>
          <p:spPr>
            <a:xfrm>
              <a:off x="1311125" y="2096825"/>
              <a:ext cx="75825" cy="73675"/>
            </a:xfrm>
            <a:custGeom>
              <a:avLst/>
              <a:gdLst/>
              <a:ahLst/>
              <a:cxnLst/>
              <a:rect l="l" t="t" r="r" b="b"/>
              <a:pathLst>
                <a:path w="3033" h="2947" extrusionOk="0">
                  <a:moveTo>
                    <a:pt x="1577" y="1"/>
                  </a:moveTo>
                  <a:lnTo>
                    <a:pt x="977" y="789"/>
                  </a:lnTo>
                  <a:lnTo>
                    <a:pt x="1" y="1011"/>
                  </a:lnTo>
                  <a:lnTo>
                    <a:pt x="549" y="1850"/>
                  </a:lnTo>
                  <a:lnTo>
                    <a:pt x="463" y="2827"/>
                  </a:lnTo>
                  <a:lnTo>
                    <a:pt x="1422" y="2553"/>
                  </a:lnTo>
                  <a:lnTo>
                    <a:pt x="2347" y="2947"/>
                  </a:lnTo>
                  <a:lnTo>
                    <a:pt x="2382" y="1953"/>
                  </a:lnTo>
                  <a:lnTo>
                    <a:pt x="3032" y="1200"/>
                  </a:lnTo>
                  <a:lnTo>
                    <a:pt x="2090" y="857"/>
                  </a:lnTo>
                  <a:lnTo>
                    <a:pt x="15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9" name="Google Shape;2519;p51"/>
          <p:cNvGrpSpPr/>
          <p:nvPr/>
        </p:nvGrpSpPr>
        <p:grpSpPr>
          <a:xfrm>
            <a:off x="48625" y="3379588"/>
            <a:ext cx="2304175" cy="2185800"/>
            <a:chOff x="48625" y="3379588"/>
            <a:chExt cx="2304175" cy="2185800"/>
          </a:xfrm>
        </p:grpSpPr>
        <p:grpSp>
          <p:nvGrpSpPr>
            <p:cNvPr id="2520" name="Google Shape;2520;p51"/>
            <p:cNvGrpSpPr/>
            <p:nvPr/>
          </p:nvGrpSpPr>
          <p:grpSpPr>
            <a:xfrm>
              <a:off x="48625" y="3379588"/>
              <a:ext cx="2304175" cy="2185800"/>
              <a:chOff x="48625" y="3379588"/>
              <a:chExt cx="2304175" cy="2185800"/>
            </a:xfrm>
          </p:grpSpPr>
          <p:sp>
            <p:nvSpPr>
              <p:cNvPr id="2521" name="Google Shape;2521;p51"/>
              <p:cNvSpPr/>
              <p:nvPr/>
            </p:nvSpPr>
            <p:spPr>
              <a:xfrm>
                <a:off x="133675" y="3736788"/>
                <a:ext cx="2160750" cy="1338500"/>
              </a:xfrm>
              <a:custGeom>
                <a:avLst/>
                <a:gdLst/>
                <a:ahLst/>
                <a:cxnLst/>
                <a:rect l="l" t="t" r="r" b="b"/>
                <a:pathLst>
                  <a:path w="86430" h="53540" extrusionOk="0">
                    <a:moveTo>
                      <a:pt x="25486" y="1"/>
                    </a:moveTo>
                    <a:cubicBezTo>
                      <a:pt x="20816" y="1"/>
                      <a:pt x="16980" y="3637"/>
                      <a:pt x="16613" y="8240"/>
                    </a:cubicBezTo>
                    <a:cubicBezTo>
                      <a:pt x="15212" y="7640"/>
                      <a:pt x="13644" y="7306"/>
                      <a:pt x="12009" y="7306"/>
                    </a:cubicBezTo>
                    <a:cubicBezTo>
                      <a:pt x="5371" y="7306"/>
                      <a:pt x="1" y="12677"/>
                      <a:pt x="1" y="19315"/>
                    </a:cubicBezTo>
                    <a:cubicBezTo>
                      <a:pt x="1" y="24252"/>
                      <a:pt x="3003" y="28488"/>
                      <a:pt x="7239" y="30323"/>
                    </a:cubicBezTo>
                    <a:cubicBezTo>
                      <a:pt x="6339" y="31790"/>
                      <a:pt x="5838" y="33458"/>
                      <a:pt x="5838" y="35293"/>
                    </a:cubicBezTo>
                    <a:cubicBezTo>
                      <a:pt x="5838" y="40463"/>
                      <a:pt x="10041" y="44666"/>
                      <a:pt x="15212" y="44666"/>
                    </a:cubicBezTo>
                    <a:cubicBezTo>
                      <a:pt x="17346" y="44666"/>
                      <a:pt x="19315" y="43966"/>
                      <a:pt x="20916" y="42731"/>
                    </a:cubicBezTo>
                    <a:cubicBezTo>
                      <a:pt x="22650" y="48969"/>
                      <a:pt x="28388" y="53539"/>
                      <a:pt x="35159" y="53539"/>
                    </a:cubicBezTo>
                    <a:cubicBezTo>
                      <a:pt x="39295" y="53539"/>
                      <a:pt x="43031" y="51838"/>
                      <a:pt x="45733" y="49136"/>
                    </a:cubicBezTo>
                    <a:cubicBezTo>
                      <a:pt x="47802" y="51705"/>
                      <a:pt x="50970" y="53372"/>
                      <a:pt x="54540" y="53372"/>
                    </a:cubicBezTo>
                    <a:cubicBezTo>
                      <a:pt x="58209" y="53372"/>
                      <a:pt x="61478" y="51571"/>
                      <a:pt x="63546" y="48836"/>
                    </a:cubicBezTo>
                    <a:cubicBezTo>
                      <a:pt x="64113" y="49069"/>
                      <a:pt x="64747" y="49169"/>
                      <a:pt x="65381" y="49169"/>
                    </a:cubicBezTo>
                    <a:cubicBezTo>
                      <a:pt x="66081" y="49169"/>
                      <a:pt x="66748" y="49036"/>
                      <a:pt x="67349" y="48802"/>
                    </a:cubicBezTo>
                    <a:cubicBezTo>
                      <a:pt x="67716" y="49670"/>
                      <a:pt x="68616" y="50304"/>
                      <a:pt x="69617" y="50304"/>
                    </a:cubicBezTo>
                    <a:cubicBezTo>
                      <a:pt x="70951" y="50304"/>
                      <a:pt x="72052" y="49203"/>
                      <a:pt x="72052" y="47868"/>
                    </a:cubicBezTo>
                    <a:cubicBezTo>
                      <a:pt x="72052" y="46801"/>
                      <a:pt x="71385" y="45934"/>
                      <a:pt x="70451" y="45567"/>
                    </a:cubicBezTo>
                    <a:cubicBezTo>
                      <a:pt x="70651" y="45033"/>
                      <a:pt x="70751" y="44433"/>
                      <a:pt x="70751" y="43832"/>
                    </a:cubicBezTo>
                    <a:cubicBezTo>
                      <a:pt x="70751" y="43365"/>
                      <a:pt x="70685" y="42898"/>
                      <a:pt x="70551" y="42498"/>
                    </a:cubicBezTo>
                    <a:lnTo>
                      <a:pt x="70551" y="42498"/>
                    </a:lnTo>
                    <a:cubicBezTo>
                      <a:pt x="71018" y="42531"/>
                      <a:pt x="71452" y="42531"/>
                      <a:pt x="71919" y="42531"/>
                    </a:cubicBezTo>
                    <a:cubicBezTo>
                      <a:pt x="79924" y="42531"/>
                      <a:pt x="86429" y="36027"/>
                      <a:pt x="86429" y="28021"/>
                    </a:cubicBezTo>
                    <a:cubicBezTo>
                      <a:pt x="86429" y="21016"/>
                      <a:pt x="81492" y="15178"/>
                      <a:pt x="74921" y="13811"/>
                    </a:cubicBezTo>
                    <a:cubicBezTo>
                      <a:pt x="73853" y="8173"/>
                      <a:pt x="68883" y="3904"/>
                      <a:pt x="62946" y="3904"/>
                    </a:cubicBezTo>
                    <a:cubicBezTo>
                      <a:pt x="60044" y="3904"/>
                      <a:pt x="57375" y="4904"/>
                      <a:pt x="55274" y="6606"/>
                    </a:cubicBezTo>
                    <a:cubicBezTo>
                      <a:pt x="53272" y="4237"/>
                      <a:pt x="50237" y="2703"/>
                      <a:pt x="46868" y="2703"/>
                    </a:cubicBezTo>
                    <a:cubicBezTo>
                      <a:pt x="43799" y="2703"/>
                      <a:pt x="41030" y="3970"/>
                      <a:pt x="39029" y="6005"/>
                    </a:cubicBezTo>
                    <a:cubicBezTo>
                      <a:pt x="38929" y="5638"/>
                      <a:pt x="38762" y="5305"/>
                      <a:pt x="38562" y="4971"/>
                    </a:cubicBezTo>
                    <a:cubicBezTo>
                      <a:pt x="39195" y="4638"/>
                      <a:pt x="39629" y="3970"/>
                      <a:pt x="39629" y="3203"/>
                    </a:cubicBezTo>
                    <a:cubicBezTo>
                      <a:pt x="39629" y="2036"/>
                      <a:pt x="38695" y="1135"/>
                      <a:pt x="37561" y="1135"/>
                    </a:cubicBezTo>
                    <a:cubicBezTo>
                      <a:pt x="36460" y="1135"/>
                      <a:pt x="35593" y="1969"/>
                      <a:pt x="35526" y="3070"/>
                    </a:cubicBezTo>
                    <a:cubicBezTo>
                      <a:pt x="35359" y="3036"/>
                      <a:pt x="35159" y="3036"/>
                      <a:pt x="34992" y="3036"/>
                    </a:cubicBezTo>
                    <a:cubicBezTo>
                      <a:pt x="34158" y="3036"/>
                      <a:pt x="33358" y="3270"/>
                      <a:pt x="32724" y="3704"/>
                    </a:cubicBezTo>
                    <a:cubicBezTo>
                      <a:pt x="31090" y="1469"/>
                      <a:pt x="28454" y="1"/>
                      <a:pt x="254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51"/>
              <p:cNvSpPr/>
              <p:nvPr/>
            </p:nvSpPr>
            <p:spPr>
              <a:xfrm>
                <a:off x="121175" y="3732263"/>
                <a:ext cx="2174900" cy="1353850"/>
              </a:xfrm>
              <a:custGeom>
                <a:avLst/>
                <a:gdLst/>
                <a:ahLst/>
                <a:cxnLst/>
                <a:rect l="l" t="t" r="r" b="b"/>
                <a:pathLst>
                  <a:path w="86996" h="54154" extrusionOk="0">
                    <a:moveTo>
                      <a:pt x="25965" y="390"/>
                    </a:moveTo>
                    <a:cubicBezTo>
                      <a:pt x="26945" y="390"/>
                      <a:pt x="27926" y="548"/>
                      <a:pt x="28854" y="882"/>
                    </a:cubicBezTo>
                    <a:cubicBezTo>
                      <a:pt x="30522" y="1483"/>
                      <a:pt x="31990" y="2617"/>
                      <a:pt x="32991" y="4018"/>
                    </a:cubicBezTo>
                    <a:lnTo>
                      <a:pt x="33157" y="4218"/>
                    </a:lnTo>
                    <a:lnTo>
                      <a:pt x="33358" y="4085"/>
                    </a:lnTo>
                    <a:cubicBezTo>
                      <a:pt x="33758" y="3851"/>
                      <a:pt x="34158" y="3684"/>
                      <a:pt x="34625" y="3584"/>
                    </a:cubicBezTo>
                    <a:cubicBezTo>
                      <a:pt x="34825" y="3518"/>
                      <a:pt x="35059" y="3484"/>
                      <a:pt x="35292" y="3484"/>
                    </a:cubicBezTo>
                    <a:cubicBezTo>
                      <a:pt x="35339" y="3478"/>
                      <a:pt x="35386" y="3475"/>
                      <a:pt x="35432" y="3475"/>
                    </a:cubicBezTo>
                    <a:cubicBezTo>
                      <a:pt x="35619" y="3475"/>
                      <a:pt x="35806" y="3518"/>
                      <a:pt x="35993" y="3518"/>
                    </a:cubicBezTo>
                    <a:lnTo>
                      <a:pt x="36260" y="3518"/>
                    </a:lnTo>
                    <a:lnTo>
                      <a:pt x="36293" y="3251"/>
                    </a:lnTo>
                    <a:cubicBezTo>
                      <a:pt x="36326" y="2650"/>
                      <a:pt x="36727" y="2050"/>
                      <a:pt x="37260" y="1783"/>
                    </a:cubicBezTo>
                    <a:cubicBezTo>
                      <a:pt x="37498" y="1664"/>
                      <a:pt x="37768" y="1605"/>
                      <a:pt x="38039" y="1605"/>
                    </a:cubicBezTo>
                    <a:cubicBezTo>
                      <a:pt x="38377" y="1605"/>
                      <a:pt x="38717" y="1698"/>
                      <a:pt x="38995" y="1883"/>
                    </a:cubicBezTo>
                    <a:cubicBezTo>
                      <a:pt x="39529" y="2217"/>
                      <a:pt x="39829" y="2817"/>
                      <a:pt x="39795" y="3418"/>
                    </a:cubicBezTo>
                    <a:cubicBezTo>
                      <a:pt x="39795" y="4018"/>
                      <a:pt x="39429" y="4585"/>
                      <a:pt x="38895" y="4852"/>
                    </a:cubicBezTo>
                    <a:lnTo>
                      <a:pt x="38561" y="5052"/>
                    </a:lnTo>
                    <a:lnTo>
                      <a:pt x="38761" y="5352"/>
                    </a:lnTo>
                    <a:cubicBezTo>
                      <a:pt x="38962" y="5652"/>
                      <a:pt x="39095" y="5953"/>
                      <a:pt x="39195" y="6286"/>
                    </a:cubicBezTo>
                    <a:lnTo>
                      <a:pt x="39362" y="6853"/>
                    </a:lnTo>
                    <a:lnTo>
                      <a:pt x="39795" y="6420"/>
                    </a:lnTo>
                    <a:cubicBezTo>
                      <a:pt x="40830" y="5386"/>
                      <a:pt x="42064" y="4552"/>
                      <a:pt x="43431" y="3985"/>
                    </a:cubicBezTo>
                    <a:cubicBezTo>
                      <a:pt x="44691" y="3505"/>
                      <a:pt x="46004" y="3241"/>
                      <a:pt x="47323" y="3241"/>
                    </a:cubicBezTo>
                    <a:cubicBezTo>
                      <a:pt x="47471" y="3241"/>
                      <a:pt x="47620" y="3244"/>
                      <a:pt x="47768" y="3251"/>
                    </a:cubicBezTo>
                    <a:cubicBezTo>
                      <a:pt x="49236" y="3317"/>
                      <a:pt x="50703" y="3684"/>
                      <a:pt x="52038" y="4318"/>
                    </a:cubicBezTo>
                    <a:cubicBezTo>
                      <a:pt x="53372" y="4985"/>
                      <a:pt x="54539" y="5886"/>
                      <a:pt x="55507" y="7020"/>
                    </a:cubicBezTo>
                    <a:lnTo>
                      <a:pt x="55740" y="7287"/>
                    </a:lnTo>
                    <a:lnTo>
                      <a:pt x="56007" y="7053"/>
                    </a:lnTo>
                    <a:cubicBezTo>
                      <a:pt x="57575" y="5786"/>
                      <a:pt x="59476" y="4885"/>
                      <a:pt x="61478" y="4552"/>
                    </a:cubicBezTo>
                    <a:cubicBezTo>
                      <a:pt x="62011" y="4452"/>
                      <a:pt x="62512" y="4418"/>
                      <a:pt x="63012" y="4385"/>
                    </a:cubicBezTo>
                    <a:cubicBezTo>
                      <a:pt x="63112" y="4378"/>
                      <a:pt x="63214" y="4376"/>
                      <a:pt x="63316" y="4376"/>
                    </a:cubicBezTo>
                    <a:cubicBezTo>
                      <a:pt x="63725" y="4376"/>
                      <a:pt x="64146" y="4418"/>
                      <a:pt x="64546" y="4418"/>
                    </a:cubicBezTo>
                    <a:cubicBezTo>
                      <a:pt x="65547" y="4518"/>
                      <a:pt x="66581" y="4752"/>
                      <a:pt x="67549" y="5085"/>
                    </a:cubicBezTo>
                    <a:cubicBezTo>
                      <a:pt x="68516" y="5419"/>
                      <a:pt x="69417" y="5886"/>
                      <a:pt x="70284" y="6453"/>
                    </a:cubicBezTo>
                    <a:cubicBezTo>
                      <a:pt x="71118" y="7053"/>
                      <a:pt x="71885" y="7754"/>
                      <a:pt x="72586" y="8521"/>
                    </a:cubicBezTo>
                    <a:cubicBezTo>
                      <a:pt x="73253" y="9288"/>
                      <a:pt x="73820" y="10156"/>
                      <a:pt x="74287" y="11090"/>
                    </a:cubicBezTo>
                    <a:cubicBezTo>
                      <a:pt x="74720" y="12024"/>
                      <a:pt x="75054" y="12991"/>
                      <a:pt x="75287" y="14025"/>
                    </a:cubicBezTo>
                    <a:lnTo>
                      <a:pt x="75287" y="14092"/>
                    </a:lnTo>
                    <a:lnTo>
                      <a:pt x="75388" y="14125"/>
                    </a:lnTo>
                    <a:cubicBezTo>
                      <a:pt x="76989" y="14459"/>
                      <a:pt x="78523" y="15059"/>
                      <a:pt x="79957" y="15893"/>
                    </a:cubicBezTo>
                    <a:cubicBezTo>
                      <a:pt x="81358" y="16727"/>
                      <a:pt x="82593" y="17828"/>
                      <a:pt x="83627" y="19095"/>
                    </a:cubicBezTo>
                    <a:cubicBezTo>
                      <a:pt x="84661" y="20363"/>
                      <a:pt x="85495" y="21831"/>
                      <a:pt x="86062" y="23365"/>
                    </a:cubicBezTo>
                    <a:cubicBezTo>
                      <a:pt x="86596" y="24900"/>
                      <a:pt x="86896" y="26567"/>
                      <a:pt x="86896" y="28202"/>
                    </a:cubicBezTo>
                    <a:cubicBezTo>
                      <a:pt x="86896" y="30203"/>
                      <a:pt x="86462" y="32205"/>
                      <a:pt x="85628" y="34039"/>
                    </a:cubicBezTo>
                    <a:cubicBezTo>
                      <a:pt x="84828" y="35874"/>
                      <a:pt x="83593" y="37509"/>
                      <a:pt x="82126" y="38843"/>
                    </a:cubicBezTo>
                    <a:cubicBezTo>
                      <a:pt x="80658" y="40211"/>
                      <a:pt x="78857" y="41211"/>
                      <a:pt x="76989" y="41845"/>
                    </a:cubicBezTo>
                    <a:cubicBezTo>
                      <a:pt x="75515" y="42310"/>
                      <a:pt x="73961" y="42535"/>
                      <a:pt x="72421" y="42535"/>
                    </a:cubicBezTo>
                    <a:cubicBezTo>
                      <a:pt x="71973" y="42535"/>
                      <a:pt x="71527" y="42516"/>
                      <a:pt x="71084" y="42479"/>
                    </a:cubicBezTo>
                    <a:lnTo>
                      <a:pt x="70818" y="42445"/>
                    </a:lnTo>
                    <a:lnTo>
                      <a:pt x="70884" y="42712"/>
                    </a:lnTo>
                    <a:cubicBezTo>
                      <a:pt x="71118" y="43680"/>
                      <a:pt x="71084" y="44747"/>
                      <a:pt x="70718" y="45681"/>
                    </a:cubicBezTo>
                    <a:lnTo>
                      <a:pt x="70651" y="45881"/>
                    </a:lnTo>
                    <a:lnTo>
                      <a:pt x="70851" y="45981"/>
                    </a:lnTo>
                    <a:cubicBezTo>
                      <a:pt x="71551" y="46215"/>
                      <a:pt x="72085" y="46849"/>
                      <a:pt x="72252" y="47549"/>
                    </a:cubicBezTo>
                    <a:cubicBezTo>
                      <a:pt x="72419" y="48250"/>
                      <a:pt x="72185" y="49017"/>
                      <a:pt x="71685" y="49551"/>
                    </a:cubicBezTo>
                    <a:cubicBezTo>
                      <a:pt x="71278" y="49958"/>
                      <a:pt x="70694" y="50188"/>
                      <a:pt x="70114" y="50188"/>
                    </a:cubicBezTo>
                    <a:cubicBezTo>
                      <a:pt x="69981" y="50188"/>
                      <a:pt x="69848" y="50176"/>
                      <a:pt x="69717" y="50151"/>
                    </a:cubicBezTo>
                    <a:cubicBezTo>
                      <a:pt x="69016" y="50018"/>
                      <a:pt x="68416" y="49517"/>
                      <a:pt x="68182" y="48850"/>
                    </a:cubicBezTo>
                    <a:lnTo>
                      <a:pt x="68049" y="48550"/>
                    </a:lnTo>
                    <a:lnTo>
                      <a:pt x="67749" y="48683"/>
                    </a:lnTo>
                    <a:cubicBezTo>
                      <a:pt x="67182" y="48900"/>
                      <a:pt x="66573" y="49008"/>
                      <a:pt x="65964" y="49008"/>
                    </a:cubicBezTo>
                    <a:cubicBezTo>
                      <a:pt x="65355" y="49008"/>
                      <a:pt x="64747" y="48900"/>
                      <a:pt x="64180" y="48683"/>
                    </a:cubicBezTo>
                    <a:lnTo>
                      <a:pt x="63913" y="48583"/>
                    </a:lnTo>
                    <a:lnTo>
                      <a:pt x="63746" y="48817"/>
                    </a:lnTo>
                    <a:cubicBezTo>
                      <a:pt x="62745" y="50118"/>
                      <a:pt x="61444" y="51218"/>
                      <a:pt x="59977" y="51986"/>
                    </a:cubicBezTo>
                    <a:cubicBezTo>
                      <a:pt x="58509" y="52719"/>
                      <a:pt x="56841" y="53120"/>
                      <a:pt x="55206" y="53120"/>
                    </a:cubicBezTo>
                    <a:cubicBezTo>
                      <a:pt x="55137" y="53121"/>
                      <a:pt x="55067" y="53122"/>
                      <a:pt x="54997" y="53122"/>
                    </a:cubicBezTo>
                    <a:cubicBezTo>
                      <a:pt x="53402" y="53122"/>
                      <a:pt x="51841" y="52757"/>
                      <a:pt x="50403" y="52086"/>
                    </a:cubicBezTo>
                    <a:cubicBezTo>
                      <a:pt x="48935" y="51385"/>
                      <a:pt x="47601" y="50318"/>
                      <a:pt x="46567" y="49050"/>
                    </a:cubicBezTo>
                    <a:lnTo>
                      <a:pt x="46267" y="48650"/>
                    </a:lnTo>
                    <a:lnTo>
                      <a:pt x="45933" y="49017"/>
                    </a:lnTo>
                    <a:cubicBezTo>
                      <a:pt x="44165" y="50785"/>
                      <a:pt x="41930" y="52119"/>
                      <a:pt x="39529" y="52753"/>
                    </a:cubicBezTo>
                    <a:cubicBezTo>
                      <a:pt x="38328" y="53120"/>
                      <a:pt x="37060" y="53253"/>
                      <a:pt x="35826" y="53287"/>
                    </a:cubicBezTo>
                    <a:cubicBezTo>
                      <a:pt x="34558" y="53287"/>
                      <a:pt x="33324" y="53120"/>
                      <a:pt x="32090" y="52853"/>
                    </a:cubicBezTo>
                    <a:cubicBezTo>
                      <a:pt x="29688" y="52186"/>
                      <a:pt x="27387" y="50952"/>
                      <a:pt x="25619" y="49184"/>
                    </a:cubicBezTo>
                    <a:cubicBezTo>
                      <a:pt x="23784" y="47449"/>
                      <a:pt x="22483" y="45214"/>
                      <a:pt x="21783" y="42812"/>
                    </a:cubicBezTo>
                    <a:lnTo>
                      <a:pt x="21616" y="42245"/>
                    </a:lnTo>
                    <a:lnTo>
                      <a:pt x="21149" y="42612"/>
                    </a:lnTo>
                    <a:cubicBezTo>
                      <a:pt x="19647" y="43777"/>
                      <a:pt x="17750" y="44463"/>
                      <a:pt x="15822" y="44463"/>
                    </a:cubicBezTo>
                    <a:cubicBezTo>
                      <a:pt x="15652" y="44463"/>
                      <a:pt x="15482" y="44458"/>
                      <a:pt x="15311" y="44447"/>
                    </a:cubicBezTo>
                    <a:cubicBezTo>
                      <a:pt x="13243" y="44380"/>
                      <a:pt x="11208" y="43546"/>
                      <a:pt x="9641" y="42145"/>
                    </a:cubicBezTo>
                    <a:cubicBezTo>
                      <a:pt x="8073" y="40744"/>
                      <a:pt x="7005" y="38810"/>
                      <a:pt x="6739" y="36708"/>
                    </a:cubicBezTo>
                    <a:cubicBezTo>
                      <a:pt x="6405" y="34640"/>
                      <a:pt x="6872" y="32472"/>
                      <a:pt x="7973" y="30670"/>
                    </a:cubicBezTo>
                    <a:lnTo>
                      <a:pt x="8173" y="30403"/>
                    </a:lnTo>
                    <a:lnTo>
                      <a:pt x="7873" y="30270"/>
                    </a:lnTo>
                    <a:cubicBezTo>
                      <a:pt x="5037" y="29069"/>
                      <a:pt x="2736" y="26734"/>
                      <a:pt x="1568" y="23865"/>
                    </a:cubicBezTo>
                    <a:cubicBezTo>
                      <a:pt x="401" y="21030"/>
                      <a:pt x="401" y="17728"/>
                      <a:pt x="1602" y="14859"/>
                    </a:cubicBezTo>
                    <a:cubicBezTo>
                      <a:pt x="2802" y="12024"/>
                      <a:pt x="5171" y="9689"/>
                      <a:pt x="8006" y="8521"/>
                    </a:cubicBezTo>
                    <a:cubicBezTo>
                      <a:pt x="9440" y="7921"/>
                      <a:pt x="11008" y="7621"/>
                      <a:pt x="12543" y="7621"/>
                    </a:cubicBezTo>
                    <a:cubicBezTo>
                      <a:pt x="14110" y="7621"/>
                      <a:pt x="15645" y="7921"/>
                      <a:pt x="17079" y="8521"/>
                    </a:cubicBezTo>
                    <a:lnTo>
                      <a:pt x="17246" y="8588"/>
                    </a:lnTo>
                    <a:lnTo>
                      <a:pt x="17246" y="8421"/>
                    </a:lnTo>
                    <a:cubicBezTo>
                      <a:pt x="17413" y="6653"/>
                      <a:pt x="18080" y="4919"/>
                      <a:pt x="19247" y="3551"/>
                    </a:cubicBezTo>
                    <a:cubicBezTo>
                      <a:pt x="20348" y="2183"/>
                      <a:pt x="21916" y="1149"/>
                      <a:pt x="23651" y="682"/>
                    </a:cubicBezTo>
                    <a:cubicBezTo>
                      <a:pt x="24405" y="490"/>
                      <a:pt x="25185" y="390"/>
                      <a:pt x="25965" y="390"/>
                    </a:cubicBezTo>
                    <a:close/>
                    <a:moveTo>
                      <a:pt x="26072" y="0"/>
                    </a:moveTo>
                    <a:cubicBezTo>
                      <a:pt x="25220" y="0"/>
                      <a:pt x="24367" y="117"/>
                      <a:pt x="23551" y="349"/>
                    </a:cubicBezTo>
                    <a:cubicBezTo>
                      <a:pt x="22650" y="615"/>
                      <a:pt x="21816" y="1016"/>
                      <a:pt x="21049" y="1516"/>
                    </a:cubicBezTo>
                    <a:cubicBezTo>
                      <a:pt x="20282" y="2016"/>
                      <a:pt x="19581" y="2650"/>
                      <a:pt x="19014" y="3351"/>
                    </a:cubicBezTo>
                    <a:cubicBezTo>
                      <a:pt x="17851" y="4739"/>
                      <a:pt x="17189" y="6441"/>
                      <a:pt x="16997" y="8213"/>
                    </a:cubicBezTo>
                    <a:lnTo>
                      <a:pt x="16997" y="8213"/>
                    </a:lnTo>
                    <a:cubicBezTo>
                      <a:pt x="15570" y="7641"/>
                      <a:pt x="14040" y="7358"/>
                      <a:pt x="12510" y="7358"/>
                    </a:cubicBezTo>
                    <a:cubicBezTo>
                      <a:pt x="10937" y="7358"/>
                      <a:pt x="9364" y="7658"/>
                      <a:pt x="7906" y="8254"/>
                    </a:cubicBezTo>
                    <a:cubicBezTo>
                      <a:pt x="4971" y="9422"/>
                      <a:pt x="2536" y="11824"/>
                      <a:pt x="1301" y="14759"/>
                    </a:cubicBezTo>
                    <a:cubicBezTo>
                      <a:pt x="34" y="17661"/>
                      <a:pt x="0" y="21063"/>
                      <a:pt x="1168" y="24032"/>
                    </a:cubicBezTo>
                    <a:cubicBezTo>
                      <a:pt x="2296" y="26901"/>
                      <a:pt x="4545" y="29303"/>
                      <a:pt x="7344" y="30635"/>
                    </a:cubicBezTo>
                    <a:lnTo>
                      <a:pt x="7344" y="30635"/>
                    </a:lnTo>
                    <a:cubicBezTo>
                      <a:pt x="6258" y="32483"/>
                      <a:pt x="5787" y="34676"/>
                      <a:pt x="6105" y="36808"/>
                    </a:cubicBezTo>
                    <a:cubicBezTo>
                      <a:pt x="6372" y="39043"/>
                      <a:pt x="7506" y="41145"/>
                      <a:pt x="9174" y="42679"/>
                    </a:cubicBezTo>
                    <a:cubicBezTo>
                      <a:pt x="10008" y="43446"/>
                      <a:pt x="10975" y="44047"/>
                      <a:pt x="12009" y="44480"/>
                    </a:cubicBezTo>
                    <a:cubicBezTo>
                      <a:pt x="13043" y="44947"/>
                      <a:pt x="14177" y="45181"/>
                      <a:pt x="15278" y="45214"/>
                    </a:cubicBezTo>
                    <a:cubicBezTo>
                      <a:pt x="15454" y="45224"/>
                      <a:pt x="15631" y="45230"/>
                      <a:pt x="15807" y="45230"/>
                    </a:cubicBezTo>
                    <a:cubicBezTo>
                      <a:pt x="17711" y="45230"/>
                      <a:pt x="19610" y="44632"/>
                      <a:pt x="21187" y="43575"/>
                    </a:cubicBezTo>
                    <a:lnTo>
                      <a:pt x="21187" y="43575"/>
                    </a:lnTo>
                    <a:cubicBezTo>
                      <a:pt x="21953" y="45926"/>
                      <a:pt x="23257" y="48084"/>
                      <a:pt x="25018" y="49784"/>
                    </a:cubicBezTo>
                    <a:cubicBezTo>
                      <a:pt x="26920" y="51685"/>
                      <a:pt x="29321" y="53020"/>
                      <a:pt x="31856" y="53687"/>
                    </a:cubicBezTo>
                    <a:cubicBezTo>
                      <a:pt x="33157" y="54020"/>
                      <a:pt x="34492" y="54154"/>
                      <a:pt x="35826" y="54154"/>
                    </a:cubicBezTo>
                    <a:cubicBezTo>
                      <a:pt x="37160" y="54154"/>
                      <a:pt x="38461" y="53987"/>
                      <a:pt x="39762" y="53620"/>
                    </a:cubicBezTo>
                    <a:cubicBezTo>
                      <a:pt x="42180" y="52961"/>
                      <a:pt x="44391" y="51651"/>
                      <a:pt x="46200" y="49942"/>
                    </a:cubicBezTo>
                    <a:lnTo>
                      <a:pt x="46200" y="49942"/>
                    </a:lnTo>
                    <a:cubicBezTo>
                      <a:pt x="47256" y="51149"/>
                      <a:pt x="48577" y="52154"/>
                      <a:pt x="50036" y="52853"/>
                    </a:cubicBezTo>
                    <a:cubicBezTo>
                      <a:pt x="51603" y="53588"/>
                      <a:pt x="53291" y="53956"/>
                      <a:pt x="54985" y="53956"/>
                    </a:cubicBezTo>
                    <a:cubicBezTo>
                      <a:pt x="55059" y="53956"/>
                      <a:pt x="55133" y="53955"/>
                      <a:pt x="55206" y="53954"/>
                    </a:cubicBezTo>
                    <a:cubicBezTo>
                      <a:pt x="56974" y="53920"/>
                      <a:pt x="58742" y="53487"/>
                      <a:pt x="60343" y="52653"/>
                    </a:cubicBezTo>
                    <a:cubicBezTo>
                      <a:pt x="61840" y="51889"/>
                      <a:pt x="63153" y="50760"/>
                      <a:pt x="64169" y="49441"/>
                    </a:cubicBezTo>
                    <a:lnTo>
                      <a:pt x="64169" y="49441"/>
                    </a:lnTo>
                    <a:cubicBezTo>
                      <a:pt x="64713" y="49618"/>
                      <a:pt x="65287" y="49706"/>
                      <a:pt x="65859" y="49706"/>
                    </a:cubicBezTo>
                    <a:cubicBezTo>
                      <a:pt x="66484" y="49706"/>
                      <a:pt x="67108" y="49601"/>
                      <a:pt x="67692" y="49396"/>
                    </a:cubicBezTo>
                    <a:lnTo>
                      <a:pt x="67692" y="49396"/>
                    </a:lnTo>
                    <a:cubicBezTo>
                      <a:pt x="68101" y="50090"/>
                      <a:pt x="68820" y="50604"/>
                      <a:pt x="69617" y="50751"/>
                    </a:cubicBezTo>
                    <a:cubicBezTo>
                      <a:pt x="69761" y="50774"/>
                      <a:pt x="69910" y="50785"/>
                      <a:pt x="70059" y="50785"/>
                    </a:cubicBezTo>
                    <a:cubicBezTo>
                      <a:pt x="70358" y="50785"/>
                      <a:pt x="70662" y="50740"/>
                      <a:pt x="70951" y="50651"/>
                    </a:cubicBezTo>
                    <a:cubicBezTo>
                      <a:pt x="71385" y="50485"/>
                      <a:pt x="71785" y="50251"/>
                      <a:pt x="72085" y="49917"/>
                    </a:cubicBezTo>
                    <a:cubicBezTo>
                      <a:pt x="72719" y="49284"/>
                      <a:pt x="72952" y="48316"/>
                      <a:pt x="72752" y="47449"/>
                    </a:cubicBezTo>
                    <a:cubicBezTo>
                      <a:pt x="72538" y="46623"/>
                      <a:pt x="71960" y="45966"/>
                      <a:pt x="71223" y="45631"/>
                    </a:cubicBezTo>
                    <a:lnTo>
                      <a:pt x="71223" y="45631"/>
                    </a:lnTo>
                    <a:cubicBezTo>
                      <a:pt x="71495" y="44737"/>
                      <a:pt x="71527" y="43761"/>
                      <a:pt x="71317" y="42865"/>
                    </a:cubicBezTo>
                    <a:lnTo>
                      <a:pt x="71317" y="42865"/>
                    </a:lnTo>
                    <a:cubicBezTo>
                      <a:pt x="71649" y="42887"/>
                      <a:pt x="71982" y="42898"/>
                      <a:pt x="72315" y="42898"/>
                    </a:cubicBezTo>
                    <a:cubicBezTo>
                      <a:pt x="73933" y="42898"/>
                      <a:pt x="75547" y="42641"/>
                      <a:pt x="77055" y="42112"/>
                    </a:cubicBezTo>
                    <a:cubicBezTo>
                      <a:pt x="78990" y="41445"/>
                      <a:pt x="80758" y="40344"/>
                      <a:pt x="82259" y="38976"/>
                    </a:cubicBezTo>
                    <a:cubicBezTo>
                      <a:pt x="83727" y="37609"/>
                      <a:pt x="84928" y="35941"/>
                      <a:pt x="85762" y="34106"/>
                    </a:cubicBezTo>
                    <a:cubicBezTo>
                      <a:pt x="86562" y="32238"/>
                      <a:pt x="86996" y="30203"/>
                      <a:pt x="86996" y="28202"/>
                    </a:cubicBezTo>
                    <a:cubicBezTo>
                      <a:pt x="86996" y="26534"/>
                      <a:pt x="86696" y="24900"/>
                      <a:pt x="86162" y="23332"/>
                    </a:cubicBezTo>
                    <a:cubicBezTo>
                      <a:pt x="85595" y="21764"/>
                      <a:pt x="84794" y="20296"/>
                      <a:pt x="83760" y="18995"/>
                    </a:cubicBezTo>
                    <a:cubicBezTo>
                      <a:pt x="82726" y="17694"/>
                      <a:pt x="81459" y="16594"/>
                      <a:pt x="80058" y="15726"/>
                    </a:cubicBezTo>
                    <a:cubicBezTo>
                      <a:pt x="78646" y="14840"/>
                      <a:pt x="77137" y="14212"/>
                      <a:pt x="75531" y="13843"/>
                    </a:cubicBezTo>
                    <a:lnTo>
                      <a:pt x="75531" y="13843"/>
                    </a:lnTo>
                    <a:cubicBezTo>
                      <a:pt x="75332" y="12847"/>
                      <a:pt x="75037" y="11854"/>
                      <a:pt x="74587" y="10923"/>
                    </a:cubicBezTo>
                    <a:cubicBezTo>
                      <a:pt x="74120" y="9956"/>
                      <a:pt x="73553" y="9055"/>
                      <a:pt x="72886" y="8254"/>
                    </a:cubicBezTo>
                    <a:cubicBezTo>
                      <a:pt x="72185" y="7420"/>
                      <a:pt x="71418" y="6687"/>
                      <a:pt x="70551" y="6086"/>
                    </a:cubicBezTo>
                    <a:cubicBezTo>
                      <a:pt x="69683" y="5452"/>
                      <a:pt x="68716" y="4952"/>
                      <a:pt x="67715" y="4552"/>
                    </a:cubicBezTo>
                    <a:cubicBezTo>
                      <a:pt x="66715" y="4185"/>
                      <a:pt x="65681" y="3951"/>
                      <a:pt x="64613" y="3818"/>
                    </a:cubicBezTo>
                    <a:cubicBezTo>
                      <a:pt x="64186" y="3818"/>
                      <a:pt x="63738" y="3775"/>
                      <a:pt x="63302" y="3775"/>
                    </a:cubicBezTo>
                    <a:cubicBezTo>
                      <a:pt x="63194" y="3775"/>
                      <a:pt x="63085" y="3778"/>
                      <a:pt x="62979" y="3784"/>
                    </a:cubicBezTo>
                    <a:cubicBezTo>
                      <a:pt x="62445" y="3784"/>
                      <a:pt x="61911" y="3818"/>
                      <a:pt x="61378" y="3918"/>
                    </a:cubicBezTo>
                    <a:cubicBezTo>
                      <a:pt x="59391" y="4233"/>
                      <a:pt x="57464" y="5055"/>
                      <a:pt x="55822" y="6299"/>
                    </a:cubicBezTo>
                    <a:lnTo>
                      <a:pt x="55822" y="6299"/>
                    </a:lnTo>
                    <a:cubicBezTo>
                      <a:pt x="54858" y="5211"/>
                      <a:pt x="53670" y="4302"/>
                      <a:pt x="52338" y="3651"/>
                    </a:cubicBezTo>
                    <a:cubicBezTo>
                      <a:pt x="50937" y="2951"/>
                      <a:pt x="49369" y="2584"/>
                      <a:pt x="47801" y="2517"/>
                    </a:cubicBezTo>
                    <a:cubicBezTo>
                      <a:pt x="47714" y="2515"/>
                      <a:pt x="47627" y="2514"/>
                      <a:pt x="47540" y="2514"/>
                    </a:cubicBezTo>
                    <a:cubicBezTo>
                      <a:pt x="46056" y="2514"/>
                      <a:pt x="44551" y="2784"/>
                      <a:pt x="43165" y="3351"/>
                    </a:cubicBezTo>
                    <a:cubicBezTo>
                      <a:pt x="41893" y="3853"/>
                      <a:pt x="40701" y="4618"/>
                      <a:pt x="39680" y="5575"/>
                    </a:cubicBezTo>
                    <a:lnTo>
                      <a:pt x="39680" y="5575"/>
                    </a:lnTo>
                    <a:cubicBezTo>
                      <a:pt x="39631" y="5468"/>
                      <a:pt x="39577" y="5364"/>
                      <a:pt x="39522" y="5262"/>
                    </a:cubicBezTo>
                    <a:lnTo>
                      <a:pt x="39522" y="5262"/>
                    </a:lnTo>
                    <a:cubicBezTo>
                      <a:pt x="40092" y="4828"/>
                      <a:pt x="40463" y="4140"/>
                      <a:pt x="40463" y="3451"/>
                    </a:cubicBezTo>
                    <a:cubicBezTo>
                      <a:pt x="40496" y="2617"/>
                      <a:pt x="40029" y="1783"/>
                      <a:pt x="39328" y="1349"/>
                    </a:cubicBezTo>
                    <a:cubicBezTo>
                      <a:pt x="38957" y="1120"/>
                      <a:pt x="38530" y="1002"/>
                      <a:pt x="38101" y="1002"/>
                    </a:cubicBezTo>
                    <a:cubicBezTo>
                      <a:pt x="37720" y="1002"/>
                      <a:pt x="37338" y="1094"/>
                      <a:pt x="36993" y="1283"/>
                    </a:cubicBezTo>
                    <a:cubicBezTo>
                      <a:pt x="36344" y="1607"/>
                      <a:pt x="35904" y="2245"/>
                      <a:pt x="35765" y="2942"/>
                    </a:cubicBezTo>
                    <a:lnTo>
                      <a:pt x="35765" y="2942"/>
                    </a:lnTo>
                    <a:cubicBezTo>
                      <a:pt x="35685" y="2939"/>
                      <a:pt x="35605" y="2936"/>
                      <a:pt x="35526" y="2936"/>
                    </a:cubicBezTo>
                    <a:cubicBezTo>
                      <a:pt x="35437" y="2936"/>
                      <a:pt x="35348" y="2939"/>
                      <a:pt x="35259" y="2951"/>
                    </a:cubicBezTo>
                    <a:cubicBezTo>
                      <a:pt x="34992" y="2951"/>
                      <a:pt x="34759" y="2984"/>
                      <a:pt x="34492" y="3051"/>
                    </a:cubicBezTo>
                    <a:cubicBezTo>
                      <a:pt x="34073" y="3162"/>
                      <a:pt x="33655" y="3320"/>
                      <a:pt x="33276" y="3525"/>
                    </a:cubicBezTo>
                    <a:lnTo>
                      <a:pt x="33276" y="3525"/>
                    </a:lnTo>
                    <a:cubicBezTo>
                      <a:pt x="32185" y="2148"/>
                      <a:pt x="30678" y="1056"/>
                      <a:pt x="28988" y="482"/>
                    </a:cubicBezTo>
                    <a:cubicBezTo>
                      <a:pt x="28055" y="159"/>
                      <a:pt x="27064" y="0"/>
                      <a:pt x="260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51"/>
              <p:cNvSpPr/>
              <p:nvPr/>
            </p:nvSpPr>
            <p:spPr>
              <a:xfrm>
                <a:off x="1700625" y="5031888"/>
                <a:ext cx="70075" cy="70075"/>
              </a:xfrm>
              <a:custGeom>
                <a:avLst/>
                <a:gdLst/>
                <a:ahLst/>
                <a:cxnLst/>
                <a:rect l="l" t="t" r="r" b="b"/>
                <a:pathLst>
                  <a:path w="2803" h="2803" extrusionOk="0">
                    <a:moveTo>
                      <a:pt x="1402" y="1"/>
                    </a:moveTo>
                    <a:cubicBezTo>
                      <a:pt x="635" y="1"/>
                      <a:pt x="1" y="634"/>
                      <a:pt x="1" y="1402"/>
                    </a:cubicBezTo>
                    <a:cubicBezTo>
                      <a:pt x="1" y="2202"/>
                      <a:pt x="635" y="2803"/>
                      <a:pt x="1402" y="2803"/>
                    </a:cubicBezTo>
                    <a:cubicBezTo>
                      <a:pt x="2169" y="2803"/>
                      <a:pt x="2803" y="2202"/>
                      <a:pt x="2803" y="1402"/>
                    </a:cubicBezTo>
                    <a:cubicBezTo>
                      <a:pt x="2803" y="634"/>
                      <a:pt x="2169" y="1"/>
                      <a:pt x="14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51"/>
              <p:cNvSpPr/>
              <p:nvPr/>
            </p:nvSpPr>
            <p:spPr>
              <a:xfrm>
                <a:off x="1690625" y="5031063"/>
                <a:ext cx="91750" cy="77550"/>
              </a:xfrm>
              <a:custGeom>
                <a:avLst/>
                <a:gdLst/>
                <a:ahLst/>
                <a:cxnLst/>
                <a:rect l="l" t="t" r="r" b="b"/>
                <a:pathLst>
                  <a:path w="3670" h="3102" extrusionOk="0">
                    <a:moveTo>
                      <a:pt x="1802" y="67"/>
                    </a:moveTo>
                    <a:cubicBezTo>
                      <a:pt x="2169" y="67"/>
                      <a:pt x="2502" y="334"/>
                      <a:pt x="2602" y="634"/>
                    </a:cubicBezTo>
                    <a:cubicBezTo>
                      <a:pt x="2736" y="934"/>
                      <a:pt x="2769" y="1201"/>
                      <a:pt x="2769" y="1435"/>
                    </a:cubicBezTo>
                    <a:cubicBezTo>
                      <a:pt x="2769" y="1701"/>
                      <a:pt x="2702" y="1935"/>
                      <a:pt x="2536" y="2168"/>
                    </a:cubicBezTo>
                    <a:cubicBezTo>
                      <a:pt x="2336" y="2369"/>
                      <a:pt x="2102" y="2535"/>
                      <a:pt x="1802" y="2635"/>
                    </a:cubicBezTo>
                    <a:cubicBezTo>
                      <a:pt x="1742" y="2649"/>
                      <a:pt x="1679" y="2655"/>
                      <a:pt x="1615" y="2655"/>
                    </a:cubicBezTo>
                    <a:cubicBezTo>
                      <a:pt x="1360" y="2655"/>
                      <a:pt x="1088" y="2549"/>
                      <a:pt x="901" y="2335"/>
                    </a:cubicBezTo>
                    <a:cubicBezTo>
                      <a:pt x="668" y="2068"/>
                      <a:pt x="701" y="1701"/>
                      <a:pt x="734" y="1435"/>
                    </a:cubicBezTo>
                    <a:cubicBezTo>
                      <a:pt x="801" y="1168"/>
                      <a:pt x="868" y="934"/>
                      <a:pt x="1001" y="634"/>
                    </a:cubicBezTo>
                    <a:cubicBezTo>
                      <a:pt x="1135" y="334"/>
                      <a:pt x="1435" y="67"/>
                      <a:pt x="1802" y="67"/>
                    </a:cubicBezTo>
                    <a:close/>
                    <a:moveTo>
                      <a:pt x="1802" y="0"/>
                    </a:moveTo>
                    <a:cubicBezTo>
                      <a:pt x="1435" y="0"/>
                      <a:pt x="1035" y="34"/>
                      <a:pt x="634" y="267"/>
                    </a:cubicBezTo>
                    <a:cubicBezTo>
                      <a:pt x="234" y="501"/>
                      <a:pt x="1" y="968"/>
                      <a:pt x="34" y="1435"/>
                    </a:cubicBezTo>
                    <a:cubicBezTo>
                      <a:pt x="101" y="1902"/>
                      <a:pt x="434" y="2269"/>
                      <a:pt x="701" y="2535"/>
                    </a:cubicBezTo>
                    <a:cubicBezTo>
                      <a:pt x="1001" y="2802"/>
                      <a:pt x="1368" y="3002"/>
                      <a:pt x="1802" y="3069"/>
                    </a:cubicBezTo>
                    <a:cubicBezTo>
                      <a:pt x="1896" y="3091"/>
                      <a:pt x="1994" y="3102"/>
                      <a:pt x="2092" y="3102"/>
                    </a:cubicBezTo>
                    <a:cubicBezTo>
                      <a:pt x="2445" y="3102"/>
                      <a:pt x="2808" y="2963"/>
                      <a:pt x="3069" y="2702"/>
                    </a:cubicBezTo>
                    <a:cubicBezTo>
                      <a:pt x="3436" y="2402"/>
                      <a:pt x="3670" y="1935"/>
                      <a:pt x="3670" y="1435"/>
                    </a:cubicBezTo>
                    <a:cubicBezTo>
                      <a:pt x="3636" y="1201"/>
                      <a:pt x="3603" y="968"/>
                      <a:pt x="3470" y="734"/>
                    </a:cubicBezTo>
                    <a:cubicBezTo>
                      <a:pt x="3370" y="534"/>
                      <a:pt x="3203" y="367"/>
                      <a:pt x="3003" y="267"/>
                    </a:cubicBezTo>
                    <a:cubicBezTo>
                      <a:pt x="2602" y="34"/>
                      <a:pt x="2169" y="0"/>
                      <a:pt x="18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51"/>
              <p:cNvSpPr/>
              <p:nvPr/>
            </p:nvSpPr>
            <p:spPr>
              <a:xfrm>
                <a:off x="101150" y="4506513"/>
                <a:ext cx="801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3204" h="3203" extrusionOk="0">
                    <a:moveTo>
                      <a:pt x="1602" y="1"/>
                    </a:moveTo>
                    <a:cubicBezTo>
                      <a:pt x="701" y="1"/>
                      <a:pt x="1" y="701"/>
                      <a:pt x="1" y="1602"/>
                    </a:cubicBezTo>
                    <a:cubicBezTo>
                      <a:pt x="1" y="2469"/>
                      <a:pt x="701" y="3203"/>
                      <a:pt x="1602" y="3203"/>
                    </a:cubicBezTo>
                    <a:cubicBezTo>
                      <a:pt x="2469" y="3203"/>
                      <a:pt x="3203" y="2469"/>
                      <a:pt x="3203" y="1602"/>
                    </a:cubicBezTo>
                    <a:cubicBezTo>
                      <a:pt x="3203" y="701"/>
                      <a:pt x="2469" y="1"/>
                      <a:pt x="16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51"/>
              <p:cNvSpPr/>
              <p:nvPr/>
            </p:nvSpPr>
            <p:spPr>
              <a:xfrm>
                <a:off x="91150" y="4505688"/>
                <a:ext cx="100925" cy="87150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3486" extrusionOk="0">
                    <a:moveTo>
                      <a:pt x="2002" y="67"/>
                    </a:moveTo>
                    <a:cubicBezTo>
                      <a:pt x="2402" y="67"/>
                      <a:pt x="2769" y="367"/>
                      <a:pt x="2936" y="701"/>
                    </a:cubicBezTo>
                    <a:cubicBezTo>
                      <a:pt x="3069" y="1034"/>
                      <a:pt x="3136" y="1334"/>
                      <a:pt x="3136" y="1635"/>
                    </a:cubicBezTo>
                    <a:cubicBezTo>
                      <a:pt x="3136" y="1935"/>
                      <a:pt x="3036" y="2235"/>
                      <a:pt x="2836" y="2469"/>
                    </a:cubicBezTo>
                    <a:cubicBezTo>
                      <a:pt x="2636" y="2702"/>
                      <a:pt x="2336" y="2902"/>
                      <a:pt x="2002" y="3002"/>
                    </a:cubicBezTo>
                    <a:cubicBezTo>
                      <a:pt x="1930" y="3015"/>
                      <a:pt x="1855" y="3022"/>
                      <a:pt x="1780" y="3022"/>
                    </a:cubicBezTo>
                    <a:cubicBezTo>
                      <a:pt x="1473" y="3022"/>
                      <a:pt x="1156" y="2910"/>
                      <a:pt x="968" y="2669"/>
                    </a:cubicBezTo>
                    <a:cubicBezTo>
                      <a:pt x="701" y="2369"/>
                      <a:pt x="701" y="1935"/>
                      <a:pt x="734" y="1635"/>
                    </a:cubicBezTo>
                    <a:cubicBezTo>
                      <a:pt x="801" y="1301"/>
                      <a:pt x="901" y="1034"/>
                      <a:pt x="1068" y="701"/>
                    </a:cubicBezTo>
                    <a:cubicBezTo>
                      <a:pt x="1201" y="367"/>
                      <a:pt x="1568" y="67"/>
                      <a:pt x="2002" y="67"/>
                    </a:cubicBezTo>
                    <a:close/>
                    <a:moveTo>
                      <a:pt x="2002" y="0"/>
                    </a:moveTo>
                    <a:cubicBezTo>
                      <a:pt x="1568" y="0"/>
                      <a:pt x="1101" y="34"/>
                      <a:pt x="668" y="300"/>
                    </a:cubicBezTo>
                    <a:cubicBezTo>
                      <a:pt x="234" y="567"/>
                      <a:pt x="1" y="1134"/>
                      <a:pt x="34" y="1635"/>
                    </a:cubicBezTo>
                    <a:cubicBezTo>
                      <a:pt x="101" y="2135"/>
                      <a:pt x="434" y="2569"/>
                      <a:pt x="768" y="2869"/>
                    </a:cubicBezTo>
                    <a:cubicBezTo>
                      <a:pt x="1101" y="3136"/>
                      <a:pt x="1502" y="3369"/>
                      <a:pt x="2002" y="3469"/>
                    </a:cubicBezTo>
                    <a:cubicBezTo>
                      <a:pt x="2079" y="3480"/>
                      <a:pt x="2157" y="3486"/>
                      <a:pt x="2237" y="3486"/>
                    </a:cubicBezTo>
                    <a:cubicBezTo>
                      <a:pt x="2641" y="3486"/>
                      <a:pt x="3068" y="3342"/>
                      <a:pt x="3403" y="3036"/>
                    </a:cubicBezTo>
                    <a:cubicBezTo>
                      <a:pt x="3803" y="2702"/>
                      <a:pt x="4037" y="2168"/>
                      <a:pt x="4037" y="1635"/>
                    </a:cubicBezTo>
                    <a:cubicBezTo>
                      <a:pt x="4037" y="1368"/>
                      <a:pt x="3970" y="1101"/>
                      <a:pt x="3837" y="867"/>
                    </a:cubicBezTo>
                    <a:cubicBezTo>
                      <a:pt x="3703" y="634"/>
                      <a:pt x="3536" y="434"/>
                      <a:pt x="3303" y="300"/>
                    </a:cubicBezTo>
                    <a:cubicBezTo>
                      <a:pt x="2869" y="34"/>
                      <a:pt x="2402" y="0"/>
                      <a:pt x="20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51"/>
              <p:cNvSpPr/>
              <p:nvPr/>
            </p:nvSpPr>
            <p:spPr>
              <a:xfrm>
                <a:off x="192050" y="3748463"/>
                <a:ext cx="355275" cy="190175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7607" extrusionOk="0">
                    <a:moveTo>
                      <a:pt x="1" y="1"/>
                    </a:moveTo>
                    <a:cubicBezTo>
                      <a:pt x="1335" y="368"/>
                      <a:pt x="2603" y="801"/>
                      <a:pt x="3904" y="1268"/>
                    </a:cubicBezTo>
                    <a:cubicBezTo>
                      <a:pt x="5171" y="1769"/>
                      <a:pt x="6405" y="2303"/>
                      <a:pt x="7606" y="2903"/>
                    </a:cubicBezTo>
                    <a:lnTo>
                      <a:pt x="8507" y="3370"/>
                    </a:lnTo>
                    <a:lnTo>
                      <a:pt x="9374" y="3870"/>
                    </a:lnTo>
                    <a:cubicBezTo>
                      <a:pt x="9674" y="4037"/>
                      <a:pt x="9941" y="4237"/>
                      <a:pt x="10241" y="4404"/>
                    </a:cubicBezTo>
                    <a:cubicBezTo>
                      <a:pt x="10508" y="4604"/>
                      <a:pt x="10808" y="4771"/>
                      <a:pt x="11075" y="4971"/>
                    </a:cubicBezTo>
                    <a:lnTo>
                      <a:pt x="11909" y="5572"/>
                    </a:lnTo>
                    <a:cubicBezTo>
                      <a:pt x="12176" y="5772"/>
                      <a:pt x="12410" y="6005"/>
                      <a:pt x="12676" y="6205"/>
                    </a:cubicBezTo>
                    <a:cubicBezTo>
                      <a:pt x="13244" y="6639"/>
                      <a:pt x="13677" y="7139"/>
                      <a:pt x="14211" y="7606"/>
                    </a:cubicBezTo>
                    <a:cubicBezTo>
                      <a:pt x="13377" y="6506"/>
                      <a:pt x="12443" y="5471"/>
                      <a:pt x="11342" y="4638"/>
                    </a:cubicBezTo>
                    <a:cubicBezTo>
                      <a:pt x="10275" y="3770"/>
                      <a:pt x="9107" y="3003"/>
                      <a:pt x="7873" y="2403"/>
                    </a:cubicBezTo>
                    <a:cubicBezTo>
                      <a:pt x="6639" y="1769"/>
                      <a:pt x="5338" y="1268"/>
                      <a:pt x="4037" y="868"/>
                    </a:cubicBezTo>
                    <a:cubicBezTo>
                      <a:pt x="2703" y="468"/>
                      <a:pt x="1368" y="168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51"/>
              <p:cNvSpPr/>
              <p:nvPr/>
            </p:nvSpPr>
            <p:spPr>
              <a:xfrm>
                <a:off x="531475" y="3549163"/>
                <a:ext cx="50050" cy="383625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15345" extrusionOk="0">
                    <a:moveTo>
                      <a:pt x="33" y="0"/>
                    </a:moveTo>
                    <a:lnTo>
                      <a:pt x="33" y="0"/>
                    </a:lnTo>
                    <a:cubicBezTo>
                      <a:pt x="0" y="2602"/>
                      <a:pt x="200" y="5171"/>
                      <a:pt x="467" y="7739"/>
                    </a:cubicBezTo>
                    <a:cubicBezTo>
                      <a:pt x="634" y="9040"/>
                      <a:pt x="801" y="10308"/>
                      <a:pt x="1068" y="11575"/>
                    </a:cubicBezTo>
                    <a:cubicBezTo>
                      <a:pt x="1301" y="12876"/>
                      <a:pt x="1568" y="14144"/>
                      <a:pt x="2002" y="15345"/>
                    </a:cubicBezTo>
                    <a:cubicBezTo>
                      <a:pt x="1801" y="14077"/>
                      <a:pt x="1635" y="12810"/>
                      <a:pt x="1501" y="11509"/>
                    </a:cubicBezTo>
                    <a:lnTo>
                      <a:pt x="1034" y="7673"/>
                    </a:lnTo>
                    <a:cubicBezTo>
                      <a:pt x="734" y="5137"/>
                      <a:pt x="434" y="2569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51"/>
              <p:cNvSpPr/>
              <p:nvPr/>
            </p:nvSpPr>
            <p:spPr>
              <a:xfrm>
                <a:off x="373850" y="3653413"/>
                <a:ext cx="177650" cy="271875"/>
              </a:xfrm>
              <a:custGeom>
                <a:avLst/>
                <a:gdLst/>
                <a:ahLst/>
                <a:cxnLst/>
                <a:rect l="l" t="t" r="r" b="b"/>
                <a:pathLst>
                  <a:path w="7106" h="10875" extrusionOk="0">
                    <a:moveTo>
                      <a:pt x="1" y="0"/>
                    </a:moveTo>
                    <a:lnTo>
                      <a:pt x="1902" y="2669"/>
                    </a:lnTo>
                    <a:cubicBezTo>
                      <a:pt x="2536" y="3536"/>
                      <a:pt x="3170" y="4437"/>
                      <a:pt x="3770" y="5304"/>
                    </a:cubicBezTo>
                    <a:cubicBezTo>
                      <a:pt x="4370" y="6205"/>
                      <a:pt x="4971" y="7139"/>
                      <a:pt x="5538" y="8039"/>
                    </a:cubicBezTo>
                    <a:cubicBezTo>
                      <a:pt x="6072" y="8973"/>
                      <a:pt x="6639" y="9907"/>
                      <a:pt x="7106" y="10875"/>
                    </a:cubicBezTo>
                    <a:cubicBezTo>
                      <a:pt x="6839" y="9841"/>
                      <a:pt x="6405" y="8806"/>
                      <a:pt x="5905" y="7839"/>
                    </a:cubicBezTo>
                    <a:cubicBezTo>
                      <a:pt x="5404" y="6838"/>
                      <a:pt x="4837" y="5904"/>
                      <a:pt x="4237" y="5004"/>
                    </a:cubicBezTo>
                    <a:cubicBezTo>
                      <a:pt x="3003" y="3202"/>
                      <a:pt x="1602" y="150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51"/>
              <p:cNvSpPr/>
              <p:nvPr/>
            </p:nvSpPr>
            <p:spPr>
              <a:xfrm>
                <a:off x="48625" y="3384888"/>
                <a:ext cx="514550" cy="445325"/>
              </a:xfrm>
              <a:custGeom>
                <a:avLst/>
                <a:gdLst/>
                <a:ahLst/>
                <a:cxnLst/>
                <a:rect l="l" t="t" r="r" b="b"/>
                <a:pathLst>
                  <a:path w="20582" h="17813" extrusionOk="0">
                    <a:moveTo>
                      <a:pt x="14611" y="0"/>
                    </a:moveTo>
                    <a:cubicBezTo>
                      <a:pt x="12743" y="0"/>
                      <a:pt x="11142" y="1034"/>
                      <a:pt x="10274" y="2502"/>
                    </a:cubicBezTo>
                    <a:cubicBezTo>
                      <a:pt x="9643" y="2186"/>
                      <a:pt x="8936" y="2033"/>
                      <a:pt x="8198" y="2033"/>
                    </a:cubicBezTo>
                    <a:cubicBezTo>
                      <a:pt x="6284" y="2033"/>
                      <a:pt x="4157" y="3060"/>
                      <a:pt x="2569" y="4937"/>
                    </a:cubicBezTo>
                    <a:cubicBezTo>
                      <a:pt x="134" y="7872"/>
                      <a:pt x="0" y="11742"/>
                      <a:pt x="2235" y="13610"/>
                    </a:cubicBezTo>
                    <a:cubicBezTo>
                      <a:pt x="3031" y="14268"/>
                      <a:pt x="4007" y="14588"/>
                      <a:pt x="5053" y="14588"/>
                    </a:cubicBezTo>
                    <a:cubicBezTo>
                      <a:pt x="5278" y="14588"/>
                      <a:pt x="5507" y="14573"/>
                      <a:pt x="5738" y="14544"/>
                    </a:cubicBezTo>
                    <a:cubicBezTo>
                      <a:pt x="6338" y="16445"/>
                      <a:pt x="8073" y="17813"/>
                      <a:pt x="10174" y="17813"/>
                    </a:cubicBezTo>
                    <a:cubicBezTo>
                      <a:pt x="12743" y="17813"/>
                      <a:pt x="14811" y="15711"/>
                      <a:pt x="14811" y="13143"/>
                    </a:cubicBezTo>
                    <a:cubicBezTo>
                      <a:pt x="14811" y="13043"/>
                      <a:pt x="14811" y="12943"/>
                      <a:pt x="14811" y="12843"/>
                    </a:cubicBezTo>
                    <a:cubicBezTo>
                      <a:pt x="15345" y="13143"/>
                      <a:pt x="15978" y="13343"/>
                      <a:pt x="16679" y="13343"/>
                    </a:cubicBezTo>
                    <a:cubicBezTo>
                      <a:pt x="18847" y="13343"/>
                      <a:pt x="20582" y="11575"/>
                      <a:pt x="20582" y="9440"/>
                    </a:cubicBezTo>
                    <a:cubicBezTo>
                      <a:pt x="20582" y="8306"/>
                      <a:pt x="20115" y="7305"/>
                      <a:pt x="19347" y="6571"/>
                    </a:cubicBezTo>
                    <a:cubicBezTo>
                      <a:pt x="19514" y="6104"/>
                      <a:pt x="19614" y="5571"/>
                      <a:pt x="19614" y="5004"/>
                    </a:cubicBezTo>
                    <a:cubicBezTo>
                      <a:pt x="19614" y="2235"/>
                      <a:pt x="17379" y="0"/>
                      <a:pt x="146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51"/>
              <p:cNvSpPr/>
              <p:nvPr/>
            </p:nvSpPr>
            <p:spPr>
              <a:xfrm>
                <a:off x="60300" y="3379588"/>
                <a:ext cx="507875" cy="457850"/>
              </a:xfrm>
              <a:custGeom>
                <a:avLst/>
                <a:gdLst/>
                <a:ahLst/>
                <a:cxnLst/>
                <a:rect l="l" t="t" r="r" b="b"/>
                <a:pathLst>
                  <a:path w="20315" h="18314" extrusionOk="0">
                    <a:moveTo>
                      <a:pt x="14193" y="450"/>
                    </a:moveTo>
                    <a:cubicBezTo>
                      <a:pt x="14843" y="450"/>
                      <a:pt x="15498" y="586"/>
                      <a:pt x="16112" y="846"/>
                    </a:cubicBezTo>
                    <a:cubicBezTo>
                      <a:pt x="17179" y="1313"/>
                      <a:pt x="18080" y="2180"/>
                      <a:pt x="18580" y="3281"/>
                    </a:cubicBezTo>
                    <a:cubicBezTo>
                      <a:pt x="19081" y="4348"/>
                      <a:pt x="19181" y="5616"/>
                      <a:pt x="18847" y="6817"/>
                    </a:cubicBezTo>
                    <a:cubicBezTo>
                      <a:pt x="19514" y="7484"/>
                      <a:pt x="19915" y="8351"/>
                      <a:pt x="19981" y="9285"/>
                    </a:cubicBezTo>
                    <a:cubicBezTo>
                      <a:pt x="20048" y="10186"/>
                      <a:pt x="19748" y="11120"/>
                      <a:pt x="19214" y="11820"/>
                    </a:cubicBezTo>
                    <a:cubicBezTo>
                      <a:pt x="18680" y="12554"/>
                      <a:pt x="17880" y="13055"/>
                      <a:pt x="17012" y="13221"/>
                    </a:cubicBezTo>
                    <a:cubicBezTo>
                      <a:pt x="16772" y="13268"/>
                      <a:pt x="16525" y="13291"/>
                      <a:pt x="16279" y="13291"/>
                    </a:cubicBezTo>
                    <a:cubicBezTo>
                      <a:pt x="15639" y="13291"/>
                      <a:pt x="14998" y="13134"/>
                      <a:pt x="14444" y="12821"/>
                    </a:cubicBezTo>
                    <a:lnTo>
                      <a:pt x="14044" y="12588"/>
                    </a:lnTo>
                    <a:lnTo>
                      <a:pt x="14044" y="13088"/>
                    </a:lnTo>
                    <a:cubicBezTo>
                      <a:pt x="14110" y="14122"/>
                      <a:pt x="13777" y="15223"/>
                      <a:pt x="13143" y="16023"/>
                    </a:cubicBezTo>
                    <a:cubicBezTo>
                      <a:pt x="12476" y="16857"/>
                      <a:pt x="11542" y="17458"/>
                      <a:pt x="10508" y="17625"/>
                    </a:cubicBezTo>
                    <a:cubicBezTo>
                      <a:pt x="10220" y="17690"/>
                      <a:pt x="9927" y="17721"/>
                      <a:pt x="9635" y="17721"/>
                    </a:cubicBezTo>
                    <a:cubicBezTo>
                      <a:pt x="8877" y="17721"/>
                      <a:pt x="8122" y="17509"/>
                      <a:pt x="7472" y="17124"/>
                    </a:cubicBezTo>
                    <a:cubicBezTo>
                      <a:pt x="6538" y="16590"/>
                      <a:pt x="5838" y="15690"/>
                      <a:pt x="5504" y="14689"/>
                    </a:cubicBezTo>
                    <a:lnTo>
                      <a:pt x="5438" y="14489"/>
                    </a:lnTo>
                    <a:lnTo>
                      <a:pt x="5237" y="14522"/>
                    </a:lnTo>
                    <a:cubicBezTo>
                      <a:pt x="5029" y="14546"/>
                      <a:pt x="4819" y="14559"/>
                      <a:pt x="4608" y="14559"/>
                    </a:cubicBezTo>
                    <a:cubicBezTo>
                      <a:pt x="3943" y="14559"/>
                      <a:pt x="3277" y="14434"/>
                      <a:pt x="2669" y="14155"/>
                    </a:cubicBezTo>
                    <a:cubicBezTo>
                      <a:pt x="2302" y="13989"/>
                      <a:pt x="1935" y="13722"/>
                      <a:pt x="1601" y="13422"/>
                    </a:cubicBezTo>
                    <a:cubicBezTo>
                      <a:pt x="1435" y="13288"/>
                      <a:pt x="1335" y="13088"/>
                      <a:pt x="1168" y="12921"/>
                    </a:cubicBezTo>
                    <a:cubicBezTo>
                      <a:pt x="1068" y="12754"/>
                      <a:pt x="934" y="12588"/>
                      <a:pt x="834" y="12354"/>
                    </a:cubicBezTo>
                    <a:cubicBezTo>
                      <a:pt x="434" y="11587"/>
                      <a:pt x="267" y="10686"/>
                      <a:pt x="301" y="9786"/>
                    </a:cubicBezTo>
                    <a:cubicBezTo>
                      <a:pt x="334" y="8885"/>
                      <a:pt x="601" y="7984"/>
                      <a:pt x="968" y="7150"/>
                    </a:cubicBezTo>
                    <a:cubicBezTo>
                      <a:pt x="1702" y="5516"/>
                      <a:pt x="3002" y="4082"/>
                      <a:pt x="4604" y="3248"/>
                    </a:cubicBezTo>
                    <a:cubicBezTo>
                      <a:pt x="5404" y="2847"/>
                      <a:pt x="6271" y="2547"/>
                      <a:pt x="7139" y="2480"/>
                    </a:cubicBezTo>
                    <a:cubicBezTo>
                      <a:pt x="7310" y="2461"/>
                      <a:pt x="7481" y="2452"/>
                      <a:pt x="7651" y="2452"/>
                    </a:cubicBezTo>
                    <a:cubicBezTo>
                      <a:pt x="8376" y="2452"/>
                      <a:pt x="9086" y="2623"/>
                      <a:pt x="9707" y="2947"/>
                    </a:cubicBezTo>
                    <a:lnTo>
                      <a:pt x="9907" y="3047"/>
                    </a:lnTo>
                    <a:lnTo>
                      <a:pt x="10007" y="2847"/>
                    </a:lnTo>
                    <a:cubicBezTo>
                      <a:pt x="10608" y="1847"/>
                      <a:pt x="11575" y="1079"/>
                      <a:pt x="12676" y="712"/>
                    </a:cubicBezTo>
                    <a:cubicBezTo>
                      <a:pt x="13163" y="535"/>
                      <a:pt x="13676" y="450"/>
                      <a:pt x="14193" y="450"/>
                    </a:cubicBezTo>
                    <a:close/>
                    <a:moveTo>
                      <a:pt x="14077" y="1"/>
                    </a:moveTo>
                    <a:cubicBezTo>
                      <a:pt x="13547" y="1"/>
                      <a:pt x="13017" y="81"/>
                      <a:pt x="12509" y="245"/>
                    </a:cubicBezTo>
                    <a:cubicBezTo>
                      <a:pt x="11375" y="592"/>
                      <a:pt x="10359" y="1386"/>
                      <a:pt x="9716" y="2429"/>
                    </a:cubicBezTo>
                    <a:lnTo>
                      <a:pt x="9716" y="2429"/>
                    </a:lnTo>
                    <a:cubicBezTo>
                      <a:pt x="9338" y="2267"/>
                      <a:pt x="8939" y="2137"/>
                      <a:pt x="8540" y="2080"/>
                    </a:cubicBezTo>
                    <a:cubicBezTo>
                      <a:pt x="8270" y="2061"/>
                      <a:pt x="7989" y="2042"/>
                      <a:pt x="7710" y="2042"/>
                    </a:cubicBezTo>
                    <a:cubicBezTo>
                      <a:pt x="7506" y="2042"/>
                      <a:pt x="7303" y="2052"/>
                      <a:pt x="7105" y="2080"/>
                    </a:cubicBezTo>
                    <a:cubicBezTo>
                      <a:pt x="6171" y="2214"/>
                      <a:pt x="5271" y="2547"/>
                      <a:pt x="4470" y="3014"/>
                    </a:cubicBezTo>
                    <a:cubicBezTo>
                      <a:pt x="2869" y="3948"/>
                      <a:pt x="1601" y="5416"/>
                      <a:pt x="801" y="7084"/>
                    </a:cubicBezTo>
                    <a:cubicBezTo>
                      <a:pt x="401" y="7918"/>
                      <a:pt x="167" y="8818"/>
                      <a:pt x="67" y="9752"/>
                    </a:cubicBezTo>
                    <a:cubicBezTo>
                      <a:pt x="0" y="10686"/>
                      <a:pt x="134" y="11654"/>
                      <a:pt x="534" y="12521"/>
                    </a:cubicBezTo>
                    <a:cubicBezTo>
                      <a:pt x="634" y="12721"/>
                      <a:pt x="768" y="12921"/>
                      <a:pt x="901" y="13155"/>
                    </a:cubicBezTo>
                    <a:cubicBezTo>
                      <a:pt x="1034" y="13321"/>
                      <a:pt x="1168" y="13522"/>
                      <a:pt x="1335" y="13688"/>
                    </a:cubicBezTo>
                    <a:cubicBezTo>
                      <a:pt x="1668" y="14055"/>
                      <a:pt x="2068" y="14322"/>
                      <a:pt x="2502" y="14556"/>
                    </a:cubicBezTo>
                    <a:cubicBezTo>
                      <a:pt x="3189" y="14899"/>
                      <a:pt x="3938" y="15054"/>
                      <a:pt x="4701" y="15054"/>
                    </a:cubicBezTo>
                    <a:cubicBezTo>
                      <a:pt x="4832" y="15054"/>
                      <a:pt x="4964" y="15050"/>
                      <a:pt x="5096" y="15041"/>
                    </a:cubicBezTo>
                    <a:lnTo>
                      <a:pt x="5096" y="15041"/>
                    </a:lnTo>
                    <a:cubicBezTo>
                      <a:pt x="5455" y="16098"/>
                      <a:pt x="6195" y="17024"/>
                      <a:pt x="7172" y="17591"/>
                    </a:cubicBezTo>
                    <a:cubicBezTo>
                      <a:pt x="7918" y="18064"/>
                      <a:pt x="8812" y="18314"/>
                      <a:pt x="9703" y="18314"/>
                    </a:cubicBezTo>
                    <a:cubicBezTo>
                      <a:pt x="10007" y="18314"/>
                      <a:pt x="10311" y="18284"/>
                      <a:pt x="10608" y="18225"/>
                    </a:cubicBezTo>
                    <a:cubicBezTo>
                      <a:pt x="11775" y="17992"/>
                      <a:pt x="12876" y="17358"/>
                      <a:pt x="13610" y="16390"/>
                    </a:cubicBezTo>
                    <a:cubicBezTo>
                      <a:pt x="14253" y="15572"/>
                      <a:pt x="14614" y="14524"/>
                      <a:pt x="14627" y="13492"/>
                    </a:cubicBezTo>
                    <a:lnTo>
                      <a:pt x="14627" y="13492"/>
                    </a:lnTo>
                    <a:cubicBezTo>
                      <a:pt x="15114" y="13692"/>
                      <a:pt x="15644" y="13785"/>
                      <a:pt x="16173" y="13785"/>
                    </a:cubicBezTo>
                    <a:cubicBezTo>
                      <a:pt x="16490" y="13785"/>
                      <a:pt x="16806" y="13752"/>
                      <a:pt x="17113" y="13688"/>
                    </a:cubicBezTo>
                    <a:cubicBezTo>
                      <a:pt x="18080" y="13455"/>
                      <a:pt x="18947" y="12854"/>
                      <a:pt x="19514" y="12054"/>
                    </a:cubicBezTo>
                    <a:cubicBezTo>
                      <a:pt x="20081" y="11220"/>
                      <a:pt x="20315" y="10219"/>
                      <a:pt x="20215" y="9252"/>
                    </a:cubicBezTo>
                    <a:cubicBezTo>
                      <a:pt x="20081" y="8318"/>
                      <a:pt x="19614" y="7384"/>
                      <a:pt x="18914" y="6783"/>
                    </a:cubicBezTo>
                    <a:cubicBezTo>
                      <a:pt x="19114" y="6250"/>
                      <a:pt x="19247" y="5616"/>
                      <a:pt x="19214" y="4982"/>
                    </a:cubicBezTo>
                    <a:cubicBezTo>
                      <a:pt x="19214" y="4382"/>
                      <a:pt x="19081" y="3748"/>
                      <a:pt x="18847" y="3148"/>
                    </a:cubicBezTo>
                    <a:cubicBezTo>
                      <a:pt x="18380" y="1980"/>
                      <a:pt x="17446" y="1013"/>
                      <a:pt x="16279" y="479"/>
                    </a:cubicBezTo>
                    <a:cubicBezTo>
                      <a:pt x="15591" y="165"/>
                      <a:pt x="14835" y="1"/>
                      <a:pt x="140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51"/>
              <p:cNvSpPr/>
              <p:nvPr/>
            </p:nvSpPr>
            <p:spPr>
              <a:xfrm>
                <a:off x="137850" y="3507463"/>
                <a:ext cx="80925" cy="16515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6606" extrusionOk="0">
                    <a:moveTo>
                      <a:pt x="3103" y="1"/>
                    </a:moveTo>
                    <a:cubicBezTo>
                      <a:pt x="3103" y="1"/>
                      <a:pt x="2369" y="735"/>
                      <a:pt x="2803" y="1746"/>
                    </a:cubicBezTo>
                    <a:lnTo>
                      <a:pt x="2803" y="1746"/>
                    </a:lnTo>
                    <a:lnTo>
                      <a:pt x="3103" y="1"/>
                    </a:lnTo>
                    <a:close/>
                    <a:moveTo>
                      <a:pt x="2803" y="1746"/>
                    </a:moveTo>
                    <a:lnTo>
                      <a:pt x="2673" y="2502"/>
                    </a:lnTo>
                    <a:lnTo>
                      <a:pt x="2673" y="2502"/>
                    </a:lnTo>
                    <a:cubicBezTo>
                      <a:pt x="3005" y="2412"/>
                      <a:pt x="3236" y="2402"/>
                      <a:pt x="3236" y="2402"/>
                    </a:cubicBezTo>
                    <a:cubicBezTo>
                      <a:pt x="3031" y="2175"/>
                      <a:pt x="2892" y="1955"/>
                      <a:pt x="2803" y="1746"/>
                    </a:cubicBezTo>
                    <a:close/>
                    <a:moveTo>
                      <a:pt x="2673" y="2502"/>
                    </a:moveTo>
                    <a:cubicBezTo>
                      <a:pt x="2114" y="2656"/>
                      <a:pt x="1270" y="3041"/>
                      <a:pt x="768" y="4003"/>
                    </a:cubicBezTo>
                    <a:cubicBezTo>
                      <a:pt x="1" y="5571"/>
                      <a:pt x="1969" y="6605"/>
                      <a:pt x="1969" y="6605"/>
                    </a:cubicBezTo>
                    <a:lnTo>
                      <a:pt x="2673" y="250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51"/>
              <p:cNvSpPr/>
              <p:nvPr/>
            </p:nvSpPr>
            <p:spPr>
              <a:xfrm>
                <a:off x="146200" y="3507463"/>
                <a:ext cx="85075" cy="16515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6606" extrusionOk="0">
                    <a:moveTo>
                      <a:pt x="2769" y="1"/>
                    </a:moveTo>
                    <a:lnTo>
                      <a:pt x="2769" y="1"/>
                    </a:lnTo>
                    <a:cubicBezTo>
                      <a:pt x="2602" y="134"/>
                      <a:pt x="2435" y="334"/>
                      <a:pt x="2335" y="534"/>
                    </a:cubicBezTo>
                    <a:cubicBezTo>
                      <a:pt x="2235" y="734"/>
                      <a:pt x="2168" y="1001"/>
                      <a:pt x="2202" y="1235"/>
                    </a:cubicBezTo>
                    <a:cubicBezTo>
                      <a:pt x="2202" y="1468"/>
                      <a:pt x="2235" y="1735"/>
                      <a:pt x="2335" y="1935"/>
                    </a:cubicBezTo>
                    <a:cubicBezTo>
                      <a:pt x="2375" y="2029"/>
                      <a:pt x="2421" y="2118"/>
                      <a:pt x="2472" y="2203"/>
                    </a:cubicBezTo>
                    <a:lnTo>
                      <a:pt x="2472" y="2203"/>
                    </a:lnTo>
                    <a:cubicBezTo>
                      <a:pt x="2044" y="2273"/>
                      <a:pt x="1653" y="2443"/>
                      <a:pt x="1301" y="2669"/>
                    </a:cubicBezTo>
                    <a:cubicBezTo>
                      <a:pt x="801" y="2969"/>
                      <a:pt x="400" y="3436"/>
                      <a:pt x="200" y="3937"/>
                    </a:cubicBezTo>
                    <a:cubicBezTo>
                      <a:pt x="67" y="4237"/>
                      <a:pt x="0" y="4537"/>
                      <a:pt x="33" y="4837"/>
                    </a:cubicBezTo>
                    <a:cubicBezTo>
                      <a:pt x="100" y="5138"/>
                      <a:pt x="200" y="5404"/>
                      <a:pt x="367" y="5638"/>
                    </a:cubicBezTo>
                    <a:cubicBezTo>
                      <a:pt x="701" y="6105"/>
                      <a:pt x="1168" y="6405"/>
                      <a:pt x="1635" y="6605"/>
                    </a:cubicBezTo>
                    <a:cubicBezTo>
                      <a:pt x="1234" y="6272"/>
                      <a:pt x="867" y="5905"/>
                      <a:pt x="667" y="5471"/>
                    </a:cubicBezTo>
                    <a:cubicBezTo>
                      <a:pt x="567" y="5238"/>
                      <a:pt x="500" y="5038"/>
                      <a:pt x="500" y="4804"/>
                    </a:cubicBezTo>
                    <a:cubicBezTo>
                      <a:pt x="500" y="4571"/>
                      <a:pt x="567" y="4370"/>
                      <a:pt x="667" y="4170"/>
                    </a:cubicBezTo>
                    <a:cubicBezTo>
                      <a:pt x="867" y="3737"/>
                      <a:pt x="1201" y="3403"/>
                      <a:pt x="1601" y="3136"/>
                    </a:cubicBezTo>
                    <a:cubicBezTo>
                      <a:pt x="1968" y="2869"/>
                      <a:pt x="2469" y="2703"/>
                      <a:pt x="2936" y="2636"/>
                    </a:cubicBezTo>
                    <a:lnTo>
                      <a:pt x="3403" y="2569"/>
                    </a:lnTo>
                    <a:lnTo>
                      <a:pt x="3102" y="2236"/>
                    </a:lnTo>
                    <a:lnTo>
                      <a:pt x="2902" y="2002"/>
                    </a:lnTo>
                    <a:cubicBezTo>
                      <a:pt x="2835" y="1935"/>
                      <a:pt x="2769" y="1835"/>
                      <a:pt x="2702" y="1769"/>
                    </a:cubicBezTo>
                    <a:cubicBezTo>
                      <a:pt x="2602" y="1602"/>
                      <a:pt x="2535" y="1402"/>
                      <a:pt x="2502" y="1201"/>
                    </a:cubicBezTo>
                    <a:cubicBezTo>
                      <a:pt x="2435" y="801"/>
                      <a:pt x="2535" y="368"/>
                      <a:pt x="27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51"/>
              <p:cNvSpPr/>
              <p:nvPr/>
            </p:nvSpPr>
            <p:spPr>
              <a:xfrm>
                <a:off x="426400" y="3535813"/>
                <a:ext cx="42550" cy="105100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204" extrusionOk="0">
                    <a:moveTo>
                      <a:pt x="0" y="1"/>
                    </a:moveTo>
                    <a:lnTo>
                      <a:pt x="567" y="4204"/>
                    </a:lnTo>
                    <a:cubicBezTo>
                      <a:pt x="1701" y="3437"/>
                      <a:pt x="434" y="2102"/>
                      <a:pt x="434" y="2102"/>
                    </a:cubicBezTo>
                    <a:cubicBezTo>
                      <a:pt x="1401" y="90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51"/>
              <p:cNvSpPr/>
              <p:nvPr/>
            </p:nvSpPr>
            <p:spPr>
              <a:xfrm>
                <a:off x="426400" y="3535813"/>
                <a:ext cx="30875" cy="10510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4204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67" y="334"/>
                      <a:pt x="467" y="668"/>
                      <a:pt x="534" y="1001"/>
                    </a:cubicBezTo>
                    <a:cubicBezTo>
                      <a:pt x="534" y="1168"/>
                      <a:pt x="534" y="1335"/>
                      <a:pt x="467" y="1502"/>
                    </a:cubicBezTo>
                    <a:cubicBezTo>
                      <a:pt x="400" y="1635"/>
                      <a:pt x="300" y="1769"/>
                      <a:pt x="200" y="1935"/>
                    </a:cubicBezTo>
                    <a:lnTo>
                      <a:pt x="67" y="2136"/>
                    </a:lnTo>
                    <a:lnTo>
                      <a:pt x="234" y="2302"/>
                    </a:lnTo>
                    <a:cubicBezTo>
                      <a:pt x="334" y="2436"/>
                      <a:pt x="467" y="2569"/>
                      <a:pt x="567" y="2736"/>
                    </a:cubicBezTo>
                    <a:cubicBezTo>
                      <a:pt x="667" y="2869"/>
                      <a:pt x="734" y="3036"/>
                      <a:pt x="801" y="3203"/>
                    </a:cubicBezTo>
                    <a:cubicBezTo>
                      <a:pt x="834" y="3370"/>
                      <a:pt x="867" y="3537"/>
                      <a:pt x="834" y="3703"/>
                    </a:cubicBezTo>
                    <a:cubicBezTo>
                      <a:pt x="801" y="3870"/>
                      <a:pt x="701" y="4037"/>
                      <a:pt x="567" y="4204"/>
                    </a:cubicBezTo>
                    <a:cubicBezTo>
                      <a:pt x="767" y="4137"/>
                      <a:pt x="967" y="4004"/>
                      <a:pt x="1101" y="3803"/>
                    </a:cubicBezTo>
                    <a:cubicBezTo>
                      <a:pt x="1201" y="3603"/>
                      <a:pt x="1234" y="3336"/>
                      <a:pt x="1234" y="3103"/>
                    </a:cubicBezTo>
                    <a:cubicBezTo>
                      <a:pt x="1201" y="2869"/>
                      <a:pt x="1101" y="2669"/>
                      <a:pt x="1001" y="2469"/>
                    </a:cubicBezTo>
                    <a:cubicBezTo>
                      <a:pt x="933" y="2333"/>
                      <a:pt x="865" y="2212"/>
                      <a:pt x="775" y="2086"/>
                    </a:cubicBezTo>
                    <a:lnTo>
                      <a:pt x="775" y="2086"/>
                    </a:lnTo>
                    <a:cubicBezTo>
                      <a:pt x="865" y="1958"/>
                      <a:pt x="945" y="1811"/>
                      <a:pt x="967" y="1635"/>
                    </a:cubicBezTo>
                    <a:cubicBezTo>
                      <a:pt x="1034" y="1402"/>
                      <a:pt x="1034" y="1135"/>
                      <a:pt x="934" y="901"/>
                    </a:cubicBezTo>
                    <a:cubicBezTo>
                      <a:pt x="867" y="668"/>
                      <a:pt x="734" y="468"/>
                      <a:pt x="567" y="334"/>
                    </a:cubicBezTo>
                    <a:cubicBezTo>
                      <a:pt x="400" y="168"/>
                      <a:pt x="200" y="67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51"/>
              <p:cNvSpPr/>
              <p:nvPr/>
            </p:nvSpPr>
            <p:spPr>
              <a:xfrm>
                <a:off x="1186100" y="4951838"/>
                <a:ext cx="160975" cy="369450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14778" extrusionOk="0">
                    <a:moveTo>
                      <a:pt x="34" y="0"/>
                    </a:moveTo>
                    <a:cubicBezTo>
                      <a:pt x="0" y="1368"/>
                      <a:pt x="101" y="2769"/>
                      <a:pt x="434" y="4103"/>
                    </a:cubicBezTo>
                    <a:cubicBezTo>
                      <a:pt x="734" y="5438"/>
                      <a:pt x="1168" y="6772"/>
                      <a:pt x="1768" y="8006"/>
                    </a:cubicBezTo>
                    <a:cubicBezTo>
                      <a:pt x="2369" y="9274"/>
                      <a:pt x="3036" y="10474"/>
                      <a:pt x="3803" y="11609"/>
                    </a:cubicBezTo>
                    <a:cubicBezTo>
                      <a:pt x="4604" y="12743"/>
                      <a:pt x="5471" y="13810"/>
                      <a:pt x="6438" y="14778"/>
                    </a:cubicBezTo>
                    <a:cubicBezTo>
                      <a:pt x="5638" y="13677"/>
                      <a:pt x="4904" y="12509"/>
                      <a:pt x="4170" y="11375"/>
                    </a:cubicBezTo>
                    <a:cubicBezTo>
                      <a:pt x="3503" y="10208"/>
                      <a:pt x="2836" y="9007"/>
                      <a:pt x="2269" y="7773"/>
                    </a:cubicBezTo>
                    <a:lnTo>
                      <a:pt x="1868" y="6839"/>
                    </a:lnTo>
                    <a:lnTo>
                      <a:pt x="1502" y="5905"/>
                    </a:lnTo>
                    <a:cubicBezTo>
                      <a:pt x="1368" y="5604"/>
                      <a:pt x="1268" y="5271"/>
                      <a:pt x="1168" y="4971"/>
                    </a:cubicBezTo>
                    <a:cubicBezTo>
                      <a:pt x="1068" y="4637"/>
                      <a:pt x="934" y="4303"/>
                      <a:pt x="834" y="4003"/>
                    </a:cubicBezTo>
                    <a:lnTo>
                      <a:pt x="568" y="3002"/>
                    </a:lnTo>
                    <a:cubicBezTo>
                      <a:pt x="501" y="2669"/>
                      <a:pt x="434" y="2335"/>
                      <a:pt x="367" y="2035"/>
                    </a:cubicBezTo>
                    <a:cubicBezTo>
                      <a:pt x="201" y="1368"/>
                      <a:pt x="167" y="667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51"/>
              <p:cNvSpPr/>
              <p:nvPr/>
            </p:nvSpPr>
            <p:spPr>
              <a:xfrm>
                <a:off x="956775" y="4934313"/>
                <a:ext cx="200150" cy="331100"/>
              </a:xfrm>
              <a:custGeom>
                <a:avLst/>
                <a:gdLst/>
                <a:ahLst/>
                <a:cxnLst/>
                <a:rect l="l" t="t" r="r" b="b"/>
                <a:pathLst>
                  <a:path w="8006" h="13244" extrusionOk="0">
                    <a:moveTo>
                      <a:pt x="8006" y="1"/>
                    </a:moveTo>
                    <a:lnTo>
                      <a:pt x="8006" y="1"/>
                    </a:lnTo>
                    <a:cubicBezTo>
                      <a:pt x="7372" y="1135"/>
                      <a:pt x="6672" y="2236"/>
                      <a:pt x="6005" y="3337"/>
                    </a:cubicBezTo>
                    <a:lnTo>
                      <a:pt x="4003" y="6606"/>
                    </a:lnTo>
                    <a:cubicBezTo>
                      <a:pt x="2635" y="8807"/>
                      <a:pt x="1268" y="10975"/>
                      <a:pt x="0" y="13244"/>
                    </a:cubicBezTo>
                    <a:cubicBezTo>
                      <a:pt x="1635" y="11242"/>
                      <a:pt x="3102" y="9107"/>
                      <a:pt x="4470" y="6906"/>
                    </a:cubicBezTo>
                    <a:cubicBezTo>
                      <a:pt x="5137" y="5805"/>
                      <a:pt x="5804" y="4704"/>
                      <a:pt x="6405" y="3537"/>
                    </a:cubicBezTo>
                    <a:cubicBezTo>
                      <a:pt x="7005" y="2403"/>
                      <a:pt x="7572" y="1235"/>
                      <a:pt x="80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8" name="Google Shape;2538;p51"/>
              <p:cNvSpPr/>
              <p:nvPr/>
            </p:nvSpPr>
            <p:spPr>
              <a:xfrm>
                <a:off x="1136900" y="4958513"/>
                <a:ext cx="38375" cy="324425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2977" extrusionOk="0">
                    <a:moveTo>
                      <a:pt x="1535" y="0"/>
                    </a:moveTo>
                    <a:lnTo>
                      <a:pt x="1535" y="0"/>
                    </a:lnTo>
                    <a:cubicBezTo>
                      <a:pt x="1101" y="1034"/>
                      <a:pt x="801" y="2068"/>
                      <a:pt x="567" y="3169"/>
                    </a:cubicBezTo>
                    <a:cubicBezTo>
                      <a:pt x="367" y="4237"/>
                      <a:pt x="234" y="5337"/>
                      <a:pt x="134" y="6405"/>
                    </a:cubicBezTo>
                    <a:cubicBezTo>
                      <a:pt x="0" y="8606"/>
                      <a:pt x="34" y="10808"/>
                      <a:pt x="334" y="12976"/>
                    </a:cubicBezTo>
                    <a:lnTo>
                      <a:pt x="501" y="9707"/>
                    </a:lnTo>
                    <a:cubicBezTo>
                      <a:pt x="567" y="8606"/>
                      <a:pt x="634" y="7539"/>
                      <a:pt x="701" y="6471"/>
                    </a:cubicBezTo>
                    <a:cubicBezTo>
                      <a:pt x="768" y="5371"/>
                      <a:pt x="901" y="4303"/>
                      <a:pt x="1001" y="3236"/>
                    </a:cubicBezTo>
                    <a:cubicBezTo>
                      <a:pt x="1168" y="2168"/>
                      <a:pt x="1301" y="1068"/>
                      <a:pt x="1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9" name="Google Shape;2539;p51"/>
              <p:cNvSpPr/>
              <p:nvPr/>
            </p:nvSpPr>
            <p:spPr>
              <a:xfrm>
                <a:off x="884225" y="5153588"/>
                <a:ext cx="532075" cy="409350"/>
              </a:xfrm>
              <a:custGeom>
                <a:avLst/>
                <a:gdLst/>
                <a:ahLst/>
                <a:cxnLst/>
                <a:rect l="l" t="t" r="r" b="b"/>
                <a:pathLst>
                  <a:path w="21283" h="16374" extrusionOk="0">
                    <a:moveTo>
                      <a:pt x="6781" y="1"/>
                    </a:moveTo>
                    <a:cubicBezTo>
                      <a:pt x="5621" y="1"/>
                      <a:pt x="4473" y="508"/>
                      <a:pt x="3703" y="1470"/>
                    </a:cubicBezTo>
                    <a:cubicBezTo>
                      <a:pt x="3002" y="2371"/>
                      <a:pt x="2769" y="3439"/>
                      <a:pt x="2902" y="4473"/>
                    </a:cubicBezTo>
                    <a:cubicBezTo>
                      <a:pt x="2469" y="4773"/>
                      <a:pt x="2068" y="5106"/>
                      <a:pt x="1735" y="5540"/>
                    </a:cubicBezTo>
                    <a:cubicBezTo>
                      <a:pt x="0" y="7708"/>
                      <a:pt x="367" y="10844"/>
                      <a:pt x="2535" y="12578"/>
                    </a:cubicBezTo>
                    <a:cubicBezTo>
                      <a:pt x="3449" y="13301"/>
                      <a:pt x="4553" y="13658"/>
                      <a:pt x="5647" y="13658"/>
                    </a:cubicBezTo>
                    <a:cubicBezTo>
                      <a:pt x="6271" y="13658"/>
                      <a:pt x="6891" y="13542"/>
                      <a:pt x="7472" y="13312"/>
                    </a:cubicBezTo>
                    <a:cubicBezTo>
                      <a:pt x="8341" y="15185"/>
                      <a:pt x="10579" y="16374"/>
                      <a:pt x="13181" y="16374"/>
                    </a:cubicBezTo>
                    <a:cubicBezTo>
                      <a:pt x="13776" y="16374"/>
                      <a:pt x="14390" y="16311"/>
                      <a:pt x="15011" y="16181"/>
                    </a:cubicBezTo>
                    <a:cubicBezTo>
                      <a:pt x="18747" y="15414"/>
                      <a:pt x="21282" y="12478"/>
                      <a:pt x="20682" y="9610"/>
                    </a:cubicBezTo>
                    <a:cubicBezTo>
                      <a:pt x="20415" y="8375"/>
                      <a:pt x="19648" y="7375"/>
                      <a:pt x="18513" y="6708"/>
                    </a:cubicBezTo>
                    <a:cubicBezTo>
                      <a:pt x="19214" y="4840"/>
                      <a:pt x="18680" y="2705"/>
                      <a:pt x="17079" y="1404"/>
                    </a:cubicBezTo>
                    <a:cubicBezTo>
                      <a:pt x="16212" y="721"/>
                      <a:pt x="15186" y="390"/>
                      <a:pt x="14172" y="390"/>
                    </a:cubicBezTo>
                    <a:cubicBezTo>
                      <a:pt x="12806" y="390"/>
                      <a:pt x="11460" y="989"/>
                      <a:pt x="10541" y="2138"/>
                    </a:cubicBezTo>
                    <a:cubicBezTo>
                      <a:pt x="10474" y="2238"/>
                      <a:pt x="10408" y="2304"/>
                      <a:pt x="10374" y="2404"/>
                    </a:cubicBezTo>
                    <a:cubicBezTo>
                      <a:pt x="10107" y="1804"/>
                      <a:pt x="9740" y="1270"/>
                      <a:pt x="9207" y="837"/>
                    </a:cubicBezTo>
                    <a:cubicBezTo>
                      <a:pt x="8488" y="273"/>
                      <a:pt x="7631" y="1"/>
                      <a:pt x="67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0" name="Google Shape;2540;p51"/>
              <p:cNvSpPr/>
              <p:nvPr/>
            </p:nvSpPr>
            <p:spPr>
              <a:xfrm>
                <a:off x="892550" y="5148863"/>
                <a:ext cx="516225" cy="416525"/>
              </a:xfrm>
              <a:custGeom>
                <a:avLst/>
                <a:gdLst/>
                <a:ahLst/>
                <a:cxnLst/>
                <a:rect l="l" t="t" r="r" b="b"/>
                <a:pathLst>
                  <a:path w="20649" h="16661" extrusionOk="0">
                    <a:moveTo>
                      <a:pt x="6381" y="401"/>
                    </a:moveTo>
                    <a:cubicBezTo>
                      <a:pt x="6954" y="401"/>
                      <a:pt x="7525" y="535"/>
                      <a:pt x="8040" y="792"/>
                    </a:cubicBezTo>
                    <a:cubicBezTo>
                      <a:pt x="8807" y="1192"/>
                      <a:pt x="9474" y="1860"/>
                      <a:pt x="9774" y="2694"/>
                    </a:cubicBezTo>
                    <a:lnTo>
                      <a:pt x="9975" y="3161"/>
                    </a:lnTo>
                    <a:lnTo>
                      <a:pt x="10241" y="2727"/>
                    </a:lnTo>
                    <a:cubicBezTo>
                      <a:pt x="10875" y="1860"/>
                      <a:pt x="11776" y="1259"/>
                      <a:pt x="12810" y="992"/>
                    </a:cubicBezTo>
                    <a:cubicBezTo>
                      <a:pt x="13139" y="918"/>
                      <a:pt x="13475" y="881"/>
                      <a:pt x="13810" y="881"/>
                    </a:cubicBezTo>
                    <a:cubicBezTo>
                      <a:pt x="14528" y="881"/>
                      <a:pt x="15242" y="1051"/>
                      <a:pt x="15879" y="1393"/>
                    </a:cubicBezTo>
                    <a:cubicBezTo>
                      <a:pt x="16813" y="1860"/>
                      <a:pt x="17547" y="2694"/>
                      <a:pt x="17947" y="3694"/>
                    </a:cubicBezTo>
                    <a:cubicBezTo>
                      <a:pt x="18314" y="4662"/>
                      <a:pt x="18314" y="5796"/>
                      <a:pt x="17947" y="6796"/>
                    </a:cubicBezTo>
                    <a:lnTo>
                      <a:pt x="17880" y="6997"/>
                    </a:lnTo>
                    <a:lnTo>
                      <a:pt x="18047" y="7097"/>
                    </a:lnTo>
                    <a:cubicBezTo>
                      <a:pt x="18814" y="7530"/>
                      <a:pt x="19448" y="8197"/>
                      <a:pt x="19848" y="8965"/>
                    </a:cubicBezTo>
                    <a:cubicBezTo>
                      <a:pt x="20015" y="9365"/>
                      <a:pt x="20182" y="9765"/>
                      <a:pt x="20215" y="10199"/>
                    </a:cubicBezTo>
                    <a:cubicBezTo>
                      <a:pt x="20249" y="10432"/>
                      <a:pt x="20249" y="10633"/>
                      <a:pt x="20249" y="10866"/>
                    </a:cubicBezTo>
                    <a:cubicBezTo>
                      <a:pt x="20215" y="11066"/>
                      <a:pt x="20215" y="11300"/>
                      <a:pt x="20182" y="11533"/>
                    </a:cubicBezTo>
                    <a:cubicBezTo>
                      <a:pt x="19982" y="12400"/>
                      <a:pt x="19581" y="13201"/>
                      <a:pt x="18981" y="13868"/>
                    </a:cubicBezTo>
                    <a:cubicBezTo>
                      <a:pt x="18381" y="14569"/>
                      <a:pt x="17647" y="15102"/>
                      <a:pt x="16813" y="15536"/>
                    </a:cubicBezTo>
                    <a:cubicBezTo>
                      <a:pt x="15628" y="16128"/>
                      <a:pt x="14279" y="16465"/>
                      <a:pt x="12942" y="16465"/>
                    </a:cubicBezTo>
                    <a:cubicBezTo>
                      <a:pt x="12471" y="16465"/>
                      <a:pt x="12002" y="16423"/>
                      <a:pt x="11542" y="16337"/>
                    </a:cubicBezTo>
                    <a:cubicBezTo>
                      <a:pt x="10675" y="16137"/>
                      <a:pt x="9808" y="15836"/>
                      <a:pt x="9074" y="15336"/>
                    </a:cubicBezTo>
                    <a:cubicBezTo>
                      <a:pt x="8340" y="14869"/>
                      <a:pt x="7740" y="14168"/>
                      <a:pt x="7373" y="13401"/>
                    </a:cubicBezTo>
                    <a:lnTo>
                      <a:pt x="7273" y="13168"/>
                    </a:lnTo>
                    <a:lnTo>
                      <a:pt x="7039" y="13268"/>
                    </a:lnTo>
                    <a:cubicBezTo>
                      <a:pt x="6483" y="13476"/>
                      <a:pt x="5882" y="13585"/>
                      <a:pt x="5278" y="13585"/>
                    </a:cubicBezTo>
                    <a:cubicBezTo>
                      <a:pt x="4722" y="13585"/>
                      <a:pt x="4164" y="13493"/>
                      <a:pt x="3637" y="13301"/>
                    </a:cubicBezTo>
                    <a:cubicBezTo>
                      <a:pt x="2536" y="12901"/>
                      <a:pt x="1602" y="12067"/>
                      <a:pt x="1068" y="11033"/>
                    </a:cubicBezTo>
                    <a:cubicBezTo>
                      <a:pt x="501" y="10032"/>
                      <a:pt x="334" y="8765"/>
                      <a:pt x="601" y="7597"/>
                    </a:cubicBezTo>
                    <a:cubicBezTo>
                      <a:pt x="901" y="6463"/>
                      <a:pt x="1569" y="5395"/>
                      <a:pt x="2603" y="4695"/>
                    </a:cubicBezTo>
                    <a:cubicBezTo>
                      <a:pt x="2503" y="3728"/>
                      <a:pt x="2736" y="2794"/>
                      <a:pt x="3270" y="2026"/>
                    </a:cubicBezTo>
                    <a:cubicBezTo>
                      <a:pt x="3770" y="1293"/>
                      <a:pt x="4571" y="725"/>
                      <a:pt x="5438" y="525"/>
                    </a:cubicBezTo>
                    <a:cubicBezTo>
                      <a:pt x="5747" y="442"/>
                      <a:pt x="6065" y="401"/>
                      <a:pt x="6381" y="401"/>
                    </a:cubicBezTo>
                    <a:close/>
                    <a:moveTo>
                      <a:pt x="6481" y="0"/>
                    </a:moveTo>
                    <a:cubicBezTo>
                      <a:pt x="6091" y="0"/>
                      <a:pt x="5704" y="54"/>
                      <a:pt x="5338" y="158"/>
                    </a:cubicBezTo>
                    <a:cubicBezTo>
                      <a:pt x="4404" y="459"/>
                      <a:pt x="3570" y="1092"/>
                      <a:pt x="3070" y="1893"/>
                    </a:cubicBezTo>
                    <a:cubicBezTo>
                      <a:pt x="2569" y="2727"/>
                      <a:pt x="2369" y="3761"/>
                      <a:pt x="2536" y="4662"/>
                    </a:cubicBezTo>
                    <a:cubicBezTo>
                      <a:pt x="2036" y="4962"/>
                      <a:pt x="1535" y="5362"/>
                      <a:pt x="1168" y="5862"/>
                    </a:cubicBezTo>
                    <a:cubicBezTo>
                      <a:pt x="801" y="6363"/>
                      <a:pt x="501" y="6930"/>
                      <a:pt x="334" y="7530"/>
                    </a:cubicBezTo>
                    <a:cubicBezTo>
                      <a:pt x="1" y="8765"/>
                      <a:pt x="101" y="10099"/>
                      <a:pt x="668" y="11233"/>
                    </a:cubicBezTo>
                    <a:cubicBezTo>
                      <a:pt x="1268" y="12367"/>
                      <a:pt x="2269" y="13301"/>
                      <a:pt x="3470" y="13768"/>
                    </a:cubicBezTo>
                    <a:cubicBezTo>
                      <a:pt x="4039" y="13990"/>
                      <a:pt x="4646" y="14099"/>
                      <a:pt x="5255" y="14099"/>
                    </a:cubicBezTo>
                    <a:cubicBezTo>
                      <a:pt x="5856" y="14099"/>
                      <a:pt x="6458" y="13993"/>
                      <a:pt x="7028" y="13784"/>
                    </a:cubicBezTo>
                    <a:lnTo>
                      <a:pt x="7028" y="13784"/>
                    </a:lnTo>
                    <a:cubicBezTo>
                      <a:pt x="7216" y="14147"/>
                      <a:pt x="7453" y="14483"/>
                      <a:pt x="7740" y="14769"/>
                    </a:cubicBezTo>
                    <a:cubicBezTo>
                      <a:pt x="8073" y="15102"/>
                      <a:pt x="8440" y="15436"/>
                      <a:pt x="8874" y="15669"/>
                    </a:cubicBezTo>
                    <a:cubicBezTo>
                      <a:pt x="9674" y="16170"/>
                      <a:pt x="10575" y="16437"/>
                      <a:pt x="11509" y="16570"/>
                    </a:cubicBezTo>
                    <a:cubicBezTo>
                      <a:pt x="11925" y="16631"/>
                      <a:pt x="12343" y="16660"/>
                      <a:pt x="12762" y="16660"/>
                    </a:cubicBezTo>
                    <a:cubicBezTo>
                      <a:pt x="14193" y="16660"/>
                      <a:pt x="15623" y="16315"/>
                      <a:pt x="16913" y="15669"/>
                    </a:cubicBezTo>
                    <a:cubicBezTo>
                      <a:pt x="17747" y="15269"/>
                      <a:pt x="18514" y="14702"/>
                      <a:pt x="19148" y="14035"/>
                    </a:cubicBezTo>
                    <a:cubicBezTo>
                      <a:pt x="19782" y="13368"/>
                      <a:pt x="20249" y="12501"/>
                      <a:pt x="20482" y="11600"/>
                    </a:cubicBezTo>
                    <a:cubicBezTo>
                      <a:pt x="20549" y="11366"/>
                      <a:pt x="20582" y="11133"/>
                      <a:pt x="20615" y="10899"/>
                    </a:cubicBezTo>
                    <a:cubicBezTo>
                      <a:pt x="20615" y="10633"/>
                      <a:pt x="20649" y="10399"/>
                      <a:pt x="20582" y="10166"/>
                    </a:cubicBezTo>
                    <a:cubicBezTo>
                      <a:pt x="20549" y="9699"/>
                      <a:pt x="20415" y="9198"/>
                      <a:pt x="20215" y="8765"/>
                    </a:cubicBezTo>
                    <a:cubicBezTo>
                      <a:pt x="19844" y="7959"/>
                      <a:pt x="19213" y="7269"/>
                      <a:pt x="18484" y="6774"/>
                    </a:cubicBezTo>
                    <a:lnTo>
                      <a:pt x="18484" y="6774"/>
                    </a:lnTo>
                    <a:cubicBezTo>
                      <a:pt x="18850" y="5719"/>
                      <a:pt x="18856" y="4532"/>
                      <a:pt x="18447" y="3494"/>
                    </a:cubicBezTo>
                    <a:cubicBezTo>
                      <a:pt x="18047" y="2360"/>
                      <a:pt x="17213" y="1393"/>
                      <a:pt x="16146" y="859"/>
                    </a:cubicBezTo>
                    <a:cubicBezTo>
                      <a:pt x="15430" y="478"/>
                      <a:pt x="14638" y="278"/>
                      <a:pt x="13843" y="278"/>
                    </a:cubicBezTo>
                    <a:cubicBezTo>
                      <a:pt x="13452" y="278"/>
                      <a:pt x="13061" y="326"/>
                      <a:pt x="12676" y="425"/>
                    </a:cubicBezTo>
                    <a:cubicBezTo>
                      <a:pt x="11651" y="689"/>
                      <a:pt x="10728" y="1262"/>
                      <a:pt x="10067" y="2075"/>
                    </a:cubicBezTo>
                    <a:lnTo>
                      <a:pt x="10067" y="2075"/>
                    </a:lnTo>
                    <a:cubicBezTo>
                      <a:pt x="9645" y="1332"/>
                      <a:pt x="9002" y="731"/>
                      <a:pt x="8240" y="392"/>
                    </a:cubicBezTo>
                    <a:cubicBezTo>
                      <a:pt x="7693" y="128"/>
                      <a:pt x="7084" y="0"/>
                      <a:pt x="64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1" name="Google Shape;2541;p51"/>
              <p:cNvSpPr/>
              <p:nvPr/>
            </p:nvSpPr>
            <p:spPr>
              <a:xfrm>
                <a:off x="1178600" y="5383813"/>
                <a:ext cx="147625" cy="111775"/>
              </a:xfrm>
              <a:custGeom>
                <a:avLst/>
                <a:gdLst/>
                <a:ahLst/>
                <a:cxnLst/>
                <a:rect l="l" t="t" r="r" b="b"/>
                <a:pathLst>
                  <a:path w="5905" h="4471" extrusionOk="0">
                    <a:moveTo>
                      <a:pt x="5004" y="0"/>
                    </a:moveTo>
                    <a:lnTo>
                      <a:pt x="1900" y="2773"/>
                    </a:lnTo>
                    <a:lnTo>
                      <a:pt x="1900" y="2773"/>
                    </a:lnTo>
                    <a:cubicBezTo>
                      <a:pt x="1587" y="2638"/>
                      <a:pt x="1401" y="2502"/>
                      <a:pt x="1401" y="2502"/>
                    </a:cubicBezTo>
                    <a:lnTo>
                      <a:pt x="1401" y="2502"/>
                    </a:lnTo>
                    <a:cubicBezTo>
                      <a:pt x="1418" y="2807"/>
                      <a:pt x="1389" y="3064"/>
                      <a:pt x="1330" y="3283"/>
                    </a:cubicBezTo>
                    <a:lnTo>
                      <a:pt x="1330" y="3283"/>
                    </a:lnTo>
                    <a:lnTo>
                      <a:pt x="1900" y="2773"/>
                    </a:lnTo>
                    <a:lnTo>
                      <a:pt x="1900" y="2773"/>
                    </a:lnTo>
                    <a:cubicBezTo>
                      <a:pt x="2209" y="2906"/>
                      <a:pt x="2641" y="3038"/>
                      <a:pt x="3141" y="3038"/>
                    </a:cubicBezTo>
                    <a:cubicBezTo>
                      <a:pt x="3510" y="3038"/>
                      <a:pt x="3916" y="2966"/>
                      <a:pt x="4337" y="2769"/>
                    </a:cubicBezTo>
                    <a:cubicBezTo>
                      <a:pt x="5904" y="2035"/>
                      <a:pt x="5004" y="1"/>
                      <a:pt x="5004" y="0"/>
                    </a:cubicBezTo>
                    <a:close/>
                    <a:moveTo>
                      <a:pt x="1330" y="3283"/>
                    </a:moveTo>
                    <a:lnTo>
                      <a:pt x="0" y="4470"/>
                    </a:lnTo>
                    <a:cubicBezTo>
                      <a:pt x="0" y="4470"/>
                      <a:pt x="1037" y="4355"/>
                      <a:pt x="1330" y="32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2" name="Google Shape;2542;p51"/>
              <p:cNvSpPr/>
              <p:nvPr/>
            </p:nvSpPr>
            <p:spPr>
              <a:xfrm>
                <a:off x="1178600" y="5383813"/>
                <a:ext cx="135950" cy="111775"/>
              </a:xfrm>
              <a:custGeom>
                <a:avLst/>
                <a:gdLst/>
                <a:ahLst/>
                <a:cxnLst/>
                <a:rect l="l" t="t" r="r" b="b"/>
                <a:pathLst>
                  <a:path w="5438" h="4471" extrusionOk="0">
                    <a:moveTo>
                      <a:pt x="5004" y="0"/>
                    </a:moveTo>
                    <a:cubicBezTo>
                      <a:pt x="5104" y="501"/>
                      <a:pt x="5171" y="1034"/>
                      <a:pt x="5071" y="1501"/>
                    </a:cubicBezTo>
                    <a:cubicBezTo>
                      <a:pt x="5004" y="1735"/>
                      <a:pt x="4904" y="1935"/>
                      <a:pt x="4770" y="2102"/>
                    </a:cubicBezTo>
                    <a:cubicBezTo>
                      <a:pt x="4637" y="2269"/>
                      <a:pt x="4470" y="2402"/>
                      <a:pt x="4270" y="2502"/>
                    </a:cubicBezTo>
                    <a:cubicBezTo>
                      <a:pt x="3907" y="2670"/>
                      <a:pt x="3497" y="2744"/>
                      <a:pt x="3099" y="2744"/>
                    </a:cubicBezTo>
                    <a:cubicBezTo>
                      <a:pt x="3021" y="2744"/>
                      <a:pt x="2945" y="2741"/>
                      <a:pt x="2869" y="2736"/>
                    </a:cubicBezTo>
                    <a:cubicBezTo>
                      <a:pt x="2402" y="2702"/>
                      <a:pt x="1935" y="2535"/>
                      <a:pt x="1535" y="2302"/>
                    </a:cubicBezTo>
                    <a:lnTo>
                      <a:pt x="1134" y="2068"/>
                    </a:lnTo>
                    <a:lnTo>
                      <a:pt x="1134" y="2502"/>
                    </a:lnTo>
                    <a:lnTo>
                      <a:pt x="1168" y="2836"/>
                    </a:lnTo>
                    <a:cubicBezTo>
                      <a:pt x="1168" y="2936"/>
                      <a:pt x="1168" y="3036"/>
                      <a:pt x="1134" y="3136"/>
                    </a:cubicBezTo>
                    <a:cubicBezTo>
                      <a:pt x="1134" y="3336"/>
                      <a:pt x="1068" y="3503"/>
                      <a:pt x="968" y="3703"/>
                    </a:cubicBezTo>
                    <a:cubicBezTo>
                      <a:pt x="801" y="4037"/>
                      <a:pt x="434" y="4303"/>
                      <a:pt x="0" y="4470"/>
                    </a:cubicBezTo>
                    <a:cubicBezTo>
                      <a:pt x="234" y="4470"/>
                      <a:pt x="467" y="4403"/>
                      <a:pt x="667" y="4303"/>
                    </a:cubicBezTo>
                    <a:cubicBezTo>
                      <a:pt x="868" y="4203"/>
                      <a:pt x="1068" y="4070"/>
                      <a:pt x="1234" y="3870"/>
                    </a:cubicBezTo>
                    <a:cubicBezTo>
                      <a:pt x="1368" y="3670"/>
                      <a:pt x="1501" y="3436"/>
                      <a:pt x="1535" y="3203"/>
                    </a:cubicBezTo>
                    <a:cubicBezTo>
                      <a:pt x="1562" y="3109"/>
                      <a:pt x="1583" y="3015"/>
                      <a:pt x="1599" y="2921"/>
                    </a:cubicBezTo>
                    <a:lnTo>
                      <a:pt x="1599" y="2921"/>
                    </a:lnTo>
                    <a:cubicBezTo>
                      <a:pt x="1983" y="3125"/>
                      <a:pt x="2380" y="3252"/>
                      <a:pt x="2836" y="3303"/>
                    </a:cubicBezTo>
                    <a:cubicBezTo>
                      <a:pt x="2933" y="3314"/>
                      <a:pt x="3030" y="3320"/>
                      <a:pt x="3127" y="3320"/>
                    </a:cubicBezTo>
                    <a:cubicBezTo>
                      <a:pt x="3595" y="3320"/>
                      <a:pt x="4056" y="3190"/>
                      <a:pt x="4470" y="2969"/>
                    </a:cubicBezTo>
                    <a:cubicBezTo>
                      <a:pt x="4737" y="2836"/>
                      <a:pt x="4970" y="2636"/>
                      <a:pt x="5137" y="2369"/>
                    </a:cubicBezTo>
                    <a:cubicBezTo>
                      <a:pt x="5304" y="2102"/>
                      <a:pt x="5404" y="1835"/>
                      <a:pt x="5404" y="1535"/>
                    </a:cubicBezTo>
                    <a:cubicBezTo>
                      <a:pt x="5437" y="968"/>
                      <a:pt x="5271" y="434"/>
                      <a:pt x="50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3" name="Google Shape;2543;p51"/>
              <p:cNvSpPr/>
              <p:nvPr/>
            </p:nvSpPr>
            <p:spPr>
              <a:xfrm>
                <a:off x="1017650" y="5250338"/>
                <a:ext cx="684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3672" extrusionOk="0">
                    <a:moveTo>
                      <a:pt x="2664" y="0"/>
                    </a:moveTo>
                    <a:cubicBezTo>
                      <a:pt x="1374" y="0"/>
                      <a:pt x="1535" y="1770"/>
                      <a:pt x="1535" y="1770"/>
                    </a:cubicBezTo>
                    <a:cubicBezTo>
                      <a:pt x="0" y="2070"/>
                      <a:pt x="534" y="3671"/>
                      <a:pt x="534" y="3671"/>
                    </a:cubicBezTo>
                    <a:lnTo>
                      <a:pt x="2736" y="2"/>
                    </a:lnTo>
                    <a:cubicBezTo>
                      <a:pt x="2711" y="1"/>
                      <a:pt x="2687" y="0"/>
                      <a:pt x="26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2544;p51"/>
              <p:cNvSpPr/>
              <p:nvPr/>
            </p:nvSpPr>
            <p:spPr>
              <a:xfrm>
                <a:off x="1024325" y="5249413"/>
                <a:ext cx="61725" cy="92725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3709" extrusionOk="0">
                    <a:moveTo>
                      <a:pt x="2095" y="1"/>
                    </a:moveTo>
                    <a:cubicBezTo>
                      <a:pt x="1999" y="1"/>
                      <a:pt x="1900" y="11"/>
                      <a:pt x="1801" y="39"/>
                    </a:cubicBezTo>
                    <a:cubicBezTo>
                      <a:pt x="1568" y="139"/>
                      <a:pt x="1368" y="306"/>
                      <a:pt x="1268" y="506"/>
                    </a:cubicBezTo>
                    <a:cubicBezTo>
                      <a:pt x="1134" y="706"/>
                      <a:pt x="1068" y="940"/>
                      <a:pt x="1001" y="1140"/>
                    </a:cubicBezTo>
                    <a:cubicBezTo>
                      <a:pt x="979" y="1294"/>
                      <a:pt x="971" y="1433"/>
                      <a:pt x="969" y="1577"/>
                    </a:cubicBezTo>
                    <a:lnTo>
                      <a:pt x="969" y="1577"/>
                    </a:lnTo>
                    <a:cubicBezTo>
                      <a:pt x="816" y="1629"/>
                      <a:pt x="667" y="1696"/>
                      <a:pt x="534" y="1807"/>
                    </a:cubicBezTo>
                    <a:cubicBezTo>
                      <a:pt x="334" y="1974"/>
                      <a:pt x="167" y="2174"/>
                      <a:pt x="100" y="2408"/>
                    </a:cubicBezTo>
                    <a:cubicBezTo>
                      <a:pt x="0" y="2641"/>
                      <a:pt x="0" y="2875"/>
                      <a:pt x="34" y="3108"/>
                    </a:cubicBezTo>
                    <a:cubicBezTo>
                      <a:pt x="67" y="3308"/>
                      <a:pt x="134" y="3542"/>
                      <a:pt x="267" y="3708"/>
                    </a:cubicBezTo>
                    <a:cubicBezTo>
                      <a:pt x="267" y="3275"/>
                      <a:pt x="334" y="2875"/>
                      <a:pt x="501" y="2574"/>
                    </a:cubicBezTo>
                    <a:cubicBezTo>
                      <a:pt x="601" y="2441"/>
                      <a:pt x="701" y="2341"/>
                      <a:pt x="834" y="2241"/>
                    </a:cubicBezTo>
                    <a:cubicBezTo>
                      <a:pt x="968" y="2174"/>
                      <a:pt x="1134" y="2107"/>
                      <a:pt x="1301" y="2074"/>
                    </a:cubicBezTo>
                    <a:lnTo>
                      <a:pt x="1535" y="2007"/>
                    </a:lnTo>
                    <a:lnTo>
                      <a:pt x="1535" y="1774"/>
                    </a:lnTo>
                    <a:cubicBezTo>
                      <a:pt x="1535" y="1607"/>
                      <a:pt x="1535" y="1407"/>
                      <a:pt x="1535" y="1240"/>
                    </a:cubicBezTo>
                    <a:cubicBezTo>
                      <a:pt x="1568" y="1040"/>
                      <a:pt x="1601" y="873"/>
                      <a:pt x="1635" y="706"/>
                    </a:cubicBezTo>
                    <a:cubicBezTo>
                      <a:pt x="1701" y="540"/>
                      <a:pt x="1801" y="406"/>
                      <a:pt x="1935" y="273"/>
                    </a:cubicBezTo>
                    <a:cubicBezTo>
                      <a:pt x="2068" y="173"/>
                      <a:pt x="2235" y="106"/>
                      <a:pt x="2469" y="39"/>
                    </a:cubicBezTo>
                    <a:cubicBezTo>
                      <a:pt x="2353" y="20"/>
                      <a:pt x="2226" y="1"/>
                      <a:pt x="20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2545;p51"/>
              <p:cNvSpPr/>
              <p:nvPr/>
            </p:nvSpPr>
            <p:spPr>
              <a:xfrm>
                <a:off x="1894100" y="3618388"/>
                <a:ext cx="45900" cy="401975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607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34" y="1334"/>
                      <a:pt x="568" y="2669"/>
                      <a:pt x="801" y="4003"/>
                    </a:cubicBezTo>
                    <a:cubicBezTo>
                      <a:pt x="1001" y="5337"/>
                      <a:pt x="1135" y="6672"/>
                      <a:pt x="1202" y="8039"/>
                    </a:cubicBezTo>
                    <a:lnTo>
                      <a:pt x="1235" y="9040"/>
                    </a:lnTo>
                    <a:lnTo>
                      <a:pt x="1202" y="10074"/>
                    </a:lnTo>
                    <a:cubicBezTo>
                      <a:pt x="1202" y="10408"/>
                      <a:pt x="1168" y="10741"/>
                      <a:pt x="1168" y="11075"/>
                    </a:cubicBezTo>
                    <a:cubicBezTo>
                      <a:pt x="1135" y="11408"/>
                      <a:pt x="1135" y="11742"/>
                      <a:pt x="1068" y="12075"/>
                    </a:cubicBezTo>
                    <a:lnTo>
                      <a:pt x="935" y="13076"/>
                    </a:lnTo>
                    <a:cubicBezTo>
                      <a:pt x="901" y="13443"/>
                      <a:pt x="835" y="13743"/>
                      <a:pt x="768" y="14077"/>
                    </a:cubicBezTo>
                    <a:cubicBezTo>
                      <a:pt x="701" y="14777"/>
                      <a:pt x="434" y="15411"/>
                      <a:pt x="301" y="16078"/>
                    </a:cubicBezTo>
                    <a:cubicBezTo>
                      <a:pt x="868" y="14844"/>
                      <a:pt x="1302" y="13510"/>
                      <a:pt x="1502" y="12142"/>
                    </a:cubicBezTo>
                    <a:cubicBezTo>
                      <a:pt x="1735" y="10775"/>
                      <a:pt x="1835" y="9407"/>
                      <a:pt x="1735" y="8006"/>
                    </a:cubicBezTo>
                    <a:cubicBezTo>
                      <a:pt x="1669" y="6638"/>
                      <a:pt x="1502" y="5271"/>
                      <a:pt x="1202" y="3903"/>
                    </a:cubicBezTo>
                    <a:cubicBezTo>
                      <a:pt x="935" y="2569"/>
                      <a:pt x="534" y="1234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6" name="Google Shape;2546;p51"/>
              <p:cNvSpPr/>
              <p:nvPr/>
            </p:nvSpPr>
            <p:spPr>
              <a:xfrm>
                <a:off x="1923300" y="3817688"/>
                <a:ext cx="310250" cy="230200"/>
              </a:xfrm>
              <a:custGeom>
                <a:avLst/>
                <a:gdLst/>
                <a:ahLst/>
                <a:cxnLst/>
                <a:rect l="l" t="t" r="r" b="b"/>
                <a:pathLst>
                  <a:path w="12410" h="9208" extrusionOk="0">
                    <a:moveTo>
                      <a:pt x="12409" y="1"/>
                    </a:moveTo>
                    <a:lnTo>
                      <a:pt x="12409" y="1"/>
                    </a:lnTo>
                    <a:cubicBezTo>
                      <a:pt x="10141" y="1235"/>
                      <a:pt x="7973" y="2669"/>
                      <a:pt x="5871" y="4170"/>
                    </a:cubicBezTo>
                    <a:cubicBezTo>
                      <a:pt x="4837" y="4937"/>
                      <a:pt x="3803" y="5705"/>
                      <a:pt x="2836" y="6539"/>
                    </a:cubicBezTo>
                    <a:cubicBezTo>
                      <a:pt x="1835" y="7372"/>
                      <a:pt x="867" y="8240"/>
                      <a:pt x="0" y="9207"/>
                    </a:cubicBezTo>
                    <a:cubicBezTo>
                      <a:pt x="1001" y="8407"/>
                      <a:pt x="2068" y="7673"/>
                      <a:pt x="3102" y="6905"/>
                    </a:cubicBezTo>
                    <a:lnTo>
                      <a:pt x="6205" y="4637"/>
                    </a:lnTo>
                    <a:cubicBezTo>
                      <a:pt x="8306" y="3103"/>
                      <a:pt x="10374" y="1602"/>
                      <a:pt x="124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2547;p51"/>
              <p:cNvSpPr/>
              <p:nvPr/>
            </p:nvSpPr>
            <p:spPr>
              <a:xfrm>
                <a:off x="1914950" y="3730113"/>
                <a:ext cx="150975" cy="288575"/>
              </a:xfrm>
              <a:custGeom>
                <a:avLst/>
                <a:gdLst/>
                <a:ahLst/>
                <a:cxnLst/>
                <a:rect l="l" t="t" r="r" b="b"/>
                <a:pathLst>
                  <a:path w="6039" h="11543" extrusionOk="0">
                    <a:moveTo>
                      <a:pt x="6038" y="1"/>
                    </a:moveTo>
                    <a:lnTo>
                      <a:pt x="4637" y="2970"/>
                    </a:lnTo>
                    <a:cubicBezTo>
                      <a:pt x="4170" y="3937"/>
                      <a:pt x="3703" y="4938"/>
                      <a:pt x="3236" y="5905"/>
                    </a:cubicBezTo>
                    <a:cubicBezTo>
                      <a:pt x="2736" y="6873"/>
                      <a:pt x="2236" y="7807"/>
                      <a:pt x="1702" y="8774"/>
                    </a:cubicBezTo>
                    <a:cubicBezTo>
                      <a:pt x="1168" y="9708"/>
                      <a:pt x="634" y="10642"/>
                      <a:pt x="1" y="11543"/>
                    </a:cubicBezTo>
                    <a:cubicBezTo>
                      <a:pt x="801" y="10775"/>
                      <a:pt x="1468" y="9908"/>
                      <a:pt x="2102" y="8974"/>
                    </a:cubicBezTo>
                    <a:cubicBezTo>
                      <a:pt x="2703" y="8073"/>
                      <a:pt x="3236" y="7106"/>
                      <a:pt x="3737" y="6139"/>
                    </a:cubicBezTo>
                    <a:cubicBezTo>
                      <a:pt x="4704" y="4171"/>
                      <a:pt x="5505" y="2136"/>
                      <a:pt x="60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8" name="Google Shape;2548;p51"/>
              <p:cNvSpPr/>
              <p:nvPr/>
            </p:nvSpPr>
            <p:spPr>
              <a:xfrm>
                <a:off x="1851575" y="3427738"/>
                <a:ext cx="501225" cy="463850"/>
              </a:xfrm>
              <a:custGeom>
                <a:avLst/>
                <a:gdLst/>
                <a:ahLst/>
                <a:cxnLst/>
                <a:rect l="l" t="t" r="r" b="b"/>
                <a:pathLst>
                  <a:path w="20049" h="18554" extrusionOk="0">
                    <a:moveTo>
                      <a:pt x="6908" y="1"/>
                    </a:moveTo>
                    <a:cubicBezTo>
                      <a:pt x="3842" y="1"/>
                      <a:pt x="1256" y="1646"/>
                      <a:pt x="801" y="4090"/>
                    </a:cubicBezTo>
                    <a:cubicBezTo>
                      <a:pt x="568" y="5324"/>
                      <a:pt x="901" y="6559"/>
                      <a:pt x="1702" y="7626"/>
                    </a:cubicBezTo>
                    <a:cubicBezTo>
                      <a:pt x="334" y="9060"/>
                      <a:pt x="0" y="11262"/>
                      <a:pt x="1001" y="13063"/>
                    </a:cubicBezTo>
                    <a:cubicBezTo>
                      <a:pt x="1865" y="14587"/>
                      <a:pt x="3458" y="15444"/>
                      <a:pt x="5093" y="15444"/>
                    </a:cubicBezTo>
                    <a:cubicBezTo>
                      <a:pt x="5856" y="15444"/>
                      <a:pt x="6628" y="15257"/>
                      <a:pt x="7339" y="14865"/>
                    </a:cubicBezTo>
                    <a:cubicBezTo>
                      <a:pt x="7439" y="14798"/>
                      <a:pt x="7506" y="14731"/>
                      <a:pt x="7606" y="14698"/>
                    </a:cubicBezTo>
                    <a:cubicBezTo>
                      <a:pt x="7606" y="15332"/>
                      <a:pt x="7773" y="15965"/>
                      <a:pt x="8106" y="16566"/>
                    </a:cubicBezTo>
                    <a:cubicBezTo>
                      <a:pt x="8811" y="17838"/>
                      <a:pt x="10149" y="18553"/>
                      <a:pt x="11522" y="18553"/>
                    </a:cubicBezTo>
                    <a:cubicBezTo>
                      <a:pt x="12164" y="18553"/>
                      <a:pt x="12814" y="18397"/>
                      <a:pt x="13410" y="18067"/>
                    </a:cubicBezTo>
                    <a:cubicBezTo>
                      <a:pt x="14377" y="17500"/>
                      <a:pt x="15045" y="16599"/>
                      <a:pt x="15278" y="15599"/>
                    </a:cubicBezTo>
                    <a:cubicBezTo>
                      <a:pt x="15812" y="15498"/>
                      <a:pt x="16312" y="15332"/>
                      <a:pt x="16779" y="15031"/>
                    </a:cubicBezTo>
                    <a:cubicBezTo>
                      <a:pt x="19214" y="13697"/>
                      <a:pt x="20048" y="10662"/>
                      <a:pt x="18714" y="8260"/>
                    </a:cubicBezTo>
                    <a:cubicBezTo>
                      <a:pt x="17813" y="6625"/>
                      <a:pt x="16145" y="5725"/>
                      <a:pt x="14411" y="5691"/>
                    </a:cubicBezTo>
                    <a:cubicBezTo>
                      <a:pt x="14311" y="3156"/>
                      <a:pt x="11876" y="788"/>
                      <a:pt x="8540" y="154"/>
                    </a:cubicBezTo>
                    <a:cubicBezTo>
                      <a:pt x="7987" y="50"/>
                      <a:pt x="7440" y="1"/>
                      <a:pt x="69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2549;p51"/>
              <p:cNvSpPr/>
              <p:nvPr/>
            </p:nvSpPr>
            <p:spPr>
              <a:xfrm>
                <a:off x="1854075" y="3425963"/>
                <a:ext cx="488700" cy="469825"/>
              </a:xfrm>
              <a:custGeom>
                <a:avLst/>
                <a:gdLst/>
                <a:ahLst/>
                <a:cxnLst/>
                <a:rect l="l" t="t" r="r" b="b"/>
                <a:pathLst>
                  <a:path w="19548" h="18793" extrusionOk="0">
                    <a:moveTo>
                      <a:pt x="6894" y="190"/>
                    </a:moveTo>
                    <a:cubicBezTo>
                      <a:pt x="8453" y="190"/>
                      <a:pt x="10017" y="631"/>
                      <a:pt x="11309" y="1493"/>
                    </a:cubicBezTo>
                    <a:cubicBezTo>
                      <a:pt x="12076" y="1960"/>
                      <a:pt x="12743" y="2593"/>
                      <a:pt x="13243" y="3327"/>
                    </a:cubicBezTo>
                    <a:cubicBezTo>
                      <a:pt x="13744" y="4061"/>
                      <a:pt x="14044" y="4928"/>
                      <a:pt x="14077" y="5762"/>
                    </a:cubicBezTo>
                    <a:lnTo>
                      <a:pt x="14077" y="5996"/>
                    </a:lnTo>
                    <a:lnTo>
                      <a:pt x="14311" y="5996"/>
                    </a:lnTo>
                    <a:cubicBezTo>
                      <a:pt x="15478" y="6029"/>
                      <a:pt x="16612" y="6496"/>
                      <a:pt x="17480" y="7263"/>
                    </a:cubicBezTo>
                    <a:cubicBezTo>
                      <a:pt x="18347" y="8064"/>
                      <a:pt x="18881" y="9165"/>
                      <a:pt x="19014" y="10332"/>
                    </a:cubicBezTo>
                    <a:cubicBezTo>
                      <a:pt x="19148" y="11500"/>
                      <a:pt x="18814" y="12734"/>
                      <a:pt x="18113" y="13668"/>
                    </a:cubicBezTo>
                    <a:cubicBezTo>
                      <a:pt x="17413" y="14635"/>
                      <a:pt x="16379" y="15369"/>
                      <a:pt x="15178" y="15636"/>
                    </a:cubicBezTo>
                    <a:cubicBezTo>
                      <a:pt x="14878" y="16570"/>
                      <a:pt x="14344" y="17337"/>
                      <a:pt x="13544" y="17838"/>
                    </a:cubicBezTo>
                    <a:cubicBezTo>
                      <a:pt x="12931" y="18237"/>
                      <a:pt x="12213" y="18445"/>
                      <a:pt x="11507" y="18445"/>
                    </a:cubicBezTo>
                    <a:cubicBezTo>
                      <a:pt x="11328" y="18445"/>
                      <a:pt x="11150" y="18432"/>
                      <a:pt x="10975" y="18405"/>
                    </a:cubicBezTo>
                    <a:cubicBezTo>
                      <a:pt x="10074" y="18305"/>
                      <a:pt x="9240" y="17838"/>
                      <a:pt x="8673" y="17171"/>
                    </a:cubicBezTo>
                    <a:cubicBezTo>
                      <a:pt x="8106" y="16503"/>
                      <a:pt x="7739" y="15636"/>
                      <a:pt x="7773" y="14769"/>
                    </a:cubicBezTo>
                    <a:lnTo>
                      <a:pt x="7773" y="14268"/>
                    </a:lnTo>
                    <a:lnTo>
                      <a:pt x="7339" y="14535"/>
                    </a:lnTo>
                    <a:cubicBezTo>
                      <a:pt x="6656" y="14982"/>
                      <a:pt x="5827" y="15222"/>
                      <a:pt x="5001" y="15222"/>
                    </a:cubicBezTo>
                    <a:cubicBezTo>
                      <a:pt x="4779" y="15222"/>
                      <a:pt x="4556" y="15205"/>
                      <a:pt x="4337" y="15169"/>
                    </a:cubicBezTo>
                    <a:cubicBezTo>
                      <a:pt x="3303" y="15002"/>
                      <a:pt x="2302" y="14469"/>
                      <a:pt x="1635" y="13668"/>
                    </a:cubicBezTo>
                    <a:cubicBezTo>
                      <a:pt x="968" y="12867"/>
                      <a:pt x="568" y="11800"/>
                      <a:pt x="601" y="10733"/>
                    </a:cubicBezTo>
                    <a:cubicBezTo>
                      <a:pt x="634" y="9699"/>
                      <a:pt x="1068" y="8631"/>
                      <a:pt x="1768" y="7864"/>
                    </a:cubicBezTo>
                    <a:lnTo>
                      <a:pt x="1902" y="7697"/>
                    </a:lnTo>
                    <a:lnTo>
                      <a:pt x="1802" y="7530"/>
                    </a:lnTo>
                    <a:cubicBezTo>
                      <a:pt x="1268" y="6830"/>
                      <a:pt x="901" y="5996"/>
                      <a:pt x="834" y="5129"/>
                    </a:cubicBezTo>
                    <a:cubicBezTo>
                      <a:pt x="834" y="4695"/>
                      <a:pt x="868" y="4261"/>
                      <a:pt x="968" y="3828"/>
                    </a:cubicBezTo>
                    <a:cubicBezTo>
                      <a:pt x="1001" y="3628"/>
                      <a:pt x="1101" y="3427"/>
                      <a:pt x="1201" y="3227"/>
                    </a:cubicBezTo>
                    <a:cubicBezTo>
                      <a:pt x="1301" y="3027"/>
                      <a:pt x="1368" y="2827"/>
                      <a:pt x="1502" y="2660"/>
                    </a:cubicBezTo>
                    <a:cubicBezTo>
                      <a:pt x="2002" y="1926"/>
                      <a:pt x="2702" y="1326"/>
                      <a:pt x="3536" y="926"/>
                    </a:cubicBezTo>
                    <a:cubicBezTo>
                      <a:pt x="4337" y="525"/>
                      <a:pt x="5204" y="292"/>
                      <a:pt x="6138" y="225"/>
                    </a:cubicBezTo>
                    <a:cubicBezTo>
                      <a:pt x="6389" y="202"/>
                      <a:pt x="6642" y="190"/>
                      <a:pt x="6894" y="190"/>
                    </a:cubicBezTo>
                    <a:close/>
                    <a:moveTo>
                      <a:pt x="6793" y="0"/>
                    </a:moveTo>
                    <a:cubicBezTo>
                      <a:pt x="6563" y="0"/>
                      <a:pt x="6333" y="8"/>
                      <a:pt x="6105" y="25"/>
                    </a:cubicBezTo>
                    <a:cubicBezTo>
                      <a:pt x="5171" y="92"/>
                      <a:pt x="4270" y="325"/>
                      <a:pt x="3403" y="725"/>
                    </a:cubicBezTo>
                    <a:cubicBezTo>
                      <a:pt x="2569" y="1092"/>
                      <a:pt x="1802" y="1693"/>
                      <a:pt x="1235" y="2460"/>
                    </a:cubicBezTo>
                    <a:cubicBezTo>
                      <a:pt x="1101" y="2660"/>
                      <a:pt x="1001" y="2860"/>
                      <a:pt x="868" y="3060"/>
                    </a:cubicBezTo>
                    <a:cubicBezTo>
                      <a:pt x="768" y="3294"/>
                      <a:pt x="668" y="3494"/>
                      <a:pt x="601" y="3728"/>
                    </a:cubicBezTo>
                    <a:cubicBezTo>
                      <a:pt x="468" y="4195"/>
                      <a:pt x="401" y="4695"/>
                      <a:pt x="401" y="5162"/>
                    </a:cubicBezTo>
                    <a:cubicBezTo>
                      <a:pt x="463" y="6066"/>
                      <a:pt x="788" y="6941"/>
                      <a:pt x="1266" y="7678"/>
                    </a:cubicBezTo>
                    <a:lnTo>
                      <a:pt x="1266" y="7678"/>
                    </a:lnTo>
                    <a:cubicBezTo>
                      <a:pt x="545" y="8499"/>
                      <a:pt x="99" y="9601"/>
                      <a:pt x="67" y="10733"/>
                    </a:cubicBezTo>
                    <a:cubicBezTo>
                      <a:pt x="1" y="11933"/>
                      <a:pt x="401" y="13134"/>
                      <a:pt x="1168" y="14035"/>
                    </a:cubicBezTo>
                    <a:cubicBezTo>
                      <a:pt x="1935" y="14969"/>
                      <a:pt x="3069" y="15603"/>
                      <a:pt x="4237" y="15736"/>
                    </a:cubicBezTo>
                    <a:cubicBezTo>
                      <a:pt x="4489" y="15779"/>
                      <a:pt x="4746" y="15801"/>
                      <a:pt x="5003" y="15801"/>
                    </a:cubicBezTo>
                    <a:cubicBezTo>
                      <a:pt x="5790" y="15801"/>
                      <a:pt x="6582" y="15601"/>
                      <a:pt x="7265" y="15210"/>
                    </a:cubicBezTo>
                    <a:lnTo>
                      <a:pt x="7265" y="15210"/>
                    </a:lnTo>
                    <a:cubicBezTo>
                      <a:pt x="7364" y="16051"/>
                      <a:pt x="7743" y="16846"/>
                      <a:pt x="8340" y="17471"/>
                    </a:cubicBezTo>
                    <a:cubicBezTo>
                      <a:pt x="8974" y="18238"/>
                      <a:pt x="9941" y="18705"/>
                      <a:pt x="10908" y="18772"/>
                    </a:cubicBezTo>
                    <a:cubicBezTo>
                      <a:pt x="11047" y="18786"/>
                      <a:pt x="11185" y="18792"/>
                      <a:pt x="11322" y="18792"/>
                    </a:cubicBezTo>
                    <a:cubicBezTo>
                      <a:pt x="12181" y="18792"/>
                      <a:pt x="13016" y="18527"/>
                      <a:pt x="13677" y="18038"/>
                    </a:cubicBezTo>
                    <a:cubicBezTo>
                      <a:pt x="14478" y="17471"/>
                      <a:pt x="15045" y="16570"/>
                      <a:pt x="15211" y="15670"/>
                    </a:cubicBezTo>
                    <a:cubicBezTo>
                      <a:pt x="15778" y="15603"/>
                      <a:pt x="16412" y="15403"/>
                      <a:pt x="16946" y="15069"/>
                    </a:cubicBezTo>
                    <a:cubicBezTo>
                      <a:pt x="17480" y="14769"/>
                      <a:pt x="17947" y="14369"/>
                      <a:pt x="18347" y="13868"/>
                    </a:cubicBezTo>
                    <a:cubicBezTo>
                      <a:pt x="19148" y="12867"/>
                      <a:pt x="19548" y="11567"/>
                      <a:pt x="19448" y="10299"/>
                    </a:cubicBezTo>
                    <a:cubicBezTo>
                      <a:pt x="19314" y="9031"/>
                      <a:pt x="18747" y="7797"/>
                      <a:pt x="17813" y="6930"/>
                    </a:cubicBezTo>
                    <a:cubicBezTo>
                      <a:pt x="16930" y="6079"/>
                      <a:pt x="15749" y="5585"/>
                      <a:pt x="14524" y="5533"/>
                    </a:cubicBezTo>
                    <a:lnTo>
                      <a:pt x="14524" y="5533"/>
                    </a:lnTo>
                    <a:cubicBezTo>
                      <a:pt x="14478" y="5119"/>
                      <a:pt x="14385" y="4728"/>
                      <a:pt x="14244" y="4361"/>
                    </a:cubicBezTo>
                    <a:cubicBezTo>
                      <a:pt x="14044" y="3894"/>
                      <a:pt x="13844" y="3494"/>
                      <a:pt x="13544" y="3094"/>
                    </a:cubicBezTo>
                    <a:cubicBezTo>
                      <a:pt x="12976" y="2327"/>
                      <a:pt x="12243" y="1726"/>
                      <a:pt x="11442" y="1259"/>
                    </a:cubicBezTo>
                    <a:cubicBezTo>
                      <a:pt x="10040" y="412"/>
                      <a:pt x="8408" y="0"/>
                      <a:pt x="67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2550;p51"/>
              <p:cNvSpPr/>
              <p:nvPr/>
            </p:nvSpPr>
            <p:spPr>
              <a:xfrm>
                <a:off x="2109250" y="3718438"/>
                <a:ext cx="85100" cy="67350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2694" extrusionOk="0">
                    <a:moveTo>
                      <a:pt x="3403" y="1"/>
                    </a:moveTo>
                    <a:lnTo>
                      <a:pt x="1" y="2569"/>
                    </a:lnTo>
                    <a:cubicBezTo>
                      <a:pt x="175" y="2657"/>
                      <a:pt x="336" y="2694"/>
                      <a:pt x="484" y="2694"/>
                    </a:cubicBezTo>
                    <a:cubicBezTo>
                      <a:pt x="1354" y="2694"/>
                      <a:pt x="1769" y="1402"/>
                      <a:pt x="1769" y="1402"/>
                    </a:cubicBezTo>
                    <a:cubicBezTo>
                      <a:pt x="1882" y="1422"/>
                      <a:pt x="1988" y="1431"/>
                      <a:pt x="2087" y="1431"/>
                    </a:cubicBezTo>
                    <a:cubicBezTo>
                      <a:pt x="3317" y="1431"/>
                      <a:pt x="3403" y="1"/>
                      <a:pt x="34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2551;p51"/>
              <p:cNvSpPr/>
              <p:nvPr/>
            </p:nvSpPr>
            <p:spPr>
              <a:xfrm>
                <a:off x="2109250" y="3718438"/>
                <a:ext cx="85925" cy="70250"/>
              </a:xfrm>
              <a:custGeom>
                <a:avLst/>
                <a:gdLst/>
                <a:ahLst/>
                <a:cxnLst/>
                <a:rect l="l" t="t" r="r" b="b"/>
                <a:pathLst>
                  <a:path w="3437" h="2810" extrusionOk="0">
                    <a:moveTo>
                      <a:pt x="3403" y="1"/>
                    </a:moveTo>
                    <a:cubicBezTo>
                      <a:pt x="3236" y="401"/>
                      <a:pt x="3036" y="735"/>
                      <a:pt x="2769" y="968"/>
                    </a:cubicBezTo>
                    <a:cubicBezTo>
                      <a:pt x="2636" y="1068"/>
                      <a:pt x="2469" y="1135"/>
                      <a:pt x="2336" y="1135"/>
                    </a:cubicBezTo>
                    <a:cubicBezTo>
                      <a:pt x="2280" y="1146"/>
                      <a:pt x="2225" y="1150"/>
                      <a:pt x="2168" y="1150"/>
                    </a:cubicBezTo>
                    <a:cubicBezTo>
                      <a:pt x="2054" y="1150"/>
                      <a:pt x="1936" y="1135"/>
                      <a:pt x="1802" y="1135"/>
                    </a:cubicBezTo>
                    <a:lnTo>
                      <a:pt x="1569" y="1102"/>
                    </a:lnTo>
                    <a:lnTo>
                      <a:pt x="1502" y="1335"/>
                    </a:lnTo>
                    <a:cubicBezTo>
                      <a:pt x="1435" y="1469"/>
                      <a:pt x="1368" y="1669"/>
                      <a:pt x="1268" y="1836"/>
                    </a:cubicBezTo>
                    <a:cubicBezTo>
                      <a:pt x="1202" y="2002"/>
                      <a:pt x="1102" y="2136"/>
                      <a:pt x="968" y="2269"/>
                    </a:cubicBezTo>
                    <a:cubicBezTo>
                      <a:pt x="868" y="2369"/>
                      <a:pt x="735" y="2503"/>
                      <a:pt x="568" y="2536"/>
                    </a:cubicBezTo>
                    <a:cubicBezTo>
                      <a:pt x="485" y="2569"/>
                      <a:pt x="393" y="2578"/>
                      <a:pt x="297" y="2578"/>
                    </a:cubicBezTo>
                    <a:cubicBezTo>
                      <a:pt x="201" y="2578"/>
                      <a:pt x="101" y="2569"/>
                      <a:pt x="1" y="2569"/>
                    </a:cubicBezTo>
                    <a:cubicBezTo>
                      <a:pt x="168" y="2703"/>
                      <a:pt x="368" y="2803"/>
                      <a:pt x="601" y="2803"/>
                    </a:cubicBezTo>
                    <a:cubicBezTo>
                      <a:pt x="632" y="2807"/>
                      <a:pt x="663" y="2809"/>
                      <a:pt x="693" y="2809"/>
                    </a:cubicBezTo>
                    <a:cubicBezTo>
                      <a:pt x="896" y="2809"/>
                      <a:pt x="1095" y="2719"/>
                      <a:pt x="1268" y="2603"/>
                    </a:cubicBezTo>
                    <a:cubicBezTo>
                      <a:pt x="1469" y="2469"/>
                      <a:pt x="1602" y="2269"/>
                      <a:pt x="1735" y="2102"/>
                    </a:cubicBezTo>
                    <a:cubicBezTo>
                      <a:pt x="1825" y="1968"/>
                      <a:pt x="1899" y="1834"/>
                      <a:pt x="1959" y="1700"/>
                    </a:cubicBezTo>
                    <a:lnTo>
                      <a:pt x="1959" y="1700"/>
                    </a:lnTo>
                    <a:cubicBezTo>
                      <a:pt x="2015" y="1704"/>
                      <a:pt x="2071" y="1707"/>
                      <a:pt x="2127" y="1707"/>
                    </a:cubicBezTo>
                    <a:cubicBezTo>
                      <a:pt x="2233" y="1707"/>
                      <a:pt x="2337" y="1697"/>
                      <a:pt x="2436" y="1669"/>
                    </a:cubicBezTo>
                    <a:cubicBezTo>
                      <a:pt x="2669" y="1602"/>
                      <a:pt x="2903" y="1469"/>
                      <a:pt x="3070" y="1269"/>
                    </a:cubicBezTo>
                    <a:cubicBezTo>
                      <a:pt x="3236" y="1102"/>
                      <a:pt x="3337" y="868"/>
                      <a:pt x="3370" y="668"/>
                    </a:cubicBezTo>
                    <a:cubicBezTo>
                      <a:pt x="3437" y="435"/>
                      <a:pt x="3437" y="201"/>
                      <a:pt x="34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52" name="Google Shape;2552;p51"/>
            <p:cNvSpPr/>
            <p:nvPr/>
          </p:nvSpPr>
          <p:spPr>
            <a:xfrm>
              <a:off x="1955825" y="3512038"/>
              <a:ext cx="160125" cy="64675"/>
            </a:xfrm>
            <a:custGeom>
              <a:avLst/>
              <a:gdLst/>
              <a:ahLst/>
              <a:cxnLst/>
              <a:rect l="l" t="t" r="r" b="b"/>
              <a:pathLst>
                <a:path w="6405" h="2587" extrusionOk="0">
                  <a:moveTo>
                    <a:pt x="1993" y="1"/>
                  </a:moveTo>
                  <a:cubicBezTo>
                    <a:pt x="1896" y="1"/>
                    <a:pt x="1799" y="6"/>
                    <a:pt x="1701" y="18"/>
                  </a:cubicBezTo>
                  <a:cubicBezTo>
                    <a:pt x="1401" y="51"/>
                    <a:pt x="1101" y="151"/>
                    <a:pt x="834" y="318"/>
                  </a:cubicBezTo>
                  <a:cubicBezTo>
                    <a:pt x="601" y="518"/>
                    <a:pt x="400" y="752"/>
                    <a:pt x="300" y="985"/>
                  </a:cubicBezTo>
                  <a:cubicBezTo>
                    <a:pt x="33" y="1519"/>
                    <a:pt x="0" y="2086"/>
                    <a:pt x="67" y="2586"/>
                  </a:cubicBezTo>
                  <a:cubicBezTo>
                    <a:pt x="167" y="2086"/>
                    <a:pt x="334" y="1586"/>
                    <a:pt x="601" y="1185"/>
                  </a:cubicBezTo>
                  <a:cubicBezTo>
                    <a:pt x="734" y="985"/>
                    <a:pt x="901" y="818"/>
                    <a:pt x="1101" y="718"/>
                  </a:cubicBezTo>
                  <a:cubicBezTo>
                    <a:pt x="1301" y="618"/>
                    <a:pt x="1501" y="551"/>
                    <a:pt x="1735" y="551"/>
                  </a:cubicBezTo>
                  <a:cubicBezTo>
                    <a:pt x="1793" y="547"/>
                    <a:pt x="1851" y="545"/>
                    <a:pt x="1910" y="545"/>
                  </a:cubicBezTo>
                  <a:cubicBezTo>
                    <a:pt x="2318" y="545"/>
                    <a:pt x="2723" y="647"/>
                    <a:pt x="3102" y="852"/>
                  </a:cubicBezTo>
                  <a:cubicBezTo>
                    <a:pt x="3503" y="1052"/>
                    <a:pt x="3903" y="1385"/>
                    <a:pt x="4170" y="1752"/>
                  </a:cubicBezTo>
                  <a:lnTo>
                    <a:pt x="4470" y="2153"/>
                  </a:lnTo>
                  <a:lnTo>
                    <a:pt x="4603" y="1719"/>
                  </a:lnTo>
                  <a:lnTo>
                    <a:pt x="4703" y="1419"/>
                  </a:lnTo>
                  <a:cubicBezTo>
                    <a:pt x="4737" y="1352"/>
                    <a:pt x="4770" y="1252"/>
                    <a:pt x="4837" y="1152"/>
                  </a:cubicBezTo>
                  <a:cubicBezTo>
                    <a:pt x="4937" y="985"/>
                    <a:pt x="5070" y="818"/>
                    <a:pt x="5204" y="685"/>
                  </a:cubicBezTo>
                  <a:cubicBezTo>
                    <a:pt x="5473" y="475"/>
                    <a:pt x="5851" y="346"/>
                    <a:pt x="6263" y="346"/>
                  </a:cubicBezTo>
                  <a:cubicBezTo>
                    <a:pt x="6310" y="346"/>
                    <a:pt x="6357" y="348"/>
                    <a:pt x="6405" y="351"/>
                  </a:cubicBezTo>
                  <a:cubicBezTo>
                    <a:pt x="6230" y="276"/>
                    <a:pt x="6073" y="239"/>
                    <a:pt x="5907" y="239"/>
                  </a:cubicBezTo>
                  <a:cubicBezTo>
                    <a:pt x="5852" y="239"/>
                    <a:pt x="5796" y="243"/>
                    <a:pt x="5738" y="251"/>
                  </a:cubicBezTo>
                  <a:cubicBezTo>
                    <a:pt x="5504" y="251"/>
                    <a:pt x="5237" y="318"/>
                    <a:pt x="5037" y="451"/>
                  </a:cubicBezTo>
                  <a:cubicBezTo>
                    <a:pt x="4837" y="551"/>
                    <a:pt x="4637" y="718"/>
                    <a:pt x="4503" y="918"/>
                  </a:cubicBezTo>
                  <a:cubicBezTo>
                    <a:pt x="4437" y="998"/>
                    <a:pt x="4381" y="1084"/>
                    <a:pt x="4331" y="1170"/>
                  </a:cubicBezTo>
                  <a:lnTo>
                    <a:pt x="4331" y="1170"/>
                  </a:lnTo>
                  <a:cubicBezTo>
                    <a:pt x="4066" y="831"/>
                    <a:pt x="3739" y="553"/>
                    <a:pt x="3336" y="351"/>
                  </a:cubicBezTo>
                  <a:cubicBezTo>
                    <a:pt x="2921" y="130"/>
                    <a:pt x="2461" y="1"/>
                    <a:pt x="19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3" name="Google Shape;2553;p51"/>
          <p:cNvSpPr/>
          <p:nvPr/>
        </p:nvSpPr>
        <p:spPr>
          <a:xfrm rot="-391616">
            <a:off x="80264" y="4005598"/>
            <a:ext cx="2353949" cy="72413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3"/>
                </a:solidFill>
                <a:latin typeface="Slackey"/>
              </a:rPr>
              <a:t>B  OM</a:t>
            </a:r>
          </a:p>
        </p:txBody>
      </p:sp>
      <p:grpSp>
        <p:nvGrpSpPr>
          <p:cNvPr id="2554" name="Google Shape;2554;p51"/>
          <p:cNvGrpSpPr/>
          <p:nvPr/>
        </p:nvGrpSpPr>
        <p:grpSpPr>
          <a:xfrm>
            <a:off x="567803" y="3806763"/>
            <a:ext cx="1016820" cy="970471"/>
            <a:chOff x="562325" y="3830188"/>
            <a:chExt cx="913175" cy="871550"/>
          </a:xfrm>
        </p:grpSpPr>
        <p:sp>
          <p:nvSpPr>
            <p:cNvPr id="2555" name="Google Shape;2555;p51"/>
            <p:cNvSpPr/>
            <p:nvPr/>
          </p:nvSpPr>
          <p:spPr>
            <a:xfrm>
              <a:off x="1139400" y="3831038"/>
              <a:ext cx="258550" cy="284400"/>
            </a:xfrm>
            <a:custGeom>
              <a:avLst/>
              <a:gdLst/>
              <a:ahLst/>
              <a:cxnLst/>
              <a:rect l="l" t="t" r="r" b="b"/>
              <a:pathLst>
                <a:path w="10342" h="11376" extrusionOk="0">
                  <a:moveTo>
                    <a:pt x="4137" y="0"/>
                  </a:moveTo>
                  <a:cubicBezTo>
                    <a:pt x="4137" y="1"/>
                    <a:pt x="5904" y="3469"/>
                    <a:pt x="0" y="4203"/>
                  </a:cubicBezTo>
                  <a:cubicBezTo>
                    <a:pt x="0" y="4203"/>
                    <a:pt x="3870" y="4503"/>
                    <a:pt x="2602" y="9607"/>
                  </a:cubicBezTo>
                  <a:cubicBezTo>
                    <a:pt x="2602" y="9607"/>
                    <a:pt x="3142" y="9076"/>
                    <a:pt x="3793" y="9076"/>
                  </a:cubicBezTo>
                  <a:cubicBezTo>
                    <a:pt x="4406" y="9076"/>
                    <a:pt x="5118" y="9547"/>
                    <a:pt x="5571" y="11375"/>
                  </a:cubicBezTo>
                  <a:cubicBezTo>
                    <a:pt x="5571" y="11375"/>
                    <a:pt x="5812" y="8171"/>
                    <a:pt x="8526" y="8171"/>
                  </a:cubicBezTo>
                  <a:cubicBezTo>
                    <a:pt x="9005" y="8171"/>
                    <a:pt x="9562" y="8271"/>
                    <a:pt x="10208" y="8506"/>
                  </a:cubicBezTo>
                  <a:cubicBezTo>
                    <a:pt x="10208" y="8506"/>
                    <a:pt x="6338" y="6138"/>
                    <a:pt x="10341" y="4137"/>
                  </a:cubicBezTo>
                  <a:cubicBezTo>
                    <a:pt x="10341" y="4137"/>
                    <a:pt x="8106" y="2936"/>
                    <a:pt x="8974" y="834"/>
                  </a:cubicBezTo>
                  <a:lnTo>
                    <a:pt x="8974" y="834"/>
                  </a:lnTo>
                  <a:cubicBezTo>
                    <a:pt x="8973" y="834"/>
                    <a:pt x="8524" y="1393"/>
                    <a:pt x="7488" y="1393"/>
                  </a:cubicBezTo>
                  <a:cubicBezTo>
                    <a:pt x="6716" y="1393"/>
                    <a:pt x="5618" y="1083"/>
                    <a:pt x="41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56" name="Google Shape;2556;p51"/>
            <p:cNvGrpSpPr/>
            <p:nvPr/>
          </p:nvGrpSpPr>
          <p:grpSpPr>
            <a:xfrm>
              <a:off x="562325" y="3830188"/>
              <a:ext cx="913175" cy="871550"/>
              <a:chOff x="562325" y="3830188"/>
              <a:chExt cx="913175" cy="871550"/>
            </a:xfrm>
          </p:grpSpPr>
          <p:sp>
            <p:nvSpPr>
              <p:cNvPr id="2557" name="Google Shape;2557;p51"/>
              <p:cNvSpPr/>
              <p:nvPr/>
            </p:nvSpPr>
            <p:spPr>
              <a:xfrm>
                <a:off x="562325" y="4106388"/>
                <a:ext cx="641300" cy="595350"/>
              </a:xfrm>
              <a:custGeom>
                <a:avLst/>
                <a:gdLst/>
                <a:ahLst/>
                <a:cxnLst/>
                <a:rect l="l" t="t" r="r" b="b"/>
                <a:pathLst>
                  <a:path w="25652" h="23814" extrusionOk="0">
                    <a:moveTo>
                      <a:pt x="12850" y="0"/>
                    </a:moveTo>
                    <a:cubicBezTo>
                      <a:pt x="7115" y="0"/>
                      <a:pt x="2060" y="4119"/>
                      <a:pt x="1101" y="9935"/>
                    </a:cubicBezTo>
                    <a:cubicBezTo>
                      <a:pt x="0" y="16439"/>
                      <a:pt x="4370" y="22577"/>
                      <a:pt x="10875" y="23644"/>
                    </a:cubicBezTo>
                    <a:cubicBezTo>
                      <a:pt x="11543" y="23758"/>
                      <a:pt x="12209" y="23813"/>
                      <a:pt x="12865" y="23813"/>
                    </a:cubicBezTo>
                    <a:cubicBezTo>
                      <a:pt x="18561" y="23813"/>
                      <a:pt x="23597" y="19673"/>
                      <a:pt x="24585" y="13871"/>
                    </a:cubicBezTo>
                    <a:cubicBezTo>
                      <a:pt x="25652" y="7366"/>
                      <a:pt x="21282" y="1228"/>
                      <a:pt x="14811" y="161"/>
                    </a:cubicBezTo>
                    <a:cubicBezTo>
                      <a:pt x="14152" y="53"/>
                      <a:pt x="13497" y="0"/>
                      <a:pt x="128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8" name="Google Shape;2558;p51"/>
              <p:cNvSpPr/>
              <p:nvPr/>
            </p:nvSpPr>
            <p:spPr>
              <a:xfrm>
                <a:off x="1018475" y="3968638"/>
                <a:ext cx="189325" cy="128450"/>
              </a:xfrm>
              <a:custGeom>
                <a:avLst/>
                <a:gdLst/>
                <a:ahLst/>
                <a:cxnLst/>
                <a:rect l="l" t="t" r="r" b="b"/>
                <a:pathLst>
                  <a:path w="7573" h="5138" extrusionOk="0">
                    <a:moveTo>
                      <a:pt x="7273" y="0"/>
                    </a:moveTo>
                    <a:cubicBezTo>
                      <a:pt x="7273" y="0"/>
                      <a:pt x="2035" y="901"/>
                      <a:pt x="1" y="4170"/>
                    </a:cubicBezTo>
                    <a:lnTo>
                      <a:pt x="1735" y="5137"/>
                    </a:lnTo>
                    <a:cubicBezTo>
                      <a:pt x="1735" y="5137"/>
                      <a:pt x="4727" y="1893"/>
                      <a:pt x="7345" y="1893"/>
                    </a:cubicBezTo>
                    <a:cubicBezTo>
                      <a:pt x="7421" y="1893"/>
                      <a:pt x="7497" y="1896"/>
                      <a:pt x="7573" y="1902"/>
                    </a:cubicBezTo>
                    <a:lnTo>
                      <a:pt x="727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2559;p51"/>
              <p:cNvSpPr/>
              <p:nvPr/>
            </p:nvSpPr>
            <p:spPr>
              <a:xfrm>
                <a:off x="910075" y="4045313"/>
                <a:ext cx="222675" cy="158500"/>
              </a:xfrm>
              <a:custGeom>
                <a:avLst/>
                <a:gdLst/>
                <a:ahLst/>
                <a:cxnLst/>
                <a:rect l="l" t="t" r="r" b="b"/>
                <a:pathLst>
                  <a:path w="8907" h="6340" extrusionOk="0">
                    <a:moveTo>
                      <a:pt x="2526" y="1"/>
                    </a:moveTo>
                    <a:cubicBezTo>
                      <a:pt x="2495" y="1"/>
                      <a:pt x="2465" y="1"/>
                      <a:pt x="2435" y="2"/>
                    </a:cubicBezTo>
                    <a:cubicBezTo>
                      <a:pt x="0" y="69"/>
                      <a:pt x="267" y="2937"/>
                      <a:pt x="267" y="2937"/>
                    </a:cubicBezTo>
                    <a:cubicBezTo>
                      <a:pt x="4804" y="3004"/>
                      <a:pt x="7072" y="6340"/>
                      <a:pt x="7072" y="6340"/>
                    </a:cubicBezTo>
                    <a:cubicBezTo>
                      <a:pt x="8406" y="5239"/>
                      <a:pt x="8907" y="4105"/>
                      <a:pt x="8406" y="3338"/>
                    </a:cubicBezTo>
                    <a:cubicBezTo>
                      <a:pt x="7945" y="2613"/>
                      <a:pt x="4946" y="1"/>
                      <a:pt x="25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0" name="Google Shape;2560;p51"/>
              <p:cNvSpPr/>
              <p:nvPr/>
            </p:nvSpPr>
            <p:spPr>
              <a:xfrm>
                <a:off x="1052675" y="3830188"/>
                <a:ext cx="422825" cy="313600"/>
              </a:xfrm>
              <a:custGeom>
                <a:avLst/>
                <a:gdLst/>
                <a:ahLst/>
                <a:cxnLst/>
                <a:rect l="l" t="t" r="r" b="b"/>
                <a:pathLst>
                  <a:path w="16913" h="12544" extrusionOk="0">
                    <a:moveTo>
                      <a:pt x="7770" y="185"/>
                    </a:moveTo>
                    <a:lnTo>
                      <a:pt x="7770" y="185"/>
                    </a:lnTo>
                    <a:cubicBezTo>
                      <a:pt x="7902" y="311"/>
                      <a:pt x="8004" y="433"/>
                      <a:pt x="8106" y="535"/>
                    </a:cubicBezTo>
                    <a:cubicBezTo>
                      <a:pt x="8273" y="635"/>
                      <a:pt x="8473" y="768"/>
                      <a:pt x="8640" y="902"/>
                    </a:cubicBezTo>
                    <a:cubicBezTo>
                      <a:pt x="8840" y="1035"/>
                      <a:pt x="9040" y="1135"/>
                      <a:pt x="9240" y="1268"/>
                    </a:cubicBezTo>
                    <a:cubicBezTo>
                      <a:pt x="9440" y="1369"/>
                      <a:pt x="9641" y="1469"/>
                      <a:pt x="9874" y="1535"/>
                    </a:cubicBezTo>
                    <a:cubicBezTo>
                      <a:pt x="10252" y="1681"/>
                      <a:pt x="10680" y="1775"/>
                      <a:pt x="11115" y="1775"/>
                    </a:cubicBezTo>
                    <a:cubicBezTo>
                      <a:pt x="11179" y="1775"/>
                      <a:pt x="11244" y="1773"/>
                      <a:pt x="11308" y="1769"/>
                    </a:cubicBezTo>
                    <a:cubicBezTo>
                      <a:pt x="11456" y="1769"/>
                      <a:pt x="11603" y="1749"/>
                      <a:pt x="11744" y="1714"/>
                    </a:cubicBezTo>
                    <a:lnTo>
                      <a:pt x="11744" y="1714"/>
                    </a:lnTo>
                    <a:cubicBezTo>
                      <a:pt x="11743" y="1743"/>
                      <a:pt x="11742" y="1772"/>
                      <a:pt x="11742" y="1802"/>
                    </a:cubicBezTo>
                    <a:cubicBezTo>
                      <a:pt x="11742" y="2202"/>
                      <a:pt x="11809" y="2636"/>
                      <a:pt x="11976" y="3003"/>
                    </a:cubicBezTo>
                    <a:cubicBezTo>
                      <a:pt x="12142" y="3370"/>
                      <a:pt x="12376" y="3704"/>
                      <a:pt x="12643" y="3970"/>
                    </a:cubicBezTo>
                    <a:cubicBezTo>
                      <a:pt x="12683" y="4010"/>
                      <a:pt x="12723" y="4049"/>
                      <a:pt x="12763" y="4088"/>
                    </a:cubicBezTo>
                    <a:lnTo>
                      <a:pt x="12763" y="4088"/>
                    </a:lnTo>
                    <a:cubicBezTo>
                      <a:pt x="12563" y="4222"/>
                      <a:pt x="12366" y="4381"/>
                      <a:pt x="12176" y="4571"/>
                    </a:cubicBezTo>
                    <a:cubicBezTo>
                      <a:pt x="11976" y="4771"/>
                      <a:pt x="11775" y="5004"/>
                      <a:pt x="11609" y="5305"/>
                    </a:cubicBezTo>
                    <a:cubicBezTo>
                      <a:pt x="11475" y="5605"/>
                      <a:pt x="11375" y="5938"/>
                      <a:pt x="11408" y="6272"/>
                    </a:cubicBezTo>
                    <a:cubicBezTo>
                      <a:pt x="11437" y="6863"/>
                      <a:pt x="11678" y="7359"/>
                      <a:pt x="11973" y="7740"/>
                    </a:cubicBezTo>
                    <a:lnTo>
                      <a:pt x="11642" y="7740"/>
                    </a:lnTo>
                    <a:cubicBezTo>
                      <a:pt x="11475" y="7773"/>
                      <a:pt x="11308" y="7806"/>
                      <a:pt x="11175" y="7873"/>
                    </a:cubicBezTo>
                    <a:cubicBezTo>
                      <a:pt x="11008" y="7873"/>
                      <a:pt x="10875" y="7973"/>
                      <a:pt x="10741" y="8040"/>
                    </a:cubicBezTo>
                    <a:lnTo>
                      <a:pt x="10508" y="8140"/>
                    </a:lnTo>
                    <a:lnTo>
                      <a:pt x="10308" y="8273"/>
                    </a:lnTo>
                    <a:cubicBezTo>
                      <a:pt x="9807" y="8640"/>
                      <a:pt x="9440" y="9174"/>
                      <a:pt x="9207" y="9708"/>
                    </a:cubicBezTo>
                    <a:cubicBezTo>
                      <a:pt x="9107" y="9973"/>
                      <a:pt x="9024" y="10239"/>
                      <a:pt x="8962" y="10512"/>
                    </a:cubicBezTo>
                    <a:lnTo>
                      <a:pt x="8962" y="10512"/>
                    </a:lnTo>
                    <a:cubicBezTo>
                      <a:pt x="8926" y="10431"/>
                      <a:pt x="8887" y="10353"/>
                      <a:pt x="8840" y="10275"/>
                    </a:cubicBezTo>
                    <a:cubicBezTo>
                      <a:pt x="8773" y="10075"/>
                      <a:pt x="8673" y="9908"/>
                      <a:pt x="8573" y="9741"/>
                    </a:cubicBezTo>
                    <a:cubicBezTo>
                      <a:pt x="8440" y="9608"/>
                      <a:pt x="8340" y="9441"/>
                      <a:pt x="8173" y="9308"/>
                    </a:cubicBezTo>
                    <a:cubicBezTo>
                      <a:pt x="7917" y="9080"/>
                      <a:pt x="7565" y="8926"/>
                      <a:pt x="7199" y="8926"/>
                    </a:cubicBezTo>
                    <a:cubicBezTo>
                      <a:pt x="7135" y="8926"/>
                      <a:pt x="7070" y="8931"/>
                      <a:pt x="7005" y="8941"/>
                    </a:cubicBezTo>
                    <a:cubicBezTo>
                      <a:pt x="6791" y="8974"/>
                      <a:pt x="6602" y="9039"/>
                      <a:pt x="6424" y="9129"/>
                    </a:cubicBezTo>
                    <a:lnTo>
                      <a:pt x="6424" y="9129"/>
                    </a:lnTo>
                    <a:lnTo>
                      <a:pt x="6505" y="8841"/>
                    </a:lnTo>
                    <a:cubicBezTo>
                      <a:pt x="6572" y="8540"/>
                      <a:pt x="6605" y="8240"/>
                      <a:pt x="6638" y="7940"/>
                    </a:cubicBezTo>
                    <a:cubicBezTo>
                      <a:pt x="6672" y="7339"/>
                      <a:pt x="6705" y="6706"/>
                      <a:pt x="6472" y="6072"/>
                    </a:cubicBezTo>
                    <a:cubicBezTo>
                      <a:pt x="6271" y="5471"/>
                      <a:pt x="5905" y="4871"/>
                      <a:pt x="5337" y="4471"/>
                    </a:cubicBezTo>
                    <a:cubicBezTo>
                      <a:pt x="5296" y="4435"/>
                      <a:pt x="5253" y="4401"/>
                      <a:pt x="5208" y="4368"/>
                    </a:cubicBezTo>
                    <a:lnTo>
                      <a:pt x="5208" y="4368"/>
                    </a:lnTo>
                    <a:cubicBezTo>
                      <a:pt x="5251" y="4357"/>
                      <a:pt x="5294" y="4347"/>
                      <a:pt x="5337" y="4337"/>
                    </a:cubicBezTo>
                    <a:cubicBezTo>
                      <a:pt x="5604" y="4237"/>
                      <a:pt x="5905" y="4104"/>
                      <a:pt x="6205" y="3970"/>
                    </a:cubicBezTo>
                    <a:cubicBezTo>
                      <a:pt x="6338" y="3904"/>
                      <a:pt x="6472" y="3804"/>
                      <a:pt x="6605" y="3737"/>
                    </a:cubicBezTo>
                    <a:lnTo>
                      <a:pt x="6805" y="3603"/>
                    </a:lnTo>
                    <a:cubicBezTo>
                      <a:pt x="6872" y="3570"/>
                      <a:pt x="6939" y="3503"/>
                      <a:pt x="7005" y="3437"/>
                    </a:cubicBezTo>
                    <a:cubicBezTo>
                      <a:pt x="7506" y="3070"/>
                      <a:pt x="7906" y="2469"/>
                      <a:pt x="8006" y="1802"/>
                    </a:cubicBezTo>
                    <a:cubicBezTo>
                      <a:pt x="8073" y="1502"/>
                      <a:pt x="8073" y="1168"/>
                      <a:pt x="8006" y="868"/>
                    </a:cubicBezTo>
                    <a:cubicBezTo>
                      <a:pt x="7973" y="701"/>
                      <a:pt x="7939" y="568"/>
                      <a:pt x="7873" y="435"/>
                    </a:cubicBezTo>
                    <a:cubicBezTo>
                      <a:pt x="7839" y="334"/>
                      <a:pt x="7806" y="268"/>
                      <a:pt x="7773" y="201"/>
                    </a:cubicBezTo>
                    <a:cubicBezTo>
                      <a:pt x="7773" y="196"/>
                      <a:pt x="7772" y="190"/>
                      <a:pt x="7770" y="185"/>
                    </a:cubicBezTo>
                    <a:close/>
                    <a:moveTo>
                      <a:pt x="7572" y="1"/>
                    </a:moveTo>
                    <a:cubicBezTo>
                      <a:pt x="7572" y="1"/>
                      <a:pt x="7572" y="101"/>
                      <a:pt x="7572" y="101"/>
                    </a:cubicBezTo>
                    <a:lnTo>
                      <a:pt x="7606" y="168"/>
                    </a:lnTo>
                    <a:cubicBezTo>
                      <a:pt x="7606" y="201"/>
                      <a:pt x="7606" y="234"/>
                      <a:pt x="7639" y="268"/>
                    </a:cubicBezTo>
                    <a:cubicBezTo>
                      <a:pt x="7639" y="334"/>
                      <a:pt x="7639" y="401"/>
                      <a:pt x="7672" y="468"/>
                    </a:cubicBezTo>
                    <a:cubicBezTo>
                      <a:pt x="7672" y="635"/>
                      <a:pt x="7672" y="768"/>
                      <a:pt x="7706" y="902"/>
                    </a:cubicBezTo>
                    <a:cubicBezTo>
                      <a:pt x="7672" y="1168"/>
                      <a:pt x="7639" y="1435"/>
                      <a:pt x="7539" y="1702"/>
                    </a:cubicBezTo>
                    <a:cubicBezTo>
                      <a:pt x="7372" y="2202"/>
                      <a:pt x="7005" y="2569"/>
                      <a:pt x="6572" y="2870"/>
                    </a:cubicBezTo>
                    <a:cubicBezTo>
                      <a:pt x="6505" y="2903"/>
                      <a:pt x="6472" y="2936"/>
                      <a:pt x="6405" y="2970"/>
                    </a:cubicBezTo>
                    <a:lnTo>
                      <a:pt x="6205" y="3070"/>
                    </a:lnTo>
                    <a:cubicBezTo>
                      <a:pt x="6105" y="3103"/>
                      <a:pt x="5971" y="3170"/>
                      <a:pt x="5838" y="3237"/>
                    </a:cubicBezTo>
                    <a:cubicBezTo>
                      <a:pt x="5571" y="3303"/>
                      <a:pt x="5337" y="3403"/>
                      <a:pt x="5071" y="3470"/>
                    </a:cubicBezTo>
                    <a:cubicBezTo>
                      <a:pt x="4537" y="3603"/>
                      <a:pt x="3970" y="3670"/>
                      <a:pt x="3403" y="3770"/>
                    </a:cubicBezTo>
                    <a:lnTo>
                      <a:pt x="0" y="4271"/>
                    </a:lnTo>
                    <a:lnTo>
                      <a:pt x="3436" y="4738"/>
                    </a:lnTo>
                    <a:cubicBezTo>
                      <a:pt x="3636" y="4771"/>
                      <a:pt x="3903" y="4838"/>
                      <a:pt x="4137" y="4938"/>
                    </a:cubicBezTo>
                    <a:cubicBezTo>
                      <a:pt x="4337" y="5038"/>
                      <a:pt x="4570" y="5138"/>
                      <a:pt x="4770" y="5271"/>
                    </a:cubicBezTo>
                    <a:cubicBezTo>
                      <a:pt x="5137" y="5572"/>
                      <a:pt x="5438" y="5938"/>
                      <a:pt x="5638" y="6405"/>
                    </a:cubicBezTo>
                    <a:cubicBezTo>
                      <a:pt x="5871" y="6839"/>
                      <a:pt x="5938" y="7373"/>
                      <a:pt x="5971" y="7907"/>
                    </a:cubicBezTo>
                    <a:cubicBezTo>
                      <a:pt x="5971" y="8173"/>
                      <a:pt x="5971" y="8474"/>
                      <a:pt x="5971" y="8740"/>
                    </a:cubicBezTo>
                    <a:lnTo>
                      <a:pt x="5838" y="9574"/>
                    </a:lnTo>
                    <a:lnTo>
                      <a:pt x="5738" y="10208"/>
                    </a:lnTo>
                    <a:lnTo>
                      <a:pt x="6205" y="9775"/>
                    </a:lnTo>
                    <a:cubicBezTo>
                      <a:pt x="6438" y="9574"/>
                      <a:pt x="6738" y="9374"/>
                      <a:pt x="7072" y="9308"/>
                    </a:cubicBezTo>
                    <a:cubicBezTo>
                      <a:pt x="7133" y="9294"/>
                      <a:pt x="7196" y="9287"/>
                      <a:pt x="7259" y="9287"/>
                    </a:cubicBezTo>
                    <a:cubicBezTo>
                      <a:pt x="7504" y="9287"/>
                      <a:pt x="7753" y="9389"/>
                      <a:pt x="7939" y="9574"/>
                    </a:cubicBezTo>
                    <a:cubicBezTo>
                      <a:pt x="8073" y="9674"/>
                      <a:pt x="8173" y="9808"/>
                      <a:pt x="8273" y="9941"/>
                    </a:cubicBezTo>
                    <a:cubicBezTo>
                      <a:pt x="8373" y="10108"/>
                      <a:pt x="8473" y="10242"/>
                      <a:pt x="8506" y="10408"/>
                    </a:cubicBezTo>
                    <a:cubicBezTo>
                      <a:pt x="8640" y="10742"/>
                      <a:pt x="8740" y="11109"/>
                      <a:pt x="8840" y="11442"/>
                    </a:cubicBezTo>
                    <a:lnTo>
                      <a:pt x="9073" y="12543"/>
                    </a:lnTo>
                    <a:lnTo>
                      <a:pt x="9274" y="11409"/>
                    </a:lnTo>
                    <a:cubicBezTo>
                      <a:pt x="9340" y="10909"/>
                      <a:pt x="9540" y="10408"/>
                      <a:pt x="9774" y="9975"/>
                    </a:cubicBezTo>
                    <a:cubicBezTo>
                      <a:pt x="10007" y="9541"/>
                      <a:pt x="10341" y="9174"/>
                      <a:pt x="10741" y="8974"/>
                    </a:cubicBezTo>
                    <a:cubicBezTo>
                      <a:pt x="11060" y="8788"/>
                      <a:pt x="11421" y="8687"/>
                      <a:pt x="11790" y="8687"/>
                    </a:cubicBezTo>
                    <a:cubicBezTo>
                      <a:pt x="11885" y="8687"/>
                      <a:pt x="11980" y="8693"/>
                      <a:pt x="12076" y="8707"/>
                    </a:cubicBezTo>
                    <a:cubicBezTo>
                      <a:pt x="12105" y="8697"/>
                      <a:pt x="12137" y="8693"/>
                      <a:pt x="12171" y="8693"/>
                    </a:cubicBezTo>
                    <a:cubicBezTo>
                      <a:pt x="12254" y="8693"/>
                      <a:pt x="12348" y="8717"/>
                      <a:pt x="12443" y="8740"/>
                    </a:cubicBezTo>
                    <a:lnTo>
                      <a:pt x="12776" y="8807"/>
                    </a:lnTo>
                    <a:lnTo>
                      <a:pt x="13477" y="9041"/>
                    </a:lnTo>
                    <a:lnTo>
                      <a:pt x="16912" y="10141"/>
                    </a:lnTo>
                    <a:lnTo>
                      <a:pt x="13944" y="8073"/>
                    </a:lnTo>
                    <a:cubicBezTo>
                      <a:pt x="13610" y="7873"/>
                      <a:pt x="13243" y="7540"/>
                      <a:pt x="13010" y="7206"/>
                    </a:cubicBezTo>
                    <a:cubicBezTo>
                      <a:pt x="12743" y="6906"/>
                      <a:pt x="12576" y="6539"/>
                      <a:pt x="12576" y="6272"/>
                    </a:cubicBezTo>
                    <a:cubicBezTo>
                      <a:pt x="12576" y="5972"/>
                      <a:pt x="12743" y="5705"/>
                      <a:pt x="13010" y="5438"/>
                    </a:cubicBezTo>
                    <a:cubicBezTo>
                      <a:pt x="13276" y="5171"/>
                      <a:pt x="13677" y="4938"/>
                      <a:pt x="14077" y="4704"/>
                    </a:cubicBezTo>
                    <a:lnTo>
                      <a:pt x="15044" y="4204"/>
                    </a:lnTo>
                    <a:lnTo>
                      <a:pt x="14077" y="3670"/>
                    </a:lnTo>
                    <a:cubicBezTo>
                      <a:pt x="13877" y="3570"/>
                      <a:pt x="13643" y="3370"/>
                      <a:pt x="13443" y="3170"/>
                    </a:cubicBezTo>
                    <a:cubicBezTo>
                      <a:pt x="13243" y="2970"/>
                      <a:pt x="13076" y="2770"/>
                      <a:pt x="12943" y="2536"/>
                    </a:cubicBezTo>
                    <a:cubicBezTo>
                      <a:pt x="12809" y="2303"/>
                      <a:pt x="12776" y="2069"/>
                      <a:pt x="12743" y="1802"/>
                    </a:cubicBezTo>
                    <a:cubicBezTo>
                      <a:pt x="12709" y="1569"/>
                      <a:pt x="12776" y="1302"/>
                      <a:pt x="12876" y="1035"/>
                    </a:cubicBezTo>
                    <a:lnTo>
                      <a:pt x="12076" y="568"/>
                    </a:lnTo>
                    <a:cubicBezTo>
                      <a:pt x="12076" y="568"/>
                      <a:pt x="12009" y="668"/>
                      <a:pt x="11942" y="701"/>
                    </a:cubicBezTo>
                    <a:cubicBezTo>
                      <a:pt x="11875" y="735"/>
                      <a:pt x="11809" y="801"/>
                      <a:pt x="11742" y="835"/>
                    </a:cubicBezTo>
                    <a:cubicBezTo>
                      <a:pt x="11575" y="902"/>
                      <a:pt x="11408" y="968"/>
                      <a:pt x="11208" y="1002"/>
                    </a:cubicBezTo>
                    <a:cubicBezTo>
                      <a:pt x="11043" y="1032"/>
                      <a:pt x="10872" y="1048"/>
                      <a:pt x="10696" y="1048"/>
                    </a:cubicBezTo>
                    <a:cubicBezTo>
                      <a:pt x="10482" y="1048"/>
                      <a:pt x="10261" y="1023"/>
                      <a:pt x="10041" y="968"/>
                    </a:cubicBezTo>
                    <a:cubicBezTo>
                      <a:pt x="9641" y="902"/>
                      <a:pt x="9240" y="735"/>
                      <a:pt x="8840" y="568"/>
                    </a:cubicBezTo>
                    <a:lnTo>
                      <a:pt x="7706" y="61"/>
                    </a:lnTo>
                    <a:lnTo>
                      <a:pt x="7706" y="61"/>
                    </a:lnTo>
                    <a:cubicBezTo>
                      <a:pt x="7706" y="59"/>
                      <a:pt x="7706" y="58"/>
                      <a:pt x="7705" y="58"/>
                    </a:cubicBezTo>
                    <a:cubicBezTo>
                      <a:pt x="7705" y="58"/>
                      <a:pt x="7704" y="59"/>
                      <a:pt x="7704" y="60"/>
                    </a:cubicBezTo>
                    <a:lnTo>
                      <a:pt x="7704" y="60"/>
                    </a:lnTo>
                    <a:lnTo>
                      <a:pt x="75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2561;p51"/>
              <p:cNvSpPr/>
              <p:nvPr/>
            </p:nvSpPr>
            <p:spPr>
              <a:xfrm>
                <a:off x="923400" y="4111238"/>
                <a:ext cx="16182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6473" h="320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568" y="134"/>
                      <a:pt x="1168" y="334"/>
                      <a:pt x="1736" y="501"/>
                    </a:cubicBezTo>
                    <a:cubicBezTo>
                      <a:pt x="2303" y="701"/>
                      <a:pt x="2870" y="934"/>
                      <a:pt x="3437" y="1201"/>
                    </a:cubicBezTo>
                    <a:cubicBezTo>
                      <a:pt x="3970" y="1435"/>
                      <a:pt x="4504" y="1768"/>
                      <a:pt x="5038" y="2068"/>
                    </a:cubicBezTo>
                    <a:cubicBezTo>
                      <a:pt x="5538" y="2402"/>
                      <a:pt x="6005" y="2802"/>
                      <a:pt x="6472" y="3203"/>
                    </a:cubicBezTo>
                    <a:cubicBezTo>
                      <a:pt x="6039" y="2769"/>
                      <a:pt x="5572" y="2335"/>
                      <a:pt x="5071" y="2002"/>
                    </a:cubicBezTo>
                    <a:cubicBezTo>
                      <a:pt x="4571" y="1635"/>
                      <a:pt x="4037" y="1335"/>
                      <a:pt x="3470" y="1068"/>
                    </a:cubicBezTo>
                    <a:cubicBezTo>
                      <a:pt x="2369" y="567"/>
                      <a:pt x="1202" y="20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2" name="Google Shape;2562;p51"/>
              <p:cNvSpPr/>
              <p:nvPr/>
            </p:nvSpPr>
            <p:spPr>
              <a:xfrm>
                <a:off x="631300" y="4139963"/>
                <a:ext cx="270000" cy="193925"/>
              </a:xfrm>
              <a:custGeom>
                <a:avLst/>
                <a:gdLst/>
                <a:ahLst/>
                <a:cxnLst/>
                <a:rect l="l" t="t" r="r" b="b"/>
                <a:pathLst>
                  <a:path w="10800" h="7757" extrusionOk="0">
                    <a:moveTo>
                      <a:pt x="8591" y="0"/>
                    </a:moveTo>
                    <a:cubicBezTo>
                      <a:pt x="8513" y="0"/>
                      <a:pt x="8432" y="6"/>
                      <a:pt x="8349" y="19"/>
                    </a:cubicBezTo>
                    <a:cubicBezTo>
                      <a:pt x="5014" y="552"/>
                      <a:pt x="2145" y="2654"/>
                      <a:pt x="577" y="5623"/>
                    </a:cubicBezTo>
                    <a:cubicBezTo>
                      <a:pt x="1" y="6729"/>
                      <a:pt x="986" y="7757"/>
                      <a:pt x="1925" y="7757"/>
                    </a:cubicBezTo>
                    <a:cubicBezTo>
                      <a:pt x="2344" y="7757"/>
                      <a:pt x="2755" y="7552"/>
                      <a:pt x="3012" y="7057"/>
                    </a:cubicBezTo>
                    <a:cubicBezTo>
                      <a:pt x="4280" y="4655"/>
                      <a:pt x="6415" y="3154"/>
                      <a:pt x="9083" y="2754"/>
                    </a:cubicBezTo>
                    <a:cubicBezTo>
                      <a:pt x="10800" y="2468"/>
                      <a:pt x="10184" y="0"/>
                      <a:pt x="85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563;p51"/>
              <p:cNvSpPr/>
              <p:nvPr/>
            </p:nvSpPr>
            <p:spPr>
              <a:xfrm>
                <a:off x="606525" y="4348913"/>
                <a:ext cx="90925" cy="70075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2803" extrusionOk="0">
                    <a:moveTo>
                      <a:pt x="1835" y="0"/>
                    </a:moveTo>
                    <a:cubicBezTo>
                      <a:pt x="34" y="0"/>
                      <a:pt x="0" y="2802"/>
                      <a:pt x="1835" y="2802"/>
                    </a:cubicBezTo>
                    <a:cubicBezTo>
                      <a:pt x="3636" y="2802"/>
                      <a:pt x="3636" y="0"/>
                      <a:pt x="18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564;p51"/>
              <p:cNvSpPr/>
              <p:nvPr/>
            </p:nvSpPr>
            <p:spPr>
              <a:xfrm>
                <a:off x="1206125" y="3904413"/>
                <a:ext cx="125100" cy="137625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5505" extrusionOk="0">
                    <a:moveTo>
                      <a:pt x="2001" y="1"/>
                    </a:moveTo>
                    <a:cubicBezTo>
                      <a:pt x="2002" y="1"/>
                      <a:pt x="2869" y="1669"/>
                      <a:pt x="0" y="2035"/>
                    </a:cubicBezTo>
                    <a:cubicBezTo>
                      <a:pt x="0" y="2035"/>
                      <a:pt x="1868" y="2169"/>
                      <a:pt x="1234" y="4637"/>
                    </a:cubicBezTo>
                    <a:cubicBezTo>
                      <a:pt x="1234" y="4637"/>
                      <a:pt x="1498" y="4382"/>
                      <a:pt x="1818" y="4382"/>
                    </a:cubicBezTo>
                    <a:cubicBezTo>
                      <a:pt x="2121" y="4382"/>
                      <a:pt x="2475" y="4612"/>
                      <a:pt x="2702" y="5505"/>
                    </a:cubicBezTo>
                    <a:cubicBezTo>
                      <a:pt x="2702" y="5505"/>
                      <a:pt x="2823" y="3950"/>
                      <a:pt x="4144" y="3950"/>
                    </a:cubicBezTo>
                    <a:cubicBezTo>
                      <a:pt x="4371" y="3950"/>
                      <a:pt x="4634" y="3996"/>
                      <a:pt x="4937" y="4104"/>
                    </a:cubicBezTo>
                    <a:cubicBezTo>
                      <a:pt x="4937" y="4104"/>
                      <a:pt x="3069" y="2969"/>
                      <a:pt x="5004" y="2002"/>
                    </a:cubicBezTo>
                    <a:cubicBezTo>
                      <a:pt x="5004" y="2002"/>
                      <a:pt x="3903" y="1402"/>
                      <a:pt x="4336" y="401"/>
                    </a:cubicBezTo>
                    <a:lnTo>
                      <a:pt x="4336" y="401"/>
                    </a:lnTo>
                    <a:cubicBezTo>
                      <a:pt x="4336" y="401"/>
                      <a:pt x="4118" y="662"/>
                      <a:pt x="3621" y="662"/>
                    </a:cubicBezTo>
                    <a:cubicBezTo>
                      <a:pt x="3247" y="662"/>
                      <a:pt x="2716" y="515"/>
                      <a:pt x="20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9" name="Google Shape;2569;p52"/>
          <p:cNvSpPr/>
          <p:nvPr/>
        </p:nvSpPr>
        <p:spPr>
          <a:xfrm flipH="1">
            <a:off x="-2487007" y="775376"/>
            <a:ext cx="7126572" cy="5493334"/>
          </a:xfrm>
          <a:custGeom>
            <a:avLst/>
            <a:gdLst/>
            <a:ahLst/>
            <a:cxnLst/>
            <a:rect l="l" t="t" r="r" b="b"/>
            <a:pathLst>
              <a:path w="222410" h="171439" extrusionOk="0">
                <a:moveTo>
                  <a:pt x="222409" y="44625"/>
                </a:moveTo>
                <a:cubicBezTo>
                  <a:pt x="222064" y="44839"/>
                  <a:pt x="221742" y="45054"/>
                  <a:pt x="221409" y="45280"/>
                </a:cubicBezTo>
                <a:cubicBezTo>
                  <a:pt x="221742" y="45065"/>
                  <a:pt x="222076" y="44851"/>
                  <a:pt x="222409" y="44625"/>
                </a:cubicBezTo>
                <a:close/>
                <a:moveTo>
                  <a:pt x="100930" y="0"/>
                </a:moveTo>
                <a:cubicBezTo>
                  <a:pt x="101156" y="13597"/>
                  <a:pt x="87952" y="25611"/>
                  <a:pt x="73593" y="27861"/>
                </a:cubicBezTo>
                <a:cubicBezTo>
                  <a:pt x="71509" y="28187"/>
                  <a:pt x="69423" y="28343"/>
                  <a:pt x="67346" y="28343"/>
                </a:cubicBezTo>
                <a:cubicBezTo>
                  <a:pt x="55110" y="28343"/>
                  <a:pt x="43200" y="22944"/>
                  <a:pt x="34100" y="15300"/>
                </a:cubicBezTo>
                <a:lnTo>
                  <a:pt x="34100" y="15300"/>
                </a:lnTo>
                <a:cubicBezTo>
                  <a:pt x="44196" y="38672"/>
                  <a:pt x="26647" y="69414"/>
                  <a:pt x="0" y="75021"/>
                </a:cubicBezTo>
                <a:cubicBezTo>
                  <a:pt x="14502" y="81272"/>
                  <a:pt x="25492" y="94012"/>
                  <a:pt x="29052" y="108680"/>
                </a:cubicBezTo>
                <a:cubicBezTo>
                  <a:pt x="32612" y="123349"/>
                  <a:pt x="28671" y="139660"/>
                  <a:pt x="18646" y="151793"/>
                </a:cubicBezTo>
                <a:cubicBezTo>
                  <a:pt x="23170" y="148959"/>
                  <a:pt x="26909" y="147352"/>
                  <a:pt x="32064" y="145804"/>
                </a:cubicBezTo>
                <a:cubicBezTo>
                  <a:pt x="41968" y="142828"/>
                  <a:pt x="52287" y="140184"/>
                  <a:pt x="62510" y="140184"/>
                </a:cubicBezTo>
                <a:cubicBezTo>
                  <a:pt x="65130" y="140184"/>
                  <a:pt x="67744" y="140358"/>
                  <a:pt x="70343" y="140744"/>
                </a:cubicBezTo>
                <a:cubicBezTo>
                  <a:pt x="83082" y="142637"/>
                  <a:pt x="102847" y="159496"/>
                  <a:pt x="105002" y="171438"/>
                </a:cubicBezTo>
                <a:cubicBezTo>
                  <a:pt x="109324" y="159830"/>
                  <a:pt x="117610" y="148757"/>
                  <a:pt x="129671" y="143911"/>
                </a:cubicBezTo>
                <a:cubicBezTo>
                  <a:pt x="133320" y="142441"/>
                  <a:pt x="137319" y="141716"/>
                  <a:pt x="141285" y="141716"/>
                </a:cubicBezTo>
                <a:cubicBezTo>
                  <a:pt x="150428" y="141716"/>
                  <a:pt x="159392" y="145572"/>
                  <a:pt x="163461" y="153055"/>
                </a:cubicBezTo>
                <a:cubicBezTo>
                  <a:pt x="159568" y="141411"/>
                  <a:pt x="163473" y="127599"/>
                  <a:pt x="173105" y="118979"/>
                </a:cubicBezTo>
                <a:cubicBezTo>
                  <a:pt x="179819" y="112971"/>
                  <a:pt x="189078" y="109699"/>
                  <a:pt x="198197" y="109699"/>
                </a:cubicBezTo>
                <a:cubicBezTo>
                  <a:pt x="202161" y="109699"/>
                  <a:pt x="206098" y="110317"/>
                  <a:pt x="209789" y="111597"/>
                </a:cubicBezTo>
                <a:cubicBezTo>
                  <a:pt x="191739" y="97453"/>
                  <a:pt x="200776" y="59401"/>
                  <a:pt x="221409" y="45280"/>
                </a:cubicBezTo>
                <a:lnTo>
                  <a:pt x="221409" y="45280"/>
                </a:lnTo>
                <a:cubicBezTo>
                  <a:pt x="215174" y="49214"/>
                  <a:pt x="206561" y="51147"/>
                  <a:pt x="198564" y="51147"/>
                </a:cubicBezTo>
                <a:cubicBezTo>
                  <a:pt x="190054" y="51147"/>
                  <a:pt x="182242" y="48957"/>
                  <a:pt x="178737" y="44661"/>
                </a:cubicBezTo>
                <a:cubicBezTo>
                  <a:pt x="171748" y="36124"/>
                  <a:pt x="170284" y="24599"/>
                  <a:pt x="170665" y="13669"/>
                </a:cubicBezTo>
                <a:lnTo>
                  <a:pt x="170665" y="13669"/>
                </a:lnTo>
                <a:cubicBezTo>
                  <a:pt x="165613" y="22869"/>
                  <a:pt x="154411" y="27577"/>
                  <a:pt x="143357" y="27577"/>
                </a:cubicBezTo>
                <a:cubicBezTo>
                  <a:pt x="139691" y="27577"/>
                  <a:pt x="136040" y="27059"/>
                  <a:pt x="132636" y="26015"/>
                </a:cubicBezTo>
                <a:cubicBezTo>
                  <a:pt x="118968" y="21836"/>
                  <a:pt x="108800" y="11228"/>
                  <a:pt x="100930" y="0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0" name="Google Shape;2570;p52"/>
          <p:cNvSpPr/>
          <p:nvPr/>
        </p:nvSpPr>
        <p:spPr>
          <a:xfrm>
            <a:off x="4807147" y="1489750"/>
            <a:ext cx="3367425" cy="1367750"/>
          </a:xfrm>
          <a:custGeom>
            <a:avLst/>
            <a:gdLst/>
            <a:ahLst/>
            <a:cxnLst/>
            <a:rect l="l" t="t" r="r" b="b"/>
            <a:pathLst>
              <a:path w="134697" h="54710" extrusionOk="0">
                <a:moveTo>
                  <a:pt x="2312" y="0"/>
                </a:moveTo>
                <a:lnTo>
                  <a:pt x="0" y="54710"/>
                </a:lnTo>
                <a:lnTo>
                  <a:pt x="134697" y="54482"/>
                </a:lnTo>
                <a:lnTo>
                  <a:pt x="132894" y="80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71" name="Google Shape;2571;p52"/>
          <p:cNvSpPr txBox="1">
            <a:spLocks noGrp="1"/>
          </p:cNvSpPr>
          <p:nvPr>
            <p:ph type="ctrTitle"/>
          </p:nvPr>
        </p:nvSpPr>
        <p:spPr>
          <a:xfrm>
            <a:off x="4576412" y="543575"/>
            <a:ext cx="38394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572" name="Google Shape;2572;p52"/>
          <p:cNvSpPr txBox="1">
            <a:spLocks noGrp="1"/>
          </p:cNvSpPr>
          <p:nvPr>
            <p:ph type="subTitle" idx="1"/>
          </p:nvPr>
        </p:nvSpPr>
        <p:spPr>
          <a:xfrm>
            <a:off x="4937225" y="1580575"/>
            <a:ext cx="3114000" cy="12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Do you have any questions?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youremail@freepik.com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+91  620 421 838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yourcompany.com</a:t>
            </a:r>
            <a:endParaRPr/>
          </a:p>
        </p:txBody>
      </p:sp>
      <p:grpSp>
        <p:nvGrpSpPr>
          <p:cNvPr id="2573" name="Google Shape;2573;p52"/>
          <p:cNvGrpSpPr/>
          <p:nvPr/>
        </p:nvGrpSpPr>
        <p:grpSpPr>
          <a:xfrm>
            <a:off x="6654317" y="4135213"/>
            <a:ext cx="450065" cy="468775"/>
            <a:chOff x="6654317" y="4135213"/>
            <a:chExt cx="450065" cy="468775"/>
          </a:xfrm>
        </p:grpSpPr>
        <p:sp>
          <p:nvSpPr>
            <p:cNvPr id="2574" name="Google Shape;2574;p52"/>
            <p:cNvSpPr/>
            <p:nvPr/>
          </p:nvSpPr>
          <p:spPr>
            <a:xfrm>
              <a:off x="6654317" y="4135213"/>
              <a:ext cx="450065" cy="468775"/>
            </a:xfrm>
            <a:custGeom>
              <a:avLst/>
              <a:gdLst/>
              <a:ahLst/>
              <a:cxnLst/>
              <a:rect l="l" t="t" r="r" b="b"/>
              <a:pathLst>
                <a:path w="81166" h="18751" extrusionOk="0">
                  <a:moveTo>
                    <a:pt x="1932" y="16"/>
                  </a:moveTo>
                  <a:lnTo>
                    <a:pt x="0" y="18751"/>
                  </a:lnTo>
                  <a:lnTo>
                    <a:pt x="79625" y="18494"/>
                  </a:lnTo>
                  <a:lnTo>
                    <a:pt x="81166" y="0"/>
                  </a:lnTo>
                  <a:close/>
                </a:path>
              </a:pathLst>
            </a:cu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75" name="Google Shape;2575;p52"/>
            <p:cNvSpPr/>
            <p:nvPr/>
          </p:nvSpPr>
          <p:spPr>
            <a:xfrm>
              <a:off x="6759477" y="4272053"/>
              <a:ext cx="239752" cy="195087"/>
            </a:xfrm>
            <a:custGeom>
              <a:avLst/>
              <a:gdLst/>
              <a:ahLst/>
              <a:cxnLst/>
              <a:rect l="l" t="t" r="r" b="b"/>
              <a:pathLst>
                <a:path w="14144" h="11509" extrusionOk="0">
                  <a:moveTo>
                    <a:pt x="9774" y="0"/>
                  </a:moveTo>
                  <a:cubicBezTo>
                    <a:pt x="7906" y="0"/>
                    <a:pt x="6539" y="1735"/>
                    <a:pt x="6972" y="3569"/>
                  </a:cubicBezTo>
                  <a:cubicBezTo>
                    <a:pt x="4537" y="3436"/>
                    <a:pt x="2402" y="2302"/>
                    <a:pt x="968" y="534"/>
                  </a:cubicBezTo>
                  <a:lnTo>
                    <a:pt x="968" y="534"/>
                  </a:lnTo>
                  <a:cubicBezTo>
                    <a:pt x="234" y="1835"/>
                    <a:pt x="568" y="3536"/>
                    <a:pt x="1869" y="4403"/>
                  </a:cubicBezTo>
                  <a:cubicBezTo>
                    <a:pt x="1402" y="4403"/>
                    <a:pt x="968" y="4270"/>
                    <a:pt x="568" y="4036"/>
                  </a:cubicBezTo>
                  <a:lnTo>
                    <a:pt x="568" y="4036"/>
                  </a:lnTo>
                  <a:cubicBezTo>
                    <a:pt x="534" y="5404"/>
                    <a:pt x="1502" y="6638"/>
                    <a:pt x="2903" y="6939"/>
                  </a:cubicBezTo>
                  <a:cubicBezTo>
                    <a:pt x="2651" y="6997"/>
                    <a:pt x="2399" y="7032"/>
                    <a:pt x="2140" y="7032"/>
                  </a:cubicBezTo>
                  <a:cubicBezTo>
                    <a:pt x="1954" y="7032"/>
                    <a:pt x="1764" y="7014"/>
                    <a:pt x="1568" y="6972"/>
                  </a:cubicBezTo>
                  <a:lnTo>
                    <a:pt x="1568" y="6972"/>
                  </a:lnTo>
                  <a:cubicBezTo>
                    <a:pt x="1935" y="8139"/>
                    <a:pt x="3036" y="8973"/>
                    <a:pt x="4304" y="9007"/>
                  </a:cubicBezTo>
                  <a:cubicBezTo>
                    <a:pt x="3243" y="9809"/>
                    <a:pt x="1960" y="10243"/>
                    <a:pt x="647" y="10243"/>
                  </a:cubicBezTo>
                  <a:cubicBezTo>
                    <a:pt x="432" y="10243"/>
                    <a:pt x="216" y="10231"/>
                    <a:pt x="1" y="10208"/>
                  </a:cubicBezTo>
                  <a:lnTo>
                    <a:pt x="1" y="10208"/>
                  </a:lnTo>
                  <a:cubicBezTo>
                    <a:pt x="1268" y="11008"/>
                    <a:pt x="2803" y="11508"/>
                    <a:pt x="4437" y="11508"/>
                  </a:cubicBezTo>
                  <a:cubicBezTo>
                    <a:pt x="9841" y="11508"/>
                    <a:pt x="12876" y="6939"/>
                    <a:pt x="12710" y="2869"/>
                  </a:cubicBezTo>
                  <a:cubicBezTo>
                    <a:pt x="13277" y="2469"/>
                    <a:pt x="13744" y="1935"/>
                    <a:pt x="14144" y="1368"/>
                  </a:cubicBezTo>
                  <a:lnTo>
                    <a:pt x="14144" y="1368"/>
                  </a:lnTo>
                  <a:cubicBezTo>
                    <a:pt x="13610" y="1601"/>
                    <a:pt x="13077" y="1735"/>
                    <a:pt x="12476" y="1835"/>
                  </a:cubicBezTo>
                  <a:cubicBezTo>
                    <a:pt x="13077" y="1468"/>
                    <a:pt x="13544" y="901"/>
                    <a:pt x="13744" y="200"/>
                  </a:cubicBezTo>
                  <a:lnTo>
                    <a:pt x="13744" y="200"/>
                  </a:lnTo>
                  <a:cubicBezTo>
                    <a:pt x="13177" y="534"/>
                    <a:pt x="12576" y="801"/>
                    <a:pt x="11909" y="901"/>
                  </a:cubicBezTo>
                  <a:cubicBezTo>
                    <a:pt x="11375" y="367"/>
                    <a:pt x="10608" y="0"/>
                    <a:pt x="977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6" name="Google Shape;2576;p52"/>
          <p:cNvGrpSpPr/>
          <p:nvPr/>
        </p:nvGrpSpPr>
        <p:grpSpPr>
          <a:xfrm>
            <a:off x="5101592" y="4135213"/>
            <a:ext cx="450065" cy="468775"/>
            <a:chOff x="5101592" y="4135213"/>
            <a:chExt cx="450065" cy="468775"/>
          </a:xfrm>
        </p:grpSpPr>
        <p:sp>
          <p:nvSpPr>
            <p:cNvPr id="2577" name="Google Shape;2577;p52"/>
            <p:cNvSpPr/>
            <p:nvPr/>
          </p:nvSpPr>
          <p:spPr>
            <a:xfrm>
              <a:off x="5101592" y="4135213"/>
              <a:ext cx="450065" cy="468775"/>
            </a:xfrm>
            <a:custGeom>
              <a:avLst/>
              <a:gdLst/>
              <a:ahLst/>
              <a:cxnLst/>
              <a:rect l="l" t="t" r="r" b="b"/>
              <a:pathLst>
                <a:path w="81166" h="18751" extrusionOk="0">
                  <a:moveTo>
                    <a:pt x="1932" y="16"/>
                  </a:moveTo>
                  <a:lnTo>
                    <a:pt x="0" y="18751"/>
                  </a:lnTo>
                  <a:lnTo>
                    <a:pt x="79625" y="18494"/>
                  </a:lnTo>
                  <a:lnTo>
                    <a:pt x="81166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78" name="Google Shape;2578;p52"/>
            <p:cNvSpPr/>
            <p:nvPr/>
          </p:nvSpPr>
          <p:spPr>
            <a:xfrm>
              <a:off x="5262957" y="4233301"/>
              <a:ext cx="125538" cy="271993"/>
            </a:xfrm>
            <a:custGeom>
              <a:avLst/>
              <a:gdLst/>
              <a:ahLst/>
              <a:cxnLst/>
              <a:rect l="l" t="t" r="r" b="b"/>
              <a:pathLst>
                <a:path w="7406" h="16046" extrusionOk="0">
                  <a:moveTo>
                    <a:pt x="5171" y="1"/>
                  </a:moveTo>
                  <a:cubicBezTo>
                    <a:pt x="2769" y="1"/>
                    <a:pt x="1668" y="1035"/>
                    <a:pt x="1668" y="3070"/>
                  </a:cubicBezTo>
                  <a:lnTo>
                    <a:pt x="1668" y="5238"/>
                  </a:lnTo>
                  <a:lnTo>
                    <a:pt x="0" y="5238"/>
                  </a:lnTo>
                  <a:lnTo>
                    <a:pt x="0" y="7973"/>
                  </a:lnTo>
                  <a:lnTo>
                    <a:pt x="1668" y="7973"/>
                  </a:lnTo>
                  <a:lnTo>
                    <a:pt x="1668" y="16046"/>
                  </a:lnTo>
                  <a:lnTo>
                    <a:pt x="4904" y="16046"/>
                  </a:lnTo>
                  <a:lnTo>
                    <a:pt x="4904" y="7940"/>
                  </a:lnTo>
                  <a:lnTo>
                    <a:pt x="7172" y="7940"/>
                  </a:lnTo>
                  <a:lnTo>
                    <a:pt x="7406" y="5238"/>
                  </a:lnTo>
                  <a:lnTo>
                    <a:pt x="4904" y="5238"/>
                  </a:lnTo>
                  <a:lnTo>
                    <a:pt x="4904" y="3704"/>
                  </a:lnTo>
                  <a:cubicBezTo>
                    <a:pt x="4904" y="3070"/>
                    <a:pt x="5037" y="2803"/>
                    <a:pt x="5638" y="2803"/>
                  </a:cubicBezTo>
                  <a:lnTo>
                    <a:pt x="7406" y="2803"/>
                  </a:lnTo>
                  <a:lnTo>
                    <a:pt x="740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9" name="Google Shape;2579;p52"/>
          <p:cNvGrpSpPr/>
          <p:nvPr/>
        </p:nvGrpSpPr>
        <p:grpSpPr>
          <a:xfrm>
            <a:off x="5877942" y="4135213"/>
            <a:ext cx="450065" cy="468775"/>
            <a:chOff x="5877942" y="4135213"/>
            <a:chExt cx="450065" cy="468775"/>
          </a:xfrm>
        </p:grpSpPr>
        <p:sp>
          <p:nvSpPr>
            <p:cNvPr id="2580" name="Google Shape;2580;p52"/>
            <p:cNvSpPr/>
            <p:nvPr/>
          </p:nvSpPr>
          <p:spPr>
            <a:xfrm>
              <a:off x="5877942" y="4135213"/>
              <a:ext cx="450065" cy="468775"/>
            </a:xfrm>
            <a:custGeom>
              <a:avLst/>
              <a:gdLst/>
              <a:ahLst/>
              <a:cxnLst/>
              <a:rect l="l" t="t" r="r" b="b"/>
              <a:pathLst>
                <a:path w="81166" h="18751" extrusionOk="0">
                  <a:moveTo>
                    <a:pt x="1932" y="16"/>
                  </a:moveTo>
                  <a:lnTo>
                    <a:pt x="0" y="18751"/>
                  </a:lnTo>
                  <a:lnTo>
                    <a:pt x="79625" y="18494"/>
                  </a:lnTo>
                  <a:lnTo>
                    <a:pt x="81166" y="0"/>
                  </a:lnTo>
                  <a:close/>
                </a:path>
              </a:pathLst>
            </a:cu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581" name="Google Shape;2581;p52"/>
            <p:cNvGrpSpPr/>
            <p:nvPr/>
          </p:nvGrpSpPr>
          <p:grpSpPr>
            <a:xfrm>
              <a:off x="5979270" y="4245743"/>
              <a:ext cx="246550" cy="246550"/>
              <a:chOff x="5979270" y="4245743"/>
              <a:chExt cx="246550" cy="246550"/>
            </a:xfrm>
          </p:grpSpPr>
          <p:sp>
            <p:nvSpPr>
              <p:cNvPr id="2582" name="Google Shape;2582;p52"/>
              <p:cNvSpPr/>
              <p:nvPr/>
            </p:nvSpPr>
            <p:spPr>
              <a:xfrm>
                <a:off x="5979270" y="4245743"/>
                <a:ext cx="246550" cy="246550"/>
              </a:xfrm>
              <a:custGeom>
                <a:avLst/>
                <a:gdLst/>
                <a:ahLst/>
                <a:cxnLst/>
                <a:rect l="l" t="t" r="r" b="b"/>
                <a:pathLst>
                  <a:path w="14545" h="14545" extrusionOk="0">
                    <a:moveTo>
                      <a:pt x="7272" y="1302"/>
                    </a:moveTo>
                    <a:cubicBezTo>
                      <a:pt x="9207" y="1302"/>
                      <a:pt x="9441" y="1335"/>
                      <a:pt x="10208" y="1368"/>
                    </a:cubicBezTo>
                    <a:cubicBezTo>
                      <a:pt x="10942" y="1402"/>
                      <a:pt x="11309" y="1502"/>
                      <a:pt x="11575" y="1602"/>
                    </a:cubicBezTo>
                    <a:cubicBezTo>
                      <a:pt x="11909" y="1735"/>
                      <a:pt x="12142" y="1902"/>
                      <a:pt x="12409" y="2169"/>
                    </a:cubicBezTo>
                    <a:cubicBezTo>
                      <a:pt x="12676" y="2403"/>
                      <a:pt x="12810" y="2636"/>
                      <a:pt x="12943" y="3003"/>
                    </a:cubicBezTo>
                    <a:cubicBezTo>
                      <a:pt x="13043" y="3236"/>
                      <a:pt x="13177" y="3637"/>
                      <a:pt x="13210" y="4337"/>
                    </a:cubicBezTo>
                    <a:cubicBezTo>
                      <a:pt x="13243" y="5104"/>
                      <a:pt x="13243" y="5338"/>
                      <a:pt x="13243" y="7273"/>
                    </a:cubicBezTo>
                    <a:cubicBezTo>
                      <a:pt x="13243" y="9241"/>
                      <a:pt x="13243" y="9474"/>
                      <a:pt x="13210" y="10241"/>
                    </a:cubicBezTo>
                    <a:cubicBezTo>
                      <a:pt x="13177" y="10942"/>
                      <a:pt x="13043" y="11342"/>
                      <a:pt x="12943" y="11576"/>
                    </a:cubicBezTo>
                    <a:cubicBezTo>
                      <a:pt x="12810" y="11909"/>
                      <a:pt x="12676" y="12176"/>
                      <a:pt x="12409" y="12410"/>
                    </a:cubicBezTo>
                    <a:cubicBezTo>
                      <a:pt x="12142" y="12677"/>
                      <a:pt x="11909" y="12843"/>
                      <a:pt x="11575" y="12977"/>
                    </a:cubicBezTo>
                    <a:cubicBezTo>
                      <a:pt x="11309" y="13077"/>
                      <a:pt x="10942" y="13177"/>
                      <a:pt x="10208" y="13210"/>
                    </a:cubicBezTo>
                    <a:cubicBezTo>
                      <a:pt x="9441" y="13244"/>
                      <a:pt x="9207" y="13244"/>
                      <a:pt x="7272" y="13244"/>
                    </a:cubicBezTo>
                    <a:cubicBezTo>
                      <a:pt x="5338" y="13244"/>
                      <a:pt x="5104" y="13244"/>
                      <a:pt x="4337" y="13210"/>
                    </a:cubicBezTo>
                    <a:cubicBezTo>
                      <a:pt x="3636" y="13177"/>
                      <a:pt x="3236" y="13077"/>
                      <a:pt x="2969" y="12977"/>
                    </a:cubicBezTo>
                    <a:cubicBezTo>
                      <a:pt x="2636" y="12843"/>
                      <a:pt x="2402" y="12677"/>
                      <a:pt x="2135" y="12410"/>
                    </a:cubicBezTo>
                    <a:cubicBezTo>
                      <a:pt x="1902" y="12176"/>
                      <a:pt x="1735" y="11909"/>
                      <a:pt x="1602" y="11576"/>
                    </a:cubicBezTo>
                    <a:cubicBezTo>
                      <a:pt x="1502" y="11309"/>
                      <a:pt x="1368" y="10942"/>
                      <a:pt x="1335" y="10241"/>
                    </a:cubicBezTo>
                    <a:cubicBezTo>
                      <a:pt x="1301" y="9474"/>
                      <a:pt x="1301" y="9241"/>
                      <a:pt x="1301" y="7273"/>
                    </a:cubicBezTo>
                    <a:cubicBezTo>
                      <a:pt x="1301" y="5338"/>
                      <a:pt x="1301" y="5104"/>
                      <a:pt x="1335" y="4337"/>
                    </a:cubicBezTo>
                    <a:cubicBezTo>
                      <a:pt x="1368" y="3637"/>
                      <a:pt x="1502" y="3236"/>
                      <a:pt x="1602" y="3003"/>
                    </a:cubicBezTo>
                    <a:cubicBezTo>
                      <a:pt x="1735" y="2669"/>
                      <a:pt x="1902" y="2403"/>
                      <a:pt x="2135" y="2169"/>
                    </a:cubicBezTo>
                    <a:cubicBezTo>
                      <a:pt x="2402" y="1902"/>
                      <a:pt x="2636" y="1735"/>
                      <a:pt x="2969" y="1602"/>
                    </a:cubicBezTo>
                    <a:cubicBezTo>
                      <a:pt x="3236" y="1502"/>
                      <a:pt x="3636" y="1402"/>
                      <a:pt x="4337" y="1368"/>
                    </a:cubicBezTo>
                    <a:cubicBezTo>
                      <a:pt x="5104" y="1335"/>
                      <a:pt x="5338" y="1302"/>
                      <a:pt x="7272" y="1302"/>
                    </a:cubicBezTo>
                    <a:close/>
                    <a:moveTo>
                      <a:pt x="7272" y="1"/>
                    </a:moveTo>
                    <a:cubicBezTo>
                      <a:pt x="5304" y="1"/>
                      <a:pt x="5037" y="1"/>
                      <a:pt x="4270" y="34"/>
                    </a:cubicBezTo>
                    <a:cubicBezTo>
                      <a:pt x="3503" y="68"/>
                      <a:pt x="2969" y="201"/>
                      <a:pt x="2502" y="368"/>
                    </a:cubicBezTo>
                    <a:cubicBezTo>
                      <a:pt x="2035" y="568"/>
                      <a:pt x="1635" y="801"/>
                      <a:pt x="1201" y="1235"/>
                    </a:cubicBezTo>
                    <a:cubicBezTo>
                      <a:pt x="801" y="1635"/>
                      <a:pt x="568" y="2036"/>
                      <a:pt x="367" y="2503"/>
                    </a:cubicBezTo>
                    <a:cubicBezTo>
                      <a:pt x="201" y="2970"/>
                      <a:pt x="67" y="3503"/>
                      <a:pt x="34" y="4271"/>
                    </a:cubicBezTo>
                    <a:cubicBezTo>
                      <a:pt x="0" y="5038"/>
                      <a:pt x="0" y="5305"/>
                      <a:pt x="0" y="7273"/>
                    </a:cubicBezTo>
                    <a:cubicBezTo>
                      <a:pt x="0" y="9241"/>
                      <a:pt x="0" y="9508"/>
                      <a:pt x="34" y="10275"/>
                    </a:cubicBezTo>
                    <a:cubicBezTo>
                      <a:pt x="67" y="11042"/>
                      <a:pt x="201" y="11576"/>
                      <a:pt x="367" y="12043"/>
                    </a:cubicBezTo>
                    <a:cubicBezTo>
                      <a:pt x="568" y="12543"/>
                      <a:pt x="801" y="12943"/>
                      <a:pt x="1201" y="13344"/>
                    </a:cubicBezTo>
                    <a:cubicBezTo>
                      <a:pt x="1635" y="13744"/>
                      <a:pt x="2035" y="13977"/>
                      <a:pt x="2502" y="14178"/>
                    </a:cubicBezTo>
                    <a:cubicBezTo>
                      <a:pt x="2969" y="14344"/>
                      <a:pt x="3503" y="14478"/>
                      <a:pt x="4270" y="14511"/>
                    </a:cubicBezTo>
                    <a:cubicBezTo>
                      <a:pt x="5037" y="14545"/>
                      <a:pt x="5304" y="14545"/>
                      <a:pt x="7272" y="14545"/>
                    </a:cubicBezTo>
                    <a:cubicBezTo>
                      <a:pt x="9240" y="14545"/>
                      <a:pt x="9507" y="14545"/>
                      <a:pt x="10274" y="14511"/>
                    </a:cubicBezTo>
                    <a:cubicBezTo>
                      <a:pt x="11042" y="14478"/>
                      <a:pt x="11575" y="14344"/>
                      <a:pt x="12042" y="14178"/>
                    </a:cubicBezTo>
                    <a:cubicBezTo>
                      <a:pt x="12509" y="13977"/>
                      <a:pt x="12943" y="13744"/>
                      <a:pt x="13343" y="13344"/>
                    </a:cubicBezTo>
                    <a:cubicBezTo>
                      <a:pt x="13744" y="12943"/>
                      <a:pt x="13977" y="12543"/>
                      <a:pt x="14177" y="12043"/>
                    </a:cubicBezTo>
                    <a:cubicBezTo>
                      <a:pt x="14344" y="11576"/>
                      <a:pt x="14477" y="11042"/>
                      <a:pt x="14511" y="10275"/>
                    </a:cubicBezTo>
                    <a:cubicBezTo>
                      <a:pt x="14544" y="9508"/>
                      <a:pt x="14544" y="9241"/>
                      <a:pt x="14544" y="7273"/>
                    </a:cubicBezTo>
                    <a:cubicBezTo>
                      <a:pt x="14544" y="5305"/>
                      <a:pt x="14544" y="5038"/>
                      <a:pt x="14511" y="4271"/>
                    </a:cubicBezTo>
                    <a:cubicBezTo>
                      <a:pt x="14477" y="3503"/>
                      <a:pt x="14344" y="2970"/>
                      <a:pt x="14177" y="2503"/>
                    </a:cubicBezTo>
                    <a:cubicBezTo>
                      <a:pt x="13977" y="2036"/>
                      <a:pt x="13744" y="1635"/>
                      <a:pt x="13343" y="1235"/>
                    </a:cubicBezTo>
                    <a:cubicBezTo>
                      <a:pt x="12943" y="801"/>
                      <a:pt x="12509" y="568"/>
                      <a:pt x="12042" y="368"/>
                    </a:cubicBezTo>
                    <a:cubicBezTo>
                      <a:pt x="11575" y="201"/>
                      <a:pt x="11042" y="68"/>
                      <a:pt x="10274" y="34"/>
                    </a:cubicBezTo>
                    <a:cubicBezTo>
                      <a:pt x="9507" y="1"/>
                      <a:pt x="9240" y="1"/>
                      <a:pt x="72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52"/>
              <p:cNvSpPr/>
              <p:nvPr/>
            </p:nvSpPr>
            <p:spPr>
              <a:xfrm>
                <a:off x="6039213" y="4305686"/>
                <a:ext cx="126673" cy="127233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506" extrusionOk="0">
                    <a:moveTo>
                      <a:pt x="3736" y="1335"/>
                    </a:moveTo>
                    <a:cubicBezTo>
                      <a:pt x="5071" y="1335"/>
                      <a:pt x="6171" y="2402"/>
                      <a:pt x="6171" y="3737"/>
                    </a:cubicBezTo>
                    <a:cubicBezTo>
                      <a:pt x="6171" y="5104"/>
                      <a:pt x="5071" y="6172"/>
                      <a:pt x="3736" y="6172"/>
                    </a:cubicBezTo>
                    <a:cubicBezTo>
                      <a:pt x="2402" y="6172"/>
                      <a:pt x="1301" y="5071"/>
                      <a:pt x="1301" y="3737"/>
                    </a:cubicBezTo>
                    <a:cubicBezTo>
                      <a:pt x="1301" y="2402"/>
                      <a:pt x="2402" y="1335"/>
                      <a:pt x="3736" y="1335"/>
                    </a:cubicBezTo>
                    <a:close/>
                    <a:moveTo>
                      <a:pt x="3736" y="1"/>
                    </a:moveTo>
                    <a:cubicBezTo>
                      <a:pt x="1668" y="1"/>
                      <a:pt x="0" y="1669"/>
                      <a:pt x="0" y="3737"/>
                    </a:cubicBezTo>
                    <a:cubicBezTo>
                      <a:pt x="0" y="5805"/>
                      <a:pt x="1668" y="7506"/>
                      <a:pt x="3736" y="7506"/>
                    </a:cubicBezTo>
                    <a:cubicBezTo>
                      <a:pt x="5804" y="7506"/>
                      <a:pt x="7472" y="5805"/>
                      <a:pt x="7472" y="3737"/>
                    </a:cubicBezTo>
                    <a:cubicBezTo>
                      <a:pt x="7472" y="1669"/>
                      <a:pt x="5804" y="1"/>
                      <a:pt x="37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84" name="Google Shape;2584;p52"/>
          <p:cNvGrpSpPr/>
          <p:nvPr/>
        </p:nvGrpSpPr>
        <p:grpSpPr>
          <a:xfrm>
            <a:off x="7430692" y="4134613"/>
            <a:ext cx="450065" cy="468775"/>
            <a:chOff x="7430692" y="4134613"/>
            <a:chExt cx="450065" cy="468775"/>
          </a:xfrm>
        </p:grpSpPr>
        <p:sp>
          <p:nvSpPr>
            <p:cNvPr id="2585" name="Google Shape;2585;p52"/>
            <p:cNvSpPr/>
            <p:nvPr/>
          </p:nvSpPr>
          <p:spPr>
            <a:xfrm>
              <a:off x="7430692" y="4134613"/>
              <a:ext cx="450065" cy="468775"/>
            </a:xfrm>
            <a:custGeom>
              <a:avLst/>
              <a:gdLst/>
              <a:ahLst/>
              <a:cxnLst/>
              <a:rect l="l" t="t" r="r" b="b"/>
              <a:pathLst>
                <a:path w="81166" h="18751" extrusionOk="0">
                  <a:moveTo>
                    <a:pt x="1932" y="16"/>
                  </a:moveTo>
                  <a:lnTo>
                    <a:pt x="0" y="18751"/>
                  </a:lnTo>
                  <a:lnTo>
                    <a:pt x="79625" y="18494"/>
                  </a:lnTo>
                  <a:lnTo>
                    <a:pt x="81166" y="0"/>
                  </a:ln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586" name="Google Shape;2586;p52"/>
            <p:cNvGrpSpPr/>
            <p:nvPr/>
          </p:nvGrpSpPr>
          <p:grpSpPr>
            <a:xfrm>
              <a:off x="7549295" y="4243760"/>
              <a:ext cx="225639" cy="225638"/>
              <a:chOff x="7549295" y="4243760"/>
              <a:chExt cx="225639" cy="225638"/>
            </a:xfrm>
          </p:grpSpPr>
          <p:sp>
            <p:nvSpPr>
              <p:cNvPr id="2587" name="Google Shape;2587;p52"/>
              <p:cNvSpPr/>
              <p:nvPr/>
            </p:nvSpPr>
            <p:spPr>
              <a:xfrm>
                <a:off x="7553821" y="4318977"/>
                <a:ext cx="46954" cy="150422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8874" extrusionOk="0">
                    <a:moveTo>
                      <a:pt x="1" y="0"/>
                    </a:moveTo>
                    <a:lnTo>
                      <a:pt x="1" y="8873"/>
                    </a:lnTo>
                    <a:lnTo>
                      <a:pt x="2769" y="8873"/>
                    </a:lnTo>
                    <a:lnTo>
                      <a:pt x="2769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52"/>
              <p:cNvSpPr/>
              <p:nvPr/>
            </p:nvSpPr>
            <p:spPr>
              <a:xfrm>
                <a:off x="7549295" y="4243760"/>
                <a:ext cx="55429" cy="55429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70" extrusionOk="0">
                    <a:moveTo>
                      <a:pt x="1635" y="1"/>
                    </a:moveTo>
                    <a:cubicBezTo>
                      <a:pt x="735" y="1"/>
                      <a:pt x="1" y="735"/>
                      <a:pt x="1" y="1635"/>
                    </a:cubicBezTo>
                    <a:cubicBezTo>
                      <a:pt x="1" y="2536"/>
                      <a:pt x="735" y="3270"/>
                      <a:pt x="1635" y="3270"/>
                    </a:cubicBezTo>
                    <a:cubicBezTo>
                      <a:pt x="2536" y="3270"/>
                      <a:pt x="3270" y="2536"/>
                      <a:pt x="3270" y="1635"/>
                    </a:cubicBezTo>
                    <a:cubicBezTo>
                      <a:pt x="3270" y="735"/>
                      <a:pt x="2536" y="1"/>
                      <a:pt x="16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52"/>
              <p:cNvSpPr/>
              <p:nvPr/>
            </p:nvSpPr>
            <p:spPr>
              <a:xfrm>
                <a:off x="7630157" y="4314451"/>
                <a:ext cx="144777" cy="154947"/>
              </a:xfrm>
              <a:custGeom>
                <a:avLst/>
                <a:gdLst/>
                <a:ahLst/>
                <a:cxnLst/>
                <a:rect l="l" t="t" r="r" b="b"/>
                <a:pathLst>
                  <a:path w="8541" h="9141" extrusionOk="0">
                    <a:moveTo>
                      <a:pt x="5338" y="1"/>
                    </a:moveTo>
                    <a:cubicBezTo>
                      <a:pt x="3437" y="1"/>
                      <a:pt x="2636" y="1468"/>
                      <a:pt x="2636" y="1468"/>
                    </a:cubicBezTo>
                    <a:lnTo>
                      <a:pt x="2636" y="267"/>
                    </a:lnTo>
                    <a:lnTo>
                      <a:pt x="1" y="267"/>
                    </a:lnTo>
                    <a:lnTo>
                      <a:pt x="1" y="9140"/>
                    </a:lnTo>
                    <a:lnTo>
                      <a:pt x="2636" y="9140"/>
                    </a:lnTo>
                    <a:lnTo>
                      <a:pt x="2636" y="4470"/>
                    </a:lnTo>
                    <a:cubicBezTo>
                      <a:pt x="2636" y="3236"/>
                      <a:pt x="3237" y="2469"/>
                      <a:pt x="4337" y="2469"/>
                    </a:cubicBezTo>
                    <a:cubicBezTo>
                      <a:pt x="5338" y="2469"/>
                      <a:pt x="5805" y="3203"/>
                      <a:pt x="5805" y="4470"/>
                    </a:cubicBezTo>
                    <a:lnTo>
                      <a:pt x="5805" y="9140"/>
                    </a:lnTo>
                    <a:lnTo>
                      <a:pt x="8540" y="9140"/>
                    </a:lnTo>
                    <a:lnTo>
                      <a:pt x="8540" y="3503"/>
                    </a:lnTo>
                    <a:cubicBezTo>
                      <a:pt x="8540" y="1135"/>
                      <a:pt x="7206" y="1"/>
                      <a:pt x="53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90" name="Google Shape;2590;p52"/>
          <p:cNvSpPr txBox="1">
            <a:spLocks noGrp="1"/>
          </p:cNvSpPr>
          <p:nvPr>
            <p:ph type="subTitle" idx="2"/>
          </p:nvPr>
        </p:nvSpPr>
        <p:spPr>
          <a:xfrm>
            <a:off x="4937171" y="2866925"/>
            <a:ext cx="3114000" cy="3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keep this slide for attribution</a:t>
            </a:r>
            <a:endParaRPr/>
          </a:p>
        </p:txBody>
      </p:sp>
      <p:grpSp>
        <p:nvGrpSpPr>
          <p:cNvPr id="2591" name="Google Shape;2591;p52"/>
          <p:cNvGrpSpPr/>
          <p:nvPr/>
        </p:nvGrpSpPr>
        <p:grpSpPr>
          <a:xfrm>
            <a:off x="-37" y="1497206"/>
            <a:ext cx="3351062" cy="3646194"/>
            <a:chOff x="1740075" y="3341725"/>
            <a:chExt cx="1407950" cy="1531950"/>
          </a:xfrm>
        </p:grpSpPr>
        <p:sp>
          <p:nvSpPr>
            <p:cNvPr id="2592" name="Google Shape;2592;p52"/>
            <p:cNvSpPr/>
            <p:nvPr/>
          </p:nvSpPr>
          <p:spPr>
            <a:xfrm>
              <a:off x="1785325" y="4070575"/>
              <a:ext cx="913825" cy="509300"/>
            </a:xfrm>
            <a:custGeom>
              <a:avLst/>
              <a:gdLst/>
              <a:ahLst/>
              <a:cxnLst/>
              <a:rect l="l" t="t" r="r" b="b"/>
              <a:pathLst>
                <a:path w="36553" h="20372" extrusionOk="0">
                  <a:moveTo>
                    <a:pt x="12574" y="0"/>
                  </a:moveTo>
                  <a:cubicBezTo>
                    <a:pt x="12574" y="0"/>
                    <a:pt x="5787" y="1572"/>
                    <a:pt x="2608" y="2322"/>
                  </a:cubicBezTo>
                  <a:cubicBezTo>
                    <a:pt x="1596" y="2560"/>
                    <a:pt x="727" y="3013"/>
                    <a:pt x="1" y="3525"/>
                  </a:cubicBezTo>
                  <a:cubicBezTo>
                    <a:pt x="7240" y="8311"/>
                    <a:pt x="15098" y="11799"/>
                    <a:pt x="22956" y="15907"/>
                  </a:cubicBezTo>
                  <a:cubicBezTo>
                    <a:pt x="25040" y="16955"/>
                    <a:pt x="26825" y="18443"/>
                    <a:pt x="28909" y="19634"/>
                  </a:cubicBezTo>
                  <a:cubicBezTo>
                    <a:pt x="29504" y="19931"/>
                    <a:pt x="30100" y="20074"/>
                    <a:pt x="30695" y="20372"/>
                  </a:cubicBezTo>
                  <a:cubicBezTo>
                    <a:pt x="32564" y="15383"/>
                    <a:pt x="34648" y="10394"/>
                    <a:pt x="36553" y="5358"/>
                  </a:cubicBezTo>
                  <a:cubicBezTo>
                    <a:pt x="35446" y="4965"/>
                    <a:pt x="34303" y="4691"/>
                    <a:pt x="33314" y="4513"/>
                  </a:cubicBezTo>
                  <a:cubicBezTo>
                    <a:pt x="30147" y="3929"/>
                    <a:pt x="28885" y="2405"/>
                    <a:pt x="28885" y="2405"/>
                  </a:cubicBezTo>
                  <a:lnTo>
                    <a:pt x="125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2"/>
            <p:cNvSpPr/>
            <p:nvPr/>
          </p:nvSpPr>
          <p:spPr>
            <a:xfrm>
              <a:off x="1740075" y="4158675"/>
              <a:ext cx="1160600" cy="715000"/>
            </a:xfrm>
            <a:custGeom>
              <a:avLst/>
              <a:gdLst/>
              <a:ahLst/>
              <a:cxnLst/>
              <a:rect l="l" t="t" r="r" b="b"/>
              <a:pathLst>
                <a:path w="46424" h="28600" extrusionOk="0">
                  <a:moveTo>
                    <a:pt x="1811" y="1"/>
                  </a:moveTo>
                  <a:cubicBezTo>
                    <a:pt x="1025" y="548"/>
                    <a:pt x="418" y="1167"/>
                    <a:pt x="1" y="1644"/>
                  </a:cubicBezTo>
                  <a:lnTo>
                    <a:pt x="1" y="28599"/>
                  </a:lnTo>
                  <a:lnTo>
                    <a:pt x="46423" y="28599"/>
                  </a:lnTo>
                  <a:cubicBezTo>
                    <a:pt x="46114" y="27754"/>
                    <a:pt x="45697" y="26516"/>
                    <a:pt x="45590" y="25980"/>
                  </a:cubicBezTo>
                  <a:cubicBezTo>
                    <a:pt x="45435" y="25111"/>
                    <a:pt x="44542" y="22063"/>
                    <a:pt x="43590" y="18896"/>
                  </a:cubicBezTo>
                  <a:cubicBezTo>
                    <a:pt x="42637" y="15741"/>
                    <a:pt x="43054" y="10371"/>
                    <a:pt x="43006" y="6692"/>
                  </a:cubicBezTo>
                  <a:cubicBezTo>
                    <a:pt x="42983" y="4168"/>
                    <a:pt x="40768" y="2691"/>
                    <a:pt x="38363" y="1834"/>
                  </a:cubicBezTo>
                  <a:cubicBezTo>
                    <a:pt x="36458" y="6870"/>
                    <a:pt x="34374" y="11859"/>
                    <a:pt x="32505" y="16848"/>
                  </a:cubicBezTo>
                  <a:cubicBezTo>
                    <a:pt x="31910" y="16550"/>
                    <a:pt x="31314" y="16407"/>
                    <a:pt x="30719" y="16110"/>
                  </a:cubicBezTo>
                  <a:cubicBezTo>
                    <a:pt x="28635" y="14919"/>
                    <a:pt x="26850" y="13431"/>
                    <a:pt x="24766" y="12383"/>
                  </a:cubicBezTo>
                  <a:cubicBezTo>
                    <a:pt x="16908" y="8275"/>
                    <a:pt x="9050" y="4787"/>
                    <a:pt x="18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2"/>
            <p:cNvSpPr/>
            <p:nvPr/>
          </p:nvSpPr>
          <p:spPr>
            <a:xfrm>
              <a:off x="1740075" y="4158675"/>
              <a:ext cx="1160600" cy="715000"/>
            </a:xfrm>
            <a:custGeom>
              <a:avLst/>
              <a:gdLst/>
              <a:ahLst/>
              <a:cxnLst/>
              <a:rect l="l" t="t" r="r" b="b"/>
              <a:pathLst>
                <a:path w="46424" h="28600" extrusionOk="0">
                  <a:moveTo>
                    <a:pt x="1" y="28599"/>
                  </a:moveTo>
                  <a:lnTo>
                    <a:pt x="46423" y="28599"/>
                  </a:lnTo>
                  <a:cubicBezTo>
                    <a:pt x="46114" y="27754"/>
                    <a:pt x="45697" y="26516"/>
                    <a:pt x="45590" y="25980"/>
                  </a:cubicBezTo>
                  <a:cubicBezTo>
                    <a:pt x="45435" y="25111"/>
                    <a:pt x="44542" y="22063"/>
                    <a:pt x="43590" y="18896"/>
                  </a:cubicBezTo>
                  <a:cubicBezTo>
                    <a:pt x="42637" y="15741"/>
                    <a:pt x="43054" y="10371"/>
                    <a:pt x="43006" y="6692"/>
                  </a:cubicBezTo>
                  <a:cubicBezTo>
                    <a:pt x="42983" y="4168"/>
                    <a:pt x="40768" y="2691"/>
                    <a:pt x="38363" y="1834"/>
                  </a:cubicBezTo>
                  <a:cubicBezTo>
                    <a:pt x="36458" y="6870"/>
                    <a:pt x="34374" y="11859"/>
                    <a:pt x="32505" y="16848"/>
                  </a:cubicBezTo>
                  <a:cubicBezTo>
                    <a:pt x="31910" y="16550"/>
                    <a:pt x="31314" y="16407"/>
                    <a:pt x="30719" y="16110"/>
                  </a:cubicBezTo>
                  <a:cubicBezTo>
                    <a:pt x="28635" y="14919"/>
                    <a:pt x="26850" y="13431"/>
                    <a:pt x="24766" y="12383"/>
                  </a:cubicBezTo>
                  <a:cubicBezTo>
                    <a:pt x="16908" y="8275"/>
                    <a:pt x="9050" y="4787"/>
                    <a:pt x="1811" y="1"/>
                  </a:cubicBezTo>
                  <a:cubicBezTo>
                    <a:pt x="1025" y="548"/>
                    <a:pt x="418" y="1167"/>
                    <a:pt x="1" y="1644"/>
                  </a:cubicBezTo>
                  <a:lnTo>
                    <a:pt x="1" y="2859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2"/>
            <p:cNvSpPr/>
            <p:nvPr/>
          </p:nvSpPr>
          <p:spPr>
            <a:xfrm>
              <a:off x="2067800" y="4011475"/>
              <a:ext cx="442950" cy="368675"/>
            </a:xfrm>
            <a:custGeom>
              <a:avLst/>
              <a:gdLst/>
              <a:ahLst/>
              <a:cxnLst/>
              <a:rect l="l" t="t" r="r" b="b"/>
              <a:pathLst>
                <a:path w="17718" h="14747" extrusionOk="0">
                  <a:moveTo>
                    <a:pt x="7389" y="0"/>
                  </a:moveTo>
                  <a:cubicBezTo>
                    <a:pt x="7187" y="0"/>
                    <a:pt x="6998" y="18"/>
                    <a:pt x="6823" y="55"/>
                  </a:cubicBezTo>
                  <a:cubicBezTo>
                    <a:pt x="3715" y="697"/>
                    <a:pt x="1" y="2412"/>
                    <a:pt x="1" y="2412"/>
                  </a:cubicBezTo>
                  <a:cubicBezTo>
                    <a:pt x="1" y="2412"/>
                    <a:pt x="2680" y="7079"/>
                    <a:pt x="4287" y="8163"/>
                  </a:cubicBezTo>
                  <a:cubicBezTo>
                    <a:pt x="5882" y="9258"/>
                    <a:pt x="15038" y="14747"/>
                    <a:pt x="15038" y="14747"/>
                  </a:cubicBezTo>
                  <a:cubicBezTo>
                    <a:pt x="15038" y="14747"/>
                    <a:pt x="16824" y="10353"/>
                    <a:pt x="17265" y="8520"/>
                  </a:cubicBezTo>
                  <a:cubicBezTo>
                    <a:pt x="17717" y="6686"/>
                    <a:pt x="17717" y="4912"/>
                    <a:pt x="17717" y="4912"/>
                  </a:cubicBezTo>
                  <a:cubicBezTo>
                    <a:pt x="17717" y="4912"/>
                    <a:pt x="10790" y="0"/>
                    <a:pt x="7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2"/>
            <p:cNvSpPr/>
            <p:nvPr/>
          </p:nvSpPr>
          <p:spPr>
            <a:xfrm>
              <a:off x="1846650" y="4084850"/>
              <a:ext cx="186950" cy="115775"/>
            </a:xfrm>
            <a:custGeom>
              <a:avLst/>
              <a:gdLst/>
              <a:ahLst/>
              <a:cxnLst/>
              <a:rect l="l" t="t" r="r" b="b"/>
              <a:pathLst>
                <a:path w="7478" h="4631" extrusionOk="0">
                  <a:moveTo>
                    <a:pt x="6454" y="1"/>
                  </a:moveTo>
                  <a:lnTo>
                    <a:pt x="0" y="1477"/>
                  </a:lnTo>
                  <a:cubicBezTo>
                    <a:pt x="0" y="1477"/>
                    <a:pt x="1763" y="1858"/>
                    <a:pt x="2572" y="2692"/>
                  </a:cubicBezTo>
                  <a:cubicBezTo>
                    <a:pt x="3322" y="3463"/>
                    <a:pt x="5488" y="4630"/>
                    <a:pt x="6305" y="4630"/>
                  </a:cubicBezTo>
                  <a:cubicBezTo>
                    <a:pt x="6384" y="4630"/>
                    <a:pt x="6450" y="4620"/>
                    <a:pt x="6501" y="4597"/>
                  </a:cubicBezTo>
                  <a:cubicBezTo>
                    <a:pt x="7085" y="4335"/>
                    <a:pt x="7478" y="3489"/>
                    <a:pt x="7418" y="2346"/>
                  </a:cubicBezTo>
                  <a:cubicBezTo>
                    <a:pt x="7358" y="1203"/>
                    <a:pt x="6454" y="1"/>
                    <a:pt x="6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2"/>
            <p:cNvSpPr/>
            <p:nvPr/>
          </p:nvSpPr>
          <p:spPr>
            <a:xfrm>
              <a:off x="2592275" y="4178925"/>
              <a:ext cx="144675" cy="111750"/>
            </a:xfrm>
            <a:custGeom>
              <a:avLst/>
              <a:gdLst/>
              <a:ahLst/>
              <a:cxnLst/>
              <a:rect l="l" t="t" r="r" b="b"/>
              <a:pathLst>
                <a:path w="5787" h="4470" extrusionOk="0">
                  <a:moveTo>
                    <a:pt x="1" y="0"/>
                  </a:moveTo>
                  <a:cubicBezTo>
                    <a:pt x="1" y="0"/>
                    <a:pt x="2465" y="1905"/>
                    <a:pt x="2656" y="2346"/>
                  </a:cubicBezTo>
                  <a:cubicBezTo>
                    <a:pt x="2852" y="2762"/>
                    <a:pt x="4408" y="4470"/>
                    <a:pt x="5086" y="4470"/>
                  </a:cubicBezTo>
                  <a:cubicBezTo>
                    <a:pt x="5106" y="4470"/>
                    <a:pt x="5125" y="4468"/>
                    <a:pt x="5144" y="4465"/>
                  </a:cubicBezTo>
                  <a:cubicBezTo>
                    <a:pt x="5787" y="4346"/>
                    <a:pt x="5716" y="3251"/>
                    <a:pt x="5716" y="3251"/>
                  </a:cubicBezTo>
                  <a:lnTo>
                    <a:pt x="5477" y="15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2"/>
            <p:cNvSpPr/>
            <p:nvPr/>
          </p:nvSpPr>
          <p:spPr>
            <a:xfrm>
              <a:off x="2094600" y="3595500"/>
              <a:ext cx="665875" cy="730475"/>
            </a:xfrm>
            <a:custGeom>
              <a:avLst/>
              <a:gdLst/>
              <a:ahLst/>
              <a:cxnLst/>
              <a:rect l="l" t="t" r="r" b="b"/>
              <a:pathLst>
                <a:path w="26635" h="29219" extrusionOk="0">
                  <a:moveTo>
                    <a:pt x="21372" y="1"/>
                  </a:moveTo>
                  <a:cubicBezTo>
                    <a:pt x="21372" y="1"/>
                    <a:pt x="19872" y="644"/>
                    <a:pt x="17919" y="2096"/>
                  </a:cubicBezTo>
                  <a:cubicBezTo>
                    <a:pt x="15967" y="3537"/>
                    <a:pt x="14502" y="4442"/>
                    <a:pt x="13431" y="4799"/>
                  </a:cubicBezTo>
                  <a:cubicBezTo>
                    <a:pt x="12359" y="5156"/>
                    <a:pt x="8275" y="6668"/>
                    <a:pt x="6906" y="7466"/>
                  </a:cubicBezTo>
                  <a:cubicBezTo>
                    <a:pt x="5537" y="8276"/>
                    <a:pt x="4846" y="9633"/>
                    <a:pt x="4846" y="9633"/>
                  </a:cubicBezTo>
                  <a:lnTo>
                    <a:pt x="6477" y="11717"/>
                  </a:lnTo>
                  <a:cubicBezTo>
                    <a:pt x="6477" y="11717"/>
                    <a:pt x="6144" y="13074"/>
                    <a:pt x="5953" y="13693"/>
                  </a:cubicBezTo>
                  <a:cubicBezTo>
                    <a:pt x="5763" y="14300"/>
                    <a:pt x="5620" y="14669"/>
                    <a:pt x="4418" y="16479"/>
                  </a:cubicBezTo>
                  <a:cubicBezTo>
                    <a:pt x="3203" y="18289"/>
                    <a:pt x="0" y="18884"/>
                    <a:pt x="0" y="18884"/>
                  </a:cubicBezTo>
                  <a:cubicBezTo>
                    <a:pt x="0" y="18884"/>
                    <a:pt x="2465" y="22028"/>
                    <a:pt x="3917" y="23611"/>
                  </a:cubicBezTo>
                  <a:cubicBezTo>
                    <a:pt x="5370" y="25206"/>
                    <a:pt x="12764" y="29219"/>
                    <a:pt x="12764" y="29219"/>
                  </a:cubicBezTo>
                  <a:cubicBezTo>
                    <a:pt x="12764" y="29219"/>
                    <a:pt x="13478" y="27945"/>
                    <a:pt x="14669" y="25683"/>
                  </a:cubicBezTo>
                  <a:cubicBezTo>
                    <a:pt x="15859" y="23409"/>
                    <a:pt x="15967" y="21420"/>
                    <a:pt x="15967" y="21420"/>
                  </a:cubicBezTo>
                  <a:lnTo>
                    <a:pt x="15871" y="21099"/>
                  </a:lnTo>
                  <a:lnTo>
                    <a:pt x="16514" y="21408"/>
                  </a:lnTo>
                  <a:cubicBezTo>
                    <a:pt x="16514" y="21408"/>
                    <a:pt x="18312" y="21920"/>
                    <a:pt x="18896" y="22099"/>
                  </a:cubicBezTo>
                  <a:cubicBezTo>
                    <a:pt x="19187" y="22194"/>
                    <a:pt x="19452" y="22218"/>
                    <a:pt x="19644" y="22218"/>
                  </a:cubicBezTo>
                  <a:cubicBezTo>
                    <a:pt x="19836" y="22218"/>
                    <a:pt x="19955" y="22194"/>
                    <a:pt x="19955" y="22194"/>
                  </a:cubicBezTo>
                  <a:cubicBezTo>
                    <a:pt x="19955" y="22194"/>
                    <a:pt x="20053" y="22221"/>
                    <a:pt x="20207" y="22221"/>
                  </a:cubicBezTo>
                  <a:cubicBezTo>
                    <a:pt x="20407" y="22221"/>
                    <a:pt x="20701" y="22176"/>
                    <a:pt x="21003" y="21968"/>
                  </a:cubicBezTo>
                  <a:cubicBezTo>
                    <a:pt x="21527" y="21611"/>
                    <a:pt x="21432" y="20861"/>
                    <a:pt x="21384" y="19956"/>
                  </a:cubicBezTo>
                  <a:cubicBezTo>
                    <a:pt x="21336" y="19063"/>
                    <a:pt x="21920" y="19039"/>
                    <a:pt x="21920" y="19039"/>
                  </a:cubicBezTo>
                  <a:cubicBezTo>
                    <a:pt x="21920" y="19039"/>
                    <a:pt x="22503" y="18813"/>
                    <a:pt x="22729" y="18622"/>
                  </a:cubicBezTo>
                  <a:cubicBezTo>
                    <a:pt x="22967" y="18432"/>
                    <a:pt x="22860" y="18408"/>
                    <a:pt x="22896" y="18003"/>
                  </a:cubicBezTo>
                  <a:cubicBezTo>
                    <a:pt x="22926" y="17658"/>
                    <a:pt x="22818" y="17434"/>
                    <a:pt x="22786" y="17376"/>
                  </a:cubicBezTo>
                  <a:lnTo>
                    <a:pt x="22786" y="17376"/>
                  </a:lnTo>
                  <a:cubicBezTo>
                    <a:pt x="22790" y="17376"/>
                    <a:pt x="22795" y="17376"/>
                    <a:pt x="22802" y="17376"/>
                  </a:cubicBezTo>
                  <a:cubicBezTo>
                    <a:pt x="22830" y="17376"/>
                    <a:pt x="22880" y="17372"/>
                    <a:pt x="22967" y="17360"/>
                  </a:cubicBezTo>
                  <a:cubicBezTo>
                    <a:pt x="23229" y="17313"/>
                    <a:pt x="23920" y="16336"/>
                    <a:pt x="23920" y="16336"/>
                  </a:cubicBezTo>
                  <a:cubicBezTo>
                    <a:pt x="23920" y="16336"/>
                    <a:pt x="23456" y="15729"/>
                    <a:pt x="23277" y="15479"/>
                  </a:cubicBezTo>
                  <a:cubicBezTo>
                    <a:pt x="23098" y="15217"/>
                    <a:pt x="23575" y="14610"/>
                    <a:pt x="23575" y="14610"/>
                  </a:cubicBezTo>
                  <a:cubicBezTo>
                    <a:pt x="23575" y="14610"/>
                    <a:pt x="23631" y="14613"/>
                    <a:pt x="23719" y="14613"/>
                  </a:cubicBezTo>
                  <a:cubicBezTo>
                    <a:pt x="23872" y="14613"/>
                    <a:pt x="24120" y="14603"/>
                    <a:pt x="24325" y="14550"/>
                  </a:cubicBezTo>
                  <a:cubicBezTo>
                    <a:pt x="24646" y="14467"/>
                    <a:pt x="24944" y="13824"/>
                    <a:pt x="24920" y="13443"/>
                  </a:cubicBezTo>
                  <a:cubicBezTo>
                    <a:pt x="24896" y="13062"/>
                    <a:pt x="24599" y="12586"/>
                    <a:pt x="24468" y="12050"/>
                  </a:cubicBezTo>
                  <a:cubicBezTo>
                    <a:pt x="24325" y="11502"/>
                    <a:pt x="25313" y="8788"/>
                    <a:pt x="25396" y="8585"/>
                  </a:cubicBezTo>
                  <a:cubicBezTo>
                    <a:pt x="25480" y="8383"/>
                    <a:pt x="25837" y="7692"/>
                    <a:pt x="26242" y="4061"/>
                  </a:cubicBezTo>
                  <a:cubicBezTo>
                    <a:pt x="26635" y="430"/>
                    <a:pt x="23670" y="203"/>
                    <a:pt x="23670" y="203"/>
                  </a:cubicBezTo>
                  <a:lnTo>
                    <a:pt x="22789" y="477"/>
                  </a:lnTo>
                  <a:lnTo>
                    <a:pt x="213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2"/>
            <p:cNvSpPr/>
            <p:nvPr/>
          </p:nvSpPr>
          <p:spPr>
            <a:xfrm>
              <a:off x="2549425" y="3815475"/>
              <a:ext cx="85750" cy="37975"/>
            </a:xfrm>
            <a:custGeom>
              <a:avLst/>
              <a:gdLst/>
              <a:ahLst/>
              <a:cxnLst/>
              <a:rect l="l" t="t" r="r" b="b"/>
              <a:pathLst>
                <a:path w="3430" h="1519" extrusionOk="0">
                  <a:moveTo>
                    <a:pt x="2012" y="0"/>
                  </a:moveTo>
                  <a:cubicBezTo>
                    <a:pt x="1224" y="0"/>
                    <a:pt x="0" y="536"/>
                    <a:pt x="0" y="536"/>
                  </a:cubicBezTo>
                  <a:cubicBezTo>
                    <a:pt x="0" y="536"/>
                    <a:pt x="214" y="798"/>
                    <a:pt x="786" y="1120"/>
                  </a:cubicBezTo>
                  <a:cubicBezTo>
                    <a:pt x="1232" y="1375"/>
                    <a:pt x="1790" y="1519"/>
                    <a:pt x="2294" y="1519"/>
                  </a:cubicBezTo>
                  <a:cubicBezTo>
                    <a:pt x="2449" y="1519"/>
                    <a:pt x="2599" y="1505"/>
                    <a:pt x="2738" y="1477"/>
                  </a:cubicBezTo>
                  <a:cubicBezTo>
                    <a:pt x="3322" y="1370"/>
                    <a:pt x="3429" y="477"/>
                    <a:pt x="3429" y="477"/>
                  </a:cubicBezTo>
                  <a:cubicBezTo>
                    <a:pt x="3429" y="477"/>
                    <a:pt x="2953" y="108"/>
                    <a:pt x="2203" y="13"/>
                  </a:cubicBezTo>
                  <a:cubicBezTo>
                    <a:pt x="2143" y="4"/>
                    <a:pt x="2079" y="0"/>
                    <a:pt x="20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52"/>
            <p:cNvSpPr/>
            <p:nvPr/>
          </p:nvSpPr>
          <p:spPr>
            <a:xfrm>
              <a:off x="2690500" y="3809975"/>
              <a:ext cx="32000" cy="35000"/>
            </a:xfrm>
            <a:custGeom>
              <a:avLst/>
              <a:gdLst/>
              <a:ahLst/>
              <a:cxnLst/>
              <a:rect l="l" t="t" r="r" b="b"/>
              <a:pathLst>
                <a:path w="1280" h="1400" extrusionOk="0">
                  <a:moveTo>
                    <a:pt x="818" y="0"/>
                  </a:moveTo>
                  <a:cubicBezTo>
                    <a:pt x="793" y="0"/>
                    <a:pt x="767" y="2"/>
                    <a:pt x="739" y="6"/>
                  </a:cubicBezTo>
                  <a:cubicBezTo>
                    <a:pt x="203" y="102"/>
                    <a:pt x="1" y="697"/>
                    <a:pt x="1" y="697"/>
                  </a:cubicBezTo>
                  <a:cubicBezTo>
                    <a:pt x="1" y="697"/>
                    <a:pt x="155" y="1268"/>
                    <a:pt x="620" y="1388"/>
                  </a:cubicBezTo>
                  <a:cubicBezTo>
                    <a:pt x="652" y="1396"/>
                    <a:pt x="682" y="1399"/>
                    <a:pt x="711" y="1399"/>
                  </a:cubicBezTo>
                  <a:cubicBezTo>
                    <a:pt x="1101" y="1399"/>
                    <a:pt x="1215" y="697"/>
                    <a:pt x="1215" y="697"/>
                  </a:cubicBezTo>
                  <a:cubicBezTo>
                    <a:pt x="1215" y="697"/>
                    <a:pt x="1279" y="0"/>
                    <a:pt x="8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52"/>
            <p:cNvSpPr/>
            <p:nvPr/>
          </p:nvSpPr>
          <p:spPr>
            <a:xfrm>
              <a:off x="2603300" y="3824950"/>
              <a:ext cx="29475" cy="27450"/>
            </a:xfrm>
            <a:custGeom>
              <a:avLst/>
              <a:gdLst/>
              <a:ahLst/>
              <a:cxnLst/>
              <a:rect l="l" t="t" r="r" b="b"/>
              <a:pathLst>
                <a:path w="1179" h="1098" extrusionOk="0">
                  <a:moveTo>
                    <a:pt x="896" y="1"/>
                  </a:moveTo>
                  <a:cubicBezTo>
                    <a:pt x="866" y="1"/>
                    <a:pt x="845" y="3"/>
                    <a:pt x="845" y="3"/>
                  </a:cubicBezTo>
                  <a:cubicBezTo>
                    <a:pt x="845" y="3"/>
                    <a:pt x="417" y="3"/>
                    <a:pt x="214" y="277"/>
                  </a:cubicBezTo>
                  <a:cubicBezTo>
                    <a:pt x="0" y="550"/>
                    <a:pt x="83" y="919"/>
                    <a:pt x="250" y="1039"/>
                  </a:cubicBezTo>
                  <a:cubicBezTo>
                    <a:pt x="305" y="1079"/>
                    <a:pt x="373" y="1098"/>
                    <a:pt x="446" y="1098"/>
                  </a:cubicBezTo>
                  <a:cubicBezTo>
                    <a:pt x="609" y="1098"/>
                    <a:pt x="797" y="1004"/>
                    <a:pt x="929" y="848"/>
                  </a:cubicBezTo>
                  <a:cubicBezTo>
                    <a:pt x="1119" y="622"/>
                    <a:pt x="1179" y="205"/>
                    <a:pt x="1131" y="98"/>
                  </a:cubicBezTo>
                  <a:cubicBezTo>
                    <a:pt x="1106" y="13"/>
                    <a:pt x="971" y="1"/>
                    <a:pt x="8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52"/>
            <p:cNvSpPr/>
            <p:nvPr/>
          </p:nvSpPr>
          <p:spPr>
            <a:xfrm>
              <a:off x="2698825" y="3813250"/>
              <a:ext cx="21475" cy="24650"/>
            </a:xfrm>
            <a:custGeom>
              <a:avLst/>
              <a:gdLst/>
              <a:ahLst/>
              <a:cxnLst/>
              <a:rect l="l" t="t" r="r" b="b"/>
              <a:pathLst>
                <a:path w="859" h="986" extrusionOk="0">
                  <a:moveTo>
                    <a:pt x="545" y="1"/>
                  </a:moveTo>
                  <a:cubicBezTo>
                    <a:pt x="489" y="1"/>
                    <a:pt x="426" y="15"/>
                    <a:pt x="358" y="54"/>
                  </a:cubicBezTo>
                  <a:cubicBezTo>
                    <a:pt x="96" y="209"/>
                    <a:pt x="1" y="745"/>
                    <a:pt x="191" y="923"/>
                  </a:cubicBezTo>
                  <a:cubicBezTo>
                    <a:pt x="238" y="967"/>
                    <a:pt x="287" y="985"/>
                    <a:pt x="336" y="985"/>
                  </a:cubicBezTo>
                  <a:cubicBezTo>
                    <a:pt x="485" y="985"/>
                    <a:pt x="632" y="817"/>
                    <a:pt x="703" y="709"/>
                  </a:cubicBezTo>
                  <a:cubicBezTo>
                    <a:pt x="787" y="578"/>
                    <a:pt x="858" y="316"/>
                    <a:pt x="858" y="221"/>
                  </a:cubicBezTo>
                  <a:cubicBezTo>
                    <a:pt x="858" y="125"/>
                    <a:pt x="787" y="102"/>
                    <a:pt x="787" y="102"/>
                  </a:cubicBezTo>
                  <a:cubicBezTo>
                    <a:pt x="787" y="102"/>
                    <a:pt x="692" y="1"/>
                    <a:pt x="5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52"/>
            <p:cNvSpPr/>
            <p:nvPr/>
          </p:nvSpPr>
          <p:spPr>
            <a:xfrm>
              <a:off x="2587525" y="3993550"/>
              <a:ext cx="105375" cy="77075"/>
            </a:xfrm>
            <a:custGeom>
              <a:avLst/>
              <a:gdLst/>
              <a:ahLst/>
              <a:cxnLst/>
              <a:rect l="l" t="t" r="r" b="b"/>
              <a:pathLst>
                <a:path w="4215" h="3083" extrusionOk="0">
                  <a:moveTo>
                    <a:pt x="3377" y="0"/>
                  </a:moveTo>
                  <a:cubicBezTo>
                    <a:pt x="2856" y="0"/>
                    <a:pt x="1887" y="519"/>
                    <a:pt x="1417" y="807"/>
                  </a:cubicBezTo>
                  <a:cubicBezTo>
                    <a:pt x="938" y="1084"/>
                    <a:pt x="745" y="1218"/>
                    <a:pt x="463" y="1218"/>
                  </a:cubicBezTo>
                  <a:cubicBezTo>
                    <a:pt x="429" y="1218"/>
                    <a:pt x="394" y="1216"/>
                    <a:pt x="357" y="1212"/>
                  </a:cubicBezTo>
                  <a:cubicBezTo>
                    <a:pt x="316" y="1208"/>
                    <a:pt x="279" y="1206"/>
                    <a:pt x="247" y="1206"/>
                  </a:cubicBezTo>
                  <a:cubicBezTo>
                    <a:pt x="9" y="1206"/>
                    <a:pt x="0" y="1307"/>
                    <a:pt x="0" y="1307"/>
                  </a:cubicBezTo>
                  <a:lnTo>
                    <a:pt x="179" y="1403"/>
                  </a:lnTo>
                  <a:lnTo>
                    <a:pt x="274" y="1510"/>
                  </a:lnTo>
                  <a:lnTo>
                    <a:pt x="619" y="2081"/>
                  </a:lnTo>
                  <a:cubicBezTo>
                    <a:pt x="619" y="2081"/>
                    <a:pt x="691" y="2319"/>
                    <a:pt x="953" y="2593"/>
                  </a:cubicBezTo>
                  <a:cubicBezTo>
                    <a:pt x="1214" y="2867"/>
                    <a:pt x="1726" y="3058"/>
                    <a:pt x="2119" y="3081"/>
                  </a:cubicBezTo>
                  <a:cubicBezTo>
                    <a:pt x="2137" y="3082"/>
                    <a:pt x="2155" y="3083"/>
                    <a:pt x="2172" y="3083"/>
                  </a:cubicBezTo>
                  <a:cubicBezTo>
                    <a:pt x="2530" y="3083"/>
                    <a:pt x="2833" y="2857"/>
                    <a:pt x="3072" y="2653"/>
                  </a:cubicBezTo>
                  <a:cubicBezTo>
                    <a:pt x="3322" y="2438"/>
                    <a:pt x="3179" y="2462"/>
                    <a:pt x="3167" y="1950"/>
                  </a:cubicBezTo>
                  <a:cubicBezTo>
                    <a:pt x="3155" y="1438"/>
                    <a:pt x="3012" y="1379"/>
                    <a:pt x="3012" y="1379"/>
                  </a:cubicBezTo>
                  <a:cubicBezTo>
                    <a:pt x="3346" y="1355"/>
                    <a:pt x="4036" y="641"/>
                    <a:pt x="4120" y="474"/>
                  </a:cubicBezTo>
                  <a:cubicBezTo>
                    <a:pt x="4215" y="319"/>
                    <a:pt x="3977" y="164"/>
                    <a:pt x="3536" y="21"/>
                  </a:cubicBezTo>
                  <a:cubicBezTo>
                    <a:pt x="3490" y="7"/>
                    <a:pt x="3436" y="0"/>
                    <a:pt x="3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52"/>
            <p:cNvSpPr/>
            <p:nvPr/>
          </p:nvSpPr>
          <p:spPr>
            <a:xfrm>
              <a:off x="1905275" y="3344075"/>
              <a:ext cx="1218925" cy="1529600"/>
            </a:xfrm>
            <a:custGeom>
              <a:avLst/>
              <a:gdLst/>
              <a:ahLst/>
              <a:cxnLst/>
              <a:rect l="l" t="t" r="r" b="b"/>
              <a:pathLst>
                <a:path w="48757" h="61184" extrusionOk="0">
                  <a:moveTo>
                    <a:pt x="21731" y="0"/>
                  </a:moveTo>
                  <a:cubicBezTo>
                    <a:pt x="20837" y="0"/>
                    <a:pt x="19941" y="172"/>
                    <a:pt x="19039" y="724"/>
                  </a:cubicBezTo>
                  <a:cubicBezTo>
                    <a:pt x="17801" y="1474"/>
                    <a:pt x="17860" y="1414"/>
                    <a:pt x="16860" y="2390"/>
                  </a:cubicBezTo>
                  <a:cubicBezTo>
                    <a:pt x="16860" y="2390"/>
                    <a:pt x="16511" y="2188"/>
                    <a:pt x="15913" y="2188"/>
                  </a:cubicBezTo>
                  <a:cubicBezTo>
                    <a:pt x="15678" y="2188"/>
                    <a:pt x="15404" y="2220"/>
                    <a:pt x="15098" y="2307"/>
                  </a:cubicBezTo>
                  <a:cubicBezTo>
                    <a:pt x="14003" y="2605"/>
                    <a:pt x="12883" y="3117"/>
                    <a:pt x="12288" y="3533"/>
                  </a:cubicBezTo>
                  <a:cubicBezTo>
                    <a:pt x="11705" y="3950"/>
                    <a:pt x="9050" y="7331"/>
                    <a:pt x="8478" y="8772"/>
                  </a:cubicBezTo>
                  <a:cubicBezTo>
                    <a:pt x="7907" y="10213"/>
                    <a:pt x="6418" y="12546"/>
                    <a:pt x="5954" y="14856"/>
                  </a:cubicBezTo>
                  <a:cubicBezTo>
                    <a:pt x="5478" y="17154"/>
                    <a:pt x="5323" y="17702"/>
                    <a:pt x="5323" y="17702"/>
                  </a:cubicBezTo>
                  <a:cubicBezTo>
                    <a:pt x="5323" y="17702"/>
                    <a:pt x="4037" y="22726"/>
                    <a:pt x="3870" y="23381"/>
                  </a:cubicBezTo>
                  <a:cubicBezTo>
                    <a:pt x="3716" y="24036"/>
                    <a:pt x="3394" y="25619"/>
                    <a:pt x="3394" y="25619"/>
                  </a:cubicBezTo>
                  <a:cubicBezTo>
                    <a:pt x="3394" y="25619"/>
                    <a:pt x="513" y="29263"/>
                    <a:pt x="1" y="30930"/>
                  </a:cubicBezTo>
                  <a:cubicBezTo>
                    <a:pt x="1" y="30930"/>
                    <a:pt x="8800" y="28894"/>
                    <a:pt x="10228" y="28001"/>
                  </a:cubicBezTo>
                  <a:cubicBezTo>
                    <a:pt x="11657" y="27108"/>
                    <a:pt x="12872" y="25822"/>
                    <a:pt x="13384" y="24155"/>
                  </a:cubicBezTo>
                  <a:cubicBezTo>
                    <a:pt x="13896" y="22488"/>
                    <a:pt x="14050" y="21774"/>
                    <a:pt x="14050" y="21774"/>
                  </a:cubicBezTo>
                  <a:lnTo>
                    <a:pt x="12312" y="19690"/>
                  </a:lnTo>
                  <a:cubicBezTo>
                    <a:pt x="12312" y="19690"/>
                    <a:pt x="12622" y="18892"/>
                    <a:pt x="13800" y="18083"/>
                  </a:cubicBezTo>
                  <a:cubicBezTo>
                    <a:pt x="14991" y="17261"/>
                    <a:pt x="15836" y="16916"/>
                    <a:pt x="15836" y="16916"/>
                  </a:cubicBezTo>
                  <a:cubicBezTo>
                    <a:pt x="15836" y="16916"/>
                    <a:pt x="16217" y="18190"/>
                    <a:pt x="16860" y="18857"/>
                  </a:cubicBezTo>
                  <a:cubicBezTo>
                    <a:pt x="17503" y="19512"/>
                    <a:pt x="17515" y="19476"/>
                    <a:pt x="17694" y="20178"/>
                  </a:cubicBezTo>
                  <a:cubicBezTo>
                    <a:pt x="17860" y="20893"/>
                    <a:pt x="17944" y="21857"/>
                    <a:pt x="17944" y="21857"/>
                  </a:cubicBezTo>
                  <a:cubicBezTo>
                    <a:pt x="17944" y="21857"/>
                    <a:pt x="18515" y="19702"/>
                    <a:pt x="18932" y="18881"/>
                  </a:cubicBezTo>
                  <a:cubicBezTo>
                    <a:pt x="19356" y="18067"/>
                    <a:pt x="20576" y="16213"/>
                    <a:pt x="20679" y="16213"/>
                  </a:cubicBezTo>
                  <a:cubicBezTo>
                    <a:pt x="20680" y="16213"/>
                    <a:pt x="20681" y="16213"/>
                    <a:pt x="20682" y="16214"/>
                  </a:cubicBezTo>
                  <a:cubicBezTo>
                    <a:pt x="20683" y="16214"/>
                    <a:pt x="20684" y="16214"/>
                    <a:pt x="20685" y="16214"/>
                  </a:cubicBezTo>
                  <a:cubicBezTo>
                    <a:pt x="20793" y="16214"/>
                    <a:pt x="22295" y="14957"/>
                    <a:pt x="22920" y="14309"/>
                  </a:cubicBezTo>
                  <a:cubicBezTo>
                    <a:pt x="23540" y="13654"/>
                    <a:pt x="23682" y="13582"/>
                    <a:pt x="23682" y="13582"/>
                  </a:cubicBezTo>
                  <a:cubicBezTo>
                    <a:pt x="23682" y="13582"/>
                    <a:pt x="24492" y="12999"/>
                    <a:pt x="25933" y="11844"/>
                  </a:cubicBezTo>
                  <a:cubicBezTo>
                    <a:pt x="27385" y="10701"/>
                    <a:pt x="28016" y="10284"/>
                    <a:pt x="28254" y="10225"/>
                  </a:cubicBezTo>
                  <a:cubicBezTo>
                    <a:pt x="28481" y="10165"/>
                    <a:pt x="29207" y="10010"/>
                    <a:pt x="29207" y="10010"/>
                  </a:cubicBezTo>
                  <a:lnTo>
                    <a:pt x="30362" y="10534"/>
                  </a:lnTo>
                  <a:lnTo>
                    <a:pt x="31243" y="10260"/>
                  </a:lnTo>
                  <a:cubicBezTo>
                    <a:pt x="31243" y="10260"/>
                    <a:pt x="33350" y="10737"/>
                    <a:pt x="33505" y="11927"/>
                  </a:cubicBezTo>
                  <a:cubicBezTo>
                    <a:pt x="33660" y="13118"/>
                    <a:pt x="33577" y="16499"/>
                    <a:pt x="33231" y="17654"/>
                  </a:cubicBezTo>
                  <a:cubicBezTo>
                    <a:pt x="32898" y="18809"/>
                    <a:pt x="31743" y="21809"/>
                    <a:pt x="32029" y="22393"/>
                  </a:cubicBezTo>
                  <a:cubicBezTo>
                    <a:pt x="32314" y="22988"/>
                    <a:pt x="32874" y="23452"/>
                    <a:pt x="32493" y="23976"/>
                  </a:cubicBezTo>
                  <a:cubicBezTo>
                    <a:pt x="32131" y="24474"/>
                    <a:pt x="31833" y="24693"/>
                    <a:pt x="31559" y="24693"/>
                  </a:cubicBezTo>
                  <a:cubicBezTo>
                    <a:pt x="31545" y="24693"/>
                    <a:pt x="31531" y="24692"/>
                    <a:pt x="31517" y="24691"/>
                  </a:cubicBezTo>
                  <a:cubicBezTo>
                    <a:pt x="31219" y="24679"/>
                    <a:pt x="31160" y="24643"/>
                    <a:pt x="31160" y="24643"/>
                  </a:cubicBezTo>
                  <a:cubicBezTo>
                    <a:pt x="31160" y="24643"/>
                    <a:pt x="30767" y="25262"/>
                    <a:pt x="30838" y="25429"/>
                  </a:cubicBezTo>
                  <a:cubicBezTo>
                    <a:pt x="30921" y="25608"/>
                    <a:pt x="31505" y="26358"/>
                    <a:pt x="31481" y="26429"/>
                  </a:cubicBezTo>
                  <a:cubicBezTo>
                    <a:pt x="31457" y="26489"/>
                    <a:pt x="31112" y="26965"/>
                    <a:pt x="30779" y="27167"/>
                  </a:cubicBezTo>
                  <a:cubicBezTo>
                    <a:pt x="30564" y="27298"/>
                    <a:pt x="30445" y="27370"/>
                    <a:pt x="30374" y="27405"/>
                  </a:cubicBezTo>
                  <a:cubicBezTo>
                    <a:pt x="30398" y="27417"/>
                    <a:pt x="30433" y="27501"/>
                    <a:pt x="30433" y="27715"/>
                  </a:cubicBezTo>
                  <a:cubicBezTo>
                    <a:pt x="30457" y="28179"/>
                    <a:pt x="30636" y="28417"/>
                    <a:pt x="30326" y="28656"/>
                  </a:cubicBezTo>
                  <a:cubicBezTo>
                    <a:pt x="30005" y="28906"/>
                    <a:pt x="29457" y="29048"/>
                    <a:pt x="29457" y="29048"/>
                  </a:cubicBezTo>
                  <a:cubicBezTo>
                    <a:pt x="29457" y="29048"/>
                    <a:pt x="28969" y="29108"/>
                    <a:pt x="29016" y="29965"/>
                  </a:cubicBezTo>
                  <a:cubicBezTo>
                    <a:pt x="29064" y="30811"/>
                    <a:pt x="29159" y="31596"/>
                    <a:pt x="28743" y="31942"/>
                  </a:cubicBezTo>
                  <a:cubicBezTo>
                    <a:pt x="28356" y="32242"/>
                    <a:pt x="28019" y="32301"/>
                    <a:pt x="27747" y="32301"/>
                  </a:cubicBezTo>
                  <a:cubicBezTo>
                    <a:pt x="27717" y="32301"/>
                    <a:pt x="27687" y="32300"/>
                    <a:pt x="27659" y="32299"/>
                  </a:cubicBezTo>
                  <a:cubicBezTo>
                    <a:pt x="27373" y="32287"/>
                    <a:pt x="26338" y="32192"/>
                    <a:pt x="26040" y="32073"/>
                  </a:cubicBezTo>
                  <a:cubicBezTo>
                    <a:pt x="25754" y="31965"/>
                    <a:pt x="24218" y="31608"/>
                    <a:pt x="24218" y="31608"/>
                  </a:cubicBezTo>
                  <a:lnTo>
                    <a:pt x="24218" y="31608"/>
                  </a:lnTo>
                  <a:cubicBezTo>
                    <a:pt x="24218" y="31608"/>
                    <a:pt x="25135" y="32835"/>
                    <a:pt x="26230" y="33144"/>
                  </a:cubicBezTo>
                  <a:cubicBezTo>
                    <a:pt x="27314" y="33454"/>
                    <a:pt x="32041" y="33918"/>
                    <a:pt x="33577" y="35216"/>
                  </a:cubicBezTo>
                  <a:cubicBezTo>
                    <a:pt x="35124" y="36514"/>
                    <a:pt x="36458" y="38097"/>
                    <a:pt x="36482" y="40062"/>
                  </a:cubicBezTo>
                  <a:cubicBezTo>
                    <a:pt x="36505" y="42014"/>
                    <a:pt x="36505" y="48944"/>
                    <a:pt x="36803" y="50480"/>
                  </a:cubicBezTo>
                  <a:cubicBezTo>
                    <a:pt x="37101" y="52016"/>
                    <a:pt x="37327" y="54528"/>
                    <a:pt x="38565" y="57504"/>
                  </a:cubicBezTo>
                  <a:cubicBezTo>
                    <a:pt x="39280" y="59195"/>
                    <a:pt x="39684" y="60433"/>
                    <a:pt x="39899" y="61183"/>
                  </a:cubicBezTo>
                  <a:lnTo>
                    <a:pt x="42971" y="61183"/>
                  </a:lnTo>
                  <a:lnTo>
                    <a:pt x="41220" y="54944"/>
                  </a:lnTo>
                  <a:cubicBezTo>
                    <a:pt x="41220" y="54944"/>
                    <a:pt x="44125" y="53730"/>
                    <a:pt x="44614" y="50003"/>
                  </a:cubicBezTo>
                  <a:cubicBezTo>
                    <a:pt x="45114" y="46289"/>
                    <a:pt x="46257" y="44741"/>
                    <a:pt x="45828" y="43288"/>
                  </a:cubicBezTo>
                  <a:cubicBezTo>
                    <a:pt x="45388" y="41848"/>
                    <a:pt x="44876" y="40824"/>
                    <a:pt x="44876" y="40824"/>
                  </a:cubicBezTo>
                  <a:cubicBezTo>
                    <a:pt x="44876" y="40824"/>
                    <a:pt x="47495" y="38323"/>
                    <a:pt x="48102" y="36418"/>
                  </a:cubicBezTo>
                  <a:cubicBezTo>
                    <a:pt x="48709" y="34525"/>
                    <a:pt x="48757" y="31394"/>
                    <a:pt x="48102" y="29001"/>
                  </a:cubicBezTo>
                  <a:cubicBezTo>
                    <a:pt x="47447" y="26596"/>
                    <a:pt x="45078" y="20274"/>
                    <a:pt x="43685" y="18500"/>
                  </a:cubicBezTo>
                  <a:cubicBezTo>
                    <a:pt x="42292" y="16714"/>
                    <a:pt x="42340" y="16214"/>
                    <a:pt x="42340" y="16214"/>
                  </a:cubicBezTo>
                  <a:cubicBezTo>
                    <a:pt x="42340" y="16214"/>
                    <a:pt x="42721" y="13999"/>
                    <a:pt x="40947" y="10987"/>
                  </a:cubicBezTo>
                  <a:cubicBezTo>
                    <a:pt x="39161" y="7986"/>
                    <a:pt x="35482" y="4938"/>
                    <a:pt x="35482" y="4938"/>
                  </a:cubicBezTo>
                  <a:lnTo>
                    <a:pt x="35017" y="4605"/>
                  </a:lnTo>
                  <a:cubicBezTo>
                    <a:pt x="35017" y="4605"/>
                    <a:pt x="34029" y="4033"/>
                    <a:pt x="33755" y="3962"/>
                  </a:cubicBezTo>
                  <a:cubicBezTo>
                    <a:pt x="33469" y="3879"/>
                    <a:pt x="31100" y="3105"/>
                    <a:pt x="30457" y="2986"/>
                  </a:cubicBezTo>
                  <a:cubicBezTo>
                    <a:pt x="29814" y="2879"/>
                    <a:pt x="27516" y="2557"/>
                    <a:pt x="27004" y="2069"/>
                  </a:cubicBezTo>
                  <a:cubicBezTo>
                    <a:pt x="26492" y="1581"/>
                    <a:pt x="23909" y="176"/>
                    <a:pt x="22694" y="57"/>
                  </a:cubicBezTo>
                  <a:cubicBezTo>
                    <a:pt x="22373" y="22"/>
                    <a:pt x="22052" y="0"/>
                    <a:pt x="2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52"/>
            <p:cNvSpPr/>
            <p:nvPr/>
          </p:nvSpPr>
          <p:spPr>
            <a:xfrm>
              <a:off x="2704786" y="3757721"/>
              <a:ext cx="48250" cy="31950"/>
            </a:xfrm>
            <a:custGeom>
              <a:avLst/>
              <a:gdLst/>
              <a:ahLst/>
              <a:cxnLst/>
              <a:rect l="l" t="t" r="r" b="b"/>
              <a:pathLst>
                <a:path w="1930" h="1278" extrusionOk="0">
                  <a:moveTo>
                    <a:pt x="1929" y="1"/>
                  </a:moveTo>
                  <a:lnTo>
                    <a:pt x="1929" y="1"/>
                  </a:lnTo>
                  <a:cubicBezTo>
                    <a:pt x="1929" y="1"/>
                    <a:pt x="846" y="156"/>
                    <a:pt x="524" y="358"/>
                  </a:cubicBezTo>
                  <a:cubicBezTo>
                    <a:pt x="215" y="548"/>
                    <a:pt x="0" y="1275"/>
                    <a:pt x="0" y="1275"/>
                  </a:cubicBezTo>
                  <a:cubicBezTo>
                    <a:pt x="0" y="1275"/>
                    <a:pt x="10" y="1277"/>
                    <a:pt x="29" y="1277"/>
                  </a:cubicBezTo>
                  <a:cubicBezTo>
                    <a:pt x="95" y="1277"/>
                    <a:pt x="278" y="1248"/>
                    <a:pt x="584" y="989"/>
                  </a:cubicBezTo>
                  <a:cubicBezTo>
                    <a:pt x="977" y="656"/>
                    <a:pt x="1286" y="251"/>
                    <a:pt x="1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52"/>
            <p:cNvSpPr/>
            <p:nvPr/>
          </p:nvSpPr>
          <p:spPr>
            <a:xfrm>
              <a:off x="2691700" y="3806400"/>
              <a:ext cx="30075" cy="18625"/>
            </a:xfrm>
            <a:custGeom>
              <a:avLst/>
              <a:gdLst/>
              <a:ahLst/>
              <a:cxnLst/>
              <a:rect l="l" t="t" r="r" b="b"/>
              <a:pathLst>
                <a:path w="1203" h="745" extrusionOk="0">
                  <a:moveTo>
                    <a:pt x="912" y="0"/>
                  </a:moveTo>
                  <a:cubicBezTo>
                    <a:pt x="644" y="0"/>
                    <a:pt x="22" y="367"/>
                    <a:pt x="0" y="745"/>
                  </a:cubicBezTo>
                  <a:cubicBezTo>
                    <a:pt x="0" y="745"/>
                    <a:pt x="238" y="280"/>
                    <a:pt x="643" y="233"/>
                  </a:cubicBezTo>
                  <a:cubicBezTo>
                    <a:pt x="672" y="229"/>
                    <a:pt x="699" y="227"/>
                    <a:pt x="724" y="227"/>
                  </a:cubicBezTo>
                  <a:cubicBezTo>
                    <a:pt x="1069" y="227"/>
                    <a:pt x="1131" y="578"/>
                    <a:pt x="1131" y="578"/>
                  </a:cubicBezTo>
                  <a:cubicBezTo>
                    <a:pt x="1131" y="578"/>
                    <a:pt x="1203" y="78"/>
                    <a:pt x="965" y="7"/>
                  </a:cubicBezTo>
                  <a:cubicBezTo>
                    <a:pt x="949" y="2"/>
                    <a:pt x="932" y="0"/>
                    <a:pt x="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52"/>
            <p:cNvSpPr/>
            <p:nvPr/>
          </p:nvSpPr>
          <p:spPr>
            <a:xfrm>
              <a:off x="2703300" y="3816425"/>
              <a:ext cx="17225" cy="19950"/>
            </a:xfrm>
            <a:custGeom>
              <a:avLst/>
              <a:gdLst/>
              <a:ahLst/>
              <a:cxnLst/>
              <a:rect l="l" t="t" r="r" b="b"/>
              <a:pathLst>
                <a:path w="689" h="798" extrusionOk="0">
                  <a:moveTo>
                    <a:pt x="435" y="1"/>
                  </a:moveTo>
                  <a:cubicBezTo>
                    <a:pt x="388" y="1"/>
                    <a:pt x="335" y="17"/>
                    <a:pt x="274" y="58"/>
                  </a:cubicBezTo>
                  <a:cubicBezTo>
                    <a:pt x="24" y="248"/>
                    <a:pt x="1" y="629"/>
                    <a:pt x="179" y="772"/>
                  </a:cubicBezTo>
                  <a:cubicBezTo>
                    <a:pt x="201" y="790"/>
                    <a:pt x="225" y="798"/>
                    <a:pt x="250" y="798"/>
                  </a:cubicBezTo>
                  <a:cubicBezTo>
                    <a:pt x="433" y="798"/>
                    <a:pt x="688" y="386"/>
                    <a:pt x="667" y="177"/>
                  </a:cubicBezTo>
                  <a:cubicBezTo>
                    <a:pt x="667" y="177"/>
                    <a:pt x="590" y="1"/>
                    <a:pt x="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52"/>
            <p:cNvSpPr/>
            <p:nvPr/>
          </p:nvSpPr>
          <p:spPr>
            <a:xfrm>
              <a:off x="2549425" y="3812200"/>
              <a:ext cx="92000" cy="19775"/>
            </a:xfrm>
            <a:custGeom>
              <a:avLst/>
              <a:gdLst/>
              <a:ahLst/>
              <a:cxnLst/>
              <a:rect l="l" t="t" r="r" b="b"/>
              <a:pathLst>
                <a:path w="3680" h="791" extrusionOk="0">
                  <a:moveTo>
                    <a:pt x="169" y="619"/>
                  </a:moveTo>
                  <a:cubicBezTo>
                    <a:pt x="63" y="649"/>
                    <a:pt x="0" y="667"/>
                    <a:pt x="0" y="667"/>
                  </a:cubicBezTo>
                  <a:cubicBezTo>
                    <a:pt x="28" y="667"/>
                    <a:pt x="87" y="649"/>
                    <a:pt x="169" y="619"/>
                  </a:cubicBezTo>
                  <a:close/>
                  <a:moveTo>
                    <a:pt x="2191" y="1"/>
                  </a:moveTo>
                  <a:cubicBezTo>
                    <a:pt x="2131" y="1"/>
                    <a:pt x="2072" y="5"/>
                    <a:pt x="2012" y="13"/>
                  </a:cubicBezTo>
                  <a:cubicBezTo>
                    <a:pt x="1370" y="100"/>
                    <a:pt x="536" y="483"/>
                    <a:pt x="169" y="619"/>
                  </a:cubicBezTo>
                  <a:lnTo>
                    <a:pt x="169" y="619"/>
                  </a:lnTo>
                  <a:cubicBezTo>
                    <a:pt x="554" y="511"/>
                    <a:pt x="1505" y="260"/>
                    <a:pt x="2035" y="260"/>
                  </a:cubicBezTo>
                  <a:cubicBezTo>
                    <a:pt x="2108" y="260"/>
                    <a:pt x="2172" y="264"/>
                    <a:pt x="2227" y="275"/>
                  </a:cubicBezTo>
                  <a:cubicBezTo>
                    <a:pt x="2786" y="394"/>
                    <a:pt x="3060" y="739"/>
                    <a:pt x="3298" y="787"/>
                  </a:cubicBezTo>
                  <a:cubicBezTo>
                    <a:pt x="3315" y="789"/>
                    <a:pt x="3331" y="790"/>
                    <a:pt x="3346" y="790"/>
                  </a:cubicBezTo>
                  <a:cubicBezTo>
                    <a:pt x="3565" y="790"/>
                    <a:pt x="3679" y="572"/>
                    <a:pt x="3679" y="572"/>
                  </a:cubicBezTo>
                  <a:cubicBezTo>
                    <a:pt x="3679" y="572"/>
                    <a:pt x="2934" y="1"/>
                    <a:pt x="2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52"/>
            <p:cNvSpPr/>
            <p:nvPr/>
          </p:nvSpPr>
          <p:spPr>
            <a:xfrm>
              <a:off x="2605375" y="3827225"/>
              <a:ext cx="23675" cy="22875"/>
            </a:xfrm>
            <a:custGeom>
              <a:avLst/>
              <a:gdLst/>
              <a:ahLst/>
              <a:cxnLst/>
              <a:rect l="l" t="t" r="r" b="b"/>
              <a:pathLst>
                <a:path w="947" h="915" extrusionOk="0">
                  <a:moveTo>
                    <a:pt x="874" y="0"/>
                  </a:moveTo>
                  <a:cubicBezTo>
                    <a:pt x="827" y="0"/>
                    <a:pt x="774" y="43"/>
                    <a:pt x="774" y="43"/>
                  </a:cubicBezTo>
                  <a:cubicBezTo>
                    <a:pt x="774" y="43"/>
                    <a:pt x="761" y="41"/>
                    <a:pt x="738" y="41"/>
                  </a:cubicBezTo>
                  <a:cubicBezTo>
                    <a:pt x="658" y="41"/>
                    <a:pt x="466" y="56"/>
                    <a:pt x="346" y="186"/>
                  </a:cubicBezTo>
                  <a:cubicBezTo>
                    <a:pt x="191" y="352"/>
                    <a:pt x="0" y="876"/>
                    <a:pt x="441" y="912"/>
                  </a:cubicBezTo>
                  <a:cubicBezTo>
                    <a:pt x="458" y="914"/>
                    <a:pt x="475" y="915"/>
                    <a:pt x="491" y="915"/>
                  </a:cubicBezTo>
                  <a:cubicBezTo>
                    <a:pt x="885" y="915"/>
                    <a:pt x="930" y="367"/>
                    <a:pt x="941" y="138"/>
                  </a:cubicBezTo>
                  <a:cubicBezTo>
                    <a:pt x="946" y="30"/>
                    <a:pt x="912" y="0"/>
                    <a:pt x="8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52"/>
            <p:cNvSpPr/>
            <p:nvPr/>
          </p:nvSpPr>
          <p:spPr>
            <a:xfrm>
              <a:off x="2486300" y="3748475"/>
              <a:ext cx="199475" cy="37000"/>
            </a:xfrm>
            <a:custGeom>
              <a:avLst/>
              <a:gdLst/>
              <a:ahLst/>
              <a:cxnLst/>
              <a:rect l="l" t="t" r="r" b="b"/>
              <a:pathLst>
                <a:path w="7979" h="1480" extrusionOk="0">
                  <a:moveTo>
                    <a:pt x="4846" y="0"/>
                  </a:moveTo>
                  <a:cubicBezTo>
                    <a:pt x="3916" y="0"/>
                    <a:pt x="820" y="526"/>
                    <a:pt x="1" y="1252"/>
                  </a:cubicBezTo>
                  <a:cubicBezTo>
                    <a:pt x="1" y="1252"/>
                    <a:pt x="1802" y="473"/>
                    <a:pt x="3581" y="473"/>
                  </a:cubicBezTo>
                  <a:cubicBezTo>
                    <a:pt x="3806" y="473"/>
                    <a:pt x="4031" y="486"/>
                    <a:pt x="4251" y="514"/>
                  </a:cubicBezTo>
                  <a:cubicBezTo>
                    <a:pt x="6204" y="764"/>
                    <a:pt x="6847" y="1431"/>
                    <a:pt x="7323" y="1478"/>
                  </a:cubicBezTo>
                  <a:cubicBezTo>
                    <a:pt x="7335" y="1479"/>
                    <a:pt x="7346" y="1479"/>
                    <a:pt x="7357" y="1479"/>
                  </a:cubicBezTo>
                  <a:cubicBezTo>
                    <a:pt x="7813" y="1479"/>
                    <a:pt x="7837" y="762"/>
                    <a:pt x="7907" y="669"/>
                  </a:cubicBezTo>
                  <a:cubicBezTo>
                    <a:pt x="7978" y="573"/>
                    <a:pt x="5752" y="38"/>
                    <a:pt x="4930" y="2"/>
                  </a:cubicBezTo>
                  <a:cubicBezTo>
                    <a:pt x="4905" y="1"/>
                    <a:pt x="4877" y="0"/>
                    <a:pt x="48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52"/>
            <p:cNvSpPr/>
            <p:nvPr/>
          </p:nvSpPr>
          <p:spPr>
            <a:xfrm>
              <a:off x="2683950" y="3600575"/>
              <a:ext cx="72050" cy="297675"/>
            </a:xfrm>
            <a:custGeom>
              <a:avLst/>
              <a:gdLst/>
              <a:ahLst/>
              <a:cxnLst/>
              <a:rect l="l" t="t" r="r" b="b"/>
              <a:pathLst>
                <a:path w="2882" h="11907" extrusionOk="0">
                  <a:moveTo>
                    <a:pt x="1" y="0"/>
                  </a:moveTo>
                  <a:cubicBezTo>
                    <a:pt x="63" y="17"/>
                    <a:pt x="220" y="51"/>
                    <a:pt x="429" y="108"/>
                  </a:cubicBezTo>
                  <a:lnTo>
                    <a:pt x="429" y="108"/>
                  </a:lnTo>
                  <a:cubicBezTo>
                    <a:pt x="229" y="32"/>
                    <a:pt x="96" y="0"/>
                    <a:pt x="96" y="0"/>
                  </a:cubicBezTo>
                  <a:close/>
                  <a:moveTo>
                    <a:pt x="429" y="108"/>
                  </a:moveTo>
                  <a:cubicBezTo>
                    <a:pt x="998" y="325"/>
                    <a:pt x="2107" y="905"/>
                    <a:pt x="2239" y="2155"/>
                  </a:cubicBezTo>
                  <a:cubicBezTo>
                    <a:pt x="2430" y="3846"/>
                    <a:pt x="2203" y="6716"/>
                    <a:pt x="1965" y="7644"/>
                  </a:cubicBezTo>
                  <a:cubicBezTo>
                    <a:pt x="1727" y="8561"/>
                    <a:pt x="810" y="10978"/>
                    <a:pt x="882" y="11907"/>
                  </a:cubicBezTo>
                  <a:cubicBezTo>
                    <a:pt x="882" y="11907"/>
                    <a:pt x="1132" y="9990"/>
                    <a:pt x="1858" y="8740"/>
                  </a:cubicBezTo>
                  <a:cubicBezTo>
                    <a:pt x="2572" y="7489"/>
                    <a:pt x="2882" y="2810"/>
                    <a:pt x="2561" y="1632"/>
                  </a:cubicBezTo>
                  <a:cubicBezTo>
                    <a:pt x="2306" y="723"/>
                    <a:pt x="1102" y="293"/>
                    <a:pt x="429" y="1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52"/>
            <p:cNvSpPr/>
            <p:nvPr/>
          </p:nvSpPr>
          <p:spPr>
            <a:xfrm>
              <a:off x="2662825" y="3822025"/>
              <a:ext cx="60450" cy="143500"/>
            </a:xfrm>
            <a:custGeom>
              <a:avLst/>
              <a:gdLst/>
              <a:ahLst/>
              <a:cxnLst/>
              <a:rect l="l" t="t" r="r" b="b"/>
              <a:pathLst>
                <a:path w="2418" h="5740" extrusionOk="0">
                  <a:moveTo>
                    <a:pt x="929" y="1"/>
                  </a:moveTo>
                  <a:cubicBezTo>
                    <a:pt x="940" y="181"/>
                    <a:pt x="958" y="359"/>
                    <a:pt x="983" y="533"/>
                  </a:cubicBezTo>
                  <a:lnTo>
                    <a:pt x="983" y="533"/>
                  </a:lnTo>
                  <a:cubicBezTo>
                    <a:pt x="946" y="214"/>
                    <a:pt x="929" y="1"/>
                    <a:pt x="929" y="1"/>
                  </a:cubicBezTo>
                  <a:close/>
                  <a:moveTo>
                    <a:pt x="983" y="533"/>
                  </a:moveTo>
                  <a:cubicBezTo>
                    <a:pt x="1062" y="1237"/>
                    <a:pt x="1234" y="2459"/>
                    <a:pt x="1512" y="3049"/>
                  </a:cubicBezTo>
                  <a:cubicBezTo>
                    <a:pt x="1905" y="3906"/>
                    <a:pt x="2132" y="4108"/>
                    <a:pt x="2048" y="4525"/>
                  </a:cubicBezTo>
                  <a:cubicBezTo>
                    <a:pt x="1977" y="4942"/>
                    <a:pt x="1834" y="5406"/>
                    <a:pt x="1155" y="5466"/>
                  </a:cubicBezTo>
                  <a:cubicBezTo>
                    <a:pt x="488" y="5513"/>
                    <a:pt x="215" y="5537"/>
                    <a:pt x="0" y="5739"/>
                  </a:cubicBezTo>
                  <a:cubicBezTo>
                    <a:pt x="0" y="5739"/>
                    <a:pt x="442" y="5551"/>
                    <a:pt x="875" y="5551"/>
                  </a:cubicBezTo>
                  <a:cubicBezTo>
                    <a:pt x="929" y="5551"/>
                    <a:pt x="983" y="5554"/>
                    <a:pt x="1036" y="5561"/>
                  </a:cubicBezTo>
                  <a:cubicBezTo>
                    <a:pt x="1086" y="5568"/>
                    <a:pt x="1136" y="5572"/>
                    <a:pt x="1185" y="5572"/>
                  </a:cubicBezTo>
                  <a:cubicBezTo>
                    <a:pt x="1605" y="5572"/>
                    <a:pt x="1989" y="5313"/>
                    <a:pt x="2191" y="5025"/>
                  </a:cubicBezTo>
                  <a:cubicBezTo>
                    <a:pt x="2417" y="4704"/>
                    <a:pt x="2322" y="4192"/>
                    <a:pt x="2120" y="3775"/>
                  </a:cubicBezTo>
                  <a:cubicBezTo>
                    <a:pt x="1948" y="3399"/>
                    <a:pt x="1206" y="2116"/>
                    <a:pt x="983" y="5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52"/>
            <p:cNvSpPr/>
            <p:nvPr/>
          </p:nvSpPr>
          <p:spPr>
            <a:xfrm>
              <a:off x="2657475" y="3943325"/>
              <a:ext cx="23225" cy="9025"/>
            </a:xfrm>
            <a:custGeom>
              <a:avLst/>
              <a:gdLst/>
              <a:ahLst/>
              <a:cxnLst/>
              <a:rect l="l" t="t" r="r" b="b"/>
              <a:pathLst>
                <a:path w="929" h="361" extrusionOk="0">
                  <a:moveTo>
                    <a:pt x="426" y="0"/>
                  </a:moveTo>
                  <a:cubicBezTo>
                    <a:pt x="404" y="0"/>
                    <a:pt x="381" y="2"/>
                    <a:pt x="357" y="6"/>
                  </a:cubicBezTo>
                  <a:cubicBezTo>
                    <a:pt x="0" y="78"/>
                    <a:pt x="0" y="185"/>
                    <a:pt x="119" y="256"/>
                  </a:cubicBezTo>
                  <a:cubicBezTo>
                    <a:pt x="119" y="256"/>
                    <a:pt x="291" y="150"/>
                    <a:pt x="472" y="150"/>
                  </a:cubicBezTo>
                  <a:cubicBezTo>
                    <a:pt x="547" y="150"/>
                    <a:pt x="624" y="168"/>
                    <a:pt x="691" y="221"/>
                  </a:cubicBezTo>
                  <a:cubicBezTo>
                    <a:pt x="822" y="338"/>
                    <a:pt x="882" y="360"/>
                    <a:pt x="909" y="360"/>
                  </a:cubicBezTo>
                  <a:cubicBezTo>
                    <a:pt x="925" y="360"/>
                    <a:pt x="929" y="352"/>
                    <a:pt x="929" y="352"/>
                  </a:cubicBezTo>
                  <a:cubicBezTo>
                    <a:pt x="929" y="352"/>
                    <a:pt x="732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52"/>
            <p:cNvSpPr/>
            <p:nvPr/>
          </p:nvSpPr>
          <p:spPr>
            <a:xfrm>
              <a:off x="2665475" y="3931575"/>
              <a:ext cx="6600" cy="8950"/>
            </a:xfrm>
            <a:custGeom>
              <a:avLst/>
              <a:gdLst/>
              <a:ahLst/>
              <a:cxnLst/>
              <a:rect l="l" t="t" r="r" b="b"/>
              <a:pathLst>
                <a:path w="264" h="358" extrusionOk="0">
                  <a:moveTo>
                    <a:pt x="1" y="0"/>
                  </a:moveTo>
                  <a:lnTo>
                    <a:pt x="1" y="0"/>
                  </a:lnTo>
                  <a:cubicBezTo>
                    <a:pt x="0" y="3"/>
                    <a:pt x="2" y="9"/>
                    <a:pt x="5" y="17"/>
                  </a:cubicBezTo>
                  <a:lnTo>
                    <a:pt x="5" y="17"/>
                  </a:lnTo>
                  <a:cubicBezTo>
                    <a:pt x="3" y="6"/>
                    <a:pt x="1" y="0"/>
                    <a:pt x="1" y="0"/>
                  </a:cubicBezTo>
                  <a:close/>
                  <a:moveTo>
                    <a:pt x="5" y="17"/>
                  </a:moveTo>
                  <a:cubicBezTo>
                    <a:pt x="21" y="84"/>
                    <a:pt x="89" y="327"/>
                    <a:pt x="263" y="357"/>
                  </a:cubicBezTo>
                  <a:cubicBezTo>
                    <a:pt x="263" y="357"/>
                    <a:pt x="38" y="93"/>
                    <a:pt x="5" y="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52"/>
            <p:cNvSpPr/>
            <p:nvPr/>
          </p:nvSpPr>
          <p:spPr>
            <a:xfrm>
              <a:off x="2641675" y="3913100"/>
              <a:ext cx="14025" cy="36350"/>
            </a:xfrm>
            <a:custGeom>
              <a:avLst/>
              <a:gdLst/>
              <a:ahLst/>
              <a:cxnLst/>
              <a:rect l="l" t="t" r="r" b="b"/>
              <a:pathLst>
                <a:path w="561" h="1454" extrusionOk="0">
                  <a:moveTo>
                    <a:pt x="561" y="1"/>
                  </a:moveTo>
                  <a:cubicBezTo>
                    <a:pt x="560" y="1"/>
                    <a:pt x="251" y="215"/>
                    <a:pt x="144" y="370"/>
                  </a:cubicBezTo>
                  <a:cubicBezTo>
                    <a:pt x="37" y="537"/>
                    <a:pt x="1" y="858"/>
                    <a:pt x="96" y="1037"/>
                  </a:cubicBezTo>
                  <a:cubicBezTo>
                    <a:pt x="180" y="1227"/>
                    <a:pt x="561" y="1453"/>
                    <a:pt x="561" y="1453"/>
                  </a:cubicBezTo>
                  <a:cubicBezTo>
                    <a:pt x="561" y="1453"/>
                    <a:pt x="477" y="1382"/>
                    <a:pt x="346" y="1215"/>
                  </a:cubicBezTo>
                  <a:cubicBezTo>
                    <a:pt x="203" y="1037"/>
                    <a:pt x="203" y="715"/>
                    <a:pt x="227" y="525"/>
                  </a:cubicBezTo>
                  <a:cubicBezTo>
                    <a:pt x="251" y="322"/>
                    <a:pt x="560" y="1"/>
                    <a:pt x="5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52"/>
            <p:cNvSpPr/>
            <p:nvPr/>
          </p:nvSpPr>
          <p:spPr>
            <a:xfrm>
              <a:off x="2656875" y="3967275"/>
              <a:ext cx="15200" cy="21475"/>
            </a:xfrm>
            <a:custGeom>
              <a:avLst/>
              <a:gdLst/>
              <a:ahLst/>
              <a:cxnLst/>
              <a:rect l="l" t="t" r="r" b="b"/>
              <a:pathLst>
                <a:path w="608" h="859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43" y="715"/>
                    <a:pt x="238" y="763"/>
                  </a:cubicBezTo>
                  <a:cubicBezTo>
                    <a:pt x="345" y="822"/>
                    <a:pt x="607" y="858"/>
                    <a:pt x="607" y="858"/>
                  </a:cubicBezTo>
                  <a:cubicBezTo>
                    <a:pt x="607" y="858"/>
                    <a:pt x="405" y="751"/>
                    <a:pt x="298" y="584"/>
                  </a:cubicBezTo>
                  <a:cubicBezTo>
                    <a:pt x="203" y="430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52"/>
            <p:cNvSpPr/>
            <p:nvPr/>
          </p:nvSpPr>
          <p:spPr>
            <a:xfrm>
              <a:off x="2673525" y="3960725"/>
              <a:ext cx="13425" cy="35750"/>
            </a:xfrm>
            <a:custGeom>
              <a:avLst/>
              <a:gdLst/>
              <a:ahLst/>
              <a:cxnLst/>
              <a:rect l="l" t="t" r="r" b="b"/>
              <a:pathLst>
                <a:path w="537" h="1430" extrusionOk="0">
                  <a:moveTo>
                    <a:pt x="418" y="1"/>
                  </a:moveTo>
                  <a:cubicBezTo>
                    <a:pt x="418" y="1"/>
                    <a:pt x="1" y="561"/>
                    <a:pt x="49" y="739"/>
                  </a:cubicBezTo>
                  <a:cubicBezTo>
                    <a:pt x="103" y="890"/>
                    <a:pt x="460" y="1334"/>
                    <a:pt x="526" y="1417"/>
                  </a:cubicBezTo>
                  <a:lnTo>
                    <a:pt x="526" y="1417"/>
                  </a:lnTo>
                  <a:cubicBezTo>
                    <a:pt x="458" y="1332"/>
                    <a:pt x="90" y="865"/>
                    <a:pt x="144" y="691"/>
                  </a:cubicBezTo>
                  <a:cubicBezTo>
                    <a:pt x="191" y="501"/>
                    <a:pt x="418" y="1"/>
                    <a:pt x="418" y="1"/>
                  </a:cubicBezTo>
                  <a:close/>
                  <a:moveTo>
                    <a:pt x="526" y="1417"/>
                  </a:moveTo>
                  <a:cubicBezTo>
                    <a:pt x="533" y="1425"/>
                    <a:pt x="537" y="1430"/>
                    <a:pt x="537" y="1430"/>
                  </a:cubicBezTo>
                  <a:cubicBezTo>
                    <a:pt x="537" y="1430"/>
                    <a:pt x="533" y="1425"/>
                    <a:pt x="526" y="14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52"/>
            <p:cNvSpPr/>
            <p:nvPr/>
          </p:nvSpPr>
          <p:spPr>
            <a:xfrm>
              <a:off x="2587525" y="3992575"/>
              <a:ext cx="106275" cy="40550"/>
            </a:xfrm>
            <a:custGeom>
              <a:avLst/>
              <a:gdLst/>
              <a:ahLst/>
              <a:cxnLst/>
              <a:rect l="l" t="t" r="r" b="b"/>
              <a:pathLst>
                <a:path w="4251" h="1622" extrusionOk="0">
                  <a:moveTo>
                    <a:pt x="3489" y="1"/>
                  </a:moveTo>
                  <a:cubicBezTo>
                    <a:pt x="3155" y="1"/>
                    <a:pt x="1965" y="465"/>
                    <a:pt x="1572" y="727"/>
                  </a:cubicBezTo>
                  <a:cubicBezTo>
                    <a:pt x="1191" y="1001"/>
                    <a:pt x="822" y="1227"/>
                    <a:pt x="667" y="1227"/>
                  </a:cubicBezTo>
                  <a:cubicBezTo>
                    <a:pt x="512" y="1227"/>
                    <a:pt x="0" y="1299"/>
                    <a:pt x="0" y="1299"/>
                  </a:cubicBezTo>
                  <a:cubicBezTo>
                    <a:pt x="0" y="1299"/>
                    <a:pt x="161" y="1317"/>
                    <a:pt x="357" y="1317"/>
                  </a:cubicBezTo>
                  <a:cubicBezTo>
                    <a:pt x="554" y="1317"/>
                    <a:pt x="786" y="1299"/>
                    <a:pt x="929" y="1227"/>
                  </a:cubicBezTo>
                  <a:cubicBezTo>
                    <a:pt x="1214" y="1096"/>
                    <a:pt x="2167" y="441"/>
                    <a:pt x="2774" y="310"/>
                  </a:cubicBezTo>
                  <a:cubicBezTo>
                    <a:pt x="3370" y="179"/>
                    <a:pt x="3655" y="156"/>
                    <a:pt x="3655" y="156"/>
                  </a:cubicBezTo>
                  <a:cubicBezTo>
                    <a:pt x="3655" y="156"/>
                    <a:pt x="4048" y="370"/>
                    <a:pt x="4048" y="501"/>
                  </a:cubicBezTo>
                  <a:cubicBezTo>
                    <a:pt x="4048" y="644"/>
                    <a:pt x="3143" y="1418"/>
                    <a:pt x="3012" y="1418"/>
                  </a:cubicBezTo>
                  <a:cubicBezTo>
                    <a:pt x="2923" y="1418"/>
                    <a:pt x="2552" y="1277"/>
                    <a:pt x="2152" y="1277"/>
                  </a:cubicBezTo>
                  <a:cubicBezTo>
                    <a:pt x="2018" y="1277"/>
                    <a:pt x="1881" y="1293"/>
                    <a:pt x="1750" y="1334"/>
                  </a:cubicBezTo>
                  <a:cubicBezTo>
                    <a:pt x="1359" y="1471"/>
                    <a:pt x="857" y="1566"/>
                    <a:pt x="567" y="1566"/>
                  </a:cubicBezTo>
                  <a:cubicBezTo>
                    <a:pt x="478" y="1566"/>
                    <a:pt x="408" y="1556"/>
                    <a:pt x="369" y="1537"/>
                  </a:cubicBezTo>
                  <a:cubicBezTo>
                    <a:pt x="214" y="1453"/>
                    <a:pt x="0" y="1346"/>
                    <a:pt x="0" y="1346"/>
                  </a:cubicBezTo>
                  <a:lnTo>
                    <a:pt x="0" y="1346"/>
                  </a:lnTo>
                  <a:cubicBezTo>
                    <a:pt x="0" y="1346"/>
                    <a:pt x="209" y="1621"/>
                    <a:pt x="564" y="1621"/>
                  </a:cubicBezTo>
                  <a:cubicBezTo>
                    <a:pt x="578" y="1621"/>
                    <a:pt x="593" y="1621"/>
                    <a:pt x="607" y="1620"/>
                  </a:cubicBezTo>
                  <a:cubicBezTo>
                    <a:pt x="976" y="1584"/>
                    <a:pt x="1655" y="1537"/>
                    <a:pt x="2203" y="1513"/>
                  </a:cubicBezTo>
                  <a:cubicBezTo>
                    <a:pt x="2312" y="1506"/>
                    <a:pt x="2411" y="1504"/>
                    <a:pt x="2501" y="1504"/>
                  </a:cubicBezTo>
                  <a:cubicBezTo>
                    <a:pt x="2702" y="1504"/>
                    <a:pt x="2856" y="1516"/>
                    <a:pt x="2983" y="1516"/>
                  </a:cubicBezTo>
                  <a:cubicBezTo>
                    <a:pt x="3087" y="1516"/>
                    <a:pt x="3173" y="1508"/>
                    <a:pt x="3250" y="1477"/>
                  </a:cubicBezTo>
                  <a:cubicBezTo>
                    <a:pt x="3465" y="1382"/>
                    <a:pt x="4203" y="644"/>
                    <a:pt x="4227" y="525"/>
                  </a:cubicBezTo>
                  <a:cubicBezTo>
                    <a:pt x="4251" y="406"/>
                    <a:pt x="3822" y="1"/>
                    <a:pt x="3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52"/>
            <p:cNvSpPr/>
            <p:nvPr/>
          </p:nvSpPr>
          <p:spPr>
            <a:xfrm>
              <a:off x="2595550" y="4027700"/>
              <a:ext cx="76825" cy="44200"/>
            </a:xfrm>
            <a:custGeom>
              <a:avLst/>
              <a:gdLst/>
              <a:ahLst/>
              <a:cxnLst/>
              <a:rect l="l" t="t" r="r" b="b"/>
              <a:pathLst>
                <a:path w="3073" h="1768" extrusionOk="0">
                  <a:moveTo>
                    <a:pt x="2620" y="1"/>
                  </a:moveTo>
                  <a:cubicBezTo>
                    <a:pt x="2620" y="1"/>
                    <a:pt x="2679" y="156"/>
                    <a:pt x="2751" y="275"/>
                  </a:cubicBezTo>
                  <a:cubicBezTo>
                    <a:pt x="2822" y="394"/>
                    <a:pt x="2775" y="941"/>
                    <a:pt x="2644" y="1215"/>
                  </a:cubicBezTo>
                  <a:cubicBezTo>
                    <a:pt x="2543" y="1408"/>
                    <a:pt x="2230" y="1613"/>
                    <a:pt x="1812" y="1613"/>
                  </a:cubicBezTo>
                  <a:cubicBezTo>
                    <a:pt x="1636" y="1613"/>
                    <a:pt x="1443" y="1577"/>
                    <a:pt x="1239" y="1489"/>
                  </a:cubicBezTo>
                  <a:cubicBezTo>
                    <a:pt x="548" y="1180"/>
                    <a:pt x="1" y="215"/>
                    <a:pt x="1" y="215"/>
                  </a:cubicBezTo>
                  <a:lnTo>
                    <a:pt x="1" y="215"/>
                  </a:lnTo>
                  <a:cubicBezTo>
                    <a:pt x="1" y="215"/>
                    <a:pt x="215" y="715"/>
                    <a:pt x="370" y="953"/>
                  </a:cubicBezTo>
                  <a:cubicBezTo>
                    <a:pt x="512" y="1180"/>
                    <a:pt x="1036" y="1572"/>
                    <a:pt x="1465" y="1715"/>
                  </a:cubicBezTo>
                  <a:cubicBezTo>
                    <a:pt x="1569" y="1752"/>
                    <a:pt x="1665" y="1768"/>
                    <a:pt x="1758" y="1768"/>
                  </a:cubicBezTo>
                  <a:cubicBezTo>
                    <a:pt x="2058" y="1768"/>
                    <a:pt x="2316" y="1600"/>
                    <a:pt x="2644" y="1418"/>
                  </a:cubicBezTo>
                  <a:cubicBezTo>
                    <a:pt x="3072" y="1191"/>
                    <a:pt x="2918" y="930"/>
                    <a:pt x="2918" y="501"/>
                  </a:cubicBezTo>
                  <a:cubicBezTo>
                    <a:pt x="2918" y="84"/>
                    <a:pt x="2620" y="1"/>
                    <a:pt x="26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52"/>
            <p:cNvSpPr/>
            <p:nvPr/>
          </p:nvSpPr>
          <p:spPr>
            <a:xfrm>
              <a:off x="2587525" y="4067000"/>
              <a:ext cx="61025" cy="85200"/>
            </a:xfrm>
            <a:custGeom>
              <a:avLst/>
              <a:gdLst/>
              <a:ahLst/>
              <a:cxnLst/>
              <a:rect l="l" t="t" r="r" b="b"/>
              <a:pathLst>
                <a:path w="2441" h="3408" extrusionOk="0">
                  <a:moveTo>
                    <a:pt x="2441" y="0"/>
                  </a:moveTo>
                  <a:cubicBezTo>
                    <a:pt x="2441" y="0"/>
                    <a:pt x="1631" y="227"/>
                    <a:pt x="1655" y="810"/>
                  </a:cubicBezTo>
                  <a:cubicBezTo>
                    <a:pt x="1679" y="1393"/>
                    <a:pt x="1786" y="3096"/>
                    <a:pt x="1060" y="3227"/>
                  </a:cubicBezTo>
                  <a:cubicBezTo>
                    <a:pt x="333" y="3346"/>
                    <a:pt x="0" y="3346"/>
                    <a:pt x="0" y="3346"/>
                  </a:cubicBezTo>
                  <a:cubicBezTo>
                    <a:pt x="0" y="3346"/>
                    <a:pt x="243" y="3408"/>
                    <a:pt x="561" y="3408"/>
                  </a:cubicBezTo>
                  <a:cubicBezTo>
                    <a:pt x="766" y="3408"/>
                    <a:pt x="1003" y="3382"/>
                    <a:pt x="1226" y="3298"/>
                  </a:cubicBezTo>
                  <a:cubicBezTo>
                    <a:pt x="1798" y="3072"/>
                    <a:pt x="1929" y="1667"/>
                    <a:pt x="1905" y="1227"/>
                  </a:cubicBezTo>
                  <a:cubicBezTo>
                    <a:pt x="1893" y="786"/>
                    <a:pt x="1893" y="608"/>
                    <a:pt x="2119" y="381"/>
                  </a:cubicBezTo>
                  <a:cubicBezTo>
                    <a:pt x="2346" y="143"/>
                    <a:pt x="2441" y="0"/>
                    <a:pt x="2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52"/>
            <p:cNvSpPr/>
            <p:nvPr/>
          </p:nvSpPr>
          <p:spPr>
            <a:xfrm>
              <a:off x="2317825" y="3936025"/>
              <a:ext cx="263450" cy="216125"/>
            </a:xfrm>
            <a:custGeom>
              <a:avLst/>
              <a:gdLst/>
              <a:ahLst/>
              <a:cxnLst/>
              <a:rect l="l" t="t" r="r" b="b"/>
              <a:pathLst>
                <a:path w="10538" h="8645" extrusionOk="0">
                  <a:moveTo>
                    <a:pt x="1" y="1"/>
                  </a:moveTo>
                  <a:lnTo>
                    <a:pt x="1" y="1"/>
                  </a:lnTo>
                  <a:cubicBezTo>
                    <a:pt x="25" y="798"/>
                    <a:pt x="1001" y="3073"/>
                    <a:pt x="1001" y="3073"/>
                  </a:cubicBezTo>
                  <a:cubicBezTo>
                    <a:pt x="2299" y="5013"/>
                    <a:pt x="6287" y="7609"/>
                    <a:pt x="7323" y="7906"/>
                  </a:cubicBezTo>
                  <a:cubicBezTo>
                    <a:pt x="8359" y="8192"/>
                    <a:pt x="10538" y="8645"/>
                    <a:pt x="10538" y="8645"/>
                  </a:cubicBezTo>
                  <a:cubicBezTo>
                    <a:pt x="10538" y="8645"/>
                    <a:pt x="10157" y="8561"/>
                    <a:pt x="7526" y="7704"/>
                  </a:cubicBezTo>
                  <a:cubicBezTo>
                    <a:pt x="4883" y="6835"/>
                    <a:pt x="2037" y="3656"/>
                    <a:pt x="1346" y="2906"/>
                  </a:cubicBezTo>
                  <a:cubicBezTo>
                    <a:pt x="656" y="215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52"/>
            <p:cNvSpPr/>
            <p:nvPr/>
          </p:nvSpPr>
          <p:spPr>
            <a:xfrm>
              <a:off x="2306225" y="4109575"/>
              <a:ext cx="173550" cy="114900"/>
            </a:xfrm>
            <a:custGeom>
              <a:avLst/>
              <a:gdLst/>
              <a:ahLst/>
              <a:cxnLst/>
              <a:rect l="l" t="t" r="r" b="b"/>
              <a:pathLst>
                <a:path w="6942" h="4596" extrusionOk="0">
                  <a:moveTo>
                    <a:pt x="6394" y="0"/>
                  </a:moveTo>
                  <a:cubicBezTo>
                    <a:pt x="6394" y="0"/>
                    <a:pt x="4894" y="1250"/>
                    <a:pt x="2489" y="2357"/>
                  </a:cubicBezTo>
                  <a:cubicBezTo>
                    <a:pt x="268" y="3374"/>
                    <a:pt x="33" y="4540"/>
                    <a:pt x="2" y="4594"/>
                  </a:cubicBezTo>
                  <a:lnTo>
                    <a:pt x="2" y="4594"/>
                  </a:lnTo>
                  <a:cubicBezTo>
                    <a:pt x="538" y="3940"/>
                    <a:pt x="1407" y="3226"/>
                    <a:pt x="2644" y="2762"/>
                  </a:cubicBezTo>
                  <a:cubicBezTo>
                    <a:pt x="3894" y="2286"/>
                    <a:pt x="6942" y="583"/>
                    <a:pt x="6942" y="583"/>
                  </a:cubicBezTo>
                  <a:lnTo>
                    <a:pt x="6394" y="0"/>
                  </a:lnTo>
                  <a:close/>
                  <a:moveTo>
                    <a:pt x="2" y="4594"/>
                  </a:moveTo>
                  <a:cubicBezTo>
                    <a:pt x="2" y="4595"/>
                    <a:pt x="1" y="4595"/>
                    <a:pt x="1" y="4596"/>
                  </a:cubicBezTo>
                  <a:cubicBezTo>
                    <a:pt x="1" y="4596"/>
                    <a:pt x="2" y="4595"/>
                    <a:pt x="2" y="45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52"/>
            <p:cNvSpPr/>
            <p:nvPr/>
          </p:nvSpPr>
          <p:spPr>
            <a:xfrm>
              <a:off x="2237475" y="3782200"/>
              <a:ext cx="65800" cy="67825"/>
            </a:xfrm>
            <a:custGeom>
              <a:avLst/>
              <a:gdLst/>
              <a:ahLst/>
              <a:cxnLst/>
              <a:rect l="l" t="t" r="r" b="b"/>
              <a:pathLst>
                <a:path w="2632" h="2713" extrusionOk="0">
                  <a:moveTo>
                    <a:pt x="1922" y="1"/>
                  </a:moveTo>
                  <a:cubicBezTo>
                    <a:pt x="1855" y="1"/>
                    <a:pt x="1810" y="34"/>
                    <a:pt x="1810" y="34"/>
                  </a:cubicBezTo>
                  <a:lnTo>
                    <a:pt x="1989" y="177"/>
                  </a:lnTo>
                  <a:cubicBezTo>
                    <a:pt x="2167" y="308"/>
                    <a:pt x="2417" y="2499"/>
                    <a:pt x="2417" y="2499"/>
                  </a:cubicBezTo>
                  <a:cubicBezTo>
                    <a:pt x="2417" y="2499"/>
                    <a:pt x="2286" y="2225"/>
                    <a:pt x="1917" y="1808"/>
                  </a:cubicBezTo>
                  <a:cubicBezTo>
                    <a:pt x="1828" y="1704"/>
                    <a:pt x="1744" y="1667"/>
                    <a:pt x="1659" y="1667"/>
                  </a:cubicBezTo>
                  <a:cubicBezTo>
                    <a:pt x="1458" y="1667"/>
                    <a:pt x="1255" y="1878"/>
                    <a:pt x="972" y="1878"/>
                  </a:cubicBezTo>
                  <a:cubicBezTo>
                    <a:pt x="887" y="1878"/>
                    <a:pt x="794" y="1858"/>
                    <a:pt x="691" y="1808"/>
                  </a:cubicBezTo>
                  <a:cubicBezTo>
                    <a:pt x="96" y="1510"/>
                    <a:pt x="524" y="761"/>
                    <a:pt x="524" y="760"/>
                  </a:cubicBezTo>
                  <a:lnTo>
                    <a:pt x="524" y="760"/>
                  </a:lnTo>
                  <a:cubicBezTo>
                    <a:pt x="524" y="761"/>
                    <a:pt x="0" y="1570"/>
                    <a:pt x="369" y="1987"/>
                  </a:cubicBezTo>
                  <a:cubicBezTo>
                    <a:pt x="488" y="2116"/>
                    <a:pt x="631" y="2159"/>
                    <a:pt x="782" y="2159"/>
                  </a:cubicBezTo>
                  <a:cubicBezTo>
                    <a:pt x="1087" y="2159"/>
                    <a:pt x="1421" y="1981"/>
                    <a:pt x="1633" y="1981"/>
                  </a:cubicBezTo>
                  <a:cubicBezTo>
                    <a:pt x="1654" y="1981"/>
                    <a:pt x="1673" y="1983"/>
                    <a:pt x="1691" y="1987"/>
                  </a:cubicBezTo>
                  <a:cubicBezTo>
                    <a:pt x="1989" y="2046"/>
                    <a:pt x="2632" y="2713"/>
                    <a:pt x="2632" y="2713"/>
                  </a:cubicBezTo>
                  <a:cubicBezTo>
                    <a:pt x="2632" y="2713"/>
                    <a:pt x="2632" y="2118"/>
                    <a:pt x="2417" y="927"/>
                  </a:cubicBezTo>
                  <a:cubicBezTo>
                    <a:pt x="2282" y="133"/>
                    <a:pt x="2057" y="1"/>
                    <a:pt x="1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52"/>
            <p:cNvSpPr/>
            <p:nvPr/>
          </p:nvSpPr>
          <p:spPr>
            <a:xfrm>
              <a:off x="1740075" y="3906275"/>
              <a:ext cx="512600" cy="300350"/>
            </a:xfrm>
            <a:custGeom>
              <a:avLst/>
              <a:gdLst/>
              <a:ahLst/>
              <a:cxnLst/>
              <a:rect l="l" t="t" r="r" b="b"/>
              <a:pathLst>
                <a:path w="20504" h="12014" extrusionOk="0">
                  <a:moveTo>
                    <a:pt x="20504" y="0"/>
                  </a:moveTo>
                  <a:lnTo>
                    <a:pt x="20504" y="0"/>
                  </a:lnTo>
                  <a:cubicBezTo>
                    <a:pt x="20087" y="1560"/>
                    <a:pt x="18741" y="5215"/>
                    <a:pt x="15074" y="5953"/>
                  </a:cubicBezTo>
                  <a:cubicBezTo>
                    <a:pt x="10395" y="6894"/>
                    <a:pt x="3632" y="8739"/>
                    <a:pt x="2870" y="9061"/>
                  </a:cubicBezTo>
                  <a:cubicBezTo>
                    <a:pt x="2382" y="9263"/>
                    <a:pt x="977" y="10418"/>
                    <a:pt x="1" y="11240"/>
                  </a:cubicBezTo>
                  <a:lnTo>
                    <a:pt x="1" y="12013"/>
                  </a:lnTo>
                  <a:cubicBezTo>
                    <a:pt x="858" y="11001"/>
                    <a:pt x="2168" y="9692"/>
                    <a:pt x="3370" y="9370"/>
                  </a:cubicBezTo>
                  <a:cubicBezTo>
                    <a:pt x="5394" y="8835"/>
                    <a:pt x="14538" y="6834"/>
                    <a:pt x="16789" y="5739"/>
                  </a:cubicBezTo>
                  <a:cubicBezTo>
                    <a:pt x="18825" y="4751"/>
                    <a:pt x="19944" y="2262"/>
                    <a:pt x="205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52"/>
            <p:cNvSpPr/>
            <p:nvPr/>
          </p:nvSpPr>
          <p:spPr>
            <a:xfrm>
              <a:off x="2252650" y="3888400"/>
              <a:ext cx="3900" cy="17900"/>
            </a:xfrm>
            <a:custGeom>
              <a:avLst/>
              <a:gdLst/>
              <a:ahLst/>
              <a:cxnLst/>
              <a:rect l="l" t="t" r="r" b="b"/>
              <a:pathLst>
                <a:path w="156" h="716" extrusionOk="0">
                  <a:moveTo>
                    <a:pt x="155" y="1"/>
                  </a:moveTo>
                  <a:lnTo>
                    <a:pt x="155" y="1"/>
                  </a:lnTo>
                  <a:cubicBezTo>
                    <a:pt x="108" y="227"/>
                    <a:pt x="60" y="465"/>
                    <a:pt x="1" y="715"/>
                  </a:cubicBezTo>
                  <a:cubicBezTo>
                    <a:pt x="120" y="275"/>
                    <a:pt x="155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52"/>
            <p:cNvSpPr/>
            <p:nvPr/>
          </p:nvSpPr>
          <p:spPr>
            <a:xfrm>
              <a:off x="2514600" y="4137250"/>
              <a:ext cx="389650" cy="736425"/>
            </a:xfrm>
            <a:custGeom>
              <a:avLst/>
              <a:gdLst/>
              <a:ahLst/>
              <a:cxnLst/>
              <a:rect l="l" t="t" r="r" b="b"/>
              <a:pathLst>
                <a:path w="15586" h="29457" extrusionOk="0">
                  <a:moveTo>
                    <a:pt x="0" y="0"/>
                  </a:moveTo>
                  <a:cubicBezTo>
                    <a:pt x="0" y="1"/>
                    <a:pt x="774" y="1536"/>
                    <a:pt x="3369" y="1929"/>
                  </a:cubicBezTo>
                  <a:cubicBezTo>
                    <a:pt x="5965" y="2334"/>
                    <a:pt x="9489" y="3525"/>
                    <a:pt x="10870" y="5453"/>
                  </a:cubicBezTo>
                  <a:cubicBezTo>
                    <a:pt x="12252" y="7382"/>
                    <a:pt x="11882" y="10966"/>
                    <a:pt x="11704" y="13585"/>
                  </a:cubicBezTo>
                  <a:cubicBezTo>
                    <a:pt x="11525" y="16217"/>
                    <a:pt x="12775" y="22467"/>
                    <a:pt x="13085" y="23217"/>
                  </a:cubicBezTo>
                  <a:cubicBezTo>
                    <a:pt x="13311" y="23789"/>
                    <a:pt x="14776" y="27694"/>
                    <a:pt x="15431" y="29456"/>
                  </a:cubicBezTo>
                  <a:lnTo>
                    <a:pt x="15585" y="29456"/>
                  </a:lnTo>
                  <a:cubicBezTo>
                    <a:pt x="15335" y="28230"/>
                    <a:pt x="14776" y="25849"/>
                    <a:pt x="13764" y="23467"/>
                  </a:cubicBezTo>
                  <a:cubicBezTo>
                    <a:pt x="12323" y="20038"/>
                    <a:pt x="12287" y="13490"/>
                    <a:pt x="12252" y="8239"/>
                  </a:cubicBezTo>
                  <a:cubicBezTo>
                    <a:pt x="12204" y="3001"/>
                    <a:pt x="5501" y="1762"/>
                    <a:pt x="3239" y="1417"/>
                  </a:cubicBezTo>
                  <a:cubicBezTo>
                    <a:pt x="965" y="107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52"/>
            <p:cNvSpPr/>
            <p:nvPr/>
          </p:nvSpPr>
          <p:spPr>
            <a:xfrm>
              <a:off x="2222875" y="3844350"/>
              <a:ext cx="97675" cy="53975"/>
            </a:xfrm>
            <a:custGeom>
              <a:avLst/>
              <a:gdLst/>
              <a:ahLst/>
              <a:cxnLst/>
              <a:rect l="l" t="t" r="r" b="b"/>
              <a:pathLst>
                <a:path w="3907" h="215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822" y="1513"/>
                    <a:pt x="1144" y="1906"/>
                  </a:cubicBezTo>
                  <a:cubicBezTo>
                    <a:pt x="1293" y="2087"/>
                    <a:pt x="1584" y="2158"/>
                    <a:pt x="1922" y="2158"/>
                  </a:cubicBezTo>
                  <a:cubicBezTo>
                    <a:pt x="2339" y="2158"/>
                    <a:pt x="2828" y="2050"/>
                    <a:pt x="3216" y="1906"/>
                  </a:cubicBezTo>
                  <a:cubicBezTo>
                    <a:pt x="3906" y="1656"/>
                    <a:pt x="3549" y="763"/>
                    <a:pt x="3549" y="763"/>
                  </a:cubicBezTo>
                  <a:lnTo>
                    <a:pt x="3549" y="763"/>
                  </a:lnTo>
                  <a:lnTo>
                    <a:pt x="3406" y="1251"/>
                  </a:lnTo>
                  <a:cubicBezTo>
                    <a:pt x="3251" y="1751"/>
                    <a:pt x="2989" y="1751"/>
                    <a:pt x="2489" y="1870"/>
                  </a:cubicBezTo>
                  <a:cubicBezTo>
                    <a:pt x="2390" y="1897"/>
                    <a:pt x="2284" y="1908"/>
                    <a:pt x="2176" y="1908"/>
                  </a:cubicBezTo>
                  <a:cubicBezTo>
                    <a:pt x="1756" y="1908"/>
                    <a:pt x="1317" y="1734"/>
                    <a:pt x="1203" y="1620"/>
                  </a:cubicBezTo>
                  <a:cubicBezTo>
                    <a:pt x="1049" y="147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52"/>
            <p:cNvSpPr/>
            <p:nvPr/>
          </p:nvSpPr>
          <p:spPr>
            <a:xfrm>
              <a:off x="2091325" y="4062725"/>
              <a:ext cx="406025" cy="273975"/>
            </a:xfrm>
            <a:custGeom>
              <a:avLst/>
              <a:gdLst/>
              <a:ahLst/>
              <a:cxnLst/>
              <a:rect l="l" t="t" r="r" b="b"/>
              <a:pathLst>
                <a:path w="16241" h="10959" extrusionOk="0">
                  <a:moveTo>
                    <a:pt x="13" y="1"/>
                  </a:moveTo>
                  <a:cubicBezTo>
                    <a:pt x="8" y="1"/>
                    <a:pt x="4" y="2"/>
                    <a:pt x="0" y="5"/>
                  </a:cubicBezTo>
                  <a:cubicBezTo>
                    <a:pt x="0" y="5"/>
                    <a:pt x="2965" y="4291"/>
                    <a:pt x="4275" y="5482"/>
                  </a:cubicBezTo>
                  <a:cubicBezTo>
                    <a:pt x="5572" y="6660"/>
                    <a:pt x="13169" y="10958"/>
                    <a:pt x="13169" y="10958"/>
                  </a:cubicBezTo>
                  <a:cubicBezTo>
                    <a:pt x="13169" y="10958"/>
                    <a:pt x="14836" y="7780"/>
                    <a:pt x="15538" y="5803"/>
                  </a:cubicBezTo>
                  <a:cubicBezTo>
                    <a:pt x="16240" y="3827"/>
                    <a:pt x="16098" y="2731"/>
                    <a:pt x="16098" y="2731"/>
                  </a:cubicBezTo>
                  <a:lnTo>
                    <a:pt x="16098" y="2731"/>
                  </a:lnTo>
                  <a:lnTo>
                    <a:pt x="15800" y="3827"/>
                  </a:lnTo>
                  <a:cubicBezTo>
                    <a:pt x="15514" y="4922"/>
                    <a:pt x="12966" y="10077"/>
                    <a:pt x="12966" y="10077"/>
                  </a:cubicBezTo>
                  <a:cubicBezTo>
                    <a:pt x="11823" y="9030"/>
                    <a:pt x="5882" y="5958"/>
                    <a:pt x="3953" y="4398"/>
                  </a:cubicBezTo>
                  <a:cubicBezTo>
                    <a:pt x="2077" y="2872"/>
                    <a:pt x="236" y="1"/>
                    <a:pt x="13" y="1"/>
                  </a:cubicBezTo>
                  <a:close/>
                </a:path>
              </a:pathLst>
            </a:custGeom>
            <a:solidFill>
              <a:srgbClr val="191919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52"/>
            <p:cNvSpPr/>
            <p:nvPr/>
          </p:nvSpPr>
          <p:spPr>
            <a:xfrm>
              <a:off x="1740075" y="4276850"/>
              <a:ext cx="272975" cy="434300"/>
            </a:xfrm>
            <a:custGeom>
              <a:avLst/>
              <a:gdLst/>
              <a:ahLst/>
              <a:cxnLst/>
              <a:rect l="l" t="t" r="r" b="b"/>
              <a:pathLst>
                <a:path w="10919" h="17372" extrusionOk="0">
                  <a:moveTo>
                    <a:pt x="9252" y="0"/>
                  </a:moveTo>
                  <a:cubicBezTo>
                    <a:pt x="9252" y="1"/>
                    <a:pt x="10538" y="4918"/>
                    <a:pt x="8109" y="7930"/>
                  </a:cubicBezTo>
                  <a:cubicBezTo>
                    <a:pt x="5942" y="10609"/>
                    <a:pt x="1906" y="14645"/>
                    <a:pt x="1" y="17181"/>
                  </a:cubicBezTo>
                  <a:lnTo>
                    <a:pt x="1" y="17372"/>
                  </a:lnTo>
                  <a:cubicBezTo>
                    <a:pt x="1727" y="15419"/>
                    <a:pt x="6645" y="9847"/>
                    <a:pt x="8014" y="8549"/>
                  </a:cubicBezTo>
                  <a:cubicBezTo>
                    <a:pt x="9681" y="6977"/>
                    <a:pt x="10919" y="3584"/>
                    <a:pt x="9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52"/>
            <p:cNvSpPr/>
            <p:nvPr/>
          </p:nvSpPr>
          <p:spPr>
            <a:xfrm>
              <a:off x="2668775" y="4502475"/>
              <a:ext cx="81875" cy="371200"/>
            </a:xfrm>
            <a:custGeom>
              <a:avLst/>
              <a:gdLst/>
              <a:ahLst/>
              <a:cxnLst/>
              <a:rect l="l" t="t" r="r" b="b"/>
              <a:pathLst>
                <a:path w="3275" h="14848" extrusionOk="0">
                  <a:moveTo>
                    <a:pt x="608" y="0"/>
                  </a:moveTo>
                  <a:lnTo>
                    <a:pt x="608" y="0"/>
                  </a:lnTo>
                  <a:cubicBezTo>
                    <a:pt x="655" y="203"/>
                    <a:pt x="2870" y="6584"/>
                    <a:pt x="2429" y="9025"/>
                  </a:cubicBezTo>
                  <a:cubicBezTo>
                    <a:pt x="2108" y="10787"/>
                    <a:pt x="739" y="13478"/>
                    <a:pt x="0" y="14847"/>
                  </a:cubicBezTo>
                  <a:lnTo>
                    <a:pt x="334" y="14847"/>
                  </a:lnTo>
                  <a:cubicBezTo>
                    <a:pt x="1251" y="13764"/>
                    <a:pt x="2656" y="11704"/>
                    <a:pt x="2906" y="9025"/>
                  </a:cubicBezTo>
                  <a:cubicBezTo>
                    <a:pt x="3275" y="4977"/>
                    <a:pt x="608" y="1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52"/>
            <p:cNvSpPr/>
            <p:nvPr/>
          </p:nvSpPr>
          <p:spPr>
            <a:xfrm>
              <a:off x="2038350" y="3757725"/>
              <a:ext cx="272975" cy="305125"/>
            </a:xfrm>
            <a:custGeom>
              <a:avLst/>
              <a:gdLst/>
              <a:ahLst/>
              <a:cxnLst/>
              <a:rect l="l" t="t" r="r" b="b"/>
              <a:pathLst>
                <a:path w="10919" h="12205" extrusionOk="0">
                  <a:moveTo>
                    <a:pt x="10918" y="1"/>
                  </a:moveTo>
                  <a:cubicBezTo>
                    <a:pt x="10917" y="1"/>
                    <a:pt x="9536" y="501"/>
                    <a:pt x="7941" y="1668"/>
                  </a:cubicBezTo>
                  <a:cubicBezTo>
                    <a:pt x="6346" y="2835"/>
                    <a:pt x="6560" y="4109"/>
                    <a:pt x="6346" y="5728"/>
                  </a:cubicBezTo>
                  <a:cubicBezTo>
                    <a:pt x="6132" y="7359"/>
                    <a:pt x="4751" y="8145"/>
                    <a:pt x="3584" y="8954"/>
                  </a:cubicBezTo>
                  <a:cubicBezTo>
                    <a:pt x="2563" y="9663"/>
                    <a:pt x="586" y="11619"/>
                    <a:pt x="106" y="12098"/>
                  </a:cubicBezTo>
                  <a:lnTo>
                    <a:pt x="106" y="12098"/>
                  </a:lnTo>
                  <a:cubicBezTo>
                    <a:pt x="951" y="11283"/>
                    <a:pt x="2442" y="10520"/>
                    <a:pt x="4393" y="9014"/>
                  </a:cubicBezTo>
                  <a:cubicBezTo>
                    <a:pt x="6429" y="7442"/>
                    <a:pt x="6560" y="6597"/>
                    <a:pt x="7072" y="3918"/>
                  </a:cubicBezTo>
                  <a:cubicBezTo>
                    <a:pt x="7584" y="1240"/>
                    <a:pt x="10917" y="1"/>
                    <a:pt x="10918" y="1"/>
                  </a:cubicBezTo>
                  <a:close/>
                  <a:moveTo>
                    <a:pt x="106" y="12098"/>
                  </a:moveTo>
                  <a:cubicBezTo>
                    <a:pt x="70" y="12133"/>
                    <a:pt x="34" y="12169"/>
                    <a:pt x="0" y="12205"/>
                  </a:cubicBezTo>
                  <a:cubicBezTo>
                    <a:pt x="0" y="12205"/>
                    <a:pt x="38" y="12166"/>
                    <a:pt x="106" y="120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52"/>
            <p:cNvSpPr/>
            <p:nvPr/>
          </p:nvSpPr>
          <p:spPr>
            <a:xfrm>
              <a:off x="2301775" y="3768450"/>
              <a:ext cx="53900" cy="129800"/>
            </a:xfrm>
            <a:custGeom>
              <a:avLst/>
              <a:gdLst/>
              <a:ahLst/>
              <a:cxnLst/>
              <a:rect l="l" t="t" r="r" b="b"/>
              <a:pathLst>
                <a:path w="2156" h="5192" extrusionOk="0">
                  <a:moveTo>
                    <a:pt x="60" y="1"/>
                  </a:moveTo>
                  <a:lnTo>
                    <a:pt x="60" y="1"/>
                  </a:lnTo>
                  <a:cubicBezTo>
                    <a:pt x="0" y="322"/>
                    <a:pt x="369" y="1501"/>
                    <a:pt x="1262" y="2263"/>
                  </a:cubicBezTo>
                  <a:cubicBezTo>
                    <a:pt x="2155" y="3013"/>
                    <a:pt x="2096" y="5192"/>
                    <a:pt x="2096" y="5192"/>
                  </a:cubicBezTo>
                  <a:cubicBezTo>
                    <a:pt x="2096" y="5192"/>
                    <a:pt x="2155" y="4322"/>
                    <a:pt x="2096" y="3644"/>
                  </a:cubicBezTo>
                  <a:cubicBezTo>
                    <a:pt x="2036" y="2953"/>
                    <a:pt x="1881" y="2560"/>
                    <a:pt x="1179" y="1906"/>
                  </a:cubicBezTo>
                  <a:cubicBezTo>
                    <a:pt x="476" y="1263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52"/>
            <p:cNvSpPr/>
            <p:nvPr/>
          </p:nvSpPr>
          <p:spPr>
            <a:xfrm>
              <a:off x="2354150" y="3786900"/>
              <a:ext cx="41400" cy="111700"/>
            </a:xfrm>
            <a:custGeom>
              <a:avLst/>
              <a:gdLst/>
              <a:ahLst/>
              <a:cxnLst/>
              <a:rect l="l" t="t" r="r" b="b"/>
              <a:pathLst>
                <a:path w="1656" h="4468" extrusionOk="0">
                  <a:moveTo>
                    <a:pt x="1656" y="1"/>
                  </a:moveTo>
                  <a:lnTo>
                    <a:pt x="1656" y="1"/>
                  </a:lnTo>
                  <a:cubicBezTo>
                    <a:pt x="1568" y="103"/>
                    <a:pt x="1482" y="221"/>
                    <a:pt x="1400" y="352"/>
                  </a:cubicBezTo>
                  <a:lnTo>
                    <a:pt x="1400" y="352"/>
                  </a:lnTo>
                  <a:cubicBezTo>
                    <a:pt x="1553" y="133"/>
                    <a:pt x="1655" y="1"/>
                    <a:pt x="1656" y="1"/>
                  </a:cubicBezTo>
                  <a:close/>
                  <a:moveTo>
                    <a:pt x="1400" y="352"/>
                  </a:moveTo>
                  <a:lnTo>
                    <a:pt x="1400" y="352"/>
                  </a:lnTo>
                  <a:cubicBezTo>
                    <a:pt x="946" y="1001"/>
                    <a:pt x="42" y="2411"/>
                    <a:pt x="24" y="3382"/>
                  </a:cubicBezTo>
                  <a:cubicBezTo>
                    <a:pt x="10" y="4149"/>
                    <a:pt x="4" y="4383"/>
                    <a:pt x="2" y="4446"/>
                  </a:cubicBezTo>
                  <a:lnTo>
                    <a:pt x="2" y="4446"/>
                  </a:lnTo>
                  <a:cubicBezTo>
                    <a:pt x="34" y="4285"/>
                    <a:pt x="564" y="1681"/>
                    <a:pt x="1400" y="352"/>
                  </a:cubicBezTo>
                  <a:close/>
                  <a:moveTo>
                    <a:pt x="2" y="4446"/>
                  </a:moveTo>
                  <a:lnTo>
                    <a:pt x="2" y="4446"/>
                  </a:lnTo>
                  <a:cubicBezTo>
                    <a:pt x="1" y="4451"/>
                    <a:pt x="1" y="4454"/>
                    <a:pt x="1" y="4454"/>
                  </a:cubicBezTo>
                  <a:cubicBezTo>
                    <a:pt x="1" y="4454"/>
                    <a:pt x="1" y="4467"/>
                    <a:pt x="1" y="4467"/>
                  </a:cubicBezTo>
                  <a:cubicBezTo>
                    <a:pt x="1" y="4467"/>
                    <a:pt x="2" y="4462"/>
                    <a:pt x="2" y="44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52"/>
            <p:cNvSpPr/>
            <p:nvPr/>
          </p:nvSpPr>
          <p:spPr>
            <a:xfrm>
              <a:off x="1905275" y="3697025"/>
              <a:ext cx="346800" cy="412575"/>
            </a:xfrm>
            <a:custGeom>
              <a:avLst/>
              <a:gdLst/>
              <a:ahLst/>
              <a:cxnLst/>
              <a:rect l="l" t="t" r="r" b="b"/>
              <a:pathLst>
                <a:path w="13872" h="16503" extrusionOk="0">
                  <a:moveTo>
                    <a:pt x="13872" y="0"/>
                  </a:moveTo>
                  <a:lnTo>
                    <a:pt x="13872" y="0"/>
                  </a:lnTo>
                  <a:cubicBezTo>
                    <a:pt x="13870" y="1"/>
                    <a:pt x="2394" y="10549"/>
                    <a:pt x="1" y="16502"/>
                  </a:cubicBezTo>
                  <a:cubicBezTo>
                    <a:pt x="1" y="16502"/>
                    <a:pt x="1465" y="14121"/>
                    <a:pt x="4442" y="10216"/>
                  </a:cubicBezTo>
                  <a:cubicBezTo>
                    <a:pt x="7418" y="6299"/>
                    <a:pt x="13871" y="1"/>
                    <a:pt x="138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52"/>
            <p:cNvSpPr/>
            <p:nvPr/>
          </p:nvSpPr>
          <p:spPr>
            <a:xfrm>
              <a:off x="1850525" y="4080700"/>
              <a:ext cx="194075" cy="125900"/>
            </a:xfrm>
            <a:custGeom>
              <a:avLst/>
              <a:gdLst/>
              <a:ahLst/>
              <a:cxnLst/>
              <a:rect l="l" t="t" r="r" b="b"/>
              <a:pathLst>
                <a:path w="7763" h="5036" extrusionOk="0">
                  <a:moveTo>
                    <a:pt x="6120" y="0"/>
                  </a:moveTo>
                  <a:lnTo>
                    <a:pt x="6120" y="0"/>
                  </a:lnTo>
                  <a:cubicBezTo>
                    <a:pt x="6120" y="0"/>
                    <a:pt x="7763" y="3691"/>
                    <a:pt x="6310" y="4298"/>
                  </a:cubicBezTo>
                  <a:cubicBezTo>
                    <a:pt x="6133" y="4371"/>
                    <a:pt x="5957" y="4403"/>
                    <a:pt x="5781" y="4403"/>
                  </a:cubicBezTo>
                  <a:cubicBezTo>
                    <a:pt x="4515" y="4403"/>
                    <a:pt x="3297" y="2722"/>
                    <a:pt x="2346" y="2262"/>
                  </a:cubicBezTo>
                  <a:cubicBezTo>
                    <a:pt x="1709" y="1951"/>
                    <a:pt x="1000" y="1888"/>
                    <a:pt x="530" y="1888"/>
                  </a:cubicBezTo>
                  <a:cubicBezTo>
                    <a:pt x="210" y="1888"/>
                    <a:pt x="0" y="1917"/>
                    <a:pt x="0" y="1917"/>
                  </a:cubicBezTo>
                  <a:cubicBezTo>
                    <a:pt x="1429" y="1941"/>
                    <a:pt x="1881" y="2786"/>
                    <a:pt x="3905" y="4191"/>
                  </a:cubicBezTo>
                  <a:cubicBezTo>
                    <a:pt x="4732" y="4756"/>
                    <a:pt x="5405" y="5035"/>
                    <a:pt x="5932" y="5035"/>
                  </a:cubicBezTo>
                  <a:cubicBezTo>
                    <a:pt x="6705" y="5035"/>
                    <a:pt x="7165" y="4437"/>
                    <a:pt x="7334" y="3262"/>
                  </a:cubicBezTo>
                  <a:cubicBezTo>
                    <a:pt x="7632" y="1286"/>
                    <a:pt x="6120" y="0"/>
                    <a:pt x="6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52"/>
            <p:cNvSpPr/>
            <p:nvPr/>
          </p:nvSpPr>
          <p:spPr>
            <a:xfrm>
              <a:off x="2598825" y="4185475"/>
              <a:ext cx="158075" cy="111500"/>
            </a:xfrm>
            <a:custGeom>
              <a:avLst/>
              <a:gdLst/>
              <a:ahLst/>
              <a:cxnLst/>
              <a:rect l="l" t="t" r="r" b="b"/>
              <a:pathLst>
                <a:path w="6323" h="4460" extrusionOk="0">
                  <a:moveTo>
                    <a:pt x="0" y="0"/>
                  </a:moveTo>
                  <a:cubicBezTo>
                    <a:pt x="1" y="0"/>
                    <a:pt x="1739" y="1715"/>
                    <a:pt x="2810" y="2727"/>
                  </a:cubicBezTo>
                  <a:cubicBezTo>
                    <a:pt x="3613" y="3476"/>
                    <a:pt x="4289" y="4460"/>
                    <a:pt x="4913" y="4460"/>
                  </a:cubicBezTo>
                  <a:cubicBezTo>
                    <a:pt x="5122" y="4460"/>
                    <a:pt x="5325" y="4350"/>
                    <a:pt x="5525" y="4084"/>
                  </a:cubicBezTo>
                  <a:cubicBezTo>
                    <a:pt x="6323" y="3012"/>
                    <a:pt x="5061" y="989"/>
                    <a:pt x="5061" y="988"/>
                  </a:cubicBezTo>
                  <a:lnTo>
                    <a:pt x="5061" y="988"/>
                  </a:lnTo>
                  <a:cubicBezTo>
                    <a:pt x="5061" y="989"/>
                    <a:pt x="5346" y="3072"/>
                    <a:pt x="5168" y="3524"/>
                  </a:cubicBezTo>
                  <a:cubicBezTo>
                    <a:pt x="5096" y="3713"/>
                    <a:pt x="4961" y="3870"/>
                    <a:pt x="4734" y="3870"/>
                  </a:cubicBezTo>
                  <a:cubicBezTo>
                    <a:pt x="4432" y="3870"/>
                    <a:pt x="3968" y="3593"/>
                    <a:pt x="3275" y="2750"/>
                  </a:cubicBezTo>
                  <a:cubicBezTo>
                    <a:pt x="2060" y="1274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52"/>
            <p:cNvSpPr/>
            <p:nvPr/>
          </p:nvSpPr>
          <p:spPr>
            <a:xfrm>
              <a:off x="2691325" y="4238025"/>
              <a:ext cx="22125" cy="22200"/>
            </a:xfrm>
            <a:custGeom>
              <a:avLst/>
              <a:gdLst/>
              <a:ahLst/>
              <a:cxnLst/>
              <a:rect l="l" t="t" r="r" b="b"/>
              <a:pathLst>
                <a:path w="885" h="888" extrusionOk="0">
                  <a:moveTo>
                    <a:pt x="536" y="0"/>
                  </a:moveTo>
                  <a:cubicBezTo>
                    <a:pt x="476" y="0"/>
                    <a:pt x="406" y="34"/>
                    <a:pt x="325" y="125"/>
                  </a:cubicBezTo>
                  <a:cubicBezTo>
                    <a:pt x="1" y="495"/>
                    <a:pt x="239" y="888"/>
                    <a:pt x="537" y="888"/>
                  </a:cubicBezTo>
                  <a:cubicBezTo>
                    <a:pt x="545" y="888"/>
                    <a:pt x="554" y="887"/>
                    <a:pt x="563" y="887"/>
                  </a:cubicBezTo>
                  <a:cubicBezTo>
                    <a:pt x="884" y="851"/>
                    <a:pt x="801" y="327"/>
                    <a:pt x="801" y="327"/>
                  </a:cubicBezTo>
                  <a:cubicBezTo>
                    <a:pt x="801" y="327"/>
                    <a:pt x="719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52"/>
            <p:cNvSpPr/>
            <p:nvPr/>
          </p:nvSpPr>
          <p:spPr>
            <a:xfrm>
              <a:off x="1972425" y="4141850"/>
              <a:ext cx="31700" cy="34150"/>
            </a:xfrm>
            <a:custGeom>
              <a:avLst/>
              <a:gdLst/>
              <a:ahLst/>
              <a:cxnLst/>
              <a:rect l="l" t="t" r="r" b="b"/>
              <a:pathLst>
                <a:path w="1268" h="1366" extrusionOk="0">
                  <a:moveTo>
                    <a:pt x="424" y="1"/>
                  </a:moveTo>
                  <a:cubicBezTo>
                    <a:pt x="376" y="1"/>
                    <a:pt x="331" y="21"/>
                    <a:pt x="291" y="66"/>
                  </a:cubicBezTo>
                  <a:cubicBezTo>
                    <a:pt x="1" y="404"/>
                    <a:pt x="233" y="1366"/>
                    <a:pt x="721" y="1366"/>
                  </a:cubicBezTo>
                  <a:cubicBezTo>
                    <a:pt x="732" y="1366"/>
                    <a:pt x="744" y="1365"/>
                    <a:pt x="756" y="1364"/>
                  </a:cubicBezTo>
                  <a:cubicBezTo>
                    <a:pt x="1268" y="1317"/>
                    <a:pt x="1161" y="781"/>
                    <a:pt x="1161" y="781"/>
                  </a:cubicBezTo>
                  <a:cubicBezTo>
                    <a:pt x="1161" y="781"/>
                    <a:pt x="726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52"/>
            <p:cNvSpPr/>
            <p:nvPr/>
          </p:nvSpPr>
          <p:spPr>
            <a:xfrm>
              <a:off x="2186275" y="3593125"/>
              <a:ext cx="462275" cy="222675"/>
            </a:xfrm>
            <a:custGeom>
              <a:avLst/>
              <a:gdLst/>
              <a:ahLst/>
              <a:cxnLst/>
              <a:rect l="l" t="t" r="r" b="b"/>
              <a:pathLst>
                <a:path w="18491" h="8907" extrusionOk="0">
                  <a:moveTo>
                    <a:pt x="18491" y="1"/>
                  </a:moveTo>
                  <a:lnTo>
                    <a:pt x="18491" y="1"/>
                  </a:lnTo>
                  <a:cubicBezTo>
                    <a:pt x="15645" y="263"/>
                    <a:pt x="14693" y="1525"/>
                    <a:pt x="13252" y="2953"/>
                  </a:cubicBezTo>
                  <a:cubicBezTo>
                    <a:pt x="11823" y="4394"/>
                    <a:pt x="7656" y="5561"/>
                    <a:pt x="4406" y="6121"/>
                  </a:cubicBezTo>
                  <a:cubicBezTo>
                    <a:pt x="1143" y="6680"/>
                    <a:pt x="0" y="8907"/>
                    <a:pt x="0" y="8907"/>
                  </a:cubicBezTo>
                  <a:cubicBezTo>
                    <a:pt x="1960" y="6561"/>
                    <a:pt x="3974" y="6415"/>
                    <a:pt x="4446" y="6415"/>
                  </a:cubicBezTo>
                  <a:cubicBezTo>
                    <a:pt x="4513" y="6415"/>
                    <a:pt x="4549" y="6418"/>
                    <a:pt x="4549" y="6418"/>
                  </a:cubicBezTo>
                  <a:cubicBezTo>
                    <a:pt x="9383" y="5442"/>
                    <a:pt x="12907" y="3894"/>
                    <a:pt x="14526" y="2168"/>
                  </a:cubicBezTo>
                  <a:cubicBezTo>
                    <a:pt x="16157" y="441"/>
                    <a:pt x="18491" y="1"/>
                    <a:pt x="184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52"/>
            <p:cNvSpPr/>
            <p:nvPr/>
          </p:nvSpPr>
          <p:spPr>
            <a:xfrm>
              <a:off x="2334800" y="3680650"/>
              <a:ext cx="165525" cy="79800"/>
            </a:xfrm>
            <a:custGeom>
              <a:avLst/>
              <a:gdLst/>
              <a:ahLst/>
              <a:cxnLst/>
              <a:rect l="l" t="t" r="r" b="b"/>
              <a:pathLst>
                <a:path w="6621" h="3192" extrusionOk="0">
                  <a:moveTo>
                    <a:pt x="6621" y="0"/>
                  </a:moveTo>
                  <a:cubicBezTo>
                    <a:pt x="6620" y="0"/>
                    <a:pt x="5061" y="1203"/>
                    <a:pt x="3501" y="1929"/>
                  </a:cubicBezTo>
                  <a:cubicBezTo>
                    <a:pt x="1953" y="2655"/>
                    <a:pt x="1" y="3191"/>
                    <a:pt x="1" y="3191"/>
                  </a:cubicBezTo>
                  <a:cubicBezTo>
                    <a:pt x="3739" y="3024"/>
                    <a:pt x="6620" y="1"/>
                    <a:pt x="66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52"/>
            <p:cNvSpPr/>
            <p:nvPr/>
          </p:nvSpPr>
          <p:spPr>
            <a:xfrm>
              <a:off x="2354225" y="3688375"/>
              <a:ext cx="135675" cy="121825"/>
            </a:xfrm>
            <a:custGeom>
              <a:avLst/>
              <a:gdLst/>
              <a:ahLst/>
              <a:cxnLst/>
              <a:rect l="l" t="t" r="r" b="b"/>
              <a:pathLst>
                <a:path w="5427" h="4873" extrusionOk="0">
                  <a:moveTo>
                    <a:pt x="5427" y="1"/>
                  </a:moveTo>
                  <a:lnTo>
                    <a:pt x="5427" y="1"/>
                  </a:lnTo>
                  <a:cubicBezTo>
                    <a:pt x="4820" y="810"/>
                    <a:pt x="3498" y="1930"/>
                    <a:pt x="1891" y="2775"/>
                  </a:cubicBezTo>
                  <a:cubicBezTo>
                    <a:pt x="331" y="3613"/>
                    <a:pt x="0" y="4872"/>
                    <a:pt x="19" y="4872"/>
                  </a:cubicBezTo>
                  <a:cubicBezTo>
                    <a:pt x="20" y="4872"/>
                    <a:pt x="21" y="4872"/>
                    <a:pt x="21" y="4870"/>
                  </a:cubicBezTo>
                  <a:cubicBezTo>
                    <a:pt x="807" y="3501"/>
                    <a:pt x="1855" y="3049"/>
                    <a:pt x="1855" y="3049"/>
                  </a:cubicBezTo>
                  <a:cubicBezTo>
                    <a:pt x="4236" y="1739"/>
                    <a:pt x="5426" y="1"/>
                    <a:pt x="5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52"/>
            <p:cNvSpPr/>
            <p:nvPr/>
          </p:nvSpPr>
          <p:spPr>
            <a:xfrm>
              <a:off x="2262175" y="3592275"/>
              <a:ext cx="379250" cy="123225"/>
            </a:xfrm>
            <a:custGeom>
              <a:avLst/>
              <a:gdLst/>
              <a:ahLst/>
              <a:cxnLst/>
              <a:rect l="l" t="t" r="r" b="b"/>
              <a:pathLst>
                <a:path w="15170" h="4929" extrusionOk="0">
                  <a:moveTo>
                    <a:pt x="14544" y="0"/>
                  </a:moveTo>
                  <a:cubicBezTo>
                    <a:pt x="13608" y="0"/>
                    <a:pt x="11685" y="186"/>
                    <a:pt x="9216" y="1416"/>
                  </a:cubicBezTo>
                  <a:cubicBezTo>
                    <a:pt x="5692" y="3190"/>
                    <a:pt x="5454" y="3476"/>
                    <a:pt x="1" y="4928"/>
                  </a:cubicBezTo>
                  <a:cubicBezTo>
                    <a:pt x="1" y="4928"/>
                    <a:pt x="3239" y="4666"/>
                    <a:pt x="6216" y="3368"/>
                  </a:cubicBezTo>
                  <a:cubicBezTo>
                    <a:pt x="9192" y="2083"/>
                    <a:pt x="10026" y="1130"/>
                    <a:pt x="12121" y="678"/>
                  </a:cubicBezTo>
                  <a:cubicBezTo>
                    <a:pt x="14217" y="237"/>
                    <a:pt x="15169" y="35"/>
                    <a:pt x="15169" y="35"/>
                  </a:cubicBezTo>
                  <a:cubicBezTo>
                    <a:pt x="15169" y="35"/>
                    <a:pt x="14949" y="0"/>
                    <a:pt x="14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52"/>
            <p:cNvSpPr/>
            <p:nvPr/>
          </p:nvSpPr>
          <p:spPr>
            <a:xfrm>
              <a:off x="2628125" y="3593025"/>
              <a:ext cx="40675" cy="16800"/>
            </a:xfrm>
            <a:custGeom>
              <a:avLst/>
              <a:gdLst/>
              <a:ahLst/>
              <a:cxnLst/>
              <a:rect l="l" t="t" r="r" b="b"/>
              <a:pathLst>
                <a:path w="1627" h="672" extrusionOk="0">
                  <a:moveTo>
                    <a:pt x="147" y="0"/>
                  </a:moveTo>
                  <a:cubicBezTo>
                    <a:pt x="84" y="0"/>
                    <a:pt x="0" y="15"/>
                    <a:pt x="31" y="100"/>
                  </a:cubicBezTo>
                  <a:cubicBezTo>
                    <a:pt x="91" y="243"/>
                    <a:pt x="1626" y="671"/>
                    <a:pt x="1626" y="671"/>
                  </a:cubicBezTo>
                  <a:cubicBezTo>
                    <a:pt x="1626" y="671"/>
                    <a:pt x="326" y="4"/>
                    <a:pt x="214" y="4"/>
                  </a:cubicBezTo>
                  <a:cubicBezTo>
                    <a:pt x="212" y="4"/>
                    <a:pt x="211" y="4"/>
                    <a:pt x="210" y="5"/>
                  </a:cubicBezTo>
                  <a:cubicBezTo>
                    <a:pt x="210" y="5"/>
                    <a:pt x="181" y="0"/>
                    <a:pt x="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52"/>
            <p:cNvSpPr/>
            <p:nvPr/>
          </p:nvSpPr>
          <p:spPr>
            <a:xfrm>
              <a:off x="2680675" y="3594950"/>
              <a:ext cx="188150" cy="476825"/>
            </a:xfrm>
            <a:custGeom>
              <a:avLst/>
              <a:gdLst/>
              <a:ahLst/>
              <a:cxnLst/>
              <a:rect l="l" t="t" r="r" b="b"/>
              <a:pathLst>
                <a:path w="7526" h="19073" extrusionOk="0">
                  <a:moveTo>
                    <a:pt x="1248" y="1"/>
                  </a:moveTo>
                  <a:cubicBezTo>
                    <a:pt x="517" y="1"/>
                    <a:pt x="1" y="225"/>
                    <a:pt x="1" y="225"/>
                  </a:cubicBezTo>
                  <a:cubicBezTo>
                    <a:pt x="321" y="167"/>
                    <a:pt x="616" y="142"/>
                    <a:pt x="886" y="142"/>
                  </a:cubicBezTo>
                  <a:cubicBezTo>
                    <a:pt x="2651" y="142"/>
                    <a:pt x="3358" y="1226"/>
                    <a:pt x="3358" y="1226"/>
                  </a:cubicBezTo>
                  <a:cubicBezTo>
                    <a:pt x="5442" y="3571"/>
                    <a:pt x="4954" y="10227"/>
                    <a:pt x="5513" y="14120"/>
                  </a:cubicBezTo>
                  <a:cubicBezTo>
                    <a:pt x="6073" y="18001"/>
                    <a:pt x="7525" y="19073"/>
                    <a:pt x="7525" y="19073"/>
                  </a:cubicBezTo>
                  <a:cubicBezTo>
                    <a:pt x="6525" y="17954"/>
                    <a:pt x="6109" y="15477"/>
                    <a:pt x="5775" y="13096"/>
                  </a:cubicBezTo>
                  <a:cubicBezTo>
                    <a:pt x="5442" y="10715"/>
                    <a:pt x="5442" y="2809"/>
                    <a:pt x="3727" y="1071"/>
                  </a:cubicBezTo>
                  <a:cubicBezTo>
                    <a:pt x="2885" y="216"/>
                    <a:pt x="1963" y="1"/>
                    <a:pt x="1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52"/>
            <p:cNvSpPr/>
            <p:nvPr/>
          </p:nvSpPr>
          <p:spPr>
            <a:xfrm>
              <a:off x="2645550" y="3511625"/>
              <a:ext cx="206900" cy="88075"/>
            </a:xfrm>
            <a:custGeom>
              <a:avLst/>
              <a:gdLst/>
              <a:ahLst/>
              <a:cxnLst/>
              <a:rect l="l" t="t" r="r" b="b"/>
              <a:pathLst>
                <a:path w="8276" h="3523" extrusionOk="0">
                  <a:moveTo>
                    <a:pt x="7832" y="1840"/>
                  </a:moveTo>
                  <a:lnTo>
                    <a:pt x="7832" y="1840"/>
                  </a:lnTo>
                  <a:cubicBezTo>
                    <a:pt x="8140" y="2288"/>
                    <a:pt x="8276" y="2642"/>
                    <a:pt x="8276" y="2642"/>
                  </a:cubicBezTo>
                  <a:cubicBezTo>
                    <a:pt x="8183" y="2358"/>
                    <a:pt x="8031" y="2088"/>
                    <a:pt x="7832" y="1840"/>
                  </a:cubicBezTo>
                  <a:close/>
                  <a:moveTo>
                    <a:pt x="4498" y="1"/>
                  </a:moveTo>
                  <a:cubicBezTo>
                    <a:pt x="3891" y="1"/>
                    <a:pt x="3201" y="128"/>
                    <a:pt x="2418" y="439"/>
                  </a:cubicBezTo>
                  <a:cubicBezTo>
                    <a:pt x="2418" y="439"/>
                    <a:pt x="1" y="1606"/>
                    <a:pt x="120" y="3523"/>
                  </a:cubicBezTo>
                  <a:cubicBezTo>
                    <a:pt x="120" y="3523"/>
                    <a:pt x="477" y="1653"/>
                    <a:pt x="2680" y="677"/>
                  </a:cubicBezTo>
                  <a:cubicBezTo>
                    <a:pt x="3228" y="431"/>
                    <a:pt x="3814" y="321"/>
                    <a:pt x="4394" y="321"/>
                  </a:cubicBezTo>
                  <a:cubicBezTo>
                    <a:pt x="5768" y="321"/>
                    <a:pt x="7110" y="939"/>
                    <a:pt x="7832" y="1840"/>
                  </a:cubicBezTo>
                  <a:lnTo>
                    <a:pt x="7832" y="1840"/>
                  </a:lnTo>
                  <a:cubicBezTo>
                    <a:pt x="7298" y="1063"/>
                    <a:pt x="6249" y="1"/>
                    <a:pt x="44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52"/>
            <p:cNvSpPr/>
            <p:nvPr/>
          </p:nvSpPr>
          <p:spPr>
            <a:xfrm>
              <a:off x="2024050" y="3585825"/>
              <a:ext cx="386975" cy="285650"/>
            </a:xfrm>
            <a:custGeom>
              <a:avLst/>
              <a:gdLst/>
              <a:ahLst/>
              <a:cxnLst/>
              <a:rect l="l" t="t" r="r" b="b"/>
              <a:pathLst>
                <a:path w="15479" h="11426" extrusionOk="0">
                  <a:moveTo>
                    <a:pt x="15410" y="1"/>
                  </a:moveTo>
                  <a:cubicBezTo>
                    <a:pt x="15362" y="1"/>
                    <a:pt x="15285" y="6"/>
                    <a:pt x="15163" y="26"/>
                  </a:cubicBezTo>
                  <a:lnTo>
                    <a:pt x="15163" y="26"/>
                  </a:lnTo>
                  <a:cubicBezTo>
                    <a:pt x="15367" y="10"/>
                    <a:pt x="15479" y="7"/>
                    <a:pt x="15479" y="7"/>
                  </a:cubicBezTo>
                  <a:cubicBezTo>
                    <a:pt x="15479" y="7"/>
                    <a:pt x="15462" y="1"/>
                    <a:pt x="15410" y="1"/>
                  </a:cubicBezTo>
                  <a:close/>
                  <a:moveTo>
                    <a:pt x="15163" y="26"/>
                  </a:moveTo>
                  <a:lnTo>
                    <a:pt x="15163" y="26"/>
                  </a:lnTo>
                  <a:cubicBezTo>
                    <a:pt x="13285" y="172"/>
                    <a:pt x="3534" y="1406"/>
                    <a:pt x="1" y="11425"/>
                  </a:cubicBezTo>
                  <a:cubicBezTo>
                    <a:pt x="1" y="11425"/>
                    <a:pt x="2275" y="5174"/>
                    <a:pt x="8525" y="2472"/>
                  </a:cubicBezTo>
                  <a:cubicBezTo>
                    <a:pt x="12916" y="568"/>
                    <a:pt x="14568" y="122"/>
                    <a:pt x="15163" y="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52"/>
            <p:cNvSpPr/>
            <p:nvPr/>
          </p:nvSpPr>
          <p:spPr>
            <a:xfrm>
              <a:off x="2210075" y="3587075"/>
              <a:ext cx="418825" cy="117400"/>
            </a:xfrm>
            <a:custGeom>
              <a:avLst/>
              <a:gdLst/>
              <a:ahLst/>
              <a:cxnLst/>
              <a:rect l="l" t="t" r="r" b="b"/>
              <a:pathLst>
                <a:path w="16753" h="4696" extrusionOk="0">
                  <a:moveTo>
                    <a:pt x="13961" y="0"/>
                  </a:moveTo>
                  <a:cubicBezTo>
                    <a:pt x="12778" y="0"/>
                    <a:pt x="11195" y="128"/>
                    <a:pt x="9169" y="540"/>
                  </a:cubicBezTo>
                  <a:cubicBezTo>
                    <a:pt x="3847" y="1624"/>
                    <a:pt x="1" y="4696"/>
                    <a:pt x="1" y="4696"/>
                  </a:cubicBezTo>
                  <a:cubicBezTo>
                    <a:pt x="6712" y="818"/>
                    <a:pt x="11735" y="129"/>
                    <a:pt x="14455" y="129"/>
                  </a:cubicBezTo>
                  <a:cubicBezTo>
                    <a:pt x="15953" y="129"/>
                    <a:pt x="16753" y="338"/>
                    <a:pt x="16753" y="338"/>
                  </a:cubicBezTo>
                  <a:cubicBezTo>
                    <a:pt x="16753" y="338"/>
                    <a:pt x="15886" y="0"/>
                    <a:pt x="139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52"/>
            <p:cNvSpPr/>
            <p:nvPr/>
          </p:nvSpPr>
          <p:spPr>
            <a:xfrm>
              <a:off x="2480950" y="3590675"/>
              <a:ext cx="136050" cy="22425"/>
            </a:xfrm>
            <a:custGeom>
              <a:avLst/>
              <a:gdLst/>
              <a:ahLst/>
              <a:cxnLst/>
              <a:rect l="l" t="t" r="r" b="b"/>
              <a:pathLst>
                <a:path w="5442" h="897" extrusionOk="0">
                  <a:moveTo>
                    <a:pt x="4182" y="0"/>
                  </a:moveTo>
                  <a:cubicBezTo>
                    <a:pt x="3092" y="0"/>
                    <a:pt x="1466" y="153"/>
                    <a:pt x="1" y="896"/>
                  </a:cubicBezTo>
                  <a:cubicBezTo>
                    <a:pt x="1" y="896"/>
                    <a:pt x="2597" y="28"/>
                    <a:pt x="4672" y="28"/>
                  </a:cubicBezTo>
                  <a:cubicBezTo>
                    <a:pt x="4939" y="28"/>
                    <a:pt x="5198" y="42"/>
                    <a:pt x="5442" y="75"/>
                  </a:cubicBezTo>
                  <a:cubicBezTo>
                    <a:pt x="5442" y="75"/>
                    <a:pt x="4943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52"/>
            <p:cNvSpPr/>
            <p:nvPr/>
          </p:nvSpPr>
          <p:spPr>
            <a:xfrm>
              <a:off x="2197000" y="3504725"/>
              <a:ext cx="181875" cy="86650"/>
            </a:xfrm>
            <a:custGeom>
              <a:avLst/>
              <a:gdLst/>
              <a:ahLst/>
              <a:cxnLst/>
              <a:rect l="l" t="t" r="r" b="b"/>
              <a:pathLst>
                <a:path w="7275" h="3466" extrusionOk="0">
                  <a:moveTo>
                    <a:pt x="7275" y="3382"/>
                  </a:moveTo>
                  <a:lnTo>
                    <a:pt x="7275" y="3382"/>
                  </a:lnTo>
                  <a:cubicBezTo>
                    <a:pt x="7067" y="3403"/>
                    <a:pt x="6866" y="3419"/>
                    <a:pt x="6670" y="3432"/>
                  </a:cubicBezTo>
                  <a:lnTo>
                    <a:pt x="6670" y="3432"/>
                  </a:lnTo>
                  <a:cubicBezTo>
                    <a:pt x="7047" y="3413"/>
                    <a:pt x="7275" y="3382"/>
                    <a:pt x="7275" y="3382"/>
                  </a:cubicBezTo>
                  <a:close/>
                  <a:moveTo>
                    <a:pt x="0" y="1"/>
                  </a:moveTo>
                  <a:cubicBezTo>
                    <a:pt x="0" y="1"/>
                    <a:pt x="71" y="3466"/>
                    <a:pt x="5678" y="3466"/>
                  </a:cubicBezTo>
                  <a:cubicBezTo>
                    <a:pt x="5991" y="3466"/>
                    <a:pt x="6321" y="3455"/>
                    <a:pt x="6670" y="3432"/>
                  </a:cubicBezTo>
                  <a:lnTo>
                    <a:pt x="6670" y="3432"/>
                  </a:lnTo>
                  <a:cubicBezTo>
                    <a:pt x="6501" y="3441"/>
                    <a:pt x="6301" y="3447"/>
                    <a:pt x="6079" y="3447"/>
                  </a:cubicBezTo>
                  <a:cubicBezTo>
                    <a:pt x="4246" y="3447"/>
                    <a:pt x="865" y="302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52"/>
            <p:cNvSpPr/>
            <p:nvPr/>
          </p:nvSpPr>
          <p:spPr>
            <a:xfrm>
              <a:off x="2232700" y="3454125"/>
              <a:ext cx="348575" cy="128900"/>
            </a:xfrm>
            <a:custGeom>
              <a:avLst/>
              <a:gdLst/>
              <a:ahLst/>
              <a:cxnLst/>
              <a:rect l="l" t="t" r="r" b="b"/>
              <a:pathLst>
                <a:path w="13943" h="5156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49" y="3180"/>
                    <a:pt x="2942" y="3763"/>
                  </a:cubicBezTo>
                  <a:cubicBezTo>
                    <a:pt x="4101" y="3997"/>
                    <a:pt x="5144" y="4049"/>
                    <a:pt x="6118" y="4049"/>
                  </a:cubicBezTo>
                  <a:cubicBezTo>
                    <a:pt x="6903" y="4049"/>
                    <a:pt x="7644" y="4015"/>
                    <a:pt x="8365" y="4015"/>
                  </a:cubicBezTo>
                  <a:cubicBezTo>
                    <a:pt x="8983" y="4015"/>
                    <a:pt x="9587" y="4040"/>
                    <a:pt x="10193" y="4132"/>
                  </a:cubicBezTo>
                  <a:cubicBezTo>
                    <a:pt x="12383" y="4453"/>
                    <a:pt x="13943" y="5156"/>
                    <a:pt x="13943" y="5156"/>
                  </a:cubicBezTo>
                  <a:cubicBezTo>
                    <a:pt x="13943" y="5156"/>
                    <a:pt x="11848" y="3894"/>
                    <a:pt x="9931" y="3763"/>
                  </a:cubicBezTo>
                  <a:cubicBezTo>
                    <a:pt x="8014" y="3620"/>
                    <a:pt x="4370" y="3870"/>
                    <a:pt x="3061" y="3418"/>
                  </a:cubicBezTo>
                  <a:cubicBezTo>
                    <a:pt x="1739" y="2965"/>
                    <a:pt x="382" y="227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52"/>
            <p:cNvSpPr/>
            <p:nvPr/>
          </p:nvSpPr>
          <p:spPr>
            <a:xfrm>
              <a:off x="1990125" y="3619625"/>
              <a:ext cx="136050" cy="359000"/>
            </a:xfrm>
            <a:custGeom>
              <a:avLst/>
              <a:gdLst/>
              <a:ahLst/>
              <a:cxnLst/>
              <a:rect l="l" t="t" r="r" b="b"/>
              <a:pathLst>
                <a:path w="5442" h="14360" extrusionOk="0">
                  <a:moveTo>
                    <a:pt x="5441" y="0"/>
                  </a:moveTo>
                  <a:lnTo>
                    <a:pt x="5441" y="0"/>
                  </a:lnTo>
                  <a:cubicBezTo>
                    <a:pt x="5441" y="1"/>
                    <a:pt x="1655" y="3204"/>
                    <a:pt x="0" y="14359"/>
                  </a:cubicBezTo>
                  <a:cubicBezTo>
                    <a:pt x="0" y="14359"/>
                    <a:pt x="1989" y="5501"/>
                    <a:pt x="3715" y="2751"/>
                  </a:cubicBezTo>
                  <a:lnTo>
                    <a:pt x="54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52"/>
            <p:cNvSpPr/>
            <p:nvPr/>
          </p:nvSpPr>
          <p:spPr>
            <a:xfrm>
              <a:off x="2038350" y="3454125"/>
              <a:ext cx="158675" cy="322375"/>
            </a:xfrm>
            <a:custGeom>
              <a:avLst/>
              <a:gdLst/>
              <a:ahLst/>
              <a:cxnLst/>
              <a:rect l="l" t="t" r="r" b="b"/>
              <a:pathLst>
                <a:path w="6347" h="12895" extrusionOk="0">
                  <a:moveTo>
                    <a:pt x="6346" y="1"/>
                  </a:moveTo>
                  <a:cubicBezTo>
                    <a:pt x="6345" y="1"/>
                    <a:pt x="1310" y="4704"/>
                    <a:pt x="0" y="12895"/>
                  </a:cubicBezTo>
                  <a:cubicBezTo>
                    <a:pt x="0" y="12895"/>
                    <a:pt x="2286" y="4061"/>
                    <a:pt x="6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52"/>
            <p:cNvSpPr/>
            <p:nvPr/>
          </p:nvSpPr>
          <p:spPr>
            <a:xfrm>
              <a:off x="2213650" y="3395675"/>
              <a:ext cx="219100" cy="104900"/>
            </a:xfrm>
            <a:custGeom>
              <a:avLst/>
              <a:gdLst/>
              <a:ahLst/>
              <a:cxnLst/>
              <a:rect l="l" t="t" r="r" b="b"/>
              <a:pathLst>
                <a:path w="8764" h="4196" extrusionOk="0">
                  <a:moveTo>
                    <a:pt x="3509" y="1"/>
                  </a:moveTo>
                  <a:cubicBezTo>
                    <a:pt x="3376" y="1"/>
                    <a:pt x="3246" y="14"/>
                    <a:pt x="3120" y="41"/>
                  </a:cubicBezTo>
                  <a:cubicBezTo>
                    <a:pt x="1025" y="505"/>
                    <a:pt x="1" y="1434"/>
                    <a:pt x="1" y="1434"/>
                  </a:cubicBezTo>
                  <a:cubicBezTo>
                    <a:pt x="1" y="1434"/>
                    <a:pt x="810" y="886"/>
                    <a:pt x="3227" y="326"/>
                  </a:cubicBezTo>
                  <a:cubicBezTo>
                    <a:pt x="3370" y="293"/>
                    <a:pt x="3516" y="277"/>
                    <a:pt x="3663" y="277"/>
                  </a:cubicBezTo>
                  <a:cubicBezTo>
                    <a:pt x="5994" y="277"/>
                    <a:pt x="8764" y="4196"/>
                    <a:pt x="8764" y="4196"/>
                  </a:cubicBezTo>
                  <a:cubicBezTo>
                    <a:pt x="8551" y="3188"/>
                    <a:pt x="5611" y="1"/>
                    <a:pt x="3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52"/>
            <p:cNvSpPr/>
            <p:nvPr/>
          </p:nvSpPr>
          <p:spPr>
            <a:xfrm>
              <a:off x="2452975" y="3373175"/>
              <a:ext cx="39325" cy="97650"/>
            </a:xfrm>
            <a:custGeom>
              <a:avLst/>
              <a:gdLst/>
              <a:ahLst/>
              <a:cxnLst/>
              <a:rect l="l" t="t" r="r" b="b"/>
              <a:pathLst>
                <a:path w="1573" h="3906" extrusionOk="0">
                  <a:moveTo>
                    <a:pt x="310" y="0"/>
                  </a:moveTo>
                  <a:cubicBezTo>
                    <a:pt x="310" y="1"/>
                    <a:pt x="1" y="2596"/>
                    <a:pt x="1572" y="3905"/>
                  </a:cubicBezTo>
                  <a:cubicBezTo>
                    <a:pt x="1572" y="3905"/>
                    <a:pt x="239" y="1965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52"/>
            <p:cNvSpPr/>
            <p:nvPr/>
          </p:nvSpPr>
          <p:spPr>
            <a:xfrm>
              <a:off x="2478275" y="3379700"/>
              <a:ext cx="163150" cy="216425"/>
            </a:xfrm>
            <a:custGeom>
              <a:avLst/>
              <a:gdLst/>
              <a:ahLst/>
              <a:cxnLst/>
              <a:rect l="l" t="t" r="r" b="b"/>
              <a:pathLst>
                <a:path w="6526" h="8657" extrusionOk="0">
                  <a:moveTo>
                    <a:pt x="0" y="1"/>
                  </a:moveTo>
                  <a:cubicBezTo>
                    <a:pt x="1" y="2"/>
                    <a:pt x="1322" y="5466"/>
                    <a:pt x="3370" y="6895"/>
                  </a:cubicBezTo>
                  <a:cubicBezTo>
                    <a:pt x="5418" y="8312"/>
                    <a:pt x="6525" y="8657"/>
                    <a:pt x="6525" y="8657"/>
                  </a:cubicBezTo>
                  <a:cubicBezTo>
                    <a:pt x="6525" y="8657"/>
                    <a:pt x="3489" y="7014"/>
                    <a:pt x="2703" y="5668"/>
                  </a:cubicBezTo>
                  <a:cubicBezTo>
                    <a:pt x="1917" y="4323"/>
                    <a:pt x="715" y="2263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52"/>
            <p:cNvSpPr/>
            <p:nvPr/>
          </p:nvSpPr>
          <p:spPr>
            <a:xfrm>
              <a:off x="2616675" y="3467975"/>
              <a:ext cx="133975" cy="131725"/>
            </a:xfrm>
            <a:custGeom>
              <a:avLst/>
              <a:gdLst/>
              <a:ahLst/>
              <a:cxnLst/>
              <a:rect l="l" t="t" r="r" b="b"/>
              <a:pathLst>
                <a:path w="5359" h="5269" extrusionOk="0">
                  <a:moveTo>
                    <a:pt x="4075" y="0"/>
                  </a:moveTo>
                  <a:cubicBezTo>
                    <a:pt x="3164" y="0"/>
                    <a:pt x="1983" y="177"/>
                    <a:pt x="1275" y="971"/>
                  </a:cubicBezTo>
                  <a:cubicBezTo>
                    <a:pt x="1" y="2411"/>
                    <a:pt x="668" y="4459"/>
                    <a:pt x="1275" y="5269"/>
                  </a:cubicBezTo>
                  <a:cubicBezTo>
                    <a:pt x="1275" y="5269"/>
                    <a:pt x="179" y="3030"/>
                    <a:pt x="1287" y="1471"/>
                  </a:cubicBezTo>
                  <a:cubicBezTo>
                    <a:pt x="2166" y="229"/>
                    <a:pt x="4256" y="106"/>
                    <a:pt x="5048" y="106"/>
                  </a:cubicBezTo>
                  <a:cubicBezTo>
                    <a:pt x="5243" y="106"/>
                    <a:pt x="5359" y="113"/>
                    <a:pt x="5359" y="113"/>
                  </a:cubicBezTo>
                  <a:cubicBezTo>
                    <a:pt x="5359" y="113"/>
                    <a:pt x="4804" y="0"/>
                    <a:pt x="40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52"/>
            <p:cNvSpPr/>
            <p:nvPr/>
          </p:nvSpPr>
          <p:spPr>
            <a:xfrm>
              <a:off x="2583350" y="3466325"/>
              <a:ext cx="58075" cy="129800"/>
            </a:xfrm>
            <a:custGeom>
              <a:avLst/>
              <a:gdLst/>
              <a:ahLst/>
              <a:cxnLst/>
              <a:rect l="l" t="t" r="r" b="b"/>
              <a:pathLst>
                <a:path w="2323" h="5192" extrusionOk="0">
                  <a:moveTo>
                    <a:pt x="2322" y="1"/>
                  </a:moveTo>
                  <a:lnTo>
                    <a:pt x="2322" y="1"/>
                  </a:lnTo>
                  <a:cubicBezTo>
                    <a:pt x="2322" y="1"/>
                    <a:pt x="1667" y="120"/>
                    <a:pt x="1155" y="1810"/>
                  </a:cubicBezTo>
                  <a:cubicBezTo>
                    <a:pt x="643" y="3489"/>
                    <a:pt x="2322" y="5192"/>
                    <a:pt x="2322" y="5192"/>
                  </a:cubicBezTo>
                  <a:cubicBezTo>
                    <a:pt x="0" y="1870"/>
                    <a:pt x="2322" y="1"/>
                    <a:pt x="2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52"/>
            <p:cNvSpPr/>
            <p:nvPr/>
          </p:nvSpPr>
          <p:spPr>
            <a:xfrm>
              <a:off x="2578000" y="3431425"/>
              <a:ext cx="136350" cy="164700"/>
            </a:xfrm>
            <a:custGeom>
              <a:avLst/>
              <a:gdLst/>
              <a:ahLst/>
              <a:cxnLst/>
              <a:rect l="l" t="t" r="r" b="b"/>
              <a:pathLst>
                <a:path w="5454" h="6588" extrusionOk="0">
                  <a:moveTo>
                    <a:pt x="3824" y="1"/>
                  </a:moveTo>
                  <a:cubicBezTo>
                    <a:pt x="3366" y="1"/>
                    <a:pt x="2841" y="71"/>
                    <a:pt x="2286" y="278"/>
                  </a:cubicBezTo>
                  <a:cubicBezTo>
                    <a:pt x="560" y="909"/>
                    <a:pt x="0" y="2778"/>
                    <a:pt x="179" y="3992"/>
                  </a:cubicBezTo>
                  <a:cubicBezTo>
                    <a:pt x="369" y="5207"/>
                    <a:pt x="2000" y="6326"/>
                    <a:pt x="2536" y="6588"/>
                  </a:cubicBezTo>
                  <a:cubicBezTo>
                    <a:pt x="2536" y="6588"/>
                    <a:pt x="679" y="5635"/>
                    <a:pt x="488" y="3826"/>
                  </a:cubicBezTo>
                  <a:cubicBezTo>
                    <a:pt x="310" y="2016"/>
                    <a:pt x="1322" y="635"/>
                    <a:pt x="2834" y="313"/>
                  </a:cubicBezTo>
                  <a:cubicBezTo>
                    <a:pt x="3338" y="210"/>
                    <a:pt x="3797" y="176"/>
                    <a:pt x="4185" y="176"/>
                  </a:cubicBezTo>
                  <a:cubicBezTo>
                    <a:pt x="4961" y="176"/>
                    <a:pt x="5453" y="313"/>
                    <a:pt x="5453" y="313"/>
                  </a:cubicBezTo>
                  <a:cubicBezTo>
                    <a:pt x="5453" y="313"/>
                    <a:pt x="4790" y="1"/>
                    <a:pt x="3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52"/>
            <p:cNvSpPr/>
            <p:nvPr/>
          </p:nvSpPr>
          <p:spPr>
            <a:xfrm>
              <a:off x="2475300" y="3367500"/>
              <a:ext cx="55975" cy="120575"/>
            </a:xfrm>
            <a:custGeom>
              <a:avLst/>
              <a:gdLst/>
              <a:ahLst/>
              <a:cxnLst/>
              <a:rect l="l" t="t" r="r" b="b"/>
              <a:pathLst>
                <a:path w="2239" h="4823" extrusionOk="0">
                  <a:moveTo>
                    <a:pt x="2239" y="1"/>
                  </a:moveTo>
                  <a:lnTo>
                    <a:pt x="2239" y="1"/>
                  </a:lnTo>
                  <a:cubicBezTo>
                    <a:pt x="0" y="1763"/>
                    <a:pt x="1929" y="4823"/>
                    <a:pt x="1929" y="4823"/>
                  </a:cubicBezTo>
                  <a:cubicBezTo>
                    <a:pt x="643" y="1549"/>
                    <a:pt x="2238" y="1"/>
                    <a:pt x="2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52"/>
            <p:cNvSpPr/>
            <p:nvPr/>
          </p:nvSpPr>
          <p:spPr>
            <a:xfrm>
              <a:off x="2334800" y="3341725"/>
              <a:ext cx="461100" cy="129100"/>
            </a:xfrm>
            <a:custGeom>
              <a:avLst/>
              <a:gdLst/>
              <a:ahLst/>
              <a:cxnLst/>
              <a:rect l="l" t="t" r="r" b="b"/>
              <a:pathLst>
                <a:path w="18444" h="5164" extrusionOk="0">
                  <a:moveTo>
                    <a:pt x="1284" y="1112"/>
                  </a:moveTo>
                  <a:lnTo>
                    <a:pt x="1284" y="1112"/>
                  </a:lnTo>
                  <a:cubicBezTo>
                    <a:pt x="426" y="1622"/>
                    <a:pt x="1" y="2163"/>
                    <a:pt x="1" y="2163"/>
                  </a:cubicBezTo>
                  <a:cubicBezTo>
                    <a:pt x="433" y="1742"/>
                    <a:pt x="862" y="1395"/>
                    <a:pt x="1284" y="1112"/>
                  </a:cubicBezTo>
                  <a:close/>
                  <a:moveTo>
                    <a:pt x="4730" y="1"/>
                  </a:moveTo>
                  <a:cubicBezTo>
                    <a:pt x="3692" y="1"/>
                    <a:pt x="2517" y="285"/>
                    <a:pt x="1284" y="1112"/>
                  </a:cubicBezTo>
                  <a:lnTo>
                    <a:pt x="1284" y="1112"/>
                  </a:lnTo>
                  <a:cubicBezTo>
                    <a:pt x="2033" y="667"/>
                    <a:pt x="3111" y="244"/>
                    <a:pt x="4525" y="222"/>
                  </a:cubicBezTo>
                  <a:cubicBezTo>
                    <a:pt x="4562" y="222"/>
                    <a:pt x="4599" y="221"/>
                    <a:pt x="4636" y="221"/>
                  </a:cubicBezTo>
                  <a:cubicBezTo>
                    <a:pt x="7604" y="221"/>
                    <a:pt x="8846" y="2110"/>
                    <a:pt x="10728" y="2651"/>
                  </a:cubicBezTo>
                  <a:cubicBezTo>
                    <a:pt x="12633" y="3199"/>
                    <a:pt x="16598" y="3592"/>
                    <a:pt x="18443" y="5163"/>
                  </a:cubicBezTo>
                  <a:cubicBezTo>
                    <a:pt x="18443" y="5163"/>
                    <a:pt x="17324" y="3556"/>
                    <a:pt x="11133" y="2532"/>
                  </a:cubicBezTo>
                  <a:cubicBezTo>
                    <a:pt x="11133" y="2532"/>
                    <a:pt x="9466" y="1806"/>
                    <a:pt x="8561" y="1258"/>
                  </a:cubicBezTo>
                  <a:cubicBezTo>
                    <a:pt x="8048" y="936"/>
                    <a:pt x="6614" y="1"/>
                    <a:pt x="4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52"/>
            <p:cNvSpPr/>
            <p:nvPr/>
          </p:nvSpPr>
          <p:spPr>
            <a:xfrm>
              <a:off x="2795875" y="3470800"/>
              <a:ext cx="175350" cy="621225"/>
            </a:xfrm>
            <a:custGeom>
              <a:avLst/>
              <a:gdLst/>
              <a:ahLst/>
              <a:cxnLst/>
              <a:rect l="l" t="t" r="r" b="b"/>
              <a:pathLst>
                <a:path w="7014" h="24849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6346" y="4227"/>
                    <a:pt x="6489" y="10275"/>
                  </a:cubicBezTo>
                  <a:cubicBezTo>
                    <a:pt x="6632" y="16324"/>
                    <a:pt x="5370" y="19955"/>
                    <a:pt x="6751" y="24849"/>
                  </a:cubicBezTo>
                  <a:cubicBezTo>
                    <a:pt x="6751" y="24849"/>
                    <a:pt x="5918" y="20110"/>
                    <a:pt x="6466" y="16919"/>
                  </a:cubicBezTo>
                  <a:cubicBezTo>
                    <a:pt x="7013" y="13728"/>
                    <a:pt x="7013" y="11109"/>
                    <a:pt x="6549" y="8204"/>
                  </a:cubicBezTo>
                  <a:cubicBezTo>
                    <a:pt x="6085" y="5287"/>
                    <a:pt x="2465" y="125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52"/>
            <p:cNvSpPr/>
            <p:nvPr/>
          </p:nvSpPr>
          <p:spPr>
            <a:xfrm>
              <a:off x="2890825" y="3931575"/>
              <a:ext cx="143200" cy="786125"/>
            </a:xfrm>
            <a:custGeom>
              <a:avLst/>
              <a:gdLst/>
              <a:ahLst/>
              <a:cxnLst/>
              <a:rect l="l" t="t" r="r" b="b"/>
              <a:pathLst>
                <a:path w="5728" h="31445" extrusionOk="0">
                  <a:moveTo>
                    <a:pt x="1227" y="0"/>
                  </a:moveTo>
                  <a:lnTo>
                    <a:pt x="1227" y="0"/>
                  </a:lnTo>
                  <a:cubicBezTo>
                    <a:pt x="1227" y="1"/>
                    <a:pt x="1" y="6037"/>
                    <a:pt x="2584" y="14966"/>
                  </a:cubicBezTo>
                  <a:cubicBezTo>
                    <a:pt x="5156" y="23896"/>
                    <a:pt x="5549" y="26872"/>
                    <a:pt x="3775" y="29158"/>
                  </a:cubicBezTo>
                  <a:lnTo>
                    <a:pt x="2001" y="31444"/>
                  </a:lnTo>
                  <a:cubicBezTo>
                    <a:pt x="2001" y="31444"/>
                    <a:pt x="5727" y="30075"/>
                    <a:pt x="5442" y="24753"/>
                  </a:cubicBezTo>
                  <a:cubicBezTo>
                    <a:pt x="5156" y="19431"/>
                    <a:pt x="2406" y="14026"/>
                    <a:pt x="2001" y="9775"/>
                  </a:cubicBezTo>
                  <a:cubicBezTo>
                    <a:pt x="1608" y="5525"/>
                    <a:pt x="1227" y="1"/>
                    <a:pt x="1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52"/>
            <p:cNvSpPr/>
            <p:nvPr/>
          </p:nvSpPr>
          <p:spPr>
            <a:xfrm>
              <a:off x="2967925" y="3768450"/>
              <a:ext cx="180100" cy="596225"/>
            </a:xfrm>
            <a:custGeom>
              <a:avLst/>
              <a:gdLst/>
              <a:ahLst/>
              <a:cxnLst/>
              <a:rect l="l" t="t" r="r" b="b"/>
              <a:pathLst>
                <a:path w="7204" h="23849" extrusionOk="0">
                  <a:moveTo>
                    <a:pt x="0" y="1"/>
                  </a:moveTo>
                  <a:cubicBezTo>
                    <a:pt x="1" y="1"/>
                    <a:pt x="4703" y="7228"/>
                    <a:pt x="5727" y="13300"/>
                  </a:cubicBezTo>
                  <a:cubicBezTo>
                    <a:pt x="6751" y="19372"/>
                    <a:pt x="2370" y="23849"/>
                    <a:pt x="2370" y="23849"/>
                  </a:cubicBezTo>
                  <a:cubicBezTo>
                    <a:pt x="2370" y="23849"/>
                    <a:pt x="4560" y="23230"/>
                    <a:pt x="5882" y="18527"/>
                  </a:cubicBezTo>
                  <a:cubicBezTo>
                    <a:pt x="7204" y="13812"/>
                    <a:pt x="3346" y="366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52"/>
            <p:cNvSpPr/>
            <p:nvPr/>
          </p:nvSpPr>
          <p:spPr>
            <a:xfrm>
              <a:off x="2966125" y="3947850"/>
              <a:ext cx="84875" cy="478450"/>
            </a:xfrm>
            <a:custGeom>
              <a:avLst/>
              <a:gdLst/>
              <a:ahLst/>
              <a:cxnLst/>
              <a:rect l="l" t="t" r="r" b="b"/>
              <a:pathLst>
                <a:path w="3395" h="19138" extrusionOk="0">
                  <a:moveTo>
                    <a:pt x="1169" y="1"/>
                  </a:moveTo>
                  <a:lnTo>
                    <a:pt x="1169" y="1"/>
                  </a:lnTo>
                  <a:cubicBezTo>
                    <a:pt x="1169" y="1"/>
                    <a:pt x="1169" y="2"/>
                    <a:pt x="1168" y="4"/>
                  </a:cubicBezTo>
                  <a:cubicBezTo>
                    <a:pt x="868" y="651"/>
                    <a:pt x="707" y="1518"/>
                    <a:pt x="635" y="2484"/>
                  </a:cubicBezTo>
                  <a:lnTo>
                    <a:pt x="635" y="2484"/>
                  </a:lnTo>
                  <a:cubicBezTo>
                    <a:pt x="883" y="962"/>
                    <a:pt x="1177" y="1"/>
                    <a:pt x="1169" y="1"/>
                  </a:cubicBezTo>
                  <a:close/>
                  <a:moveTo>
                    <a:pt x="635" y="2484"/>
                  </a:moveTo>
                  <a:cubicBezTo>
                    <a:pt x="268" y="4733"/>
                    <a:pt x="1" y="8208"/>
                    <a:pt x="953" y="11613"/>
                  </a:cubicBezTo>
                  <a:cubicBezTo>
                    <a:pt x="2573" y="17387"/>
                    <a:pt x="3394" y="19137"/>
                    <a:pt x="3394" y="19137"/>
                  </a:cubicBezTo>
                  <a:cubicBezTo>
                    <a:pt x="3394" y="19137"/>
                    <a:pt x="1168" y="12005"/>
                    <a:pt x="953" y="9505"/>
                  </a:cubicBezTo>
                  <a:cubicBezTo>
                    <a:pt x="802" y="7736"/>
                    <a:pt x="459" y="4821"/>
                    <a:pt x="635" y="24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52"/>
            <p:cNvSpPr/>
            <p:nvPr/>
          </p:nvSpPr>
          <p:spPr>
            <a:xfrm>
              <a:off x="2920000" y="4536700"/>
              <a:ext cx="63425" cy="336975"/>
            </a:xfrm>
            <a:custGeom>
              <a:avLst/>
              <a:gdLst/>
              <a:ahLst/>
              <a:cxnLst/>
              <a:rect l="l" t="t" r="r" b="b"/>
              <a:pathLst>
                <a:path w="2537" h="13479" extrusionOk="0">
                  <a:moveTo>
                    <a:pt x="36" y="0"/>
                  </a:moveTo>
                  <a:cubicBezTo>
                    <a:pt x="0" y="1941"/>
                    <a:pt x="12" y="6716"/>
                    <a:pt x="846" y="9883"/>
                  </a:cubicBezTo>
                  <a:cubicBezTo>
                    <a:pt x="1286" y="11573"/>
                    <a:pt x="1715" y="12716"/>
                    <a:pt x="2072" y="13478"/>
                  </a:cubicBezTo>
                  <a:lnTo>
                    <a:pt x="2536" y="13478"/>
                  </a:lnTo>
                  <a:cubicBezTo>
                    <a:pt x="1715" y="10716"/>
                    <a:pt x="36" y="4513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52"/>
            <p:cNvSpPr/>
            <p:nvPr/>
          </p:nvSpPr>
          <p:spPr>
            <a:xfrm>
              <a:off x="2920900" y="4515350"/>
              <a:ext cx="600" cy="21375"/>
            </a:xfrm>
            <a:custGeom>
              <a:avLst/>
              <a:gdLst/>
              <a:ahLst/>
              <a:cxnLst/>
              <a:rect l="l" t="t" r="r" b="b"/>
              <a:pathLst>
                <a:path w="24" h="855" extrusionOk="0">
                  <a:moveTo>
                    <a:pt x="23" y="0"/>
                  </a:moveTo>
                  <a:cubicBezTo>
                    <a:pt x="22" y="0"/>
                    <a:pt x="20" y="36"/>
                    <a:pt x="18" y="103"/>
                  </a:cubicBezTo>
                  <a:lnTo>
                    <a:pt x="18" y="103"/>
                  </a:lnTo>
                  <a:cubicBezTo>
                    <a:pt x="20" y="80"/>
                    <a:pt x="22" y="56"/>
                    <a:pt x="24" y="33"/>
                  </a:cubicBezTo>
                  <a:cubicBezTo>
                    <a:pt x="24" y="11"/>
                    <a:pt x="24" y="0"/>
                    <a:pt x="23" y="0"/>
                  </a:cubicBezTo>
                  <a:close/>
                  <a:moveTo>
                    <a:pt x="18" y="103"/>
                  </a:moveTo>
                  <a:cubicBezTo>
                    <a:pt x="0" y="344"/>
                    <a:pt x="0" y="594"/>
                    <a:pt x="0" y="854"/>
                  </a:cubicBezTo>
                  <a:cubicBezTo>
                    <a:pt x="7" y="499"/>
                    <a:pt x="13" y="238"/>
                    <a:pt x="18" y="1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52"/>
            <p:cNvSpPr/>
            <p:nvPr/>
          </p:nvSpPr>
          <p:spPr>
            <a:xfrm>
              <a:off x="2475300" y="3768700"/>
              <a:ext cx="264650" cy="135200"/>
            </a:xfrm>
            <a:custGeom>
              <a:avLst/>
              <a:gdLst/>
              <a:ahLst/>
              <a:cxnLst/>
              <a:rect l="l" t="t" r="r" b="b"/>
              <a:pathLst>
                <a:path w="10586" h="5408" extrusionOk="0">
                  <a:moveTo>
                    <a:pt x="9508" y="1359"/>
                  </a:moveTo>
                  <a:cubicBezTo>
                    <a:pt x="9823" y="1359"/>
                    <a:pt x="9834" y="1949"/>
                    <a:pt x="9764" y="2253"/>
                  </a:cubicBezTo>
                  <a:cubicBezTo>
                    <a:pt x="9699" y="2523"/>
                    <a:pt x="9457" y="2871"/>
                    <a:pt x="9200" y="2871"/>
                  </a:cubicBezTo>
                  <a:cubicBezTo>
                    <a:pt x="9174" y="2871"/>
                    <a:pt x="9147" y="2868"/>
                    <a:pt x="9121" y="2860"/>
                  </a:cubicBezTo>
                  <a:cubicBezTo>
                    <a:pt x="8835" y="2765"/>
                    <a:pt x="8656" y="2134"/>
                    <a:pt x="8656" y="2134"/>
                  </a:cubicBezTo>
                  <a:cubicBezTo>
                    <a:pt x="8847" y="1836"/>
                    <a:pt x="9144" y="1395"/>
                    <a:pt x="9490" y="1360"/>
                  </a:cubicBezTo>
                  <a:cubicBezTo>
                    <a:pt x="9496" y="1359"/>
                    <a:pt x="9502" y="1359"/>
                    <a:pt x="9508" y="1359"/>
                  </a:cubicBezTo>
                  <a:close/>
                  <a:moveTo>
                    <a:pt x="5049" y="1657"/>
                  </a:moveTo>
                  <a:cubicBezTo>
                    <a:pt x="6037" y="1657"/>
                    <a:pt x="6763" y="2348"/>
                    <a:pt x="6763" y="2348"/>
                  </a:cubicBezTo>
                  <a:cubicBezTo>
                    <a:pt x="6763" y="2348"/>
                    <a:pt x="6156" y="3229"/>
                    <a:pt x="6001" y="3312"/>
                  </a:cubicBezTo>
                  <a:cubicBezTo>
                    <a:pt x="5912" y="3367"/>
                    <a:pt x="5735" y="3422"/>
                    <a:pt x="5439" y="3422"/>
                  </a:cubicBezTo>
                  <a:cubicBezTo>
                    <a:pt x="5222" y="3422"/>
                    <a:pt x="4942" y="3393"/>
                    <a:pt x="4584" y="3312"/>
                  </a:cubicBezTo>
                  <a:cubicBezTo>
                    <a:pt x="3739" y="3122"/>
                    <a:pt x="2691" y="2348"/>
                    <a:pt x="2691" y="2348"/>
                  </a:cubicBezTo>
                  <a:cubicBezTo>
                    <a:pt x="2691" y="2348"/>
                    <a:pt x="3632" y="1669"/>
                    <a:pt x="5049" y="1657"/>
                  </a:cubicBezTo>
                  <a:close/>
                  <a:moveTo>
                    <a:pt x="4279" y="1"/>
                  </a:moveTo>
                  <a:cubicBezTo>
                    <a:pt x="3036" y="1"/>
                    <a:pt x="1827" y="319"/>
                    <a:pt x="1167" y="550"/>
                  </a:cubicBezTo>
                  <a:cubicBezTo>
                    <a:pt x="250" y="883"/>
                    <a:pt x="0" y="1050"/>
                    <a:pt x="0" y="1050"/>
                  </a:cubicBezTo>
                  <a:cubicBezTo>
                    <a:pt x="0" y="1050"/>
                    <a:pt x="1322" y="3884"/>
                    <a:pt x="2441" y="4515"/>
                  </a:cubicBezTo>
                  <a:cubicBezTo>
                    <a:pt x="3054" y="4863"/>
                    <a:pt x="3719" y="4984"/>
                    <a:pt x="4318" y="4984"/>
                  </a:cubicBezTo>
                  <a:cubicBezTo>
                    <a:pt x="4824" y="4984"/>
                    <a:pt x="5282" y="4898"/>
                    <a:pt x="5620" y="4789"/>
                  </a:cubicBezTo>
                  <a:cubicBezTo>
                    <a:pt x="6346" y="4551"/>
                    <a:pt x="8180" y="3467"/>
                    <a:pt x="8406" y="3431"/>
                  </a:cubicBezTo>
                  <a:cubicBezTo>
                    <a:pt x="8451" y="3421"/>
                    <a:pt x="8490" y="3417"/>
                    <a:pt x="8523" y="3417"/>
                  </a:cubicBezTo>
                  <a:cubicBezTo>
                    <a:pt x="8646" y="3417"/>
                    <a:pt x="8684" y="3483"/>
                    <a:pt x="8656" y="3586"/>
                  </a:cubicBezTo>
                  <a:cubicBezTo>
                    <a:pt x="8632" y="3717"/>
                    <a:pt x="9371" y="5408"/>
                    <a:pt x="9371" y="5408"/>
                  </a:cubicBezTo>
                  <a:cubicBezTo>
                    <a:pt x="9371" y="5408"/>
                    <a:pt x="9311" y="4443"/>
                    <a:pt x="9525" y="3741"/>
                  </a:cubicBezTo>
                  <a:cubicBezTo>
                    <a:pt x="9740" y="3050"/>
                    <a:pt x="10323" y="1562"/>
                    <a:pt x="10323" y="1562"/>
                  </a:cubicBezTo>
                  <a:cubicBezTo>
                    <a:pt x="10323" y="1562"/>
                    <a:pt x="10514" y="633"/>
                    <a:pt x="10585" y="169"/>
                  </a:cubicBezTo>
                  <a:lnTo>
                    <a:pt x="10585" y="169"/>
                  </a:lnTo>
                  <a:cubicBezTo>
                    <a:pt x="10585" y="169"/>
                    <a:pt x="10025" y="181"/>
                    <a:pt x="9442" y="895"/>
                  </a:cubicBezTo>
                  <a:cubicBezTo>
                    <a:pt x="8847" y="1622"/>
                    <a:pt x="8490" y="1622"/>
                    <a:pt x="8490" y="1622"/>
                  </a:cubicBezTo>
                  <a:cubicBezTo>
                    <a:pt x="8490" y="1622"/>
                    <a:pt x="7358" y="598"/>
                    <a:pt x="5715" y="169"/>
                  </a:cubicBezTo>
                  <a:cubicBezTo>
                    <a:pt x="5252" y="49"/>
                    <a:pt x="4763" y="1"/>
                    <a:pt x="427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8" name="Google Shape;2668;p52"/>
          <p:cNvGrpSpPr/>
          <p:nvPr/>
        </p:nvGrpSpPr>
        <p:grpSpPr>
          <a:xfrm rot="-8696336" flipH="1">
            <a:off x="2429122" y="320043"/>
            <a:ext cx="850727" cy="876087"/>
            <a:chOff x="1255475" y="1727750"/>
            <a:chExt cx="445325" cy="458600"/>
          </a:xfrm>
        </p:grpSpPr>
        <p:sp>
          <p:nvSpPr>
            <p:cNvPr id="2669" name="Google Shape;2669;p52"/>
            <p:cNvSpPr/>
            <p:nvPr/>
          </p:nvSpPr>
          <p:spPr>
            <a:xfrm>
              <a:off x="1255475" y="1727750"/>
              <a:ext cx="165300" cy="250925"/>
            </a:xfrm>
            <a:custGeom>
              <a:avLst/>
              <a:gdLst/>
              <a:ahLst/>
              <a:cxnLst/>
              <a:rect l="l" t="t" r="r" b="b"/>
              <a:pathLst>
                <a:path w="6612" h="10037" extrusionOk="0">
                  <a:moveTo>
                    <a:pt x="6611" y="0"/>
                  </a:moveTo>
                  <a:lnTo>
                    <a:pt x="0" y="8461"/>
                  </a:lnTo>
                  <a:lnTo>
                    <a:pt x="2261" y="10037"/>
                  </a:lnTo>
                  <a:lnTo>
                    <a:pt x="6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52"/>
            <p:cNvSpPr/>
            <p:nvPr/>
          </p:nvSpPr>
          <p:spPr>
            <a:xfrm>
              <a:off x="1412625" y="1727750"/>
              <a:ext cx="82650" cy="319000"/>
            </a:xfrm>
            <a:custGeom>
              <a:avLst/>
              <a:gdLst/>
              <a:ahLst/>
              <a:cxnLst/>
              <a:rect l="l" t="t" r="r" b="b"/>
              <a:pathLst>
                <a:path w="3306" h="12760" extrusionOk="0">
                  <a:moveTo>
                    <a:pt x="1285" y="0"/>
                  </a:moveTo>
                  <a:lnTo>
                    <a:pt x="0" y="12674"/>
                  </a:lnTo>
                  <a:lnTo>
                    <a:pt x="3306" y="12760"/>
                  </a:lnTo>
                  <a:lnTo>
                    <a:pt x="3306" y="12760"/>
                  </a:lnTo>
                  <a:lnTo>
                    <a:pt x="12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52"/>
            <p:cNvSpPr/>
            <p:nvPr/>
          </p:nvSpPr>
          <p:spPr>
            <a:xfrm>
              <a:off x="1532075" y="1882325"/>
              <a:ext cx="168725" cy="163575"/>
            </a:xfrm>
            <a:custGeom>
              <a:avLst/>
              <a:gdLst/>
              <a:ahLst/>
              <a:cxnLst/>
              <a:rect l="l" t="t" r="r" b="b"/>
              <a:pathLst>
                <a:path w="6749" h="6543" extrusionOk="0">
                  <a:moveTo>
                    <a:pt x="3529" y="0"/>
                  </a:moveTo>
                  <a:lnTo>
                    <a:pt x="2176" y="1747"/>
                  </a:lnTo>
                  <a:lnTo>
                    <a:pt x="0" y="2244"/>
                  </a:lnTo>
                  <a:lnTo>
                    <a:pt x="1251" y="4076"/>
                  </a:lnTo>
                  <a:lnTo>
                    <a:pt x="1045" y="6286"/>
                  </a:lnTo>
                  <a:lnTo>
                    <a:pt x="3186" y="5686"/>
                  </a:lnTo>
                  <a:lnTo>
                    <a:pt x="5224" y="6543"/>
                  </a:lnTo>
                  <a:lnTo>
                    <a:pt x="5293" y="4333"/>
                  </a:lnTo>
                  <a:lnTo>
                    <a:pt x="6749" y="2672"/>
                  </a:lnTo>
                  <a:lnTo>
                    <a:pt x="4676" y="1901"/>
                  </a:lnTo>
                  <a:lnTo>
                    <a:pt x="35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52"/>
            <p:cNvSpPr/>
            <p:nvPr/>
          </p:nvSpPr>
          <p:spPr>
            <a:xfrm>
              <a:off x="1558625" y="1910575"/>
              <a:ext cx="115200" cy="111775"/>
            </a:xfrm>
            <a:custGeom>
              <a:avLst/>
              <a:gdLst/>
              <a:ahLst/>
              <a:cxnLst/>
              <a:rect l="l" t="t" r="r" b="b"/>
              <a:pathLst>
                <a:path w="4608" h="4471" extrusionOk="0">
                  <a:moveTo>
                    <a:pt x="2398" y="0"/>
                  </a:moveTo>
                  <a:lnTo>
                    <a:pt x="1473" y="1199"/>
                  </a:lnTo>
                  <a:lnTo>
                    <a:pt x="0" y="1525"/>
                  </a:lnTo>
                  <a:lnTo>
                    <a:pt x="840" y="2792"/>
                  </a:lnTo>
                  <a:lnTo>
                    <a:pt x="703" y="4299"/>
                  </a:lnTo>
                  <a:lnTo>
                    <a:pt x="2158" y="3871"/>
                  </a:lnTo>
                  <a:lnTo>
                    <a:pt x="3563" y="4471"/>
                  </a:lnTo>
                  <a:lnTo>
                    <a:pt x="3614" y="2963"/>
                  </a:lnTo>
                  <a:lnTo>
                    <a:pt x="4608" y="1816"/>
                  </a:lnTo>
                  <a:lnTo>
                    <a:pt x="3186" y="1302"/>
                  </a:lnTo>
                  <a:lnTo>
                    <a:pt x="23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52"/>
            <p:cNvSpPr/>
            <p:nvPr/>
          </p:nvSpPr>
          <p:spPr>
            <a:xfrm>
              <a:off x="1294000" y="2078425"/>
              <a:ext cx="110925" cy="107925"/>
            </a:xfrm>
            <a:custGeom>
              <a:avLst/>
              <a:gdLst/>
              <a:ahLst/>
              <a:cxnLst/>
              <a:rect l="l" t="t" r="r" b="b"/>
              <a:pathLst>
                <a:path w="4437" h="4317" extrusionOk="0">
                  <a:moveTo>
                    <a:pt x="2313" y="0"/>
                  </a:moveTo>
                  <a:lnTo>
                    <a:pt x="1422" y="1148"/>
                  </a:lnTo>
                  <a:lnTo>
                    <a:pt x="1" y="1473"/>
                  </a:lnTo>
                  <a:lnTo>
                    <a:pt x="806" y="2689"/>
                  </a:lnTo>
                  <a:lnTo>
                    <a:pt x="686" y="4145"/>
                  </a:lnTo>
                  <a:lnTo>
                    <a:pt x="686" y="4145"/>
                  </a:lnTo>
                  <a:lnTo>
                    <a:pt x="2090" y="3734"/>
                  </a:lnTo>
                  <a:lnTo>
                    <a:pt x="3426" y="4316"/>
                  </a:lnTo>
                  <a:lnTo>
                    <a:pt x="3478" y="2860"/>
                  </a:lnTo>
                  <a:lnTo>
                    <a:pt x="4437" y="1747"/>
                  </a:lnTo>
                  <a:lnTo>
                    <a:pt x="3067" y="1251"/>
                  </a:lnTo>
                  <a:lnTo>
                    <a:pt x="23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52"/>
            <p:cNvSpPr/>
            <p:nvPr/>
          </p:nvSpPr>
          <p:spPr>
            <a:xfrm>
              <a:off x="1311125" y="2096825"/>
              <a:ext cx="75825" cy="73675"/>
            </a:xfrm>
            <a:custGeom>
              <a:avLst/>
              <a:gdLst/>
              <a:ahLst/>
              <a:cxnLst/>
              <a:rect l="l" t="t" r="r" b="b"/>
              <a:pathLst>
                <a:path w="3033" h="2947" extrusionOk="0">
                  <a:moveTo>
                    <a:pt x="1577" y="1"/>
                  </a:moveTo>
                  <a:lnTo>
                    <a:pt x="977" y="789"/>
                  </a:lnTo>
                  <a:lnTo>
                    <a:pt x="1" y="1011"/>
                  </a:lnTo>
                  <a:lnTo>
                    <a:pt x="549" y="1850"/>
                  </a:lnTo>
                  <a:lnTo>
                    <a:pt x="463" y="2827"/>
                  </a:lnTo>
                  <a:lnTo>
                    <a:pt x="1422" y="2553"/>
                  </a:lnTo>
                  <a:lnTo>
                    <a:pt x="2347" y="2947"/>
                  </a:lnTo>
                  <a:lnTo>
                    <a:pt x="2382" y="1953"/>
                  </a:lnTo>
                  <a:lnTo>
                    <a:pt x="3032" y="1200"/>
                  </a:lnTo>
                  <a:lnTo>
                    <a:pt x="2090" y="857"/>
                  </a:lnTo>
                  <a:lnTo>
                    <a:pt x="1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5" name="Google Shape;2675;p52"/>
          <p:cNvGrpSpPr/>
          <p:nvPr/>
        </p:nvGrpSpPr>
        <p:grpSpPr>
          <a:xfrm flipH="1">
            <a:off x="3268534" y="1303850"/>
            <a:ext cx="1124395" cy="1166444"/>
            <a:chOff x="3039250" y="4546850"/>
            <a:chExt cx="458600" cy="475750"/>
          </a:xfrm>
        </p:grpSpPr>
        <p:sp>
          <p:nvSpPr>
            <p:cNvPr id="2676" name="Google Shape;2676;p52"/>
            <p:cNvSpPr/>
            <p:nvPr/>
          </p:nvSpPr>
          <p:spPr>
            <a:xfrm>
              <a:off x="3055950" y="4577700"/>
              <a:ext cx="438475" cy="441050"/>
            </a:xfrm>
            <a:custGeom>
              <a:avLst/>
              <a:gdLst/>
              <a:ahLst/>
              <a:cxnLst/>
              <a:rect l="l" t="t" r="r" b="b"/>
              <a:pathLst>
                <a:path w="17539" h="17642" extrusionOk="0">
                  <a:moveTo>
                    <a:pt x="1" y="0"/>
                  </a:moveTo>
                  <a:lnTo>
                    <a:pt x="5892" y="14832"/>
                  </a:lnTo>
                  <a:lnTo>
                    <a:pt x="10260" y="10876"/>
                  </a:lnTo>
                  <a:lnTo>
                    <a:pt x="17539" y="17641"/>
                  </a:lnTo>
                  <a:lnTo>
                    <a:pt x="10876" y="6765"/>
                  </a:lnTo>
                  <a:lnTo>
                    <a:pt x="7451" y="95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52"/>
            <p:cNvSpPr/>
            <p:nvPr/>
          </p:nvSpPr>
          <p:spPr>
            <a:xfrm>
              <a:off x="3039250" y="4546850"/>
              <a:ext cx="458600" cy="475750"/>
            </a:xfrm>
            <a:custGeom>
              <a:avLst/>
              <a:gdLst/>
              <a:ahLst/>
              <a:cxnLst/>
              <a:rect l="l" t="t" r="r" b="b"/>
              <a:pathLst>
                <a:path w="18344" h="19030" extrusionOk="0">
                  <a:moveTo>
                    <a:pt x="1401" y="2430"/>
                  </a:moveTo>
                  <a:lnTo>
                    <a:pt x="1474" y="2519"/>
                  </a:lnTo>
                  <a:lnTo>
                    <a:pt x="2416" y="3700"/>
                  </a:lnTo>
                  <a:lnTo>
                    <a:pt x="3358" y="4899"/>
                  </a:lnTo>
                  <a:cubicBezTo>
                    <a:pt x="3666" y="5293"/>
                    <a:pt x="3974" y="5687"/>
                    <a:pt x="4283" y="6098"/>
                  </a:cubicBezTo>
                  <a:cubicBezTo>
                    <a:pt x="4591" y="6492"/>
                    <a:pt x="4899" y="6903"/>
                    <a:pt x="5207" y="7297"/>
                  </a:cubicBezTo>
                  <a:cubicBezTo>
                    <a:pt x="5499" y="7708"/>
                    <a:pt x="5807" y="8119"/>
                    <a:pt x="6098" y="8530"/>
                  </a:cubicBezTo>
                  <a:lnTo>
                    <a:pt x="7879" y="10962"/>
                  </a:lnTo>
                  <a:lnTo>
                    <a:pt x="8068" y="11219"/>
                  </a:lnTo>
                  <a:lnTo>
                    <a:pt x="8307" y="11014"/>
                  </a:lnTo>
                  <a:cubicBezTo>
                    <a:pt x="8890" y="10568"/>
                    <a:pt x="9489" y="10123"/>
                    <a:pt x="10054" y="9678"/>
                  </a:cubicBezTo>
                  <a:lnTo>
                    <a:pt x="10928" y="8993"/>
                  </a:lnTo>
                  <a:lnTo>
                    <a:pt x="11446" y="8567"/>
                  </a:lnTo>
                  <a:lnTo>
                    <a:pt x="11446" y="8567"/>
                  </a:lnTo>
                  <a:cubicBezTo>
                    <a:pt x="11646" y="8896"/>
                    <a:pt x="11848" y="9218"/>
                    <a:pt x="12058" y="9541"/>
                  </a:cubicBezTo>
                  <a:lnTo>
                    <a:pt x="12897" y="10894"/>
                  </a:lnTo>
                  <a:lnTo>
                    <a:pt x="13754" y="12247"/>
                  </a:lnTo>
                  <a:cubicBezTo>
                    <a:pt x="14045" y="12692"/>
                    <a:pt x="14319" y="13137"/>
                    <a:pt x="14610" y="13583"/>
                  </a:cubicBezTo>
                  <a:cubicBezTo>
                    <a:pt x="15192" y="14490"/>
                    <a:pt x="15775" y="15364"/>
                    <a:pt x="16357" y="16255"/>
                  </a:cubicBezTo>
                  <a:lnTo>
                    <a:pt x="17265" y="17573"/>
                  </a:lnTo>
                  <a:cubicBezTo>
                    <a:pt x="17461" y="17873"/>
                    <a:pt x="17665" y="18165"/>
                    <a:pt x="17871" y="18460"/>
                  </a:cubicBezTo>
                  <a:lnTo>
                    <a:pt x="17871" y="18460"/>
                  </a:lnTo>
                  <a:cubicBezTo>
                    <a:pt x="17412" y="17988"/>
                    <a:pt x="16953" y="17519"/>
                    <a:pt x="16494" y="17060"/>
                  </a:cubicBezTo>
                  <a:cubicBezTo>
                    <a:pt x="15929" y="16460"/>
                    <a:pt x="15330" y="15895"/>
                    <a:pt x="14747" y="15295"/>
                  </a:cubicBezTo>
                  <a:cubicBezTo>
                    <a:pt x="14148" y="14713"/>
                    <a:pt x="13565" y="14131"/>
                    <a:pt x="12983" y="13548"/>
                  </a:cubicBezTo>
                  <a:lnTo>
                    <a:pt x="11185" y="11819"/>
                  </a:lnTo>
                  <a:lnTo>
                    <a:pt x="10945" y="11579"/>
                  </a:lnTo>
                  <a:lnTo>
                    <a:pt x="10671" y="11819"/>
                  </a:lnTo>
                  <a:cubicBezTo>
                    <a:pt x="9934" y="12469"/>
                    <a:pt x="9181" y="13120"/>
                    <a:pt x="8444" y="13771"/>
                  </a:cubicBezTo>
                  <a:lnTo>
                    <a:pt x="7348" y="14747"/>
                  </a:lnTo>
                  <a:cubicBezTo>
                    <a:pt x="7151" y="14926"/>
                    <a:pt x="6948" y="15105"/>
                    <a:pt x="6745" y="15284"/>
                  </a:cubicBezTo>
                  <a:lnTo>
                    <a:pt x="6745" y="15284"/>
                  </a:lnTo>
                  <a:lnTo>
                    <a:pt x="6252" y="14045"/>
                  </a:lnTo>
                  <a:cubicBezTo>
                    <a:pt x="5995" y="13429"/>
                    <a:pt x="5738" y="12812"/>
                    <a:pt x="5499" y="12195"/>
                  </a:cubicBezTo>
                  <a:lnTo>
                    <a:pt x="3974" y="8513"/>
                  </a:lnTo>
                  <a:lnTo>
                    <a:pt x="3221" y="6663"/>
                  </a:lnTo>
                  <a:lnTo>
                    <a:pt x="2433" y="4831"/>
                  </a:lnTo>
                  <a:lnTo>
                    <a:pt x="1401" y="2430"/>
                  </a:lnTo>
                  <a:close/>
                  <a:moveTo>
                    <a:pt x="1" y="1"/>
                  </a:moveTo>
                  <a:lnTo>
                    <a:pt x="480" y="1303"/>
                  </a:lnTo>
                  <a:lnTo>
                    <a:pt x="1850" y="5053"/>
                  </a:lnTo>
                  <a:lnTo>
                    <a:pt x="2536" y="6937"/>
                  </a:lnTo>
                  <a:lnTo>
                    <a:pt x="3255" y="8787"/>
                  </a:lnTo>
                  <a:lnTo>
                    <a:pt x="4676" y="12521"/>
                  </a:lnTo>
                  <a:cubicBezTo>
                    <a:pt x="4916" y="13137"/>
                    <a:pt x="5156" y="13771"/>
                    <a:pt x="5396" y="14388"/>
                  </a:cubicBezTo>
                  <a:lnTo>
                    <a:pt x="6132" y="16237"/>
                  </a:lnTo>
                  <a:lnTo>
                    <a:pt x="6372" y="16854"/>
                  </a:lnTo>
                  <a:lnTo>
                    <a:pt x="6869" y="16409"/>
                  </a:lnTo>
                  <a:cubicBezTo>
                    <a:pt x="7228" y="16083"/>
                    <a:pt x="7588" y="15741"/>
                    <a:pt x="7948" y="15415"/>
                  </a:cubicBezTo>
                  <a:lnTo>
                    <a:pt x="9027" y="14405"/>
                  </a:lnTo>
                  <a:cubicBezTo>
                    <a:pt x="9677" y="13830"/>
                    <a:pt x="10301" y="13228"/>
                    <a:pt x="10934" y="12635"/>
                  </a:cubicBezTo>
                  <a:lnTo>
                    <a:pt x="10934" y="12635"/>
                  </a:lnTo>
                  <a:lnTo>
                    <a:pt x="12521" y="14045"/>
                  </a:lnTo>
                  <a:cubicBezTo>
                    <a:pt x="13137" y="14593"/>
                    <a:pt x="13771" y="15124"/>
                    <a:pt x="14388" y="15672"/>
                  </a:cubicBezTo>
                  <a:cubicBezTo>
                    <a:pt x="15021" y="16220"/>
                    <a:pt x="15638" y="16768"/>
                    <a:pt x="16271" y="17299"/>
                  </a:cubicBezTo>
                  <a:cubicBezTo>
                    <a:pt x="16905" y="17830"/>
                    <a:pt x="17539" y="18378"/>
                    <a:pt x="18173" y="18892"/>
                  </a:cubicBezTo>
                  <a:lnTo>
                    <a:pt x="18344" y="19029"/>
                  </a:lnTo>
                  <a:lnTo>
                    <a:pt x="18241" y="18841"/>
                  </a:lnTo>
                  <a:cubicBezTo>
                    <a:pt x="18001" y="18378"/>
                    <a:pt x="17744" y="17899"/>
                    <a:pt x="17488" y="17436"/>
                  </a:cubicBezTo>
                  <a:lnTo>
                    <a:pt x="16717" y="16049"/>
                  </a:lnTo>
                  <a:cubicBezTo>
                    <a:pt x="16203" y="15107"/>
                    <a:pt x="15672" y="14182"/>
                    <a:pt x="15141" y="13274"/>
                  </a:cubicBezTo>
                  <a:cubicBezTo>
                    <a:pt x="14867" y="12812"/>
                    <a:pt x="14593" y="12350"/>
                    <a:pt x="14336" y="11887"/>
                  </a:cubicBezTo>
                  <a:lnTo>
                    <a:pt x="13514" y="10517"/>
                  </a:lnTo>
                  <a:lnTo>
                    <a:pt x="12692" y="9147"/>
                  </a:lnTo>
                  <a:cubicBezTo>
                    <a:pt x="12418" y="8702"/>
                    <a:pt x="12144" y="8239"/>
                    <a:pt x="11870" y="7794"/>
                  </a:cubicBezTo>
                  <a:lnTo>
                    <a:pt x="11630" y="7417"/>
                  </a:lnTo>
                  <a:lnTo>
                    <a:pt x="11305" y="7691"/>
                  </a:lnTo>
                  <a:lnTo>
                    <a:pt x="10448" y="8393"/>
                  </a:lnTo>
                  <a:lnTo>
                    <a:pt x="9609" y="9113"/>
                  </a:lnTo>
                  <a:cubicBezTo>
                    <a:pt x="9119" y="9513"/>
                    <a:pt x="8642" y="9940"/>
                    <a:pt x="8156" y="10359"/>
                  </a:cubicBezTo>
                  <a:lnTo>
                    <a:pt x="8156" y="10359"/>
                  </a:lnTo>
                  <a:lnTo>
                    <a:pt x="6423" y="8273"/>
                  </a:lnTo>
                  <a:cubicBezTo>
                    <a:pt x="6098" y="7879"/>
                    <a:pt x="5773" y="7503"/>
                    <a:pt x="5447" y="7109"/>
                  </a:cubicBezTo>
                  <a:cubicBezTo>
                    <a:pt x="5139" y="6715"/>
                    <a:pt x="4813" y="6321"/>
                    <a:pt x="4505" y="5927"/>
                  </a:cubicBezTo>
                  <a:cubicBezTo>
                    <a:pt x="4197" y="5533"/>
                    <a:pt x="3871" y="5139"/>
                    <a:pt x="3563" y="4728"/>
                  </a:cubicBezTo>
                  <a:lnTo>
                    <a:pt x="2638" y="3529"/>
                  </a:lnTo>
                  <a:lnTo>
                    <a:pt x="1731" y="2330"/>
                  </a:lnTo>
                  <a:lnTo>
                    <a:pt x="823" y="11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8" name="Google Shape;2678;p52"/>
          <p:cNvGrpSpPr/>
          <p:nvPr/>
        </p:nvGrpSpPr>
        <p:grpSpPr>
          <a:xfrm rot="-1437375" flipH="1">
            <a:off x="425995" y="506649"/>
            <a:ext cx="435954" cy="1178552"/>
            <a:chOff x="2482625" y="4592250"/>
            <a:chExt cx="212400" cy="574200"/>
          </a:xfrm>
        </p:grpSpPr>
        <p:sp>
          <p:nvSpPr>
            <p:cNvPr id="2679" name="Google Shape;2679;p52"/>
            <p:cNvSpPr/>
            <p:nvPr/>
          </p:nvSpPr>
          <p:spPr>
            <a:xfrm>
              <a:off x="2494200" y="4639775"/>
              <a:ext cx="186700" cy="522400"/>
            </a:xfrm>
            <a:custGeom>
              <a:avLst/>
              <a:gdLst/>
              <a:ahLst/>
              <a:cxnLst/>
              <a:rect l="l" t="t" r="r" b="b"/>
              <a:pathLst>
                <a:path w="7468" h="20896" extrusionOk="0">
                  <a:moveTo>
                    <a:pt x="5121" y="1"/>
                  </a:moveTo>
                  <a:lnTo>
                    <a:pt x="4676" y="9780"/>
                  </a:lnTo>
                  <a:lnTo>
                    <a:pt x="0" y="9027"/>
                  </a:lnTo>
                  <a:lnTo>
                    <a:pt x="2158" y="20896"/>
                  </a:lnTo>
                  <a:lnTo>
                    <a:pt x="3888" y="12486"/>
                  </a:lnTo>
                  <a:lnTo>
                    <a:pt x="7467" y="13051"/>
                  </a:lnTo>
                  <a:lnTo>
                    <a:pt x="51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52"/>
            <p:cNvSpPr/>
            <p:nvPr/>
          </p:nvSpPr>
          <p:spPr>
            <a:xfrm>
              <a:off x="2482625" y="4592250"/>
              <a:ext cx="212400" cy="574200"/>
            </a:xfrm>
            <a:custGeom>
              <a:avLst/>
              <a:gdLst/>
              <a:ahLst/>
              <a:cxnLst/>
              <a:rect l="l" t="t" r="r" b="b"/>
              <a:pathLst>
                <a:path w="8496" h="22968" extrusionOk="0">
                  <a:moveTo>
                    <a:pt x="5654" y="3822"/>
                  </a:moveTo>
                  <a:lnTo>
                    <a:pt x="5858" y="5224"/>
                  </a:lnTo>
                  <a:cubicBezTo>
                    <a:pt x="6012" y="6303"/>
                    <a:pt x="6183" y="7399"/>
                    <a:pt x="6372" y="8495"/>
                  </a:cubicBezTo>
                  <a:lnTo>
                    <a:pt x="6920" y="11767"/>
                  </a:lnTo>
                  <a:lnTo>
                    <a:pt x="7194" y="13394"/>
                  </a:lnTo>
                  <a:lnTo>
                    <a:pt x="7374" y="14401"/>
                  </a:lnTo>
                  <a:lnTo>
                    <a:pt x="7374" y="14401"/>
                  </a:lnTo>
                  <a:cubicBezTo>
                    <a:pt x="7285" y="14391"/>
                    <a:pt x="7196" y="14380"/>
                    <a:pt x="7108" y="14370"/>
                  </a:cubicBezTo>
                  <a:lnTo>
                    <a:pt x="6201" y="14250"/>
                  </a:lnTo>
                  <a:cubicBezTo>
                    <a:pt x="5909" y="14199"/>
                    <a:pt x="5601" y="14165"/>
                    <a:pt x="5310" y="14130"/>
                  </a:cubicBezTo>
                  <a:lnTo>
                    <a:pt x="4402" y="14028"/>
                  </a:lnTo>
                  <a:lnTo>
                    <a:pt x="4043" y="13976"/>
                  </a:lnTo>
                  <a:lnTo>
                    <a:pt x="3974" y="14319"/>
                  </a:lnTo>
                  <a:lnTo>
                    <a:pt x="3597" y="16425"/>
                  </a:lnTo>
                  <a:lnTo>
                    <a:pt x="3238" y="18549"/>
                  </a:lnTo>
                  <a:cubicBezTo>
                    <a:pt x="3135" y="19251"/>
                    <a:pt x="3015" y="19953"/>
                    <a:pt x="2895" y="20656"/>
                  </a:cubicBezTo>
                  <a:cubicBezTo>
                    <a:pt x="2809" y="21272"/>
                    <a:pt x="2724" y="21872"/>
                    <a:pt x="2638" y="22488"/>
                  </a:cubicBezTo>
                  <a:cubicBezTo>
                    <a:pt x="2535" y="21581"/>
                    <a:pt x="2415" y="20690"/>
                    <a:pt x="2296" y="19782"/>
                  </a:cubicBezTo>
                  <a:lnTo>
                    <a:pt x="2073" y="18292"/>
                  </a:lnTo>
                  <a:lnTo>
                    <a:pt x="1850" y="16802"/>
                  </a:lnTo>
                  <a:cubicBezTo>
                    <a:pt x="1765" y="16305"/>
                    <a:pt x="1696" y="15809"/>
                    <a:pt x="1611" y="15312"/>
                  </a:cubicBezTo>
                  <a:lnTo>
                    <a:pt x="1371" y="13822"/>
                  </a:lnTo>
                  <a:cubicBezTo>
                    <a:pt x="1216" y="13020"/>
                    <a:pt x="1084" y="12206"/>
                    <a:pt x="938" y="11390"/>
                  </a:cubicBezTo>
                  <a:lnTo>
                    <a:pt x="938" y="11390"/>
                  </a:lnTo>
                  <a:cubicBezTo>
                    <a:pt x="1150" y="11420"/>
                    <a:pt x="1363" y="11448"/>
                    <a:pt x="1576" y="11476"/>
                  </a:cubicBezTo>
                  <a:lnTo>
                    <a:pt x="2741" y="11647"/>
                  </a:lnTo>
                  <a:cubicBezTo>
                    <a:pt x="3529" y="11750"/>
                    <a:pt x="4299" y="11835"/>
                    <a:pt x="5087" y="11938"/>
                  </a:cubicBezTo>
                  <a:lnTo>
                    <a:pt x="5396" y="11972"/>
                  </a:lnTo>
                  <a:lnTo>
                    <a:pt x="5396" y="11681"/>
                  </a:lnTo>
                  <a:cubicBezTo>
                    <a:pt x="5396" y="10876"/>
                    <a:pt x="5396" y="10054"/>
                    <a:pt x="5413" y="9232"/>
                  </a:cubicBezTo>
                  <a:lnTo>
                    <a:pt x="5447" y="8016"/>
                  </a:lnTo>
                  <a:lnTo>
                    <a:pt x="5481" y="6783"/>
                  </a:lnTo>
                  <a:cubicBezTo>
                    <a:pt x="5498" y="6389"/>
                    <a:pt x="5533" y="5978"/>
                    <a:pt x="5550" y="5567"/>
                  </a:cubicBezTo>
                  <a:cubicBezTo>
                    <a:pt x="5567" y="5156"/>
                    <a:pt x="5601" y="4762"/>
                    <a:pt x="5618" y="4351"/>
                  </a:cubicBezTo>
                  <a:cubicBezTo>
                    <a:pt x="5629" y="4174"/>
                    <a:pt x="5641" y="3998"/>
                    <a:pt x="5654" y="3822"/>
                  </a:cubicBezTo>
                  <a:close/>
                  <a:moveTo>
                    <a:pt x="5413" y="0"/>
                  </a:moveTo>
                  <a:lnTo>
                    <a:pt x="5361" y="1884"/>
                  </a:lnTo>
                  <a:cubicBezTo>
                    <a:pt x="5344" y="2707"/>
                    <a:pt x="5344" y="3511"/>
                    <a:pt x="5327" y="4334"/>
                  </a:cubicBezTo>
                  <a:cubicBezTo>
                    <a:pt x="5310" y="4745"/>
                    <a:pt x="5293" y="5156"/>
                    <a:pt x="5276" y="5550"/>
                  </a:cubicBezTo>
                  <a:cubicBezTo>
                    <a:pt x="5259" y="5961"/>
                    <a:pt x="5259" y="6372"/>
                    <a:pt x="5224" y="6783"/>
                  </a:cubicBezTo>
                  <a:lnTo>
                    <a:pt x="5156" y="7999"/>
                  </a:lnTo>
                  <a:lnTo>
                    <a:pt x="5070" y="9215"/>
                  </a:lnTo>
                  <a:cubicBezTo>
                    <a:pt x="5025" y="9933"/>
                    <a:pt x="4967" y="10637"/>
                    <a:pt x="4896" y="11352"/>
                  </a:cubicBezTo>
                  <a:lnTo>
                    <a:pt x="4896" y="11352"/>
                  </a:lnTo>
                  <a:cubicBezTo>
                    <a:pt x="4218" y="11216"/>
                    <a:pt x="3537" y="11082"/>
                    <a:pt x="2844" y="10962"/>
                  </a:cubicBezTo>
                  <a:lnTo>
                    <a:pt x="1696" y="10739"/>
                  </a:lnTo>
                  <a:cubicBezTo>
                    <a:pt x="1302" y="10671"/>
                    <a:pt x="908" y="10619"/>
                    <a:pt x="514" y="10551"/>
                  </a:cubicBezTo>
                  <a:lnTo>
                    <a:pt x="1" y="10465"/>
                  </a:lnTo>
                  <a:lnTo>
                    <a:pt x="1" y="10465"/>
                  </a:lnTo>
                  <a:lnTo>
                    <a:pt x="86" y="10996"/>
                  </a:lnTo>
                  <a:cubicBezTo>
                    <a:pt x="257" y="11989"/>
                    <a:pt x="463" y="12966"/>
                    <a:pt x="651" y="13959"/>
                  </a:cubicBezTo>
                  <a:lnTo>
                    <a:pt x="943" y="15432"/>
                  </a:lnTo>
                  <a:cubicBezTo>
                    <a:pt x="1045" y="15929"/>
                    <a:pt x="1131" y="16425"/>
                    <a:pt x="1234" y="16922"/>
                  </a:cubicBezTo>
                  <a:lnTo>
                    <a:pt x="1559" y="18395"/>
                  </a:lnTo>
                  <a:lnTo>
                    <a:pt x="1885" y="19868"/>
                  </a:lnTo>
                  <a:cubicBezTo>
                    <a:pt x="2107" y="20844"/>
                    <a:pt x="2330" y="21820"/>
                    <a:pt x="2587" y="22797"/>
                  </a:cubicBezTo>
                  <a:lnTo>
                    <a:pt x="2621" y="22968"/>
                  </a:lnTo>
                  <a:lnTo>
                    <a:pt x="2672" y="22797"/>
                  </a:lnTo>
                  <a:cubicBezTo>
                    <a:pt x="2861" y="22112"/>
                    <a:pt x="3032" y="21426"/>
                    <a:pt x="3203" y="20724"/>
                  </a:cubicBezTo>
                  <a:cubicBezTo>
                    <a:pt x="3392" y="20039"/>
                    <a:pt x="3563" y="19337"/>
                    <a:pt x="3734" y="18652"/>
                  </a:cubicBezTo>
                  <a:lnTo>
                    <a:pt x="4231" y="16562"/>
                  </a:lnTo>
                  <a:lnTo>
                    <a:pt x="4628" y="14831"/>
                  </a:lnTo>
                  <a:lnTo>
                    <a:pt x="4628" y="14831"/>
                  </a:lnTo>
                  <a:lnTo>
                    <a:pt x="5173" y="14935"/>
                  </a:lnTo>
                  <a:cubicBezTo>
                    <a:pt x="5481" y="14987"/>
                    <a:pt x="5772" y="15055"/>
                    <a:pt x="6081" y="15107"/>
                  </a:cubicBezTo>
                  <a:lnTo>
                    <a:pt x="6971" y="15261"/>
                  </a:lnTo>
                  <a:cubicBezTo>
                    <a:pt x="7262" y="15312"/>
                    <a:pt x="7571" y="15363"/>
                    <a:pt x="7862" y="15398"/>
                  </a:cubicBezTo>
                  <a:lnTo>
                    <a:pt x="8496" y="15500"/>
                  </a:lnTo>
                  <a:lnTo>
                    <a:pt x="8376" y="14867"/>
                  </a:lnTo>
                  <a:lnTo>
                    <a:pt x="8085" y="13240"/>
                  </a:lnTo>
                  <a:lnTo>
                    <a:pt x="7776" y="11613"/>
                  </a:lnTo>
                  <a:lnTo>
                    <a:pt x="7143" y="8358"/>
                  </a:lnTo>
                  <a:cubicBezTo>
                    <a:pt x="6937" y="7262"/>
                    <a:pt x="6732" y="6183"/>
                    <a:pt x="6492" y="5104"/>
                  </a:cubicBezTo>
                  <a:lnTo>
                    <a:pt x="5807" y="1850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5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SUPERHERO ICON PACK</a:t>
            </a:r>
            <a:endParaRPr/>
          </a:p>
        </p:txBody>
      </p:sp>
      <p:grpSp>
        <p:nvGrpSpPr>
          <p:cNvPr id="2686" name="Google Shape;2686;p53"/>
          <p:cNvGrpSpPr/>
          <p:nvPr/>
        </p:nvGrpSpPr>
        <p:grpSpPr>
          <a:xfrm>
            <a:off x="720000" y="1661378"/>
            <a:ext cx="363844" cy="364687"/>
            <a:chOff x="720000" y="1661378"/>
            <a:chExt cx="363844" cy="364687"/>
          </a:xfrm>
        </p:grpSpPr>
        <p:sp>
          <p:nvSpPr>
            <p:cNvPr id="2687" name="Google Shape;2687;p53"/>
            <p:cNvSpPr/>
            <p:nvPr/>
          </p:nvSpPr>
          <p:spPr>
            <a:xfrm>
              <a:off x="720000" y="1661378"/>
              <a:ext cx="363843" cy="364686"/>
            </a:xfrm>
            <a:custGeom>
              <a:avLst/>
              <a:gdLst/>
              <a:ahLst/>
              <a:cxnLst/>
              <a:rect l="l" t="t" r="r" b="b"/>
              <a:pathLst>
                <a:path w="10360" h="10384" extrusionOk="0">
                  <a:moveTo>
                    <a:pt x="5168" y="1"/>
                  </a:moveTo>
                  <a:cubicBezTo>
                    <a:pt x="2310" y="1"/>
                    <a:pt x="0" y="2334"/>
                    <a:pt x="0" y="5192"/>
                  </a:cubicBezTo>
                  <a:cubicBezTo>
                    <a:pt x="0" y="8050"/>
                    <a:pt x="2310" y="10384"/>
                    <a:pt x="5168" y="10384"/>
                  </a:cubicBezTo>
                  <a:cubicBezTo>
                    <a:pt x="8049" y="10384"/>
                    <a:pt x="10359" y="8050"/>
                    <a:pt x="10359" y="5192"/>
                  </a:cubicBezTo>
                  <a:cubicBezTo>
                    <a:pt x="10359" y="2334"/>
                    <a:pt x="8049" y="1"/>
                    <a:pt x="51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53"/>
            <p:cNvSpPr/>
            <p:nvPr/>
          </p:nvSpPr>
          <p:spPr>
            <a:xfrm>
              <a:off x="747605" y="1708229"/>
              <a:ext cx="336239" cy="317836"/>
            </a:xfrm>
            <a:custGeom>
              <a:avLst/>
              <a:gdLst/>
              <a:ahLst/>
              <a:cxnLst/>
              <a:rect l="l" t="t" r="r" b="b"/>
              <a:pathLst>
                <a:path w="9574" h="9050" extrusionOk="0">
                  <a:moveTo>
                    <a:pt x="6454" y="0"/>
                  </a:moveTo>
                  <a:lnTo>
                    <a:pt x="4382" y="167"/>
                  </a:lnTo>
                  <a:lnTo>
                    <a:pt x="2334" y="0"/>
                  </a:lnTo>
                  <a:lnTo>
                    <a:pt x="2334" y="0"/>
                  </a:lnTo>
                  <a:lnTo>
                    <a:pt x="2643" y="381"/>
                  </a:lnTo>
                  <a:cubicBezTo>
                    <a:pt x="1715" y="667"/>
                    <a:pt x="1310" y="1239"/>
                    <a:pt x="1119" y="2072"/>
                  </a:cubicBezTo>
                  <a:lnTo>
                    <a:pt x="405" y="1429"/>
                  </a:lnTo>
                  <a:lnTo>
                    <a:pt x="0" y="4096"/>
                  </a:lnTo>
                  <a:lnTo>
                    <a:pt x="738" y="5620"/>
                  </a:lnTo>
                  <a:lnTo>
                    <a:pt x="1786" y="6644"/>
                  </a:lnTo>
                  <a:cubicBezTo>
                    <a:pt x="2024" y="7025"/>
                    <a:pt x="2262" y="7335"/>
                    <a:pt x="2501" y="7573"/>
                  </a:cubicBezTo>
                  <a:lnTo>
                    <a:pt x="3953" y="9026"/>
                  </a:lnTo>
                  <a:cubicBezTo>
                    <a:pt x="4096" y="9026"/>
                    <a:pt x="4239" y="9050"/>
                    <a:pt x="4382" y="9050"/>
                  </a:cubicBezTo>
                  <a:cubicBezTo>
                    <a:pt x="7263" y="9050"/>
                    <a:pt x="9573" y="6716"/>
                    <a:pt x="9573" y="3858"/>
                  </a:cubicBezTo>
                  <a:cubicBezTo>
                    <a:pt x="9573" y="3358"/>
                    <a:pt x="9502" y="2882"/>
                    <a:pt x="9383" y="2429"/>
                  </a:cubicBezTo>
                  <a:lnTo>
                    <a:pt x="8383" y="1429"/>
                  </a:lnTo>
                  <a:lnTo>
                    <a:pt x="8287" y="1786"/>
                  </a:lnTo>
                  <a:lnTo>
                    <a:pt x="64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53"/>
            <p:cNvSpPr/>
            <p:nvPr/>
          </p:nvSpPr>
          <p:spPr>
            <a:xfrm>
              <a:off x="747605" y="1758417"/>
              <a:ext cx="46007" cy="148066"/>
            </a:xfrm>
            <a:custGeom>
              <a:avLst/>
              <a:gdLst/>
              <a:ahLst/>
              <a:cxnLst/>
              <a:rect l="l" t="t" r="r" b="b"/>
              <a:pathLst>
                <a:path w="1310" h="4216" extrusionOk="0">
                  <a:moveTo>
                    <a:pt x="405" y="0"/>
                  </a:moveTo>
                  <a:lnTo>
                    <a:pt x="0" y="2691"/>
                  </a:lnTo>
                  <a:lnTo>
                    <a:pt x="738" y="4215"/>
                  </a:lnTo>
                  <a:lnTo>
                    <a:pt x="1310" y="4215"/>
                  </a:lnTo>
                  <a:lnTo>
                    <a:pt x="953" y="2096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53"/>
            <p:cNvSpPr/>
            <p:nvPr/>
          </p:nvSpPr>
          <p:spPr>
            <a:xfrm>
              <a:off x="1009362" y="1758417"/>
              <a:ext cx="46885" cy="148066"/>
            </a:xfrm>
            <a:custGeom>
              <a:avLst/>
              <a:gdLst/>
              <a:ahLst/>
              <a:cxnLst/>
              <a:rect l="l" t="t" r="r" b="b"/>
              <a:pathLst>
                <a:path w="1335" h="4216" extrusionOk="0">
                  <a:moveTo>
                    <a:pt x="930" y="0"/>
                  </a:moveTo>
                  <a:lnTo>
                    <a:pt x="382" y="2096"/>
                  </a:lnTo>
                  <a:lnTo>
                    <a:pt x="1" y="4215"/>
                  </a:lnTo>
                  <a:lnTo>
                    <a:pt x="573" y="4215"/>
                  </a:lnTo>
                  <a:lnTo>
                    <a:pt x="1335" y="2691"/>
                  </a:lnTo>
                  <a:lnTo>
                    <a:pt x="9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53"/>
            <p:cNvSpPr/>
            <p:nvPr/>
          </p:nvSpPr>
          <p:spPr>
            <a:xfrm>
              <a:off x="780197" y="1714902"/>
              <a:ext cx="242574" cy="260134"/>
            </a:xfrm>
            <a:custGeom>
              <a:avLst/>
              <a:gdLst/>
              <a:ahLst/>
              <a:cxnLst/>
              <a:rect l="l" t="t" r="r" b="b"/>
              <a:pathLst>
                <a:path w="6907" h="7407" extrusionOk="0">
                  <a:moveTo>
                    <a:pt x="3454" y="1"/>
                  </a:moveTo>
                  <a:cubicBezTo>
                    <a:pt x="477" y="1"/>
                    <a:pt x="144" y="1191"/>
                    <a:pt x="1" y="3335"/>
                  </a:cubicBezTo>
                  <a:lnTo>
                    <a:pt x="382" y="5454"/>
                  </a:lnTo>
                  <a:cubicBezTo>
                    <a:pt x="715" y="6335"/>
                    <a:pt x="1144" y="6955"/>
                    <a:pt x="1573" y="7407"/>
                  </a:cubicBezTo>
                  <a:lnTo>
                    <a:pt x="1287" y="5073"/>
                  </a:lnTo>
                  <a:lnTo>
                    <a:pt x="5645" y="5073"/>
                  </a:lnTo>
                  <a:lnTo>
                    <a:pt x="5335" y="7407"/>
                  </a:lnTo>
                  <a:cubicBezTo>
                    <a:pt x="5788" y="6955"/>
                    <a:pt x="6216" y="6335"/>
                    <a:pt x="6550" y="5454"/>
                  </a:cubicBezTo>
                  <a:lnTo>
                    <a:pt x="6907" y="3335"/>
                  </a:lnTo>
                  <a:cubicBezTo>
                    <a:pt x="6764" y="1191"/>
                    <a:pt x="6431" y="1"/>
                    <a:pt x="3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53"/>
            <p:cNvSpPr/>
            <p:nvPr/>
          </p:nvSpPr>
          <p:spPr>
            <a:xfrm>
              <a:off x="901470" y="1714902"/>
              <a:ext cx="121304" cy="260134"/>
            </a:xfrm>
            <a:custGeom>
              <a:avLst/>
              <a:gdLst/>
              <a:ahLst/>
              <a:cxnLst/>
              <a:rect l="l" t="t" r="r" b="b"/>
              <a:pathLst>
                <a:path w="3454" h="7407" extrusionOk="0">
                  <a:moveTo>
                    <a:pt x="1" y="1"/>
                  </a:moveTo>
                  <a:lnTo>
                    <a:pt x="1" y="5073"/>
                  </a:lnTo>
                  <a:lnTo>
                    <a:pt x="2192" y="5073"/>
                  </a:lnTo>
                  <a:lnTo>
                    <a:pt x="2144" y="5454"/>
                  </a:lnTo>
                  <a:lnTo>
                    <a:pt x="1882" y="7407"/>
                  </a:lnTo>
                  <a:cubicBezTo>
                    <a:pt x="2335" y="6955"/>
                    <a:pt x="2763" y="6335"/>
                    <a:pt x="3097" y="5454"/>
                  </a:cubicBezTo>
                  <a:lnTo>
                    <a:pt x="3454" y="3335"/>
                  </a:lnTo>
                  <a:cubicBezTo>
                    <a:pt x="3359" y="1715"/>
                    <a:pt x="3144" y="644"/>
                    <a:pt x="1739" y="215"/>
                  </a:cubicBezTo>
                  <a:cubicBezTo>
                    <a:pt x="1287" y="72"/>
                    <a:pt x="739" y="1"/>
                    <a:pt x="1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53"/>
            <p:cNvSpPr/>
            <p:nvPr/>
          </p:nvSpPr>
          <p:spPr>
            <a:xfrm>
              <a:off x="811139" y="1810256"/>
              <a:ext cx="181535" cy="97879"/>
            </a:xfrm>
            <a:custGeom>
              <a:avLst/>
              <a:gdLst/>
              <a:ahLst/>
              <a:cxnLst/>
              <a:rect l="l" t="t" r="r" b="b"/>
              <a:pathLst>
                <a:path w="5169" h="2787" extrusionOk="0">
                  <a:moveTo>
                    <a:pt x="1" y="1"/>
                  </a:moveTo>
                  <a:lnTo>
                    <a:pt x="72" y="2787"/>
                  </a:lnTo>
                  <a:lnTo>
                    <a:pt x="2573" y="2406"/>
                  </a:lnTo>
                  <a:lnTo>
                    <a:pt x="5097" y="2787"/>
                  </a:lnTo>
                  <a:lnTo>
                    <a:pt x="5169" y="1"/>
                  </a:lnTo>
                  <a:lnTo>
                    <a:pt x="5169" y="1"/>
                  </a:lnTo>
                  <a:lnTo>
                    <a:pt x="2573" y="7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53"/>
            <p:cNvSpPr/>
            <p:nvPr/>
          </p:nvSpPr>
          <p:spPr>
            <a:xfrm>
              <a:off x="901470" y="1810256"/>
              <a:ext cx="91207" cy="97879"/>
            </a:xfrm>
            <a:custGeom>
              <a:avLst/>
              <a:gdLst/>
              <a:ahLst/>
              <a:cxnLst/>
              <a:rect l="l" t="t" r="r" b="b"/>
              <a:pathLst>
                <a:path w="2597" h="2787" extrusionOk="0">
                  <a:moveTo>
                    <a:pt x="2597" y="1"/>
                  </a:moveTo>
                  <a:lnTo>
                    <a:pt x="1" y="763"/>
                  </a:lnTo>
                  <a:lnTo>
                    <a:pt x="1" y="2406"/>
                  </a:lnTo>
                  <a:lnTo>
                    <a:pt x="2144" y="2739"/>
                  </a:lnTo>
                  <a:lnTo>
                    <a:pt x="2525" y="2787"/>
                  </a:lnTo>
                  <a:lnTo>
                    <a:pt x="2597" y="1"/>
                  </a:lnTo>
                  <a:close/>
                </a:path>
              </a:pathLst>
            </a:custGeom>
            <a:solidFill>
              <a:srgbClr val="009A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53"/>
            <p:cNvSpPr/>
            <p:nvPr/>
          </p:nvSpPr>
          <p:spPr>
            <a:xfrm>
              <a:off x="822869" y="1846430"/>
              <a:ext cx="70275" cy="41652"/>
            </a:xfrm>
            <a:custGeom>
              <a:avLst/>
              <a:gdLst/>
              <a:ahLst/>
              <a:cxnLst/>
              <a:rect l="l" t="t" r="r" b="b"/>
              <a:pathLst>
                <a:path w="2001" h="1186" extrusionOk="0">
                  <a:moveTo>
                    <a:pt x="901" y="0"/>
                  </a:moveTo>
                  <a:cubicBezTo>
                    <a:pt x="489" y="0"/>
                    <a:pt x="161" y="236"/>
                    <a:pt x="119" y="257"/>
                  </a:cubicBezTo>
                  <a:cubicBezTo>
                    <a:pt x="48" y="328"/>
                    <a:pt x="0" y="423"/>
                    <a:pt x="24" y="542"/>
                  </a:cubicBezTo>
                  <a:cubicBezTo>
                    <a:pt x="48" y="590"/>
                    <a:pt x="72" y="638"/>
                    <a:pt x="96" y="661"/>
                  </a:cubicBezTo>
                  <a:cubicBezTo>
                    <a:pt x="167" y="757"/>
                    <a:pt x="477" y="1114"/>
                    <a:pt x="905" y="1185"/>
                  </a:cubicBezTo>
                  <a:lnTo>
                    <a:pt x="1072" y="1185"/>
                  </a:lnTo>
                  <a:cubicBezTo>
                    <a:pt x="1477" y="1185"/>
                    <a:pt x="1834" y="971"/>
                    <a:pt x="1858" y="923"/>
                  </a:cubicBezTo>
                  <a:cubicBezTo>
                    <a:pt x="1953" y="876"/>
                    <a:pt x="2001" y="757"/>
                    <a:pt x="1977" y="661"/>
                  </a:cubicBezTo>
                  <a:cubicBezTo>
                    <a:pt x="1953" y="614"/>
                    <a:pt x="1929" y="566"/>
                    <a:pt x="1905" y="519"/>
                  </a:cubicBezTo>
                  <a:cubicBezTo>
                    <a:pt x="1786" y="376"/>
                    <a:pt x="1524" y="90"/>
                    <a:pt x="1096" y="18"/>
                  </a:cubicBezTo>
                  <a:cubicBezTo>
                    <a:pt x="1029" y="6"/>
                    <a:pt x="964" y="0"/>
                    <a:pt x="9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53"/>
            <p:cNvSpPr/>
            <p:nvPr/>
          </p:nvSpPr>
          <p:spPr>
            <a:xfrm>
              <a:off x="910672" y="1846430"/>
              <a:ext cx="70310" cy="41652"/>
            </a:xfrm>
            <a:custGeom>
              <a:avLst/>
              <a:gdLst/>
              <a:ahLst/>
              <a:cxnLst/>
              <a:rect l="l" t="t" r="r" b="b"/>
              <a:pathLst>
                <a:path w="2002" h="1186" extrusionOk="0">
                  <a:moveTo>
                    <a:pt x="1099" y="0"/>
                  </a:moveTo>
                  <a:cubicBezTo>
                    <a:pt x="1037" y="0"/>
                    <a:pt x="972" y="6"/>
                    <a:pt x="906" y="18"/>
                  </a:cubicBezTo>
                  <a:cubicBezTo>
                    <a:pt x="477" y="90"/>
                    <a:pt x="191" y="376"/>
                    <a:pt x="96" y="519"/>
                  </a:cubicBezTo>
                  <a:cubicBezTo>
                    <a:pt x="48" y="566"/>
                    <a:pt x="25" y="614"/>
                    <a:pt x="25" y="661"/>
                  </a:cubicBezTo>
                  <a:cubicBezTo>
                    <a:pt x="1" y="757"/>
                    <a:pt x="48" y="876"/>
                    <a:pt x="120" y="923"/>
                  </a:cubicBezTo>
                  <a:cubicBezTo>
                    <a:pt x="168" y="971"/>
                    <a:pt x="525" y="1185"/>
                    <a:pt x="930" y="1185"/>
                  </a:cubicBezTo>
                  <a:lnTo>
                    <a:pt x="1096" y="1185"/>
                  </a:lnTo>
                  <a:cubicBezTo>
                    <a:pt x="1525" y="1114"/>
                    <a:pt x="1811" y="757"/>
                    <a:pt x="1906" y="661"/>
                  </a:cubicBezTo>
                  <a:cubicBezTo>
                    <a:pt x="1930" y="638"/>
                    <a:pt x="1954" y="590"/>
                    <a:pt x="1977" y="542"/>
                  </a:cubicBezTo>
                  <a:cubicBezTo>
                    <a:pt x="2001" y="423"/>
                    <a:pt x="1954" y="328"/>
                    <a:pt x="1858" y="257"/>
                  </a:cubicBezTo>
                  <a:cubicBezTo>
                    <a:pt x="1817" y="236"/>
                    <a:pt x="1507" y="0"/>
                    <a:pt x="10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53"/>
            <p:cNvSpPr/>
            <p:nvPr/>
          </p:nvSpPr>
          <p:spPr>
            <a:xfrm>
              <a:off x="832914" y="1855843"/>
              <a:ext cx="50186" cy="23249"/>
            </a:xfrm>
            <a:custGeom>
              <a:avLst/>
              <a:gdLst/>
              <a:ahLst/>
              <a:cxnLst/>
              <a:rect l="l" t="t" r="r" b="b"/>
              <a:pathLst>
                <a:path w="1429" h="662" extrusionOk="0">
                  <a:moveTo>
                    <a:pt x="619" y="0"/>
                  </a:moveTo>
                  <a:cubicBezTo>
                    <a:pt x="277" y="0"/>
                    <a:pt x="0" y="203"/>
                    <a:pt x="0" y="203"/>
                  </a:cubicBezTo>
                  <a:cubicBezTo>
                    <a:pt x="0" y="203"/>
                    <a:pt x="286" y="584"/>
                    <a:pt x="667" y="655"/>
                  </a:cubicBezTo>
                  <a:cubicBezTo>
                    <a:pt x="699" y="659"/>
                    <a:pt x="730" y="661"/>
                    <a:pt x="762" y="661"/>
                  </a:cubicBezTo>
                  <a:cubicBezTo>
                    <a:pt x="1109" y="661"/>
                    <a:pt x="1429" y="441"/>
                    <a:pt x="1429" y="441"/>
                  </a:cubicBezTo>
                  <a:cubicBezTo>
                    <a:pt x="1429" y="441"/>
                    <a:pt x="1167" y="84"/>
                    <a:pt x="762" y="12"/>
                  </a:cubicBezTo>
                  <a:cubicBezTo>
                    <a:pt x="714" y="4"/>
                    <a:pt x="666" y="0"/>
                    <a:pt x="6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53"/>
            <p:cNvSpPr/>
            <p:nvPr/>
          </p:nvSpPr>
          <p:spPr>
            <a:xfrm>
              <a:off x="920716" y="1855843"/>
              <a:ext cx="50222" cy="23249"/>
            </a:xfrm>
            <a:custGeom>
              <a:avLst/>
              <a:gdLst/>
              <a:ahLst/>
              <a:cxnLst/>
              <a:rect l="l" t="t" r="r" b="b"/>
              <a:pathLst>
                <a:path w="1430" h="662" extrusionOk="0">
                  <a:moveTo>
                    <a:pt x="788" y="0"/>
                  </a:moveTo>
                  <a:cubicBezTo>
                    <a:pt x="740" y="0"/>
                    <a:pt x="692" y="4"/>
                    <a:pt x="644" y="12"/>
                  </a:cubicBezTo>
                  <a:cubicBezTo>
                    <a:pt x="263" y="84"/>
                    <a:pt x="1" y="441"/>
                    <a:pt x="1" y="441"/>
                  </a:cubicBezTo>
                  <a:cubicBezTo>
                    <a:pt x="1" y="441"/>
                    <a:pt x="321" y="661"/>
                    <a:pt x="668" y="661"/>
                  </a:cubicBezTo>
                  <a:cubicBezTo>
                    <a:pt x="699" y="661"/>
                    <a:pt x="731" y="659"/>
                    <a:pt x="763" y="655"/>
                  </a:cubicBezTo>
                  <a:cubicBezTo>
                    <a:pt x="1144" y="584"/>
                    <a:pt x="1406" y="203"/>
                    <a:pt x="1406" y="203"/>
                  </a:cubicBezTo>
                  <a:lnTo>
                    <a:pt x="1429" y="203"/>
                  </a:lnTo>
                  <a:cubicBezTo>
                    <a:pt x="1429" y="203"/>
                    <a:pt x="1134" y="0"/>
                    <a:pt x="7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53"/>
            <p:cNvSpPr/>
            <p:nvPr/>
          </p:nvSpPr>
          <p:spPr>
            <a:xfrm>
              <a:off x="829542" y="1708229"/>
              <a:ext cx="144730" cy="87835"/>
            </a:xfrm>
            <a:custGeom>
              <a:avLst/>
              <a:gdLst/>
              <a:ahLst/>
              <a:cxnLst/>
              <a:rect l="l" t="t" r="r" b="b"/>
              <a:pathLst>
                <a:path w="4121" h="2501" extrusionOk="0">
                  <a:moveTo>
                    <a:pt x="1" y="0"/>
                  </a:moveTo>
                  <a:lnTo>
                    <a:pt x="2049" y="2501"/>
                  </a:lnTo>
                  <a:lnTo>
                    <a:pt x="4121" y="0"/>
                  </a:lnTo>
                  <a:lnTo>
                    <a:pt x="2049" y="1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53"/>
            <p:cNvSpPr/>
            <p:nvPr/>
          </p:nvSpPr>
          <p:spPr>
            <a:xfrm>
              <a:off x="901470" y="1708229"/>
              <a:ext cx="72804" cy="87835"/>
            </a:xfrm>
            <a:custGeom>
              <a:avLst/>
              <a:gdLst/>
              <a:ahLst/>
              <a:cxnLst/>
              <a:rect l="l" t="t" r="r" b="b"/>
              <a:pathLst>
                <a:path w="2073" h="2501" extrusionOk="0">
                  <a:moveTo>
                    <a:pt x="2073" y="0"/>
                  </a:moveTo>
                  <a:lnTo>
                    <a:pt x="1" y="191"/>
                  </a:lnTo>
                  <a:lnTo>
                    <a:pt x="1" y="2501"/>
                  </a:lnTo>
                  <a:lnTo>
                    <a:pt x="1739" y="381"/>
                  </a:lnTo>
                  <a:lnTo>
                    <a:pt x="2073" y="0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1" name="Google Shape;2701;p53"/>
          <p:cNvGrpSpPr/>
          <p:nvPr/>
        </p:nvGrpSpPr>
        <p:grpSpPr>
          <a:xfrm>
            <a:off x="8048416" y="3470495"/>
            <a:ext cx="364688" cy="363850"/>
            <a:chOff x="8048416" y="3470495"/>
            <a:chExt cx="364688" cy="363850"/>
          </a:xfrm>
        </p:grpSpPr>
        <p:sp>
          <p:nvSpPr>
            <p:cNvPr id="2702" name="Google Shape;2702;p53"/>
            <p:cNvSpPr/>
            <p:nvPr/>
          </p:nvSpPr>
          <p:spPr>
            <a:xfrm>
              <a:off x="8048416" y="3470495"/>
              <a:ext cx="364686" cy="325878"/>
            </a:xfrm>
            <a:custGeom>
              <a:avLst/>
              <a:gdLst/>
              <a:ahLst/>
              <a:cxnLst/>
              <a:rect l="l" t="t" r="r" b="b"/>
              <a:pathLst>
                <a:path w="10384" h="9279" extrusionOk="0">
                  <a:moveTo>
                    <a:pt x="5192" y="0"/>
                  </a:moveTo>
                  <a:cubicBezTo>
                    <a:pt x="2334" y="0"/>
                    <a:pt x="1" y="2310"/>
                    <a:pt x="1" y="5168"/>
                  </a:cubicBezTo>
                  <a:cubicBezTo>
                    <a:pt x="1" y="6620"/>
                    <a:pt x="596" y="7906"/>
                    <a:pt x="1525" y="8859"/>
                  </a:cubicBezTo>
                  <a:cubicBezTo>
                    <a:pt x="1848" y="9174"/>
                    <a:pt x="2209" y="9278"/>
                    <a:pt x="2602" y="9278"/>
                  </a:cubicBezTo>
                  <a:cubicBezTo>
                    <a:pt x="3366" y="9278"/>
                    <a:pt x="4248" y="8883"/>
                    <a:pt x="5192" y="8883"/>
                  </a:cubicBezTo>
                  <a:cubicBezTo>
                    <a:pt x="6137" y="8883"/>
                    <a:pt x="7018" y="9278"/>
                    <a:pt x="7776" y="9278"/>
                  </a:cubicBezTo>
                  <a:cubicBezTo>
                    <a:pt x="8165" y="9278"/>
                    <a:pt x="8521" y="9174"/>
                    <a:pt x="8836" y="8859"/>
                  </a:cubicBezTo>
                  <a:cubicBezTo>
                    <a:pt x="9788" y="7906"/>
                    <a:pt x="10384" y="6620"/>
                    <a:pt x="10384" y="5168"/>
                  </a:cubicBezTo>
                  <a:cubicBezTo>
                    <a:pt x="10384" y="2310"/>
                    <a:pt x="8050" y="0"/>
                    <a:pt x="5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53"/>
            <p:cNvSpPr/>
            <p:nvPr/>
          </p:nvSpPr>
          <p:spPr>
            <a:xfrm>
              <a:off x="8102783" y="3496414"/>
              <a:ext cx="310320" cy="299960"/>
            </a:xfrm>
            <a:custGeom>
              <a:avLst/>
              <a:gdLst/>
              <a:ahLst/>
              <a:cxnLst/>
              <a:rect l="l" t="t" r="r" b="b"/>
              <a:pathLst>
                <a:path w="8836" h="8541" extrusionOk="0">
                  <a:moveTo>
                    <a:pt x="3692" y="0"/>
                  </a:moveTo>
                  <a:cubicBezTo>
                    <a:pt x="1096" y="0"/>
                    <a:pt x="1572" y="2453"/>
                    <a:pt x="1572" y="2453"/>
                  </a:cubicBezTo>
                  <a:cubicBezTo>
                    <a:pt x="1572" y="2501"/>
                    <a:pt x="1572" y="2525"/>
                    <a:pt x="1596" y="2548"/>
                  </a:cubicBezTo>
                  <a:cubicBezTo>
                    <a:pt x="1382" y="2620"/>
                    <a:pt x="1263" y="2810"/>
                    <a:pt x="1287" y="3025"/>
                  </a:cubicBezTo>
                  <a:lnTo>
                    <a:pt x="1334" y="3382"/>
                  </a:lnTo>
                  <a:cubicBezTo>
                    <a:pt x="1334" y="3477"/>
                    <a:pt x="1382" y="3572"/>
                    <a:pt x="1453" y="3644"/>
                  </a:cubicBezTo>
                  <a:lnTo>
                    <a:pt x="2096" y="4287"/>
                  </a:lnTo>
                  <a:cubicBezTo>
                    <a:pt x="2215" y="4501"/>
                    <a:pt x="2358" y="4692"/>
                    <a:pt x="2501" y="4858"/>
                  </a:cubicBezTo>
                  <a:lnTo>
                    <a:pt x="2311" y="5835"/>
                  </a:lnTo>
                  <a:lnTo>
                    <a:pt x="1406" y="5835"/>
                  </a:lnTo>
                  <a:cubicBezTo>
                    <a:pt x="620" y="5835"/>
                    <a:pt x="1" y="6478"/>
                    <a:pt x="1" y="7264"/>
                  </a:cubicBezTo>
                  <a:lnTo>
                    <a:pt x="1" y="8121"/>
                  </a:lnTo>
                  <a:cubicBezTo>
                    <a:pt x="316" y="8436"/>
                    <a:pt x="672" y="8540"/>
                    <a:pt x="1060" y="8540"/>
                  </a:cubicBezTo>
                  <a:cubicBezTo>
                    <a:pt x="1818" y="8540"/>
                    <a:pt x="2700" y="8145"/>
                    <a:pt x="3644" y="8145"/>
                  </a:cubicBezTo>
                  <a:cubicBezTo>
                    <a:pt x="4589" y="8145"/>
                    <a:pt x="5470" y="8540"/>
                    <a:pt x="6235" y="8540"/>
                  </a:cubicBezTo>
                  <a:cubicBezTo>
                    <a:pt x="6627" y="8540"/>
                    <a:pt x="6989" y="8436"/>
                    <a:pt x="7312" y="8121"/>
                  </a:cubicBezTo>
                  <a:cubicBezTo>
                    <a:pt x="8240" y="7168"/>
                    <a:pt x="8836" y="5882"/>
                    <a:pt x="8836" y="4430"/>
                  </a:cubicBezTo>
                  <a:cubicBezTo>
                    <a:pt x="8836" y="4358"/>
                    <a:pt x="8836" y="4287"/>
                    <a:pt x="8836" y="4192"/>
                  </a:cubicBezTo>
                  <a:lnTo>
                    <a:pt x="5240" y="596"/>
                  </a:lnTo>
                  <a:cubicBezTo>
                    <a:pt x="4930" y="262"/>
                    <a:pt x="4430" y="0"/>
                    <a:pt x="3692" y="0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53"/>
            <p:cNvSpPr/>
            <p:nvPr/>
          </p:nvSpPr>
          <p:spPr>
            <a:xfrm>
              <a:off x="8183070" y="3666189"/>
              <a:ext cx="95386" cy="37684"/>
            </a:xfrm>
            <a:custGeom>
              <a:avLst/>
              <a:gdLst/>
              <a:ahLst/>
              <a:cxnLst/>
              <a:rect l="l" t="t" r="r" b="b"/>
              <a:pathLst>
                <a:path w="2716" h="1073" extrusionOk="0">
                  <a:moveTo>
                    <a:pt x="215" y="1"/>
                  </a:moveTo>
                  <a:lnTo>
                    <a:pt x="1" y="1072"/>
                  </a:lnTo>
                  <a:lnTo>
                    <a:pt x="2716" y="1072"/>
                  </a:lnTo>
                  <a:lnTo>
                    <a:pt x="24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53"/>
            <p:cNvSpPr/>
            <p:nvPr/>
          </p:nvSpPr>
          <p:spPr>
            <a:xfrm>
              <a:off x="8230764" y="3666189"/>
              <a:ext cx="47693" cy="37684"/>
            </a:xfrm>
            <a:custGeom>
              <a:avLst/>
              <a:gdLst/>
              <a:ahLst/>
              <a:cxnLst/>
              <a:rect l="l" t="t" r="r" b="b"/>
              <a:pathLst>
                <a:path w="1358" h="1073" extrusionOk="0">
                  <a:moveTo>
                    <a:pt x="0" y="1"/>
                  </a:moveTo>
                  <a:lnTo>
                    <a:pt x="0" y="1072"/>
                  </a:lnTo>
                  <a:lnTo>
                    <a:pt x="1358" y="1072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53"/>
            <p:cNvSpPr/>
            <p:nvPr/>
          </p:nvSpPr>
          <p:spPr>
            <a:xfrm>
              <a:off x="8147106" y="3518154"/>
              <a:ext cx="167312" cy="170648"/>
            </a:xfrm>
            <a:custGeom>
              <a:avLst/>
              <a:gdLst/>
              <a:ahLst/>
              <a:cxnLst/>
              <a:rect l="l" t="t" r="r" b="b"/>
              <a:pathLst>
                <a:path w="4764" h="4859" extrusionOk="0">
                  <a:moveTo>
                    <a:pt x="2382" y="1"/>
                  </a:moveTo>
                  <a:cubicBezTo>
                    <a:pt x="1501" y="1"/>
                    <a:pt x="453" y="691"/>
                    <a:pt x="382" y="1929"/>
                  </a:cubicBezTo>
                  <a:cubicBezTo>
                    <a:pt x="144" y="1953"/>
                    <a:pt x="1" y="2168"/>
                    <a:pt x="25" y="2406"/>
                  </a:cubicBezTo>
                  <a:lnTo>
                    <a:pt x="48" y="2763"/>
                  </a:lnTo>
                  <a:cubicBezTo>
                    <a:pt x="71" y="2986"/>
                    <a:pt x="281" y="3146"/>
                    <a:pt x="503" y="3146"/>
                  </a:cubicBezTo>
                  <a:cubicBezTo>
                    <a:pt x="518" y="3146"/>
                    <a:pt x="533" y="3146"/>
                    <a:pt x="549" y="3144"/>
                  </a:cubicBezTo>
                  <a:lnTo>
                    <a:pt x="596" y="3144"/>
                  </a:lnTo>
                  <a:cubicBezTo>
                    <a:pt x="1072" y="4430"/>
                    <a:pt x="1882" y="4763"/>
                    <a:pt x="2382" y="4859"/>
                  </a:cubicBezTo>
                  <a:cubicBezTo>
                    <a:pt x="2882" y="4763"/>
                    <a:pt x="3668" y="4430"/>
                    <a:pt x="4168" y="3144"/>
                  </a:cubicBezTo>
                  <a:lnTo>
                    <a:pt x="4216" y="3144"/>
                  </a:lnTo>
                  <a:cubicBezTo>
                    <a:pt x="4231" y="3146"/>
                    <a:pt x="4246" y="3146"/>
                    <a:pt x="4261" y="3146"/>
                  </a:cubicBezTo>
                  <a:cubicBezTo>
                    <a:pt x="4481" y="3146"/>
                    <a:pt x="4670" y="2986"/>
                    <a:pt x="4692" y="2763"/>
                  </a:cubicBezTo>
                  <a:lnTo>
                    <a:pt x="4740" y="2406"/>
                  </a:lnTo>
                  <a:cubicBezTo>
                    <a:pt x="4764" y="2168"/>
                    <a:pt x="4597" y="1953"/>
                    <a:pt x="4383" y="1929"/>
                  </a:cubicBezTo>
                  <a:cubicBezTo>
                    <a:pt x="4287" y="691"/>
                    <a:pt x="3240" y="1"/>
                    <a:pt x="23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53"/>
            <p:cNvSpPr/>
            <p:nvPr/>
          </p:nvSpPr>
          <p:spPr>
            <a:xfrm>
              <a:off x="8230764" y="3518154"/>
              <a:ext cx="83656" cy="170648"/>
            </a:xfrm>
            <a:custGeom>
              <a:avLst/>
              <a:gdLst/>
              <a:ahLst/>
              <a:cxnLst/>
              <a:rect l="l" t="t" r="r" b="b"/>
              <a:pathLst>
                <a:path w="2382" h="4859" extrusionOk="0">
                  <a:moveTo>
                    <a:pt x="0" y="1"/>
                  </a:moveTo>
                  <a:lnTo>
                    <a:pt x="0" y="4859"/>
                  </a:lnTo>
                  <a:cubicBezTo>
                    <a:pt x="500" y="4763"/>
                    <a:pt x="1286" y="4430"/>
                    <a:pt x="1786" y="3144"/>
                  </a:cubicBezTo>
                  <a:lnTo>
                    <a:pt x="1834" y="3144"/>
                  </a:lnTo>
                  <a:cubicBezTo>
                    <a:pt x="1849" y="3146"/>
                    <a:pt x="1864" y="3146"/>
                    <a:pt x="1879" y="3146"/>
                  </a:cubicBezTo>
                  <a:cubicBezTo>
                    <a:pt x="2099" y="3146"/>
                    <a:pt x="2288" y="2986"/>
                    <a:pt x="2310" y="2763"/>
                  </a:cubicBezTo>
                  <a:lnTo>
                    <a:pt x="2358" y="2406"/>
                  </a:lnTo>
                  <a:cubicBezTo>
                    <a:pt x="2382" y="2168"/>
                    <a:pt x="2215" y="1953"/>
                    <a:pt x="2001" y="1929"/>
                  </a:cubicBezTo>
                  <a:cubicBezTo>
                    <a:pt x="1905" y="691"/>
                    <a:pt x="858" y="1"/>
                    <a:pt x="0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53"/>
            <p:cNvSpPr/>
            <p:nvPr/>
          </p:nvSpPr>
          <p:spPr>
            <a:xfrm>
              <a:off x="8230764" y="3590925"/>
              <a:ext cx="43514" cy="51064"/>
            </a:xfrm>
            <a:custGeom>
              <a:avLst/>
              <a:gdLst/>
              <a:ahLst/>
              <a:cxnLst/>
              <a:rect l="l" t="t" r="r" b="b"/>
              <a:pathLst>
                <a:path w="1239" h="1454" extrusionOk="0">
                  <a:moveTo>
                    <a:pt x="0" y="0"/>
                  </a:moveTo>
                  <a:lnTo>
                    <a:pt x="0" y="1453"/>
                  </a:lnTo>
                  <a:lnTo>
                    <a:pt x="453" y="1453"/>
                  </a:lnTo>
                  <a:lnTo>
                    <a:pt x="453" y="429"/>
                  </a:lnTo>
                  <a:lnTo>
                    <a:pt x="1239" y="429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53"/>
            <p:cNvSpPr/>
            <p:nvPr/>
          </p:nvSpPr>
          <p:spPr>
            <a:xfrm>
              <a:off x="8182227" y="3591768"/>
              <a:ext cx="39370" cy="14224"/>
            </a:xfrm>
            <a:custGeom>
              <a:avLst/>
              <a:gdLst/>
              <a:ahLst/>
              <a:cxnLst/>
              <a:rect l="l" t="t" r="r" b="b"/>
              <a:pathLst>
                <a:path w="1121" h="405" extrusionOk="0">
                  <a:moveTo>
                    <a:pt x="1" y="0"/>
                  </a:moveTo>
                  <a:lnTo>
                    <a:pt x="1" y="405"/>
                  </a:lnTo>
                  <a:lnTo>
                    <a:pt x="1120" y="405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53"/>
            <p:cNvSpPr/>
            <p:nvPr/>
          </p:nvSpPr>
          <p:spPr>
            <a:xfrm>
              <a:off x="8162173" y="3701310"/>
              <a:ext cx="136371" cy="133035"/>
            </a:xfrm>
            <a:custGeom>
              <a:avLst/>
              <a:gdLst/>
              <a:ahLst/>
              <a:cxnLst/>
              <a:rect l="l" t="t" r="r" b="b"/>
              <a:pathLst>
                <a:path w="3883" h="3788" extrusionOk="0">
                  <a:moveTo>
                    <a:pt x="0" y="1"/>
                  </a:moveTo>
                  <a:lnTo>
                    <a:pt x="0" y="3406"/>
                  </a:lnTo>
                  <a:cubicBezTo>
                    <a:pt x="596" y="3668"/>
                    <a:pt x="1263" y="3787"/>
                    <a:pt x="1953" y="3787"/>
                  </a:cubicBezTo>
                  <a:cubicBezTo>
                    <a:pt x="2644" y="3787"/>
                    <a:pt x="3287" y="3668"/>
                    <a:pt x="3882" y="3406"/>
                  </a:cubicBezTo>
                  <a:lnTo>
                    <a:pt x="38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53"/>
            <p:cNvSpPr/>
            <p:nvPr/>
          </p:nvSpPr>
          <p:spPr>
            <a:xfrm>
              <a:off x="8230764" y="3701310"/>
              <a:ext cx="67782" cy="133035"/>
            </a:xfrm>
            <a:custGeom>
              <a:avLst/>
              <a:gdLst/>
              <a:ahLst/>
              <a:cxnLst/>
              <a:rect l="l" t="t" r="r" b="b"/>
              <a:pathLst>
                <a:path w="1930" h="3788" extrusionOk="0">
                  <a:moveTo>
                    <a:pt x="0" y="1"/>
                  </a:moveTo>
                  <a:lnTo>
                    <a:pt x="0" y="3787"/>
                  </a:lnTo>
                  <a:cubicBezTo>
                    <a:pt x="691" y="3787"/>
                    <a:pt x="1334" y="3668"/>
                    <a:pt x="1929" y="3406"/>
                  </a:cubicBezTo>
                  <a:lnTo>
                    <a:pt x="1929" y="1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53"/>
            <p:cNvSpPr/>
            <p:nvPr/>
          </p:nvSpPr>
          <p:spPr>
            <a:xfrm>
              <a:off x="8184756" y="3737274"/>
              <a:ext cx="92050" cy="70310"/>
            </a:xfrm>
            <a:custGeom>
              <a:avLst/>
              <a:gdLst/>
              <a:ahLst/>
              <a:cxnLst/>
              <a:rect l="l" t="t" r="r" b="b"/>
              <a:pathLst>
                <a:path w="2621" h="2002" extrusionOk="0">
                  <a:moveTo>
                    <a:pt x="453" y="1"/>
                  </a:moveTo>
                  <a:lnTo>
                    <a:pt x="0" y="787"/>
                  </a:lnTo>
                  <a:lnTo>
                    <a:pt x="1310" y="2001"/>
                  </a:lnTo>
                  <a:lnTo>
                    <a:pt x="2620" y="787"/>
                  </a:lnTo>
                  <a:lnTo>
                    <a:pt x="21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53"/>
            <p:cNvSpPr/>
            <p:nvPr/>
          </p:nvSpPr>
          <p:spPr>
            <a:xfrm>
              <a:off x="8230764" y="3737274"/>
              <a:ext cx="46042" cy="70310"/>
            </a:xfrm>
            <a:custGeom>
              <a:avLst/>
              <a:gdLst/>
              <a:ahLst/>
              <a:cxnLst/>
              <a:rect l="l" t="t" r="r" b="b"/>
              <a:pathLst>
                <a:path w="1311" h="2002" extrusionOk="0">
                  <a:moveTo>
                    <a:pt x="0" y="1"/>
                  </a:moveTo>
                  <a:lnTo>
                    <a:pt x="0" y="2001"/>
                  </a:lnTo>
                  <a:lnTo>
                    <a:pt x="1310" y="787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53"/>
            <p:cNvSpPr/>
            <p:nvPr/>
          </p:nvSpPr>
          <p:spPr>
            <a:xfrm>
              <a:off x="8102783" y="3701310"/>
              <a:ext cx="71118" cy="123833"/>
            </a:xfrm>
            <a:custGeom>
              <a:avLst/>
              <a:gdLst/>
              <a:ahLst/>
              <a:cxnLst/>
              <a:rect l="l" t="t" r="r" b="b"/>
              <a:pathLst>
                <a:path w="2025" h="3526" extrusionOk="0">
                  <a:moveTo>
                    <a:pt x="1406" y="1"/>
                  </a:moveTo>
                  <a:cubicBezTo>
                    <a:pt x="620" y="1"/>
                    <a:pt x="1" y="644"/>
                    <a:pt x="1" y="1430"/>
                  </a:cubicBezTo>
                  <a:lnTo>
                    <a:pt x="1" y="2287"/>
                  </a:lnTo>
                  <a:cubicBezTo>
                    <a:pt x="548" y="2835"/>
                    <a:pt x="1239" y="3287"/>
                    <a:pt x="2025" y="3525"/>
                  </a:cubicBezTo>
                  <a:lnTo>
                    <a:pt x="20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53"/>
            <p:cNvSpPr/>
            <p:nvPr/>
          </p:nvSpPr>
          <p:spPr>
            <a:xfrm>
              <a:off x="8287625" y="3701310"/>
              <a:ext cx="71118" cy="123833"/>
            </a:xfrm>
            <a:custGeom>
              <a:avLst/>
              <a:gdLst/>
              <a:ahLst/>
              <a:cxnLst/>
              <a:rect l="l" t="t" r="r" b="b"/>
              <a:pathLst>
                <a:path w="2025" h="3526" extrusionOk="0">
                  <a:moveTo>
                    <a:pt x="1" y="1"/>
                  </a:moveTo>
                  <a:lnTo>
                    <a:pt x="1" y="3525"/>
                  </a:lnTo>
                  <a:cubicBezTo>
                    <a:pt x="763" y="3287"/>
                    <a:pt x="1453" y="2835"/>
                    <a:pt x="2025" y="2287"/>
                  </a:cubicBezTo>
                  <a:lnTo>
                    <a:pt x="2025" y="1430"/>
                  </a:lnTo>
                  <a:cubicBezTo>
                    <a:pt x="2025" y="644"/>
                    <a:pt x="1382" y="1"/>
                    <a:pt x="5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53"/>
            <p:cNvSpPr/>
            <p:nvPr/>
          </p:nvSpPr>
          <p:spPr>
            <a:xfrm>
              <a:off x="8147106" y="3701310"/>
              <a:ext cx="26797" cy="123833"/>
            </a:xfrm>
            <a:custGeom>
              <a:avLst/>
              <a:gdLst/>
              <a:ahLst/>
              <a:cxnLst/>
              <a:rect l="l" t="t" r="r" b="b"/>
              <a:pathLst>
                <a:path w="763" h="3526" extrusionOk="0">
                  <a:moveTo>
                    <a:pt x="763" y="1"/>
                  </a:moveTo>
                  <a:lnTo>
                    <a:pt x="1" y="1763"/>
                  </a:lnTo>
                  <a:lnTo>
                    <a:pt x="763" y="3525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53"/>
            <p:cNvSpPr/>
            <p:nvPr/>
          </p:nvSpPr>
          <p:spPr>
            <a:xfrm>
              <a:off x="8287625" y="3701310"/>
              <a:ext cx="25954" cy="123833"/>
            </a:xfrm>
            <a:custGeom>
              <a:avLst/>
              <a:gdLst/>
              <a:ahLst/>
              <a:cxnLst/>
              <a:rect l="l" t="t" r="r" b="b"/>
              <a:pathLst>
                <a:path w="739" h="3526" extrusionOk="0">
                  <a:moveTo>
                    <a:pt x="1" y="1"/>
                  </a:moveTo>
                  <a:lnTo>
                    <a:pt x="1" y="3525"/>
                  </a:lnTo>
                  <a:lnTo>
                    <a:pt x="739" y="17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53"/>
            <p:cNvSpPr/>
            <p:nvPr/>
          </p:nvSpPr>
          <p:spPr>
            <a:xfrm>
              <a:off x="8207339" y="3743139"/>
              <a:ext cx="46885" cy="44357"/>
            </a:xfrm>
            <a:custGeom>
              <a:avLst/>
              <a:gdLst/>
              <a:ahLst/>
              <a:cxnLst/>
              <a:rect l="l" t="t" r="r" b="b"/>
              <a:pathLst>
                <a:path w="1335" h="1263" extrusionOk="0">
                  <a:moveTo>
                    <a:pt x="667" y="1"/>
                  </a:moveTo>
                  <a:lnTo>
                    <a:pt x="477" y="453"/>
                  </a:lnTo>
                  <a:lnTo>
                    <a:pt x="0" y="477"/>
                  </a:lnTo>
                  <a:lnTo>
                    <a:pt x="381" y="786"/>
                  </a:lnTo>
                  <a:lnTo>
                    <a:pt x="262" y="1263"/>
                  </a:lnTo>
                  <a:lnTo>
                    <a:pt x="262" y="1263"/>
                  </a:lnTo>
                  <a:lnTo>
                    <a:pt x="667" y="1001"/>
                  </a:lnTo>
                  <a:lnTo>
                    <a:pt x="1072" y="1263"/>
                  </a:lnTo>
                  <a:lnTo>
                    <a:pt x="1072" y="1263"/>
                  </a:lnTo>
                  <a:lnTo>
                    <a:pt x="953" y="786"/>
                  </a:lnTo>
                  <a:lnTo>
                    <a:pt x="1334" y="477"/>
                  </a:lnTo>
                  <a:lnTo>
                    <a:pt x="834" y="453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53"/>
            <p:cNvSpPr/>
            <p:nvPr/>
          </p:nvSpPr>
          <p:spPr>
            <a:xfrm>
              <a:off x="8230764" y="3743139"/>
              <a:ext cx="23460" cy="44357"/>
            </a:xfrm>
            <a:custGeom>
              <a:avLst/>
              <a:gdLst/>
              <a:ahLst/>
              <a:cxnLst/>
              <a:rect l="l" t="t" r="r" b="b"/>
              <a:pathLst>
                <a:path w="668" h="1263" extrusionOk="0">
                  <a:moveTo>
                    <a:pt x="0" y="1"/>
                  </a:moveTo>
                  <a:lnTo>
                    <a:pt x="0" y="1001"/>
                  </a:lnTo>
                  <a:lnTo>
                    <a:pt x="405" y="1263"/>
                  </a:lnTo>
                  <a:lnTo>
                    <a:pt x="405" y="1263"/>
                  </a:lnTo>
                  <a:lnTo>
                    <a:pt x="286" y="786"/>
                  </a:lnTo>
                  <a:lnTo>
                    <a:pt x="667" y="477"/>
                  </a:lnTo>
                  <a:lnTo>
                    <a:pt x="167" y="4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53"/>
            <p:cNvSpPr/>
            <p:nvPr/>
          </p:nvSpPr>
          <p:spPr>
            <a:xfrm>
              <a:off x="8141276" y="3496414"/>
              <a:ext cx="173984" cy="122147"/>
            </a:xfrm>
            <a:custGeom>
              <a:avLst/>
              <a:gdLst/>
              <a:ahLst/>
              <a:cxnLst/>
              <a:rect l="l" t="t" r="r" b="b"/>
              <a:pathLst>
                <a:path w="4954" h="3478" extrusionOk="0">
                  <a:moveTo>
                    <a:pt x="2596" y="0"/>
                  </a:moveTo>
                  <a:cubicBezTo>
                    <a:pt x="0" y="0"/>
                    <a:pt x="476" y="2453"/>
                    <a:pt x="476" y="2453"/>
                  </a:cubicBezTo>
                  <a:cubicBezTo>
                    <a:pt x="500" y="2715"/>
                    <a:pt x="548" y="3215"/>
                    <a:pt x="667" y="3453"/>
                  </a:cubicBezTo>
                  <a:lnTo>
                    <a:pt x="929" y="3453"/>
                  </a:lnTo>
                  <a:lnTo>
                    <a:pt x="929" y="2691"/>
                  </a:lnTo>
                  <a:cubicBezTo>
                    <a:pt x="976" y="2453"/>
                    <a:pt x="1072" y="2263"/>
                    <a:pt x="1167" y="2096"/>
                  </a:cubicBezTo>
                  <a:cubicBezTo>
                    <a:pt x="1500" y="2215"/>
                    <a:pt x="1953" y="2310"/>
                    <a:pt x="2548" y="2310"/>
                  </a:cubicBezTo>
                  <a:cubicBezTo>
                    <a:pt x="3144" y="2310"/>
                    <a:pt x="3596" y="2215"/>
                    <a:pt x="3929" y="2096"/>
                  </a:cubicBezTo>
                  <a:cubicBezTo>
                    <a:pt x="4025" y="2263"/>
                    <a:pt x="4120" y="2453"/>
                    <a:pt x="4191" y="2691"/>
                  </a:cubicBezTo>
                  <a:lnTo>
                    <a:pt x="4191" y="3477"/>
                  </a:lnTo>
                  <a:lnTo>
                    <a:pt x="4453" y="3477"/>
                  </a:lnTo>
                  <a:cubicBezTo>
                    <a:pt x="4549" y="3215"/>
                    <a:pt x="4596" y="2715"/>
                    <a:pt x="4620" y="2453"/>
                  </a:cubicBezTo>
                  <a:cubicBezTo>
                    <a:pt x="4620" y="2453"/>
                    <a:pt x="4953" y="0"/>
                    <a:pt x="2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53"/>
            <p:cNvSpPr/>
            <p:nvPr/>
          </p:nvSpPr>
          <p:spPr>
            <a:xfrm>
              <a:off x="8230764" y="3496414"/>
              <a:ext cx="84499" cy="122147"/>
            </a:xfrm>
            <a:custGeom>
              <a:avLst/>
              <a:gdLst/>
              <a:ahLst/>
              <a:cxnLst/>
              <a:rect l="l" t="t" r="r" b="b"/>
              <a:pathLst>
                <a:path w="2406" h="3478" extrusionOk="0">
                  <a:moveTo>
                    <a:pt x="0" y="0"/>
                  </a:moveTo>
                  <a:lnTo>
                    <a:pt x="0" y="2310"/>
                  </a:lnTo>
                  <a:cubicBezTo>
                    <a:pt x="596" y="2310"/>
                    <a:pt x="1048" y="2215"/>
                    <a:pt x="1381" y="2096"/>
                  </a:cubicBezTo>
                  <a:cubicBezTo>
                    <a:pt x="1477" y="2263"/>
                    <a:pt x="1643" y="2691"/>
                    <a:pt x="1643" y="2691"/>
                  </a:cubicBezTo>
                  <a:lnTo>
                    <a:pt x="1643" y="3477"/>
                  </a:lnTo>
                  <a:lnTo>
                    <a:pt x="1905" y="3477"/>
                  </a:lnTo>
                  <a:cubicBezTo>
                    <a:pt x="2001" y="3215"/>
                    <a:pt x="2048" y="2715"/>
                    <a:pt x="2072" y="2477"/>
                  </a:cubicBezTo>
                  <a:lnTo>
                    <a:pt x="2072" y="2453"/>
                  </a:lnTo>
                  <a:cubicBezTo>
                    <a:pt x="2072" y="2453"/>
                    <a:pt x="2405" y="0"/>
                    <a:pt x="48" y="0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2" name="Google Shape;2722;p53"/>
          <p:cNvGrpSpPr/>
          <p:nvPr/>
        </p:nvGrpSpPr>
        <p:grpSpPr>
          <a:xfrm>
            <a:off x="8048416" y="2864096"/>
            <a:ext cx="364688" cy="363844"/>
            <a:chOff x="8048416" y="2864096"/>
            <a:chExt cx="364688" cy="363844"/>
          </a:xfrm>
        </p:grpSpPr>
        <p:sp>
          <p:nvSpPr>
            <p:cNvPr id="2723" name="Google Shape;2723;p53"/>
            <p:cNvSpPr/>
            <p:nvPr/>
          </p:nvSpPr>
          <p:spPr>
            <a:xfrm>
              <a:off x="8048416" y="2864096"/>
              <a:ext cx="364686" cy="363843"/>
            </a:xfrm>
            <a:custGeom>
              <a:avLst/>
              <a:gdLst/>
              <a:ahLst/>
              <a:cxnLst/>
              <a:rect l="l" t="t" r="r" b="b"/>
              <a:pathLst>
                <a:path w="10384" h="10360" extrusionOk="0">
                  <a:moveTo>
                    <a:pt x="5192" y="1"/>
                  </a:moveTo>
                  <a:cubicBezTo>
                    <a:pt x="2334" y="1"/>
                    <a:pt x="1" y="2311"/>
                    <a:pt x="1" y="5168"/>
                  </a:cubicBezTo>
                  <a:cubicBezTo>
                    <a:pt x="1" y="8050"/>
                    <a:pt x="2334" y="10360"/>
                    <a:pt x="5192" y="10360"/>
                  </a:cubicBezTo>
                  <a:cubicBezTo>
                    <a:pt x="8050" y="10360"/>
                    <a:pt x="10384" y="8050"/>
                    <a:pt x="10384" y="5168"/>
                  </a:cubicBezTo>
                  <a:cubicBezTo>
                    <a:pt x="10384" y="2311"/>
                    <a:pt x="8050" y="1"/>
                    <a:pt x="51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53"/>
            <p:cNvSpPr/>
            <p:nvPr/>
          </p:nvSpPr>
          <p:spPr>
            <a:xfrm>
              <a:off x="8103626" y="2890858"/>
              <a:ext cx="309477" cy="337082"/>
            </a:xfrm>
            <a:custGeom>
              <a:avLst/>
              <a:gdLst/>
              <a:ahLst/>
              <a:cxnLst/>
              <a:rect l="l" t="t" r="r" b="b"/>
              <a:pathLst>
                <a:path w="8812" h="9598" extrusionOk="0">
                  <a:moveTo>
                    <a:pt x="3835" y="1"/>
                  </a:moveTo>
                  <a:lnTo>
                    <a:pt x="3049" y="882"/>
                  </a:lnTo>
                  <a:lnTo>
                    <a:pt x="1906" y="477"/>
                  </a:lnTo>
                  <a:lnTo>
                    <a:pt x="1715" y="1572"/>
                  </a:lnTo>
                  <a:lnTo>
                    <a:pt x="501" y="1763"/>
                  </a:lnTo>
                  <a:lnTo>
                    <a:pt x="953" y="2811"/>
                  </a:lnTo>
                  <a:lnTo>
                    <a:pt x="0" y="3501"/>
                  </a:lnTo>
                  <a:lnTo>
                    <a:pt x="882" y="4383"/>
                  </a:lnTo>
                  <a:lnTo>
                    <a:pt x="501" y="5240"/>
                  </a:lnTo>
                  <a:lnTo>
                    <a:pt x="1358" y="6097"/>
                  </a:lnTo>
                  <a:lnTo>
                    <a:pt x="1120" y="6526"/>
                  </a:lnTo>
                  <a:lnTo>
                    <a:pt x="1477" y="6907"/>
                  </a:lnTo>
                  <a:lnTo>
                    <a:pt x="834" y="8217"/>
                  </a:lnTo>
                  <a:lnTo>
                    <a:pt x="1953" y="9336"/>
                  </a:lnTo>
                  <a:cubicBezTo>
                    <a:pt x="2477" y="9503"/>
                    <a:pt x="3025" y="9598"/>
                    <a:pt x="3620" y="9598"/>
                  </a:cubicBezTo>
                  <a:cubicBezTo>
                    <a:pt x="6478" y="9598"/>
                    <a:pt x="8812" y="7288"/>
                    <a:pt x="8812" y="4406"/>
                  </a:cubicBezTo>
                  <a:cubicBezTo>
                    <a:pt x="8812" y="4025"/>
                    <a:pt x="8764" y="3644"/>
                    <a:pt x="8669" y="3287"/>
                  </a:cubicBezTo>
                  <a:lnTo>
                    <a:pt x="7145" y="1763"/>
                  </a:lnTo>
                  <a:lnTo>
                    <a:pt x="7002" y="1739"/>
                  </a:lnTo>
                  <a:lnTo>
                    <a:pt x="5740" y="477"/>
                  </a:lnTo>
                  <a:lnTo>
                    <a:pt x="4668" y="858"/>
                  </a:lnTo>
                  <a:lnTo>
                    <a:pt x="3835" y="1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53"/>
            <p:cNvSpPr/>
            <p:nvPr/>
          </p:nvSpPr>
          <p:spPr>
            <a:xfrm>
              <a:off x="8103626" y="2891701"/>
              <a:ext cx="269335" cy="287738"/>
            </a:xfrm>
            <a:custGeom>
              <a:avLst/>
              <a:gdLst/>
              <a:ahLst/>
              <a:cxnLst/>
              <a:rect l="l" t="t" r="r" b="b"/>
              <a:pathLst>
                <a:path w="7669" h="8193" extrusionOk="0">
                  <a:moveTo>
                    <a:pt x="3835" y="1"/>
                  </a:moveTo>
                  <a:lnTo>
                    <a:pt x="3049" y="858"/>
                  </a:lnTo>
                  <a:lnTo>
                    <a:pt x="1906" y="453"/>
                  </a:lnTo>
                  <a:lnTo>
                    <a:pt x="1715" y="1572"/>
                  </a:lnTo>
                  <a:lnTo>
                    <a:pt x="501" y="1739"/>
                  </a:lnTo>
                  <a:lnTo>
                    <a:pt x="953" y="2787"/>
                  </a:lnTo>
                  <a:lnTo>
                    <a:pt x="0" y="3477"/>
                  </a:lnTo>
                  <a:lnTo>
                    <a:pt x="953" y="4192"/>
                  </a:lnTo>
                  <a:lnTo>
                    <a:pt x="501" y="5240"/>
                  </a:lnTo>
                  <a:lnTo>
                    <a:pt x="1715" y="5406"/>
                  </a:lnTo>
                  <a:lnTo>
                    <a:pt x="1120" y="6526"/>
                  </a:lnTo>
                  <a:lnTo>
                    <a:pt x="1644" y="6526"/>
                  </a:lnTo>
                  <a:lnTo>
                    <a:pt x="834" y="8193"/>
                  </a:lnTo>
                  <a:lnTo>
                    <a:pt x="3049" y="6097"/>
                  </a:lnTo>
                  <a:lnTo>
                    <a:pt x="3835" y="6978"/>
                  </a:lnTo>
                  <a:lnTo>
                    <a:pt x="4597" y="6097"/>
                  </a:lnTo>
                  <a:lnTo>
                    <a:pt x="5740" y="6502"/>
                  </a:lnTo>
                  <a:lnTo>
                    <a:pt x="5930" y="5406"/>
                  </a:lnTo>
                  <a:lnTo>
                    <a:pt x="7145" y="5240"/>
                  </a:lnTo>
                  <a:lnTo>
                    <a:pt x="6692" y="4192"/>
                  </a:lnTo>
                  <a:lnTo>
                    <a:pt x="7669" y="3477"/>
                  </a:lnTo>
                  <a:lnTo>
                    <a:pt x="6692" y="2787"/>
                  </a:lnTo>
                  <a:lnTo>
                    <a:pt x="7145" y="1739"/>
                  </a:lnTo>
                  <a:lnTo>
                    <a:pt x="5930" y="1572"/>
                  </a:lnTo>
                  <a:lnTo>
                    <a:pt x="5740" y="453"/>
                  </a:lnTo>
                  <a:lnTo>
                    <a:pt x="4597" y="858"/>
                  </a:lnTo>
                  <a:lnTo>
                    <a:pt x="38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53"/>
            <p:cNvSpPr/>
            <p:nvPr/>
          </p:nvSpPr>
          <p:spPr>
            <a:xfrm>
              <a:off x="8237437" y="2890858"/>
              <a:ext cx="134685" cy="245945"/>
            </a:xfrm>
            <a:custGeom>
              <a:avLst/>
              <a:gdLst/>
              <a:ahLst/>
              <a:cxnLst/>
              <a:rect l="l" t="t" r="r" b="b"/>
              <a:pathLst>
                <a:path w="3835" h="7003" extrusionOk="0">
                  <a:moveTo>
                    <a:pt x="1" y="1"/>
                  </a:moveTo>
                  <a:lnTo>
                    <a:pt x="1" y="7002"/>
                  </a:lnTo>
                  <a:lnTo>
                    <a:pt x="787" y="6121"/>
                  </a:lnTo>
                  <a:lnTo>
                    <a:pt x="1930" y="6526"/>
                  </a:lnTo>
                  <a:lnTo>
                    <a:pt x="2120" y="5430"/>
                  </a:lnTo>
                  <a:lnTo>
                    <a:pt x="3335" y="5240"/>
                  </a:lnTo>
                  <a:lnTo>
                    <a:pt x="2882" y="4192"/>
                  </a:lnTo>
                  <a:lnTo>
                    <a:pt x="3835" y="3501"/>
                  </a:lnTo>
                  <a:lnTo>
                    <a:pt x="2882" y="2811"/>
                  </a:lnTo>
                  <a:lnTo>
                    <a:pt x="3335" y="1763"/>
                  </a:lnTo>
                  <a:lnTo>
                    <a:pt x="2120" y="1572"/>
                  </a:lnTo>
                  <a:lnTo>
                    <a:pt x="1930" y="477"/>
                  </a:lnTo>
                  <a:lnTo>
                    <a:pt x="787" y="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53"/>
            <p:cNvSpPr/>
            <p:nvPr/>
          </p:nvSpPr>
          <p:spPr>
            <a:xfrm>
              <a:off x="8156308" y="2997099"/>
              <a:ext cx="37684" cy="43514"/>
            </a:xfrm>
            <a:custGeom>
              <a:avLst/>
              <a:gdLst/>
              <a:ahLst/>
              <a:cxnLst/>
              <a:rect l="l" t="t" r="r" b="b"/>
              <a:pathLst>
                <a:path w="1073" h="1239" extrusionOk="0">
                  <a:moveTo>
                    <a:pt x="1" y="0"/>
                  </a:moveTo>
                  <a:lnTo>
                    <a:pt x="1" y="1239"/>
                  </a:lnTo>
                  <a:lnTo>
                    <a:pt x="287" y="1239"/>
                  </a:lnTo>
                  <a:lnTo>
                    <a:pt x="287" y="738"/>
                  </a:lnTo>
                  <a:lnTo>
                    <a:pt x="787" y="738"/>
                  </a:lnTo>
                  <a:lnTo>
                    <a:pt x="787" y="1239"/>
                  </a:lnTo>
                  <a:lnTo>
                    <a:pt x="1072" y="1239"/>
                  </a:lnTo>
                  <a:lnTo>
                    <a:pt x="1072" y="0"/>
                  </a:lnTo>
                  <a:lnTo>
                    <a:pt x="787" y="0"/>
                  </a:lnTo>
                  <a:lnTo>
                    <a:pt x="787" y="476"/>
                  </a:lnTo>
                  <a:lnTo>
                    <a:pt x="287" y="476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53"/>
            <p:cNvSpPr/>
            <p:nvPr/>
          </p:nvSpPr>
          <p:spPr>
            <a:xfrm>
              <a:off x="8202316" y="2997099"/>
              <a:ext cx="30133" cy="43514"/>
            </a:xfrm>
            <a:custGeom>
              <a:avLst/>
              <a:gdLst/>
              <a:ahLst/>
              <a:cxnLst/>
              <a:rect l="l" t="t" r="r" b="b"/>
              <a:pathLst>
                <a:path w="858" h="1239" extrusionOk="0">
                  <a:moveTo>
                    <a:pt x="1" y="0"/>
                  </a:moveTo>
                  <a:lnTo>
                    <a:pt x="1" y="1239"/>
                  </a:lnTo>
                  <a:lnTo>
                    <a:pt x="858" y="1239"/>
                  </a:lnTo>
                  <a:lnTo>
                    <a:pt x="858" y="977"/>
                  </a:lnTo>
                  <a:lnTo>
                    <a:pt x="286" y="977"/>
                  </a:lnTo>
                  <a:lnTo>
                    <a:pt x="286" y="715"/>
                  </a:lnTo>
                  <a:lnTo>
                    <a:pt x="739" y="715"/>
                  </a:lnTo>
                  <a:lnTo>
                    <a:pt x="739" y="500"/>
                  </a:lnTo>
                  <a:lnTo>
                    <a:pt x="262" y="500"/>
                  </a:lnTo>
                  <a:lnTo>
                    <a:pt x="262" y="262"/>
                  </a:lnTo>
                  <a:lnTo>
                    <a:pt x="834" y="262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53"/>
            <p:cNvSpPr/>
            <p:nvPr/>
          </p:nvSpPr>
          <p:spPr>
            <a:xfrm>
              <a:off x="8237437" y="2997099"/>
              <a:ext cx="30976" cy="43514"/>
            </a:xfrm>
            <a:custGeom>
              <a:avLst/>
              <a:gdLst/>
              <a:ahLst/>
              <a:cxnLst/>
              <a:rect l="l" t="t" r="r" b="b"/>
              <a:pathLst>
                <a:path w="882" h="1239" extrusionOk="0">
                  <a:moveTo>
                    <a:pt x="1" y="0"/>
                  </a:moveTo>
                  <a:lnTo>
                    <a:pt x="1" y="1239"/>
                  </a:lnTo>
                  <a:lnTo>
                    <a:pt x="882" y="1239"/>
                  </a:lnTo>
                  <a:lnTo>
                    <a:pt x="882" y="977"/>
                  </a:lnTo>
                  <a:lnTo>
                    <a:pt x="287" y="977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53"/>
            <p:cNvSpPr/>
            <p:nvPr/>
          </p:nvSpPr>
          <p:spPr>
            <a:xfrm>
              <a:off x="8273401" y="2997099"/>
              <a:ext cx="32662" cy="43514"/>
            </a:xfrm>
            <a:custGeom>
              <a:avLst/>
              <a:gdLst/>
              <a:ahLst/>
              <a:cxnLst/>
              <a:rect l="l" t="t" r="r" b="b"/>
              <a:pathLst>
                <a:path w="930" h="1239" extrusionOk="0">
                  <a:moveTo>
                    <a:pt x="548" y="286"/>
                  </a:moveTo>
                  <a:cubicBezTo>
                    <a:pt x="548" y="286"/>
                    <a:pt x="572" y="310"/>
                    <a:pt x="572" y="310"/>
                  </a:cubicBezTo>
                  <a:cubicBezTo>
                    <a:pt x="596" y="334"/>
                    <a:pt x="596" y="334"/>
                    <a:pt x="620" y="357"/>
                  </a:cubicBezTo>
                  <a:cubicBezTo>
                    <a:pt x="620" y="381"/>
                    <a:pt x="620" y="405"/>
                    <a:pt x="620" y="429"/>
                  </a:cubicBezTo>
                  <a:cubicBezTo>
                    <a:pt x="620" y="500"/>
                    <a:pt x="620" y="524"/>
                    <a:pt x="596" y="548"/>
                  </a:cubicBezTo>
                  <a:cubicBezTo>
                    <a:pt x="572" y="596"/>
                    <a:pt x="548" y="596"/>
                    <a:pt x="501" y="596"/>
                  </a:cubicBezTo>
                  <a:lnTo>
                    <a:pt x="287" y="596"/>
                  </a:lnTo>
                  <a:lnTo>
                    <a:pt x="287" y="286"/>
                  </a:lnTo>
                  <a:close/>
                  <a:moveTo>
                    <a:pt x="1" y="0"/>
                  </a:moveTo>
                  <a:lnTo>
                    <a:pt x="1" y="1239"/>
                  </a:lnTo>
                  <a:lnTo>
                    <a:pt x="287" y="1239"/>
                  </a:lnTo>
                  <a:lnTo>
                    <a:pt x="287" y="834"/>
                  </a:lnTo>
                  <a:lnTo>
                    <a:pt x="525" y="834"/>
                  </a:lnTo>
                  <a:cubicBezTo>
                    <a:pt x="596" y="834"/>
                    <a:pt x="644" y="834"/>
                    <a:pt x="691" y="810"/>
                  </a:cubicBezTo>
                  <a:cubicBezTo>
                    <a:pt x="739" y="786"/>
                    <a:pt x="787" y="762"/>
                    <a:pt x="810" y="715"/>
                  </a:cubicBezTo>
                  <a:cubicBezTo>
                    <a:pt x="858" y="667"/>
                    <a:pt x="882" y="619"/>
                    <a:pt x="882" y="572"/>
                  </a:cubicBezTo>
                  <a:cubicBezTo>
                    <a:pt x="906" y="524"/>
                    <a:pt x="930" y="476"/>
                    <a:pt x="930" y="429"/>
                  </a:cubicBezTo>
                  <a:cubicBezTo>
                    <a:pt x="930" y="381"/>
                    <a:pt x="906" y="334"/>
                    <a:pt x="882" y="286"/>
                  </a:cubicBezTo>
                  <a:cubicBezTo>
                    <a:pt x="882" y="214"/>
                    <a:pt x="834" y="191"/>
                    <a:pt x="810" y="143"/>
                  </a:cubicBezTo>
                  <a:cubicBezTo>
                    <a:pt x="763" y="95"/>
                    <a:pt x="739" y="72"/>
                    <a:pt x="691" y="48"/>
                  </a:cubicBezTo>
                  <a:cubicBezTo>
                    <a:pt x="644" y="24"/>
                    <a:pt x="572" y="0"/>
                    <a:pt x="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53"/>
            <p:cNvSpPr/>
            <p:nvPr/>
          </p:nvSpPr>
          <p:spPr>
            <a:xfrm>
              <a:off x="8311894" y="2997099"/>
              <a:ext cx="10044" cy="43514"/>
            </a:xfrm>
            <a:custGeom>
              <a:avLst/>
              <a:gdLst/>
              <a:ahLst/>
              <a:cxnLst/>
              <a:rect l="l" t="t" r="r" b="b"/>
              <a:pathLst>
                <a:path w="286" h="1239" extrusionOk="0">
                  <a:moveTo>
                    <a:pt x="0" y="0"/>
                  </a:moveTo>
                  <a:lnTo>
                    <a:pt x="0" y="762"/>
                  </a:lnTo>
                  <a:lnTo>
                    <a:pt x="286" y="762"/>
                  </a:lnTo>
                  <a:lnTo>
                    <a:pt x="286" y="0"/>
                  </a:lnTo>
                  <a:close/>
                  <a:moveTo>
                    <a:pt x="0" y="953"/>
                  </a:moveTo>
                  <a:lnTo>
                    <a:pt x="0" y="1239"/>
                  </a:lnTo>
                  <a:lnTo>
                    <a:pt x="286" y="1239"/>
                  </a:lnTo>
                  <a:lnTo>
                    <a:pt x="286" y="95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2" name="Google Shape;2732;p53"/>
          <p:cNvGrpSpPr/>
          <p:nvPr/>
        </p:nvGrpSpPr>
        <p:grpSpPr>
          <a:xfrm>
            <a:off x="7242986" y="3470495"/>
            <a:ext cx="365534" cy="363845"/>
            <a:chOff x="7242986" y="3470495"/>
            <a:chExt cx="365534" cy="363845"/>
          </a:xfrm>
        </p:grpSpPr>
        <p:sp>
          <p:nvSpPr>
            <p:cNvPr id="2733" name="Google Shape;2733;p53"/>
            <p:cNvSpPr/>
            <p:nvPr/>
          </p:nvSpPr>
          <p:spPr>
            <a:xfrm>
              <a:off x="7243829" y="3470495"/>
              <a:ext cx="363843" cy="363843"/>
            </a:xfrm>
            <a:custGeom>
              <a:avLst/>
              <a:gdLst/>
              <a:ahLst/>
              <a:cxnLst/>
              <a:rect l="l" t="t" r="r" b="b"/>
              <a:pathLst>
                <a:path w="10360" h="10360" extrusionOk="0">
                  <a:moveTo>
                    <a:pt x="5168" y="0"/>
                  </a:moveTo>
                  <a:cubicBezTo>
                    <a:pt x="2310" y="0"/>
                    <a:pt x="0" y="2310"/>
                    <a:pt x="0" y="5168"/>
                  </a:cubicBezTo>
                  <a:cubicBezTo>
                    <a:pt x="0" y="8049"/>
                    <a:pt x="2310" y="10359"/>
                    <a:pt x="5168" y="10359"/>
                  </a:cubicBezTo>
                  <a:cubicBezTo>
                    <a:pt x="8049" y="10359"/>
                    <a:pt x="10359" y="8049"/>
                    <a:pt x="10359" y="5168"/>
                  </a:cubicBezTo>
                  <a:cubicBezTo>
                    <a:pt x="10359" y="2310"/>
                    <a:pt x="8049" y="0"/>
                    <a:pt x="5168" y="0"/>
                  </a:cubicBezTo>
                  <a:close/>
                </a:path>
              </a:pathLst>
            </a:custGeom>
            <a:solidFill>
              <a:srgbClr val="7FC8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53"/>
            <p:cNvSpPr/>
            <p:nvPr/>
          </p:nvSpPr>
          <p:spPr>
            <a:xfrm>
              <a:off x="7242986" y="3539894"/>
              <a:ext cx="364686" cy="294446"/>
            </a:xfrm>
            <a:custGeom>
              <a:avLst/>
              <a:gdLst/>
              <a:ahLst/>
              <a:cxnLst/>
              <a:rect l="l" t="t" r="r" b="b"/>
              <a:pathLst>
                <a:path w="10384" h="8384" extrusionOk="0">
                  <a:moveTo>
                    <a:pt x="8574" y="1"/>
                  </a:moveTo>
                  <a:cubicBezTo>
                    <a:pt x="7359" y="1120"/>
                    <a:pt x="5216" y="1858"/>
                    <a:pt x="5192" y="1858"/>
                  </a:cubicBezTo>
                  <a:cubicBezTo>
                    <a:pt x="5192" y="1858"/>
                    <a:pt x="3049" y="1120"/>
                    <a:pt x="1834" y="1"/>
                  </a:cubicBezTo>
                  <a:lnTo>
                    <a:pt x="1834" y="1"/>
                  </a:lnTo>
                  <a:cubicBezTo>
                    <a:pt x="1834" y="1"/>
                    <a:pt x="1524" y="1692"/>
                    <a:pt x="2120" y="2215"/>
                  </a:cubicBezTo>
                  <a:cubicBezTo>
                    <a:pt x="2120" y="2215"/>
                    <a:pt x="0" y="3501"/>
                    <a:pt x="1739" y="5930"/>
                  </a:cubicBezTo>
                  <a:lnTo>
                    <a:pt x="4073" y="8264"/>
                  </a:lnTo>
                  <a:cubicBezTo>
                    <a:pt x="4430" y="8336"/>
                    <a:pt x="4811" y="8383"/>
                    <a:pt x="5192" y="8383"/>
                  </a:cubicBezTo>
                  <a:cubicBezTo>
                    <a:pt x="8073" y="8383"/>
                    <a:pt x="10383" y="6073"/>
                    <a:pt x="10383" y="3192"/>
                  </a:cubicBezTo>
                  <a:cubicBezTo>
                    <a:pt x="10383" y="2620"/>
                    <a:pt x="10288" y="2073"/>
                    <a:pt x="10121" y="1549"/>
                  </a:cubicBezTo>
                  <a:lnTo>
                    <a:pt x="8574" y="1"/>
                  </a:lnTo>
                  <a:close/>
                </a:path>
              </a:pathLst>
            </a:custGeom>
            <a:solidFill>
              <a:srgbClr val="00AC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53"/>
            <p:cNvSpPr/>
            <p:nvPr/>
          </p:nvSpPr>
          <p:spPr>
            <a:xfrm>
              <a:off x="7242986" y="3539894"/>
              <a:ext cx="365529" cy="208297"/>
            </a:xfrm>
            <a:custGeom>
              <a:avLst/>
              <a:gdLst/>
              <a:ahLst/>
              <a:cxnLst/>
              <a:rect l="l" t="t" r="r" b="b"/>
              <a:pathLst>
                <a:path w="10408" h="5931" extrusionOk="0">
                  <a:moveTo>
                    <a:pt x="1834" y="1"/>
                  </a:moveTo>
                  <a:lnTo>
                    <a:pt x="1834" y="1"/>
                  </a:lnTo>
                  <a:cubicBezTo>
                    <a:pt x="1834" y="1"/>
                    <a:pt x="1524" y="1692"/>
                    <a:pt x="2120" y="2215"/>
                  </a:cubicBezTo>
                  <a:cubicBezTo>
                    <a:pt x="2120" y="2215"/>
                    <a:pt x="0" y="3501"/>
                    <a:pt x="1739" y="5930"/>
                  </a:cubicBezTo>
                  <a:cubicBezTo>
                    <a:pt x="1739" y="5930"/>
                    <a:pt x="1739" y="4542"/>
                    <a:pt x="2417" y="4542"/>
                  </a:cubicBezTo>
                  <a:cubicBezTo>
                    <a:pt x="2444" y="4542"/>
                    <a:pt x="2472" y="4545"/>
                    <a:pt x="2501" y="4549"/>
                  </a:cubicBezTo>
                  <a:cubicBezTo>
                    <a:pt x="2952" y="4620"/>
                    <a:pt x="3345" y="4975"/>
                    <a:pt x="3868" y="4975"/>
                  </a:cubicBezTo>
                  <a:cubicBezTo>
                    <a:pt x="4228" y="4975"/>
                    <a:pt x="4648" y="4807"/>
                    <a:pt x="5192" y="4263"/>
                  </a:cubicBezTo>
                  <a:cubicBezTo>
                    <a:pt x="5735" y="4807"/>
                    <a:pt x="6160" y="4975"/>
                    <a:pt x="6524" y="4975"/>
                  </a:cubicBezTo>
                  <a:cubicBezTo>
                    <a:pt x="7054" y="4975"/>
                    <a:pt x="7455" y="4620"/>
                    <a:pt x="7907" y="4549"/>
                  </a:cubicBezTo>
                  <a:cubicBezTo>
                    <a:pt x="7936" y="4545"/>
                    <a:pt x="7964" y="4542"/>
                    <a:pt x="7991" y="4542"/>
                  </a:cubicBezTo>
                  <a:cubicBezTo>
                    <a:pt x="8667" y="4542"/>
                    <a:pt x="8645" y="5930"/>
                    <a:pt x="8645" y="5930"/>
                  </a:cubicBezTo>
                  <a:cubicBezTo>
                    <a:pt x="10407" y="3501"/>
                    <a:pt x="8264" y="2215"/>
                    <a:pt x="8264" y="2215"/>
                  </a:cubicBezTo>
                  <a:cubicBezTo>
                    <a:pt x="8883" y="1692"/>
                    <a:pt x="8574" y="1"/>
                    <a:pt x="8574" y="1"/>
                  </a:cubicBezTo>
                  <a:lnTo>
                    <a:pt x="8574" y="1"/>
                  </a:lnTo>
                  <a:cubicBezTo>
                    <a:pt x="7359" y="1120"/>
                    <a:pt x="5216" y="1858"/>
                    <a:pt x="5192" y="1858"/>
                  </a:cubicBezTo>
                  <a:cubicBezTo>
                    <a:pt x="5192" y="1858"/>
                    <a:pt x="3049" y="1120"/>
                    <a:pt x="1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53"/>
            <p:cNvSpPr/>
            <p:nvPr/>
          </p:nvSpPr>
          <p:spPr>
            <a:xfrm>
              <a:off x="7425300" y="3539894"/>
              <a:ext cx="183221" cy="208297"/>
            </a:xfrm>
            <a:custGeom>
              <a:avLst/>
              <a:gdLst/>
              <a:ahLst/>
              <a:cxnLst/>
              <a:rect l="l" t="t" r="r" b="b"/>
              <a:pathLst>
                <a:path w="5217" h="5931" extrusionOk="0">
                  <a:moveTo>
                    <a:pt x="3383" y="1"/>
                  </a:moveTo>
                  <a:lnTo>
                    <a:pt x="3383" y="1"/>
                  </a:lnTo>
                  <a:cubicBezTo>
                    <a:pt x="2168" y="1120"/>
                    <a:pt x="25" y="1858"/>
                    <a:pt x="1" y="1858"/>
                  </a:cubicBezTo>
                  <a:lnTo>
                    <a:pt x="1" y="4263"/>
                  </a:lnTo>
                  <a:cubicBezTo>
                    <a:pt x="544" y="4807"/>
                    <a:pt x="969" y="4975"/>
                    <a:pt x="1333" y="4975"/>
                  </a:cubicBezTo>
                  <a:cubicBezTo>
                    <a:pt x="1863" y="4975"/>
                    <a:pt x="2264" y="4620"/>
                    <a:pt x="2716" y="4549"/>
                  </a:cubicBezTo>
                  <a:cubicBezTo>
                    <a:pt x="2745" y="4545"/>
                    <a:pt x="2773" y="4542"/>
                    <a:pt x="2800" y="4542"/>
                  </a:cubicBezTo>
                  <a:cubicBezTo>
                    <a:pt x="3476" y="4542"/>
                    <a:pt x="3454" y="5930"/>
                    <a:pt x="3454" y="5930"/>
                  </a:cubicBezTo>
                  <a:cubicBezTo>
                    <a:pt x="5216" y="3501"/>
                    <a:pt x="3073" y="2215"/>
                    <a:pt x="3073" y="2215"/>
                  </a:cubicBezTo>
                  <a:cubicBezTo>
                    <a:pt x="3692" y="1692"/>
                    <a:pt x="3383" y="1"/>
                    <a:pt x="3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53"/>
            <p:cNvSpPr/>
            <p:nvPr/>
          </p:nvSpPr>
          <p:spPr>
            <a:xfrm>
              <a:off x="7339148" y="3610979"/>
              <a:ext cx="69467" cy="61952"/>
            </a:xfrm>
            <a:custGeom>
              <a:avLst/>
              <a:gdLst/>
              <a:ahLst/>
              <a:cxnLst/>
              <a:rect l="l" t="t" r="r" b="b"/>
              <a:pathLst>
                <a:path w="1978" h="1764" extrusionOk="0">
                  <a:moveTo>
                    <a:pt x="1" y="1"/>
                  </a:moveTo>
                  <a:lnTo>
                    <a:pt x="49" y="477"/>
                  </a:lnTo>
                  <a:cubicBezTo>
                    <a:pt x="49" y="501"/>
                    <a:pt x="96" y="1454"/>
                    <a:pt x="763" y="1716"/>
                  </a:cubicBezTo>
                  <a:cubicBezTo>
                    <a:pt x="882" y="1763"/>
                    <a:pt x="1001" y="1763"/>
                    <a:pt x="1120" y="1763"/>
                  </a:cubicBezTo>
                  <a:cubicBezTo>
                    <a:pt x="1216" y="1763"/>
                    <a:pt x="1335" y="1763"/>
                    <a:pt x="1430" y="1716"/>
                  </a:cubicBezTo>
                  <a:cubicBezTo>
                    <a:pt x="1787" y="1549"/>
                    <a:pt x="1906" y="1192"/>
                    <a:pt x="1930" y="1168"/>
                  </a:cubicBezTo>
                  <a:lnTo>
                    <a:pt x="1978" y="1001"/>
                  </a:lnTo>
                  <a:lnTo>
                    <a:pt x="1787" y="977"/>
                  </a:lnTo>
                  <a:cubicBezTo>
                    <a:pt x="739" y="858"/>
                    <a:pt x="334" y="382"/>
                    <a:pt x="334" y="38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53"/>
            <p:cNvSpPr/>
            <p:nvPr/>
          </p:nvSpPr>
          <p:spPr>
            <a:xfrm>
              <a:off x="7442052" y="3610979"/>
              <a:ext cx="69432" cy="61952"/>
            </a:xfrm>
            <a:custGeom>
              <a:avLst/>
              <a:gdLst/>
              <a:ahLst/>
              <a:cxnLst/>
              <a:rect l="l" t="t" r="r" b="b"/>
              <a:pathLst>
                <a:path w="1977" h="1764" extrusionOk="0">
                  <a:moveTo>
                    <a:pt x="1977" y="1"/>
                  </a:moveTo>
                  <a:lnTo>
                    <a:pt x="1667" y="382"/>
                  </a:lnTo>
                  <a:cubicBezTo>
                    <a:pt x="1667" y="382"/>
                    <a:pt x="1262" y="858"/>
                    <a:pt x="191" y="977"/>
                  </a:cubicBezTo>
                  <a:lnTo>
                    <a:pt x="0" y="1001"/>
                  </a:lnTo>
                  <a:lnTo>
                    <a:pt x="72" y="1168"/>
                  </a:lnTo>
                  <a:cubicBezTo>
                    <a:pt x="72" y="1192"/>
                    <a:pt x="214" y="1549"/>
                    <a:pt x="572" y="1716"/>
                  </a:cubicBezTo>
                  <a:cubicBezTo>
                    <a:pt x="667" y="1763"/>
                    <a:pt x="762" y="1763"/>
                    <a:pt x="881" y="1763"/>
                  </a:cubicBezTo>
                  <a:cubicBezTo>
                    <a:pt x="977" y="1763"/>
                    <a:pt x="1096" y="1763"/>
                    <a:pt x="1215" y="1716"/>
                  </a:cubicBezTo>
                  <a:cubicBezTo>
                    <a:pt x="1905" y="1454"/>
                    <a:pt x="1953" y="501"/>
                    <a:pt x="1953" y="477"/>
                  </a:cubicBezTo>
                  <a:lnTo>
                    <a:pt x="19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53"/>
            <p:cNvSpPr/>
            <p:nvPr/>
          </p:nvSpPr>
          <p:spPr>
            <a:xfrm>
              <a:off x="7295563" y="3680448"/>
              <a:ext cx="129768" cy="67746"/>
            </a:xfrm>
            <a:custGeom>
              <a:avLst/>
              <a:gdLst/>
              <a:ahLst/>
              <a:cxnLst/>
              <a:rect l="l" t="t" r="r" b="b"/>
              <a:pathLst>
                <a:path w="3695" h="1929" extrusionOk="0">
                  <a:moveTo>
                    <a:pt x="941" y="0"/>
                  </a:moveTo>
                  <a:cubicBezTo>
                    <a:pt x="378" y="0"/>
                    <a:pt x="1" y="531"/>
                    <a:pt x="242" y="1928"/>
                  </a:cubicBezTo>
                  <a:cubicBezTo>
                    <a:pt x="242" y="1928"/>
                    <a:pt x="242" y="612"/>
                    <a:pt x="916" y="612"/>
                  </a:cubicBezTo>
                  <a:cubicBezTo>
                    <a:pt x="944" y="612"/>
                    <a:pt x="973" y="614"/>
                    <a:pt x="1004" y="619"/>
                  </a:cubicBezTo>
                  <a:cubicBezTo>
                    <a:pt x="1442" y="687"/>
                    <a:pt x="1825" y="999"/>
                    <a:pt x="2325" y="999"/>
                  </a:cubicBezTo>
                  <a:cubicBezTo>
                    <a:pt x="2694" y="999"/>
                    <a:pt x="3128" y="829"/>
                    <a:pt x="3695" y="261"/>
                  </a:cubicBezTo>
                  <a:lnTo>
                    <a:pt x="3695" y="261"/>
                  </a:lnTo>
                  <a:cubicBezTo>
                    <a:pt x="3695" y="262"/>
                    <a:pt x="3254" y="612"/>
                    <a:pt x="2676" y="612"/>
                  </a:cubicBezTo>
                  <a:cubicBezTo>
                    <a:pt x="2415" y="612"/>
                    <a:pt x="2126" y="540"/>
                    <a:pt x="1837" y="333"/>
                  </a:cubicBezTo>
                  <a:cubicBezTo>
                    <a:pt x="1527" y="124"/>
                    <a:pt x="1212" y="0"/>
                    <a:pt x="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53"/>
            <p:cNvSpPr/>
            <p:nvPr/>
          </p:nvSpPr>
          <p:spPr>
            <a:xfrm>
              <a:off x="7425300" y="3680448"/>
              <a:ext cx="130330" cy="67746"/>
            </a:xfrm>
            <a:custGeom>
              <a:avLst/>
              <a:gdLst/>
              <a:ahLst/>
              <a:cxnLst/>
              <a:rect l="l" t="t" r="r" b="b"/>
              <a:pathLst>
                <a:path w="3711" h="1929" extrusionOk="0">
                  <a:moveTo>
                    <a:pt x="2767" y="0"/>
                  </a:moveTo>
                  <a:cubicBezTo>
                    <a:pt x="2497" y="0"/>
                    <a:pt x="2184" y="124"/>
                    <a:pt x="1882" y="333"/>
                  </a:cubicBezTo>
                  <a:cubicBezTo>
                    <a:pt x="1586" y="540"/>
                    <a:pt x="1292" y="612"/>
                    <a:pt x="1027" y="612"/>
                  </a:cubicBezTo>
                  <a:cubicBezTo>
                    <a:pt x="442" y="612"/>
                    <a:pt x="1" y="262"/>
                    <a:pt x="1" y="261"/>
                  </a:cubicBezTo>
                  <a:lnTo>
                    <a:pt x="1" y="261"/>
                  </a:lnTo>
                  <a:cubicBezTo>
                    <a:pt x="568" y="829"/>
                    <a:pt x="1006" y="999"/>
                    <a:pt x="1380" y="999"/>
                  </a:cubicBezTo>
                  <a:cubicBezTo>
                    <a:pt x="1887" y="999"/>
                    <a:pt x="2278" y="687"/>
                    <a:pt x="2716" y="619"/>
                  </a:cubicBezTo>
                  <a:cubicBezTo>
                    <a:pt x="2746" y="614"/>
                    <a:pt x="2775" y="612"/>
                    <a:pt x="2803" y="612"/>
                  </a:cubicBezTo>
                  <a:cubicBezTo>
                    <a:pt x="3476" y="612"/>
                    <a:pt x="3454" y="1928"/>
                    <a:pt x="3454" y="1928"/>
                  </a:cubicBezTo>
                  <a:cubicBezTo>
                    <a:pt x="3711" y="531"/>
                    <a:pt x="332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3"/>
            <p:cNvSpPr/>
            <p:nvPr/>
          </p:nvSpPr>
          <p:spPr>
            <a:xfrm>
              <a:off x="7374304" y="3669526"/>
              <a:ext cx="102902" cy="99565"/>
            </a:xfrm>
            <a:custGeom>
              <a:avLst/>
              <a:gdLst/>
              <a:ahLst/>
              <a:cxnLst/>
              <a:rect l="l" t="t" r="r" b="b"/>
              <a:pathLst>
                <a:path w="2930" h="2835" extrusionOk="0">
                  <a:moveTo>
                    <a:pt x="1453" y="1"/>
                  </a:moveTo>
                  <a:lnTo>
                    <a:pt x="0" y="858"/>
                  </a:lnTo>
                  <a:lnTo>
                    <a:pt x="1453" y="2835"/>
                  </a:lnTo>
                  <a:lnTo>
                    <a:pt x="2929" y="858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3"/>
            <p:cNvSpPr/>
            <p:nvPr/>
          </p:nvSpPr>
          <p:spPr>
            <a:xfrm>
              <a:off x="7425300" y="3669526"/>
              <a:ext cx="51907" cy="99565"/>
            </a:xfrm>
            <a:custGeom>
              <a:avLst/>
              <a:gdLst/>
              <a:ahLst/>
              <a:cxnLst/>
              <a:rect l="l" t="t" r="r" b="b"/>
              <a:pathLst>
                <a:path w="1478" h="2835" extrusionOk="0">
                  <a:moveTo>
                    <a:pt x="1" y="1"/>
                  </a:moveTo>
                  <a:lnTo>
                    <a:pt x="1" y="2835"/>
                  </a:lnTo>
                  <a:lnTo>
                    <a:pt x="1477" y="8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3"/>
            <p:cNvSpPr/>
            <p:nvPr/>
          </p:nvSpPr>
          <p:spPr>
            <a:xfrm>
              <a:off x="7345856" y="3626889"/>
              <a:ext cx="55244" cy="41371"/>
            </a:xfrm>
            <a:custGeom>
              <a:avLst/>
              <a:gdLst/>
              <a:ahLst/>
              <a:cxnLst/>
              <a:rect l="l" t="t" r="r" b="b"/>
              <a:pathLst>
                <a:path w="1573" h="1178" extrusionOk="0">
                  <a:moveTo>
                    <a:pt x="0" y="0"/>
                  </a:moveTo>
                  <a:cubicBezTo>
                    <a:pt x="1" y="1"/>
                    <a:pt x="48" y="905"/>
                    <a:pt x="643" y="1120"/>
                  </a:cubicBezTo>
                  <a:cubicBezTo>
                    <a:pt x="750" y="1160"/>
                    <a:pt x="847" y="1177"/>
                    <a:pt x="933" y="1177"/>
                  </a:cubicBezTo>
                  <a:cubicBezTo>
                    <a:pt x="1402" y="1177"/>
                    <a:pt x="1572" y="667"/>
                    <a:pt x="1572" y="667"/>
                  </a:cubicBezTo>
                  <a:cubicBezTo>
                    <a:pt x="429" y="524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3"/>
            <p:cNvSpPr/>
            <p:nvPr/>
          </p:nvSpPr>
          <p:spPr>
            <a:xfrm>
              <a:off x="7449568" y="3626889"/>
              <a:ext cx="55244" cy="41371"/>
            </a:xfrm>
            <a:custGeom>
              <a:avLst/>
              <a:gdLst/>
              <a:ahLst/>
              <a:cxnLst/>
              <a:rect l="l" t="t" r="r" b="b"/>
              <a:pathLst>
                <a:path w="1573" h="1178" extrusionOk="0">
                  <a:moveTo>
                    <a:pt x="1572" y="0"/>
                  </a:moveTo>
                  <a:cubicBezTo>
                    <a:pt x="1572" y="1"/>
                    <a:pt x="1143" y="524"/>
                    <a:pt x="0" y="667"/>
                  </a:cubicBezTo>
                  <a:cubicBezTo>
                    <a:pt x="0" y="667"/>
                    <a:pt x="188" y="1177"/>
                    <a:pt x="662" y="1177"/>
                  </a:cubicBezTo>
                  <a:cubicBezTo>
                    <a:pt x="749" y="1177"/>
                    <a:pt x="846" y="1160"/>
                    <a:pt x="953" y="1120"/>
                  </a:cubicBezTo>
                  <a:cubicBezTo>
                    <a:pt x="1525" y="905"/>
                    <a:pt x="1572" y="1"/>
                    <a:pt x="1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5" name="Google Shape;2745;p53"/>
          <p:cNvGrpSpPr/>
          <p:nvPr/>
        </p:nvGrpSpPr>
        <p:grpSpPr>
          <a:xfrm>
            <a:off x="7232942" y="2853244"/>
            <a:ext cx="364686" cy="364693"/>
            <a:chOff x="7232942" y="2853244"/>
            <a:chExt cx="364686" cy="364693"/>
          </a:xfrm>
        </p:grpSpPr>
        <p:sp>
          <p:nvSpPr>
            <p:cNvPr id="2746" name="Google Shape;2746;p53"/>
            <p:cNvSpPr/>
            <p:nvPr/>
          </p:nvSpPr>
          <p:spPr>
            <a:xfrm>
              <a:off x="7232942" y="2853244"/>
              <a:ext cx="364686" cy="324825"/>
            </a:xfrm>
            <a:custGeom>
              <a:avLst/>
              <a:gdLst/>
              <a:ahLst/>
              <a:cxnLst/>
              <a:rect l="l" t="t" r="r" b="b"/>
              <a:pathLst>
                <a:path w="10384" h="9249" extrusionOk="0">
                  <a:moveTo>
                    <a:pt x="5192" y="0"/>
                  </a:moveTo>
                  <a:cubicBezTo>
                    <a:pt x="2334" y="0"/>
                    <a:pt x="1" y="2334"/>
                    <a:pt x="1" y="5192"/>
                  </a:cubicBezTo>
                  <a:cubicBezTo>
                    <a:pt x="1" y="6620"/>
                    <a:pt x="596" y="7930"/>
                    <a:pt x="1525" y="8859"/>
                  </a:cubicBezTo>
                  <a:cubicBezTo>
                    <a:pt x="1822" y="9149"/>
                    <a:pt x="2152" y="9248"/>
                    <a:pt x="2508" y="9248"/>
                  </a:cubicBezTo>
                  <a:cubicBezTo>
                    <a:pt x="3294" y="9248"/>
                    <a:pt x="4209" y="8764"/>
                    <a:pt x="5192" y="8764"/>
                  </a:cubicBezTo>
                  <a:cubicBezTo>
                    <a:pt x="6175" y="8764"/>
                    <a:pt x="7091" y="9248"/>
                    <a:pt x="7876" y="9248"/>
                  </a:cubicBezTo>
                  <a:cubicBezTo>
                    <a:pt x="8233" y="9248"/>
                    <a:pt x="8562" y="9149"/>
                    <a:pt x="8860" y="8859"/>
                  </a:cubicBezTo>
                  <a:cubicBezTo>
                    <a:pt x="9788" y="7906"/>
                    <a:pt x="10384" y="6620"/>
                    <a:pt x="10384" y="5192"/>
                  </a:cubicBezTo>
                  <a:cubicBezTo>
                    <a:pt x="10384" y="2334"/>
                    <a:pt x="8050" y="0"/>
                    <a:pt x="5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3"/>
            <p:cNvSpPr/>
            <p:nvPr/>
          </p:nvSpPr>
          <p:spPr>
            <a:xfrm>
              <a:off x="7287309" y="2886679"/>
              <a:ext cx="308670" cy="291672"/>
            </a:xfrm>
            <a:custGeom>
              <a:avLst/>
              <a:gdLst/>
              <a:ahLst/>
              <a:cxnLst/>
              <a:rect l="l" t="t" r="r" b="b"/>
              <a:pathLst>
                <a:path w="8789" h="8305" extrusionOk="0">
                  <a:moveTo>
                    <a:pt x="3620" y="1"/>
                  </a:moveTo>
                  <a:cubicBezTo>
                    <a:pt x="2834" y="1"/>
                    <a:pt x="1906" y="572"/>
                    <a:pt x="1620" y="1572"/>
                  </a:cubicBezTo>
                  <a:cubicBezTo>
                    <a:pt x="1501" y="1572"/>
                    <a:pt x="1382" y="1668"/>
                    <a:pt x="1382" y="1811"/>
                  </a:cubicBezTo>
                  <a:lnTo>
                    <a:pt x="1382" y="2477"/>
                  </a:lnTo>
                  <a:cubicBezTo>
                    <a:pt x="1382" y="2549"/>
                    <a:pt x="1429" y="2596"/>
                    <a:pt x="1477" y="2644"/>
                  </a:cubicBezTo>
                  <a:lnTo>
                    <a:pt x="1644" y="2835"/>
                  </a:lnTo>
                  <a:cubicBezTo>
                    <a:pt x="1691" y="3025"/>
                    <a:pt x="1715" y="3192"/>
                    <a:pt x="1763" y="3311"/>
                  </a:cubicBezTo>
                  <a:cubicBezTo>
                    <a:pt x="1763" y="3311"/>
                    <a:pt x="1787" y="3311"/>
                    <a:pt x="1787" y="3335"/>
                  </a:cubicBezTo>
                  <a:cubicBezTo>
                    <a:pt x="1977" y="3835"/>
                    <a:pt x="2215" y="4192"/>
                    <a:pt x="2477" y="4454"/>
                  </a:cubicBezTo>
                  <a:lnTo>
                    <a:pt x="2287" y="5645"/>
                  </a:lnTo>
                  <a:lnTo>
                    <a:pt x="1406" y="5645"/>
                  </a:lnTo>
                  <a:cubicBezTo>
                    <a:pt x="620" y="5645"/>
                    <a:pt x="0" y="6264"/>
                    <a:pt x="0" y="7050"/>
                  </a:cubicBezTo>
                  <a:lnTo>
                    <a:pt x="0" y="7907"/>
                  </a:lnTo>
                  <a:cubicBezTo>
                    <a:pt x="0" y="7931"/>
                    <a:pt x="0" y="7931"/>
                    <a:pt x="24" y="7931"/>
                  </a:cubicBezTo>
                  <a:cubicBezTo>
                    <a:pt x="309" y="8208"/>
                    <a:pt x="625" y="8304"/>
                    <a:pt x="967" y="8304"/>
                  </a:cubicBezTo>
                  <a:cubicBezTo>
                    <a:pt x="1740" y="8304"/>
                    <a:pt x="2646" y="7812"/>
                    <a:pt x="3620" y="7812"/>
                  </a:cubicBezTo>
                  <a:cubicBezTo>
                    <a:pt x="4603" y="7812"/>
                    <a:pt x="5519" y="8296"/>
                    <a:pt x="6305" y="8296"/>
                  </a:cubicBezTo>
                  <a:cubicBezTo>
                    <a:pt x="6661" y="8296"/>
                    <a:pt x="6991" y="8197"/>
                    <a:pt x="7288" y="7907"/>
                  </a:cubicBezTo>
                  <a:cubicBezTo>
                    <a:pt x="8169" y="7002"/>
                    <a:pt x="8740" y="5764"/>
                    <a:pt x="8788" y="4383"/>
                  </a:cubicBezTo>
                  <a:lnTo>
                    <a:pt x="5144" y="715"/>
                  </a:lnTo>
                  <a:cubicBezTo>
                    <a:pt x="4906" y="453"/>
                    <a:pt x="4620" y="239"/>
                    <a:pt x="4263" y="120"/>
                  </a:cubicBezTo>
                  <a:cubicBezTo>
                    <a:pt x="4049" y="48"/>
                    <a:pt x="3835" y="1"/>
                    <a:pt x="3620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3"/>
            <p:cNvSpPr/>
            <p:nvPr/>
          </p:nvSpPr>
          <p:spPr>
            <a:xfrm>
              <a:off x="7367596" y="3037243"/>
              <a:ext cx="95386" cy="49379"/>
            </a:xfrm>
            <a:custGeom>
              <a:avLst/>
              <a:gdLst/>
              <a:ahLst/>
              <a:cxnLst/>
              <a:rect l="l" t="t" r="r" b="b"/>
              <a:pathLst>
                <a:path w="2716" h="1406" extrusionOk="0">
                  <a:moveTo>
                    <a:pt x="215" y="0"/>
                  </a:moveTo>
                  <a:lnTo>
                    <a:pt x="1" y="1405"/>
                  </a:lnTo>
                  <a:lnTo>
                    <a:pt x="2716" y="1405"/>
                  </a:lnTo>
                  <a:lnTo>
                    <a:pt x="24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3"/>
            <p:cNvSpPr/>
            <p:nvPr/>
          </p:nvSpPr>
          <p:spPr>
            <a:xfrm>
              <a:off x="7415290" y="3037243"/>
              <a:ext cx="47693" cy="49379"/>
            </a:xfrm>
            <a:custGeom>
              <a:avLst/>
              <a:gdLst/>
              <a:ahLst/>
              <a:cxnLst/>
              <a:rect l="l" t="t" r="r" b="b"/>
              <a:pathLst>
                <a:path w="1358" h="1406" extrusionOk="0">
                  <a:moveTo>
                    <a:pt x="0" y="0"/>
                  </a:moveTo>
                  <a:lnTo>
                    <a:pt x="0" y="1405"/>
                  </a:lnTo>
                  <a:lnTo>
                    <a:pt x="1358" y="1405"/>
                  </a:lnTo>
                  <a:lnTo>
                    <a:pt x="1119" y="0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3"/>
            <p:cNvSpPr/>
            <p:nvPr/>
          </p:nvSpPr>
          <p:spPr>
            <a:xfrm>
              <a:off x="7341676" y="2886679"/>
              <a:ext cx="149752" cy="178199"/>
            </a:xfrm>
            <a:custGeom>
              <a:avLst/>
              <a:gdLst/>
              <a:ahLst/>
              <a:cxnLst/>
              <a:rect l="l" t="t" r="r" b="b"/>
              <a:pathLst>
                <a:path w="4264" h="5074" extrusionOk="0">
                  <a:moveTo>
                    <a:pt x="2096" y="1"/>
                  </a:moveTo>
                  <a:cubicBezTo>
                    <a:pt x="1215" y="1"/>
                    <a:pt x="167" y="691"/>
                    <a:pt x="24" y="1882"/>
                  </a:cubicBezTo>
                  <a:cubicBezTo>
                    <a:pt x="0" y="1953"/>
                    <a:pt x="0" y="2049"/>
                    <a:pt x="24" y="2144"/>
                  </a:cubicBezTo>
                  <a:cubicBezTo>
                    <a:pt x="48" y="2406"/>
                    <a:pt x="119" y="3049"/>
                    <a:pt x="215" y="3311"/>
                  </a:cubicBezTo>
                  <a:cubicBezTo>
                    <a:pt x="215" y="3311"/>
                    <a:pt x="239" y="3311"/>
                    <a:pt x="239" y="3335"/>
                  </a:cubicBezTo>
                  <a:cubicBezTo>
                    <a:pt x="762" y="4668"/>
                    <a:pt x="1572" y="5002"/>
                    <a:pt x="2096" y="5073"/>
                  </a:cubicBezTo>
                  <a:cubicBezTo>
                    <a:pt x="2596" y="5002"/>
                    <a:pt x="3430" y="4668"/>
                    <a:pt x="3954" y="3335"/>
                  </a:cubicBezTo>
                  <a:cubicBezTo>
                    <a:pt x="3954" y="3311"/>
                    <a:pt x="3954" y="3311"/>
                    <a:pt x="3954" y="3311"/>
                  </a:cubicBezTo>
                  <a:cubicBezTo>
                    <a:pt x="4049" y="3120"/>
                    <a:pt x="4097" y="2715"/>
                    <a:pt x="4144" y="2430"/>
                  </a:cubicBezTo>
                  <a:cubicBezTo>
                    <a:pt x="4263" y="1430"/>
                    <a:pt x="3692" y="453"/>
                    <a:pt x="2739" y="120"/>
                  </a:cubicBezTo>
                  <a:cubicBezTo>
                    <a:pt x="2525" y="48"/>
                    <a:pt x="2310" y="1"/>
                    <a:pt x="2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3"/>
            <p:cNvSpPr/>
            <p:nvPr/>
          </p:nvSpPr>
          <p:spPr>
            <a:xfrm>
              <a:off x="7415290" y="2886679"/>
              <a:ext cx="76140" cy="178199"/>
            </a:xfrm>
            <a:custGeom>
              <a:avLst/>
              <a:gdLst/>
              <a:ahLst/>
              <a:cxnLst/>
              <a:rect l="l" t="t" r="r" b="b"/>
              <a:pathLst>
                <a:path w="2168" h="5074" extrusionOk="0">
                  <a:moveTo>
                    <a:pt x="0" y="1"/>
                  </a:moveTo>
                  <a:lnTo>
                    <a:pt x="0" y="5073"/>
                  </a:lnTo>
                  <a:cubicBezTo>
                    <a:pt x="500" y="5002"/>
                    <a:pt x="1334" y="4668"/>
                    <a:pt x="1858" y="3335"/>
                  </a:cubicBezTo>
                  <a:cubicBezTo>
                    <a:pt x="1858" y="3335"/>
                    <a:pt x="1858" y="3311"/>
                    <a:pt x="1858" y="3311"/>
                  </a:cubicBezTo>
                  <a:cubicBezTo>
                    <a:pt x="1953" y="3120"/>
                    <a:pt x="2001" y="2715"/>
                    <a:pt x="2048" y="2406"/>
                  </a:cubicBezTo>
                  <a:cubicBezTo>
                    <a:pt x="2167" y="1430"/>
                    <a:pt x="1619" y="501"/>
                    <a:pt x="691" y="144"/>
                  </a:cubicBezTo>
                  <a:cubicBezTo>
                    <a:pt x="453" y="48"/>
                    <a:pt x="214" y="1"/>
                    <a:pt x="0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3"/>
            <p:cNvSpPr/>
            <p:nvPr/>
          </p:nvSpPr>
          <p:spPr>
            <a:xfrm>
              <a:off x="7286466" y="3084902"/>
              <a:ext cx="256797" cy="133035"/>
            </a:xfrm>
            <a:custGeom>
              <a:avLst/>
              <a:gdLst/>
              <a:ahLst/>
              <a:cxnLst/>
              <a:rect l="l" t="t" r="r" b="b"/>
              <a:pathLst>
                <a:path w="7312" h="3788" extrusionOk="0">
                  <a:moveTo>
                    <a:pt x="1406" y="1"/>
                  </a:moveTo>
                  <a:cubicBezTo>
                    <a:pt x="620" y="1"/>
                    <a:pt x="1" y="620"/>
                    <a:pt x="1" y="1406"/>
                  </a:cubicBezTo>
                  <a:lnTo>
                    <a:pt x="1" y="2263"/>
                  </a:lnTo>
                  <a:cubicBezTo>
                    <a:pt x="929" y="3192"/>
                    <a:pt x="2215" y="3787"/>
                    <a:pt x="3644" y="3787"/>
                  </a:cubicBezTo>
                  <a:cubicBezTo>
                    <a:pt x="5073" y="3787"/>
                    <a:pt x="6383" y="3192"/>
                    <a:pt x="7312" y="2263"/>
                  </a:cubicBezTo>
                  <a:lnTo>
                    <a:pt x="7312" y="1406"/>
                  </a:lnTo>
                  <a:cubicBezTo>
                    <a:pt x="7312" y="620"/>
                    <a:pt x="6669" y="1"/>
                    <a:pt x="58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3"/>
            <p:cNvSpPr/>
            <p:nvPr/>
          </p:nvSpPr>
          <p:spPr>
            <a:xfrm>
              <a:off x="7415290" y="3084902"/>
              <a:ext cx="127977" cy="133035"/>
            </a:xfrm>
            <a:custGeom>
              <a:avLst/>
              <a:gdLst/>
              <a:ahLst/>
              <a:cxnLst/>
              <a:rect l="l" t="t" r="r" b="b"/>
              <a:pathLst>
                <a:path w="3644" h="3788" extrusionOk="0">
                  <a:moveTo>
                    <a:pt x="0" y="1"/>
                  </a:moveTo>
                  <a:lnTo>
                    <a:pt x="0" y="3787"/>
                  </a:lnTo>
                  <a:cubicBezTo>
                    <a:pt x="1429" y="3787"/>
                    <a:pt x="2715" y="3192"/>
                    <a:pt x="3644" y="2263"/>
                  </a:cubicBezTo>
                  <a:lnTo>
                    <a:pt x="3644" y="1406"/>
                  </a:lnTo>
                  <a:cubicBezTo>
                    <a:pt x="3644" y="1048"/>
                    <a:pt x="3525" y="739"/>
                    <a:pt x="3310" y="501"/>
                  </a:cubicBezTo>
                  <a:cubicBezTo>
                    <a:pt x="3048" y="191"/>
                    <a:pt x="2667" y="1"/>
                    <a:pt x="2239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3"/>
            <p:cNvSpPr/>
            <p:nvPr/>
          </p:nvSpPr>
          <p:spPr>
            <a:xfrm>
              <a:off x="7321587" y="3146785"/>
              <a:ext cx="20967" cy="55244"/>
            </a:xfrm>
            <a:custGeom>
              <a:avLst/>
              <a:gdLst/>
              <a:ahLst/>
              <a:cxnLst/>
              <a:rect l="l" t="t" r="r" b="b"/>
              <a:pathLst>
                <a:path w="597" h="1573" extrusionOk="0">
                  <a:moveTo>
                    <a:pt x="1" y="1"/>
                  </a:moveTo>
                  <a:lnTo>
                    <a:pt x="1" y="1263"/>
                  </a:lnTo>
                  <a:cubicBezTo>
                    <a:pt x="191" y="1382"/>
                    <a:pt x="382" y="1477"/>
                    <a:pt x="596" y="1573"/>
                  </a:cubicBezTo>
                  <a:lnTo>
                    <a:pt x="5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3"/>
            <p:cNvSpPr/>
            <p:nvPr/>
          </p:nvSpPr>
          <p:spPr>
            <a:xfrm>
              <a:off x="7488026" y="3146785"/>
              <a:ext cx="20967" cy="55244"/>
            </a:xfrm>
            <a:custGeom>
              <a:avLst/>
              <a:gdLst/>
              <a:ahLst/>
              <a:cxnLst/>
              <a:rect l="l" t="t" r="r" b="b"/>
              <a:pathLst>
                <a:path w="597" h="1573" extrusionOk="0">
                  <a:moveTo>
                    <a:pt x="1" y="1"/>
                  </a:moveTo>
                  <a:lnTo>
                    <a:pt x="1" y="1573"/>
                  </a:lnTo>
                  <a:cubicBezTo>
                    <a:pt x="191" y="1477"/>
                    <a:pt x="406" y="1382"/>
                    <a:pt x="596" y="1263"/>
                  </a:cubicBezTo>
                  <a:lnTo>
                    <a:pt x="5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3"/>
            <p:cNvSpPr/>
            <p:nvPr/>
          </p:nvSpPr>
          <p:spPr>
            <a:xfrm>
              <a:off x="7335811" y="2941889"/>
              <a:ext cx="157267" cy="40177"/>
            </a:xfrm>
            <a:custGeom>
              <a:avLst/>
              <a:gdLst/>
              <a:ahLst/>
              <a:cxnLst/>
              <a:rect l="l" t="t" r="r" b="b"/>
              <a:pathLst>
                <a:path w="4478" h="1144" extrusionOk="0">
                  <a:moveTo>
                    <a:pt x="263" y="0"/>
                  </a:moveTo>
                  <a:cubicBezTo>
                    <a:pt x="120" y="0"/>
                    <a:pt x="1" y="119"/>
                    <a:pt x="1" y="262"/>
                  </a:cubicBezTo>
                  <a:lnTo>
                    <a:pt x="1" y="905"/>
                  </a:lnTo>
                  <a:cubicBezTo>
                    <a:pt x="1" y="1024"/>
                    <a:pt x="120" y="1143"/>
                    <a:pt x="263" y="1143"/>
                  </a:cubicBezTo>
                  <a:lnTo>
                    <a:pt x="4240" y="1143"/>
                  </a:lnTo>
                  <a:cubicBezTo>
                    <a:pt x="4383" y="1143"/>
                    <a:pt x="4478" y="1024"/>
                    <a:pt x="4478" y="905"/>
                  </a:cubicBezTo>
                  <a:lnTo>
                    <a:pt x="4478" y="262"/>
                  </a:lnTo>
                  <a:cubicBezTo>
                    <a:pt x="4478" y="119"/>
                    <a:pt x="4383" y="0"/>
                    <a:pt x="4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3"/>
            <p:cNvSpPr/>
            <p:nvPr/>
          </p:nvSpPr>
          <p:spPr>
            <a:xfrm>
              <a:off x="7415290" y="2941889"/>
              <a:ext cx="77791" cy="39334"/>
            </a:xfrm>
            <a:custGeom>
              <a:avLst/>
              <a:gdLst/>
              <a:ahLst/>
              <a:cxnLst/>
              <a:rect l="l" t="t" r="r" b="b"/>
              <a:pathLst>
                <a:path w="2215" h="1120" extrusionOk="0">
                  <a:moveTo>
                    <a:pt x="0" y="0"/>
                  </a:moveTo>
                  <a:lnTo>
                    <a:pt x="0" y="1120"/>
                  </a:lnTo>
                  <a:lnTo>
                    <a:pt x="1977" y="1120"/>
                  </a:lnTo>
                  <a:cubicBezTo>
                    <a:pt x="2120" y="1120"/>
                    <a:pt x="2215" y="1024"/>
                    <a:pt x="2215" y="882"/>
                  </a:cubicBezTo>
                  <a:lnTo>
                    <a:pt x="2215" y="239"/>
                  </a:lnTo>
                  <a:cubicBezTo>
                    <a:pt x="2215" y="96"/>
                    <a:pt x="2120" y="0"/>
                    <a:pt x="1977" y="0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3"/>
            <p:cNvSpPr/>
            <p:nvPr/>
          </p:nvSpPr>
          <p:spPr>
            <a:xfrm>
              <a:off x="7349192" y="2998750"/>
              <a:ext cx="35155" cy="44357"/>
            </a:xfrm>
            <a:custGeom>
              <a:avLst/>
              <a:gdLst/>
              <a:ahLst/>
              <a:cxnLst/>
              <a:rect l="l" t="t" r="r" b="b"/>
              <a:pathLst>
                <a:path w="1001" h="1263" extrusionOk="0">
                  <a:moveTo>
                    <a:pt x="310" y="1"/>
                  </a:moveTo>
                  <a:cubicBezTo>
                    <a:pt x="191" y="1"/>
                    <a:pt x="96" y="25"/>
                    <a:pt x="1" y="72"/>
                  </a:cubicBezTo>
                  <a:cubicBezTo>
                    <a:pt x="1" y="96"/>
                    <a:pt x="1" y="96"/>
                    <a:pt x="1" y="120"/>
                  </a:cubicBezTo>
                  <a:cubicBezTo>
                    <a:pt x="1" y="120"/>
                    <a:pt x="25" y="120"/>
                    <a:pt x="25" y="144"/>
                  </a:cubicBezTo>
                  <a:cubicBezTo>
                    <a:pt x="215" y="644"/>
                    <a:pt x="453" y="1001"/>
                    <a:pt x="691" y="1263"/>
                  </a:cubicBezTo>
                  <a:cubicBezTo>
                    <a:pt x="882" y="1120"/>
                    <a:pt x="1001" y="930"/>
                    <a:pt x="1001" y="691"/>
                  </a:cubicBezTo>
                  <a:cubicBezTo>
                    <a:pt x="1001" y="310"/>
                    <a:pt x="691" y="1"/>
                    <a:pt x="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3"/>
            <p:cNvSpPr/>
            <p:nvPr/>
          </p:nvSpPr>
          <p:spPr>
            <a:xfrm>
              <a:off x="7445389" y="2998750"/>
              <a:ext cx="35998" cy="44357"/>
            </a:xfrm>
            <a:custGeom>
              <a:avLst/>
              <a:gdLst/>
              <a:ahLst/>
              <a:cxnLst/>
              <a:rect l="l" t="t" r="r" b="b"/>
              <a:pathLst>
                <a:path w="1025" h="1263" extrusionOk="0">
                  <a:moveTo>
                    <a:pt x="667" y="1"/>
                  </a:moveTo>
                  <a:cubicBezTo>
                    <a:pt x="310" y="1"/>
                    <a:pt x="0" y="310"/>
                    <a:pt x="0" y="691"/>
                  </a:cubicBezTo>
                  <a:cubicBezTo>
                    <a:pt x="0" y="930"/>
                    <a:pt x="119" y="1144"/>
                    <a:pt x="310" y="1263"/>
                  </a:cubicBezTo>
                  <a:cubicBezTo>
                    <a:pt x="572" y="1001"/>
                    <a:pt x="810" y="644"/>
                    <a:pt x="1001" y="144"/>
                  </a:cubicBezTo>
                  <a:cubicBezTo>
                    <a:pt x="1001" y="120"/>
                    <a:pt x="1001" y="120"/>
                    <a:pt x="1001" y="120"/>
                  </a:cubicBezTo>
                  <a:cubicBezTo>
                    <a:pt x="1001" y="96"/>
                    <a:pt x="1024" y="96"/>
                    <a:pt x="1024" y="72"/>
                  </a:cubicBezTo>
                  <a:cubicBezTo>
                    <a:pt x="929" y="25"/>
                    <a:pt x="810" y="1"/>
                    <a:pt x="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3"/>
            <p:cNvSpPr/>
            <p:nvPr/>
          </p:nvSpPr>
          <p:spPr>
            <a:xfrm>
              <a:off x="7350035" y="2951091"/>
              <a:ext cx="129663" cy="21774"/>
            </a:xfrm>
            <a:custGeom>
              <a:avLst/>
              <a:gdLst/>
              <a:ahLst/>
              <a:cxnLst/>
              <a:rect l="l" t="t" r="r" b="b"/>
              <a:pathLst>
                <a:path w="3692" h="620" extrusionOk="0">
                  <a:moveTo>
                    <a:pt x="1" y="0"/>
                  </a:moveTo>
                  <a:lnTo>
                    <a:pt x="1" y="620"/>
                  </a:lnTo>
                  <a:lnTo>
                    <a:pt x="3692" y="620"/>
                  </a:lnTo>
                  <a:lnTo>
                    <a:pt x="36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3"/>
            <p:cNvSpPr/>
            <p:nvPr/>
          </p:nvSpPr>
          <p:spPr>
            <a:xfrm>
              <a:off x="7415290" y="2951091"/>
              <a:ext cx="64410" cy="21774"/>
            </a:xfrm>
            <a:custGeom>
              <a:avLst/>
              <a:gdLst/>
              <a:ahLst/>
              <a:cxnLst/>
              <a:rect l="l" t="t" r="r" b="b"/>
              <a:pathLst>
                <a:path w="1834" h="620" extrusionOk="0">
                  <a:moveTo>
                    <a:pt x="0" y="0"/>
                  </a:moveTo>
                  <a:lnTo>
                    <a:pt x="0" y="620"/>
                  </a:lnTo>
                  <a:lnTo>
                    <a:pt x="1834" y="620"/>
                  </a:lnTo>
                  <a:lnTo>
                    <a:pt x="1834" y="0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3"/>
            <p:cNvSpPr/>
            <p:nvPr/>
          </p:nvSpPr>
          <p:spPr>
            <a:xfrm>
              <a:off x="7362573" y="2951091"/>
              <a:ext cx="34347" cy="21774"/>
            </a:xfrm>
            <a:custGeom>
              <a:avLst/>
              <a:gdLst/>
              <a:ahLst/>
              <a:cxnLst/>
              <a:rect l="l" t="t" r="r" b="b"/>
              <a:pathLst>
                <a:path w="978" h="620" extrusionOk="0">
                  <a:moveTo>
                    <a:pt x="310" y="0"/>
                  </a:moveTo>
                  <a:lnTo>
                    <a:pt x="1" y="620"/>
                  </a:lnTo>
                  <a:lnTo>
                    <a:pt x="691" y="620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3"/>
            <p:cNvSpPr/>
            <p:nvPr/>
          </p:nvSpPr>
          <p:spPr>
            <a:xfrm>
              <a:off x="7382663" y="3128417"/>
              <a:ext cx="64445" cy="56052"/>
            </a:xfrm>
            <a:custGeom>
              <a:avLst/>
              <a:gdLst/>
              <a:ahLst/>
              <a:cxnLst/>
              <a:rect l="l" t="t" r="r" b="b"/>
              <a:pathLst>
                <a:path w="1835" h="1596" extrusionOk="0">
                  <a:moveTo>
                    <a:pt x="477" y="0"/>
                  </a:moveTo>
                  <a:lnTo>
                    <a:pt x="0" y="786"/>
                  </a:lnTo>
                  <a:lnTo>
                    <a:pt x="477" y="1596"/>
                  </a:lnTo>
                  <a:lnTo>
                    <a:pt x="1382" y="1596"/>
                  </a:lnTo>
                  <a:lnTo>
                    <a:pt x="1834" y="78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3"/>
            <p:cNvSpPr/>
            <p:nvPr/>
          </p:nvSpPr>
          <p:spPr>
            <a:xfrm>
              <a:off x="7415290" y="3128417"/>
              <a:ext cx="31819" cy="56052"/>
            </a:xfrm>
            <a:custGeom>
              <a:avLst/>
              <a:gdLst/>
              <a:ahLst/>
              <a:cxnLst/>
              <a:rect l="l" t="t" r="r" b="b"/>
              <a:pathLst>
                <a:path w="906" h="1596" extrusionOk="0">
                  <a:moveTo>
                    <a:pt x="0" y="0"/>
                  </a:moveTo>
                  <a:lnTo>
                    <a:pt x="0" y="1596"/>
                  </a:lnTo>
                  <a:lnTo>
                    <a:pt x="453" y="1596"/>
                  </a:lnTo>
                  <a:lnTo>
                    <a:pt x="905" y="786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5" name="Google Shape;2765;p53"/>
          <p:cNvGrpSpPr/>
          <p:nvPr/>
        </p:nvGrpSpPr>
        <p:grpSpPr>
          <a:xfrm>
            <a:off x="6438365" y="3480505"/>
            <a:ext cx="364688" cy="364688"/>
            <a:chOff x="6438365" y="3480505"/>
            <a:chExt cx="364688" cy="364688"/>
          </a:xfrm>
        </p:grpSpPr>
        <p:sp>
          <p:nvSpPr>
            <p:cNvPr id="2766" name="Google Shape;2766;p53"/>
            <p:cNvSpPr/>
            <p:nvPr/>
          </p:nvSpPr>
          <p:spPr>
            <a:xfrm>
              <a:off x="6438365" y="3480505"/>
              <a:ext cx="364686" cy="364686"/>
            </a:xfrm>
            <a:custGeom>
              <a:avLst/>
              <a:gdLst/>
              <a:ahLst/>
              <a:cxnLst/>
              <a:rect l="l" t="t" r="r" b="b"/>
              <a:pathLst>
                <a:path w="10384" h="10384" extrusionOk="0">
                  <a:moveTo>
                    <a:pt x="5192" y="1"/>
                  </a:moveTo>
                  <a:cubicBezTo>
                    <a:pt x="2335" y="1"/>
                    <a:pt x="1" y="2335"/>
                    <a:pt x="1" y="5192"/>
                  </a:cubicBezTo>
                  <a:cubicBezTo>
                    <a:pt x="1" y="8050"/>
                    <a:pt x="2335" y="10384"/>
                    <a:pt x="5192" y="10384"/>
                  </a:cubicBezTo>
                  <a:cubicBezTo>
                    <a:pt x="8050" y="10384"/>
                    <a:pt x="10384" y="8050"/>
                    <a:pt x="10384" y="5192"/>
                  </a:cubicBezTo>
                  <a:cubicBezTo>
                    <a:pt x="10384" y="2335"/>
                    <a:pt x="8050" y="1"/>
                    <a:pt x="51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3"/>
            <p:cNvSpPr/>
            <p:nvPr/>
          </p:nvSpPr>
          <p:spPr>
            <a:xfrm>
              <a:off x="6512821" y="3538454"/>
              <a:ext cx="290232" cy="306738"/>
            </a:xfrm>
            <a:custGeom>
              <a:avLst/>
              <a:gdLst/>
              <a:ahLst/>
              <a:cxnLst/>
              <a:rect l="l" t="t" r="r" b="b"/>
              <a:pathLst>
                <a:path w="8264" h="8734" extrusionOk="0">
                  <a:moveTo>
                    <a:pt x="5445" y="0"/>
                  </a:moveTo>
                  <a:cubicBezTo>
                    <a:pt x="5376" y="0"/>
                    <a:pt x="5311" y="30"/>
                    <a:pt x="5263" y="89"/>
                  </a:cubicBezTo>
                  <a:lnTo>
                    <a:pt x="5168" y="185"/>
                  </a:lnTo>
                  <a:cubicBezTo>
                    <a:pt x="5049" y="280"/>
                    <a:pt x="5049" y="447"/>
                    <a:pt x="5168" y="566"/>
                  </a:cubicBezTo>
                  <a:lnTo>
                    <a:pt x="5263" y="661"/>
                  </a:lnTo>
                  <a:lnTo>
                    <a:pt x="4406" y="1494"/>
                  </a:lnTo>
                  <a:lnTo>
                    <a:pt x="3906" y="994"/>
                  </a:lnTo>
                  <a:lnTo>
                    <a:pt x="3477" y="1423"/>
                  </a:lnTo>
                  <a:lnTo>
                    <a:pt x="3953" y="1923"/>
                  </a:lnTo>
                  <a:lnTo>
                    <a:pt x="3906" y="1971"/>
                  </a:lnTo>
                  <a:lnTo>
                    <a:pt x="2096" y="185"/>
                  </a:lnTo>
                  <a:lnTo>
                    <a:pt x="524" y="2280"/>
                  </a:lnTo>
                  <a:lnTo>
                    <a:pt x="1167" y="2923"/>
                  </a:lnTo>
                  <a:lnTo>
                    <a:pt x="1024" y="3376"/>
                  </a:lnTo>
                  <a:lnTo>
                    <a:pt x="1667" y="4019"/>
                  </a:lnTo>
                  <a:lnTo>
                    <a:pt x="286" y="5305"/>
                  </a:lnTo>
                  <a:lnTo>
                    <a:pt x="0" y="6591"/>
                  </a:lnTo>
                  <a:lnTo>
                    <a:pt x="2025" y="8615"/>
                  </a:lnTo>
                  <a:cubicBezTo>
                    <a:pt x="2358" y="8686"/>
                    <a:pt x="2715" y="8734"/>
                    <a:pt x="3072" y="8734"/>
                  </a:cubicBezTo>
                  <a:cubicBezTo>
                    <a:pt x="5930" y="8734"/>
                    <a:pt x="8264" y="6400"/>
                    <a:pt x="8264" y="3542"/>
                  </a:cubicBezTo>
                  <a:cubicBezTo>
                    <a:pt x="8264" y="3233"/>
                    <a:pt x="8216" y="2923"/>
                    <a:pt x="8169" y="2614"/>
                  </a:cubicBezTo>
                  <a:lnTo>
                    <a:pt x="5644" y="89"/>
                  </a:lnTo>
                  <a:cubicBezTo>
                    <a:pt x="5585" y="30"/>
                    <a:pt x="5513" y="0"/>
                    <a:pt x="5445" y="0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3"/>
            <p:cNvSpPr/>
            <p:nvPr/>
          </p:nvSpPr>
          <p:spPr>
            <a:xfrm>
              <a:off x="6661699" y="3558298"/>
              <a:ext cx="63602" cy="62759"/>
            </a:xfrm>
            <a:custGeom>
              <a:avLst/>
              <a:gdLst/>
              <a:ahLst/>
              <a:cxnLst/>
              <a:rect l="l" t="t" r="r" b="b"/>
              <a:pathLst>
                <a:path w="1811" h="1787" extrusionOk="0">
                  <a:moveTo>
                    <a:pt x="1120" y="1"/>
                  </a:moveTo>
                  <a:lnTo>
                    <a:pt x="0" y="1096"/>
                  </a:lnTo>
                  <a:lnTo>
                    <a:pt x="691" y="1787"/>
                  </a:lnTo>
                  <a:lnTo>
                    <a:pt x="1810" y="691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3"/>
            <p:cNvSpPr/>
            <p:nvPr/>
          </p:nvSpPr>
          <p:spPr>
            <a:xfrm>
              <a:off x="6674237" y="3569993"/>
              <a:ext cx="51064" cy="51064"/>
            </a:xfrm>
            <a:custGeom>
              <a:avLst/>
              <a:gdLst/>
              <a:ahLst/>
              <a:cxnLst/>
              <a:rect l="l" t="t" r="r" b="b"/>
              <a:pathLst>
                <a:path w="1454" h="1454" extrusionOk="0">
                  <a:moveTo>
                    <a:pt x="1096" y="1"/>
                  </a:moveTo>
                  <a:lnTo>
                    <a:pt x="0" y="1120"/>
                  </a:lnTo>
                  <a:lnTo>
                    <a:pt x="334" y="1454"/>
                  </a:lnTo>
                  <a:lnTo>
                    <a:pt x="1453" y="358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3"/>
            <p:cNvSpPr/>
            <p:nvPr/>
          </p:nvSpPr>
          <p:spPr>
            <a:xfrm>
              <a:off x="6512821" y="3600970"/>
              <a:ext cx="168962" cy="168962"/>
            </a:xfrm>
            <a:custGeom>
              <a:avLst/>
              <a:gdLst/>
              <a:ahLst/>
              <a:cxnLst/>
              <a:rect l="l" t="t" r="r" b="b"/>
              <a:pathLst>
                <a:path w="4811" h="4811" extrusionOk="0">
                  <a:moveTo>
                    <a:pt x="4096" y="0"/>
                  </a:moveTo>
                  <a:lnTo>
                    <a:pt x="286" y="3525"/>
                  </a:lnTo>
                  <a:lnTo>
                    <a:pt x="0" y="4811"/>
                  </a:lnTo>
                  <a:lnTo>
                    <a:pt x="1286" y="4525"/>
                  </a:lnTo>
                  <a:lnTo>
                    <a:pt x="4811" y="738"/>
                  </a:lnTo>
                  <a:lnTo>
                    <a:pt x="40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3"/>
            <p:cNvSpPr/>
            <p:nvPr/>
          </p:nvSpPr>
          <p:spPr>
            <a:xfrm>
              <a:off x="6512821" y="3614351"/>
              <a:ext cx="168962" cy="155582"/>
            </a:xfrm>
            <a:custGeom>
              <a:avLst/>
              <a:gdLst/>
              <a:ahLst/>
              <a:cxnLst/>
              <a:rect l="l" t="t" r="r" b="b"/>
              <a:pathLst>
                <a:path w="4811" h="4430" extrusionOk="0">
                  <a:moveTo>
                    <a:pt x="4454" y="0"/>
                  </a:moveTo>
                  <a:lnTo>
                    <a:pt x="0" y="4430"/>
                  </a:lnTo>
                  <a:lnTo>
                    <a:pt x="0" y="4430"/>
                  </a:lnTo>
                  <a:lnTo>
                    <a:pt x="1286" y="4144"/>
                  </a:lnTo>
                  <a:lnTo>
                    <a:pt x="4692" y="476"/>
                  </a:lnTo>
                  <a:lnTo>
                    <a:pt x="4811" y="357"/>
                  </a:lnTo>
                  <a:lnTo>
                    <a:pt x="4454" y="0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3"/>
            <p:cNvSpPr/>
            <p:nvPr/>
          </p:nvSpPr>
          <p:spPr>
            <a:xfrm>
              <a:off x="6634937" y="3573365"/>
              <a:ext cx="75297" cy="75297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429" y="0"/>
                  </a:moveTo>
                  <a:lnTo>
                    <a:pt x="0" y="429"/>
                  </a:lnTo>
                  <a:lnTo>
                    <a:pt x="1691" y="2144"/>
                  </a:lnTo>
                  <a:lnTo>
                    <a:pt x="2143" y="17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3"/>
            <p:cNvSpPr/>
            <p:nvPr/>
          </p:nvSpPr>
          <p:spPr>
            <a:xfrm>
              <a:off x="6665035" y="3603463"/>
              <a:ext cx="45199" cy="45199"/>
            </a:xfrm>
            <a:custGeom>
              <a:avLst/>
              <a:gdLst/>
              <a:ahLst/>
              <a:cxnLst/>
              <a:rect l="l" t="t" r="r" b="b"/>
              <a:pathLst>
                <a:path w="1287" h="1287" extrusionOk="0">
                  <a:moveTo>
                    <a:pt x="429" y="1"/>
                  </a:moveTo>
                  <a:lnTo>
                    <a:pt x="1" y="429"/>
                  </a:lnTo>
                  <a:lnTo>
                    <a:pt x="834" y="1287"/>
                  </a:lnTo>
                  <a:lnTo>
                    <a:pt x="1286" y="858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3"/>
            <p:cNvSpPr/>
            <p:nvPr/>
          </p:nvSpPr>
          <p:spPr>
            <a:xfrm>
              <a:off x="6690112" y="3538454"/>
              <a:ext cx="55244" cy="53347"/>
            </a:xfrm>
            <a:custGeom>
              <a:avLst/>
              <a:gdLst/>
              <a:ahLst/>
              <a:cxnLst/>
              <a:rect l="l" t="t" r="r" b="b"/>
              <a:pathLst>
                <a:path w="1573" h="1519" extrusionOk="0">
                  <a:moveTo>
                    <a:pt x="397" y="0"/>
                  </a:moveTo>
                  <a:cubicBezTo>
                    <a:pt x="328" y="0"/>
                    <a:pt x="263" y="30"/>
                    <a:pt x="215" y="89"/>
                  </a:cubicBezTo>
                  <a:lnTo>
                    <a:pt x="120" y="185"/>
                  </a:lnTo>
                  <a:cubicBezTo>
                    <a:pt x="1" y="280"/>
                    <a:pt x="1" y="447"/>
                    <a:pt x="120" y="566"/>
                  </a:cubicBezTo>
                  <a:lnTo>
                    <a:pt x="1001" y="1447"/>
                  </a:lnTo>
                  <a:cubicBezTo>
                    <a:pt x="1049" y="1494"/>
                    <a:pt x="1114" y="1518"/>
                    <a:pt x="1183" y="1518"/>
                  </a:cubicBezTo>
                  <a:cubicBezTo>
                    <a:pt x="1251" y="1518"/>
                    <a:pt x="1323" y="1494"/>
                    <a:pt x="1382" y="1447"/>
                  </a:cubicBezTo>
                  <a:lnTo>
                    <a:pt x="1477" y="1328"/>
                  </a:lnTo>
                  <a:cubicBezTo>
                    <a:pt x="1573" y="1232"/>
                    <a:pt x="1573" y="1066"/>
                    <a:pt x="1477" y="970"/>
                  </a:cubicBezTo>
                  <a:lnTo>
                    <a:pt x="596" y="89"/>
                  </a:lnTo>
                  <a:cubicBezTo>
                    <a:pt x="537" y="30"/>
                    <a:pt x="465" y="0"/>
                    <a:pt x="3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3"/>
            <p:cNvSpPr/>
            <p:nvPr/>
          </p:nvSpPr>
          <p:spPr>
            <a:xfrm>
              <a:off x="6709358" y="3556612"/>
              <a:ext cx="35998" cy="35190"/>
            </a:xfrm>
            <a:custGeom>
              <a:avLst/>
              <a:gdLst/>
              <a:ahLst/>
              <a:cxnLst/>
              <a:rect l="l" t="t" r="r" b="b"/>
              <a:pathLst>
                <a:path w="1025" h="1002" extrusionOk="0">
                  <a:moveTo>
                    <a:pt x="477" y="1"/>
                  </a:moveTo>
                  <a:lnTo>
                    <a:pt x="1" y="477"/>
                  </a:lnTo>
                  <a:lnTo>
                    <a:pt x="453" y="930"/>
                  </a:lnTo>
                  <a:cubicBezTo>
                    <a:pt x="501" y="977"/>
                    <a:pt x="566" y="1001"/>
                    <a:pt x="635" y="1001"/>
                  </a:cubicBezTo>
                  <a:cubicBezTo>
                    <a:pt x="703" y="1001"/>
                    <a:pt x="775" y="977"/>
                    <a:pt x="834" y="930"/>
                  </a:cubicBezTo>
                  <a:lnTo>
                    <a:pt x="929" y="811"/>
                  </a:lnTo>
                  <a:cubicBezTo>
                    <a:pt x="1025" y="715"/>
                    <a:pt x="1025" y="549"/>
                    <a:pt x="929" y="453"/>
                  </a:cubicBezTo>
                  <a:lnTo>
                    <a:pt x="4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3"/>
            <p:cNvSpPr/>
            <p:nvPr/>
          </p:nvSpPr>
          <p:spPr>
            <a:xfrm>
              <a:off x="6531224" y="3544917"/>
              <a:ext cx="59423" cy="112946"/>
            </a:xfrm>
            <a:custGeom>
              <a:avLst/>
              <a:gdLst/>
              <a:ahLst/>
              <a:cxnLst/>
              <a:rect l="l" t="t" r="r" b="b"/>
              <a:pathLst>
                <a:path w="1692" h="3216" extrusionOk="0">
                  <a:moveTo>
                    <a:pt x="1596" y="1"/>
                  </a:moveTo>
                  <a:lnTo>
                    <a:pt x="0" y="2096"/>
                  </a:lnTo>
                  <a:lnTo>
                    <a:pt x="834" y="2096"/>
                  </a:lnTo>
                  <a:lnTo>
                    <a:pt x="500" y="3216"/>
                  </a:lnTo>
                  <a:lnTo>
                    <a:pt x="1691" y="1644"/>
                  </a:lnTo>
                  <a:lnTo>
                    <a:pt x="1048" y="1644"/>
                  </a:lnTo>
                  <a:lnTo>
                    <a:pt x="15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3"/>
            <p:cNvSpPr/>
            <p:nvPr/>
          </p:nvSpPr>
          <p:spPr>
            <a:xfrm>
              <a:off x="6635745" y="3668718"/>
              <a:ext cx="57772" cy="107924"/>
            </a:xfrm>
            <a:custGeom>
              <a:avLst/>
              <a:gdLst/>
              <a:ahLst/>
              <a:cxnLst/>
              <a:rect l="l" t="t" r="r" b="b"/>
              <a:pathLst>
                <a:path w="1645" h="3073" extrusionOk="0">
                  <a:moveTo>
                    <a:pt x="1525" y="0"/>
                  </a:moveTo>
                  <a:lnTo>
                    <a:pt x="1" y="2000"/>
                  </a:lnTo>
                  <a:lnTo>
                    <a:pt x="811" y="2000"/>
                  </a:lnTo>
                  <a:lnTo>
                    <a:pt x="477" y="3072"/>
                  </a:lnTo>
                  <a:lnTo>
                    <a:pt x="477" y="3072"/>
                  </a:lnTo>
                  <a:lnTo>
                    <a:pt x="1644" y="1572"/>
                  </a:lnTo>
                  <a:lnTo>
                    <a:pt x="1025" y="1572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8" name="Google Shape;2778;p53"/>
          <p:cNvGrpSpPr/>
          <p:nvPr/>
        </p:nvGrpSpPr>
        <p:grpSpPr>
          <a:xfrm>
            <a:off x="6449252" y="2874141"/>
            <a:ext cx="363844" cy="364686"/>
            <a:chOff x="6449252" y="2874141"/>
            <a:chExt cx="363844" cy="364686"/>
          </a:xfrm>
        </p:grpSpPr>
        <p:sp>
          <p:nvSpPr>
            <p:cNvPr id="2779" name="Google Shape;2779;p53"/>
            <p:cNvSpPr/>
            <p:nvPr/>
          </p:nvSpPr>
          <p:spPr>
            <a:xfrm>
              <a:off x="6449252" y="2874141"/>
              <a:ext cx="363843" cy="364686"/>
            </a:xfrm>
            <a:custGeom>
              <a:avLst/>
              <a:gdLst/>
              <a:ahLst/>
              <a:cxnLst/>
              <a:rect l="l" t="t" r="r" b="b"/>
              <a:pathLst>
                <a:path w="10360" h="10384" extrusionOk="0">
                  <a:moveTo>
                    <a:pt x="5168" y="0"/>
                  </a:moveTo>
                  <a:cubicBezTo>
                    <a:pt x="2310" y="0"/>
                    <a:pt x="0" y="2334"/>
                    <a:pt x="0" y="5192"/>
                  </a:cubicBezTo>
                  <a:cubicBezTo>
                    <a:pt x="0" y="8050"/>
                    <a:pt x="2310" y="10384"/>
                    <a:pt x="5168" y="10384"/>
                  </a:cubicBezTo>
                  <a:cubicBezTo>
                    <a:pt x="8050" y="10384"/>
                    <a:pt x="10360" y="8050"/>
                    <a:pt x="10360" y="5192"/>
                  </a:cubicBezTo>
                  <a:cubicBezTo>
                    <a:pt x="10360" y="2334"/>
                    <a:pt x="8050" y="0"/>
                    <a:pt x="51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3"/>
            <p:cNvSpPr/>
            <p:nvPr/>
          </p:nvSpPr>
          <p:spPr>
            <a:xfrm>
              <a:off x="6476014" y="2946911"/>
              <a:ext cx="337082" cy="288581"/>
            </a:xfrm>
            <a:custGeom>
              <a:avLst/>
              <a:gdLst/>
              <a:ahLst/>
              <a:cxnLst/>
              <a:rect l="l" t="t" r="r" b="b"/>
              <a:pathLst>
                <a:path w="9598" h="8217" extrusionOk="0">
                  <a:moveTo>
                    <a:pt x="1644" y="0"/>
                  </a:moveTo>
                  <a:lnTo>
                    <a:pt x="0" y="2787"/>
                  </a:lnTo>
                  <a:lnTo>
                    <a:pt x="5430" y="8216"/>
                  </a:lnTo>
                  <a:cubicBezTo>
                    <a:pt x="7812" y="7740"/>
                    <a:pt x="9598" y="5644"/>
                    <a:pt x="9598" y="3120"/>
                  </a:cubicBezTo>
                  <a:cubicBezTo>
                    <a:pt x="9598" y="2858"/>
                    <a:pt x="9574" y="2596"/>
                    <a:pt x="9550" y="2358"/>
                  </a:cubicBezTo>
                  <a:lnTo>
                    <a:pt x="7192" y="0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3"/>
            <p:cNvSpPr/>
            <p:nvPr/>
          </p:nvSpPr>
          <p:spPr>
            <a:xfrm>
              <a:off x="6490238" y="2957764"/>
              <a:ext cx="281873" cy="216655"/>
            </a:xfrm>
            <a:custGeom>
              <a:avLst/>
              <a:gdLst/>
              <a:ahLst/>
              <a:cxnLst/>
              <a:rect l="l" t="t" r="r" b="b"/>
              <a:pathLst>
                <a:path w="8026" h="6169" extrusionOk="0">
                  <a:moveTo>
                    <a:pt x="1405" y="1"/>
                  </a:moveTo>
                  <a:lnTo>
                    <a:pt x="0" y="2430"/>
                  </a:lnTo>
                  <a:lnTo>
                    <a:pt x="4001" y="6169"/>
                  </a:lnTo>
                  <a:lnTo>
                    <a:pt x="8026" y="2430"/>
                  </a:lnTo>
                  <a:lnTo>
                    <a:pt x="65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3"/>
            <p:cNvSpPr/>
            <p:nvPr/>
          </p:nvSpPr>
          <p:spPr>
            <a:xfrm>
              <a:off x="6630757" y="2957764"/>
              <a:ext cx="141358" cy="216655"/>
            </a:xfrm>
            <a:custGeom>
              <a:avLst/>
              <a:gdLst/>
              <a:ahLst/>
              <a:cxnLst/>
              <a:rect l="l" t="t" r="r" b="b"/>
              <a:pathLst>
                <a:path w="4025" h="6169" extrusionOk="0">
                  <a:moveTo>
                    <a:pt x="0" y="1"/>
                  </a:moveTo>
                  <a:lnTo>
                    <a:pt x="0" y="6169"/>
                  </a:lnTo>
                  <a:lnTo>
                    <a:pt x="4025" y="2430"/>
                  </a:lnTo>
                  <a:lnTo>
                    <a:pt x="2596" y="1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3"/>
            <p:cNvSpPr/>
            <p:nvPr/>
          </p:nvSpPr>
          <p:spPr>
            <a:xfrm>
              <a:off x="6476014" y="2946911"/>
              <a:ext cx="309477" cy="242574"/>
            </a:xfrm>
            <a:custGeom>
              <a:avLst/>
              <a:gdLst/>
              <a:ahLst/>
              <a:cxnLst/>
              <a:rect l="l" t="t" r="r" b="b"/>
              <a:pathLst>
                <a:path w="8812" h="6907" extrusionOk="0">
                  <a:moveTo>
                    <a:pt x="6835" y="596"/>
                  </a:moveTo>
                  <a:lnTo>
                    <a:pt x="8050" y="2668"/>
                  </a:lnTo>
                  <a:lnTo>
                    <a:pt x="4406" y="6073"/>
                  </a:lnTo>
                  <a:lnTo>
                    <a:pt x="786" y="2668"/>
                  </a:lnTo>
                  <a:lnTo>
                    <a:pt x="2001" y="596"/>
                  </a:lnTo>
                  <a:close/>
                  <a:moveTo>
                    <a:pt x="1644" y="0"/>
                  </a:moveTo>
                  <a:lnTo>
                    <a:pt x="0" y="2787"/>
                  </a:lnTo>
                  <a:lnTo>
                    <a:pt x="4406" y="6906"/>
                  </a:lnTo>
                  <a:lnTo>
                    <a:pt x="8812" y="2787"/>
                  </a:lnTo>
                  <a:lnTo>
                    <a:pt x="71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3"/>
            <p:cNvSpPr/>
            <p:nvPr/>
          </p:nvSpPr>
          <p:spPr>
            <a:xfrm>
              <a:off x="6630757" y="2946911"/>
              <a:ext cx="154739" cy="242574"/>
            </a:xfrm>
            <a:custGeom>
              <a:avLst/>
              <a:gdLst/>
              <a:ahLst/>
              <a:cxnLst/>
              <a:rect l="l" t="t" r="r" b="b"/>
              <a:pathLst>
                <a:path w="4406" h="6907" extrusionOk="0">
                  <a:moveTo>
                    <a:pt x="0" y="0"/>
                  </a:moveTo>
                  <a:lnTo>
                    <a:pt x="0" y="596"/>
                  </a:lnTo>
                  <a:lnTo>
                    <a:pt x="2429" y="596"/>
                  </a:lnTo>
                  <a:lnTo>
                    <a:pt x="3644" y="2668"/>
                  </a:lnTo>
                  <a:lnTo>
                    <a:pt x="0" y="6073"/>
                  </a:lnTo>
                  <a:lnTo>
                    <a:pt x="0" y="6906"/>
                  </a:lnTo>
                  <a:lnTo>
                    <a:pt x="4406" y="2787"/>
                  </a:lnTo>
                  <a:lnTo>
                    <a:pt x="2786" y="0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3"/>
            <p:cNvSpPr/>
            <p:nvPr/>
          </p:nvSpPr>
          <p:spPr>
            <a:xfrm>
              <a:off x="6545448" y="3002122"/>
              <a:ext cx="171456" cy="89521"/>
            </a:xfrm>
            <a:custGeom>
              <a:avLst/>
              <a:gdLst/>
              <a:ahLst/>
              <a:cxnLst/>
              <a:rect l="l" t="t" r="r" b="b"/>
              <a:pathLst>
                <a:path w="4882" h="2549" extrusionOk="0">
                  <a:moveTo>
                    <a:pt x="2429" y="0"/>
                  </a:moveTo>
                  <a:cubicBezTo>
                    <a:pt x="1048" y="0"/>
                    <a:pt x="0" y="1262"/>
                    <a:pt x="0" y="1262"/>
                  </a:cubicBezTo>
                  <a:cubicBezTo>
                    <a:pt x="0" y="1286"/>
                    <a:pt x="1143" y="2548"/>
                    <a:pt x="2429" y="2548"/>
                  </a:cubicBezTo>
                  <a:cubicBezTo>
                    <a:pt x="3727" y="2548"/>
                    <a:pt x="4861" y="1286"/>
                    <a:pt x="4882" y="1286"/>
                  </a:cubicBezTo>
                  <a:cubicBezTo>
                    <a:pt x="4882" y="1286"/>
                    <a:pt x="4882" y="1286"/>
                    <a:pt x="4882" y="1286"/>
                  </a:cubicBezTo>
                  <a:lnTo>
                    <a:pt x="4882" y="1286"/>
                  </a:lnTo>
                  <a:cubicBezTo>
                    <a:pt x="4882" y="1262"/>
                    <a:pt x="3810" y="0"/>
                    <a:pt x="2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3"/>
            <p:cNvSpPr/>
            <p:nvPr/>
          </p:nvSpPr>
          <p:spPr>
            <a:xfrm>
              <a:off x="6630757" y="3001279"/>
              <a:ext cx="86992" cy="90364"/>
            </a:xfrm>
            <a:custGeom>
              <a:avLst/>
              <a:gdLst/>
              <a:ahLst/>
              <a:cxnLst/>
              <a:rect l="l" t="t" r="r" b="b"/>
              <a:pathLst>
                <a:path w="2477" h="2573" extrusionOk="0">
                  <a:moveTo>
                    <a:pt x="0" y="0"/>
                  </a:moveTo>
                  <a:lnTo>
                    <a:pt x="0" y="2572"/>
                  </a:lnTo>
                  <a:cubicBezTo>
                    <a:pt x="1334" y="2572"/>
                    <a:pt x="2477" y="1286"/>
                    <a:pt x="2477" y="1286"/>
                  </a:cubicBezTo>
                  <a:lnTo>
                    <a:pt x="2453" y="1286"/>
                  </a:lnTo>
                  <a:cubicBezTo>
                    <a:pt x="2453" y="1286"/>
                    <a:pt x="1405" y="0"/>
                    <a:pt x="0" y="0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3"/>
            <p:cNvSpPr/>
            <p:nvPr/>
          </p:nvSpPr>
          <p:spPr>
            <a:xfrm>
              <a:off x="6598130" y="3012974"/>
              <a:ext cx="66096" cy="66939"/>
            </a:xfrm>
            <a:custGeom>
              <a:avLst/>
              <a:gdLst/>
              <a:ahLst/>
              <a:cxnLst/>
              <a:rect l="l" t="t" r="r" b="b"/>
              <a:pathLst>
                <a:path w="1882" h="1906" extrusionOk="0">
                  <a:moveTo>
                    <a:pt x="929" y="1"/>
                  </a:moveTo>
                  <a:cubicBezTo>
                    <a:pt x="405" y="1"/>
                    <a:pt x="0" y="429"/>
                    <a:pt x="0" y="953"/>
                  </a:cubicBezTo>
                  <a:cubicBezTo>
                    <a:pt x="0" y="1477"/>
                    <a:pt x="405" y="1906"/>
                    <a:pt x="929" y="1906"/>
                  </a:cubicBezTo>
                  <a:cubicBezTo>
                    <a:pt x="1453" y="1906"/>
                    <a:pt x="1882" y="1477"/>
                    <a:pt x="1882" y="953"/>
                  </a:cubicBezTo>
                  <a:cubicBezTo>
                    <a:pt x="1882" y="429"/>
                    <a:pt x="1453" y="1"/>
                    <a:pt x="9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3"/>
            <p:cNvSpPr/>
            <p:nvPr/>
          </p:nvSpPr>
          <p:spPr>
            <a:xfrm>
              <a:off x="6630757" y="3012974"/>
              <a:ext cx="33469" cy="66939"/>
            </a:xfrm>
            <a:custGeom>
              <a:avLst/>
              <a:gdLst/>
              <a:ahLst/>
              <a:cxnLst/>
              <a:rect l="l" t="t" r="r" b="b"/>
              <a:pathLst>
                <a:path w="953" h="1906" extrusionOk="0">
                  <a:moveTo>
                    <a:pt x="0" y="1"/>
                  </a:moveTo>
                  <a:lnTo>
                    <a:pt x="0" y="1906"/>
                  </a:lnTo>
                  <a:cubicBezTo>
                    <a:pt x="524" y="1906"/>
                    <a:pt x="953" y="1477"/>
                    <a:pt x="953" y="953"/>
                  </a:cubicBezTo>
                  <a:cubicBezTo>
                    <a:pt x="953" y="429"/>
                    <a:pt x="524" y="1"/>
                    <a:pt x="0" y="1"/>
                  </a:cubicBezTo>
                  <a:close/>
                </a:path>
              </a:pathLst>
            </a:custGeom>
            <a:solidFill>
              <a:srgbClr val="004E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3"/>
            <p:cNvSpPr/>
            <p:nvPr/>
          </p:nvSpPr>
          <p:spPr>
            <a:xfrm>
              <a:off x="6614005" y="3028884"/>
              <a:ext cx="34347" cy="35155"/>
            </a:xfrm>
            <a:custGeom>
              <a:avLst/>
              <a:gdLst/>
              <a:ahLst/>
              <a:cxnLst/>
              <a:rect l="l" t="t" r="r" b="b"/>
              <a:pathLst>
                <a:path w="978" h="1001" extrusionOk="0">
                  <a:moveTo>
                    <a:pt x="477" y="0"/>
                  </a:moveTo>
                  <a:cubicBezTo>
                    <a:pt x="215" y="0"/>
                    <a:pt x="1" y="238"/>
                    <a:pt x="1" y="500"/>
                  </a:cubicBezTo>
                  <a:cubicBezTo>
                    <a:pt x="1" y="786"/>
                    <a:pt x="215" y="1000"/>
                    <a:pt x="477" y="1000"/>
                  </a:cubicBezTo>
                  <a:cubicBezTo>
                    <a:pt x="763" y="1000"/>
                    <a:pt x="977" y="786"/>
                    <a:pt x="977" y="500"/>
                  </a:cubicBezTo>
                  <a:cubicBezTo>
                    <a:pt x="977" y="238"/>
                    <a:pt x="763" y="0"/>
                    <a:pt x="4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3"/>
            <p:cNvSpPr/>
            <p:nvPr/>
          </p:nvSpPr>
          <p:spPr>
            <a:xfrm>
              <a:off x="6630757" y="3028884"/>
              <a:ext cx="17595" cy="35155"/>
            </a:xfrm>
            <a:custGeom>
              <a:avLst/>
              <a:gdLst/>
              <a:ahLst/>
              <a:cxnLst/>
              <a:rect l="l" t="t" r="r" b="b"/>
              <a:pathLst>
                <a:path w="501" h="1001" extrusionOk="0">
                  <a:moveTo>
                    <a:pt x="0" y="0"/>
                  </a:moveTo>
                  <a:lnTo>
                    <a:pt x="0" y="1000"/>
                  </a:lnTo>
                  <a:cubicBezTo>
                    <a:pt x="286" y="1000"/>
                    <a:pt x="500" y="786"/>
                    <a:pt x="500" y="500"/>
                  </a:cubicBezTo>
                  <a:cubicBezTo>
                    <a:pt x="500" y="238"/>
                    <a:pt x="286" y="0"/>
                    <a:pt x="0" y="0"/>
                  </a:cubicBezTo>
                  <a:close/>
                </a:path>
              </a:pathLst>
            </a:custGeom>
            <a:solidFill>
              <a:srgbClr val="FFDB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1" name="Google Shape;2791;p53"/>
          <p:cNvGrpSpPr/>
          <p:nvPr/>
        </p:nvGrpSpPr>
        <p:grpSpPr>
          <a:xfrm>
            <a:off x="5612846" y="3470495"/>
            <a:ext cx="363880" cy="363850"/>
            <a:chOff x="5612846" y="3470495"/>
            <a:chExt cx="363880" cy="363850"/>
          </a:xfrm>
        </p:grpSpPr>
        <p:sp>
          <p:nvSpPr>
            <p:cNvPr id="2792" name="Google Shape;2792;p53"/>
            <p:cNvSpPr/>
            <p:nvPr/>
          </p:nvSpPr>
          <p:spPr>
            <a:xfrm>
              <a:off x="5612846" y="3470495"/>
              <a:ext cx="363878" cy="324825"/>
            </a:xfrm>
            <a:custGeom>
              <a:avLst/>
              <a:gdLst/>
              <a:ahLst/>
              <a:cxnLst/>
              <a:rect l="l" t="t" r="r" b="b"/>
              <a:pathLst>
                <a:path w="10361" h="9249" extrusionOk="0">
                  <a:moveTo>
                    <a:pt x="5169" y="0"/>
                  </a:moveTo>
                  <a:cubicBezTo>
                    <a:pt x="2311" y="0"/>
                    <a:pt x="1" y="2310"/>
                    <a:pt x="1" y="5168"/>
                  </a:cubicBezTo>
                  <a:cubicBezTo>
                    <a:pt x="1" y="6620"/>
                    <a:pt x="572" y="7906"/>
                    <a:pt x="1525" y="8859"/>
                  </a:cubicBezTo>
                  <a:cubicBezTo>
                    <a:pt x="1815" y="9149"/>
                    <a:pt x="2139" y="9248"/>
                    <a:pt x="2492" y="9248"/>
                  </a:cubicBezTo>
                  <a:cubicBezTo>
                    <a:pt x="3270" y="9248"/>
                    <a:pt x="4186" y="8764"/>
                    <a:pt x="5169" y="8764"/>
                  </a:cubicBezTo>
                  <a:cubicBezTo>
                    <a:pt x="6144" y="8764"/>
                    <a:pt x="7064" y="9241"/>
                    <a:pt x="7845" y="9241"/>
                  </a:cubicBezTo>
                  <a:cubicBezTo>
                    <a:pt x="8208" y="9241"/>
                    <a:pt x="8541" y="9138"/>
                    <a:pt x="8836" y="8835"/>
                  </a:cubicBezTo>
                  <a:cubicBezTo>
                    <a:pt x="9789" y="7906"/>
                    <a:pt x="10360" y="6597"/>
                    <a:pt x="10360" y="5168"/>
                  </a:cubicBezTo>
                  <a:cubicBezTo>
                    <a:pt x="10360" y="2310"/>
                    <a:pt x="8050" y="0"/>
                    <a:pt x="5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3"/>
            <p:cNvSpPr/>
            <p:nvPr/>
          </p:nvSpPr>
          <p:spPr>
            <a:xfrm>
              <a:off x="5666405" y="3490549"/>
              <a:ext cx="310320" cy="304666"/>
            </a:xfrm>
            <a:custGeom>
              <a:avLst/>
              <a:gdLst/>
              <a:ahLst/>
              <a:cxnLst/>
              <a:rect l="l" t="t" r="r" b="b"/>
              <a:pathLst>
                <a:path w="8836" h="8675" extrusionOk="0">
                  <a:moveTo>
                    <a:pt x="3667" y="1"/>
                  </a:moveTo>
                  <a:cubicBezTo>
                    <a:pt x="3215" y="334"/>
                    <a:pt x="2834" y="858"/>
                    <a:pt x="2834" y="858"/>
                  </a:cubicBezTo>
                  <a:lnTo>
                    <a:pt x="2501" y="572"/>
                  </a:lnTo>
                  <a:cubicBezTo>
                    <a:pt x="2358" y="787"/>
                    <a:pt x="2286" y="1001"/>
                    <a:pt x="2262" y="1191"/>
                  </a:cubicBezTo>
                  <a:cubicBezTo>
                    <a:pt x="1738" y="1382"/>
                    <a:pt x="1572" y="1739"/>
                    <a:pt x="1619" y="2215"/>
                  </a:cubicBezTo>
                  <a:cubicBezTo>
                    <a:pt x="1643" y="2454"/>
                    <a:pt x="1691" y="2763"/>
                    <a:pt x="1762" y="3049"/>
                  </a:cubicBezTo>
                  <a:cubicBezTo>
                    <a:pt x="1572" y="3120"/>
                    <a:pt x="1453" y="3287"/>
                    <a:pt x="1477" y="3501"/>
                  </a:cubicBezTo>
                  <a:lnTo>
                    <a:pt x="1500" y="3835"/>
                  </a:lnTo>
                  <a:cubicBezTo>
                    <a:pt x="1524" y="3930"/>
                    <a:pt x="1572" y="4025"/>
                    <a:pt x="1643" y="4097"/>
                  </a:cubicBezTo>
                  <a:lnTo>
                    <a:pt x="2215" y="4644"/>
                  </a:lnTo>
                  <a:cubicBezTo>
                    <a:pt x="2310" y="4811"/>
                    <a:pt x="2405" y="4954"/>
                    <a:pt x="2501" y="5073"/>
                  </a:cubicBezTo>
                  <a:lnTo>
                    <a:pt x="2310" y="6002"/>
                  </a:lnTo>
                  <a:lnTo>
                    <a:pt x="1429" y="6002"/>
                  </a:lnTo>
                  <a:cubicBezTo>
                    <a:pt x="643" y="6002"/>
                    <a:pt x="0" y="6645"/>
                    <a:pt x="0" y="7431"/>
                  </a:cubicBezTo>
                  <a:lnTo>
                    <a:pt x="0" y="8288"/>
                  </a:lnTo>
                  <a:cubicBezTo>
                    <a:pt x="0" y="8288"/>
                    <a:pt x="24" y="8288"/>
                    <a:pt x="24" y="8312"/>
                  </a:cubicBezTo>
                  <a:cubicBezTo>
                    <a:pt x="308" y="8581"/>
                    <a:pt x="625" y="8675"/>
                    <a:pt x="970" y="8675"/>
                  </a:cubicBezTo>
                  <a:cubicBezTo>
                    <a:pt x="1752" y="8675"/>
                    <a:pt x="2676" y="8193"/>
                    <a:pt x="3667" y="8193"/>
                  </a:cubicBezTo>
                  <a:cubicBezTo>
                    <a:pt x="4643" y="8193"/>
                    <a:pt x="5551" y="8670"/>
                    <a:pt x="6333" y="8670"/>
                  </a:cubicBezTo>
                  <a:cubicBezTo>
                    <a:pt x="6696" y="8670"/>
                    <a:pt x="7032" y="8567"/>
                    <a:pt x="7335" y="8264"/>
                  </a:cubicBezTo>
                  <a:cubicBezTo>
                    <a:pt x="8264" y="7335"/>
                    <a:pt x="8835" y="6026"/>
                    <a:pt x="8835" y="4597"/>
                  </a:cubicBezTo>
                  <a:lnTo>
                    <a:pt x="4811" y="572"/>
                  </a:lnTo>
                  <a:lnTo>
                    <a:pt x="4525" y="834"/>
                  </a:lnTo>
                  <a:lnTo>
                    <a:pt x="4096" y="382"/>
                  </a:lnTo>
                  <a:cubicBezTo>
                    <a:pt x="3953" y="239"/>
                    <a:pt x="3810" y="120"/>
                    <a:pt x="3667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3"/>
            <p:cNvSpPr/>
            <p:nvPr/>
          </p:nvSpPr>
          <p:spPr>
            <a:xfrm>
              <a:off x="5747535" y="3666189"/>
              <a:ext cx="94543" cy="37684"/>
            </a:xfrm>
            <a:custGeom>
              <a:avLst/>
              <a:gdLst/>
              <a:ahLst/>
              <a:cxnLst/>
              <a:rect l="l" t="t" r="r" b="b"/>
              <a:pathLst>
                <a:path w="2692" h="1073" extrusionOk="0">
                  <a:moveTo>
                    <a:pt x="214" y="1"/>
                  </a:moveTo>
                  <a:lnTo>
                    <a:pt x="0" y="1072"/>
                  </a:lnTo>
                  <a:lnTo>
                    <a:pt x="2691" y="1072"/>
                  </a:lnTo>
                  <a:lnTo>
                    <a:pt x="2477" y="1"/>
                  </a:lnTo>
                  <a:close/>
                </a:path>
              </a:pathLst>
            </a:custGeom>
            <a:solidFill>
              <a:srgbClr val="191919">
                <a:alpha val="36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3"/>
            <p:cNvSpPr/>
            <p:nvPr/>
          </p:nvSpPr>
          <p:spPr>
            <a:xfrm>
              <a:off x="5794351" y="3666189"/>
              <a:ext cx="47728" cy="37684"/>
            </a:xfrm>
            <a:custGeom>
              <a:avLst/>
              <a:gdLst/>
              <a:ahLst/>
              <a:cxnLst/>
              <a:rect l="l" t="t" r="r" b="b"/>
              <a:pathLst>
                <a:path w="1359" h="1073" extrusionOk="0">
                  <a:moveTo>
                    <a:pt x="1" y="1"/>
                  </a:moveTo>
                  <a:lnTo>
                    <a:pt x="1" y="1072"/>
                  </a:lnTo>
                  <a:lnTo>
                    <a:pt x="1358" y="1072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rgbClr val="191919">
                <a:alpha val="36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3"/>
            <p:cNvSpPr/>
            <p:nvPr/>
          </p:nvSpPr>
          <p:spPr>
            <a:xfrm>
              <a:off x="5716558" y="3534872"/>
              <a:ext cx="155617" cy="158110"/>
            </a:xfrm>
            <a:custGeom>
              <a:avLst/>
              <a:gdLst/>
              <a:ahLst/>
              <a:cxnLst/>
              <a:rect l="l" t="t" r="r" b="b"/>
              <a:pathLst>
                <a:path w="4431" h="4502" extrusionOk="0">
                  <a:moveTo>
                    <a:pt x="2216" y="1"/>
                  </a:moveTo>
                  <a:cubicBezTo>
                    <a:pt x="1406" y="1"/>
                    <a:pt x="453" y="644"/>
                    <a:pt x="358" y="1787"/>
                  </a:cubicBezTo>
                  <a:cubicBezTo>
                    <a:pt x="168" y="1811"/>
                    <a:pt x="1" y="2025"/>
                    <a:pt x="25" y="2239"/>
                  </a:cubicBezTo>
                  <a:lnTo>
                    <a:pt x="72" y="2573"/>
                  </a:lnTo>
                  <a:cubicBezTo>
                    <a:pt x="95" y="2773"/>
                    <a:pt x="263" y="2932"/>
                    <a:pt x="480" y="2932"/>
                  </a:cubicBezTo>
                  <a:cubicBezTo>
                    <a:pt x="494" y="2932"/>
                    <a:pt x="510" y="2931"/>
                    <a:pt x="525" y="2930"/>
                  </a:cubicBezTo>
                  <a:lnTo>
                    <a:pt x="572" y="2930"/>
                  </a:lnTo>
                  <a:cubicBezTo>
                    <a:pt x="1025" y="4121"/>
                    <a:pt x="1763" y="4430"/>
                    <a:pt x="2216" y="4502"/>
                  </a:cubicBezTo>
                  <a:cubicBezTo>
                    <a:pt x="2692" y="4430"/>
                    <a:pt x="3430" y="4121"/>
                    <a:pt x="3883" y="2930"/>
                  </a:cubicBezTo>
                  <a:lnTo>
                    <a:pt x="3930" y="2930"/>
                  </a:lnTo>
                  <a:cubicBezTo>
                    <a:pt x="3944" y="2931"/>
                    <a:pt x="3958" y="2932"/>
                    <a:pt x="3971" y="2932"/>
                  </a:cubicBezTo>
                  <a:cubicBezTo>
                    <a:pt x="4171" y="2932"/>
                    <a:pt x="4360" y="2773"/>
                    <a:pt x="4383" y="2573"/>
                  </a:cubicBezTo>
                  <a:lnTo>
                    <a:pt x="4407" y="2239"/>
                  </a:lnTo>
                  <a:cubicBezTo>
                    <a:pt x="4430" y="2025"/>
                    <a:pt x="4287" y="1811"/>
                    <a:pt x="4073" y="1787"/>
                  </a:cubicBezTo>
                  <a:cubicBezTo>
                    <a:pt x="4002" y="644"/>
                    <a:pt x="3025" y="1"/>
                    <a:pt x="22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3"/>
            <p:cNvSpPr/>
            <p:nvPr/>
          </p:nvSpPr>
          <p:spPr>
            <a:xfrm>
              <a:off x="5794351" y="3534872"/>
              <a:ext cx="77826" cy="158110"/>
            </a:xfrm>
            <a:custGeom>
              <a:avLst/>
              <a:gdLst/>
              <a:ahLst/>
              <a:cxnLst/>
              <a:rect l="l" t="t" r="r" b="b"/>
              <a:pathLst>
                <a:path w="2216" h="4502" extrusionOk="0">
                  <a:moveTo>
                    <a:pt x="1" y="1"/>
                  </a:moveTo>
                  <a:lnTo>
                    <a:pt x="1" y="4502"/>
                  </a:lnTo>
                  <a:cubicBezTo>
                    <a:pt x="477" y="4430"/>
                    <a:pt x="1215" y="4121"/>
                    <a:pt x="1668" y="2930"/>
                  </a:cubicBezTo>
                  <a:lnTo>
                    <a:pt x="1715" y="2930"/>
                  </a:lnTo>
                  <a:cubicBezTo>
                    <a:pt x="1729" y="2931"/>
                    <a:pt x="1743" y="2932"/>
                    <a:pt x="1756" y="2932"/>
                  </a:cubicBezTo>
                  <a:cubicBezTo>
                    <a:pt x="1956" y="2932"/>
                    <a:pt x="2145" y="2773"/>
                    <a:pt x="2168" y="2573"/>
                  </a:cubicBezTo>
                  <a:lnTo>
                    <a:pt x="2192" y="2239"/>
                  </a:lnTo>
                  <a:cubicBezTo>
                    <a:pt x="2215" y="2025"/>
                    <a:pt x="2072" y="1811"/>
                    <a:pt x="1858" y="1787"/>
                  </a:cubicBezTo>
                  <a:cubicBezTo>
                    <a:pt x="1787" y="644"/>
                    <a:pt x="810" y="1"/>
                    <a:pt x="1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3"/>
            <p:cNvSpPr/>
            <p:nvPr/>
          </p:nvSpPr>
          <p:spPr>
            <a:xfrm>
              <a:off x="5794351" y="3607643"/>
              <a:ext cx="40177" cy="46885"/>
            </a:xfrm>
            <a:custGeom>
              <a:avLst/>
              <a:gdLst/>
              <a:ahLst/>
              <a:cxnLst/>
              <a:rect l="l" t="t" r="r" b="b"/>
              <a:pathLst>
                <a:path w="1144" h="1335" extrusionOk="0">
                  <a:moveTo>
                    <a:pt x="1" y="1"/>
                  </a:moveTo>
                  <a:lnTo>
                    <a:pt x="1" y="1334"/>
                  </a:lnTo>
                  <a:lnTo>
                    <a:pt x="405" y="1334"/>
                  </a:lnTo>
                  <a:lnTo>
                    <a:pt x="405" y="382"/>
                  </a:lnTo>
                  <a:lnTo>
                    <a:pt x="1144" y="382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3"/>
            <p:cNvSpPr/>
            <p:nvPr/>
          </p:nvSpPr>
          <p:spPr>
            <a:xfrm>
              <a:off x="5737490" y="3585060"/>
              <a:ext cx="115439" cy="52750"/>
            </a:xfrm>
            <a:custGeom>
              <a:avLst/>
              <a:gdLst/>
              <a:ahLst/>
              <a:cxnLst/>
              <a:rect l="l" t="t" r="r" b="b"/>
              <a:pathLst>
                <a:path w="3287" h="1502" extrusionOk="0">
                  <a:moveTo>
                    <a:pt x="215" y="1"/>
                  </a:moveTo>
                  <a:lnTo>
                    <a:pt x="0" y="453"/>
                  </a:lnTo>
                  <a:cubicBezTo>
                    <a:pt x="164" y="943"/>
                    <a:pt x="601" y="1502"/>
                    <a:pt x="1067" y="1502"/>
                  </a:cubicBezTo>
                  <a:cubicBezTo>
                    <a:pt x="1076" y="1502"/>
                    <a:pt x="1086" y="1501"/>
                    <a:pt x="1096" y="1501"/>
                  </a:cubicBezTo>
                  <a:cubicBezTo>
                    <a:pt x="1334" y="1477"/>
                    <a:pt x="1477" y="1334"/>
                    <a:pt x="1548" y="1191"/>
                  </a:cubicBezTo>
                  <a:cubicBezTo>
                    <a:pt x="1572" y="1156"/>
                    <a:pt x="1608" y="1138"/>
                    <a:pt x="1640" y="1138"/>
                  </a:cubicBezTo>
                  <a:cubicBezTo>
                    <a:pt x="1673" y="1138"/>
                    <a:pt x="1703" y="1156"/>
                    <a:pt x="1715" y="1191"/>
                  </a:cubicBezTo>
                  <a:cubicBezTo>
                    <a:pt x="1786" y="1334"/>
                    <a:pt x="1929" y="1477"/>
                    <a:pt x="2167" y="1501"/>
                  </a:cubicBezTo>
                  <a:cubicBezTo>
                    <a:pt x="2177" y="1501"/>
                    <a:pt x="2187" y="1502"/>
                    <a:pt x="2196" y="1502"/>
                  </a:cubicBezTo>
                  <a:cubicBezTo>
                    <a:pt x="2662" y="1502"/>
                    <a:pt x="3100" y="943"/>
                    <a:pt x="3287" y="453"/>
                  </a:cubicBezTo>
                  <a:lnTo>
                    <a:pt x="3048" y="1"/>
                  </a:lnTo>
                  <a:cubicBezTo>
                    <a:pt x="3048" y="1"/>
                    <a:pt x="2715" y="525"/>
                    <a:pt x="1643" y="525"/>
                  </a:cubicBezTo>
                  <a:lnTo>
                    <a:pt x="1620" y="525"/>
                  </a:lnTo>
                  <a:cubicBezTo>
                    <a:pt x="548" y="525"/>
                    <a:pt x="215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53"/>
            <p:cNvSpPr/>
            <p:nvPr/>
          </p:nvSpPr>
          <p:spPr>
            <a:xfrm>
              <a:off x="5794351" y="3585060"/>
              <a:ext cx="58580" cy="52785"/>
            </a:xfrm>
            <a:custGeom>
              <a:avLst/>
              <a:gdLst/>
              <a:ahLst/>
              <a:cxnLst/>
              <a:rect l="l" t="t" r="r" b="b"/>
              <a:pathLst>
                <a:path w="1668" h="1503" extrusionOk="0">
                  <a:moveTo>
                    <a:pt x="1429" y="1"/>
                  </a:moveTo>
                  <a:cubicBezTo>
                    <a:pt x="1429" y="1"/>
                    <a:pt x="1429" y="1"/>
                    <a:pt x="1406" y="24"/>
                  </a:cubicBezTo>
                  <a:cubicBezTo>
                    <a:pt x="1334" y="120"/>
                    <a:pt x="953" y="525"/>
                    <a:pt x="24" y="525"/>
                  </a:cubicBezTo>
                  <a:lnTo>
                    <a:pt x="1" y="525"/>
                  </a:lnTo>
                  <a:lnTo>
                    <a:pt x="1" y="1120"/>
                  </a:lnTo>
                  <a:cubicBezTo>
                    <a:pt x="48" y="1120"/>
                    <a:pt x="72" y="1144"/>
                    <a:pt x="96" y="1191"/>
                  </a:cubicBezTo>
                  <a:cubicBezTo>
                    <a:pt x="167" y="1334"/>
                    <a:pt x="310" y="1477"/>
                    <a:pt x="548" y="1501"/>
                  </a:cubicBezTo>
                  <a:cubicBezTo>
                    <a:pt x="562" y="1502"/>
                    <a:pt x="577" y="1502"/>
                    <a:pt x="591" y="1502"/>
                  </a:cubicBezTo>
                  <a:cubicBezTo>
                    <a:pt x="908" y="1502"/>
                    <a:pt x="1200" y="1249"/>
                    <a:pt x="1406" y="929"/>
                  </a:cubicBezTo>
                  <a:cubicBezTo>
                    <a:pt x="1525" y="787"/>
                    <a:pt x="1596" y="596"/>
                    <a:pt x="1668" y="453"/>
                  </a:cubicBezTo>
                  <a:lnTo>
                    <a:pt x="1429" y="1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3"/>
            <p:cNvSpPr/>
            <p:nvPr/>
          </p:nvSpPr>
          <p:spPr>
            <a:xfrm>
              <a:off x="5757544" y="3603463"/>
              <a:ext cx="28482" cy="21810"/>
            </a:xfrm>
            <a:custGeom>
              <a:avLst/>
              <a:gdLst/>
              <a:ahLst/>
              <a:cxnLst/>
              <a:rect l="l" t="t" r="r" b="b"/>
              <a:pathLst>
                <a:path w="811" h="62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5" y="477"/>
                    <a:pt x="310" y="596"/>
                  </a:cubicBezTo>
                  <a:cubicBezTo>
                    <a:pt x="365" y="613"/>
                    <a:pt x="414" y="620"/>
                    <a:pt x="458" y="620"/>
                  </a:cubicBezTo>
                  <a:cubicBezTo>
                    <a:pt x="723" y="620"/>
                    <a:pt x="810" y="358"/>
                    <a:pt x="810" y="358"/>
                  </a:cubicBezTo>
                  <a:cubicBezTo>
                    <a:pt x="215" y="28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6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3"/>
            <p:cNvSpPr/>
            <p:nvPr/>
          </p:nvSpPr>
          <p:spPr>
            <a:xfrm>
              <a:off x="5803553" y="3603463"/>
              <a:ext cx="29325" cy="21810"/>
            </a:xfrm>
            <a:custGeom>
              <a:avLst/>
              <a:gdLst/>
              <a:ahLst/>
              <a:cxnLst/>
              <a:rect l="l" t="t" r="r" b="b"/>
              <a:pathLst>
                <a:path w="835" h="621" extrusionOk="0">
                  <a:moveTo>
                    <a:pt x="834" y="1"/>
                  </a:moveTo>
                  <a:cubicBezTo>
                    <a:pt x="834" y="1"/>
                    <a:pt x="596" y="286"/>
                    <a:pt x="1" y="358"/>
                  </a:cubicBezTo>
                  <a:cubicBezTo>
                    <a:pt x="1" y="358"/>
                    <a:pt x="106" y="620"/>
                    <a:pt x="361" y="620"/>
                  </a:cubicBezTo>
                  <a:cubicBezTo>
                    <a:pt x="403" y="620"/>
                    <a:pt x="450" y="613"/>
                    <a:pt x="501" y="596"/>
                  </a:cubicBezTo>
                  <a:cubicBezTo>
                    <a:pt x="810" y="477"/>
                    <a:pt x="834" y="1"/>
                    <a:pt x="834" y="1"/>
                  </a:cubicBezTo>
                  <a:close/>
                </a:path>
              </a:pathLst>
            </a:custGeom>
            <a:solidFill>
              <a:srgbClr val="FFE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3"/>
            <p:cNvSpPr/>
            <p:nvPr/>
          </p:nvSpPr>
          <p:spPr>
            <a:xfrm>
              <a:off x="5665562" y="3701310"/>
              <a:ext cx="256797" cy="133035"/>
            </a:xfrm>
            <a:custGeom>
              <a:avLst/>
              <a:gdLst/>
              <a:ahLst/>
              <a:cxnLst/>
              <a:rect l="l" t="t" r="r" b="b"/>
              <a:pathLst>
                <a:path w="7312" h="3788" extrusionOk="0">
                  <a:moveTo>
                    <a:pt x="1429" y="1"/>
                  </a:moveTo>
                  <a:cubicBezTo>
                    <a:pt x="643" y="1"/>
                    <a:pt x="0" y="644"/>
                    <a:pt x="0" y="1430"/>
                  </a:cubicBezTo>
                  <a:lnTo>
                    <a:pt x="0" y="2287"/>
                  </a:lnTo>
                  <a:cubicBezTo>
                    <a:pt x="953" y="3216"/>
                    <a:pt x="2239" y="3787"/>
                    <a:pt x="3668" y="3787"/>
                  </a:cubicBezTo>
                  <a:cubicBezTo>
                    <a:pt x="5096" y="3787"/>
                    <a:pt x="6382" y="3216"/>
                    <a:pt x="7311" y="2287"/>
                  </a:cubicBezTo>
                  <a:lnTo>
                    <a:pt x="7311" y="1430"/>
                  </a:lnTo>
                  <a:cubicBezTo>
                    <a:pt x="7311" y="644"/>
                    <a:pt x="6692" y="1"/>
                    <a:pt x="59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3"/>
            <p:cNvSpPr/>
            <p:nvPr/>
          </p:nvSpPr>
          <p:spPr>
            <a:xfrm>
              <a:off x="5794351" y="3701310"/>
              <a:ext cx="128012" cy="133035"/>
            </a:xfrm>
            <a:custGeom>
              <a:avLst/>
              <a:gdLst/>
              <a:ahLst/>
              <a:cxnLst/>
              <a:rect l="l" t="t" r="r" b="b"/>
              <a:pathLst>
                <a:path w="3645" h="3788" extrusionOk="0">
                  <a:moveTo>
                    <a:pt x="1" y="1"/>
                  </a:moveTo>
                  <a:lnTo>
                    <a:pt x="1" y="3787"/>
                  </a:lnTo>
                  <a:cubicBezTo>
                    <a:pt x="1429" y="3787"/>
                    <a:pt x="2715" y="3216"/>
                    <a:pt x="3644" y="2287"/>
                  </a:cubicBezTo>
                  <a:lnTo>
                    <a:pt x="3644" y="1430"/>
                  </a:lnTo>
                  <a:cubicBezTo>
                    <a:pt x="3644" y="1072"/>
                    <a:pt x="3525" y="763"/>
                    <a:pt x="3311" y="501"/>
                  </a:cubicBezTo>
                  <a:cubicBezTo>
                    <a:pt x="3073" y="191"/>
                    <a:pt x="2668" y="1"/>
                    <a:pt x="22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3"/>
            <p:cNvSpPr/>
            <p:nvPr/>
          </p:nvSpPr>
          <p:spPr>
            <a:xfrm>
              <a:off x="5745006" y="3735623"/>
              <a:ext cx="99565" cy="73612"/>
            </a:xfrm>
            <a:custGeom>
              <a:avLst/>
              <a:gdLst/>
              <a:ahLst/>
              <a:cxnLst/>
              <a:rect l="l" t="t" r="r" b="b"/>
              <a:pathLst>
                <a:path w="2835" h="2096" extrusionOk="0">
                  <a:moveTo>
                    <a:pt x="1406" y="0"/>
                  </a:moveTo>
                  <a:cubicBezTo>
                    <a:pt x="1406" y="0"/>
                    <a:pt x="977" y="405"/>
                    <a:pt x="882" y="738"/>
                  </a:cubicBezTo>
                  <a:lnTo>
                    <a:pt x="786" y="500"/>
                  </a:lnTo>
                  <a:lnTo>
                    <a:pt x="786" y="500"/>
                  </a:lnTo>
                  <a:cubicBezTo>
                    <a:pt x="786" y="501"/>
                    <a:pt x="1" y="1715"/>
                    <a:pt x="1406" y="2096"/>
                  </a:cubicBezTo>
                  <a:cubicBezTo>
                    <a:pt x="2834" y="1715"/>
                    <a:pt x="2049" y="501"/>
                    <a:pt x="2049" y="500"/>
                  </a:cubicBezTo>
                  <a:lnTo>
                    <a:pt x="2049" y="500"/>
                  </a:lnTo>
                  <a:lnTo>
                    <a:pt x="1953" y="738"/>
                  </a:lnTo>
                  <a:cubicBezTo>
                    <a:pt x="1834" y="405"/>
                    <a:pt x="1406" y="0"/>
                    <a:pt x="14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3"/>
            <p:cNvSpPr/>
            <p:nvPr/>
          </p:nvSpPr>
          <p:spPr>
            <a:xfrm>
              <a:off x="5794351" y="3735623"/>
              <a:ext cx="50222" cy="73612"/>
            </a:xfrm>
            <a:custGeom>
              <a:avLst/>
              <a:gdLst/>
              <a:ahLst/>
              <a:cxnLst/>
              <a:rect l="l" t="t" r="r" b="b"/>
              <a:pathLst>
                <a:path w="1430" h="2096" extrusionOk="0">
                  <a:moveTo>
                    <a:pt x="1" y="0"/>
                  </a:moveTo>
                  <a:lnTo>
                    <a:pt x="1" y="2096"/>
                  </a:lnTo>
                  <a:cubicBezTo>
                    <a:pt x="1429" y="1715"/>
                    <a:pt x="644" y="501"/>
                    <a:pt x="644" y="500"/>
                  </a:cubicBezTo>
                  <a:lnTo>
                    <a:pt x="644" y="500"/>
                  </a:lnTo>
                  <a:lnTo>
                    <a:pt x="548" y="738"/>
                  </a:lnTo>
                  <a:cubicBezTo>
                    <a:pt x="429" y="40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3"/>
            <p:cNvSpPr/>
            <p:nvPr/>
          </p:nvSpPr>
          <p:spPr>
            <a:xfrm>
              <a:off x="5700683" y="3764036"/>
              <a:ext cx="21774" cy="55244"/>
            </a:xfrm>
            <a:custGeom>
              <a:avLst/>
              <a:gdLst/>
              <a:ahLst/>
              <a:cxnLst/>
              <a:rect l="l" t="t" r="r" b="b"/>
              <a:pathLst>
                <a:path w="620" h="1573" extrusionOk="0">
                  <a:moveTo>
                    <a:pt x="0" y="1"/>
                  </a:moveTo>
                  <a:lnTo>
                    <a:pt x="0" y="1263"/>
                  </a:lnTo>
                  <a:cubicBezTo>
                    <a:pt x="191" y="1382"/>
                    <a:pt x="405" y="1477"/>
                    <a:pt x="620" y="1573"/>
                  </a:cubicBezTo>
                  <a:lnTo>
                    <a:pt x="620" y="1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3"/>
            <p:cNvSpPr/>
            <p:nvPr/>
          </p:nvSpPr>
          <p:spPr>
            <a:xfrm>
              <a:off x="5867122" y="3764036"/>
              <a:ext cx="21774" cy="55244"/>
            </a:xfrm>
            <a:custGeom>
              <a:avLst/>
              <a:gdLst/>
              <a:ahLst/>
              <a:cxnLst/>
              <a:rect l="l" t="t" r="r" b="b"/>
              <a:pathLst>
                <a:path w="620" h="1573" extrusionOk="0">
                  <a:moveTo>
                    <a:pt x="0" y="1"/>
                  </a:moveTo>
                  <a:lnTo>
                    <a:pt x="0" y="1573"/>
                  </a:lnTo>
                  <a:cubicBezTo>
                    <a:pt x="215" y="1477"/>
                    <a:pt x="405" y="1382"/>
                    <a:pt x="620" y="1263"/>
                  </a:cubicBezTo>
                  <a:lnTo>
                    <a:pt x="620" y="1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3"/>
            <p:cNvSpPr/>
            <p:nvPr/>
          </p:nvSpPr>
          <p:spPr>
            <a:xfrm>
              <a:off x="5720737" y="3525670"/>
              <a:ext cx="148101" cy="102094"/>
            </a:xfrm>
            <a:custGeom>
              <a:avLst/>
              <a:gdLst/>
              <a:ahLst/>
              <a:cxnLst/>
              <a:rect l="l" t="t" r="r" b="b"/>
              <a:pathLst>
                <a:path w="4217" h="2907" extrusionOk="0">
                  <a:moveTo>
                    <a:pt x="2097" y="1"/>
                  </a:moveTo>
                  <a:cubicBezTo>
                    <a:pt x="406" y="1"/>
                    <a:pt x="1" y="477"/>
                    <a:pt x="72" y="1215"/>
                  </a:cubicBezTo>
                  <a:cubicBezTo>
                    <a:pt x="144" y="1858"/>
                    <a:pt x="358" y="2906"/>
                    <a:pt x="358" y="2906"/>
                  </a:cubicBezTo>
                  <a:lnTo>
                    <a:pt x="715" y="2906"/>
                  </a:lnTo>
                  <a:lnTo>
                    <a:pt x="715" y="1406"/>
                  </a:lnTo>
                  <a:lnTo>
                    <a:pt x="2097" y="1501"/>
                  </a:lnTo>
                  <a:lnTo>
                    <a:pt x="3502" y="1406"/>
                  </a:lnTo>
                  <a:lnTo>
                    <a:pt x="3502" y="2906"/>
                  </a:lnTo>
                  <a:lnTo>
                    <a:pt x="3859" y="2906"/>
                  </a:lnTo>
                  <a:cubicBezTo>
                    <a:pt x="3859" y="2906"/>
                    <a:pt x="4073" y="1858"/>
                    <a:pt x="4121" y="1215"/>
                  </a:cubicBezTo>
                  <a:cubicBezTo>
                    <a:pt x="4216" y="477"/>
                    <a:pt x="3787" y="1"/>
                    <a:pt x="20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3"/>
            <p:cNvSpPr/>
            <p:nvPr/>
          </p:nvSpPr>
          <p:spPr>
            <a:xfrm>
              <a:off x="5794351" y="3525670"/>
              <a:ext cx="72804" cy="102094"/>
            </a:xfrm>
            <a:custGeom>
              <a:avLst/>
              <a:gdLst/>
              <a:ahLst/>
              <a:cxnLst/>
              <a:rect l="l" t="t" r="r" b="b"/>
              <a:pathLst>
                <a:path w="2073" h="2907" extrusionOk="0">
                  <a:moveTo>
                    <a:pt x="1" y="1"/>
                  </a:moveTo>
                  <a:lnTo>
                    <a:pt x="1" y="1501"/>
                  </a:lnTo>
                  <a:lnTo>
                    <a:pt x="834" y="1430"/>
                  </a:lnTo>
                  <a:lnTo>
                    <a:pt x="1406" y="1406"/>
                  </a:lnTo>
                  <a:lnTo>
                    <a:pt x="1406" y="2906"/>
                  </a:lnTo>
                  <a:lnTo>
                    <a:pt x="1763" y="2906"/>
                  </a:lnTo>
                  <a:cubicBezTo>
                    <a:pt x="1763" y="2906"/>
                    <a:pt x="1977" y="1858"/>
                    <a:pt x="2025" y="1215"/>
                  </a:cubicBezTo>
                  <a:cubicBezTo>
                    <a:pt x="2072" y="739"/>
                    <a:pt x="1930" y="382"/>
                    <a:pt x="1406" y="191"/>
                  </a:cubicBezTo>
                  <a:cubicBezTo>
                    <a:pt x="1072" y="72"/>
                    <a:pt x="64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3"/>
            <p:cNvSpPr/>
            <p:nvPr/>
          </p:nvSpPr>
          <p:spPr>
            <a:xfrm>
              <a:off x="5729131" y="3490549"/>
              <a:ext cx="131314" cy="87870"/>
            </a:xfrm>
            <a:custGeom>
              <a:avLst/>
              <a:gdLst/>
              <a:ahLst/>
              <a:cxnLst/>
              <a:rect l="l" t="t" r="r" b="b"/>
              <a:pathLst>
                <a:path w="3739" h="2502" extrusionOk="0">
                  <a:moveTo>
                    <a:pt x="1858" y="1"/>
                  </a:moveTo>
                  <a:cubicBezTo>
                    <a:pt x="1429" y="334"/>
                    <a:pt x="1024" y="858"/>
                    <a:pt x="1024" y="858"/>
                  </a:cubicBezTo>
                  <a:lnTo>
                    <a:pt x="715" y="572"/>
                  </a:lnTo>
                  <a:lnTo>
                    <a:pt x="715" y="572"/>
                  </a:lnTo>
                  <a:cubicBezTo>
                    <a:pt x="0" y="1715"/>
                    <a:pt x="1024" y="2430"/>
                    <a:pt x="1024" y="2430"/>
                  </a:cubicBezTo>
                  <a:lnTo>
                    <a:pt x="1858" y="2501"/>
                  </a:lnTo>
                  <a:lnTo>
                    <a:pt x="2691" y="2430"/>
                  </a:lnTo>
                  <a:cubicBezTo>
                    <a:pt x="2691" y="2430"/>
                    <a:pt x="3739" y="1715"/>
                    <a:pt x="3025" y="572"/>
                  </a:cubicBezTo>
                  <a:lnTo>
                    <a:pt x="3025" y="572"/>
                  </a:lnTo>
                  <a:lnTo>
                    <a:pt x="2691" y="858"/>
                  </a:lnTo>
                  <a:cubicBezTo>
                    <a:pt x="2691" y="858"/>
                    <a:pt x="2310" y="334"/>
                    <a:pt x="18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3"/>
            <p:cNvSpPr/>
            <p:nvPr/>
          </p:nvSpPr>
          <p:spPr>
            <a:xfrm>
              <a:off x="5794351" y="3490549"/>
              <a:ext cx="52715" cy="87870"/>
            </a:xfrm>
            <a:custGeom>
              <a:avLst/>
              <a:gdLst/>
              <a:ahLst/>
              <a:cxnLst/>
              <a:rect l="l" t="t" r="r" b="b"/>
              <a:pathLst>
                <a:path w="1501" h="2502" extrusionOk="0">
                  <a:moveTo>
                    <a:pt x="1" y="1"/>
                  </a:moveTo>
                  <a:lnTo>
                    <a:pt x="1" y="2501"/>
                  </a:lnTo>
                  <a:lnTo>
                    <a:pt x="834" y="2430"/>
                  </a:lnTo>
                  <a:cubicBezTo>
                    <a:pt x="834" y="2430"/>
                    <a:pt x="1501" y="1977"/>
                    <a:pt x="1406" y="1191"/>
                  </a:cubicBezTo>
                  <a:cubicBezTo>
                    <a:pt x="1382" y="1001"/>
                    <a:pt x="1310" y="787"/>
                    <a:pt x="1168" y="572"/>
                  </a:cubicBezTo>
                  <a:lnTo>
                    <a:pt x="834" y="858"/>
                  </a:lnTo>
                  <a:cubicBezTo>
                    <a:pt x="834" y="858"/>
                    <a:pt x="453" y="334"/>
                    <a:pt x="1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3" name="Google Shape;2813;p53"/>
          <p:cNvGrpSpPr/>
          <p:nvPr/>
        </p:nvGrpSpPr>
        <p:grpSpPr>
          <a:xfrm>
            <a:off x="4807416" y="3470495"/>
            <a:ext cx="364687" cy="363844"/>
            <a:chOff x="4807416" y="3470495"/>
            <a:chExt cx="364687" cy="363844"/>
          </a:xfrm>
        </p:grpSpPr>
        <p:sp>
          <p:nvSpPr>
            <p:cNvPr id="2814" name="Google Shape;2814;p53"/>
            <p:cNvSpPr/>
            <p:nvPr/>
          </p:nvSpPr>
          <p:spPr>
            <a:xfrm>
              <a:off x="4807416" y="3470495"/>
              <a:ext cx="364686" cy="363843"/>
            </a:xfrm>
            <a:custGeom>
              <a:avLst/>
              <a:gdLst/>
              <a:ahLst/>
              <a:cxnLst/>
              <a:rect l="l" t="t" r="r" b="b"/>
              <a:pathLst>
                <a:path w="10384" h="10360" extrusionOk="0">
                  <a:moveTo>
                    <a:pt x="5192" y="0"/>
                  </a:moveTo>
                  <a:cubicBezTo>
                    <a:pt x="2334" y="0"/>
                    <a:pt x="1" y="2310"/>
                    <a:pt x="1" y="5168"/>
                  </a:cubicBezTo>
                  <a:cubicBezTo>
                    <a:pt x="1" y="8049"/>
                    <a:pt x="2334" y="10359"/>
                    <a:pt x="5192" y="10359"/>
                  </a:cubicBezTo>
                  <a:cubicBezTo>
                    <a:pt x="8050" y="10359"/>
                    <a:pt x="10384" y="8049"/>
                    <a:pt x="10384" y="5168"/>
                  </a:cubicBezTo>
                  <a:cubicBezTo>
                    <a:pt x="10384" y="2310"/>
                    <a:pt x="8050" y="0"/>
                    <a:pt x="51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3"/>
            <p:cNvSpPr/>
            <p:nvPr/>
          </p:nvSpPr>
          <p:spPr>
            <a:xfrm>
              <a:off x="4842537" y="3510638"/>
              <a:ext cx="329566" cy="323701"/>
            </a:xfrm>
            <a:custGeom>
              <a:avLst/>
              <a:gdLst/>
              <a:ahLst/>
              <a:cxnLst/>
              <a:rect l="l" t="t" r="r" b="b"/>
              <a:pathLst>
                <a:path w="9384" h="9217" extrusionOk="0">
                  <a:moveTo>
                    <a:pt x="4192" y="0"/>
                  </a:moveTo>
                  <a:lnTo>
                    <a:pt x="3311" y="1500"/>
                  </a:lnTo>
                  <a:lnTo>
                    <a:pt x="1620" y="762"/>
                  </a:lnTo>
                  <a:lnTo>
                    <a:pt x="1882" y="2453"/>
                  </a:lnTo>
                  <a:lnTo>
                    <a:pt x="1" y="2763"/>
                  </a:lnTo>
                  <a:lnTo>
                    <a:pt x="1215" y="3953"/>
                  </a:lnTo>
                  <a:lnTo>
                    <a:pt x="1072" y="4001"/>
                  </a:lnTo>
                  <a:cubicBezTo>
                    <a:pt x="906" y="4072"/>
                    <a:pt x="834" y="4239"/>
                    <a:pt x="882" y="4430"/>
                  </a:cubicBezTo>
                  <a:lnTo>
                    <a:pt x="1" y="5287"/>
                  </a:lnTo>
                  <a:lnTo>
                    <a:pt x="1668" y="6954"/>
                  </a:lnTo>
                  <a:lnTo>
                    <a:pt x="1620" y="7311"/>
                  </a:lnTo>
                  <a:lnTo>
                    <a:pt x="3478" y="9169"/>
                  </a:lnTo>
                  <a:cubicBezTo>
                    <a:pt x="3716" y="9193"/>
                    <a:pt x="3954" y="9216"/>
                    <a:pt x="4192" y="9216"/>
                  </a:cubicBezTo>
                  <a:cubicBezTo>
                    <a:pt x="7050" y="9216"/>
                    <a:pt x="9384" y="6906"/>
                    <a:pt x="9384" y="4025"/>
                  </a:cubicBezTo>
                  <a:cubicBezTo>
                    <a:pt x="9384" y="3787"/>
                    <a:pt x="9360" y="3572"/>
                    <a:pt x="9336" y="3334"/>
                  </a:cubicBezTo>
                  <a:lnTo>
                    <a:pt x="6740" y="762"/>
                  </a:lnTo>
                  <a:lnTo>
                    <a:pt x="5502" y="1310"/>
                  </a:lnTo>
                  <a:lnTo>
                    <a:pt x="4192" y="0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53"/>
            <p:cNvSpPr/>
            <p:nvPr/>
          </p:nvSpPr>
          <p:spPr>
            <a:xfrm>
              <a:off x="4865963" y="3531535"/>
              <a:ext cx="247596" cy="240923"/>
            </a:xfrm>
            <a:custGeom>
              <a:avLst/>
              <a:gdLst/>
              <a:ahLst/>
              <a:cxnLst/>
              <a:rect l="l" t="t" r="r" b="b"/>
              <a:pathLst>
                <a:path w="7050" h="6860" extrusionOk="0">
                  <a:moveTo>
                    <a:pt x="3525" y="1"/>
                  </a:moveTo>
                  <a:lnTo>
                    <a:pt x="2763" y="1310"/>
                  </a:lnTo>
                  <a:lnTo>
                    <a:pt x="1334" y="667"/>
                  </a:lnTo>
                  <a:lnTo>
                    <a:pt x="1548" y="2120"/>
                  </a:lnTo>
                  <a:lnTo>
                    <a:pt x="1" y="2382"/>
                  </a:lnTo>
                  <a:lnTo>
                    <a:pt x="1096" y="3430"/>
                  </a:lnTo>
                  <a:lnTo>
                    <a:pt x="1" y="4501"/>
                  </a:lnTo>
                  <a:lnTo>
                    <a:pt x="1548" y="4763"/>
                  </a:lnTo>
                  <a:lnTo>
                    <a:pt x="1334" y="6216"/>
                  </a:lnTo>
                  <a:lnTo>
                    <a:pt x="2763" y="5573"/>
                  </a:lnTo>
                  <a:lnTo>
                    <a:pt x="3525" y="6859"/>
                  </a:lnTo>
                  <a:lnTo>
                    <a:pt x="4263" y="5573"/>
                  </a:lnTo>
                  <a:lnTo>
                    <a:pt x="5692" y="6216"/>
                  </a:lnTo>
                  <a:lnTo>
                    <a:pt x="5478" y="4763"/>
                  </a:lnTo>
                  <a:lnTo>
                    <a:pt x="7050" y="4501"/>
                  </a:lnTo>
                  <a:lnTo>
                    <a:pt x="5954" y="3430"/>
                  </a:lnTo>
                  <a:lnTo>
                    <a:pt x="7050" y="2382"/>
                  </a:lnTo>
                  <a:lnTo>
                    <a:pt x="5478" y="2120"/>
                  </a:lnTo>
                  <a:lnTo>
                    <a:pt x="5692" y="667"/>
                  </a:lnTo>
                  <a:lnTo>
                    <a:pt x="4263" y="1310"/>
                  </a:lnTo>
                  <a:lnTo>
                    <a:pt x="35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53"/>
            <p:cNvSpPr/>
            <p:nvPr/>
          </p:nvSpPr>
          <p:spPr>
            <a:xfrm>
              <a:off x="4989764" y="3531535"/>
              <a:ext cx="123798" cy="240923"/>
            </a:xfrm>
            <a:custGeom>
              <a:avLst/>
              <a:gdLst/>
              <a:ahLst/>
              <a:cxnLst/>
              <a:rect l="l" t="t" r="r" b="b"/>
              <a:pathLst>
                <a:path w="3525" h="6860" extrusionOk="0">
                  <a:moveTo>
                    <a:pt x="0" y="1"/>
                  </a:moveTo>
                  <a:lnTo>
                    <a:pt x="0" y="6859"/>
                  </a:lnTo>
                  <a:lnTo>
                    <a:pt x="738" y="5573"/>
                  </a:lnTo>
                  <a:lnTo>
                    <a:pt x="2167" y="6216"/>
                  </a:lnTo>
                  <a:lnTo>
                    <a:pt x="1953" y="4763"/>
                  </a:lnTo>
                  <a:lnTo>
                    <a:pt x="3525" y="4501"/>
                  </a:lnTo>
                  <a:lnTo>
                    <a:pt x="2667" y="3668"/>
                  </a:lnTo>
                  <a:lnTo>
                    <a:pt x="2429" y="3430"/>
                  </a:lnTo>
                  <a:lnTo>
                    <a:pt x="3263" y="2644"/>
                  </a:lnTo>
                  <a:lnTo>
                    <a:pt x="3525" y="2382"/>
                  </a:lnTo>
                  <a:lnTo>
                    <a:pt x="3167" y="2311"/>
                  </a:lnTo>
                  <a:lnTo>
                    <a:pt x="1953" y="2120"/>
                  </a:lnTo>
                  <a:lnTo>
                    <a:pt x="2048" y="1596"/>
                  </a:lnTo>
                  <a:lnTo>
                    <a:pt x="2167" y="667"/>
                  </a:lnTo>
                  <a:lnTo>
                    <a:pt x="738" y="13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00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3"/>
            <p:cNvSpPr/>
            <p:nvPr/>
          </p:nvSpPr>
          <p:spPr>
            <a:xfrm>
              <a:off x="4843380" y="3510638"/>
              <a:ext cx="292760" cy="283559"/>
            </a:xfrm>
            <a:custGeom>
              <a:avLst/>
              <a:gdLst/>
              <a:ahLst/>
              <a:cxnLst/>
              <a:rect l="l" t="t" r="r" b="b"/>
              <a:pathLst>
                <a:path w="8336" h="8074" extrusionOk="0">
                  <a:moveTo>
                    <a:pt x="4168" y="1215"/>
                  </a:moveTo>
                  <a:lnTo>
                    <a:pt x="4787" y="2286"/>
                  </a:lnTo>
                  <a:lnTo>
                    <a:pt x="5954" y="1762"/>
                  </a:lnTo>
                  <a:lnTo>
                    <a:pt x="5787" y="2953"/>
                  </a:lnTo>
                  <a:lnTo>
                    <a:pt x="7050" y="3167"/>
                  </a:lnTo>
                  <a:lnTo>
                    <a:pt x="6169" y="4025"/>
                  </a:lnTo>
                  <a:lnTo>
                    <a:pt x="7050" y="4882"/>
                  </a:lnTo>
                  <a:lnTo>
                    <a:pt x="5787" y="5096"/>
                  </a:lnTo>
                  <a:lnTo>
                    <a:pt x="5954" y="6311"/>
                  </a:lnTo>
                  <a:lnTo>
                    <a:pt x="4787" y="5787"/>
                  </a:lnTo>
                  <a:lnTo>
                    <a:pt x="4168" y="6859"/>
                  </a:lnTo>
                  <a:lnTo>
                    <a:pt x="3549" y="5787"/>
                  </a:lnTo>
                  <a:lnTo>
                    <a:pt x="2358" y="6311"/>
                  </a:lnTo>
                  <a:lnTo>
                    <a:pt x="2549" y="5096"/>
                  </a:lnTo>
                  <a:lnTo>
                    <a:pt x="1287" y="4882"/>
                  </a:lnTo>
                  <a:lnTo>
                    <a:pt x="2168" y="4025"/>
                  </a:lnTo>
                  <a:lnTo>
                    <a:pt x="1287" y="3167"/>
                  </a:lnTo>
                  <a:lnTo>
                    <a:pt x="2549" y="2953"/>
                  </a:lnTo>
                  <a:lnTo>
                    <a:pt x="2358" y="1762"/>
                  </a:lnTo>
                  <a:lnTo>
                    <a:pt x="3549" y="2286"/>
                  </a:lnTo>
                  <a:lnTo>
                    <a:pt x="4168" y="1215"/>
                  </a:lnTo>
                  <a:close/>
                  <a:moveTo>
                    <a:pt x="4168" y="0"/>
                  </a:moveTo>
                  <a:lnTo>
                    <a:pt x="3287" y="1500"/>
                  </a:lnTo>
                  <a:lnTo>
                    <a:pt x="1596" y="762"/>
                  </a:lnTo>
                  <a:lnTo>
                    <a:pt x="1858" y="2453"/>
                  </a:lnTo>
                  <a:lnTo>
                    <a:pt x="1" y="2763"/>
                  </a:lnTo>
                  <a:lnTo>
                    <a:pt x="1287" y="4025"/>
                  </a:lnTo>
                  <a:lnTo>
                    <a:pt x="1" y="5287"/>
                  </a:lnTo>
                  <a:lnTo>
                    <a:pt x="1858" y="5597"/>
                  </a:lnTo>
                  <a:lnTo>
                    <a:pt x="1596" y="7311"/>
                  </a:lnTo>
                  <a:lnTo>
                    <a:pt x="3287" y="6549"/>
                  </a:lnTo>
                  <a:lnTo>
                    <a:pt x="4168" y="8073"/>
                  </a:lnTo>
                  <a:lnTo>
                    <a:pt x="5049" y="6549"/>
                  </a:lnTo>
                  <a:lnTo>
                    <a:pt x="6716" y="7311"/>
                  </a:lnTo>
                  <a:lnTo>
                    <a:pt x="6478" y="5597"/>
                  </a:lnTo>
                  <a:lnTo>
                    <a:pt x="8336" y="5287"/>
                  </a:lnTo>
                  <a:lnTo>
                    <a:pt x="7026" y="4025"/>
                  </a:lnTo>
                  <a:lnTo>
                    <a:pt x="8336" y="2763"/>
                  </a:lnTo>
                  <a:lnTo>
                    <a:pt x="6478" y="2453"/>
                  </a:lnTo>
                  <a:lnTo>
                    <a:pt x="6716" y="762"/>
                  </a:lnTo>
                  <a:lnTo>
                    <a:pt x="5049" y="1500"/>
                  </a:lnTo>
                  <a:lnTo>
                    <a:pt x="41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3"/>
            <p:cNvSpPr/>
            <p:nvPr/>
          </p:nvSpPr>
          <p:spPr>
            <a:xfrm>
              <a:off x="4989764" y="3510638"/>
              <a:ext cx="146380" cy="283559"/>
            </a:xfrm>
            <a:custGeom>
              <a:avLst/>
              <a:gdLst/>
              <a:ahLst/>
              <a:cxnLst/>
              <a:rect l="l" t="t" r="r" b="b"/>
              <a:pathLst>
                <a:path w="4168" h="8074" extrusionOk="0">
                  <a:moveTo>
                    <a:pt x="0" y="0"/>
                  </a:moveTo>
                  <a:lnTo>
                    <a:pt x="0" y="1215"/>
                  </a:lnTo>
                  <a:lnTo>
                    <a:pt x="619" y="2286"/>
                  </a:lnTo>
                  <a:lnTo>
                    <a:pt x="1786" y="1762"/>
                  </a:lnTo>
                  <a:lnTo>
                    <a:pt x="1715" y="2310"/>
                  </a:lnTo>
                  <a:lnTo>
                    <a:pt x="1667" y="2644"/>
                  </a:lnTo>
                  <a:lnTo>
                    <a:pt x="1619" y="2953"/>
                  </a:lnTo>
                  <a:lnTo>
                    <a:pt x="1667" y="2977"/>
                  </a:lnTo>
                  <a:lnTo>
                    <a:pt x="2882" y="3167"/>
                  </a:lnTo>
                  <a:lnTo>
                    <a:pt x="2001" y="4025"/>
                  </a:lnTo>
                  <a:lnTo>
                    <a:pt x="2334" y="4358"/>
                  </a:lnTo>
                  <a:lnTo>
                    <a:pt x="2882" y="4882"/>
                  </a:lnTo>
                  <a:lnTo>
                    <a:pt x="1619" y="5096"/>
                  </a:lnTo>
                  <a:lnTo>
                    <a:pt x="1786" y="6311"/>
                  </a:lnTo>
                  <a:lnTo>
                    <a:pt x="619" y="5787"/>
                  </a:lnTo>
                  <a:lnTo>
                    <a:pt x="0" y="6859"/>
                  </a:lnTo>
                  <a:lnTo>
                    <a:pt x="0" y="8073"/>
                  </a:lnTo>
                  <a:lnTo>
                    <a:pt x="881" y="6549"/>
                  </a:lnTo>
                  <a:lnTo>
                    <a:pt x="2548" y="7311"/>
                  </a:lnTo>
                  <a:lnTo>
                    <a:pt x="2310" y="5597"/>
                  </a:lnTo>
                  <a:lnTo>
                    <a:pt x="4168" y="5287"/>
                  </a:lnTo>
                  <a:lnTo>
                    <a:pt x="2977" y="4144"/>
                  </a:lnTo>
                  <a:lnTo>
                    <a:pt x="2858" y="4025"/>
                  </a:lnTo>
                  <a:lnTo>
                    <a:pt x="3382" y="3549"/>
                  </a:lnTo>
                  <a:lnTo>
                    <a:pt x="4168" y="2763"/>
                  </a:lnTo>
                  <a:lnTo>
                    <a:pt x="3048" y="2572"/>
                  </a:lnTo>
                  <a:lnTo>
                    <a:pt x="2310" y="2453"/>
                  </a:lnTo>
                  <a:lnTo>
                    <a:pt x="2358" y="2072"/>
                  </a:lnTo>
                  <a:lnTo>
                    <a:pt x="2548" y="762"/>
                  </a:lnTo>
                  <a:lnTo>
                    <a:pt x="2548" y="762"/>
                  </a:lnTo>
                  <a:lnTo>
                    <a:pt x="881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3"/>
            <p:cNvSpPr/>
            <p:nvPr/>
          </p:nvSpPr>
          <p:spPr>
            <a:xfrm>
              <a:off x="4871828" y="3581196"/>
              <a:ext cx="240045" cy="141920"/>
            </a:xfrm>
            <a:custGeom>
              <a:avLst/>
              <a:gdLst/>
              <a:ahLst/>
              <a:cxnLst/>
              <a:rect l="l" t="t" r="r" b="b"/>
              <a:pathLst>
                <a:path w="6835" h="4041" extrusionOk="0">
                  <a:moveTo>
                    <a:pt x="2453" y="2230"/>
                  </a:moveTo>
                  <a:cubicBezTo>
                    <a:pt x="2477" y="2254"/>
                    <a:pt x="2477" y="2254"/>
                    <a:pt x="2501" y="2278"/>
                  </a:cubicBezTo>
                  <a:cubicBezTo>
                    <a:pt x="2501" y="2278"/>
                    <a:pt x="2525" y="2302"/>
                    <a:pt x="2525" y="2325"/>
                  </a:cubicBezTo>
                  <a:cubicBezTo>
                    <a:pt x="2525" y="2349"/>
                    <a:pt x="2548" y="2373"/>
                    <a:pt x="2548" y="2397"/>
                  </a:cubicBezTo>
                  <a:cubicBezTo>
                    <a:pt x="2548" y="2421"/>
                    <a:pt x="2548" y="2444"/>
                    <a:pt x="2525" y="2444"/>
                  </a:cubicBezTo>
                  <a:cubicBezTo>
                    <a:pt x="2525" y="2468"/>
                    <a:pt x="2525" y="2468"/>
                    <a:pt x="2525" y="2468"/>
                  </a:cubicBezTo>
                  <a:lnTo>
                    <a:pt x="2501" y="2468"/>
                  </a:lnTo>
                  <a:cubicBezTo>
                    <a:pt x="2501" y="2492"/>
                    <a:pt x="2477" y="2492"/>
                    <a:pt x="2477" y="2492"/>
                  </a:cubicBezTo>
                  <a:cubicBezTo>
                    <a:pt x="2477" y="2492"/>
                    <a:pt x="2477" y="2468"/>
                    <a:pt x="2453" y="2468"/>
                  </a:cubicBezTo>
                  <a:cubicBezTo>
                    <a:pt x="2453" y="2468"/>
                    <a:pt x="2429" y="2468"/>
                    <a:pt x="2429" y="2444"/>
                  </a:cubicBezTo>
                  <a:cubicBezTo>
                    <a:pt x="2406" y="2421"/>
                    <a:pt x="2406" y="2397"/>
                    <a:pt x="2406" y="2373"/>
                  </a:cubicBezTo>
                  <a:cubicBezTo>
                    <a:pt x="2382" y="2349"/>
                    <a:pt x="2382" y="2325"/>
                    <a:pt x="2382" y="2302"/>
                  </a:cubicBezTo>
                  <a:cubicBezTo>
                    <a:pt x="2382" y="2302"/>
                    <a:pt x="2382" y="2278"/>
                    <a:pt x="2382" y="2278"/>
                  </a:cubicBezTo>
                  <a:cubicBezTo>
                    <a:pt x="2382" y="2254"/>
                    <a:pt x="2382" y="2254"/>
                    <a:pt x="2406" y="2254"/>
                  </a:cubicBezTo>
                  <a:cubicBezTo>
                    <a:pt x="2406" y="2254"/>
                    <a:pt x="2406" y="2254"/>
                    <a:pt x="2429" y="2230"/>
                  </a:cubicBezTo>
                  <a:close/>
                  <a:moveTo>
                    <a:pt x="5962" y="1"/>
                  </a:moveTo>
                  <a:cubicBezTo>
                    <a:pt x="5928" y="1"/>
                    <a:pt x="5893" y="6"/>
                    <a:pt x="5859" y="15"/>
                  </a:cubicBezTo>
                  <a:lnTo>
                    <a:pt x="5549" y="134"/>
                  </a:lnTo>
                  <a:cubicBezTo>
                    <a:pt x="5501" y="134"/>
                    <a:pt x="5478" y="158"/>
                    <a:pt x="5454" y="182"/>
                  </a:cubicBezTo>
                  <a:cubicBezTo>
                    <a:pt x="5406" y="182"/>
                    <a:pt x="5382" y="182"/>
                    <a:pt x="5359" y="206"/>
                  </a:cubicBezTo>
                  <a:lnTo>
                    <a:pt x="5025" y="301"/>
                  </a:lnTo>
                  <a:cubicBezTo>
                    <a:pt x="5001" y="325"/>
                    <a:pt x="4954" y="349"/>
                    <a:pt x="4930" y="349"/>
                  </a:cubicBezTo>
                  <a:cubicBezTo>
                    <a:pt x="4930" y="373"/>
                    <a:pt x="4906" y="373"/>
                    <a:pt x="4882" y="373"/>
                  </a:cubicBezTo>
                  <a:lnTo>
                    <a:pt x="4525" y="492"/>
                  </a:lnTo>
                  <a:cubicBezTo>
                    <a:pt x="4477" y="515"/>
                    <a:pt x="4454" y="539"/>
                    <a:pt x="4406" y="563"/>
                  </a:cubicBezTo>
                  <a:cubicBezTo>
                    <a:pt x="4358" y="563"/>
                    <a:pt x="4311" y="563"/>
                    <a:pt x="4263" y="587"/>
                  </a:cubicBezTo>
                  <a:lnTo>
                    <a:pt x="3977" y="706"/>
                  </a:lnTo>
                  <a:cubicBezTo>
                    <a:pt x="3930" y="706"/>
                    <a:pt x="3882" y="754"/>
                    <a:pt x="3834" y="777"/>
                  </a:cubicBezTo>
                  <a:cubicBezTo>
                    <a:pt x="3787" y="777"/>
                    <a:pt x="3739" y="777"/>
                    <a:pt x="3691" y="801"/>
                  </a:cubicBezTo>
                  <a:lnTo>
                    <a:pt x="3382" y="897"/>
                  </a:lnTo>
                  <a:cubicBezTo>
                    <a:pt x="3334" y="920"/>
                    <a:pt x="3287" y="944"/>
                    <a:pt x="3263" y="968"/>
                  </a:cubicBezTo>
                  <a:cubicBezTo>
                    <a:pt x="3215" y="968"/>
                    <a:pt x="3168" y="968"/>
                    <a:pt x="3120" y="992"/>
                  </a:cubicBezTo>
                  <a:lnTo>
                    <a:pt x="2763" y="1111"/>
                  </a:lnTo>
                  <a:cubicBezTo>
                    <a:pt x="2691" y="1135"/>
                    <a:pt x="2620" y="1206"/>
                    <a:pt x="2572" y="1278"/>
                  </a:cubicBezTo>
                  <a:lnTo>
                    <a:pt x="2548" y="1278"/>
                  </a:lnTo>
                  <a:cubicBezTo>
                    <a:pt x="2406" y="1278"/>
                    <a:pt x="2263" y="1278"/>
                    <a:pt x="2120" y="1325"/>
                  </a:cubicBezTo>
                  <a:cubicBezTo>
                    <a:pt x="1953" y="1397"/>
                    <a:pt x="1834" y="1468"/>
                    <a:pt x="1739" y="1563"/>
                  </a:cubicBezTo>
                  <a:cubicBezTo>
                    <a:pt x="1643" y="1659"/>
                    <a:pt x="1572" y="1754"/>
                    <a:pt x="1524" y="1849"/>
                  </a:cubicBezTo>
                  <a:lnTo>
                    <a:pt x="1501" y="1849"/>
                  </a:lnTo>
                  <a:cubicBezTo>
                    <a:pt x="1405" y="1801"/>
                    <a:pt x="1310" y="1754"/>
                    <a:pt x="1191" y="1754"/>
                  </a:cubicBezTo>
                  <a:cubicBezTo>
                    <a:pt x="1156" y="1747"/>
                    <a:pt x="1123" y="1744"/>
                    <a:pt x="1091" y="1744"/>
                  </a:cubicBezTo>
                  <a:cubicBezTo>
                    <a:pt x="1014" y="1744"/>
                    <a:pt x="942" y="1761"/>
                    <a:pt x="858" y="1778"/>
                  </a:cubicBezTo>
                  <a:lnTo>
                    <a:pt x="238" y="1992"/>
                  </a:lnTo>
                  <a:cubicBezTo>
                    <a:pt x="72" y="2063"/>
                    <a:pt x="0" y="2230"/>
                    <a:pt x="48" y="2421"/>
                  </a:cubicBezTo>
                  <a:lnTo>
                    <a:pt x="548" y="3826"/>
                  </a:lnTo>
                  <a:cubicBezTo>
                    <a:pt x="585" y="3954"/>
                    <a:pt x="706" y="4040"/>
                    <a:pt x="836" y="4040"/>
                  </a:cubicBezTo>
                  <a:cubicBezTo>
                    <a:pt x="875" y="4040"/>
                    <a:pt x="915" y="4033"/>
                    <a:pt x="953" y="4016"/>
                  </a:cubicBezTo>
                  <a:lnTo>
                    <a:pt x="1286" y="3897"/>
                  </a:lnTo>
                  <a:cubicBezTo>
                    <a:pt x="1453" y="3850"/>
                    <a:pt x="1548" y="3659"/>
                    <a:pt x="1477" y="3492"/>
                  </a:cubicBezTo>
                  <a:lnTo>
                    <a:pt x="1429" y="3349"/>
                  </a:lnTo>
                  <a:cubicBezTo>
                    <a:pt x="1524" y="3302"/>
                    <a:pt x="1620" y="3254"/>
                    <a:pt x="1691" y="3159"/>
                  </a:cubicBezTo>
                  <a:cubicBezTo>
                    <a:pt x="1715" y="3159"/>
                    <a:pt x="1715" y="3159"/>
                    <a:pt x="1739" y="3135"/>
                  </a:cubicBezTo>
                  <a:cubicBezTo>
                    <a:pt x="1810" y="3207"/>
                    <a:pt x="1882" y="3254"/>
                    <a:pt x="1977" y="3302"/>
                  </a:cubicBezTo>
                  <a:cubicBezTo>
                    <a:pt x="2096" y="3373"/>
                    <a:pt x="2215" y="3421"/>
                    <a:pt x="2358" y="3445"/>
                  </a:cubicBezTo>
                  <a:cubicBezTo>
                    <a:pt x="2525" y="3445"/>
                    <a:pt x="2667" y="3421"/>
                    <a:pt x="2810" y="3373"/>
                  </a:cubicBezTo>
                  <a:cubicBezTo>
                    <a:pt x="2953" y="3326"/>
                    <a:pt x="3096" y="3254"/>
                    <a:pt x="3191" y="3159"/>
                  </a:cubicBezTo>
                  <a:cubicBezTo>
                    <a:pt x="3287" y="3040"/>
                    <a:pt x="3382" y="2945"/>
                    <a:pt x="3430" y="2802"/>
                  </a:cubicBezTo>
                  <a:cubicBezTo>
                    <a:pt x="3453" y="2754"/>
                    <a:pt x="3477" y="2683"/>
                    <a:pt x="3501" y="2635"/>
                  </a:cubicBezTo>
                  <a:lnTo>
                    <a:pt x="3691" y="2849"/>
                  </a:lnTo>
                  <a:cubicBezTo>
                    <a:pt x="3744" y="2919"/>
                    <a:pt x="3834" y="2963"/>
                    <a:pt x="3935" y="2963"/>
                  </a:cubicBezTo>
                  <a:cubicBezTo>
                    <a:pt x="3972" y="2963"/>
                    <a:pt x="4010" y="2957"/>
                    <a:pt x="4049" y="2945"/>
                  </a:cubicBezTo>
                  <a:lnTo>
                    <a:pt x="4311" y="2849"/>
                  </a:lnTo>
                  <a:cubicBezTo>
                    <a:pt x="4406" y="2802"/>
                    <a:pt x="4477" y="2754"/>
                    <a:pt x="4501" y="2659"/>
                  </a:cubicBezTo>
                  <a:cubicBezTo>
                    <a:pt x="4543" y="2687"/>
                    <a:pt x="4593" y="2698"/>
                    <a:pt x="4646" y="2698"/>
                  </a:cubicBezTo>
                  <a:cubicBezTo>
                    <a:pt x="4684" y="2698"/>
                    <a:pt x="4724" y="2692"/>
                    <a:pt x="4763" y="2683"/>
                  </a:cubicBezTo>
                  <a:lnTo>
                    <a:pt x="5025" y="2587"/>
                  </a:lnTo>
                  <a:cubicBezTo>
                    <a:pt x="5168" y="2540"/>
                    <a:pt x="5239" y="2421"/>
                    <a:pt x="5239" y="2302"/>
                  </a:cubicBezTo>
                  <a:lnTo>
                    <a:pt x="5263" y="1944"/>
                  </a:lnTo>
                  <a:lnTo>
                    <a:pt x="5335" y="2135"/>
                  </a:lnTo>
                  <a:cubicBezTo>
                    <a:pt x="5374" y="2273"/>
                    <a:pt x="5511" y="2361"/>
                    <a:pt x="5651" y="2361"/>
                  </a:cubicBezTo>
                  <a:cubicBezTo>
                    <a:pt x="5681" y="2361"/>
                    <a:pt x="5710" y="2358"/>
                    <a:pt x="5740" y="2349"/>
                  </a:cubicBezTo>
                  <a:lnTo>
                    <a:pt x="6049" y="2230"/>
                  </a:lnTo>
                  <a:cubicBezTo>
                    <a:pt x="6097" y="2206"/>
                    <a:pt x="6121" y="2206"/>
                    <a:pt x="6144" y="2183"/>
                  </a:cubicBezTo>
                  <a:cubicBezTo>
                    <a:pt x="6192" y="2183"/>
                    <a:pt x="6216" y="2183"/>
                    <a:pt x="6263" y="2159"/>
                  </a:cubicBezTo>
                  <a:lnTo>
                    <a:pt x="6573" y="2040"/>
                  </a:lnTo>
                  <a:cubicBezTo>
                    <a:pt x="6740" y="1992"/>
                    <a:pt x="6835" y="1801"/>
                    <a:pt x="6764" y="1635"/>
                  </a:cubicBezTo>
                  <a:lnTo>
                    <a:pt x="6668" y="1301"/>
                  </a:lnTo>
                  <a:cubicBezTo>
                    <a:pt x="6644" y="1278"/>
                    <a:pt x="6621" y="1230"/>
                    <a:pt x="6597" y="1206"/>
                  </a:cubicBezTo>
                  <a:cubicBezTo>
                    <a:pt x="6597" y="1158"/>
                    <a:pt x="6597" y="1111"/>
                    <a:pt x="6573" y="1087"/>
                  </a:cubicBezTo>
                  <a:lnTo>
                    <a:pt x="6263" y="206"/>
                  </a:lnTo>
                  <a:cubicBezTo>
                    <a:pt x="6226" y="73"/>
                    <a:pt x="6097" y="1"/>
                    <a:pt x="5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3"/>
            <p:cNvSpPr/>
            <p:nvPr/>
          </p:nvSpPr>
          <p:spPr>
            <a:xfrm>
              <a:off x="4989764" y="3581196"/>
              <a:ext cx="122112" cy="104271"/>
            </a:xfrm>
            <a:custGeom>
              <a:avLst/>
              <a:gdLst/>
              <a:ahLst/>
              <a:cxnLst/>
              <a:rect l="l" t="t" r="r" b="b"/>
              <a:pathLst>
                <a:path w="3477" h="2969" extrusionOk="0">
                  <a:moveTo>
                    <a:pt x="2604" y="1"/>
                  </a:moveTo>
                  <a:cubicBezTo>
                    <a:pt x="2570" y="1"/>
                    <a:pt x="2535" y="6"/>
                    <a:pt x="2501" y="15"/>
                  </a:cubicBezTo>
                  <a:lnTo>
                    <a:pt x="2358" y="63"/>
                  </a:lnTo>
                  <a:lnTo>
                    <a:pt x="2191" y="134"/>
                  </a:lnTo>
                  <a:cubicBezTo>
                    <a:pt x="2143" y="134"/>
                    <a:pt x="2120" y="158"/>
                    <a:pt x="2096" y="182"/>
                  </a:cubicBezTo>
                  <a:lnTo>
                    <a:pt x="2048" y="182"/>
                  </a:lnTo>
                  <a:cubicBezTo>
                    <a:pt x="2024" y="182"/>
                    <a:pt x="2001" y="182"/>
                    <a:pt x="2001" y="206"/>
                  </a:cubicBezTo>
                  <a:lnTo>
                    <a:pt x="1715" y="301"/>
                  </a:lnTo>
                  <a:lnTo>
                    <a:pt x="1667" y="301"/>
                  </a:lnTo>
                  <a:cubicBezTo>
                    <a:pt x="1643" y="325"/>
                    <a:pt x="1596" y="349"/>
                    <a:pt x="1572" y="349"/>
                  </a:cubicBezTo>
                  <a:cubicBezTo>
                    <a:pt x="1572" y="373"/>
                    <a:pt x="1548" y="373"/>
                    <a:pt x="1524" y="373"/>
                  </a:cubicBezTo>
                  <a:lnTo>
                    <a:pt x="1167" y="492"/>
                  </a:lnTo>
                  <a:cubicBezTo>
                    <a:pt x="1119" y="515"/>
                    <a:pt x="1096" y="539"/>
                    <a:pt x="1048" y="563"/>
                  </a:cubicBezTo>
                  <a:cubicBezTo>
                    <a:pt x="1000" y="563"/>
                    <a:pt x="953" y="563"/>
                    <a:pt x="905" y="587"/>
                  </a:cubicBezTo>
                  <a:lnTo>
                    <a:pt x="619" y="706"/>
                  </a:lnTo>
                  <a:cubicBezTo>
                    <a:pt x="572" y="706"/>
                    <a:pt x="524" y="754"/>
                    <a:pt x="476" y="777"/>
                  </a:cubicBezTo>
                  <a:cubicBezTo>
                    <a:pt x="429" y="777"/>
                    <a:pt x="381" y="777"/>
                    <a:pt x="333" y="801"/>
                  </a:cubicBezTo>
                  <a:lnTo>
                    <a:pt x="24" y="897"/>
                  </a:lnTo>
                  <a:cubicBezTo>
                    <a:pt x="24" y="897"/>
                    <a:pt x="0" y="920"/>
                    <a:pt x="0" y="920"/>
                  </a:cubicBezTo>
                  <a:lnTo>
                    <a:pt x="0" y="2968"/>
                  </a:lnTo>
                  <a:cubicBezTo>
                    <a:pt x="24" y="2921"/>
                    <a:pt x="48" y="2873"/>
                    <a:pt x="72" y="2802"/>
                  </a:cubicBezTo>
                  <a:cubicBezTo>
                    <a:pt x="95" y="2754"/>
                    <a:pt x="119" y="2683"/>
                    <a:pt x="143" y="2635"/>
                  </a:cubicBezTo>
                  <a:lnTo>
                    <a:pt x="333" y="2849"/>
                  </a:lnTo>
                  <a:cubicBezTo>
                    <a:pt x="386" y="2919"/>
                    <a:pt x="476" y="2963"/>
                    <a:pt x="577" y="2963"/>
                  </a:cubicBezTo>
                  <a:cubicBezTo>
                    <a:pt x="614" y="2963"/>
                    <a:pt x="652" y="2957"/>
                    <a:pt x="691" y="2945"/>
                  </a:cubicBezTo>
                  <a:lnTo>
                    <a:pt x="953" y="2849"/>
                  </a:lnTo>
                  <a:cubicBezTo>
                    <a:pt x="1048" y="2802"/>
                    <a:pt x="1119" y="2754"/>
                    <a:pt x="1143" y="2659"/>
                  </a:cubicBezTo>
                  <a:cubicBezTo>
                    <a:pt x="1185" y="2687"/>
                    <a:pt x="1235" y="2698"/>
                    <a:pt x="1288" y="2698"/>
                  </a:cubicBezTo>
                  <a:cubicBezTo>
                    <a:pt x="1326" y="2698"/>
                    <a:pt x="1366" y="2692"/>
                    <a:pt x="1405" y="2683"/>
                  </a:cubicBezTo>
                  <a:lnTo>
                    <a:pt x="1667" y="2587"/>
                  </a:lnTo>
                  <a:cubicBezTo>
                    <a:pt x="1810" y="2540"/>
                    <a:pt x="1881" y="2421"/>
                    <a:pt x="1881" y="2302"/>
                  </a:cubicBezTo>
                  <a:lnTo>
                    <a:pt x="1905" y="1944"/>
                  </a:lnTo>
                  <a:lnTo>
                    <a:pt x="1977" y="2135"/>
                  </a:lnTo>
                  <a:cubicBezTo>
                    <a:pt x="2018" y="2281"/>
                    <a:pt x="2151" y="2354"/>
                    <a:pt x="2279" y="2354"/>
                  </a:cubicBezTo>
                  <a:cubicBezTo>
                    <a:pt x="2298" y="2354"/>
                    <a:pt x="2316" y="2352"/>
                    <a:pt x="2334" y="2349"/>
                  </a:cubicBezTo>
                  <a:lnTo>
                    <a:pt x="2382" y="2349"/>
                  </a:lnTo>
                  <a:lnTo>
                    <a:pt x="2667" y="2254"/>
                  </a:lnTo>
                  <a:lnTo>
                    <a:pt x="2691" y="2230"/>
                  </a:lnTo>
                  <a:cubicBezTo>
                    <a:pt x="2739" y="2230"/>
                    <a:pt x="2763" y="2206"/>
                    <a:pt x="2786" y="2183"/>
                  </a:cubicBezTo>
                  <a:cubicBezTo>
                    <a:pt x="2834" y="2183"/>
                    <a:pt x="2858" y="2183"/>
                    <a:pt x="2905" y="2159"/>
                  </a:cubicBezTo>
                  <a:lnTo>
                    <a:pt x="2977" y="2135"/>
                  </a:lnTo>
                  <a:lnTo>
                    <a:pt x="3215" y="2040"/>
                  </a:lnTo>
                  <a:cubicBezTo>
                    <a:pt x="3382" y="1992"/>
                    <a:pt x="3477" y="1801"/>
                    <a:pt x="3406" y="1635"/>
                  </a:cubicBezTo>
                  <a:lnTo>
                    <a:pt x="3382" y="1540"/>
                  </a:lnTo>
                  <a:lnTo>
                    <a:pt x="3310" y="1301"/>
                  </a:lnTo>
                  <a:cubicBezTo>
                    <a:pt x="3286" y="1278"/>
                    <a:pt x="3263" y="1254"/>
                    <a:pt x="3263" y="1230"/>
                  </a:cubicBezTo>
                  <a:cubicBezTo>
                    <a:pt x="3239" y="1206"/>
                    <a:pt x="3239" y="1206"/>
                    <a:pt x="3239" y="1206"/>
                  </a:cubicBezTo>
                  <a:cubicBezTo>
                    <a:pt x="3239" y="1158"/>
                    <a:pt x="3239" y="1111"/>
                    <a:pt x="3215" y="1087"/>
                  </a:cubicBezTo>
                  <a:lnTo>
                    <a:pt x="3167" y="897"/>
                  </a:lnTo>
                  <a:lnTo>
                    <a:pt x="3048" y="563"/>
                  </a:lnTo>
                  <a:lnTo>
                    <a:pt x="2905" y="206"/>
                  </a:lnTo>
                  <a:cubicBezTo>
                    <a:pt x="2868" y="73"/>
                    <a:pt x="2739" y="1"/>
                    <a:pt x="2604" y="1"/>
                  </a:cubicBezTo>
                  <a:close/>
                </a:path>
              </a:pathLst>
            </a:custGeom>
            <a:solidFill>
              <a:srgbClr val="2A2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3"/>
            <p:cNvSpPr/>
            <p:nvPr/>
          </p:nvSpPr>
          <p:spPr>
            <a:xfrm>
              <a:off x="4881030" y="3653651"/>
              <a:ext cx="46007" cy="59423"/>
            </a:xfrm>
            <a:custGeom>
              <a:avLst/>
              <a:gdLst/>
              <a:ahLst/>
              <a:cxnLst/>
              <a:rect l="l" t="t" r="r" b="b"/>
              <a:pathLst>
                <a:path w="1310" h="1692" extrusionOk="0">
                  <a:moveTo>
                    <a:pt x="834" y="334"/>
                  </a:moveTo>
                  <a:cubicBezTo>
                    <a:pt x="858" y="358"/>
                    <a:pt x="858" y="381"/>
                    <a:pt x="881" y="381"/>
                  </a:cubicBezTo>
                  <a:cubicBezTo>
                    <a:pt x="905" y="405"/>
                    <a:pt x="929" y="429"/>
                    <a:pt x="929" y="477"/>
                  </a:cubicBezTo>
                  <a:cubicBezTo>
                    <a:pt x="953" y="548"/>
                    <a:pt x="953" y="596"/>
                    <a:pt x="929" y="643"/>
                  </a:cubicBezTo>
                  <a:cubicBezTo>
                    <a:pt x="929" y="691"/>
                    <a:pt x="905" y="715"/>
                    <a:pt x="858" y="715"/>
                  </a:cubicBezTo>
                  <a:lnTo>
                    <a:pt x="572" y="834"/>
                  </a:lnTo>
                  <a:lnTo>
                    <a:pt x="453" y="429"/>
                  </a:lnTo>
                  <a:lnTo>
                    <a:pt x="715" y="334"/>
                  </a:lnTo>
                  <a:close/>
                  <a:moveTo>
                    <a:pt x="834" y="0"/>
                  </a:moveTo>
                  <a:cubicBezTo>
                    <a:pt x="762" y="0"/>
                    <a:pt x="691" y="0"/>
                    <a:pt x="619" y="24"/>
                  </a:cubicBezTo>
                  <a:lnTo>
                    <a:pt x="0" y="239"/>
                  </a:lnTo>
                  <a:lnTo>
                    <a:pt x="500" y="1691"/>
                  </a:lnTo>
                  <a:lnTo>
                    <a:pt x="858" y="1572"/>
                  </a:lnTo>
                  <a:lnTo>
                    <a:pt x="691" y="1120"/>
                  </a:lnTo>
                  <a:lnTo>
                    <a:pt x="977" y="1001"/>
                  </a:lnTo>
                  <a:cubicBezTo>
                    <a:pt x="1048" y="977"/>
                    <a:pt x="1096" y="953"/>
                    <a:pt x="1143" y="905"/>
                  </a:cubicBezTo>
                  <a:cubicBezTo>
                    <a:pt x="1191" y="858"/>
                    <a:pt x="1239" y="810"/>
                    <a:pt x="1262" y="739"/>
                  </a:cubicBezTo>
                  <a:cubicBezTo>
                    <a:pt x="1286" y="691"/>
                    <a:pt x="1310" y="620"/>
                    <a:pt x="1310" y="548"/>
                  </a:cubicBezTo>
                  <a:cubicBezTo>
                    <a:pt x="1310" y="477"/>
                    <a:pt x="1286" y="429"/>
                    <a:pt x="1262" y="358"/>
                  </a:cubicBezTo>
                  <a:cubicBezTo>
                    <a:pt x="1239" y="286"/>
                    <a:pt x="1215" y="239"/>
                    <a:pt x="1167" y="191"/>
                  </a:cubicBezTo>
                  <a:cubicBezTo>
                    <a:pt x="1119" y="143"/>
                    <a:pt x="1072" y="96"/>
                    <a:pt x="1024" y="72"/>
                  </a:cubicBezTo>
                  <a:cubicBezTo>
                    <a:pt x="953" y="24"/>
                    <a:pt x="905" y="24"/>
                    <a:pt x="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3"/>
            <p:cNvSpPr/>
            <p:nvPr/>
          </p:nvSpPr>
          <p:spPr>
            <a:xfrm>
              <a:off x="4930375" y="3636934"/>
              <a:ext cx="54401" cy="54717"/>
            </a:xfrm>
            <a:custGeom>
              <a:avLst/>
              <a:gdLst/>
              <a:ahLst/>
              <a:cxnLst/>
              <a:rect l="l" t="t" r="r" b="b"/>
              <a:pathLst>
                <a:path w="1549" h="1558" extrusionOk="0">
                  <a:moveTo>
                    <a:pt x="732" y="323"/>
                  </a:moveTo>
                  <a:cubicBezTo>
                    <a:pt x="752" y="323"/>
                    <a:pt x="770" y="326"/>
                    <a:pt x="786" y="334"/>
                  </a:cubicBezTo>
                  <a:cubicBezTo>
                    <a:pt x="834" y="334"/>
                    <a:pt x="905" y="357"/>
                    <a:pt x="953" y="381"/>
                  </a:cubicBezTo>
                  <a:cubicBezTo>
                    <a:pt x="1000" y="405"/>
                    <a:pt x="1024" y="453"/>
                    <a:pt x="1072" y="500"/>
                  </a:cubicBezTo>
                  <a:cubicBezTo>
                    <a:pt x="1096" y="548"/>
                    <a:pt x="1120" y="596"/>
                    <a:pt x="1143" y="643"/>
                  </a:cubicBezTo>
                  <a:cubicBezTo>
                    <a:pt x="1167" y="691"/>
                    <a:pt x="1167" y="762"/>
                    <a:pt x="1191" y="810"/>
                  </a:cubicBezTo>
                  <a:cubicBezTo>
                    <a:pt x="1191" y="881"/>
                    <a:pt x="1167" y="929"/>
                    <a:pt x="1167" y="977"/>
                  </a:cubicBezTo>
                  <a:cubicBezTo>
                    <a:pt x="1143" y="1024"/>
                    <a:pt x="1120" y="1072"/>
                    <a:pt x="1072" y="1119"/>
                  </a:cubicBezTo>
                  <a:cubicBezTo>
                    <a:pt x="1024" y="1167"/>
                    <a:pt x="977" y="1191"/>
                    <a:pt x="929" y="1215"/>
                  </a:cubicBezTo>
                  <a:cubicBezTo>
                    <a:pt x="858" y="1238"/>
                    <a:pt x="810" y="1238"/>
                    <a:pt x="739" y="1238"/>
                  </a:cubicBezTo>
                  <a:cubicBezTo>
                    <a:pt x="691" y="1238"/>
                    <a:pt x="643" y="1215"/>
                    <a:pt x="596" y="1191"/>
                  </a:cubicBezTo>
                  <a:cubicBezTo>
                    <a:pt x="548" y="1143"/>
                    <a:pt x="500" y="1119"/>
                    <a:pt x="477" y="1072"/>
                  </a:cubicBezTo>
                  <a:cubicBezTo>
                    <a:pt x="429" y="1024"/>
                    <a:pt x="405" y="977"/>
                    <a:pt x="381" y="905"/>
                  </a:cubicBezTo>
                  <a:cubicBezTo>
                    <a:pt x="357" y="857"/>
                    <a:pt x="357" y="810"/>
                    <a:pt x="357" y="738"/>
                  </a:cubicBezTo>
                  <a:cubicBezTo>
                    <a:pt x="357" y="691"/>
                    <a:pt x="357" y="643"/>
                    <a:pt x="381" y="572"/>
                  </a:cubicBezTo>
                  <a:cubicBezTo>
                    <a:pt x="405" y="524"/>
                    <a:pt x="429" y="476"/>
                    <a:pt x="453" y="429"/>
                  </a:cubicBezTo>
                  <a:cubicBezTo>
                    <a:pt x="500" y="405"/>
                    <a:pt x="548" y="357"/>
                    <a:pt x="619" y="334"/>
                  </a:cubicBezTo>
                  <a:cubicBezTo>
                    <a:pt x="651" y="334"/>
                    <a:pt x="694" y="323"/>
                    <a:pt x="732" y="323"/>
                  </a:cubicBezTo>
                  <a:close/>
                  <a:moveTo>
                    <a:pt x="834" y="0"/>
                  </a:moveTo>
                  <a:cubicBezTo>
                    <a:pt x="715" y="0"/>
                    <a:pt x="619" y="0"/>
                    <a:pt x="524" y="48"/>
                  </a:cubicBezTo>
                  <a:cubicBezTo>
                    <a:pt x="405" y="72"/>
                    <a:pt x="310" y="143"/>
                    <a:pt x="238" y="214"/>
                  </a:cubicBezTo>
                  <a:cubicBezTo>
                    <a:pt x="167" y="286"/>
                    <a:pt x="119" y="357"/>
                    <a:pt x="72" y="453"/>
                  </a:cubicBezTo>
                  <a:cubicBezTo>
                    <a:pt x="24" y="548"/>
                    <a:pt x="0" y="643"/>
                    <a:pt x="0" y="738"/>
                  </a:cubicBezTo>
                  <a:cubicBezTo>
                    <a:pt x="0" y="834"/>
                    <a:pt x="0" y="929"/>
                    <a:pt x="48" y="1024"/>
                  </a:cubicBezTo>
                  <a:cubicBezTo>
                    <a:pt x="72" y="1119"/>
                    <a:pt x="119" y="1215"/>
                    <a:pt x="191" y="1286"/>
                  </a:cubicBezTo>
                  <a:cubicBezTo>
                    <a:pt x="262" y="1358"/>
                    <a:pt x="334" y="1429"/>
                    <a:pt x="429" y="1477"/>
                  </a:cubicBezTo>
                  <a:cubicBezTo>
                    <a:pt x="500" y="1524"/>
                    <a:pt x="596" y="1548"/>
                    <a:pt x="715" y="1548"/>
                  </a:cubicBezTo>
                  <a:cubicBezTo>
                    <a:pt x="743" y="1555"/>
                    <a:pt x="771" y="1558"/>
                    <a:pt x="799" y="1558"/>
                  </a:cubicBezTo>
                  <a:cubicBezTo>
                    <a:pt x="868" y="1558"/>
                    <a:pt x="940" y="1541"/>
                    <a:pt x="1024" y="1524"/>
                  </a:cubicBezTo>
                  <a:cubicBezTo>
                    <a:pt x="1120" y="1477"/>
                    <a:pt x="1215" y="1429"/>
                    <a:pt x="1286" y="1358"/>
                  </a:cubicBezTo>
                  <a:cubicBezTo>
                    <a:pt x="1358" y="1286"/>
                    <a:pt x="1429" y="1215"/>
                    <a:pt x="1453" y="1119"/>
                  </a:cubicBezTo>
                  <a:cubicBezTo>
                    <a:pt x="1501" y="1024"/>
                    <a:pt x="1524" y="929"/>
                    <a:pt x="1524" y="834"/>
                  </a:cubicBezTo>
                  <a:cubicBezTo>
                    <a:pt x="1548" y="715"/>
                    <a:pt x="1524" y="619"/>
                    <a:pt x="1501" y="524"/>
                  </a:cubicBezTo>
                  <a:cubicBezTo>
                    <a:pt x="1453" y="429"/>
                    <a:pt x="1405" y="357"/>
                    <a:pt x="1334" y="286"/>
                  </a:cubicBezTo>
                  <a:cubicBezTo>
                    <a:pt x="1286" y="191"/>
                    <a:pt x="1215" y="143"/>
                    <a:pt x="1120" y="95"/>
                  </a:cubicBezTo>
                  <a:cubicBezTo>
                    <a:pt x="1024" y="48"/>
                    <a:pt x="929" y="24"/>
                    <a:pt x="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53"/>
            <p:cNvSpPr/>
            <p:nvPr/>
          </p:nvSpPr>
          <p:spPr>
            <a:xfrm>
              <a:off x="4971361" y="3603463"/>
              <a:ext cx="77791" cy="71118"/>
            </a:xfrm>
            <a:custGeom>
              <a:avLst/>
              <a:gdLst/>
              <a:ahLst/>
              <a:cxnLst/>
              <a:rect l="l" t="t" r="r" b="b"/>
              <a:pathLst>
                <a:path w="2215" h="2025" extrusionOk="0">
                  <a:moveTo>
                    <a:pt x="2215" y="1"/>
                  </a:moveTo>
                  <a:lnTo>
                    <a:pt x="1858" y="120"/>
                  </a:lnTo>
                  <a:lnTo>
                    <a:pt x="1858" y="1334"/>
                  </a:lnTo>
                  <a:lnTo>
                    <a:pt x="1572" y="977"/>
                  </a:lnTo>
                  <a:lnTo>
                    <a:pt x="1572" y="239"/>
                  </a:lnTo>
                  <a:lnTo>
                    <a:pt x="1262" y="334"/>
                  </a:lnTo>
                  <a:lnTo>
                    <a:pt x="1286" y="858"/>
                  </a:lnTo>
                  <a:lnTo>
                    <a:pt x="977" y="429"/>
                  </a:lnTo>
                  <a:lnTo>
                    <a:pt x="667" y="548"/>
                  </a:lnTo>
                  <a:lnTo>
                    <a:pt x="1143" y="1144"/>
                  </a:lnTo>
                  <a:lnTo>
                    <a:pt x="1119" y="1596"/>
                  </a:lnTo>
                  <a:lnTo>
                    <a:pt x="381" y="644"/>
                  </a:lnTo>
                  <a:lnTo>
                    <a:pt x="0" y="763"/>
                  </a:lnTo>
                  <a:lnTo>
                    <a:pt x="1119" y="2025"/>
                  </a:lnTo>
                  <a:lnTo>
                    <a:pt x="1405" y="1930"/>
                  </a:lnTo>
                  <a:lnTo>
                    <a:pt x="1429" y="1263"/>
                  </a:lnTo>
                  <a:lnTo>
                    <a:pt x="1858" y="1763"/>
                  </a:lnTo>
                  <a:lnTo>
                    <a:pt x="2143" y="1668"/>
                  </a:lnTo>
                  <a:lnTo>
                    <a:pt x="22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3"/>
            <p:cNvSpPr/>
            <p:nvPr/>
          </p:nvSpPr>
          <p:spPr>
            <a:xfrm>
              <a:off x="4989764" y="3604306"/>
              <a:ext cx="58580" cy="70275"/>
            </a:xfrm>
            <a:custGeom>
              <a:avLst/>
              <a:gdLst/>
              <a:ahLst/>
              <a:cxnLst/>
              <a:rect l="l" t="t" r="r" b="b"/>
              <a:pathLst>
                <a:path w="1668" h="2001" extrusionOk="0">
                  <a:moveTo>
                    <a:pt x="1667" y="0"/>
                  </a:moveTo>
                  <a:lnTo>
                    <a:pt x="1310" y="119"/>
                  </a:lnTo>
                  <a:lnTo>
                    <a:pt x="1334" y="1310"/>
                  </a:lnTo>
                  <a:lnTo>
                    <a:pt x="1024" y="953"/>
                  </a:lnTo>
                  <a:lnTo>
                    <a:pt x="1024" y="215"/>
                  </a:lnTo>
                  <a:lnTo>
                    <a:pt x="738" y="310"/>
                  </a:lnTo>
                  <a:lnTo>
                    <a:pt x="738" y="834"/>
                  </a:lnTo>
                  <a:lnTo>
                    <a:pt x="429" y="429"/>
                  </a:lnTo>
                  <a:lnTo>
                    <a:pt x="143" y="524"/>
                  </a:lnTo>
                  <a:lnTo>
                    <a:pt x="595" y="1120"/>
                  </a:lnTo>
                  <a:lnTo>
                    <a:pt x="595" y="1548"/>
                  </a:lnTo>
                  <a:lnTo>
                    <a:pt x="0" y="786"/>
                  </a:lnTo>
                  <a:lnTo>
                    <a:pt x="0" y="1310"/>
                  </a:lnTo>
                  <a:lnTo>
                    <a:pt x="595" y="2001"/>
                  </a:lnTo>
                  <a:lnTo>
                    <a:pt x="857" y="1882"/>
                  </a:lnTo>
                  <a:lnTo>
                    <a:pt x="905" y="1239"/>
                  </a:lnTo>
                  <a:lnTo>
                    <a:pt x="1334" y="1739"/>
                  </a:lnTo>
                  <a:lnTo>
                    <a:pt x="1596" y="1644"/>
                  </a:lnTo>
                  <a:lnTo>
                    <a:pt x="1667" y="310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3"/>
            <p:cNvSpPr/>
            <p:nvPr/>
          </p:nvSpPr>
          <p:spPr>
            <a:xfrm>
              <a:off x="5054141" y="3596790"/>
              <a:ext cx="29325" cy="56052"/>
            </a:xfrm>
            <a:custGeom>
              <a:avLst/>
              <a:gdLst/>
              <a:ahLst/>
              <a:cxnLst/>
              <a:rect l="l" t="t" r="r" b="b"/>
              <a:pathLst>
                <a:path w="835" h="1596" extrusionOk="0">
                  <a:moveTo>
                    <a:pt x="334" y="0"/>
                  </a:moveTo>
                  <a:lnTo>
                    <a:pt x="1" y="119"/>
                  </a:lnTo>
                  <a:lnTo>
                    <a:pt x="310" y="1024"/>
                  </a:lnTo>
                  <a:lnTo>
                    <a:pt x="644" y="905"/>
                  </a:lnTo>
                  <a:lnTo>
                    <a:pt x="334" y="0"/>
                  </a:lnTo>
                  <a:close/>
                  <a:moveTo>
                    <a:pt x="715" y="1143"/>
                  </a:moveTo>
                  <a:lnTo>
                    <a:pt x="382" y="1262"/>
                  </a:lnTo>
                  <a:lnTo>
                    <a:pt x="501" y="1596"/>
                  </a:lnTo>
                  <a:lnTo>
                    <a:pt x="834" y="1477"/>
                  </a:lnTo>
                  <a:lnTo>
                    <a:pt x="715" y="11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3"/>
            <p:cNvSpPr/>
            <p:nvPr/>
          </p:nvSpPr>
          <p:spPr>
            <a:xfrm>
              <a:off x="5072544" y="3590925"/>
              <a:ext cx="29325" cy="55244"/>
            </a:xfrm>
            <a:custGeom>
              <a:avLst/>
              <a:gdLst/>
              <a:ahLst/>
              <a:cxnLst/>
              <a:rect l="l" t="t" r="r" b="b"/>
              <a:pathLst>
                <a:path w="835" h="1573" extrusionOk="0">
                  <a:moveTo>
                    <a:pt x="334" y="0"/>
                  </a:moveTo>
                  <a:lnTo>
                    <a:pt x="1" y="96"/>
                  </a:lnTo>
                  <a:lnTo>
                    <a:pt x="310" y="1001"/>
                  </a:lnTo>
                  <a:lnTo>
                    <a:pt x="644" y="881"/>
                  </a:lnTo>
                  <a:lnTo>
                    <a:pt x="334" y="0"/>
                  </a:lnTo>
                  <a:close/>
                  <a:moveTo>
                    <a:pt x="715" y="1120"/>
                  </a:moveTo>
                  <a:lnTo>
                    <a:pt x="406" y="1239"/>
                  </a:lnTo>
                  <a:lnTo>
                    <a:pt x="525" y="1572"/>
                  </a:lnTo>
                  <a:lnTo>
                    <a:pt x="834" y="1453"/>
                  </a:lnTo>
                  <a:lnTo>
                    <a:pt x="715" y="112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8" name="Google Shape;2828;p53"/>
          <p:cNvGrpSpPr/>
          <p:nvPr/>
        </p:nvGrpSpPr>
        <p:grpSpPr>
          <a:xfrm>
            <a:off x="6428355" y="2288674"/>
            <a:ext cx="363844" cy="364686"/>
            <a:chOff x="6428355" y="2288674"/>
            <a:chExt cx="363844" cy="364686"/>
          </a:xfrm>
        </p:grpSpPr>
        <p:sp>
          <p:nvSpPr>
            <p:cNvPr id="2829" name="Google Shape;2829;p53"/>
            <p:cNvSpPr/>
            <p:nvPr/>
          </p:nvSpPr>
          <p:spPr>
            <a:xfrm>
              <a:off x="6428355" y="2288674"/>
              <a:ext cx="363843" cy="364686"/>
            </a:xfrm>
            <a:custGeom>
              <a:avLst/>
              <a:gdLst/>
              <a:ahLst/>
              <a:cxnLst/>
              <a:rect l="l" t="t" r="r" b="b"/>
              <a:pathLst>
                <a:path w="10360" h="10384" extrusionOk="0">
                  <a:moveTo>
                    <a:pt x="5168" y="0"/>
                  </a:moveTo>
                  <a:cubicBezTo>
                    <a:pt x="2310" y="0"/>
                    <a:pt x="0" y="2334"/>
                    <a:pt x="0" y="5192"/>
                  </a:cubicBezTo>
                  <a:cubicBezTo>
                    <a:pt x="0" y="8050"/>
                    <a:pt x="2310" y="10383"/>
                    <a:pt x="5168" y="10383"/>
                  </a:cubicBezTo>
                  <a:cubicBezTo>
                    <a:pt x="8049" y="10383"/>
                    <a:pt x="10359" y="8050"/>
                    <a:pt x="10359" y="5192"/>
                  </a:cubicBezTo>
                  <a:cubicBezTo>
                    <a:pt x="10359" y="2334"/>
                    <a:pt x="8049" y="0"/>
                    <a:pt x="51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3"/>
            <p:cNvSpPr/>
            <p:nvPr/>
          </p:nvSpPr>
          <p:spPr>
            <a:xfrm>
              <a:off x="6456768" y="2385678"/>
              <a:ext cx="335431" cy="265999"/>
            </a:xfrm>
            <a:custGeom>
              <a:avLst/>
              <a:gdLst/>
              <a:ahLst/>
              <a:cxnLst/>
              <a:rect l="l" t="t" r="r" b="b"/>
              <a:pathLst>
                <a:path w="9551" h="7574" extrusionOk="0">
                  <a:moveTo>
                    <a:pt x="2525" y="1"/>
                  </a:moveTo>
                  <a:lnTo>
                    <a:pt x="2454" y="191"/>
                  </a:lnTo>
                  <a:cubicBezTo>
                    <a:pt x="2430" y="263"/>
                    <a:pt x="2358" y="334"/>
                    <a:pt x="2263" y="382"/>
                  </a:cubicBezTo>
                  <a:lnTo>
                    <a:pt x="2073" y="453"/>
                  </a:lnTo>
                  <a:lnTo>
                    <a:pt x="2263" y="525"/>
                  </a:lnTo>
                  <a:cubicBezTo>
                    <a:pt x="2287" y="549"/>
                    <a:pt x="2311" y="549"/>
                    <a:pt x="2335" y="572"/>
                  </a:cubicBezTo>
                  <a:lnTo>
                    <a:pt x="2239" y="596"/>
                  </a:lnTo>
                  <a:lnTo>
                    <a:pt x="2025" y="596"/>
                  </a:lnTo>
                  <a:cubicBezTo>
                    <a:pt x="1763" y="596"/>
                    <a:pt x="1501" y="668"/>
                    <a:pt x="1287" y="811"/>
                  </a:cubicBezTo>
                  <a:lnTo>
                    <a:pt x="191" y="1501"/>
                  </a:lnTo>
                  <a:cubicBezTo>
                    <a:pt x="72" y="1573"/>
                    <a:pt x="1" y="1715"/>
                    <a:pt x="1" y="1882"/>
                  </a:cubicBezTo>
                  <a:lnTo>
                    <a:pt x="1" y="2954"/>
                  </a:lnTo>
                  <a:cubicBezTo>
                    <a:pt x="1" y="3073"/>
                    <a:pt x="48" y="3192"/>
                    <a:pt x="120" y="3263"/>
                  </a:cubicBezTo>
                  <a:lnTo>
                    <a:pt x="429" y="3549"/>
                  </a:lnTo>
                  <a:cubicBezTo>
                    <a:pt x="406" y="3573"/>
                    <a:pt x="382" y="3573"/>
                    <a:pt x="358" y="3597"/>
                  </a:cubicBezTo>
                  <a:lnTo>
                    <a:pt x="96" y="3692"/>
                  </a:lnTo>
                  <a:lnTo>
                    <a:pt x="3978" y="7550"/>
                  </a:lnTo>
                  <a:cubicBezTo>
                    <a:pt x="4121" y="7550"/>
                    <a:pt x="4240" y="7574"/>
                    <a:pt x="4383" y="7574"/>
                  </a:cubicBezTo>
                  <a:cubicBezTo>
                    <a:pt x="7240" y="7574"/>
                    <a:pt x="9550" y="5264"/>
                    <a:pt x="9550" y="2406"/>
                  </a:cubicBezTo>
                  <a:cubicBezTo>
                    <a:pt x="9550" y="2358"/>
                    <a:pt x="9550" y="2287"/>
                    <a:pt x="9550" y="2239"/>
                  </a:cubicBezTo>
                  <a:lnTo>
                    <a:pt x="7669" y="358"/>
                  </a:lnTo>
                  <a:lnTo>
                    <a:pt x="7574" y="620"/>
                  </a:lnTo>
                  <a:cubicBezTo>
                    <a:pt x="7550" y="691"/>
                    <a:pt x="7502" y="763"/>
                    <a:pt x="7455" y="811"/>
                  </a:cubicBezTo>
                  <a:cubicBezTo>
                    <a:pt x="7216" y="668"/>
                    <a:pt x="6978" y="596"/>
                    <a:pt x="6716" y="596"/>
                  </a:cubicBezTo>
                  <a:lnTo>
                    <a:pt x="5740" y="596"/>
                  </a:lnTo>
                  <a:cubicBezTo>
                    <a:pt x="5430" y="596"/>
                    <a:pt x="5121" y="763"/>
                    <a:pt x="4954" y="1049"/>
                  </a:cubicBezTo>
                  <a:cubicBezTo>
                    <a:pt x="4883" y="1168"/>
                    <a:pt x="4740" y="1239"/>
                    <a:pt x="4573" y="1239"/>
                  </a:cubicBezTo>
                  <a:lnTo>
                    <a:pt x="4168" y="1239"/>
                  </a:lnTo>
                  <a:cubicBezTo>
                    <a:pt x="4121" y="1239"/>
                    <a:pt x="4049" y="1239"/>
                    <a:pt x="4002" y="1215"/>
                  </a:cubicBezTo>
                  <a:lnTo>
                    <a:pt x="3692" y="906"/>
                  </a:lnTo>
                  <a:cubicBezTo>
                    <a:pt x="3549" y="763"/>
                    <a:pt x="3359" y="644"/>
                    <a:pt x="3168" y="620"/>
                  </a:cubicBezTo>
                  <a:lnTo>
                    <a:pt x="25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3"/>
            <p:cNvSpPr/>
            <p:nvPr/>
          </p:nvSpPr>
          <p:spPr>
            <a:xfrm>
              <a:off x="6455925" y="2406610"/>
              <a:ext cx="307827" cy="127977"/>
            </a:xfrm>
            <a:custGeom>
              <a:avLst/>
              <a:gdLst/>
              <a:ahLst/>
              <a:cxnLst/>
              <a:rect l="l" t="t" r="r" b="b"/>
              <a:pathLst>
                <a:path w="8765" h="3644" extrusionOk="0">
                  <a:moveTo>
                    <a:pt x="2025" y="0"/>
                  </a:moveTo>
                  <a:cubicBezTo>
                    <a:pt x="1763" y="0"/>
                    <a:pt x="1501" y="72"/>
                    <a:pt x="1287" y="215"/>
                  </a:cubicBezTo>
                  <a:lnTo>
                    <a:pt x="191" y="905"/>
                  </a:lnTo>
                  <a:cubicBezTo>
                    <a:pt x="72" y="977"/>
                    <a:pt x="1" y="1119"/>
                    <a:pt x="1" y="1286"/>
                  </a:cubicBezTo>
                  <a:lnTo>
                    <a:pt x="1" y="2382"/>
                  </a:lnTo>
                  <a:cubicBezTo>
                    <a:pt x="1" y="2525"/>
                    <a:pt x="72" y="2667"/>
                    <a:pt x="191" y="2763"/>
                  </a:cubicBezTo>
                  <a:lnTo>
                    <a:pt x="1382" y="3501"/>
                  </a:lnTo>
                  <a:cubicBezTo>
                    <a:pt x="1549" y="3596"/>
                    <a:pt x="1716" y="3644"/>
                    <a:pt x="1906" y="3644"/>
                  </a:cubicBezTo>
                  <a:lnTo>
                    <a:pt x="3002" y="3644"/>
                  </a:lnTo>
                  <a:cubicBezTo>
                    <a:pt x="3335" y="3644"/>
                    <a:pt x="3645" y="3477"/>
                    <a:pt x="3811" y="3215"/>
                  </a:cubicBezTo>
                  <a:cubicBezTo>
                    <a:pt x="3883" y="3072"/>
                    <a:pt x="4026" y="3001"/>
                    <a:pt x="4168" y="3001"/>
                  </a:cubicBezTo>
                  <a:lnTo>
                    <a:pt x="4573" y="3001"/>
                  </a:lnTo>
                  <a:cubicBezTo>
                    <a:pt x="4740" y="3001"/>
                    <a:pt x="4883" y="3072"/>
                    <a:pt x="4954" y="3215"/>
                  </a:cubicBezTo>
                  <a:cubicBezTo>
                    <a:pt x="5121" y="3477"/>
                    <a:pt x="5431" y="3644"/>
                    <a:pt x="5740" y="3644"/>
                  </a:cubicBezTo>
                  <a:lnTo>
                    <a:pt x="6859" y="3644"/>
                  </a:lnTo>
                  <a:cubicBezTo>
                    <a:pt x="7026" y="3644"/>
                    <a:pt x="7217" y="3596"/>
                    <a:pt x="7360" y="3501"/>
                  </a:cubicBezTo>
                  <a:lnTo>
                    <a:pt x="8574" y="2763"/>
                  </a:lnTo>
                  <a:cubicBezTo>
                    <a:pt x="8693" y="2667"/>
                    <a:pt x="8765" y="2525"/>
                    <a:pt x="8765" y="2382"/>
                  </a:cubicBezTo>
                  <a:lnTo>
                    <a:pt x="8765" y="1286"/>
                  </a:lnTo>
                  <a:cubicBezTo>
                    <a:pt x="8765" y="1119"/>
                    <a:pt x="8693" y="977"/>
                    <a:pt x="8550" y="905"/>
                  </a:cubicBezTo>
                  <a:lnTo>
                    <a:pt x="7479" y="215"/>
                  </a:lnTo>
                  <a:cubicBezTo>
                    <a:pt x="7240" y="72"/>
                    <a:pt x="7002" y="0"/>
                    <a:pt x="6740" y="0"/>
                  </a:cubicBezTo>
                  <a:lnTo>
                    <a:pt x="5740" y="0"/>
                  </a:lnTo>
                  <a:cubicBezTo>
                    <a:pt x="5431" y="0"/>
                    <a:pt x="5121" y="167"/>
                    <a:pt x="4954" y="453"/>
                  </a:cubicBezTo>
                  <a:cubicBezTo>
                    <a:pt x="4883" y="572"/>
                    <a:pt x="4740" y="643"/>
                    <a:pt x="4573" y="643"/>
                  </a:cubicBezTo>
                  <a:lnTo>
                    <a:pt x="4168" y="643"/>
                  </a:lnTo>
                  <a:cubicBezTo>
                    <a:pt x="4026" y="643"/>
                    <a:pt x="3883" y="572"/>
                    <a:pt x="3811" y="453"/>
                  </a:cubicBezTo>
                  <a:cubicBezTo>
                    <a:pt x="3621" y="167"/>
                    <a:pt x="3335" y="0"/>
                    <a:pt x="30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3"/>
            <p:cNvSpPr/>
            <p:nvPr/>
          </p:nvSpPr>
          <p:spPr>
            <a:xfrm>
              <a:off x="6609825" y="2406610"/>
              <a:ext cx="153931" cy="127977"/>
            </a:xfrm>
            <a:custGeom>
              <a:avLst/>
              <a:gdLst/>
              <a:ahLst/>
              <a:cxnLst/>
              <a:rect l="l" t="t" r="r" b="b"/>
              <a:pathLst>
                <a:path w="4383" h="3644" extrusionOk="0">
                  <a:moveTo>
                    <a:pt x="1382" y="0"/>
                  </a:moveTo>
                  <a:cubicBezTo>
                    <a:pt x="1049" y="0"/>
                    <a:pt x="763" y="167"/>
                    <a:pt x="596" y="453"/>
                  </a:cubicBezTo>
                  <a:cubicBezTo>
                    <a:pt x="548" y="500"/>
                    <a:pt x="501" y="572"/>
                    <a:pt x="429" y="596"/>
                  </a:cubicBezTo>
                  <a:cubicBezTo>
                    <a:pt x="358" y="643"/>
                    <a:pt x="287" y="643"/>
                    <a:pt x="215" y="643"/>
                  </a:cubicBezTo>
                  <a:lnTo>
                    <a:pt x="1" y="643"/>
                  </a:lnTo>
                  <a:lnTo>
                    <a:pt x="1" y="3001"/>
                  </a:lnTo>
                  <a:lnTo>
                    <a:pt x="215" y="3001"/>
                  </a:lnTo>
                  <a:cubicBezTo>
                    <a:pt x="287" y="3001"/>
                    <a:pt x="358" y="3025"/>
                    <a:pt x="429" y="3072"/>
                  </a:cubicBezTo>
                  <a:cubicBezTo>
                    <a:pt x="501" y="3096"/>
                    <a:pt x="548" y="3144"/>
                    <a:pt x="596" y="3215"/>
                  </a:cubicBezTo>
                  <a:cubicBezTo>
                    <a:pt x="668" y="3358"/>
                    <a:pt x="787" y="3453"/>
                    <a:pt x="930" y="3525"/>
                  </a:cubicBezTo>
                  <a:cubicBezTo>
                    <a:pt x="1049" y="3620"/>
                    <a:pt x="1215" y="3644"/>
                    <a:pt x="1382" y="3644"/>
                  </a:cubicBezTo>
                  <a:lnTo>
                    <a:pt x="2477" y="3644"/>
                  </a:lnTo>
                  <a:cubicBezTo>
                    <a:pt x="2668" y="3644"/>
                    <a:pt x="2835" y="3596"/>
                    <a:pt x="3001" y="3501"/>
                  </a:cubicBezTo>
                  <a:lnTo>
                    <a:pt x="4192" y="2763"/>
                  </a:lnTo>
                  <a:cubicBezTo>
                    <a:pt x="4311" y="2667"/>
                    <a:pt x="4383" y="2525"/>
                    <a:pt x="4383" y="2382"/>
                  </a:cubicBezTo>
                  <a:lnTo>
                    <a:pt x="4383" y="1286"/>
                  </a:lnTo>
                  <a:cubicBezTo>
                    <a:pt x="4383" y="1119"/>
                    <a:pt x="4311" y="977"/>
                    <a:pt x="4192" y="905"/>
                  </a:cubicBezTo>
                  <a:lnTo>
                    <a:pt x="3097" y="215"/>
                  </a:lnTo>
                  <a:cubicBezTo>
                    <a:pt x="2882" y="72"/>
                    <a:pt x="2620" y="0"/>
                    <a:pt x="2358" y="0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3"/>
            <p:cNvSpPr/>
            <p:nvPr/>
          </p:nvSpPr>
          <p:spPr>
            <a:xfrm>
              <a:off x="6494418" y="2446753"/>
              <a:ext cx="97037" cy="48536"/>
            </a:xfrm>
            <a:custGeom>
              <a:avLst/>
              <a:gdLst/>
              <a:ahLst/>
              <a:cxnLst/>
              <a:rect l="l" t="t" r="r" b="b"/>
              <a:pathLst>
                <a:path w="2763" h="1382" extrusionOk="0">
                  <a:moveTo>
                    <a:pt x="1382" y="0"/>
                  </a:moveTo>
                  <a:cubicBezTo>
                    <a:pt x="620" y="0"/>
                    <a:pt x="0" y="524"/>
                    <a:pt x="0" y="691"/>
                  </a:cubicBezTo>
                  <a:cubicBezTo>
                    <a:pt x="0" y="858"/>
                    <a:pt x="620" y="1382"/>
                    <a:pt x="1382" y="1382"/>
                  </a:cubicBezTo>
                  <a:cubicBezTo>
                    <a:pt x="2144" y="1382"/>
                    <a:pt x="2763" y="834"/>
                    <a:pt x="2763" y="691"/>
                  </a:cubicBezTo>
                  <a:cubicBezTo>
                    <a:pt x="2763" y="548"/>
                    <a:pt x="2144" y="0"/>
                    <a:pt x="1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3"/>
            <p:cNvSpPr/>
            <p:nvPr/>
          </p:nvSpPr>
          <p:spPr>
            <a:xfrm>
              <a:off x="6629072" y="2446753"/>
              <a:ext cx="97037" cy="48536"/>
            </a:xfrm>
            <a:custGeom>
              <a:avLst/>
              <a:gdLst/>
              <a:ahLst/>
              <a:cxnLst/>
              <a:rect l="l" t="t" r="r" b="b"/>
              <a:pathLst>
                <a:path w="2763" h="1382" extrusionOk="0">
                  <a:moveTo>
                    <a:pt x="1382" y="0"/>
                  </a:moveTo>
                  <a:cubicBezTo>
                    <a:pt x="620" y="0"/>
                    <a:pt x="0" y="524"/>
                    <a:pt x="0" y="691"/>
                  </a:cubicBezTo>
                  <a:cubicBezTo>
                    <a:pt x="0" y="858"/>
                    <a:pt x="620" y="1382"/>
                    <a:pt x="1382" y="1382"/>
                  </a:cubicBezTo>
                  <a:cubicBezTo>
                    <a:pt x="2144" y="1382"/>
                    <a:pt x="2763" y="834"/>
                    <a:pt x="2763" y="691"/>
                  </a:cubicBezTo>
                  <a:cubicBezTo>
                    <a:pt x="2763" y="548"/>
                    <a:pt x="2144" y="0"/>
                    <a:pt x="1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3"/>
            <p:cNvSpPr/>
            <p:nvPr/>
          </p:nvSpPr>
          <p:spPr>
            <a:xfrm>
              <a:off x="6515315" y="2457606"/>
              <a:ext cx="54401" cy="25989"/>
            </a:xfrm>
            <a:custGeom>
              <a:avLst/>
              <a:gdLst/>
              <a:ahLst/>
              <a:cxnLst/>
              <a:rect l="l" t="t" r="r" b="b"/>
              <a:pathLst>
                <a:path w="1549" h="740" extrusionOk="0">
                  <a:moveTo>
                    <a:pt x="787" y="1"/>
                  </a:moveTo>
                  <a:cubicBezTo>
                    <a:pt x="358" y="1"/>
                    <a:pt x="1" y="287"/>
                    <a:pt x="1" y="382"/>
                  </a:cubicBezTo>
                  <a:cubicBezTo>
                    <a:pt x="1" y="477"/>
                    <a:pt x="358" y="739"/>
                    <a:pt x="787" y="739"/>
                  </a:cubicBezTo>
                  <a:cubicBezTo>
                    <a:pt x="1191" y="739"/>
                    <a:pt x="1549" y="453"/>
                    <a:pt x="1549" y="382"/>
                  </a:cubicBezTo>
                  <a:cubicBezTo>
                    <a:pt x="1549" y="310"/>
                    <a:pt x="1191" y="1"/>
                    <a:pt x="7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3"/>
            <p:cNvSpPr/>
            <p:nvPr/>
          </p:nvSpPr>
          <p:spPr>
            <a:xfrm>
              <a:off x="6650811" y="2457606"/>
              <a:ext cx="53558" cy="25989"/>
            </a:xfrm>
            <a:custGeom>
              <a:avLst/>
              <a:gdLst/>
              <a:ahLst/>
              <a:cxnLst/>
              <a:rect l="l" t="t" r="r" b="b"/>
              <a:pathLst>
                <a:path w="1525" h="740" extrusionOk="0">
                  <a:moveTo>
                    <a:pt x="763" y="1"/>
                  </a:moveTo>
                  <a:cubicBezTo>
                    <a:pt x="334" y="1"/>
                    <a:pt x="1" y="287"/>
                    <a:pt x="1" y="382"/>
                  </a:cubicBezTo>
                  <a:cubicBezTo>
                    <a:pt x="1" y="477"/>
                    <a:pt x="334" y="739"/>
                    <a:pt x="763" y="739"/>
                  </a:cubicBezTo>
                  <a:cubicBezTo>
                    <a:pt x="1191" y="739"/>
                    <a:pt x="1525" y="453"/>
                    <a:pt x="1525" y="382"/>
                  </a:cubicBezTo>
                  <a:cubicBezTo>
                    <a:pt x="1525" y="310"/>
                    <a:pt x="1191" y="1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3"/>
            <p:cNvSpPr/>
            <p:nvPr/>
          </p:nvSpPr>
          <p:spPr>
            <a:xfrm>
              <a:off x="6704336" y="2398251"/>
              <a:ext cx="43549" cy="43514"/>
            </a:xfrm>
            <a:custGeom>
              <a:avLst/>
              <a:gdLst/>
              <a:ahLst/>
              <a:cxnLst/>
              <a:rect l="l" t="t" r="r" b="b"/>
              <a:pathLst>
                <a:path w="1240" h="1239" extrusionOk="0">
                  <a:moveTo>
                    <a:pt x="620" y="0"/>
                  </a:moveTo>
                  <a:lnTo>
                    <a:pt x="525" y="262"/>
                  </a:lnTo>
                  <a:cubicBezTo>
                    <a:pt x="477" y="381"/>
                    <a:pt x="382" y="476"/>
                    <a:pt x="263" y="524"/>
                  </a:cubicBezTo>
                  <a:lnTo>
                    <a:pt x="1" y="619"/>
                  </a:lnTo>
                  <a:lnTo>
                    <a:pt x="263" y="715"/>
                  </a:lnTo>
                  <a:cubicBezTo>
                    <a:pt x="382" y="762"/>
                    <a:pt x="477" y="857"/>
                    <a:pt x="525" y="976"/>
                  </a:cubicBezTo>
                  <a:lnTo>
                    <a:pt x="620" y="1238"/>
                  </a:lnTo>
                  <a:lnTo>
                    <a:pt x="715" y="976"/>
                  </a:lnTo>
                  <a:cubicBezTo>
                    <a:pt x="763" y="857"/>
                    <a:pt x="858" y="762"/>
                    <a:pt x="977" y="715"/>
                  </a:cubicBezTo>
                  <a:lnTo>
                    <a:pt x="1239" y="619"/>
                  </a:lnTo>
                  <a:lnTo>
                    <a:pt x="977" y="524"/>
                  </a:lnTo>
                  <a:cubicBezTo>
                    <a:pt x="858" y="476"/>
                    <a:pt x="763" y="381"/>
                    <a:pt x="715" y="262"/>
                  </a:cubicBezTo>
                  <a:lnTo>
                    <a:pt x="6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3"/>
            <p:cNvSpPr/>
            <p:nvPr/>
          </p:nvSpPr>
          <p:spPr>
            <a:xfrm>
              <a:off x="6529539" y="2384870"/>
              <a:ext cx="31819" cy="32626"/>
            </a:xfrm>
            <a:custGeom>
              <a:avLst/>
              <a:gdLst/>
              <a:ahLst/>
              <a:cxnLst/>
              <a:rect l="l" t="t" r="r" b="b"/>
              <a:pathLst>
                <a:path w="906" h="929" extrusionOk="0">
                  <a:moveTo>
                    <a:pt x="453" y="0"/>
                  </a:moveTo>
                  <a:lnTo>
                    <a:pt x="382" y="214"/>
                  </a:lnTo>
                  <a:cubicBezTo>
                    <a:pt x="334" y="286"/>
                    <a:pt x="263" y="357"/>
                    <a:pt x="191" y="405"/>
                  </a:cubicBezTo>
                  <a:lnTo>
                    <a:pt x="1" y="476"/>
                  </a:lnTo>
                  <a:lnTo>
                    <a:pt x="191" y="548"/>
                  </a:lnTo>
                  <a:cubicBezTo>
                    <a:pt x="263" y="572"/>
                    <a:pt x="334" y="643"/>
                    <a:pt x="382" y="738"/>
                  </a:cubicBezTo>
                  <a:lnTo>
                    <a:pt x="453" y="929"/>
                  </a:lnTo>
                  <a:lnTo>
                    <a:pt x="524" y="738"/>
                  </a:lnTo>
                  <a:cubicBezTo>
                    <a:pt x="572" y="643"/>
                    <a:pt x="620" y="572"/>
                    <a:pt x="715" y="548"/>
                  </a:cubicBezTo>
                  <a:lnTo>
                    <a:pt x="906" y="476"/>
                  </a:lnTo>
                  <a:lnTo>
                    <a:pt x="715" y="405"/>
                  </a:lnTo>
                  <a:cubicBezTo>
                    <a:pt x="620" y="357"/>
                    <a:pt x="572" y="286"/>
                    <a:pt x="524" y="214"/>
                  </a:cubicBezTo>
                  <a:lnTo>
                    <a:pt x="4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3"/>
            <p:cNvSpPr/>
            <p:nvPr/>
          </p:nvSpPr>
          <p:spPr>
            <a:xfrm>
              <a:off x="6460104" y="2495255"/>
              <a:ext cx="41020" cy="41863"/>
            </a:xfrm>
            <a:custGeom>
              <a:avLst/>
              <a:gdLst/>
              <a:ahLst/>
              <a:cxnLst/>
              <a:rect l="l" t="t" r="r" b="b"/>
              <a:pathLst>
                <a:path w="1168" h="1192" extrusionOk="0">
                  <a:moveTo>
                    <a:pt x="573" y="1"/>
                  </a:moveTo>
                  <a:lnTo>
                    <a:pt x="477" y="262"/>
                  </a:lnTo>
                  <a:cubicBezTo>
                    <a:pt x="453" y="358"/>
                    <a:pt x="358" y="453"/>
                    <a:pt x="239" y="501"/>
                  </a:cubicBezTo>
                  <a:lnTo>
                    <a:pt x="1" y="596"/>
                  </a:lnTo>
                  <a:lnTo>
                    <a:pt x="239" y="691"/>
                  </a:lnTo>
                  <a:cubicBezTo>
                    <a:pt x="358" y="739"/>
                    <a:pt x="453" y="810"/>
                    <a:pt x="477" y="929"/>
                  </a:cubicBezTo>
                  <a:lnTo>
                    <a:pt x="573" y="1191"/>
                  </a:lnTo>
                  <a:lnTo>
                    <a:pt x="692" y="929"/>
                  </a:lnTo>
                  <a:cubicBezTo>
                    <a:pt x="715" y="810"/>
                    <a:pt x="811" y="739"/>
                    <a:pt x="906" y="691"/>
                  </a:cubicBezTo>
                  <a:lnTo>
                    <a:pt x="1168" y="596"/>
                  </a:lnTo>
                  <a:lnTo>
                    <a:pt x="906" y="501"/>
                  </a:lnTo>
                  <a:cubicBezTo>
                    <a:pt x="811" y="453"/>
                    <a:pt x="715" y="358"/>
                    <a:pt x="692" y="262"/>
                  </a:cubicBezTo>
                  <a:lnTo>
                    <a:pt x="5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0" name="Google Shape;2840;p53"/>
          <p:cNvGrpSpPr/>
          <p:nvPr/>
        </p:nvGrpSpPr>
        <p:grpSpPr>
          <a:xfrm>
            <a:off x="5612846" y="2874141"/>
            <a:ext cx="363880" cy="364687"/>
            <a:chOff x="5612846" y="2874141"/>
            <a:chExt cx="363880" cy="364687"/>
          </a:xfrm>
        </p:grpSpPr>
        <p:sp>
          <p:nvSpPr>
            <p:cNvPr id="2841" name="Google Shape;2841;p53"/>
            <p:cNvSpPr/>
            <p:nvPr/>
          </p:nvSpPr>
          <p:spPr>
            <a:xfrm>
              <a:off x="5612846" y="2874141"/>
              <a:ext cx="363878" cy="364686"/>
            </a:xfrm>
            <a:custGeom>
              <a:avLst/>
              <a:gdLst/>
              <a:ahLst/>
              <a:cxnLst/>
              <a:rect l="l" t="t" r="r" b="b"/>
              <a:pathLst>
                <a:path w="10361" h="10384" extrusionOk="0">
                  <a:moveTo>
                    <a:pt x="5169" y="0"/>
                  </a:moveTo>
                  <a:cubicBezTo>
                    <a:pt x="2311" y="0"/>
                    <a:pt x="1" y="2334"/>
                    <a:pt x="1" y="5192"/>
                  </a:cubicBezTo>
                  <a:cubicBezTo>
                    <a:pt x="1" y="8050"/>
                    <a:pt x="2311" y="10384"/>
                    <a:pt x="5169" y="10384"/>
                  </a:cubicBezTo>
                  <a:cubicBezTo>
                    <a:pt x="8050" y="10384"/>
                    <a:pt x="10360" y="8050"/>
                    <a:pt x="10360" y="5192"/>
                  </a:cubicBezTo>
                  <a:cubicBezTo>
                    <a:pt x="10360" y="2334"/>
                    <a:pt x="8050" y="0"/>
                    <a:pt x="51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3"/>
            <p:cNvSpPr/>
            <p:nvPr/>
          </p:nvSpPr>
          <p:spPr>
            <a:xfrm>
              <a:off x="5663876" y="2902589"/>
              <a:ext cx="312849" cy="336239"/>
            </a:xfrm>
            <a:custGeom>
              <a:avLst/>
              <a:gdLst/>
              <a:ahLst/>
              <a:cxnLst/>
              <a:rect l="l" t="t" r="r" b="b"/>
              <a:pathLst>
                <a:path w="8908" h="9574" extrusionOk="0">
                  <a:moveTo>
                    <a:pt x="4597" y="0"/>
                  </a:moveTo>
                  <a:lnTo>
                    <a:pt x="2072" y="715"/>
                  </a:lnTo>
                  <a:lnTo>
                    <a:pt x="1334" y="2072"/>
                  </a:lnTo>
                  <a:lnTo>
                    <a:pt x="334" y="2334"/>
                  </a:lnTo>
                  <a:lnTo>
                    <a:pt x="1" y="3858"/>
                  </a:lnTo>
                  <a:lnTo>
                    <a:pt x="2525" y="6430"/>
                  </a:lnTo>
                  <a:lnTo>
                    <a:pt x="2525" y="7954"/>
                  </a:lnTo>
                  <a:lnTo>
                    <a:pt x="2858" y="8264"/>
                  </a:lnTo>
                  <a:lnTo>
                    <a:pt x="2858" y="8740"/>
                  </a:lnTo>
                  <a:lnTo>
                    <a:pt x="3668" y="9574"/>
                  </a:lnTo>
                  <a:lnTo>
                    <a:pt x="3716" y="9574"/>
                  </a:lnTo>
                  <a:cubicBezTo>
                    <a:pt x="6597" y="9574"/>
                    <a:pt x="8907" y="7240"/>
                    <a:pt x="8907" y="4382"/>
                  </a:cubicBezTo>
                  <a:cubicBezTo>
                    <a:pt x="8907" y="4239"/>
                    <a:pt x="8907" y="4096"/>
                    <a:pt x="8883" y="3953"/>
                  </a:cubicBezTo>
                  <a:lnTo>
                    <a:pt x="6240" y="1286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3"/>
            <p:cNvSpPr/>
            <p:nvPr/>
          </p:nvSpPr>
          <p:spPr>
            <a:xfrm>
              <a:off x="5751714" y="3091610"/>
              <a:ext cx="81970" cy="90364"/>
            </a:xfrm>
            <a:custGeom>
              <a:avLst/>
              <a:gdLst/>
              <a:ahLst/>
              <a:cxnLst/>
              <a:rect l="l" t="t" r="r" b="b"/>
              <a:pathLst>
                <a:path w="2334" h="2573" extrusionOk="0"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lnTo>
                    <a:pt x="0" y="2572"/>
                  </a:lnTo>
                  <a:lnTo>
                    <a:pt x="2334" y="2572"/>
                  </a:lnTo>
                  <a:lnTo>
                    <a:pt x="2334" y="524"/>
                  </a:lnTo>
                  <a:cubicBezTo>
                    <a:pt x="2334" y="238"/>
                    <a:pt x="2096" y="0"/>
                    <a:pt x="1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3"/>
            <p:cNvSpPr/>
            <p:nvPr/>
          </p:nvSpPr>
          <p:spPr>
            <a:xfrm>
              <a:off x="5793508" y="3091610"/>
              <a:ext cx="41020" cy="90364"/>
            </a:xfrm>
            <a:custGeom>
              <a:avLst/>
              <a:gdLst/>
              <a:ahLst/>
              <a:cxnLst/>
              <a:rect l="l" t="t" r="r" b="b"/>
              <a:pathLst>
                <a:path w="1168" h="2573" extrusionOk="0">
                  <a:moveTo>
                    <a:pt x="1" y="0"/>
                  </a:moveTo>
                  <a:lnTo>
                    <a:pt x="1" y="2572"/>
                  </a:lnTo>
                  <a:lnTo>
                    <a:pt x="1168" y="2572"/>
                  </a:lnTo>
                  <a:lnTo>
                    <a:pt x="1168" y="524"/>
                  </a:lnTo>
                  <a:cubicBezTo>
                    <a:pt x="1168" y="453"/>
                    <a:pt x="1144" y="357"/>
                    <a:pt x="1096" y="286"/>
                  </a:cubicBezTo>
                  <a:cubicBezTo>
                    <a:pt x="1025" y="119"/>
                    <a:pt x="834" y="0"/>
                    <a:pt x="644" y="0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3"/>
            <p:cNvSpPr/>
            <p:nvPr/>
          </p:nvSpPr>
          <p:spPr>
            <a:xfrm>
              <a:off x="5738333" y="3037243"/>
              <a:ext cx="109574" cy="172299"/>
            </a:xfrm>
            <a:custGeom>
              <a:avLst/>
              <a:gdLst/>
              <a:ahLst/>
              <a:cxnLst/>
              <a:rect l="l" t="t" r="r" b="b"/>
              <a:pathLst>
                <a:path w="3120" h="4906" extrusionOk="0">
                  <a:moveTo>
                    <a:pt x="0" y="0"/>
                  </a:moveTo>
                  <a:lnTo>
                    <a:pt x="0" y="1358"/>
                  </a:lnTo>
                  <a:lnTo>
                    <a:pt x="714" y="2120"/>
                  </a:lnTo>
                  <a:lnTo>
                    <a:pt x="714" y="4906"/>
                  </a:lnTo>
                  <a:lnTo>
                    <a:pt x="1310" y="4906"/>
                  </a:lnTo>
                  <a:lnTo>
                    <a:pt x="1310" y="3453"/>
                  </a:lnTo>
                  <a:lnTo>
                    <a:pt x="1786" y="3453"/>
                  </a:lnTo>
                  <a:lnTo>
                    <a:pt x="1786" y="4906"/>
                  </a:lnTo>
                  <a:lnTo>
                    <a:pt x="2405" y="4906"/>
                  </a:lnTo>
                  <a:lnTo>
                    <a:pt x="2405" y="2120"/>
                  </a:lnTo>
                  <a:lnTo>
                    <a:pt x="3120" y="1358"/>
                  </a:lnTo>
                  <a:lnTo>
                    <a:pt x="3120" y="0"/>
                  </a:lnTo>
                  <a:lnTo>
                    <a:pt x="2524" y="0"/>
                  </a:lnTo>
                  <a:lnTo>
                    <a:pt x="2524" y="1120"/>
                  </a:lnTo>
                  <a:lnTo>
                    <a:pt x="2096" y="1548"/>
                  </a:lnTo>
                  <a:lnTo>
                    <a:pt x="1739" y="1548"/>
                  </a:lnTo>
                  <a:cubicBezTo>
                    <a:pt x="2048" y="1477"/>
                    <a:pt x="2286" y="1167"/>
                    <a:pt x="2262" y="834"/>
                  </a:cubicBezTo>
                  <a:cubicBezTo>
                    <a:pt x="2239" y="477"/>
                    <a:pt x="1953" y="215"/>
                    <a:pt x="1619" y="191"/>
                  </a:cubicBezTo>
                  <a:cubicBezTo>
                    <a:pt x="1605" y="190"/>
                    <a:pt x="1590" y="189"/>
                    <a:pt x="1576" y="189"/>
                  </a:cubicBezTo>
                  <a:cubicBezTo>
                    <a:pt x="1189" y="189"/>
                    <a:pt x="857" y="491"/>
                    <a:pt x="857" y="881"/>
                  </a:cubicBezTo>
                  <a:cubicBezTo>
                    <a:pt x="857" y="1215"/>
                    <a:pt x="1096" y="1477"/>
                    <a:pt x="1381" y="1548"/>
                  </a:cubicBezTo>
                  <a:lnTo>
                    <a:pt x="1024" y="1548"/>
                  </a:lnTo>
                  <a:lnTo>
                    <a:pt x="619" y="1120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3"/>
            <p:cNvSpPr/>
            <p:nvPr/>
          </p:nvSpPr>
          <p:spPr>
            <a:xfrm>
              <a:off x="5793508" y="3037243"/>
              <a:ext cx="54401" cy="172299"/>
            </a:xfrm>
            <a:custGeom>
              <a:avLst/>
              <a:gdLst/>
              <a:ahLst/>
              <a:cxnLst/>
              <a:rect l="l" t="t" r="r" b="b"/>
              <a:pathLst>
                <a:path w="1549" h="4906" extrusionOk="0">
                  <a:moveTo>
                    <a:pt x="953" y="0"/>
                  </a:moveTo>
                  <a:lnTo>
                    <a:pt x="953" y="1120"/>
                  </a:lnTo>
                  <a:lnTo>
                    <a:pt x="525" y="1548"/>
                  </a:lnTo>
                  <a:lnTo>
                    <a:pt x="168" y="1548"/>
                  </a:lnTo>
                  <a:cubicBezTo>
                    <a:pt x="477" y="1477"/>
                    <a:pt x="691" y="1215"/>
                    <a:pt x="691" y="881"/>
                  </a:cubicBezTo>
                  <a:cubicBezTo>
                    <a:pt x="691" y="500"/>
                    <a:pt x="382" y="191"/>
                    <a:pt x="1" y="191"/>
                  </a:cubicBezTo>
                  <a:lnTo>
                    <a:pt x="1" y="3453"/>
                  </a:lnTo>
                  <a:lnTo>
                    <a:pt x="215" y="3453"/>
                  </a:lnTo>
                  <a:lnTo>
                    <a:pt x="215" y="4906"/>
                  </a:lnTo>
                  <a:lnTo>
                    <a:pt x="834" y="4906"/>
                  </a:lnTo>
                  <a:lnTo>
                    <a:pt x="834" y="2120"/>
                  </a:lnTo>
                  <a:lnTo>
                    <a:pt x="1096" y="1834"/>
                  </a:lnTo>
                  <a:lnTo>
                    <a:pt x="1549" y="1358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53"/>
            <p:cNvSpPr/>
            <p:nvPr/>
          </p:nvSpPr>
          <p:spPr>
            <a:xfrm>
              <a:off x="5663876" y="2902589"/>
              <a:ext cx="245102" cy="135528"/>
            </a:xfrm>
            <a:custGeom>
              <a:avLst/>
              <a:gdLst/>
              <a:ahLst/>
              <a:cxnLst/>
              <a:rect l="l" t="t" r="r" b="b"/>
              <a:pathLst>
                <a:path w="6979" h="3859" extrusionOk="0">
                  <a:moveTo>
                    <a:pt x="4597" y="0"/>
                  </a:moveTo>
                  <a:lnTo>
                    <a:pt x="2072" y="715"/>
                  </a:lnTo>
                  <a:lnTo>
                    <a:pt x="1334" y="2072"/>
                  </a:lnTo>
                  <a:lnTo>
                    <a:pt x="334" y="2334"/>
                  </a:lnTo>
                  <a:lnTo>
                    <a:pt x="1" y="3858"/>
                  </a:lnTo>
                  <a:lnTo>
                    <a:pt x="6978" y="3858"/>
                  </a:lnTo>
                  <a:lnTo>
                    <a:pt x="6978" y="2882"/>
                  </a:lnTo>
                  <a:lnTo>
                    <a:pt x="6240" y="1286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53"/>
            <p:cNvSpPr/>
            <p:nvPr/>
          </p:nvSpPr>
          <p:spPr>
            <a:xfrm>
              <a:off x="5793508" y="2902589"/>
              <a:ext cx="115475" cy="135528"/>
            </a:xfrm>
            <a:custGeom>
              <a:avLst/>
              <a:gdLst/>
              <a:ahLst/>
              <a:cxnLst/>
              <a:rect l="l" t="t" r="r" b="b"/>
              <a:pathLst>
                <a:path w="3288" h="3859" extrusionOk="0">
                  <a:moveTo>
                    <a:pt x="906" y="0"/>
                  </a:moveTo>
                  <a:lnTo>
                    <a:pt x="1" y="262"/>
                  </a:lnTo>
                  <a:lnTo>
                    <a:pt x="1" y="3858"/>
                  </a:lnTo>
                  <a:lnTo>
                    <a:pt x="3287" y="3858"/>
                  </a:lnTo>
                  <a:lnTo>
                    <a:pt x="3287" y="2882"/>
                  </a:lnTo>
                  <a:lnTo>
                    <a:pt x="2549" y="1286"/>
                  </a:lnTo>
                  <a:lnTo>
                    <a:pt x="906" y="0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3"/>
            <p:cNvSpPr/>
            <p:nvPr/>
          </p:nvSpPr>
          <p:spPr>
            <a:xfrm>
              <a:off x="5710728" y="2927665"/>
              <a:ext cx="25954" cy="86184"/>
            </a:xfrm>
            <a:custGeom>
              <a:avLst/>
              <a:gdLst/>
              <a:ahLst/>
              <a:cxnLst/>
              <a:rect l="l" t="t" r="r" b="b"/>
              <a:pathLst>
                <a:path w="739" h="2454" extrusionOk="0">
                  <a:moveTo>
                    <a:pt x="738" y="1"/>
                  </a:moveTo>
                  <a:lnTo>
                    <a:pt x="0" y="1358"/>
                  </a:lnTo>
                  <a:lnTo>
                    <a:pt x="738" y="2453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3"/>
            <p:cNvSpPr/>
            <p:nvPr/>
          </p:nvSpPr>
          <p:spPr>
            <a:xfrm>
              <a:off x="5825293" y="2902589"/>
              <a:ext cx="57737" cy="76140"/>
            </a:xfrm>
            <a:custGeom>
              <a:avLst/>
              <a:gdLst/>
              <a:ahLst/>
              <a:cxnLst/>
              <a:rect l="l" t="t" r="r" b="b"/>
              <a:pathLst>
                <a:path w="1644" h="2168" extrusionOk="0">
                  <a:moveTo>
                    <a:pt x="1" y="0"/>
                  </a:moveTo>
                  <a:lnTo>
                    <a:pt x="1120" y="2167"/>
                  </a:lnTo>
                  <a:lnTo>
                    <a:pt x="1644" y="128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3"/>
            <p:cNvSpPr/>
            <p:nvPr/>
          </p:nvSpPr>
          <p:spPr>
            <a:xfrm>
              <a:off x="5663876" y="2984526"/>
              <a:ext cx="30976" cy="53593"/>
            </a:xfrm>
            <a:custGeom>
              <a:avLst/>
              <a:gdLst/>
              <a:ahLst/>
              <a:cxnLst/>
              <a:rect l="l" t="t" r="r" b="b"/>
              <a:pathLst>
                <a:path w="882" h="1526" extrusionOk="0">
                  <a:moveTo>
                    <a:pt x="334" y="1"/>
                  </a:moveTo>
                  <a:lnTo>
                    <a:pt x="1" y="1525"/>
                  </a:lnTo>
                  <a:lnTo>
                    <a:pt x="882" y="1525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3"/>
            <p:cNvSpPr/>
            <p:nvPr/>
          </p:nvSpPr>
          <p:spPr>
            <a:xfrm>
              <a:off x="5878009" y="3003772"/>
              <a:ext cx="30976" cy="34347"/>
            </a:xfrm>
            <a:custGeom>
              <a:avLst/>
              <a:gdLst/>
              <a:ahLst/>
              <a:cxnLst/>
              <a:rect l="l" t="t" r="r" b="b"/>
              <a:pathLst>
                <a:path w="882" h="978" extrusionOk="0">
                  <a:moveTo>
                    <a:pt x="881" y="1"/>
                  </a:moveTo>
                  <a:lnTo>
                    <a:pt x="0" y="977"/>
                  </a:lnTo>
                  <a:lnTo>
                    <a:pt x="881" y="977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3" name="Google Shape;2853;p53"/>
          <p:cNvGrpSpPr/>
          <p:nvPr/>
        </p:nvGrpSpPr>
        <p:grpSpPr>
          <a:xfrm>
            <a:off x="4818304" y="2874141"/>
            <a:ext cx="363844" cy="364687"/>
            <a:chOff x="4818304" y="2874141"/>
            <a:chExt cx="363844" cy="364687"/>
          </a:xfrm>
        </p:grpSpPr>
        <p:sp>
          <p:nvSpPr>
            <p:cNvPr id="2854" name="Google Shape;2854;p53"/>
            <p:cNvSpPr/>
            <p:nvPr/>
          </p:nvSpPr>
          <p:spPr>
            <a:xfrm>
              <a:off x="4818304" y="2874141"/>
              <a:ext cx="363843" cy="364686"/>
            </a:xfrm>
            <a:custGeom>
              <a:avLst/>
              <a:gdLst/>
              <a:ahLst/>
              <a:cxnLst/>
              <a:rect l="l" t="t" r="r" b="b"/>
              <a:pathLst>
                <a:path w="10360" h="10384" extrusionOk="0">
                  <a:moveTo>
                    <a:pt x="5168" y="0"/>
                  </a:moveTo>
                  <a:cubicBezTo>
                    <a:pt x="2310" y="0"/>
                    <a:pt x="0" y="2334"/>
                    <a:pt x="0" y="5192"/>
                  </a:cubicBezTo>
                  <a:cubicBezTo>
                    <a:pt x="0" y="8050"/>
                    <a:pt x="2310" y="10384"/>
                    <a:pt x="5168" y="10384"/>
                  </a:cubicBezTo>
                  <a:cubicBezTo>
                    <a:pt x="8049" y="10384"/>
                    <a:pt x="10359" y="8050"/>
                    <a:pt x="10359" y="5192"/>
                  </a:cubicBezTo>
                  <a:cubicBezTo>
                    <a:pt x="10359" y="2334"/>
                    <a:pt x="8049" y="0"/>
                    <a:pt x="5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3"/>
            <p:cNvSpPr/>
            <p:nvPr/>
          </p:nvSpPr>
          <p:spPr>
            <a:xfrm>
              <a:off x="4858447" y="2915127"/>
              <a:ext cx="323701" cy="323701"/>
            </a:xfrm>
            <a:custGeom>
              <a:avLst/>
              <a:gdLst/>
              <a:ahLst/>
              <a:cxnLst/>
              <a:rect l="l" t="t" r="r" b="b"/>
              <a:pathLst>
                <a:path w="9217" h="9217" extrusionOk="0">
                  <a:moveTo>
                    <a:pt x="4025" y="0"/>
                  </a:moveTo>
                  <a:cubicBezTo>
                    <a:pt x="1810" y="0"/>
                    <a:pt x="0" y="1786"/>
                    <a:pt x="0" y="4025"/>
                  </a:cubicBezTo>
                  <a:cubicBezTo>
                    <a:pt x="0" y="5192"/>
                    <a:pt x="500" y="6240"/>
                    <a:pt x="1286" y="6978"/>
                  </a:cubicBezTo>
                  <a:lnTo>
                    <a:pt x="3501" y="9169"/>
                  </a:lnTo>
                  <a:cubicBezTo>
                    <a:pt x="3668" y="9193"/>
                    <a:pt x="3858" y="9217"/>
                    <a:pt x="4025" y="9217"/>
                  </a:cubicBezTo>
                  <a:cubicBezTo>
                    <a:pt x="6906" y="9217"/>
                    <a:pt x="9216" y="6883"/>
                    <a:pt x="9216" y="4025"/>
                  </a:cubicBezTo>
                  <a:cubicBezTo>
                    <a:pt x="9216" y="3834"/>
                    <a:pt x="9216" y="3668"/>
                    <a:pt x="9193" y="3477"/>
                  </a:cubicBezTo>
                  <a:lnTo>
                    <a:pt x="6978" y="1263"/>
                  </a:lnTo>
                  <a:cubicBezTo>
                    <a:pt x="6240" y="477"/>
                    <a:pt x="5192" y="0"/>
                    <a:pt x="4025" y="0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3"/>
            <p:cNvSpPr/>
            <p:nvPr/>
          </p:nvSpPr>
          <p:spPr>
            <a:xfrm>
              <a:off x="4858447" y="2915127"/>
              <a:ext cx="283559" cy="282716"/>
            </a:xfrm>
            <a:custGeom>
              <a:avLst/>
              <a:gdLst/>
              <a:ahLst/>
              <a:cxnLst/>
              <a:rect l="l" t="t" r="r" b="b"/>
              <a:pathLst>
                <a:path w="8074" h="8050" extrusionOk="0">
                  <a:moveTo>
                    <a:pt x="4025" y="0"/>
                  </a:moveTo>
                  <a:cubicBezTo>
                    <a:pt x="1810" y="0"/>
                    <a:pt x="0" y="1786"/>
                    <a:pt x="0" y="4025"/>
                  </a:cubicBezTo>
                  <a:cubicBezTo>
                    <a:pt x="0" y="6240"/>
                    <a:pt x="1810" y="8050"/>
                    <a:pt x="4025" y="8050"/>
                  </a:cubicBezTo>
                  <a:cubicBezTo>
                    <a:pt x="6263" y="8050"/>
                    <a:pt x="8073" y="6240"/>
                    <a:pt x="8073" y="4025"/>
                  </a:cubicBezTo>
                  <a:cubicBezTo>
                    <a:pt x="8073" y="1786"/>
                    <a:pt x="6263" y="0"/>
                    <a:pt x="40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3"/>
            <p:cNvSpPr/>
            <p:nvPr/>
          </p:nvSpPr>
          <p:spPr>
            <a:xfrm>
              <a:off x="4999774" y="2915127"/>
              <a:ext cx="142236" cy="282716"/>
            </a:xfrm>
            <a:custGeom>
              <a:avLst/>
              <a:gdLst/>
              <a:ahLst/>
              <a:cxnLst/>
              <a:rect l="l" t="t" r="r" b="b"/>
              <a:pathLst>
                <a:path w="4050" h="8050" extrusionOk="0">
                  <a:moveTo>
                    <a:pt x="1" y="0"/>
                  </a:moveTo>
                  <a:lnTo>
                    <a:pt x="1" y="8050"/>
                  </a:lnTo>
                  <a:cubicBezTo>
                    <a:pt x="2239" y="8050"/>
                    <a:pt x="4049" y="6240"/>
                    <a:pt x="4049" y="4025"/>
                  </a:cubicBezTo>
                  <a:cubicBezTo>
                    <a:pt x="4049" y="1786"/>
                    <a:pt x="2239" y="0"/>
                    <a:pt x="1" y="0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53"/>
            <p:cNvSpPr/>
            <p:nvPr/>
          </p:nvSpPr>
          <p:spPr>
            <a:xfrm>
              <a:off x="4908635" y="2965315"/>
              <a:ext cx="182343" cy="182343"/>
            </a:xfrm>
            <a:custGeom>
              <a:avLst/>
              <a:gdLst/>
              <a:ahLst/>
              <a:cxnLst/>
              <a:rect l="l" t="t" r="r" b="b"/>
              <a:pathLst>
                <a:path w="5192" h="5192" extrusionOk="0">
                  <a:moveTo>
                    <a:pt x="2596" y="596"/>
                  </a:moveTo>
                  <a:cubicBezTo>
                    <a:pt x="3691" y="596"/>
                    <a:pt x="4596" y="1501"/>
                    <a:pt x="4596" y="2596"/>
                  </a:cubicBezTo>
                  <a:cubicBezTo>
                    <a:pt x="4596" y="3691"/>
                    <a:pt x="3691" y="4573"/>
                    <a:pt x="2596" y="4573"/>
                  </a:cubicBezTo>
                  <a:cubicBezTo>
                    <a:pt x="1500" y="4573"/>
                    <a:pt x="619" y="3691"/>
                    <a:pt x="619" y="2596"/>
                  </a:cubicBezTo>
                  <a:cubicBezTo>
                    <a:pt x="619" y="1501"/>
                    <a:pt x="1500" y="596"/>
                    <a:pt x="2596" y="596"/>
                  </a:cubicBezTo>
                  <a:close/>
                  <a:moveTo>
                    <a:pt x="2596" y="0"/>
                  </a:moveTo>
                  <a:cubicBezTo>
                    <a:pt x="1167" y="0"/>
                    <a:pt x="0" y="1167"/>
                    <a:pt x="0" y="2596"/>
                  </a:cubicBezTo>
                  <a:cubicBezTo>
                    <a:pt x="0" y="4025"/>
                    <a:pt x="1167" y="5192"/>
                    <a:pt x="2596" y="5192"/>
                  </a:cubicBezTo>
                  <a:cubicBezTo>
                    <a:pt x="4025" y="5192"/>
                    <a:pt x="5192" y="4025"/>
                    <a:pt x="5192" y="2596"/>
                  </a:cubicBezTo>
                  <a:cubicBezTo>
                    <a:pt x="5192" y="1167"/>
                    <a:pt x="4025" y="0"/>
                    <a:pt x="2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53"/>
            <p:cNvSpPr/>
            <p:nvPr/>
          </p:nvSpPr>
          <p:spPr>
            <a:xfrm>
              <a:off x="4999774" y="2965315"/>
              <a:ext cx="91207" cy="182343"/>
            </a:xfrm>
            <a:custGeom>
              <a:avLst/>
              <a:gdLst/>
              <a:ahLst/>
              <a:cxnLst/>
              <a:rect l="l" t="t" r="r" b="b"/>
              <a:pathLst>
                <a:path w="2597" h="5192" extrusionOk="0">
                  <a:moveTo>
                    <a:pt x="1" y="0"/>
                  </a:moveTo>
                  <a:lnTo>
                    <a:pt x="1" y="596"/>
                  </a:lnTo>
                  <a:cubicBezTo>
                    <a:pt x="168" y="596"/>
                    <a:pt x="310" y="619"/>
                    <a:pt x="453" y="643"/>
                  </a:cubicBezTo>
                  <a:cubicBezTo>
                    <a:pt x="620" y="691"/>
                    <a:pt x="763" y="738"/>
                    <a:pt x="906" y="810"/>
                  </a:cubicBezTo>
                  <a:cubicBezTo>
                    <a:pt x="1549" y="1143"/>
                    <a:pt x="2001" y="1810"/>
                    <a:pt x="2001" y="2596"/>
                  </a:cubicBezTo>
                  <a:cubicBezTo>
                    <a:pt x="2001" y="3691"/>
                    <a:pt x="1096" y="4573"/>
                    <a:pt x="1" y="4573"/>
                  </a:cubicBezTo>
                  <a:lnTo>
                    <a:pt x="1" y="5192"/>
                  </a:lnTo>
                  <a:cubicBezTo>
                    <a:pt x="1430" y="5192"/>
                    <a:pt x="2597" y="4025"/>
                    <a:pt x="2597" y="2596"/>
                  </a:cubicBezTo>
                  <a:cubicBezTo>
                    <a:pt x="2597" y="1596"/>
                    <a:pt x="2025" y="715"/>
                    <a:pt x="1192" y="286"/>
                  </a:cubicBezTo>
                  <a:cubicBezTo>
                    <a:pt x="1120" y="238"/>
                    <a:pt x="1025" y="215"/>
                    <a:pt x="953" y="167"/>
                  </a:cubicBezTo>
                  <a:cubicBezTo>
                    <a:pt x="668" y="48"/>
                    <a:pt x="334" y="0"/>
                    <a:pt x="1" y="0"/>
                  </a:cubicBezTo>
                  <a:close/>
                </a:path>
              </a:pathLst>
            </a:custGeom>
            <a:solidFill>
              <a:srgbClr val="FFF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3"/>
            <p:cNvSpPr/>
            <p:nvPr/>
          </p:nvSpPr>
          <p:spPr>
            <a:xfrm>
              <a:off x="4943756" y="2946911"/>
              <a:ext cx="113789" cy="210790"/>
            </a:xfrm>
            <a:custGeom>
              <a:avLst/>
              <a:gdLst/>
              <a:ahLst/>
              <a:cxnLst/>
              <a:rect l="l" t="t" r="r" b="b"/>
              <a:pathLst>
                <a:path w="3240" h="6002" extrusionOk="0">
                  <a:moveTo>
                    <a:pt x="3239" y="0"/>
                  </a:moveTo>
                  <a:lnTo>
                    <a:pt x="0" y="3168"/>
                  </a:lnTo>
                  <a:lnTo>
                    <a:pt x="1382" y="3168"/>
                  </a:lnTo>
                  <a:lnTo>
                    <a:pt x="119" y="6002"/>
                  </a:lnTo>
                  <a:lnTo>
                    <a:pt x="3239" y="2382"/>
                  </a:lnTo>
                  <a:lnTo>
                    <a:pt x="1905" y="2382"/>
                  </a:lnTo>
                  <a:lnTo>
                    <a:pt x="32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3"/>
            <p:cNvSpPr/>
            <p:nvPr/>
          </p:nvSpPr>
          <p:spPr>
            <a:xfrm>
              <a:off x="4999774" y="2947754"/>
              <a:ext cx="57772" cy="149717"/>
            </a:xfrm>
            <a:custGeom>
              <a:avLst/>
              <a:gdLst/>
              <a:ahLst/>
              <a:cxnLst/>
              <a:rect l="l" t="t" r="r" b="b"/>
              <a:pathLst>
                <a:path w="1645" h="4263" extrusionOk="0">
                  <a:moveTo>
                    <a:pt x="1644" y="0"/>
                  </a:moveTo>
                  <a:lnTo>
                    <a:pt x="953" y="667"/>
                  </a:lnTo>
                  <a:lnTo>
                    <a:pt x="453" y="1143"/>
                  </a:lnTo>
                  <a:lnTo>
                    <a:pt x="1" y="1596"/>
                  </a:lnTo>
                  <a:lnTo>
                    <a:pt x="1" y="4263"/>
                  </a:lnTo>
                  <a:lnTo>
                    <a:pt x="1644" y="2358"/>
                  </a:lnTo>
                  <a:lnTo>
                    <a:pt x="310" y="2358"/>
                  </a:lnTo>
                  <a:lnTo>
                    <a:pt x="906" y="1310"/>
                  </a:lnTo>
                  <a:lnTo>
                    <a:pt x="1192" y="786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rgbClr val="FD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2" name="Google Shape;2862;p53"/>
          <p:cNvGrpSpPr/>
          <p:nvPr/>
        </p:nvGrpSpPr>
        <p:grpSpPr>
          <a:xfrm>
            <a:off x="4012839" y="3480505"/>
            <a:ext cx="364692" cy="364689"/>
            <a:chOff x="4012839" y="3480505"/>
            <a:chExt cx="364692" cy="364689"/>
          </a:xfrm>
        </p:grpSpPr>
        <p:sp>
          <p:nvSpPr>
            <p:cNvPr id="2863" name="Google Shape;2863;p53"/>
            <p:cNvSpPr/>
            <p:nvPr/>
          </p:nvSpPr>
          <p:spPr>
            <a:xfrm>
              <a:off x="4012839" y="3480505"/>
              <a:ext cx="364686" cy="364686"/>
            </a:xfrm>
            <a:custGeom>
              <a:avLst/>
              <a:gdLst/>
              <a:ahLst/>
              <a:cxnLst/>
              <a:rect l="l" t="t" r="r" b="b"/>
              <a:pathLst>
                <a:path w="10384" h="10384" extrusionOk="0">
                  <a:moveTo>
                    <a:pt x="5192" y="1"/>
                  </a:moveTo>
                  <a:cubicBezTo>
                    <a:pt x="2311" y="1"/>
                    <a:pt x="1" y="2335"/>
                    <a:pt x="1" y="5192"/>
                  </a:cubicBezTo>
                  <a:cubicBezTo>
                    <a:pt x="1" y="8050"/>
                    <a:pt x="2311" y="10384"/>
                    <a:pt x="5192" y="10384"/>
                  </a:cubicBezTo>
                  <a:cubicBezTo>
                    <a:pt x="8050" y="10384"/>
                    <a:pt x="10384" y="8050"/>
                    <a:pt x="10384" y="5192"/>
                  </a:cubicBezTo>
                  <a:cubicBezTo>
                    <a:pt x="10384" y="2335"/>
                    <a:pt x="8050" y="1"/>
                    <a:pt x="51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53"/>
            <p:cNvSpPr/>
            <p:nvPr/>
          </p:nvSpPr>
          <p:spPr>
            <a:xfrm>
              <a:off x="4063027" y="3580670"/>
              <a:ext cx="306141" cy="264524"/>
            </a:xfrm>
            <a:custGeom>
              <a:avLst/>
              <a:gdLst/>
              <a:ahLst/>
              <a:cxnLst/>
              <a:rect l="l" t="t" r="r" b="b"/>
              <a:pathLst>
                <a:path w="8717" h="7532" extrusionOk="0">
                  <a:moveTo>
                    <a:pt x="4689" y="1"/>
                  </a:moveTo>
                  <a:cubicBezTo>
                    <a:pt x="4579" y="1"/>
                    <a:pt x="4466" y="42"/>
                    <a:pt x="4383" y="126"/>
                  </a:cubicBezTo>
                  <a:lnTo>
                    <a:pt x="2739" y="1769"/>
                  </a:lnTo>
                  <a:lnTo>
                    <a:pt x="2073" y="1126"/>
                  </a:lnTo>
                  <a:cubicBezTo>
                    <a:pt x="1969" y="1022"/>
                    <a:pt x="1865" y="955"/>
                    <a:pt x="1761" y="955"/>
                  </a:cubicBezTo>
                  <a:cubicBezTo>
                    <a:pt x="1746" y="955"/>
                    <a:pt x="1731" y="956"/>
                    <a:pt x="1715" y="959"/>
                  </a:cubicBezTo>
                  <a:cubicBezTo>
                    <a:pt x="1644" y="983"/>
                    <a:pt x="1501" y="1078"/>
                    <a:pt x="1549" y="1412"/>
                  </a:cubicBezTo>
                  <a:cubicBezTo>
                    <a:pt x="1596" y="2031"/>
                    <a:pt x="1572" y="2745"/>
                    <a:pt x="1382" y="3126"/>
                  </a:cubicBezTo>
                  <a:lnTo>
                    <a:pt x="1" y="4507"/>
                  </a:lnTo>
                  <a:lnTo>
                    <a:pt x="2954" y="7460"/>
                  </a:lnTo>
                  <a:cubicBezTo>
                    <a:pt x="3216" y="7508"/>
                    <a:pt x="3478" y="7532"/>
                    <a:pt x="3763" y="7532"/>
                  </a:cubicBezTo>
                  <a:cubicBezTo>
                    <a:pt x="6097" y="7532"/>
                    <a:pt x="8074" y="5984"/>
                    <a:pt x="8717" y="3865"/>
                  </a:cubicBezTo>
                  <a:lnTo>
                    <a:pt x="4978" y="126"/>
                  </a:lnTo>
                  <a:cubicBezTo>
                    <a:pt x="4906" y="42"/>
                    <a:pt x="4799" y="1"/>
                    <a:pt x="4689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53"/>
            <p:cNvSpPr/>
            <p:nvPr/>
          </p:nvSpPr>
          <p:spPr>
            <a:xfrm>
              <a:off x="4222265" y="3528796"/>
              <a:ext cx="155266" cy="181746"/>
            </a:xfrm>
            <a:custGeom>
              <a:avLst/>
              <a:gdLst/>
              <a:ahLst/>
              <a:cxnLst/>
              <a:rect l="l" t="t" r="r" b="b"/>
              <a:pathLst>
                <a:path w="4421" h="5175" extrusionOk="0">
                  <a:moveTo>
                    <a:pt x="1847" y="0"/>
                  </a:moveTo>
                  <a:cubicBezTo>
                    <a:pt x="1332" y="0"/>
                    <a:pt x="1" y="127"/>
                    <a:pt x="563" y="1484"/>
                  </a:cubicBezTo>
                  <a:lnTo>
                    <a:pt x="4230" y="5175"/>
                  </a:lnTo>
                  <a:cubicBezTo>
                    <a:pt x="4349" y="4746"/>
                    <a:pt x="4421" y="4294"/>
                    <a:pt x="4421" y="3817"/>
                  </a:cubicBezTo>
                  <a:cubicBezTo>
                    <a:pt x="4421" y="3198"/>
                    <a:pt x="4302" y="2603"/>
                    <a:pt x="4111" y="2055"/>
                  </a:cubicBezTo>
                  <a:lnTo>
                    <a:pt x="2039" y="7"/>
                  </a:lnTo>
                  <a:cubicBezTo>
                    <a:pt x="2039" y="7"/>
                    <a:pt x="1964" y="0"/>
                    <a:pt x="1847" y="0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53"/>
            <p:cNvSpPr/>
            <p:nvPr/>
          </p:nvSpPr>
          <p:spPr>
            <a:xfrm>
              <a:off x="4071385" y="3580670"/>
              <a:ext cx="175670" cy="218552"/>
            </a:xfrm>
            <a:custGeom>
              <a:avLst/>
              <a:gdLst/>
              <a:ahLst/>
              <a:cxnLst/>
              <a:rect l="l" t="t" r="r" b="b"/>
              <a:pathLst>
                <a:path w="5002" h="6223" extrusionOk="0">
                  <a:moveTo>
                    <a:pt x="4451" y="1"/>
                  </a:moveTo>
                  <a:cubicBezTo>
                    <a:pt x="4341" y="1"/>
                    <a:pt x="4228" y="42"/>
                    <a:pt x="4145" y="126"/>
                  </a:cubicBezTo>
                  <a:lnTo>
                    <a:pt x="2239" y="2031"/>
                  </a:lnTo>
                  <a:cubicBezTo>
                    <a:pt x="2216" y="1912"/>
                    <a:pt x="2168" y="1745"/>
                    <a:pt x="2120" y="1626"/>
                  </a:cubicBezTo>
                  <a:cubicBezTo>
                    <a:pt x="2010" y="1229"/>
                    <a:pt x="1756" y="954"/>
                    <a:pt x="1530" y="954"/>
                  </a:cubicBezTo>
                  <a:cubicBezTo>
                    <a:pt x="1512" y="954"/>
                    <a:pt x="1495" y="956"/>
                    <a:pt x="1477" y="959"/>
                  </a:cubicBezTo>
                  <a:cubicBezTo>
                    <a:pt x="1406" y="983"/>
                    <a:pt x="1263" y="1078"/>
                    <a:pt x="1311" y="1412"/>
                  </a:cubicBezTo>
                  <a:cubicBezTo>
                    <a:pt x="1358" y="2031"/>
                    <a:pt x="1334" y="2745"/>
                    <a:pt x="1144" y="3126"/>
                  </a:cubicBezTo>
                  <a:lnTo>
                    <a:pt x="1" y="4246"/>
                  </a:lnTo>
                  <a:lnTo>
                    <a:pt x="1977" y="6222"/>
                  </a:lnTo>
                  <a:lnTo>
                    <a:pt x="3120" y="5055"/>
                  </a:lnTo>
                  <a:lnTo>
                    <a:pt x="4907" y="3531"/>
                  </a:lnTo>
                  <a:lnTo>
                    <a:pt x="4930" y="3507"/>
                  </a:lnTo>
                  <a:cubicBezTo>
                    <a:pt x="5002" y="3317"/>
                    <a:pt x="4978" y="3102"/>
                    <a:pt x="4835" y="2960"/>
                  </a:cubicBezTo>
                  <a:cubicBezTo>
                    <a:pt x="4764" y="2888"/>
                    <a:pt x="4692" y="2840"/>
                    <a:pt x="4621" y="2817"/>
                  </a:cubicBezTo>
                  <a:cubicBezTo>
                    <a:pt x="4645" y="2650"/>
                    <a:pt x="4597" y="2483"/>
                    <a:pt x="4478" y="2364"/>
                  </a:cubicBezTo>
                  <a:cubicBezTo>
                    <a:pt x="4406" y="2293"/>
                    <a:pt x="4311" y="2245"/>
                    <a:pt x="4192" y="2221"/>
                  </a:cubicBezTo>
                  <a:cubicBezTo>
                    <a:pt x="4192" y="2078"/>
                    <a:pt x="4145" y="1959"/>
                    <a:pt x="4049" y="1864"/>
                  </a:cubicBezTo>
                  <a:cubicBezTo>
                    <a:pt x="3978" y="1769"/>
                    <a:pt x="3859" y="1721"/>
                    <a:pt x="3763" y="1721"/>
                  </a:cubicBezTo>
                  <a:lnTo>
                    <a:pt x="4740" y="721"/>
                  </a:lnTo>
                  <a:cubicBezTo>
                    <a:pt x="4907" y="554"/>
                    <a:pt x="4907" y="269"/>
                    <a:pt x="4740" y="126"/>
                  </a:cubicBezTo>
                  <a:cubicBezTo>
                    <a:pt x="4668" y="42"/>
                    <a:pt x="4561" y="1"/>
                    <a:pt x="44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53"/>
            <p:cNvSpPr/>
            <p:nvPr/>
          </p:nvSpPr>
          <p:spPr>
            <a:xfrm>
              <a:off x="4109035" y="3658673"/>
              <a:ext cx="138022" cy="140550"/>
            </a:xfrm>
            <a:custGeom>
              <a:avLst/>
              <a:gdLst/>
              <a:ahLst/>
              <a:cxnLst/>
              <a:rect l="l" t="t" r="r" b="b"/>
              <a:pathLst>
                <a:path w="3930" h="4002" extrusionOk="0">
                  <a:moveTo>
                    <a:pt x="3120" y="0"/>
                  </a:moveTo>
                  <a:lnTo>
                    <a:pt x="0" y="3120"/>
                  </a:lnTo>
                  <a:lnTo>
                    <a:pt x="905" y="4001"/>
                  </a:lnTo>
                  <a:lnTo>
                    <a:pt x="2048" y="2834"/>
                  </a:lnTo>
                  <a:lnTo>
                    <a:pt x="3835" y="1310"/>
                  </a:lnTo>
                  <a:lnTo>
                    <a:pt x="3858" y="1286"/>
                  </a:lnTo>
                  <a:cubicBezTo>
                    <a:pt x="3930" y="1096"/>
                    <a:pt x="3906" y="881"/>
                    <a:pt x="3763" y="739"/>
                  </a:cubicBezTo>
                  <a:cubicBezTo>
                    <a:pt x="3692" y="667"/>
                    <a:pt x="3620" y="619"/>
                    <a:pt x="3549" y="596"/>
                  </a:cubicBezTo>
                  <a:cubicBezTo>
                    <a:pt x="3573" y="429"/>
                    <a:pt x="3525" y="262"/>
                    <a:pt x="3406" y="143"/>
                  </a:cubicBezTo>
                  <a:cubicBezTo>
                    <a:pt x="3334" y="72"/>
                    <a:pt x="3239" y="24"/>
                    <a:pt x="3120" y="0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53"/>
            <p:cNvSpPr/>
            <p:nvPr/>
          </p:nvSpPr>
          <p:spPr>
            <a:xfrm>
              <a:off x="4222265" y="3528796"/>
              <a:ext cx="76632" cy="56894"/>
            </a:xfrm>
            <a:custGeom>
              <a:avLst/>
              <a:gdLst/>
              <a:ahLst/>
              <a:cxnLst/>
              <a:rect l="l" t="t" r="r" b="b"/>
              <a:pathLst>
                <a:path w="2182" h="1620" extrusionOk="0">
                  <a:moveTo>
                    <a:pt x="1847" y="0"/>
                  </a:moveTo>
                  <a:cubicBezTo>
                    <a:pt x="1332" y="0"/>
                    <a:pt x="1" y="127"/>
                    <a:pt x="563" y="1484"/>
                  </a:cubicBezTo>
                  <a:cubicBezTo>
                    <a:pt x="792" y="1578"/>
                    <a:pt x="986" y="1619"/>
                    <a:pt x="1150" y="1619"/>
                  </a:cubicBezTo>
                  <a:cubicBezTo>
                    <a:pt x="2181" y="1619"/>
                    <a:pt x="2039" y="7"/>
                    <a:pt x="2039" y="7"/>
                  </a:cubicBezTo>
                  <a:cubicBezTo>
                    <a:pt x="2039" y="7"/>
                    <a:pt x="1964" y="0"/>
                    <a:pt x="18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53"/>
            <p:cNvSpPr/>
            <p:nvPr/>
          </p:nvSpPr>
          <p:spPr>
            <a:xfrm>
              <a:off x="4242003" y="3529042"/>
              <a:ext cx="56894" cy="56649"/>
            </a:xfrm>
            <a:custGeom>
              <a:avLst/>
              <a:gdLst/>
              <a:ahLst/>
              <a:cxnLst/>
              <a:rect l="l" t="t" r="r" b="b"/>
              <a:pathLst>
                <a:path w="1620" h="1613" extrusionOk="0">
                  <a:moveTo>
                    <a:pt x="1477" y="0"/>
                  </a:moveTo>
                  <a:lnTo>
                    <a:pt x="1" y="1477"/>
                  </a:lnTo>
                  <a:cubicBezTo>
                    <a:pt x="230" y="1571"/>
                    <a:pt x="424" y="1612"/>
                    <a:pt x="588" y="1612"/>
                  </a:cubicBezTo>
                  <a:cubicBezTo>
                    <a:pt x="1619" y="1612"/>
                    <a:pt x="1477" y="0"/>
                    <a:pt x="1477" y="0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53"/>
            <p:cNvSpPr/>
            <p:nvPr/>
          </p:nvSpPr>
          <p:spPr>
            <a:xfrm>
              <a:off x="4235997" y="3547340"/>
              <a:ext cx="42004" cy="31187"/>
            </a:xfrm>
            <a:custGeom>
              <a:avLst/>
              <a:gdLst/>
              <a:ahLst/>
              <a:cxnLst/>
              <a:rect l="l" t="t" r="r" b="b"/>
              <a:pathLst>
                <a:path w="1196" h="888" extrusionOk="0">
                  <a:moveTo>
                    <a:pt x="1031" y="0"/>
                  </a:moveTo>
                  <a:cubicBezTo>
                    <a:pt x="758" y="0"/>
                    <a:pt x="0" y="65"/>
                    <a:pt x="315" y="813"/>
                  </a:cubicBezTo>
                  <a:cubicBezTo>
                    <a:pt x="440" y="865"/>
                    <a:pt x="545" y="888"/>
                    <a:pt x="635" y="888"/>
                  </a:cubicBezTo>
                  <a:cubicBezTo>
                    <a:pt x="1195" y="888"/>
                    <a:pt x="1125" y="3"/>
                    <a:pt x="1125" y="3"/>
                  </a:cubicBezTo>
                  <a:cubicBezTo>
                    <a:pt x="1125" y="3"/>
                    <a:pt x="1089" y="0"/>
                    <a:pt x="10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53"/>
            <p:cNvSpPr/>
            <p:nvPr/>
          </p:nvSpPr>
          <p:spPr>
            <a:xfrm>
              <a:off x="4247025" y="3547445"/>
              <a:ext cx="30976" cy="31081"/>
            </a:xfrm>
            <a:custGeom>
              <a:avLst/>
              <a:gdLst/>
              <a:ahLst/>
              <a:cxnLst/>
              <a:rect l="l" t="t" r="r" b="b"/>
              <a:pathLst>
                <a:path w="882" h="885" extrusionOk="0">
                  <a:moveTo>
                    <a:pt x="811" y="0"/>
                  </a:moveTo>
                  <a:lnTo>
                    <a:pt x="1" y="810"/>
                  </a:lnTo>
                  <a:cubicBezTo>
                    <a:pt x="126" y="862"/>
                    <a:pt x="231" y="885"/>
                    <a:pt x="321" y="885"/>
                  </a:cubicBezTo>
                  <a:cubicBezTo>
                    <a:pt x="881" y="885"/>
                    <a:pt x="811" y="0"/>
                    <a:pt x="811" y="0"/>
                  </a:cubicBezTo>
                  <a:close/>
                </a:path>
              </a:pathLst>
            </a:custGeom>
            <a:solidFill>
              <a:srgbClr val="FF9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53"/>
            <p:cNvSpPr/>
            <p:nvPr/>
          </p:nvSpPr>
          <p:spPr>
            <a:xfrm>
              <a:off x="4063027" y="3697131"/>
              <a:ext cx="110452" cy="110452"/>
            </a:xfrm>
            <a:custGeom>
              <a:avLst/>
              <a:gdLst/>
              <a:ahLst/>
              <a:cxnLst/>
              <a:rect l="l" t="t" r="r" b="b"/>
              <a:pathLst>
                <a:path w="3145" h="3145" extrusionOk="0">
                  <a:moveTo>
                    <a:pt x="1168" y="1"/>
                  </a:moveTo>
                  <a:lnTo>
                    <a:pt x="1" y="1191"/>
                  </a:lnTo>
                  <a:lnTo>
                    <a:pt x="1977" y="3144"/>
                  </a:lnTo>
                  <a:lnTo>
                    <a:pt x="3144" y="1977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53"/>
            <p:cNvSpPr/>
            <p:nvPr/>
          </p:nvSpPr>
          <p:spPr>
            <a:xfrm>
              <a:off x="4100676" y="3735623"/>
              <a:ext cx="72804" cy="71961"/>
            </a:xfrm>
            <a:custGeom>
              <a:avLst/>
              <a:gdLst/>
              <a:ahLst/>
              <a:cxnLst/>
              <a:rect l="l" t="t" r="r" b="b"/>
              <a:pathLst>
                <a:path w="2073" h="2049" extrusionOk="0">
                  <a:moveTo>
                    <a:pt x="1191" y="0"/>
                  </a:moveTo>
                  <a:lnTo>
                    <a:pt x="0" y="1167"/>
                  </a:lnTo>
                  <a:lnTo>
                    <a:pt x="905" y="2048"/>
                  </a:lnTo>
                  <a:lnTo>
                    <a:pt x="2072" y="881"/>
                  </a:lnTo>
                  <a:lnTo>
                    <a:pt x="1191" y="0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53"/>
            <p:cNvSpPr/>
            <p:nvPr/>
          </p:nvSpPr>
          <p:spPr>
            <a:xfrm>
              <a:off x="4077251" y="3708861"/>
              <a:ext cx="84499" cy="84499"/>
            </a:xfrm>
            <a:custGeom>
              <a:avLst/>
              <a:gdLst/>
              <a:ahLst/>
              <a:cxnLst/>
              <a:rect l="l" t="t" r="r" b="b"/>
              <a:pathLst>
                <a:path w="2406" h="2406" extrusionOk="0">
                  <a:moveTo>
                    <a:pt x="429" y="0"/>
                  </a:moveTo>
                  <a:lnTo>
                    <a:pt x="0" y="429"/>
                  </a:lnTo>
                  <a:lnTo>
                    <a:pt x="1977" y="2405"/>
                  </a:lnTo>
                  <a:lnTo>
                    <a:pt x="2406" y="1977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53"/>
            <p:cNvSpPr/>
            <p:nvPr/>
          </p:nvSpPr>
          <p:spPr>
            <a:xfrm>
              <a:off x="4115708" y="3747319"/>
              <a:ext cx="46042" cy="46042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430" y="1"/>
                  </a:moveTo>
                  <a:lnTo>
                    <a:pt x="1" y="429"/>
                  </a:lnTo>
                  <a:lnTo>
                    <a:pt x="882" y="1310"/>
                  </a:lnTo>
                  <a:lnTo>
                    <a:pt x="1311" y="88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6" name="Google Shape;2876;p53"/>
          <p:cNvGrpSpPr/>
          <p:nvPr/>
        </p:nvGrpSpPr>
        <p:grpSpPr>
          <a:xfrm>
            <a:off x="5618711" y="2278629"/>
            <a:ext cx="363844" cy="363844"/>
            <a:chOff x="5618711" y="2278629"/>
            <a:chExt cx="363844" cy="363844"/>
          </a:xfrm>
        </p:grpSpPr>
        <p:sp>
          <p:nvSpPr>
            <p:cNvPr id="2877" name="Google Shape;2877;p53"/>
            <p:cNvSpPr/>
            <p:nvPr/>
          </p:nvSpPr>
          <p:spPr>
            <a:xfrm>
              <a:off x="5618711" y="2278629"/>
              <a:ext cx="363843" cy="363843"/>
            </a:xfrm>
            <a:custGeom>
              <a:avLst/>
              <a:gdLst/>
              <a:ahLst/>
              <a:cxnLst/>
              <a:rect l="l" t="t" r="r" b="b"/>
              <a:pathLst>
                <a:path w="10360" h="10360" extrusionOk="0">
                  <a:moveTo>
                    <a:pt x="5192" y="1"/>
                  </a:moveTo>
                  <a:cubicBezTo>
                    <a:pt x="2311" y="1"/>
                    <a:pt x="1" y="2311"/>
                    <a:pt x="1" y="5168"/>
                  </a:cubicBezTo>
                  <a:cubicBezTo>
                    <a:pt x="1" y="8050"/>
                    <a:pt x="2311" y="10360"/>
                    <a:pt x="5192" y="10360"/>
                  </a:cubicBezTo>
                  <a:cubicBezTo>
                    <a:pt x="8050" y="10360"/>
                    <a:pt x="10360" y="8050"/>
                    <a:pt x="10360" y="5168"/>
                  </a:cubicBezTo>
                  <a:cubicBezTo>
                    <a:pt x="10360" y="2311"/>
                    <a:pt x="8050" y="1"/>
                    <a:pt x="51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53"/>
            <p:cNvSpPr/>
            <p:nvPr/>
          </p:nvSpPr>
          <p:spPr>
            <a:xfrm>
              <a:off x="5658854" y="2318772"/>
              <a:ext cx="323701" cy="323701"/>
            </a:xfrm>
            <a:custGeom>
              <a:avLst/>
              <a:gdLst/>
              <a:ahLst/>
              <a:cxnLst/>
              <a:rect l="l" t="t" r="r" b="b"/>
              <a:pathLst>
                <a:path w="9217" h="9217" extrusionOk="0">
                  <a:moveTo>
                    <a:pt x="4049" y="1"/>
                  </a:moveTo>
                  <a:cubicBezTo>
                    <a:pt x="1811" y="1"/>
                    <a:pt x="1" y="1811"/>
                    <a:pt x="1" y="4025"/>
                  </a:cubicBezTo>
                  <a:cubicBezTo>
                    <a:pt x="1" y="5192"/>
                    <a:pt x="501" y="6240"/>
                    <a:pt x="1287" y="6978"/>
                  </a:cubicBezTo>
                  <a:lnTo>
                    <a:pt x="3501" y="9193"/>
                  </a:lnTo>
                  <a:cubicBezTo>
                    <a:pt x="3668" y="9217"/>
                    <a:pt x="3859" y="9217"/>
                    <a:pt x="4049" y="9217"/>
                  </a:cubicBezTo>
                  <a:cubicBezTo>
                    <a:pt x="6907" y="9217"/>
                    <a:pt x="9217" y="6907"/>
                    <a:pt x="9217" y="4025"/>
                  </a:cubicBezTo>
                  <a:cubicBezTo>
                    <a:pt x="9217" y="3859"/>
                    <a:pt x="9217" y="3668"/>
                    <a:pt x="9193" y="3501"/>
                  </a:cubicBezTo>
                  <a:lnTo>
                    <a:pt x="6978" y="1287"/>
                  </a:lnTo>
                  <a:cubicBezTo>
                    <a:pt x="6240" y="501"/>
                    <a:pt x="5192" y="1"/>
                    <a:pt x="4049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53"/>
            <p:cNvSpPr/>
            <p:nvPr/>
          </p:nvSpPr>
          <p:spPr>
            <a:xfrm>
              <a:off x="5658854" y="2318772"/>
              <a:ext cx="283559" cy="283559"/>
            </a:xfrm>
            <a:custGeom>
              <a:avLst/>
              <a:gdLst/>
              <a:ahLst/>
              <a:cxnLst/>
              <a:rect l="l" t="t" r="r" b="b"/>
              <a:pathLst>
                <a:path w="8074" h="8074" extrusionOk="0">
                  <a:moveTo>
                    <a:pt x="4049" y="1"/>
                  </a:moveTo>
                  <a:cubicBezTo>
                    <a:pt x="1811" y="1"/>
                    <a:pt x="1" y="1811"/>
                    <a:pt x="1" y="4025"/>
                  </a:cubicBezTo>
                  <a:cubicBezTo>
                    <a:pt x="1" y="6264"/>
                    <a:pt x="1811" y="8074"/>
                    <a:pt x="4049" y="8074"/>
                  </a:cubicBezTo>
                  <a:cubicBezTo>
                    <a:pt x="6264" y="8074"/>
                    <a:pt x="8074" y="6264"/>
                    <a:pt x="8074" y="4025"/>
                  </a:cubicBezTo>
                  <a:cubicBezTo>
                    <a:pt x="8074" y="1811"/>
                    <a:pt x="6264" y="1"/>
                    <a:pt x="40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53"/>
            <p:cNvSpPr/>
            <p:nvPr/>
          </p:nvSpPr>
          <p:spPr>
            <a:xfrm>
              <a:off x="5801059" y="2318772"/>
              <a:ext cx="141358" cy="283559"/>
            </a:xfrm>
            <a:custGeom>
              <a:avLst/>
              <a:gdLst/>
              <a:ahLst/>
              <a:cxnLst/>
              <a:rect l="l" t="t" r="r" b="b"/>
              <a:pathLst>
                <a:path w="4025" h="8074" extrusionOk="0">
                  <a:moveTo>
                    <a:pt x="0" y="1"/>
                  </a:moveTo>
                  <a:lnTo>
                    <a:pt x="0" y="8074"/>
                  </a:lnTo>
                  <a:cubicBezTo>
                    <a:pt x="2215" y="8074"/>
                    <a:pt x="4025" y="6264"/>
                    <a:pt x="4025" y="4025"/>
                  </a:cubicBezTo>
                  <a:cubicBezTo>
                    <a:pt x="4025" y="1811"/>
                    <a:pt x="2215" y="1"/>
                    <a:pt x="0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53"/>
            <p:cNvSpPr/>
            <p:nvPr/>
          </p:nvSpPr>
          <p:spPr>
            <a:xfrm>
              <a:off x="5692324" y="2352243"/>
              <a:ext cx="216655" cy="215812"/>
            </a:xfrm>
            <a:custGeom>
              <a:avLst/>
              <a:gdLst/>
              <a:ahLst/>
              <a:cxnLst/>
              <a:rect l="l" t="t" r="r" b="b"/>
              <a:pathLst>
                <a:path w="6169" h="6145" extrusionOk="0">
                  <a:moveTo>
                    <a:pt x="3096" y="0"/>
                  </a:moveTo>
                  <a:cubicBezTo>
                    <a:pt x="1382" y="0"/>
                    <a:pt x="0" y="1382"/>
                    <a:pt x="0" y="3072"/>
                  </a:cubicBezTo>
                  <a:cubicBezTo>
                    <a:pt x="0" y="4787"/>
                    <a:pt x="1382" y="6144"/>
                    <a:pt x="3096" y="6144"/>
                  </a:cubicBezTo>
                  <a:cubicBezTo>
                    <a:pt x="4787" y="6144"/>
                    <a:pt x="6168" y="4787"/>
                    <a:pt x="6168" y="3072"/>
                  </a:cubicBezTo>
                  <a:cubicBezTo>
                    <a:pt x="6168" y="1382"/>
                    <a:pt x="4787" y="0"/>
                    <a:pt x="30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53"/>
            <p:cNvSpPr/>
            <p:nvPr/>
          </p:nvSpPr>
          <p:spPr>
            <a:xfrm>
              <a:off x="5801059" y="2352243"/>
              <a:ext cx="107924" cy="215812"/>
            </a:xfrm>
            <a:custGeom>
              <a:avLst/>
              <a:gdLst/>
              <a:ahLst/>
              <a:cxnLst/>
              <a:rect l="l" t="t" r="r" b="b"/>
              <a:pathLst>
                <a:path w="3073" h="6145" extrusionOk="0">
                  <a:moveTo>
                    <a:pt x="0" y="0"/>
                  </a:moveTo>
                  <a:lnTo>
                    <a:pt x="0" y="6144"/>
                  </a:lnTo>
                  <a:cubicBezTo>
                    <a:pt x="1691" y="6144"/>
                    <a:pt x="3072" y="4787"/>
                    <a:pt x="3072" y="3072"/>
                  </a:cubicBezTo>
                  <a:cubicBezTo>
                    <a:pt x="3072" y="1382"/>
                    <a:pt x="1691" y="0"/>
                    <a:pt x="0" y="0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53"/>
            <p:cNvSpPr/>
            <p:nvPr/>
          </p:nvSpPr>
          <p:spPr>
            <a:xfrm>
              <a:off x="5727445" y="2387364"/>
              <a:ext cx="146380" cy="146380"/>
            </a:xfrm>
            <a:custGeom>
              <a:avLst/>
              <a:gdLst/>
              <a:ahLst/>
              <a:cxnLst/>
              <a:rect l="l" t="t" r="r" b="b"/>
              <a:pathLst>
                <a:path w="4168" h="4168" extrusionOk="0">
                  <a:moveTo>
                    <a:pt x="2096" y="0"/>
                  </a:moveTo>
                  <a:cubicBezTo>
                    <a:pt x="929" y="0"/>
                    <a:pt x="0" y="929"/>
                    <a:pt x="0" y="2072"/>
                  </a:cubicBezTo>
                  <a:cubicBezTo>
                    <a:pt x="0" y="3239"/>
                    <a:pt x="929" y="4168"/>
                    <a:pt x="2096" y="4168"/>
                  </a:cubicBezTo>
                  <a:cubicBezTo>
                    <a:pt x="3239" y="4168"/>
                    <a:pt x="4168" y="3239"/>
                    <a:pt x="4168" y="2072"/>
                  </a:cubicBezTo>
                  <a:cubicBezTo>
                    <a:pt x="4168" y="929"/>
                    <a:pt x="3239" y="0"/>
                    <a:pt x="2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53"/>
            <p:cNvSpPr/>
            <p:nvPr/>
          </p:nvSpPr>
          <p:spPr>
            <a:xfrm>
              <a:off x="5801059" y="2387364"/>
              <a:ext cx="72769" cy="146380"/>
            </a:xfrm>
            <a:custGeom>
              <a:avLst/>
              <a:gdLst/>
              <a:ahLst/>
              <a:cxnLst/>
              <a:rect l="l" t="t" r="r" b="b"/>
              <a:pathLst>
                <a:path w="2072" h="4168" extrusionOk="0">
                  <a:moveTo>
                    <a:pt x="0" y="0"/>
                  </a:moveTo>
                  <a:lnTo>
                    <a:pt x="0" y="4168"/>
                  </a:lnTo>
                  <a:cubicBezTo>
                    <a:pt x="1143" y="4168"/>
                    <a:pt x="2072" y="3239"/>
                    <a:pt x="2072" y="2072"/>
                  </a:cubicBezTo>
                  <a:cubicBezTo>
                    <a:pt x="2072" y="929"/>
                    <a:pt x="1143" y="0"/>
                    <a:pt x="0" y="0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53"/>
            <p:cNvSpPr/>
            <p:nvPr/>
          </p:nvSpPr>
          <p:spPr>
            <a:xfrm>
              <a:off x="5739984" y="2410789"/>
              <a:ext cx="121304" cy="122955"/>
            </a:xfrm>
            <a:custGeom>
              <a:avLst/>
              <a:gdLst/>
              <a:ahLst/>
              <a:cxnLst/>
              <a:rect l="l" t="t" r="r" b="b"/>
              <a:pathLst>
                <a:path w="3454" h="3501" extrusionOk="0">
                  <a:moveTo>
                    <a:pt x="1739" y="0"/>
                  </a:moveTo>
                  <a:cubicBezTo>
                    <a:pt x="1739" y="0"/>
                    <a:pt x="858" y="858"/>
                    <a:pt x="644" y="1572"/>
                  </a:cubicBezTo>
                  <a:lnTo>
                    <a:pt x="453" y="1048"/>
                  </a:lnTo>
                  <a:cubicBezTo>
                    <a:pt x="453" y="1048"/>
                    <a:pt x="1" y="1763"/>
                    <a:pt x="1" y="2572"/>
                  </a:cubicBezTo>
                  <a:cubicBezTo>
                    <a:pt x="382" y="3120"/>
                    <a:pt x="1001" y="3501"/>
                    <a:pt x="1739" y="3501"/>
                  </a:cubicBezTo>
                  <a:cubicBezTo>
                    <a:pt x="2454" y="3501"/>
                    <a:pt x="3073" y="3120"/>
                    <a:pt x="3454" y="2572"/>
                  </a:cubicBezTo>
                  <a:cubicBezTo>
                    <a:pt x="3454" y="1763"/>
                    <a:pt x="3001" y="1048"/>
                    <a:pt x="3001" y="1048"/>
                  </a:cubicBezTo>
                  <a:lnTo>
                    <a:pt x="2811" y="1572"/>
                  </a:lnTo>
                  <a:cubicBezTo>
                    <a:pt x="2596" y="858"/>
                    <a:pt x="1739" y="0"/>
                    <a:pt x="17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53"/>
            <p:cNvSpPr/>
            <p:nvPr/>
          </p:nvSpPr>
          <p:spPr>
            <a:xfrm>
              <a:off x="5801059" y="2411632"/>
              <a:ext cx="60231" cy="122112"/>
            </a:xfrm>
            <a:custGeom>
              <a:avLst/>
              <a:gdLst/>
              <a:ahLst/>
              <a:cxnLst/>
              <a:rect l="l" t="t" r="r" b="b"/>
              <a:pathLst>
                <a:path w="1715" h="3477" extrusionOk="0">
                  <a:moveTo>
                    <a:pt x="0" y="0"/>
                  </a:moveTo>
                  <a:lnTo>
                    <a:pt x="0" y="3477"/>
                  </a:lnTo>
                  <a:cubicBezTo>
                    <a:pt x="715" y="3477"/>
                    <a:pt x="1334" y="3120"/>
                    <a:pt x="1715" y="2572"/>
                  </a:cubicBezTo>
                  <a:cubicBezTo>
                    <a:pt x="1715" y="1762"/>
                    <a:pt x="1262" y="1048"/>
                    <a:pt x="1262" y="1048"/>
                  </a:cubicBezTo>
                  <a:lnTo>
                    <a:pt x="1072" y="1548"/>
                  </a:lnTo>
                  <a:cubicBezTo>
                    <a:pt x="857" y="8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3"/>
            <p:cNvSpPr/>
            <p:nvPr/>
          </p:nvSpPr>
          <p:spPr>
            <a:xfrm>
              <a:off x="5767589" y="2471830"/>
              <a:ext cx="66096" cy="61917"/>
            </a:xfrm>
            <a:custGeom>
              <a:avLst/>
              <a:gdLst/>
              <a:ahLst/>
              <a:cxnLst/>
              <a:rect l="l" t="t" r="r" b="b"/>
              <a:pathLst>
                <a:path w="1882" h="1763" extrusionOk="0">
                  <a:moveTo>
                    <a:pt x="953" y="1"/>
                  </a:moveTo>
                  <a:cubicBezTo>
                    <a:pt x="953" y="1"/>
                    <a:pt x="1" y="810"/>
                    <a:pt x="72" y="1572"/>
                  </a:cubicBezTo>
                  <a:cubicBezTo>
                    <a:pt x="334" y="1692"/>
                    <a:pt x="620" y="1763"/>
                    <a:pt x="929" y="1763"/>
                  </a:cubicBezTo>
                  <a:lnTo>
                    <a:pt x="953" y="1763"/>
                  </a:lnTo>
                  <a:cubicBezTo>
                    <a:pt x="1263" y="1763"/>
                    <a:pt x="1549" y="1692"/>
                    <a:pt x="1810" y="1572"/>
                  </a:cubicBezTo>
                  <a:cubicBezTo>
                    <a:pt x="1882" y="810"/>
                    <a:pt x="953" y="1"/>
                    <a:pt x="9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53"/>
            <p:cNvSpPr/>
            <p:nvPr/>
          </p:nvSpPr>
          <p:spPr>
            <a:xfrm>
              <a:off x="5801059" y="2471830"/>
              <a:ext cx="32626" cy="61917"/>
            </a:xfrm>
            <a:custGeom>
              <a:avLst/>
              <a:gdLst/>
              <a:ahLst/>
              <a:cxnLst/>
              <a:rect l="l" t="t" r="r" b="b"/>
              <a:pathLst>
                <a:path w="929" h="1763" extrusionOk="0">
                  <a:moveTo>
                    <a:pt x="0" y="1"/>
                  </a:moveTo>
                  <a:lnTo>
                    <a:pt x="0" y="1763"/>
                  </a:lnTo>
                  <a:cubicBezTo>
                    <a:pt x="310" y="1763"/>
                    <a:pt x="596" y="1692"/>
                    <a:pt x="857" y="1572"/>
                  </a:cubicBezTo>
                  <a:cubicBezTo>
                    <a:pt x="929" y="81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9" name="Google Shape;2889;p53"/>
          <p:cNvGrpSpPr/>
          <p:nvPr/>
        </p:nvGrpSpPr>
        <p:grpSpPr>
          <a:xfrm>
            <a:off x="4818304" y="2267777"/>
            <a:ext cx="363845" cy="363850"/>
            <a:chOff x="4818304" y="2267777"/>
            <a:chExt cx="363845" cy="363850"/>
          </a:xfrm>
        </p:grpSpPr>
        <p:sp>
          <p:nvSpPr>
            <p:cNvPr id="2890" name="Google Shape;2890;p53"/>
            <p:cNvSpPr/>
            <p:nvPr/>
          </p:nvSpPr>
          <p:spPr>
            <a:xfrm>
              <a:off x="4818304" y="2267777"/>
              <a:ext cx="363843" cy="335080"/>
            </a:xfrm>
            <a:custGeom>
              <a:avLst/>
              <a:gdLst/>
              <a:ahLst/>
              <a:cxnLst/>
              <a:rect l="l" t="t" r="r" b="b"/>
              <a:pathLst>
                <a:path w="10360" h="9541" extrusionOk="0">
                  <a:moveTo>
                    <a:pt x="5168" y="0"/>
                  </a:moveTo>
                  <a:cubicBezTo>
                    <a:pt x="2310" y="0"/>
                    <a:pt x="0" y="2334"/>
                    <a:pt x="0" y="5192"/>
                  </a:cubicBezTo>
                  <a:cubicBezTo>
                    <a:pt x="0" y="6882"/>
                    <a:pt x="786" y="8359"/>
                    <a:pt x="2048" y="9311"/>
                  </a:cubicBezTo>
                  <a:cubicBezTo>
                    <a:pt x="2263" y="9478"/>
                    <a:pt x="2492" y="9541"/>
                    <a:pt x="2733" y="9541"/>
                  </a:cubicBezTo>
                  <a:cubicBezTo>
                    <a:pt x="3458" y="9541"/>
                    <a:pt x="4293" y="8978"/>
                    <a:pt x="5168" y="8978"/>
                  </a:cubicBezTo>
                  <a:cubicBezTo>
                    <a:pt x="6061" y="8978"/>
                    <a:pt x="6887" y="9541"/>
                    <a:pt x="7616" y="9541"/>
                  </a:cubicBezTo>
                  <a:cubicBezTo>
                    <a:pt x="7859" y="9541"/>
                    <a:pt x="8091" y="9478"/>
                    <a:pt x="8311" y="9311"/>
                  </a:cubicBezTo>
                  <a:cubicBezTo>
                    <a:pt x="9550" y="8359"/>
                    <a:pt x="10359" y="6882"/>
                    <a:pt x="10359" y="5192"/>
                  </a:cubicBezTo>
                  <a:cubicBezTo>
                    <a:pt x="10359" y="2334"/>
                    <a:pt x="8049" y="0"/>
                    <a:pt x="5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53"/>
            <p:cNvSpPr/>
            <p:nvPr/>
          </p:nvSpPr>
          <p:spPr>
            <a:xfrm>
              <a:off x="4889388" y="2296190"/>
              <a:ext cx="292760" cy="308213"/>
            </a:xfrm>
            <a:custGeom>
              <a:avLst/>
              <a:gdLst/>
              <a:ahLst/>
              <a:cxnLst/>
              <a:rect l="l" t="t" r="r" b="b"/>
              <a:pathLst>
                <a:path w="8336" h="8776" extrusionOk="0">
                  <a:moveTo>
                    <a:pt x="3144" y="1"/>
                  </a:moveTo>
                  <a:cubicBezTo>
                    <a:pt x="2739" y="1"/>
                    <a:pt x="858" y="72"/>
                    <a:pt x="905" y="2549"/>
                  </a:cubicBezTo>
                  <a:cubicBezTo>
                    <a:pt x="810" y="2644"/>
                    <a:pt x="739" y="2763"/>
                    <a:pt x="762" y="2930"/>
                  </a:cubicBezTo>
                  <a:lnTo>
                    <a:pt x="810" y="3287"/>
                  </a:lnTo>
                  <a:cubicBezTo>
                    <a:pt x="810" y="3406"/>
                    <a:pt x="881" y="3525"/>
                    <a:pt x="1001" y="3597"/>
                  </a:cubicBezTo>
                  <a:cubicBezTo>
                    <a:pt x="1167" y="4787"/>
                    <a:pt x="1501" y="5573"/>
                    <a:pt x="1501" y="5573"/>
                  </a:cubicBezTo>
                  <a:lnTo>
                    <a:pt x="1929" y="6002"/>
                  </a:lnTo>
                  <a:lnTo>
                    <a:pt x="1215" y="6002"/>
                  </a:lnTo>
                  <a:cubicBezTo>
                    <a:pt x="548" y="6002"/>
                    <a:pt x="0" y="6550"/>
                    <a:pt x="0" y="7216"/>
                  </a:cubicBezTo>
                  <a:lnTo>
                    <a:pt x="0" y="8502"/>
                  </a:lnTo>
                  <a:cubicBezTo>
                    <a:pt x="269" y="8705"/>
                    <a:pt x="557" y="8776"/>
                    <a:pt x="860" y="8776"/>
                  </a:cubicBezTo>
                  <a:cubicBezTo>
                    <a:pt x="1555" y="8776"/>
                    <a:pt x="2332" y="8407"/>
                    <a:pt x="3144" y="8407"/>
                  </a:cubicBezTo>
                  <a:cubicBezTo>
                    <a:pt x="3972" y="8407"/>
                    <a:pt x="4743" y="8776"/>
                    <a:pt x="5432" y="8776"/>
                  </a:cubicBezTo>
                  <a:cubicBezTo>
                    <a:pt x="5733" y="8776"/>
                    <a:pt x="6019" y="8705"/>
                    <a:pt x="6287" y="8502"/>
                  </a:cubicBezTo>
                  <a:cubicBezTo>
                    <a:pt x="7526" y="7550"/>
                    <a:pt x="8335" y="6050"/>
                    <a:pt x="8335" y="4383"/>
                  </a:cubicBezTo>
                  <a:cubicBezTo>
                    <a:pt x="8335" y="4311"/>
                    <a:pt x="8335" y="4240"/>
                    <a:pt x="8335" y="4168"/>
                  </a:cubicBezTo>
                  <a:lnTo>
                    <a:pt x="4811" y="668"/>
                  </a:lnTo>
                  <a:cubicBezTo>
                    <a:pt x="4239" y="25"/>
                    <a:pt x="3406" y="1"/>
                    <a:pt x="3144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53"/>
            <p:cNvSpPr/>
            <p:nvPr/>
          </p:nvSpPr>
          <p:spPr>
            <a:xfrm>
              <a:off x="4936205" y="2390700"/>
              <a:ext cx="17630" cy="21774"/>
            </a:xfrm>
            <a:custGeom>
              <a:avLst/>
              <a:gdLst/>
              <a:ahLst/>
              <a:cxnLst/>
              <a:rect l="l" t="t" r="r" b="b"/>
              <a:pathLst>
                <a:path w="502" h="620" extrusionOk="0">
                  <a:moveTo>
                    <a:pt x="1" y="1"/>
                  </a:moveTo>
                  <a:lnTo>
                    <a:pt x="1" y="96"/>
                  </a:lnTo>
                  <a:lnTo>
                    <a:pt x="25" y="96"/>
                  </a:lnTo>
                  <a:lnTo>
                    <a:pt x="25" y="1"/>
                  </a:lnTo>
                  <a:close/>
                  <a:moveTo>
                    <a:pt x="311" y="358"/>
                  </a:moveTo>
                  <a:lnTo>
                    <a:pt x="311" y="453"/>
                  </a:lnTo>
                  <a:lnTo>
                    <a:pt x="334" y="453"/>
                  </a:lnTo>
                  <a:lnTo>
                    <a:pt x="334" y="358"/>
                  </a:lnTo>
                  <a:close/>
                  <a:moveTo>
                    <a:pt x="477" y="501"/>
                  </a:moveTo>
                  <a:lnTo>
                    <a:pt x="477" y="620"/>
                  </a:lnTo>
                  <a:lnTo>
                    <a:pt x="501" y="620"/>
                  </a:lnTo>
                  <a:lnTo>
                    <a:pt x="501" y="501"/>
                  </a:lnTo>
                  <a:close/>
                </a:path>
              </a:pathLst>
            </a:custGeom>
            <a:solidFill>
              <a:srgbClr val="003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3"/>
            <p:cNvSpPr/>
            <p:nvPr/>
          </p:nvSpPr>
          <p:spPr>
            <a:xfrm>
              <a:off x="4913622" y="2296190"/>
              <a:ext cx="172334" cy="195759"/>
            </a:xfrm>
            <a:custGeom>
              <a:avLst/>
              <a:gdLst/>
              <a:ahLst/>
              <a:cxnLst/>
              <a:rect l="l" t="t" r="r" b="b"/>
              <a:pathLst>
                <a:path w="4907" h="5574" extrusionOk="0">
                  <a:moveTo>
                    <a:pt x="2454" y="1"/>
                  </a:moveTo>
                  <a:cubicBezTo>
                    <a:pt x="2025" y="1"/>
                    <a:pt x="1" y="72"/>
                    <a:pt x="239" y="2882"/>
                  </a:cubicBezTo>
                  <a:cubicBezTo>
                    <a:pt x="358" y="4454"/>
                    <a:pt x="811" y="5573"/>
                    <a:pt x="811" y="5573"/>
                  </a:cubicBezTo>
                  <a:lnTo>
                    <a:pt x="4121" y="5573"/>
                  </a:lnTo>
                  <a:cubicBezTo>
                    <a:pt x="4121" y="5573"/>
                    <a:pt x="4573" y="4454"/>
                    <a:pt x="4692" y="2882"/>
                  </a:cubicBezTo>
                  <a:cubicBezTo>
                    <a:pt x="4907" y="72"/>
                    <a:pt x="2906" y="1"/>
                    <a:pt x="2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3"/>
            <p:cNvSpPr/>
            <p:nvPr/>
          </p:nvSpPr>
          <p:spPr>
            <a:xfrm>
              <a:off x="4999774" y="2296190"/>
              <a:ext cx="86184" cy="195759"/>
            </a:xfrm>
            <a:custGeom>
              <a:avLst/>
              <a:gdLst/>
              <a:ahLst/>
              <a:cxnLst/>
              <a:rect l="l" t="t" r="r" b="b"/>
              <a:pathLst>
                <a:path w="2454" h="5574" extrusionOk="0">
                  <a:moveTo>
                    <a:pt x="1" y="1"/>
                  </a:moveTo>
                  <a:lnTo>
                    <a:pt x="1" y="5573"/>
                  </a:lnTo>
                  <a:lnTo>
                    <a:pt x="1668" y="5573"/>
                  </a:lnTo>
                  <a:cubicBezTo>
                    <a:pt x="1668" y="5573"/>
                    <a:pt x="2120" y="4454"/>
                    <a:pt x="2239" y="2882"/>
                  </a:cubicBezTo>
                  <a:cubicBezTo>
                    <a:pt x="2454" y="72"/>
                    <a:pt x="453" y="1"/>
                    <a:pt x="1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3"/>
            <p:cNvSpPr/>
            <p:nvPr/>
          </p:nvSpPr>
          <p:spPr>
            <a:xfrm>
              <a:off x="4972169" y="2469336"/>
              <a:ext cx="55244" cy="42671"/>
            </a:xfrm>
            <a:custGeom>
              <a:avLst/>
              <a:gdLst/>
              <a:ahLst/>
              <a:cxnLst/>
              <a:rect l="l" t="t" r="r" b="b"/>
              <a:pathLst>
                <a:path w="1573" h="1215" extrusionOk="0">
                  <a:moveTo>
                    <a:pt x="1" y="0"/>
                  </a:moveTo>
                  <a:lnTo>
                    <a:pt x="1" y="1215"/>
                  </a:lnTo>
                  <a:lnTo>
                    <a:pt x="1573" y="1215"/>
                  </a:lnTo>
                  <a:lnTo>
                    <a:pt x="1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3"/>
            <p:cNvSpPr/>
            <p:nvPr/>
          </p:nvSpPr>
          <p:spPr>
            <a:xfrm>
              <a:off x="4999774" y="2469336"/>
              <a:ext cx="27639" cy="42671"/>
            </a:xfrm>
            <a:custGeom>
              <a:avLst/>
              <a:gdLst/>
              <a:ahLst/>
              <a:cxnLst/>
              <a:rect l="l" t="t" r="r" b="b"/>
              <a:pathLst>
                <a:path w="787" h="1215" extrusionOk="0">
                  <a:moveTo>
                    <a:pt x="1" y="0"/>
                  </a:moveTo>
                  <a:lnTo>
                    <a:pt x="1" y="1215"/>
                  </a:lnTo>
                  <a:lnTo>
                    <a:pt x="787" y="121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53"/>
            <p:cNvSpPr/>
            <p:nvPr/>
          </p:nvSpPr>
          <p:spPr>
            <a:xfrm>
              <a:off x="4915308" y="2312942"/>
              <a:ext cx="169805" cy="173142"/>
            </a:xfrm>
            <a:custGeom>
              <a:avLst/>
              <a:gdLst/>
              <a:ahLst/>
              <a:cxnLst/>
              <a:rect l="l" t="t" r="r" b="b"/>
              <a:pathLst>
                <a:path w="4835" h="4930" extrusionOk="0">
                  <a:moveTo>
                    <a:pt x="2406" y="0"/>
                  </a:moveTo>
                  <a:cubicBezTo>
                    <a:pt x="1525" y="0"/>
                    <a:pt x="477" y="714"/>
                    <a:pt x="382" y="1953"/>
                  </a:cubicBezTo>
                  <a:cubicBezTo>
                    <a:pt x="167" y="2000"/>
                    <a:pt x="1" y="2215"/>
                    <a:pt x="24" y="2453"/>
                  </a:cubicBezTo>
                  <a:lnTo>
                    <a:pt x="72" y="2810"/>
                  </a:lnTo>
                  <a:cubicBezTo>
                    <a:pt x="95" y="3035"/>
                    <a:pt x="286" y="3217"/>
                    <a:pt x="508" y="3217"/>
                  </a:cubicBezTo>
                  <a:cubicBezTo>
                    <a:pt x="521" y="3217"/>
                    <a:pt x="535" y="3216"/>
                    <a:pt x="548" y="3215"/>
                  </a:cubicBezTo>
                  <a:lnTo>
                    <a:pt x="596" y="3191"/>
                  </a:lnTo>
                  <a:cubicBezTo>
                    <a:pt x="1096" y="4501"/>
                    <a:pt x="1906" y="4834"/>
                    <a:pt x="2406" y="4930"/>
                  </a:cubicBezTo>
                  <a:cubicBezTo>
                    <a:pt x="2906" y="4834"/>
                    <a:pt x="3716" y="4501"/>
                    <a:pt x="4216" y="3191"/>
                  </a:cubicBezTo>
                  <a:lnTo>
                    <a:pt x="4263" y="3215"/>
                  </a:lnTo>
                  <a:cubicBezTo>
                    <a:pt x="4277" y="3216"/>
                    <a:pt x="4290" y="3217"/>
                    <a:pt x="4304" y="3217"/>
                  </a:cubicBezTo>
                  <a:cubicBezTo>
                    <a:pt x="4528" y="3217"/>
                    <a:pt x="4741" y="3035"/>
                    <a:pt x="4764" y="2810"/>
                  </a:cubicBezTo>
                  <a:lnTo>
                    <a:pt x="4787" y="2453"/>
                  </a:lnTo>
                  <a:cubicBezTo>
                    <a:pt x="4835" y="2215"/>
                    <a:pt x="4668" y="2000"/>
                    <a:pt x="4430" y="1953"/>
                  </a:cubicBezTo>
                  <a:cubicBezTo>
                    <a:pt x="4359" y="714"/>
                    <a:pt x="3287" y="0"/>
                    <a:pt x="2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53"/>
            <p:cNvSpPr/>
            <p:nvPr/>
          </p:nvSpPr>
          <p:spPr>
            <a:xfrm>
              <a:off x="4999774" y="2312942"/>
              <a:ext cx="85342" cy="173142"/>
            </a:xfrm>
            <a:custGeom>
              <a:avLst/>
              <a:gdLst/>
              <a:ahLst/>
              <a:cxnLst/>
              <a:rect l="l" t="t" r="r" b="b"/>
              <a:pathLst>
                <a:path w="2430" h="4930" extrusionOk="0">
                  <a:moveTo>
                    <a:pt x="1" y="0"/>
                  </a:moveTo>
                  <a:lnTo>
                    <a:pt x="1" y="4930"/>
                  </a:lnTo>
                  <a:cubicBezTo>
                    <a:pt x="501" y="4834"/>
                    <a:pt x="1311" y="4501"/>
                    <a:pt x="1811" y="3191"/>
                  </a:cubicBezTo>
                  <a:lnTo>
                    <a:pt x="1858" y="3215"/>
                  </a:lnTo>
                  <a:cubicBezTo>
                    <a:pt x="1872" y="3216"/>
                    <a:pt x="1885" y="3217"/>
                    <a:pt x="1899" y="3217"/>
                  </a:cubicBezTo>
                  <a:cubicBezTo>
                    <a:pt x="2123" y="3217"/>
                    <a:pt x="2336" y="3035"/>
                    <a:pt x="2359" y="2810"/>
                  </a:cubicBezTo>
                  <a:lnTo>
                    <a:pt x="2382" y="2453"/>
                  </a:lnTo>
                  <a:cubicBezTo>
                    <a:pt x="2430" y="2215"/>
                    <a:pt x="2263" y="2000"/>
                    <a:pt x="2025" y="1953"/>
                  </a:cubicBezTo>
                  <a:cubicBezTo>
                    <a:pt x="1954" y="714"/>
                    <a:pt x="882" y="0"/>
                    <a:pt x="1" y="0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53"/>
            <p:cNvSpPr/>
            <p:nvPr/>
          </p:nvSpPr>
          <p:spPr>
            <a:xfrm>
              <a:off x="4999774" y="2394072"/>
              <a:ext cx="38527" cy="46007"/>
            </a:xfrm>
            <a:custGeom>
              <a:avLst/>
              <a:gdLst/>
              <a:ahLst/>
              <a:cxnLst/>
              <a:rect l="l" t="t" r="r" b="b"/>
              <a:pathLst>
                <a:path w="1097" h="1310" extrusionOk="0">
                  <a:moveTo>
                    <a:pt x="1" y="0"/>
                  </a:moveTo>
                  <a:lnTo>
                    <a:pt x="1" y="1310"/>
                  </a:lnTo>
                  <a:lnTo>
                    <a:pt x="382" y="1310"/>
                  </a:lnTo>
                  <a:lnTo>
                    <a:pt x="382" y="381"/>
                  </a:lnTo>
                  <a:lnTo>
                    <a:pt x="1096" y="381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53"/>
            <p:cNvSpPr/>
            <p:nvPr/>
          </p:nvSpPr>
          <p:spPr>
            <a:xfrm>
              <a:off x="4958787" y="2394072"/>
              <a:ext cx="32662" cy="13416"/>
            </a:xfrm>
            <a:custGeom>
              <a:avLst/>
              <a:gdLst/>
              <a:ahLst/>
              <a:cxnLst/>
              <a:rect l="l" t="t" r="r" b="b"/>
              <a:pathLst>
                <a:path w="930" h="382" extrusionOk="0">
                  <a:moveTo>
                    <a:pt x="1" y="0"/>
                  </a:moveTo>
                  <a:lnTo>
                    <a:pt x="1" y="381"/>
                  </a:lnTo>
                  <a:lnTo>
                    <a:pt x="930" y="381"/>
                  </a:lnTo>
                  <a:lnTo>
                    <a:pt x="930" y="0"/>
                  </a:lnTo>
                  <a:close/>
                </a:path>
              </a:pathLst>
            </a:custGeom>
            <a:solidFill>
              <a:srgbClr val="FFC4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53"/>
            <p:cNvSpPr/>
            <p:nvPr/>
          </p:nvSpPr>
          <p:spPr>
            <a:xfrm>
              <a:off x="4889388" y="2506951"/>
              <a:ext cx="220835" cy="124676"/>
            </a:xfrm>
            <a:custGeom>
              <a:avLst/>
              <a:gdLst/>
              <a:ahLst/>
              <a:cxnLst/>
              <a:rect l="l" t="t" r="r" b="b"/>
              <a:pathLst>
                <a:path w="6288" h="3550" extrusionOk="0">
                  <a:moveTo>
                    <a:pt x="1215" y="1"/>
                  </a:moveTo>
                  <a:cubicBezTo>
                    <a:pt x="548" y="1"/>
                    <a:pt x="0" y="549"/>
                    <a:pt x="0" y="1215"/>
                  </a:cubicBezTo>
                  <a:lnTo>
                    <a:pt x="0" y="2501"/>
                  </a:lnTo>
                  <a:cubicBezTo>
                    <a:pt x="881" y="3168"/>
                    <a:pt x="1977" y="3549"/>
                    <a:pt x="3144" y="3549"/>
                  </a:cubicBezTo>
                  <a:cubicBezTo>
                    <a:pt x="4335" y="3549"/>
                    <a:pt x="5430" y="3168"/>
                    <a:pt x="6287" y="2501"/>
                  </a:cubicBezTo>
                  <a:lnTo>
                    <a:pt x="6287" y="1215"/>
                  </a:lnTo>
                  <a:cubicBezTo>
                    <a:pt x="6287" y="549"/>
                    <a:pt x="5740" y="1"/>
                    <a:pt x="50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3"/>
            <p:cNvSpPr/>
            <p:nvPr/>
          </p:nvSpPr>
          <p:spPr>
            <a:xfrm>
              <a:off x="4999774" y="2506951"/>
              <a:ext cx="110452" cy="124676"/>
            </a:xfrm>
            <a:custGeom>
              <a:avLst/>
              <a:gdLst/>
              <a:ahLst/>
              <a:cxnLst/>
              <a:rect l="l" t="t" r="r" b="b"/>
              <a:pathLst>
                <a:path w="3145" h="3550" extrusionOk="0">
                  <a:moveTo>
                    <a:pt x="1" y="1"/>
                  </a:moveTo>
                  <a:lnTo>
                    <a:pt x="1" y="3549"/>
                  </a:lnTo>
                  <a:cubicBezTo>
                    <a:pt x="1192" y="3549"/>
                    <a:pt x="2287" y="3168"/>
                    <a:pt x="3144" y="2501"/>
                  </a:cubicBezTo>
                  <a:lnTo>
                    <a:pt x="3144" y="1215"/>
                  </a:lnTo>
                  <a:cubicBezTo>
                    <a:pt x="3144" y="549"/>
                    <a:pt x="2597" y="1"/>
                    <a:pt x="1954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53"/>
            <p:cNvSpPr/>
            <p:nvPr/>
          </p:nvSpPr>
          <p:spPr>
            <a:xfrm>
              <a:off x="4928689" y="2309571"/>
              <a:ext cx="142236" cy="71961"/>
            </a:xfrm>
            <a:custGeom>
              <a:avLst/>
              <a:gdLst/>
              <a:ahLst/>
              <a:cxnLst/>
              <a:rect l="l" t="t" r="r" b="b"/>
              <a:pathLst>
                <a:path w="4050" h="2049" extrusionOk="0">
                  <a:moveTo>
                    <a:pt x="2002" y="0"/>
                  </a:moveTo>
                  <a:cubicBezTo>
                    <a:pt x="1777" y="0"/>
                    <a:pt x="1" y="63"/>
                    <a:pt x="1" y="2049"/>
                  </a:cubicBezTo>
                  <a:lnTo>
                    <a:pt x="4049" y="2049"/>
                  </a:lnTo>
                  <a:cubicBezTo>
                    <a:pt x="4049" y="63"/>
                    <a:pt x="2272" y="0"/>
                    <a:pt x="2048" y="0"/>
                  </a:cubicBezTo>
                  <a:cubicBezTo>
                    <a:pt x="2033" y="0"/>
                    <a:pt x="2025" y="1"/>
                    <a:pt x="2025" y="1"/>
                  </a:cubicBezTo>
                  <a:cubicBezTo>
                    <a:pt x="2025" y="1"/>
                    <a:pt x="2017" y="0"/>
                    <a:pt x="20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3"/>
            <p:cNvSpPr/>
            <p:nvPr/>
          </p:nvSpPr>
          <p:spPr>
            <a:xfrm>
              <a:off x="4999774" y="2309571"/>
              <a:ext cx="71153" cy="71961"/>
            </a:xfrm>
            <a:custGeom>
              <a:avLst/>
              <a:gdLst/>
              <a:ahLst/>
              <a:cxnLst/>
              <a:rect l="l" t="t" r="r" b="b"/>
              <a:pathLst>
                <a:path w="2026" h="2049" extrusionOk="0">
                  <a:moveTo>
                    <a:pt x="24" y="0"/>
                  </a:moveTo>
                  <a:cubicBezTo>
                    <a:pt x="9" y="0"/>
                    <a:pt x="1" y="1"/>
                    <a:pt x="1" y="1"/>
                  </a:cubicBezTo>
                  <a:lnTo>
                    <a:pt x="1" y="2049"/>
                  </a:lnTo>
                  <a:lnTo>
                    <a:pt x="2025" y="2049"/>
                  </a:lnTo>
                  <a:cubicBezTo>
                    <a:pt x="2025" y="63"/>
                    <a:pt x="248" y="0"/>
                    <a:pt x="24" y="0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3"/>
            <p:cNvSpPr/>
            <p:nvPr/>
          </p:nvSpPr>
          <p:spPr>
            <a:xfrm>
              <a:off x="4928689" y="2341355"/>
              <a:ext cx="142236" cy="40177"/>
            </a:xfrm>
            <a:custGeom>
              <a:avLst/>
              <a:gdLst/>
              <a:ahLst/>
              <a:cxnLst/>
              <a:rect l="l" t="t" r="r" b="b"/>
              <a:pathLst>
                <a:path w="4050" h="1144" extrusionOk="0">
                  <a:moveTo>
                    <a:pt x="2025" y="1"/>
                  </a:moveTo>
                  <a:lnTo>
                    <a:pt x="1" y="406"/>
                  </a:lnTo>
                  <a:lnTo>
                    <a:pt x="1" y="1144"/>
                  </a:lnTo>
                  <a:lnTo>
                    <a:pt x="4049" y="1144"/>
                  </a:lnTo>
                  <a:lnTo>
                    <a:pt x="4049" y="406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3"/>
            <p:cNvSpPr/>
            <p:nvPr/>
          </p:nvSpPr>
          <p:spPr>
            <a:xfrm>
              <a:off x="4999774" y="2341355"/>
              <a:ext cx="71153" cy="40177"/>
            </a:xfrm>
            <a:custGeom>
              <a:avLst/>
              <a:gdLst/>
              <a:ahLst/>
              <a:cxnLst/>
              <a:rect l="l" t="t" r="r" b="b"/>
              <a:pathLst>
                <a:path w="2026" h="1144" extrusionOk="0">
                  <a:moveTo>
                    <a:pt x="1" y="1"/>
                  </a:moveTo>
                  <a:lnTo>
                    <a:pt x="1" y="1144"/>
                  </a:lnTo>
                  <a:lnTo>
                    <a:pt x="2025" y="1144"/>
                  </a:lnTo>
                  <a:lnTo>
                    <a:pt x="2025" y="406"/>
                  </a:lnTo>
                  <a:lnTo>
                    <a:pt x="858" y="1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3"/>
            <p:cNvSpPr/>
            <p:nvPr/>
          </p:nvSpPr>
          <p:spPr>
            <a:xfrm>
              <a:off x="4928689" y="2371489"/>
              <a:ext cx="142236" cy="53558"/>
            </a:xfrm>
            <a:custGeom>
              <a:avLst/>
              <a:gdLst/>
              <a:ahLst/>
              <a:cxnLst/>
              <a:rect l="l" t="t" r="r" b="b"/>
              <a:pathLst>
                <a:path w="4050" h="1525" extrusionOk="0">
                  <a:moveTo>
                    <a:pt x="2025" y="0"/>
                  </a:moveTo>
                  <a:lnTo>
                    <a:pt x="1" y="286"/>
                  </a:lnTo>
                  <a:lnTo>
                    <a:pt x="215" y="1524"/>
                  </a:lnTo>
                  <a:lnTo>
                    <a:pt x="3835" y="1524"/>
                  </a:lnTo>
                  <a:lnTo>
                    <a:pt x="4049" y="286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3"/>
            <p:cNvSpPr/>
            <p:nvPr/>
          </p:nvSpPr>
          <p:spPr>
            <a:xfrm>
              <a:off x="4999774" y="2371489"/>
              <a:ext cx="71153" cy="53558"/>
            </a:xfrm>
            <a:custGeom>
              <a:avLst/>
              <a:gdLst/>
              <a:ahLst/>
              <a:cxnLst/>
              <a:rect l="l" t="t" r="r" b="b"/>
              <a:pathLst>
                <a:path w="2026" h="1525" extrusionOk="0">
                  <a:moveTo>
                    <a:pt x="1" y="0"/>
                  </a:moveTo>
                  <a:lnTo>
                    <a:pt x="1" y="1524"/>
                  </a:lnTo>
                  <a:lnTo>
                    <a:pt x="1811" y="1524"/>
                  </a:lnTo>
                  <a:lnTo>
                    <a:pt x="2025" y="286"/>
                  </a:lnTo>
                  <a:lnTo>
                    <a:pt x="525" y="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3"/>
            <p:cNvSpPr/>
            <p:nvPr/>
          </p:nvSpPr>
          <p:spPr>
            <a:xfrm>
              <a:off x="4967989" y="2322109"/>
              <a:ext cx="64445" cy="61952"/>
            </a:xfrm>
            <a:custGeom>
              <a:avLst/>
              <a:gdLst/>
              <a:ahLst/>
              <a:cxnLst/>
              <a:rect l="l" t="t" r="r" b="b"/>
              <a:pathLst>
                <a:path w="1835" h="1764" extrusionOk="0">
                  <a:moveTo>
                    <a:pt x="906" y="1"/>
                  </a:moveTo>
                  <a:lnTo>
                    <a:pt x="644" y="596"/>
                  </a:lnTo>
                  <a:lnTo>
                    <a:pt x="1" y="668"/>
                  </a:lnTo>
                  <a:lnTo>
                    <a:pt x="453" y="1120"/>
                  </a:lnTo>
                  <a:lnTo>
                    <a:pt x="334" y="1763"/>
                  </a:lnTo>
                  <a:lnTo>
                    <a:pt x="906" y="1454"/>
                  </a:lnTo>
                  <a:lnTo>
                    <a:pt x="1477" y="1763"/>
                  </a:lnTo>
                  <a:lnTo>
                    <a:pt x="1477" y="1763"/>
                  </a:lnTo>
                  <a:lnTo>
                    <a:pt x="1358" y="1120"/>
                  </a:lnTo>
                  <a:lnTo>
                    <a:pt x="1835" y="668"/>
                  </a:lnTo>
                  <a:lnTo>
                    <a:pt x="1192" y="596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3"/>
            <p:cNvSpPr/>
            <p:nvPr/>
          </p:nvSpPr>
          <p:spPr>
            <a:xfrm>
              <a:off x="4955451" y="2392597"/>
              <a:ext cx="33504" cy="16015"/>
            </a:xfrm>
            <a:custGeom>
              <a:avLst/>
              <a:gdLst/>
              <a:ahLst/>
              <a:cxnLst/>
              <a:rect l="l" t="t" r="r" b="b"/>
              <a:pathLst>
                <a:path w="954" h="456" extrusionOk="0">
                  <a:moveTo>
                    <a:pt x="387" y="0"/>
                  </a:moveTo>
                  <a:cubicBezTo>
                    <a:pt x="178" y="0"/>
                    <a:pt x="1" y="113"/>
                    <a:pt x="1" y="113"/>
                  </a:cubicBezTo>
                  <a:cubicBezTo>
                    <a:pt x="1" y="113"/>
                    <a:pt x="167" y="375"/>
                    <a:pt x="429" y="447"/>
                  </a:cubicBezTo>
                  <a:cubicBezTo>
                    <a:pt x="459" y="453"/>
                    <a:pt x="490" y="455"/>
                    <a:pt x="520" y="455"/>
                  </a:cubicBezTo>
                  <a:cubicBezTo>
                    <a:pt x="734" y="455"/>
                    <a:pt x="953" y="328"/>
                    <a:pt x="953" y="328"/>
                  </a:cubicBezTo>
                  <a:cubicBezTo>
                    <a:pt x="953" y="328"/>
                    <a:pt x="787" y="66"/>
                    <a:pt x="525" y="18"/>
                  </a:cubicBezTo>
                  <a:cubicBezTo>
                    <a:pt x="478" y="6"/>
                    <a:pt x="432" y="0"/>
                    <a:pt x="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53"/>
            <p:cNvSpPr/>
            <p:nvPr/>
          </p:nvSpPr>
          <p:spPr>
            <a:xfrm>
              <a:off x="5011504" y="2392597"/>
              <a:ext cx="33469" cy="16015"/>
            </a:xfrm>
            <a:custGeom>
              <a:avLst/>
              <a:gdLst/>
              <a:ahLst/>
              <a:cxnLst/>
              <a:rect l="l" t="t" r="r" b="b"/>
              <a:pathLst>
                <a:path w="953" h="456" extrusionOk="0">
                  <a:moveTo>
                    <a:pt x="566" y="0"/>
                  </a:moveTo>
                  <a:cubicBezTo>
                    <a:pt x="521" y="0"/>
                    <a:pt x="475" y="6"/>
                    <a:pt x="429" y="18"/>
                  </a:cubicBezTo>
                  <a:cubicBezTo>
                    <a:pt x="143" y="66"/>
                    <a:pt x="0" y="328"/>
                    <a:pt x="0" y="328"/>
                  </a:cubicBezTo>
                  <a:cubicBezTo>
                    <a:pt x="0" y="328"/>
                    <a:pt x="201" y="455"/>
                    <a:pt x="426" y="455"/>
                  </a:cubicBezTo>
                  <a:cubicBezTo>
                    <a:pt x="459" y="455"/>
                    <a:pt x="491" y="453"/>
                    <a:pt x="524" y="447"/>
                  </a:cubicBezTo>
                  <a:cubicBezTo>
                    <a:pt x="786" y="375"/>
                    <a:pt x="953" y="113"/>
                    <a:pt x="953" y="113"/>
                  </a:cubicBezTo>
                  <a:cubicBezTo>
                    <a:pt x="953" y="113"/>
                    <a:pt x="775" y="0"/>
                    <a:pt x="566" y="0"/>
                  </a:cubicBezTo>
                  <a:close/>
                </a:path>
              </a:pathLst>
            </a:custGeom>
            <a:solidFill>
              <a:srgbClr val="FFF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53"/>
            <p:cNvSpPr/>
            <p:nvPr/>
          </p:nvSpPr>
          <p:spPr>
            <a:xfrm>
              <a:off x="4916993" y="2561318"/>
              <a:ext cx="20932" cy="59423"/>
            </a:xfrm>
            <a:custGeom>
              <a:avLst/>
              <a:gdLst/>
              <a:ahLst/>
              <a:cxnLst/>
              <a:rect l="l" t="t" r="r" b="b"/>
              <a:pathLst>
                <a:path w="596" h="1692" extrusionOk="0">
                  <a:moveTo>
                    <a:pt x="0" y="1"/>
                  </a:moveTo>
                  <a:lnTo>
                    <a:pt x="0" y="1430"/>
                  </a:lnTo>
                  <a:cubicBezTo>
                    <a:pt x="191" y="1525"/>
                    <a:pt x="405" y="1620"/>
                    <a:pt x="596" y="1692"/>
                  </a:cubicBezTo>
                  <a:lnTo>
                    <a:pt x="5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53"/>
            <p:cNvSpPr/>
            <p:nvPr/>
          </p:nvSpPr>
          <p:spPr>
            <a:xfrm>
              <a:off x="5061692" y="2561318"/>
              <a:ext cx="21774" cy="59423"/>
            </a:xfrm>
            <a:custGeom>
              <a:avLst/>
              <a:gdLst/>
              <a:ahLst/>
              <a:cxnLst/>
              <a:rect l="l" t="t" r="r" b="b"/>
              <a:pathLst>
                <a:path w="620" h="1692" extrusionOk="0">
                  <a:moveTo>
                    <a:pt x="0" y="1"/>
                  </a:moveTo>
                  <a:lnTo>
                    <a:pt x="0" y="1692"/>
                  </a:lnTo>
                  <a:cubicBezTo>
                    <a:pt x="214" y="1620"/>
                    <a:pt x="429" y="1525"/>
                    <a:pt x="619" y="1430"/>
                  </a:cubicBezTo>
                  <a:lnTo>
                    <a:pt x="6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53"/>
            <p:cNvSpPr/>
            <p:nvPr/>
          </p:nvSpPr>
          <p:spPr>
            <a:xfrm>
              <a:off x="4999774" y="2322109"/>
              <a:ext cx="32662" cy="61952"/>
            </a:xfrm>
            <a:custGeom>
              <a:avLst/>
              <a:gdLst/>
              <a:ahLst/>
              <a:cxnLst/>
              <a:rect l="l" t="t" r="r" b="b"/>
              <a:pathLst>
                <a:path w="930" h="1764" extrusionOk="0">
                  <a:moveTo>
                    <a:pt x="1" y="1"/>
                  </a:moveTo>
                  <a:lnTo>
                    <a:pt x="1" y="1454"/>
                  </a:lnTo>
                  <a:lnTo>
                    <a:pt x="477" y="1692"/>
                  </a:lnTo>
                  <a:lnTo>
                    <a:pt x="572" y="1763"/>
                  </a:lnTo>
                  <a:lnTo>
                    <a:pt x="572" y="1692"/>
                  </a:lnTo>
                  <a:lnTo>
                    <a:pt x="525" y="1477"/>
                  </a:lnTo>
                  <a:lnTo>
                    <a:pt x="453" y="1120"/>
                  </a:lnTo>
                  <a:lnTo>
                    <a:pt x="858" y="739"/>
                  </a:lnTo>
                  <a:lnTo>
                    <a:pt x="930" y="668"/>
                  </a:lnTo>
                  <a:lnTo>
                    <a:pt x="287" y="5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5" name="Google Shape;2915;p53"/>
          <p:cNvGrpSpPr/>
          <p:nvPr/>
        </p:nvGrpSpPr>
        <p:grpSpPr>
          <a:xfrm>
            <a:off x="3991942" y="2874141"/>
            <a:ext cx="364688" cy="364687"/>
            <a:chOff x="3991942" y="2874141"/>
            <a:chExt cx="364688" cy="364687"/>
          </a:xfrm>
        </p:grpSpPr>
        <p:sp>
          <p:nvSpPr>
            <p:cNvPr id="2916" name="Google Shape;2916;p53"/>
            <p:cNvSpPr/>
            <p:nvPr/>
          </p:nvSpPr>
          <p:spPr>
            <a:xfrm>
              <a:off x="3991942" y="2874141"/>
              <a:ext cx="364686" cy="364686"/>
            </a:xfrm>
            <a:custGeom>
              <a:avLst/>
              <a:gdLst/>
              <a:ahLst/>
              <a:cxnLst/>
              <a:rect l="l" t="t" r="r" b="b"/>
              <a:pathLst>
                <a:path w="10384" h="10384" extrusionOk="0">
                  <a:moveTo>
                    <a:pt x="5192" y="0"/>
                  </a:moveTo>
                  <a:cubicBezTo>
                    <a:pt x="2310" y="0"/>
                    <a:pt x="0" y="2334"/>
                    <a:pt x="0" y="5192"/>
                  </a:cubicBezTo>
                  <a:cubicBezTo>
                    <a:pt x="0" y="8050"/>
                    <a:pt x="2310" y="10384"/>
                    <a:pt x="5192" y="10384"/>
                  </a:cubicBezTo>
                  <a:cubicBezTo>
                    <a:pt x="8050" y="10384"/>
                    <a:pt x="10384" y="8050"/>
                    <a:pt x="10384" y="5192"/>
                  </a:cubicBezTo>
                  <a:cubicBezTo>
                    <a:pt x="10384" y="2334"/>
                    <a:pt x="8050" y="0"/>
                    <a:pt x="5192" y="0"/>
                  </a:cubicBezTo>
                  <a:close/>
                </a:path>
              </a:pathLst>
            </a:custGeom>
            <a:solidFill>
              <a:srgbClr val="004E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53"/>
            <p:cNvSpPr/>
            <p:nvPr/>
          </p:nvSpPr>
          <p:spPr>
            <a:xfrm>
              <a:off x="4061376" y="2919306"/>
              <a:ext cx="295254" cy="319522"/>
            </a:xfrm>
            <a:custGeom>
              <a:avLst/>
              <a:gdLst/>
              <a:ahLst/>
              <a:cxnLst/>
              <a:rect l="l" t="t" r="r" b="b"/>
              <a:pathLst>
                <a:path w="8407" h="9098" extrusionOk="0">
                  <a:moveTo>
                    <a:pt x="595" y="0"/>
                  </a:moveTo>
                  <a:lnTo>
                    <a:pt x="0" y="4001"/>
                  </a:lnTo>
                  <a:lnTo>
                    <a:pt x="1215" y="7692"/>
                  </a:lnTo>
                  <a:lnTo>
                    <a:pt x="2572" y="9050"/>
                  </a:lnTo>
                  <a:cubicBezTo>
                    <a:pt x="2786" y="9074"/>
                    <a:pt x="3001" y="9098"/>
                    <a:pt x="3215" y="9098"/>
                  </a:cubicBezTo>
                  <a:cubicBezTo>
                    <a:pt x="6073" y="9098"/>
                    <a:pt x="8407" y="6764"/>
                    <a:pt x="8407" y="3906"/>
                  </a:cubicBezTo>
                  <a:cubicBezTo>
                    <a:pt x="8407" y="3334"/>
                    <a:pt x="8311" y="2811"/>
                    <a:pt x="8145" y="2310"/>
                  </a:cubicBezTo>
                  <a:lnTo>
                    <a:pt x="5835" y="0"/>
                  </a:lnTo>
                  <a:lnTo>
                    <a:pt x="5096" y="1929"/>
                  </a:lnTo>
                  <a:lnTo>
                    <a:pt x="3215" y="2144"/>
                  </a:lnTo>
                  <a:lnTo>
                    <a:pt x="2667" y="2096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002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3"/>
            <p:cNvSpPr/>
            <p:nvPr/>
          </p:nvSpPr>
          <p:spPr>
            <a:xfrm>
              <a:off x="4062184" y="2919306"/>
              <a:ext cx="224206" cy="270178"/>
            </a:xfrm>
            <a:custGeom>
              <a:avLst/>
              <a:gdLst/>
              <a:ahLst/>
              <a:cxnLst/>
              <a:rect l="l" t="t" r="r" b="b"/>
              <a:pathLst>
                <a:path w="6384" h="7693" extrusionOk="0">
                  <a:moveTo>
                    <a:pt x="572" y="0"/>
                  </a:moveTo>
                  <a:lnTo>
                    <a:pt x="1" y="4001"/>
                  </a:lnTo>
                  <a:lnTo>
                    <a:pt x="1192" y="7692"/>
                  </a:lnTo>
                  <a:lnTo>
                    <a:pt x="1501" y="7692"/>
                  </a:lnTo>
                  <a:lnTo>
                    <a:pt x="1763" y="5930"/>
                  </a:lnTo>
                  <a:lnTo>
                    <a:pt x="4597" y="5930"/>
                  </a:lnTo>
                  <a:lnTo>
                    <a:pt x="4883" y="7692"/>
                  </a:lnTo>
                  <a:lnTo>
                    <a:pt x="5192" y="7692"/>
                  </a:lnTo>
                  <a:lnTo>
                    <a:pt x="6383" y="4001"/>
                  </a:lnTo>
                  <a:lnTo>
                    <a:pt x="5812" y="0"/>
                  </a:lnTo>
                  <a:lnTo>
                    <a:pt x="5073" y="1929"/>
                  </a:lnTo>
                  <a:lnTo>
                    <a:pt x="3192" y="2215"/>
                  </a:lnTo>
                  <a:lnTo>
                    <a:pt x="1311" y="1929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DF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3"/>
            <p:cNvSpPr/>
            <p:nvPr/>
          </p:nvSpPr>
          <p:spPr>
            <a:xfrm>
              <a:off x="4174255" y="2919306"/>
              <a:ext cx="112138" cy="270178"/>
            </a:xfrm>
            <a:custGeom>
              <a:avLst/>
              <a:gdLst/>
              <a:ahLst/>
              <a:cxnLst/>
              <a:rect l="l" t="t" r="r" b="b"/>
              <a:pathLst>
                <a:path w="3193" h="7693" extrusionOk="0">
                  <a:moveTo>
                    <a:pt x="2621" y="0"/>
                  </a:moveTo>
                  <a:lnTo>
                    <a:pt x="1882" y="1929"/>
                  </a:lnTo>
                  <a:lnTo>
                    <a:pt x="1" y="2215"/>
                  </a:lnTo>
                  <a:lnTo>
                    <a:pt x="1" y="5930"/>
                  </a:lnTo>
                  <a:lnTo>
                    <a:pt x="1406" y="5930"/>
                  </a:lnTo>
                  <a:lnTo>
                    <a:pt x="1692" y="7692"/>
                  </a:lnTo>
                  <a:lnTo>
                    <a:pt x="2001" y="7692"/>
                  </a:lnTo>
                  <a:lnTo>
                    <a:pt x="3192" y="4001"/>
                  </a:lnTo>
                  <a:lnTo>
                    <a:pt x="2621" y="0"/>
                  </a:lnTo>
                  <a:close/>
                </a:path>
              </a:pathLst>
            </a:custGeom>
            <a:solidFill>
              <a:srgbClr val="FE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3"/>
            <p:cNvSpPr/>
            <p:nvPr/>
          </p:nvSpPr>
          <p:spPr>
            <a:xfrm>
              <a:off x="4088946" y="3054522"/>
              <a:ext cx="71153" cy="36560"/>
            </a:xfrm>
            <a:custGeom>
              <a:avLst/>
              <a:gdLst/>
              <a:ahLst/>
              <a:cxnLst/>
              <a:rect l="l" t="t" r="r" b="b"/>
              <a:pathLst>
                <a:path w="2026" h="1041" extrusionOk="0">
                  <a:moveTo>
                    <a:pt x="868" y="0"/>
                  </a:moveTo>
                  <a:cubicBezTo>
                    <a:pt x="389" y="0"/>
                    <a:pt x="1" y="270"/>
                    <a:pt x="1" y="270"/>
                  </a:cubicBezTo>
                  <a:cubicBezTo>
                    <a:pt x="1" y="294"/>
                    <a:pt x="358" y="889"/>
                    <a:pt x="906" y="1009"/>
                  </a:cubicBezTo>
                  <a:cubicBezTo>
                    <a:pt x="992" y="1031"/>
                    <a:pt x="1079" y="1041"/>
                    <a:pt x="1165" y="1041"/>
                  </a:cubicBezTo>
                  <a:cubicBezTo>
                    <a:pt x="1620" y="1041"/>
                    <a:pt x="2025" y="770"/>
                    <a:pt x="2025" y="770"/>
                  </a:cubicBezTo>
                  <a:cubicBezTo>
                    <a:pt x="2025" y="770"/>
                    <a:pt x="1716" y="151"/>
                    <a:pt x="1144" y="32"/>
                  </a:cubicBezTo>
                  <a:cubicBezTo>
                    <a:pt x="1050" y="10"/>
                    <a:pt x="957" y="0"/>
                    <a:pt x="868" y="0"/>
                  </a:cubicBezTo>
                  <a:close/>
                </a:path>
              </a:pathLst>
            </a:custGeom>
            <a:solidFill>
              <a:srgbClr val="FF0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53"/>
            <p:cNvSpPr/>
            <p:nvPr/>
          </p:nvSpPr>
          <p:spPr>
            <a:xfrm>
              <a:off x="4101519" y="3061827"/>
              <a:ext cx="46007" cy="21950"/>
            </a:xfrm>
            <a:custGeom>
              <a:avLst/>
              <a:gdLst/>
              <a:ahLst/>
              <a:cxnLst/>
              <a:rect l="l" t="t" r="r" b="b"/>
              <a:pathLst>
                <a:path w="1310" h="625" extrusionOk="0">
                  <a:moveTo>
                    <a:pt x="577" y="0"/>
                  </a:moveTo>
                  <a:cubicBezTo>
                    <a:pt x="263" y="0"/>
                    <a:pt x="0" y="158"/>
                    <a:pt x="0" y="158"/>
                  </a:cubicBezTo>
                  <a:lnTo>
                    <a:pt x="24" y="158"/>
                  </a:lnTo>
                  <a:cubicBezTo>
                    <a:pt x="24" y="158"/>
                    <a:pt x="238" y="515"/>
                    <a:pt x="595" y="610"/>
                  </a:cubicBezTo>
                  <a:cubicBezTo>
                    <a:pt x="643" y="620"/>
                    <a:pt x="692" y="625"/>
                    <a:pt x="740" y="625"/>
                  </a:cubicBezTo>
                  <a:cubicBezTo>
                    <a:pt x="1030" y="625"/>
                    <a:pt x="1310" y="467"/>
                    <a:pt x="1310" y="467"/>
                  </a:cubicBezTo>
                  <a:cubicBezTo>
                    <a:pt x="1310" y="467"/>
                    <a:pt x="1096" y="110"/>
                    <a:pt x="738" y="15"/>
                  </a:cubicBezTo>
                  <a:cubicBezTo>
                    <a:pt x="684" y="4"/>
                    <a:pt x="630" y="0"/>
                    <a:pt x="5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53"/>
            <p:cNvSpPr/>
            <p:nvPr/>
          </p:nvSpPr>
          <p:spPr>
            <a:xfrm>
              <a:off x="4187671" y="3054522"/>
              <a:ext cx="71961" cy="36560"/>
            </a:xfrm>
            <a:custGeom>
              <a:avLst/>
              <a:gdLst/>
              <a:ahLst/>
              <a:cxnLst/>
              <a:rect l="l" t="t" r="r" b="b"/>
              <a:pathLst>
                <a:path w="2049" h="1041" extrusionOk="0">
                  <a:moveTo>
                    <a:pt x="1173" y="0"/>
                  </a:moveTo>
                  <a:cubicBezTo>
                    <a:pt x="1085" y="0"/>
                    <a:pt x="995" y="10"/>
                    <a:pt x="905" y="32"/>
                  </a:cubicBezTo>
                  <a:cubicBezTo>
                    <a:pt x="333" y="151"/>
                    <a:pt x="24" y="770"/>
                    <a:pt x="0" y="770"/>
                  </a:cubicBezTo>
                  <a:cubicBezTo>
                    <a:pt x="0" y="770"/>
                    <a:pt x="422" y="1041"/>
                    <a:pt x="883" y="1041"/>
                  </a:cubicBezTo>
                  <a:cubicBezTo>
                    <a:pt x="969" y="1041"/>
                    <a:pt x="1057" y="1031"/>
                    <a:pt x="1143" y="1009"/>
                  </a:cubicBezTo>
                  <a:cubicBezTo>
                    <a:pt x="1691" y="889"/>
                    <a:pt x="2024" y="294"/>
                    <a:pt x="2024" y="270"/>
                  </a:cubicBezTo>
                  <a:lnTo>
                    <a:pt x="2048" y="270"/>
                  </a:lnTo>
                  <a:cubicBezTo>
                    <a:pt x="2048" y="270"/>
                    <a:pt x="1643" y="0"/>
                    <a:pt x="1173" y="0"/>
                  </a:cubicBezTo>
                  <a:close/>
                </a:path>
              </a:pathLst>
            </a:custGeom>
            <a:solidFill>
              <a:srgbClr val="C200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3"/>
            <p:cNvSpPr/>
            <p:nvPr/>
          </p:nvSpPr>
          <p:spPr>
            <a:xfrm>
              <a:off x="4201052" y="3061827"/>
              <a:ext cx="45199" cy="21950"/>
            </a:xfrm>
            <a:custGeom>
              <a:avLst/>
              <a:gdLst/>
              <a:ahLst/>
              <a:cxnLst/>
              <a:rect l="l" t="t" r="r" b="b"/>
              <a:pathLst>
                <a:path w="1287" h="625" extrusionOk="0">
                  <a:moveTo>
                    <a:pt x="724" y="0"/>
                  </a:moveTo>
                  <a:cubicBezTo>
                    <a:pt x="674" y="0"/>
                    <a:pt x="623" y="4"/>
                    <a:pt x="572" y="15"/>
                  </a:cubicBezTo>
                  <a:cubicBezTo>
                    <a:pt x="214" y="110"/>
                    <a:pt x="0" y="467"/>
                    <a:pt x="0" y="467"/>
                  </a:cubicBezTo>
                  <a:cubicBezTo>
                    <a:pt x="0" y="467"/>
                    <a:pt x="262" y="625"/>
                    <a:pt x="562" y="625"/>
                  </a:cubicBezTo>
                  <a:cubicBezTo>
                    <a:pt x="612" y="625"/>
                    <a:pt x="663" y="620"/>
                    <a:pt x="714" y="610"/>
                  </a:cubicBezTo>
                  <a:cubicBezTo>
                    <a:pt x="1048" y="515"/>
                    <a:pt x="1286" y="158"/>
                    <a:pt x="1286" y="158"/>
                  </a:cubicBezTo>
                  <a:cubicBezTo>
                    <a:pt x="1286" y="158"/>
                    <a:pt x="1024" y="0"/>
                    <a:pt x="724" y="0"/>
                  </a:cubicBezTo>
                  <a:close/>
                </a:path>
              </a:pathLst>
            </a:custGeom>
            <a:solidFill>
              <a:srgbClr val="FFF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3"/>
            <p:cNvSpPr/>
            <p:nvPr/>
          </p:nvSpPr>
          <p:spPr>
            <a:xfrm>
              <a:off x="4108192" y="2987055"/>
              <a:ext cx="132192" cy="56894"/>
            </a:xfrm>
            <a:custGeom>
              <a:avLst/>
              <a:gdLst/>
              <a:ahLst/>
              <a:cxnLst/>
              <a:rect l="l" t="t" r="r" b="b"/>
              <a:pathLst>
                <a:path w="3764" h="1620" extrusionOk="0">
                  <a:moveTo>
                    <a:pt x="1" y="0"/>
                  </a:moveTo>
                  <a:lnTo>
                    <a:pt x="1882" y="1620"/>
                  </a:lnTo>
                  <a:lnTo>
                    <a:pt x="3763" y="0"/>
                  </a:lnTo>
                  <a:lnTo>
                    <a:pt x="1882" y="2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0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3"/>
            <p:cNvSpPr/>
            <p:nvPr/>
          </p:nvSpPr>
          <p:spPr>
            <a:xfrm>
              <a:off x="4174255" y="2987055"/>
              <a:ext cx="66131" cy="56894"/>
            </a:xfrm>
            <a:custGeom>
              <a:avLst/>
              <a:gdLst/>
              <a:ahLst/>
              <a:cxnLst/>
              <a:rect l="l" t="t" r="r" b="b"/>
              <a:pathLst>
                <a:path w="1883" h="1620" extrusionOk="0">
                  <a:moveTo>
                    <a:pt x="1882" y="0"/>
                  </a:moveTo>
                  <a:lnTo>
                    <a:pt x="1" y="215"/>
                  </a:lnTo>
                  <a:lnTo>
                    <a:pt x="1" y="1620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rgbClr val="C200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6" name="Google Shape;2926;p53"/>
          <p:cNvGrpSpPr/>
          <p:nvPr/>
        </p:nvGrpSpPr>
        <p:grpSpPr>
          <a:xfrm>
            <a:off x="3991942" y="2257732"/>
            <a:ext cx="364688" cy="363850"/>
            <a:chOff x="3991942" y="2257732"/>
            <a:chExt cx="364688" cy="363850"/>
          </a:xfrm>
        </p:grpSpPr>
        <p:sp>
          <p:nvSpPr>
            <p:cNvPr id="2927" name="Google Shape;2927;p53"/>
            <p:cNvSpPr/>
            <p:nvPr/>
          </p:nvSpPr>
          <p:spPr>
            <a:xfrm>
              <a:off x="3991942" y="2257732"/>
              <a:ext cx="364686" cy="324825"/>
            </a:xfrm>
            <a:custGeom>
              <a:avLst/>
              <a:gdLst/>
              <a:ahLst/>
              <a:cxnLst/>
              <a:rect l="l" t="t" r="r" b="b"/>
              <a:pathLst>
                <a:path w="10384" h="9249" extrusionOk="0">
                  <a:moveTo>
                    <a:pt x="5192" y="0"/>
                  </a:moveTo>
                  <a:cubicBezTo>
                    <a:pt x="2334" y="0"/>
                    <a:pt x="0" y="2310"/>
                    <a:pt x="0" y="5168"/>
                  </a:cubicBezTo>
                  <a:cubicBezTo>
                    <a:pt x="0" y="6621"/>
                    <a:pt x="596" y="7907"/>
                    <a:pt x="1525" y="8859"/>
                  </a:cubicBezTo>
                  <a:cubicBezTo>
                    <a:pt x="1822" y="9149"/>
                    <a:pt x="2151" y="9249"/>
                    <a:pt x="2508" y="9249"/>
                  </a:cubicBezTo>
                  <a:cubicBezTo>
                    <a:pt x="3293" y="9249"/>
                    <a:pt x="4209" y="8764"/>
                    <a:pt x="5192" y="8764"/>
                  </a:cubicBezTo>
                  <a:cubicBezTo>
                    <a:pt x="6167" y="8764"/>
                    <a:pt x="7076" y="9241"/>
                    <a:pt x="7857" y="9241"/>
                  </a:cubicBezTo>
                  <a:cubicBezTo>
                    <a:pt x="8221" y="9241"/>
                    <a:pt x="8557" y="9138"/>
                    <a:pt x="8859" y="8835"/>
                  </a:cubicBezTo>
                  <a:cubicBezTo>
                    <a:pt x="9788" y="7907"/>
                    <a:pt x="10384" y="6597"/>
                    <a:pt x="10384" y="5168"/>
                  </a:cubicBezTo>
                  <a:cubicBezTo>
                    <a:pt x="10384" y="2310"/>
                    <a:pt x="8050" y="0"/>
                    <a:pt x="5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53"/>
            <p:cNvSpPr/>
            <p:nvPr/>
          </p:nvSpPr>
          <p:spPr>
            <a:xfrm>
              <a:off x="4046309" y="2291167"/>
              <a:ext cx="310320" cy="291391"/>
            </a:xfrm>
            <a:custGeom>
              <a:avLst/>
              <a:gdLst/>
              <a:ahLst/>
              <a:cxnLst/>
              <a:rect l="l" t="t" r="r" b="b"/>
              <a:pathLst>
                <a:path w="8836" h="8297" extrusionOk="0">
                  <a:moveTo>
                    <a:pt x="3644" y="1"/>
                  </a:moveTo>
                  <a:cubicBezTo>
                    <a:pt x="3025" y="1"/>
                    <a:pt x="2334" y="334"/>
                    <a:pt x="1906" y="953"/>
                  </a:cubicBezTo>
                  <a:lnTo>
                    <a:pt x="1477" y="549"/>
                  </a:lnTo>
                  <a:lnTo>
                    <a:pt x="1477" y="549"/>
                  </a:lnTo>
                  <a:cubicBezTo>
                    <a:pt x="1191" y="1382"/>
                    <a:pt x="1310" y="2001"/>
                    <a:pt x="1620" y="2478"/>
                  </a:cubicBezTo>
                  <a:cubicBezTo>
                    <a:pt x="1644" y="2763"/>
                    <a:pt x="1691" y="3121"/>
                    <a:pt x="1786" y="3287"/>
                  </a:cubicBezTo>
                  <a:cubicBezTo>
                    <a:pt x="1786" y="3311"/>
                    <a:pt x="1786" y="3311"/>
                    <a:pt x="1786" y="3311"/>
                  </a:cubicBezTo>
                  <a:cubicBezTo>
                    <a:pt x="1977" y="3835"/>
                    <a:pt x="2239" y="4192"/>
                    <a:pt x="2477" y="4454"/>
                  </a:cubicBezTo>
                  <a:lnTo>
                    <a:pt x="2287" y="5621"/>
                  </a:lnTo>
                  <a:lnTo>
                    <a:pt x="1405" y="5621"/>
                  </a:lnTo>
                  <a:cubicBezTo>
                    <a:pt x="620" y="5621"/>
                    <a:pt x="0" y="6264"/>
                    <a:pt x="0" y="7050"/>
                  </a:cubicBezTo>
                  <a:lnTo>
                    <a:pt x="0" y="7907"/>
                  </a:lnTo>
                  <a:cubicBezTo>
                    <a:pt x="290" y="8197"/>
                    <a:pt x="615" y="8297"/>
                    <a:pt x="967" y="8297"/>
                  </a:cubicBezTo>
                  <a:cubicBezTo>
                    <a:pt x="1745" y="8297"/>
                    <a:pt x="2661" y="7812"/>
                    <a:pt x="3644" y="7812"/>
                  </a:cubicBezTo>
                  <a:cubicBezTo>
                    <a:pt x="4619" y="7812"/>
                    <a:pt x="5539" y="8289"/>
                    <a:pt x="6320" y="8289"/>
                  </a:cubicBezTo>
                  <a:cubicBezTo>
                    <a:pt x="6683" y="8289"/>
                    <a:pt x="7017" y="8186"/>
                    <a:pt x="7311" y="7883"/>
                  </a:cubicBezTo>
                  <a:cubicBezTo>
                    <a:pt x="8264" y="6955"/>
                    <a:pt x="8836" y="5645"/>
                    <a:pt x="8836" y="4216"/>
                  </a:cubicBezTo>
                  <a:cubicBezTo>
                    <a:pt x="8836" y="3978"/>
                    <a:pt x="8812" y="3764"/>
                    <a:pt x="8788" y="3525"/>
                  </a:cubicBezTo>
                  <a:lnTo>
                    <a:pt x="5811" y="549"/>
                  </a:lnTo>
                  <a:cubicBezTo>
                    <a:pt x="5811" y="549"/>
                    <a:pt x="5692" y="763"/>
                    <a:pt x="5478" y="1025"/>
                  </a:cubicBezTo>
                  <a:lnTo>
                    <a:pt x="5168" y="691"/>
                  </a:lnTo>
                  <a:cubicBezTo>
                    <a:pt x="4930" y="429"/>
                    <a:pt x="4644" y="239"/>
                    <a:pt x="4287" y="120"/>
                  </a:cubicBezTo>
                  <a:cubicBezTo>
                    <a:pt x="4073" y="48"/>
                    <a:pt x="3858" y="1"/>
                    <a:pt x="3644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53"/>
            <p:cNvSpPr/>
            <p:nvPr/>
          </p:nvSpPr>
          <p:spPr>
            <a:xfrm>
              <a:off x="4126596" y="2441731"/>
              <a:ext cx="95386" cy="49379"/>
            </a:xfrm>
            <a:custGeom>
              <a:avLst/>
              <a:gdLst/>
              <a:ahLst/>
              <a:cxnLst/>
              <a:rect l="l" t="t" r="r" b="b"/>
              <a:pathLst>
                <a:path w="2716" h="1406" extrusionOk="0">
                  <a:moveTo>
                    <a:pt x="215" y="0"/>
                  </a:moveTo>
                  <a:lnTo>
                    <a:pt x="1" y="1405"/>
                  </a:lnTo>
                  <a:lnTo>
                    <a:pt x="2715" y="1405"/>
                  </a:lnTo>
                  <a:lnTo>
                    <a:pt x="2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53"/>
            <p:cNvSpPr/>
            <p:nvPr/>
          </p:nvSpPr>
          <p:spPr>
            <a:xfrm>
              <a:off x="4174255" y="2441731"/>
              <a:ext cx="47728" cy="49379"/>
            </a:xfrm>
            <a:custGeom>
              <a:avLst/>
              <a:gdLst/>
              <a:ahLst/>
              <a:cxnLst/>
              <a:rect l="l" t="t" r="r" b="b"/>
              <a:pathLst>
                <a:path w="1359" h="1406" extrusionOk="0">
                  <a:moveTo>
                    <a:pt x="1" y="0"/>
                  </a:moveTo>
                  <a:lnTo>
                    <a:pt x="1" y="1405"/>
                  </a:lnTo>
                  <a:lnTo>
                    <a:pt x="1358" y="1405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53"/>
            <p:cNvSpPr/>
            <p:nvPr/>
          </p:nvSpPr>
          <p:spPr>
            <a:xfrm>
              <a:off x="4100676" y="2291167"/>
              <a:ext cx="149752" cy="178199"/>
            </a:xfrm>
            <a:custGeom>
              <a:avLst/>
              <a:gdLst/>
              <a:ahLst/>
              <a:cxnLst/>
              <a:rect l="l" t="t" r="r" b="b"/>
              <a:pathLst>
                <a:path w="4264" h="5074" extrusionOk="0">
                  <a:moveTo>
                    <a:pt x="2096" y="1"/>
                  </a:moveTo>
                  <a:cubicBezTo>
                    <a:pt x="1215" y="1"/>
                    <a:pt x="167" y="668"/>
                    <a:pt x="24" y="1858"/>
                  </a:cubicBezTo>
                  <a:cubicBezTo>
                    <a:pt x="0" y="1954"/>
                    <a:pt x="0" y="2049"/>
                    <a:pt x="24" y="2144"/>
                  </a:cubicBezTo>
                  <a:cubicBezTo>
                    <a:pt x="48" y="2406"/>
                    <a:pt x="119" y="3025"/>
                    <a:pt x="215" y="3287"/>
                  </a:cubicBezTo>
                  <a:cubicBezTo>
                    <a:pt x="215" y="3311"/>
                    <a:pt x="238" y="3311"/>
                    <a:pt x="238" y="3311"/>
                  </a:cubicBezTo>
                  <a:cubicBezTo>
                    <a:pt x="762" y="4645"/>
                    <a:pt x="1572" y="4978"/>
                    <a:pt x="2096" y="5073"/>
                  </a:cubicBezTo>
                  <a:cubicBezTo>
                    <a:pt x="2596" y="4978"/>
                    <a:pt x="3430" y="4645"/>
                    <a:pt x="3954" y="3311"/>
                  </a:cubicBezTo>
                  <a:cubicBezTo>
                    <a:pt x="3954" y="3311"/>
                    <a:pt x="3954" y="3311"/>
                    <a:pt x="3954" y="3287"/>
                  </a:cubicBezTo>
                  <a:cubicBezTo>
                    <a:pt x="4049" y="3097"/>
                    <a:pt x="4096" y="2716"/>
                    <a:pt x="4144" y="2406"/>
                  </a:cubicBezTo>
                  <a:cubicBezTo>
                    <a:pt x="4263" y="1406"/>
                    <a:pt x="3692" y="453"/>
                    <a:pt x="2739" y="120"/>
                  </a:cubicBezTo>
                  <a:cubicBezTo>
                    <a:pt x="2525" y="48"/>
                    <a:pt x="2310" y="1"/>
                    <a:pt x="20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53"/>
            <p:cNvSpPr/>
            <p:nvPr/>
          </p:nvSpPr>
          <p:spPr>
            <a:xfrm>
              <a:off x="4174255" y="2291167"/>
              <a:ext cx="76175" cy="178199"/>
            </a:xfrm>
            <a:custGeom>
              <a:avLst/>
              <a:gdLst/>
              <a:ahLst/>
              <a:cxnLst/>
              <a:rect l="l" t="t" r="r" b="b"/>
              <a:pathLst>
                <a:path w="2169" h="5074" extrusionOk="0">
                  <a:moveTo>
                    <a:pt x="1" y="1"/>
                  </a:moveTo>
                  <a:lnTo>
                    <a:pt x="1" y="5073"/>
                  </a:lnTo>
                  <a:cubicBezTo>
                    <a:pt x="501" y="4978"/>
                    <a:pt x="1335" y="4645"/>
                    <a:pt x="1859" y="3311"/>
                  </a:cubicBezTo>
                  <a:cubicBezTo>
                    <a:pt x="1859" y="3311"/>
                    <a:pt x="1859" y="3311"/>
                    <a:pt x="1859" y="3287"/>
                  </a:cubicBezTo>
                  <a:cubicBezTo>
                    <a:pt x="1954" y="3097"/>
                    <a:pt x="2001" y="2692"/>
                    <a:pt x="2049" y="2406"/>
                  </a:cubicBezTo>
                  <a:cubicBezTo>
                    <a:pt x="2168" y="1430"/>
                    <a:pt x="1620" y="477"/>
                    <a:pt x="692" y="144"/>
                  </a:cubicBezTo>
                  <a:cubicBezTo>
                    <a:pt x="453" y="48"/>
                    <a:pt x="215" y="1"/>
                    <a:pt x="1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53"/>
            <p:cNvSpPr/>
            <p:nvPr/>
          </p:nvSpPr>
          <p:spPr>
            <a:xfrm>
              <a:off x="4045466" y="2488582"/>
              <a:ext cx="256797" cy="132999"/>
            </a:xfrm>
            <a:custGeom>
              <a:avLst/>
              <a:gdLst/>
              <a:ahLst/>
              <a:cxnLst/>
              <a:rect l="l" t="t" r="r" b="b"/>
              <a:pathLst>
                <a:path w="7312" h="3787" extrusionOk="0">
                  <a:moveTo>
                    <a:pt x="1406" y="0"/>
                  </a:moveTo>
                  <a:cubicBezTo>
                    <a:pt x="620" y="0"/>
                    <a:pt x="1" y="643"/>
                    <a:pt x="1" y="1429"/>
                  </a:cubicBezTo>
                  <a:lnTo>
                    <a:pt x="1" y="2286"/>
                  </a:lnTo>
                  <a:cubicBezTo>
                    <a:pt x="929" y="3215"/>
                    <a:pt x="2215" y="3787"/>
                    <a:pt x="3644" y="3787"/>
                  </a:cubicBezTo>
                  <a:cubicBezTo>
                    <a:pt x="5073" y="3787"/>
                    <a:pt x="6383" y="3215"/>
                    <a:pt x="7312" y="2286"/>
                  </a:cubicBezTo>
                  <a:lnTo>
                    <a:pt x="7312" y="1429"/>
                  </a:lnTo>
                  <a:cubicBezTo>
                    <a:pt x="7312" y="643"/>
                    <a:pt x="6669" y="0"/>
                    <a:pt x="58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53"/>
            <p:cNvSpPr/>
            <p:nvPr/>
          </p:nvSpPr>
          <p:spPr>
            <a:xfrm>
              <a:off x="4174255" y="2488582"/>
              <a:ext cx="128012" cy="132999"/>
            </a:xfrm>
            <a:custGeom>
              <a:avLst/>
              <a:gdLst/>
              <a:ahLst/>
              <a:cxnLst/>
              <a:rect l="l" t="t" r="r" b="b"/>
              <a:pathLst>
                <a:path w="3645" h="3787" extrusionOk="0">
                  <a:moveTo>
                    <a:pt x="1" y="0"/>
                  </a:moveTo>
                  <a:lnTo>
                    <a:pt x="1" y="3787"/>
                  </a:lnTo>
                  <a:cubicBezTo>
                    <a:pt x="1430" y="3787"/>
                    <a:pt x="2716" y="3215"/>
                    <a:pt x="3645" y="2286"/>
                  </a:cubicBezTo>
                  <a:lnTo>
                    <a:pt x="3645" y="1429"/>
                  </a:lnTo>
                  <a:cubicBezTo>
                    <a:pt x="3645" y="1072"/>
                    <a:pt x="3526" y="762"/>
                    <a:pt x="3311" y="500"/>
                  </a:cubicBezTo>
                  <a:cubicBezTo>
                    <a:pt x="3049" y="191"/>
                    <a:pt x="2668" y="0"/>
                    <a:pt x="2240" y="0"/>
                  </a:cubicBezTo>
                  <a:close/>
                </a:path>
              </a:pathLst>
            </a:custGeom>
            <a:solidFill>
              <a:srgbClr val="C200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53"/>
            <p:cNvSpPr/>
            <p:nvPr/>
          </p:nvSpPr>
          <p:spPr>
            <a:xfrm>
              <a:off x="4080587" y="2551309"/>
              <a:ext cx="20967" cy="55209"/>
            </a:xfrm>
            <a:custGeom>
              <a:avLst/>
              <a:gdLst/>
              <a:ahLst/>
              <a:cxnLst/>
              <a:rect l="l" t="t" r="r" b="b"/>
              <a:pathLst>
                <a:path w="597" h="1572" extrusionOk="0">
                  <a:moveTo>
                    <a:pt x="1" y="0"/>
                  </a:moveTo>
                  <a:lnTo>
                    <a:pt x="1" y="1262"/>
                  </a:lnTo>
                  <a:cubicBezTo>
                    <a:pt x="191" y="1381"/>
                    <a:pt x="382" y="1477"/>
                    <a:pt x="596" y="1572"/>
                  </a:cubicBezTo>
                  <a:lnTo>
                    <a:pt x="596" y="0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53"/>
            <p:cNvSpPr/>
            <p:nvPr/>
          </p:nvSpPr>
          <p:spPr>
            <a:xfrm>
              <a:off x="4247025" y="2551309"/>
              <a:ext cx="20967" cy="55209"/>
            </a:xfrm>
            <a:custGeom>
              <a:avLst/>
              <a:gdLst/>
              <a:ahLst/>
              <a:cxnLst/>
              <a:rect l="l" t="t" r="r" b="b"/>
              <a:pathLst>
                <a:path w="597" h="1572" extrusionOk="0">
                  <a:moveTo>
                    <a:pt x="1" y="0"/>
                  </a:moveTo>
                  <a:lnTo>
                    <a:pt x="1" y="1572"/>
                  </a:lnTo>
                  <a:cubicBezTo>
                    <a:pt x="191" y="1477"/>
                    <a:pt x="406" y="1381"/>
                    <a:pt x="596" y="1262"/>
                  </a:cubicBezTo>
                  <a:lnTo>
                    <a:pt x="596" y="0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53"/>
            <p:cNvSpPr/>
            <p:nvPr/>
          </p:nvSpPr>
          <p:spPr>
            <a:xfrm>
              <a:off x="4066363" y="2310414"/>
              <a:ext cx="215848" cy="112946"/>
            </a:xfrm>
            <a:custGeom>
              <a:avLst/>
              <a:gdLst/>
              <a:ahLst/>
              <a:cxnLst/>
              <a:rect l="l" t="t" r="r" b="b"/>
              <a:pathLst>
                <a:path w="6146" h="3216" extrusionOk="0">
                  <a:moveTo>
                    <a:pt x="906" y="1"/>
                  </a:moveTo>
                  <a:lnTo>
                    <a:pt x="906" y="1"/>
                  </a:lnTo>
                  <a:cubicBezTo>
                    <a:pt x="1" y="2573"/>
                    <a:pt x="3073" y="3216"/>
                    <a:pt x="3073" y="3216"/>
                  </a:cubicBezTo>
                  <a:cubicBezTo>
                    <a:pt x="3073" y="3216"/>
                    <a:pt x="6145" y="2573"/>
                    <a:pt x="5216" y="1"/>
                  </a:cubicBezTo>
                  <a:lnTo>
                    <a:pt x="5216" y="1"/>
                  </a:lnTo>
                  <a:cubicBezTo>
                    <a:pt x="5216" y="1"/>
                    <a:pt x="4549" y="1406"/>
                    <a:pt x="3073" y="1406"/>
                  </a:cubicBezTo>
                  <a:cubicBezTo>
                    <a:pt x="1597" y="1406"/>
                    <a:pt x="906" y="1"/>
                    <a:pt x="9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53"/>
            <p:cNvSpPr/>
            <p:nvPr/>
          </p:nvSpPr>
          <p:spPr>
            <a:xfrm>
              <a:off x="4174255" y="2310414"/>
              <a:ext cx="107959" cy="112946"/>
            </a:xfrm>
            <a:custGeom>
              <a:avLst/>
              <a:gdLst/>
              <a:ahLst/>
              <a:cxnLst/>
              <a:rect l="l" t="t" r="r" b="b"/>
              <a:pathLst>
                <a:path w="3074" h="3216" extrusionOk="0">
                  <a:moveTo>
                    <a:pt x="2144" y="1"/>
                  </a:moveTo>
                  <a:cubicBezTo>
                    <a:pt x="2144" y="1"/>
                    <a:pt x="1477" y="1406"/>
                    <a:pt x="1" y="1406"/>
                  </a:cubicBezTo>
                  <a:lnTo>
                    <a:pt x="1" y="3216"/>
                  </a:lnTo>
                  <a:cubicBezTo>
                    <a:pt x="1" y="3216"/>
                    <a:pt x="3073" y="2573"/>
                    <a:pt x="2144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53"/>
            <p:cNvSpPr/>
            <p:nvPr/>
          </p:nvSpPr>
          <p:spPr>
            <a:xfrm>
              <a:off x="4139977" y="2533713"/>
              <a:ext cx="68624" cy="60266"/>
            </a:xfrm>
            <a:custGeom>
              <a:avLst/>
              <a:gdLst/>
              <a:ahLst/>
              <a:cxnLst/>
              <a:rect l="l" t="t" r="r" b="b"/>
              <a:pathLst>
                <a:path w="1954" h="1716" extrusionOk="0">
                  <a:moveTo>
                    <a:pt x="477" y="1"/>
                  </a:moveTo>
                  <a:lnTo>
                    <a:pt x="1" y="858"/>
                  </a:lnTo>
                  <a:lnTo>
                    <a:pt x="477" y="1716"/>
                  </a:lnTo>
                  <a:lnTo>
                    <a:pt x="1453" y="1716"/>
                  </a:lnTo>
                  <a:lnTo>
                    <a:pt x="1953" y="858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53"/>
            <p:cNvSpPr/>
            <p:nvPr/>
          </p:nvSpPr>
          <p:spPr>
            <a:xfrm>
              <a:off x="4174255" y="2533713"/>
              <a:ext cx="34347" cy="60266"/>
            </a:xfrm>
            <a:custGeom>
              <a:avLst/>
              <a:gdLst/>
              <a:ahLst/>
              <a:cxnLst/>
              <a:rect l="l" t="t" r="r" b="b"/>
              <a:pathLst>
                <a:path w="978" h="1716" extrusionOk="0">
                  <a:moveTo>
                    <a:pt x="1" y="1"/>
                  </a:moveTo>
                  <a:lnTo>
                    <a:pt x="1" y="1716"/>
                  </a:lnTo>
                  <a:lnTo>
                    <a:pt x="477" y="1716"/>
                  </a:lnTo>
                  <a:lnTo>
                    <a:pt x="977" y="858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53"/>
            <p:cNvSpPr/>
            <p:nvPr/>
          </p:nvSpPr>
          <p:spPr>
            <a:xfrm>
              <a:off x="4117394" y="2353086"/>
              <a:ext cx="48536" cy="41442"/>
            </a:xfrm>
            <a:custGeom>
              <a:avLst/>
              <a:gdLst/>
              <a:ahLst/>
              <a:cxnLst/>
              <a:rect l="l" t="t" r="r" b="b"/>
              <a:pathLst>
                <a:path w="1382" h="1180" extrusionOk="0">
                  <a:moveTo>
                    <a:pt x="24" y="0"/>
                  </a:moveTo>
                  <a:lnTo>
                    <a:pt x="24" y="0"/>
                  </a:lnTo>
                  <a:cubicBezTo>
                    <a:pt x="24" y="0"/>
                    <a:pt x="1" y="857"/>
                    <a:pt x="501" y="1096"/>
                  </a:cubicBezTo>
                  <a:cubicBezTo>
                    <a:pt x="616" y="1156"/>
                    <a:pt x="720" y="1180"/>
                    <a:pt x="812" y="1180"/>
                  </a:cubicBezTo>
                  <a:cubicBezTo>
                    <a:pt x="1196" y="1180"/>
                    <a:pt x="1382" y="762"/>
                    <a:pt x="1382" y="762"/>
                  </a:cubicBezTo>
                  <a:cubicBezTo>
                    <a:pt x="358" y="524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53"/>
            <p:cNvSpPr/>
            <p:nvPr/>
          </p:nvSpPr>
          <p:spPr>
            <a:xfrm>
              <a:off x="4182649" y="2353086"/>
              <a:ext cx="48536" cy="41442"/>
            </a:xfrm>
            <a:custGeom>
              <a:avLst/>
              <a:gdLst/>
              <a:ahLst/>
              <a:cxnLst/>
              <a:rect l="l" t="t" r="r" b="b"/>
              <a:pathLst>
                <a:path w="1382" h="1180" extrusionOk="0">
                  <a:moveTo>
                    <a:pt x="1334" y="0"/>
                  </a:moveTo>
                  <a:cubicBezTo>
                    <a:pt x="1334" y="0"/>
                    <a:pt x="1000" y="524"/>
                    <a:pt x="0" y="762"/>
                  </a:cubicBezTo>
                  <a:cubicBezTo>
                    <a:pt x="0" y="762"/>
                    <a:pt x="186" y="1180"/>
                    <a:pt x="569" y="1180"/>
                  </a:cubicBezTo>
                  <a:cubicBezTo>
                    <a:pt x="662" y="1180"/>
                    <a:pt x="766" y="1156"/>
                    <a:pt x="881" y="1096"/>
                  </a:cubicBezTo>
                  <a:cubicBezTo>
                    <a:pt x="1381" y="857"/>
                    <a:pt x="1334" y="0"/>
                    <a:pt x="1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3" name="Google Shape;2943;p53"/>
          <p:cNvGrpSpPr/>
          <p:nvPr/>
        </p:nvGrpSpPr>
        <p:grpSpPr>
          <a:xfrm>
            <a:off x="1505407" y="1669252"/>
            <a:ext cx="364686" cy="364687"/>
            <a:chOff x="1524587" y="1661378"/>
            <a:chExt cx="364686" cy="364687"/>
          </a:xfrm>
        </p:grpSpPr>
        <p:sp>
          <p:nvSpPr>
            <p:cNvPr id="2944" name="Google Shape;2944;p53"/>
            <p:cNvSpPr/>
            <p:nvPr/>
          </p:nvSpPr>
          <p:spPr>
            <a:xfrm>
              <a:off x="1524587" y="1661378"/>
              <a:ext cx="364686" cy="354747"/>
            </a:xfrm>
            <a:custGeom>
              <a:avLst/>
              <a:gdLst/>
              <a:ahLst/>
              <a:cxnLst/>
              <a:rect l="l" t="t" r="r" b="b"/>
              <a:pathLst>
                <a:path w="10384" h="10101" extrusionOk="0">
                  <a:moveTo>
                    <a:pt x="5192" y="1"/>
                  </a:moveTo>
                  <a:cubicBezTo>
                    <a:pt x="2334" y="1"/>
                    <a:pt x="1" y="2334"/>
                    <a:pt x="1" y="5192"/>
                  </a:cubicBezTo>
                  <a:cubicBezTo>
                    <a:pt x="1" y="7455"/>
                    <a:pt x="1453" y="9383"/>
                    <a:pt x="3478" y="10074"/>
                  </a:cubicBezTo>
                  <a:cubicBezTo>
                    <a:pt x="3527" y="10092"/>
                    <a:pt x="3580" y="10100"/>
                    <a:pt x="3636" y="10100"/>
                  </a:cubicBezTo>
                  <a:cubicBezTo>
                    <a:pt x="4162" y="10100"/>
                    <a:pt x="4916" y="9360"/>
                    <a:pt x="5454" y="9360"/>
                  </a:cubicBezTo>
                  <a:cubicBezTo>
                    <a:pt x="6109" y="9360"/>
                    <a:pt x="6566" y="9938"/>
                    <a:pt x="7099" y="9938"/>
                  </a:cubicBezTo>
                  <a:cubicBezTo>
                    <a:pt x="7206" y="9938"/>
                    <a:pt x="7316" y="9915"/>
                    <a:pt x="7431" y="9860"/>
                  </a:cubicBezTo>
                  <a:cubicBezTo>
                    <a:pt x="9169" y="9026"/>
                    <a:pt x="10384" y="7264"/>
                    <a:pt x="10384" y="5192"/>
                  </a:cubicBezTo>
                  <a:cubicBezTo>
                    <a:pt x="10384" y="2334"/>
                    <a:pt x="8050" y="1"/>
                    <a:pt x="51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53"/>
            <p:cNvSpPr/>
            <p:nvPr/>
          </p:nvSpPr>
          <p:spPr>
            <a:xfrm>
              <a:off x="1593178" y="1704050"/>
              <a:ext cx="294446" cy="311233"/>
            </a:xfrm>
            <a:custGeom>
              <a:avLst/>
              <a:gdLst/>
              <a:ahLst/>
              <a:cxnLst/>
              <a:rect l="l" t="t" r="r" b="b"/>
              <a:pathLst>
                <a:path w="8384" h="8862" extrusionOk="0">
                  <a:moveTo>
                    <a:pt x="1834" y="0"/>
                  </a:moveTo>
                  <a:cubicBezTo>
                    <a:pt x="1453" y="0"/>
                    <a:pt x="1120" y="357"/>
                    <a:pt x="1120" y="762"/>
                  </a:cubicBezTo>
                  <a:lnTo>
                    <a:pt x="1120" y="1786"/>
                  </a:lnTo>
                  <a:cubicBezTo>
                    <a:pt x="1120" y="1786"/>
                    <a:pt x="986" y="1568"/>
                    <a:pt x="704" y="1568"/>
                  </a:cubicBezTo>
                  <a:cubicBezTo>
                    <a:pt x="649" y="1568"/>
                    <a:pt x="590" y="1577"/>
                    <a:pt x="524" y="1596"/>
                  </a:cubicBezTo>
                  <a:cubicBezTo>
                    <a:pt x="72" y="1762"/>
                    <a:pt x="0" y="2691"/>
                    <a:pt x="786" y="3763"/>
                  </a:cubicBezTo>
                  <a:cubicBezTo>
                    <a:pt x="1072" y="4120"/>
                    <a:pt x="1501" y="4930"/>
                    <a:pt x="1501" y="4930"/>
                  </a:cubicBezTo>
                  <a:lnTo>
                    <a:pt x="1501" y="8835"/>
                  </a:lnTo>
                  <a:cubicBezTo>
                    <a:pt x="1552" y="8853"/>
                    <a:pt x="1603" y="8861"/>
                    <a:pt x="1654" y="8861"/>
                  </a:cubicBezTo>
                  <a:cubicBezTo>
                    <a:pt x="2155" y="8861"/>
                    <a:pt x="2675" y="8097"/>
                    <a:pt x="3215" y="8097"/>
                  </a:cubicBezTo>
                  <a:cubicBezTo>
                    <a:pt x="3873" y="8097"/>
                    <a:pt x="4515" y="8698"/>
                    <a:pt x="5097" y="8698"/>
                  </a:cubicBezTo>
                  <a:cubicBezTo>
                    <a:pt x="5211" y="8698"/>
                    <a:pt x="5322" y="8675"/>
                    <a:pt x="5430" y="8621"/>
                  </a:cubicBezTo>
                  <a:cubicBezTo>
                    <a:pt x="7169" y="7811"/>
                    <a:pt x="8383" y="6025"/>
                    <a:pt x="8383" y="3977"/>
                  </a:cubicBezTo>
                  <a:cubicBezTo>
                    <a:pt x="8383" y="3787"/>
                    <a:pt x="8359" y="3620"/>
                    <a:pt x="8336" y="3453"/>
                  </a:cubicBezTo>
                  <a:lnTo>
                    <a:pt x="5597" y="667"/>
                  </a:lnTo>
                  <a:cubicBezTo>
                    <a:pt x="5454" y="524"/>
                    <a:pt x="5287" y="453"/>
                    <a:pt x="5073" y="453"/>
                  </a:cubicBezTo>
                  <a:cubicBezTo>
                    <a:pt x="4930" y="453"/>
                    <a:pt x="4787" y="500"/>
                    <a:pt x="4692" y="572"/>
                  </a:cubicBezTo>
                  <a:cubicBezTo>
                    <a:pt x="4644" y="524"/>
                    <a:pt x="4597" y="476"/>
                    <a:pt x="4549" y="453"/>
                  </a:cubicBezTo>
                  <a:cubicBezTo>
                    <a:pt x="4430" y="262"/>
                    <a:pt x="4216" y="167"/>
                    <a:pt x="4001" y="167"/>
                  </a:cubicBezTo>
                  <a:cubicBezTo>
                    <a:pt x="3811" y="167"/>
                    <a:pt x="3620" y="238"/>
                    <a:pt x="3501" y="357"/>
                  </a:cubicBezTo>
                  <a:lnTo>
                    <a:pt x="3477" y="357"/>
                  </a:lnTo>
                  <a:cubicBezTo>
                    <a:pt x="3358" y="167"/>
                    <a:pt x="3144" y="72"/>
                    <a:pt x="2930" y="72"/>
                  </a:cubicBezTo>
                  <a:cubicBezTo>
                    <a:pt x="2715" y="72"/>
                    <a:pt x="2549" y="143"/>
                    <a:pt x="2406" y="286"/>
                  </a:cubicBezTo>
                  <a:cubicBezTo>
                    <a:pt x="2263" y="119"/>
                    <a:pt x="2072" y="0"/>
                    <a:pt x="1834" y="0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53"/>
            <p:cNvSpPr/>
            <p:nvPr/>
          </p:nvSpPr>
          <p:spPr>
            <a:xfrm>
              <a:off x="1593178" y="1703207"/>
              <a:ext cx="202432" cy="322858"/>
            </a:xfrm>
            <a:custGeom>
              <a:avLst/>
              <a:gdLst/>
              <a:ahLst/>
              <a:cxnLst/>
              <a:rect l="l" t="t" r="r" b="b"/>
              <a:pathLst>
                <a:path w="5764" h="9193" extrusionOk="0">
                  <a:moveTo>
                    <a:pt x="1858" y="0"/>
                  </a:moveTo>
                  <a:cubicBezTo>
                    <a:pt x="1453" y="0"/>
                    <a:pt x="1120" y="334"/>
                    <a:pt x="1120" y="762"/>
                  </a:cubicBezTo>
                  <a:lnTo>
                    <a:pt x="1120" y="1786"/>
                  </a:lnTo>
                  <a:cubicBezTo>
                    <a:pt x="1120" y="1786"/>
                    <a:pt x="994" y="1582"/>
                    <a:pt x="730" y="1582"/>
                  </a:cubicBezTo>
                  <a:cubicBezTo>
                    <a:pt x="669" y="1582"/>
                    <a:pt x="600" y="1593"/>
                    <a:pt x="524" y="1620"/>
                  </a:cubicBezTo>
                  <a:cubicBezTo>
                    <a:pt x="72" y="1786"/>
                    <a:pt x="0" y="2715"/>
                    <a:pt x="786" y="3763"/>
                  </a:cubicBezTo>
                  <a:cubicBezTo>
                    <a:pt x="1072" y="4144"/>
                    <a:pt x="1525" y="4954"/>
                    <a:pt x="1525" y="4954"/>
                  </a:cubicBezTo>
                  <a:lnTo>
                    <a:pt x="1525" y="8883"/>
                  </a:lnTo>
                  <a:cubicBezTo>
                    <a:pt x="2049" y="9074"/>
                    <a:pt x="2620" y="9193"/>
                    <a:pt x="3215" y="9193"/>
                  </a:cubicBezTo>
                  <a:cubicBezTo>
                    <a:pt x="3311" y="9193"/>
                    <a:pt x="3382" y="9193"/>
                    <a:pt x="3454" y="9169"/>
                  </a:cubicBezTo>
                  <a:cubicBezTo>
                    <a:pt x="4168" y="9145"/>
                    <a:pt x="4859" y="8978"/>
                    <a:pt x="5454" y="8669"/>
                  </a:cubicBezTo>
                  <a:lnTo>
                    <a:pt x="5454" y="4787"/>
                  </a:lnTo>
                  <a:cubicBezTo>
                    <a:pt x="5525" y="4454"/>
                    <a:pt x="5764" y="3834"/>
                    <a:pt x="5764" y="3501"/>
                  </a:cubicBezTo>
                  <a:lnTo>
                    <a:pt x="5764" y="929"/>
                  </a:lnTo>
                  <a:cubicBezTo>
                    <a:pt x="5668" y="643"/>
                    <a:pt x="5406" y="453"/>
                    <a:pt x="5097" y="453"/>
                  </a:cubicBezTo>
                  <a:cubicBezTo>
                    <a:pt x="4930" y="453"/>
                    <a:pt x="4787" y="500"/>
                    <a:pt x="4668" y="596"/>
                  </a:cubicBezTo>
                  <a:cubicBezTo>
                    <a:pt x="4549" y="334"/>
                    <a:pt x="4311" y="143"/>
                    <a:pt x="4001" y="143"/>
                  </a:cubicBezTo>
                  <a:cubicBezTo>
                    <a:pt x="3811" y="143"/>
                    <a:pt x="3644" y="238"/>
                    <a:pt x="3501" y="381"/>
                  </a:cubicBezTo>
                  <a:cubicBezTo>
                    <a:pt x="3382" y="191"/>
                    <a:pt x="3168" y="72"/>
                    <a:pt x="2930" y="72"/>
                  </a:cubicBezTo>
                  <a:cubicBezTo>
                    <a:pt x="2715" y="72"/>
                    <a:pt x="2549" y="143"/>
                    <a:pt x="2406" y="286"/>
                  </a:cubicBezTo>
                  <a:cubicBezTo>
                    <a:pt x="2287" y="119"/>
                    <a:pt x="2072" y="0"/>
                    <a:pt x="18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53"/>
            <p:cNvSpPr/>
            <p:nvPr/>
          </p:nvSpPr>
          <p:spPr>
            <a:xfrm>
              <a:off x="1714451" y="1708229"/>
              <a:ext cx="82005" cy="316993"/>
            </a:xfrm>
            <a:custGeom>
              <a:avLst/>
              <a:gdLst/>
              <a:ahLst/>
              <a:cxnLst/>
              <a:rect l="l" t="t" r="r" b="b"/>
              <a:pathLst>
                <a:path w="2335" h="9026" extrusionOk="0">
                  <a:moveTo>
                    <a:pt x="572" y="0"/>
                  </a:moveTo>
                  <a:cubicBezTo>
                    <a:pt x="382" y="0"/>
                    <a:pt x="191" y="95"/>
                    <a:pt x="72" y="238"/>
                  </a:cubicBezTo>
                  <a:cubicBezTo>
                    <a:pt x="48" y="191"/>
                    <a:pt x="24" y="167"/>
                    <a:pt x="1" y="143"/>
                  </a:cubicBezTo>
                  <a:lnTo>
                    <a:pt x="1" y="9026"/>
                  </a:lnTo>
                  <a:cubicBezTo>
                    <a:pt x="739" y="9002"/>
                    <a:pt x="1406" y="8835"/>
                    <a:pt x="2025" y="8526"/>
                  </a:cubicBezTo>
                  <a:lnTo>
                    <a:pt x="2025" y="4644"/>
                  </a:lnTo>
                  <a:cubicBezTo>
                    <a:pt x="2096" y="4311"/>
                    <a:pt x="2334" y="3691"/>
                    <a:pt x="2334" y="3358"/>
                  </a:cubicBezTo>
                  <a:lnTo>
                    <a:pt x="2334" y="786"/>
                  </a:lnTo>
                  <a:cubicBezTo>
                    <a:pt x="2239" y="500"/>
                    <a:pt x="1977" y="310"/>
                    <a:pt x="1668" y="310"/>
                  </a:cubicBezTo>
                  <a:cubicBezTo>
                    <a:pt x="1501" y="310"/>
                    <a:pt x="1358" y="357"/>
                    <a:pt x="1239" y="453"/>
                  </a:cubicBezTo>
                  <a:cubicBezTo>
                    <a:pt x="1120" y="191"/>
                    <a:pt x="858" y="0"/>
                    <a:pt x="572" y="0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53"/>
            <p:cNvSpPr/>
            <p:nvPr/>
          </p:nvSpPr>
          <p:spPr>
            <a:xfrm>
              <a:off x="1646702" y="1881341"/>
              <a:ext cx="138022" cy="143887"/>
            </a:xfrm>
            <a:custGeom>
              <a:avLst/>
              <a:gdLst/>
              <a:ahLst/>
              <a:cxnLst/>
              <a:rect l="l" t="t" r="r" b="b"/>
              <a:pathLst>
                <a:path w="3930" h="4097" extrusionOk="0">
                  <a:moveTo>
                    <a:pt x="1" y="1"/>
                  </a:moveTo>
                  <a:lnTo>
                    <a:pt x="1" y="3811"/>
                  </a:lnTo>
                  <a:cubicBezTo>
                    <a:pt x="525" y="4002"/>
                    <a:pt x="1096" y="4097"/>
                    <a:pt x="1691" y="4097"/>
                  </a:cubicBezTo>
                  <a:cubicBezTo>
                    <a:pt x="2501" y="4097"/>
                    <a:pt x="3263" y="3930"/>
                    <a:pt x="3930" y="3597"/>
                  </a:cubicBezTo>
                  <a:lnTo>
                    <a:pt x="39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53"/>
            <p:cNvSpPr/>
            <p:nvPr/>
          </p:nvSpPr>
          <p:spPr>
            <a:xfrm>
              <a:off x="1714451" y="1881341"/>
              <a:ext cx="71118" cy="143887"/>
            </a:xfrm>
            <a:custGeom>
              <a:avLst/>
              <a:gdLst/>
              <a:ahLst/>
              <a:cxnLst/>
              <a:rect l="l" t="t" r="r" b="b"/>
              <a:pathLst>
                <a:path w="2025" h="4097" extrusionOk="0">
                  <a:moveTo>
                    <a:pt x="1" y="1"/>
                  </a:moveTo>
                  <a:lnTo>
                    <a:pt x="1" y="4097"/>
                  </a:lnTo>
                  <a:cubicBezTo>
                    <a:pt x="739" y="4073"/>
                    <a:pt x="1406" y="3883"/>
                    <a:pt x="2025" y="3597"/>
                  </a:cubicBezTo>
                  <a:lnTo>
                    <a:pt x="2025" y="1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53"/>
            <p:cNvSpPr/>
            <p:nvPr/>
          </p:nvSpPr>
          <p:spPr>
            <a:xfrm>
              <a:off x="1645860" y="1921484"/>
              <a:ext cx="138864" cy="21810"/>
            </a:xfrm>
            <a:custGeom>
              <a:avLst/>
              <a:gdLst/>
              <a:ahLst/>
              <a:cxnLst/>
              <a:rect l="l" t="t" r="r" b="b"/>
              <a:pathLst>
                <a:path w="3954" h="621" extrusionOk="0">
                  <a:moveTo>
                    <a:pt x="1" y="1"/>
                  </a:moveTo>
                  <a:lnTo>
                    <a:pt x="1" y="620"/>
                  </a:lnTo>
                  <a:lnTo>
                    <a:pt x="3954" y="620"/>
                  </a:lnTo>
                  <a:lnTo>
                    <a:pt x="39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53"/>
            <p:cNvSpPr/>
            <p:nvPr/>
          </p:nvSpPr>
          <p:spPr>
            <a:xfrm>
              <a:off x="1714451" y="1921484"/>
              <a:ext cx="71118" cy="21810"/>
            </a:xfrm>
            <a:custGeom>
              <a:avLst/>
              <a:gdLst/>
              <a:ahLst/>
              <a:cxnLst/>
              <a:rect l="l" t="t" r="r" b="b"/>
              <a:pathLst>
                <a:path w="2025" h="621" extrusionOk="0">
                  <a:moveTo>
                    <a:pt x="1" y="1"/>
                  </a:moveTo>
                  <a:lnTo>
                    <a:pt x="1" y="620"/>
                  </a:lnTo>
                  <a:lnTo>
                    <a:pt x="2025" y="620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rgbClr val="C200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53"/>
            <p:cNvSpPr/>
            <p:nvPr/>
          </p:nvSpPr>
          <p:spPr>
            <a:xfrm>
              <a:off x="1645860" y="1942416"/>
              <a:ext cx="138864" cy="21774"/>
            </a:xfrm>
            <a:custGeom>
              <a:avLst/>
              <a:gdLst/>
              <a:ahLst/>
              <a:cxnLst/>
              <a:rect l="l" t="t" r="r" b="b"/>
              <a:pathLst>
                <a:path w="3954" h="620" extrusionOk="0">
                  <a:moveTo>
                    <a:pt x="1" y="0"/>
                  </a:moveTo>
                  <a:lnTo>
                    <a:pt x="1" y="619"/>
                  </a:lnTo>
                  <a:lnTo>
                    <a:pt x="3954" y="619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53"/>
            <p:cNvSpPr/>
            <p:nvPr/>
          </p:nvSpPr>
          <p:spPr>
            <a:xfrm>
              <a:off x="1714451" y="1942416"/>
              <a:ext cx="71118" cy="21774"/>
            </a:xfrm>
            <a:custGeom>
              <a:avLst/>
              <a:gdLst/>
              <a:ahLst/>
              <a:cxnLst/>
              <a:rect l="l" t="t" r="r" b="b"/>
              <a:pathLst>
                <a:path w="2025" h="620" extrusionOk="0">
                  <a:moveTo>
                    <a:pt x="1" y="0"/>
                  </a:moveTo>
                  <a:lnTo>
                    <a:pt x="1" y="619"/>
                  </a:lnTo>
                  <a:lnTo>
                    <a:pt x="2025" y="619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rgbClr val="FE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53"/>
            <p:cNvSpPr/>
            <p:nvPr/>
          </p:nvSpPr>
          <p:spPr>
            <a:xfrm>
              <a:off x="1672622" y="1900587"/>
              <a:ext cx="83691" cy="84499"/>
            </a:xfrm>
            <a:custGeom>
              <a:avLst/>
              <a:gdLst/>
              <a:ahLst/>
              <a:cxnLst/>
              <a:rect l="l" t="t" r="r" b="b"/>
              <a:pathLst>
                <a:path w="2383" h="2406" extrusionOk="0">
                  <a:moveTo>
                    <a:pt x="1192" y="1"/>
                  </a:moveTo>
                  <a:cubicBezTo>
                    <a:pt x="525" y="1"/>
                    <a:pt x="1" y="548"/>
                    <a:pt x="1" y="1215"/>
                  </a:cubicBezTo>
                  <a:cubicBezTo>
                    <a:pt x="1" y="1858"/>
                    <a:pt x="525" y="2406"/>
                    <a:pt x="1192" y="2406"/>
                  </a:cubicBezTo>
                  <a:cubicBezTo>
                    <a:pt x="1858" y="2406"/>
                    <a:pt x="2382" y="1858"/>
                    <a:pt x="2382" y="1215"/>
                  </a:cubicBezTo>
                  <a:cubicBezTo>
                    <a:pt x="2382" y="548"/>
                    <a:pt x="1858" y="1"/>
                    <a:pt x="11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53"/>
            <p:cNvSpPr/>
            <p:nvPr/>
          </p:nvSpPr>
          <p:spPr>
            <a:xfrm>
              <a:off x="1714451" y="1900587"/>
              <a:ext cx="42706" cy="84499"/>
            </a:xfrm>
            <a:custGeom>
              <a:avLst/>
              <a:gdLst/>
              <a:ahLst/>
              <a:cxnLst/>
              <a:rect l="l" t="t" r="r" b="b"/>
              <a:pathLst>
                <a:path w="1216" h="2406" extrusionOk="0">
                  <a:moveTo>
                    <a:pt x="1" y="1"/>
                  </a:moveTo>
                  <a:lnTo>
                    <a:pt x="1" y="2406"/>
                  </a:lnTo>
                  <a:cubicBezTo>
                    <a:pt x="667" y="2406"/>
                    <a:pt x="1215" y="1858"/>
                    <a:pt x="1215" y="1215"/>
                  </a:cubicBezTo>
                  <a:cubicBezTo>
                    <a:pt x="1215" y="548"/>
                    <a:pt x="667" y="1"/>
                    <a:pt x="1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53"/>
            <p:cNvSpPr/>
            <p:nvPr/>
          </p:nvSpPr>
          <p:spPr>
            <a:xfrm>
              <a:off x="1681823" y="1910631"/>
              <a:ext cx="65288" cy="65253"/>
            </a:xfrm>
            <a:custGeom>
              <a:avLst/>
              <a:gdLst/>
              <a:ahLst/>
              <a:cxnLst/>
              <a:rect l="l" t="t" r="r" b="b"/>
              <a:pathLst>
                <a:path w="1859" h="1858" extrusionOk="0">
                  <a:moveTo>
                    <a:pt x="930" y="0"/>
                  </a:moveTo>
                  <a:cubicBezTo>
                    <a:pt x="406" y="0"/>
                    <a:pt x="1" y="405"/>
                    <a:pt x="1" y="929"/>
                  </a:cubicBezTo>
                  <a:cubicBezTo>
                    <a:pt x="1" y="1429"/>
                    <a:pt x="406" y="1858"/>
                    <a:pt x="930" y="1858"/>
                  </a:cubicBezTo>
                  <a:cubicBezTo>
                    <a:pt x="1430" y="1858"/>
                    <a:pt x="1858" y="1429"/>
                    <a:pt x="1858" y="929"/>
                  </a:cubicBezTo>
                  <a:cubicBezTo>
                    <a:pt x="1858" y="405"/>
                    <a:pt x="1430" y="0"/>
                    <a:pt x="9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53"/>
            <p:cNvSpPr/>
            <p:nvPr/>
          </p:nvSpPr>
          <p:spPr>
            <a:xfrm>
              <a:off x="1714451" y="1910631"/>
              <a:ext cx="32662" cy="65253"/>
            </a:xfrm>
            <a:custGeom>
              <a:avLst/>
              <a:gdLst/>
              <a:ahLst/>
              <a:cxnLst/>
              <a:rect l="l" t="t" r="r" b="b"/>
              <a:pathLst>
                <a:path w="930" h="1858" extrusionOk="0">
                  <a:moveTo>
                    <a:pt x="1" y="0"/>
                  </a:moveTo>
                  <a:lnTo>
                    <a:pt x="1" y="1858"/>
                  </a:lnTo>
                  <a:cubicBezTo>
                    <a:pt x="524" y="1858"/>
                    <a:pt x="929" y="1429"/>
                    <a:pt x="929" y="929"/>
                  </a:cubicBezTo>
                  <a:cubicBezTo>
                    <a:pt x="929" y="405"/>
                    <a:pt x="524" y="0"/>
                    <a:pt x="1" y="0"/>
                  </a:cubicBezTo>
                  <a:close/>
                </a:path>
              </a:pathLst>
            </a:custGeom>
            <a:solidFill>
              <a:srgbClr val="00AC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53"/>
            <p:cNvSpPr/>
            <p:nvPr/>
          </p:nvSpPr>
          <p:spPr>
            <a:xfrm>
              <a:off x="1690182" y="1918147"/>
              <a:ext cx="48571" cy="46042"/>
            </a:xfrm>
            <a:custGeom>
              <a:avLst/>
              <a:gdLst/>
              <a:ahLst/>
              <a:cxnLst/>
              <a:rect l="l" t="t" r="r" b="b"/>
              <a:pathLst>
                <a:path w="1383" h="1311" extrusionOk="0">
                  <a:moveTo>
                    <a:pt x="692" y="1"/>
                  </a:moveTo>
                  <a:lnTo>
                    <a:pt x="501" y="477"/>
                  </a:lnTo>
                  <a:lnTo>
                    <a:pt x="1" y="501"/>
                  </a:lnTo>
                  <a:lnTo>
                    <a:pt x="382" y="834"/>
                  </a:lnTo>
                  <a:lnTo>
                    <a:pt x="263" y="1310"/>
                  </a:lnTo>
                  <a:lnTo>
                    <a:pt x="263" y="1310"/>
                  </a:lnTo>
                  <a:lnTo>
                    <a:pt x="692" y="1048"/>
                  </a:lnTo>
                  <a:lnTo>
                    <a:pt x="1120" y="1310"/>
                  </a:lnTo>
                  <a:lnTo>
                    <a:pt x="1120" y="1310"/>
                  </a:lnTo>
                  <a:lnTo>
                    <a:pt x="1001" y="834"/>
                  </a:lnTo>
                  <a:lnTo>
                    <a:pt x="1382" y="501"/>
                  </a:lnTo>
                  <a:lnTo>
                    <a:pt x="882" y="477"/>
                  </a:lnTo>
                  <a:lnTo>
                    <a:pt x="692" y="1"/>
                  </a:lnTo>
                  <a:close/>
                </a:path>
              </a:pathLst>
            </a:custGeom>
            <a:solidFill>
              <a:srgbClr val="FF0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53"/>
            <p:cNvSpPr/>
            <p:nvPr/>
          </p:nvSpPr>
          <p:spPr>
            <a:xfrm>
              <a:off x="1714451" y="1918147"/>
              <a:ext cx="24303" cy="46042"/>
            </a:xfrm>
            <a:custGeom>
              <a:avLst/>
              <a:gdLst/>
              <a:ahLst/>
              <a:cxnLst/>
              <a:rect l="l" t="t" r="r" b="b"/>
              <a:pathLst>
                <a:path w="692" h="1311" extrusionOk="0">
                  <a:moveTo>
                    <a:pt x="1" y="1"/>
                  </a:moveTo>
                  <a:lnTo>
                    <a:pt x="1" y="1048"/>
                  </a:lnTo>
                  <a:lnTo>
                    <a:pt x="429" y="1310"/>
                  </a:lnTo>
                  <a:lnTo>
                    <a:pt x="429" y="1310"/>
                  </a:lnTo>
                  <a:lnTo>
                    <a:pt x="310" y="834"/>
                  </a:lnTo>
                  <a:lnTo>
                    <a:pt x="691" y="501"/>
                  </a:lnTo>
                  <a:lnTo>
                    <a:pt x="191" y="4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200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0" name="Google Shape;2960;p53"/>
          <p:cNvGrpSpPr/>
          <p:nvPr/>
        </p:nvGrpSpPr>
        <p:grpSpPr>
          <a:xfrm>
            <a:off x="2371003" y="1661378"/>
            <a:ext cx="364723" cy="364686"/>
            <a:chOff x="2371003" y="1661378"/>
            <a:chExt cx="364723" cy="364686"/>
          </a:xfrm>
        </p:grpSpPr>
        <p:sp>
          <p:nvSpPr>
            <p:cNvPr id="2961" name="Google Shape;2961;p53"/>
            <p:cNvSpPr/>
            <p:nvPr/>
          </p:nvSpPr>
          <p:spPr>
            <a:xfrm>
              <a:off x="2371003" y="1661378"/>
              <a:ext cx="364721" cy="364686"/>
            </a:xfrm>
            <a:custGeom>
              <a:avLst/>
              <a:gdLst/>
              <a:ahLst/>
              <a:cxnLst/>
              <a:rect l="l" t="t" r="r" b="b"/>
              <a:pathLst>
                <a:path w="10385" h="10384" extrusionOk="0">
                  <a:moveTo>
                    <a:pt x="5192" y="1"/>
                  </a:moveTo>
                  <a:cubicBezTo>
                    <a:pt x="2335" y="1"/>
                    <a:pt x="1" y="2334"/>
                    <a:pt x="1" y="5192"/>
                  </a:cubicBezTo>
                  <a:cubicBezTo>
                    <a:pt x="1" y="8050"/>
                    <a:pt x="2335" y="10384"/>
                    <a:pt x="5192" y="10384"/>
                  </a:cubicBezTo>
                  <a:cubicBezTo>
                    <a:pt x="8074" y="10384"/>
                    <a:pt x="10384" y="8050"/>
                    <a:pt x="10384" y="5192"/>
                  </a:cubicBezTo>
                  <a:cubicBezTo>
                    <a:pt x="10384" y="2334"/>
                    <a:pt x="8074" y="1"/>
                    <a:pt x="51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53"/>
            <p:cNvSpPr/>
            <p:nvPr/>
          </p:nvSpPr>
          <p:spPr>
            <a:xfrm>
              <a:off x="2421191" y="1693162"/>
              <a:ext cx="314535" cy="332060"/>
            </a:xfrm>
            <a:custGeom>
              <a:avLst/>
              <a:gdLst/>
              <a:ahLst/>
              <a:cxnLst/>
              <a:rect l="l" t="t" r="r" b="b"/>
              <a:pathLst>
                <a:path w="8956" h="9455" extrusionOk="0">
                  <a:moveTo>
                    <a:pt x="3763" y="1"/>
                  </a:moveTo>
                  <a:cubicBezTo>
                    <a:pt x="2430" y="1"/>
                    <a:pt x="1" y="977"/>
                    <a:pt x="382" y="3906"/>
                  </a:cubicBezTo>
                  <a:cubicBezTo>
                    <a:pt x="572" y="5430"/>
                    <a:pt x="1358" y="6811"/>
                    <a:pt x="2239" y="7669"/>
                  </a:cubicBezTo>
                  <a:lnTo>
                    <a:pt x="4049" y="9455"/>
                  </a:lnTo>
                  <a:cubicBezTo>
                    <a:pt x="6788" y="9312"/>
                    <a:pt x="8955" y="7050"/>
                    <a:pt x="8955" y="4287"/>
                  </a:cubicBezTo>
                  <a:cubicBezTo>
                    <a:pt x="8955" y="4073"/>
                    <a:pt x="8955" y="3858"/>
                    <a:pt x="8931" y="3668"/>
                  </a:cubicBezTo>
                  <a:lnTo>
                    <a:pt x="6407" y="1144"/>
                  </a:lnTo>
                  <a:cubicBezTo>
                    <a:pt x="5645" y="334"/>
                    <a:pt x="4526" y="1"/>
                    <a:pt x="3763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53"/>
            <p:cNvSpPr/>
            <p:nvPr/>
          </p:nvSpPr>
          <p:spPr>
            <a:xfrm>
              <a:off x="2421191" y="1693162"/>
              <a:ext cx="264348" cy="299468"/>
            </a:xfrm>
            <a:custGeom>
              <a:avLst/>
              <a:gdLst/>
              <a:ahLst/>
              <a:cxnLst/>
              <a:rect l="l" t="t" r="r" b="b"/>
              <a:pathLst>
                <a:path w="7527" h="8527" extrusionOk="0">
                  <a:moveTo>
                    <a:pt x="3763" y="1"/>
                  </a:moveTo>
                  <a:cubicBezTo>
                    <a:pt x="2430" y="1"/>
                    <a:pt x="1" y="977"/>
                    <a:pt x="382" y="3906"/>
                  </a:cubicBezTo>
                  <a:cubicBezTo>
                    <a:pt x="668" y="6288"/>
                    <a:pt x="2406" y="8312"/>
                    <a:pt x="3740" y="8526"/>
                  </a:cubicBezTo>
                  <a:lnTo>
                    <a:pt x="3763" y="8526"/>
                  </a:lnTo>
                  <a:cubicBezTo>
                    <a:pt x="5145" y="8312"/>
                    <a:pt x="6859" y="6288"/>
                    <a:pt x="7169" y="3906"/>
                  </a:cubicBezTo>
                  <a:cubicBezTo>
                    <a:pt x="7526" y="977"/>
                    <a:pt x="5097" y="1"/>
                    <a:pt x="37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53"/>
            <p:cNvSpPr/>
            <p:nvPr/>
          </p:nvSpPr>
          <p:spPr>
            <a:xfrm>
              <a:off x="2553351" y="1693162"/>
              <a:ext cx="132192" cy="299468"/>
            </a:xfrm>
            <a:custGeom>
              <a:avLst/>
              <a:gdLst/>
              <a:ahLst/>
              <a:cxnLst/>
              <a:rect l="l" t="t" r="r" b="b"/>
              <a:pathLst>
                <a:path w="3764" h="8527" extrusionOk="0">
                  <a:moveTo>
                    <a:pt x="0" y="1"/>
                  </a:moveTo>
                  <a:lnTo>
                    <a:pt x="0" y="8526"/>
                  </a:lnTo>
                  <a:cubicBezTo>
                    <a:pt x="691" y="8431"/>
                    <a:pt x="1477" y="7859"/>
                    <a:pt x="2096" y="7026"/>
                  </a:cubicBezTo>
                  <a:cubicBezTo>
                    <a:pt x="2739" y="6192"/>
                    <a:pt x="3263" y="5097"/>
                    <a:pt x="3406" y="3906"/>
                  </a:cubicBezTo>
                  <a:cubicBezTo>
                    <a:pt x="3763" y="977"/>
                    <a:pt x="1334" y="1"/>
                    <a:pt x="0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53"/>
            <p:cNvSpPr/>
            <p:nvPr/>
          </p:nvSpPr>
          <p:spPr>
            <a:xfrm>
              <a:off x="2432921" y="1814435"/>
              <a:ext cx="240888" cy="155617"/>
            </a:xfrm>
            <a:custGeom>
              <a:avLst/>
              <a:gdLst/>
              <a:ahLst/>
              <a:cxnLst/>
              <a:rect l="l" t="t" r="r" b="b"/>
              <a:pathLst>
                <a:path w="6859" h="4431" extrusionOk="0">
                  <a:moveTo>
                    <a:pt x="0" y="1"/>
                  </a:moveTo>
                  <a:cubicBezTo>
                    <a:pt x="0" y="144"/>
                    <a:pt x="24" y="286"/>
                    <a:pt x="48" y="429"/>
                  </a:cubicBezTo>
                  <a:cubicBezTo>
                    <a:pt x="238" y="2096"/>
                    <a:pt x="1143" y="3597"/>
                    <a:pt x="2144" y="4430"/>
                  </a:cubicBezTo>
                  <a:lnTo>
                    <a:pt x="2144" y="3668"/>
                  </a:lnTo>
                  <a:lnTo>
                    <a:pt x="4715" y="3668"/>
                  </a:lnTo>
                  <a:lnTo>
                    <a:pt x="4715" y="4430"/>
                  </a:lnTo>
                  <a:cubicBezTo>
                    <a:pt x="5692" y="3597"/>
                    <a:pt x="6597" y="2096"/>
                    <a:pt x="6811" y="429"/>
                  </a:cubicBezTo>
                  <a:cubicBezTo>
                    <a:pt x="6835" y="286"/>
                    <a:pt x="6835" y="144"/>
                    <a:pt x="6859" y="1"/>
                  </a:cubicBezTo>
                  <a:lnTo>
                    <a:pt x="6859" y="1"/>
                  </a:lnTo>
                  <a:lnTo>
                    <a:pt x="4715" y="1572"/>
                  </a:lnTo>
                  <a:lnTo>
                    <a:pt x="4715" y="3025"/>
                  </a:lnTo>
                  <a:lnTo>
                    <a:pt x="2144" y="3025"/>
                  </a:lnTo>
                  <a:lnTo>
                    <a:pt x="2144" y="1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53"/>
            <p:cNvSpPr/>
            <p:nvPr/>
          </p:nvSpPr>
          <p:spPr>
            <a:xfrm>
              <a:off x="2553351" y="1814435"/>
              <a:ext cx="121304" cy="155617"/>
            </a:xfrm>
            <a:custGeom>
              <a:avLst/>
              <a:gdLst/>
              <a:ahLst/>
              <a:cxnLst/>
              <a:rect l="l" t="t" r="r" b="b"/>
              <a:pathLst>
                <a:path w="3454" h="4431" extrusionOk="0">
                  <a:moveTo>
                    <a:pt x="3454" y="1"/>
                  </a:moveTo>
                  <a:lnTo>
                    <a:pt x="1310" y="1572"/>
                  </a:lnTo>
                  <a:lnTo>
                    <a:pt x="1310" y="3025"/>
                  </a:lnTo>
                  <a:lnTo>
                    <a:pt x="0" y="3025"/>
                  </a:lnTo>
                  <a:lnTo>
                    <a:pt x="0" y="3668"/>
                  </a:lnTo>
                  <a:lnTo>
                    <a:pt x="1310" y="3668"/>
                  </a:lnTo>
                  <a:lnTo>
                    <a:pt x="1310" y="4430"/>
                  </a:lnTo>
                  <a:cubicBezTo>
                    <a:pt x="2311" y="3597"/>
                    <a:pt x="3215" y="2096"/>
                    <a:pt x="3430" y="429"/>
                  </a:cubicBezTo>
                  <a:cubicBezTo>
                    <a:pt x="3430" y="286"/>
                    <a:pt x="3454" y="144"/>
                    <a:pt x="3454" y="1"/>
                  </a:cubicBezTo>
                  <a:close/>
                </a:path>
              </a:pathLst>
            </a:custGeom>
            <a:solidFill>
              <a:srgbClr val="860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53"/>
            <p:cNvSpPr/>
            <p:nvPr/>
          </p:nvSpPr>
          <p:spPr>
            <a:xfrm>
              <a:off x="2482266" y="1693162"/>
              <a:ext cx="143044" cy="80319"/>
            </a:xfrm>
            <a:custGeom>
              <a:avLst/>
              <a:gdLst/>
              <a:ahLst/>
              <a:cxnLst/>
              <a:rect l="l" t="t" r="r" b="b"/>
              <a:pathLst>
                <a:path w="4073" h="2287" extrusionOk="0">
                  <a:moveTo>
                    <a:pt x="2024" y="1"/>
                  </a:moveTo>
                  <a:cubicBezTo>
                    <a:pt x="1453" y="1"/>
                    <a:pt x="667" y="191"/>
                    <a:pt x="0" y="644"/>
                  </a:cubicBezTo>
                  <a:cubicBezTo>
                    <a:pt x="619" y="882"/>
                    <a:pt x="1667" y="1382"/>
                    <a:pt x="2024" y="2287"/>
                  </a:cubicBezTo>
                  <a:cubicBezTo>
                    <a:pt x="2382" y="1382"/>
                    <a:pt x="3453" y="882"/>
                    <a:pt x="4073" y="644"/>
                  </a:cubicBezTo>
                  <a:cubicBezTo>
                    <a:pt x="3406" y="191"/>
                    <a:pt x="2620" y="1"/>
                    <a:pt x="2024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53"/>
            <p:cNvSpPr/>
            <p:nvPr/>
          </p:nvSpPr>
          <p:spPr>
            <a:xfrm>
              <a:off x="2553351" y="1693162"/>
              <a:ext cx="71961" cy="80319"/>
            </a:xfrm>
            <a:custGeom>
              <a:avLst/>
              <a:gdLst/>
              <a:ahLst/>
              <a:cxnLst/>
              <a:rect l="l" t="t" r="r" b="b"/>
              <a:pathLst>
                <a:path w="2049" h="2287" extrusionOk="0">
                  <a:moveTo>
                    <a:pt x="0" y="1"/>
                  </a:moveTo>
                  <a:lnTo>
                    <a:pt x="0" y="2287"/>
                  </a:lnTo>
                  <a:cubicBezTo>
                    <a:pt x="358" y="1382"/>
                    <a:pt x="1429" y="858"/>
                    <a:pt x="2049" y="644"/>
                  </a:cubicBezTo>
                  <a:cubicBezTo>
                    <a:pt x="1382" y="191"/>
                    <a:pt x="596" y="1"/>
                    <a:pt x="0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53"/>
            <p:cNvSpPr/>
            <p:nvPr/>
          </p:nvSpPr>
          <p:spPr>
            <a:xfrm>
              <a:off x="2461334" y="1798420"/>
              <a:ext cx="77826" cy="40458"/>
            </a:xfrm>
            <a:custGeom>
              <a:avLst/>
              <a:gdLst/>
              <a:ahLst/>
              <a:cxnLst/>
              <a:rect l="l" t="t" r="r" b="b"/>
              <a:pathLst>
                <a:path w="2216" h="1152" extrusionOk="0">
                  <a:moveTo>
                    <a:pt x="812" y="0"/>
                  </a:moveTo>
                  <a:cubicBezTo>
                    <a:pt x="369" y="0"/>
                    <a:pt x="1" y="171"/>
                    <a:pt x="1" y="171"/>
                  </a:cubicBezTo>
                  <a:cubicBezTo>
                    <a:pt x="1" y="195"/>
                    <a:pt x="358" y="861"/>
                    <a:pt x="930" y="1076"/>
                  </a:cubicBezTo>
                  <a:cubicBezTo>
                    <a:pt x="1083" y="1131"/>
                    <a:pt x="1242" y="1151"/>
                    <a:pt x="1394" y="1151"/>
                  </a:cubicBezTo>
                  <a:cubicBezTo>
                    <a:pt x="1835" y="1151"/>
                    <a:pt x="2216" y="981"/>
                    <a:pt x="2216" y="981"/>
                  </a:cubicBezTo>
                  <a:cubicBezTo>
                    <a:pt x="2216" y="957"/>
                    <a:pt x="1930" y="314"/>
                    <a:pt x="1287" y="76"/>
                  </a:cubicBezTo>
                  <a:cubicBezTo>
                    <a:pt x="1128" y="21"/>
                    <a:pt x="965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53"/>
            <p:cNvSpPr/>
            <p:nvPr/>
          </p:nvSpPr>
          <p:spPr>
            <a:xfrm>
              <a:off x="2479737" y="1807551"/>
              <a:ext cx="48571" cy="25041"/>
            </a:xfrm>
            <a:custGeom>
              <a:avLst/>
              <a:gdLst/>
              <a:ahLst/>
              <a:cxnLst/>
              <a:rect l="l" t="t" r="r" b="b"/>
              <a:pathLst>
                <a:path w="1383" h="713" extrusionOk="0">
                  <a:moveTo>
                    <a:pt x="487" y="1"/>
                  </a:moveTo>
                  <a:cubicBezTo>
                    <a:pt x="215" y="1"/>
                    <a:pt x="1" y="101"/>
                    <a:pt x="1" y="101"/>
                  </a:cubicBezTo>
                  <a:lnTo>
                    <a:pt x="1" y="125"/>
                  </a:lnTo>
                  <a:cubicBezTo>
                    <a:pt x="1" y="125"/>
                    <a:pt x="215" y="530"/>
                    <a:pt x="596" y="673"/>
                  </a:cubicBezTo>
                  <a:cubicBezTo>
                    <a:pt x="681" y="701"/>
                    <a:pt x="770" y="712"/>
                    <a:pt x="857" y="712"/>
                  </a:cubicBezTo>
                  <a:cubicBezTo>
                    <a:pt x="1133" y="712"/>
                    <a:pt x="1382" y="601"/>
                    <a:pt x="1382" y="601"/>
                  </a:cubicBezTo>
                  <a:cubicBezTo>
                    <a:pt x="1382" y="601"/>
                    <a:pt x="1192" y="197"/>
                    <a:pt x="811" y="54"/>
                  </a:cubicBezTo>
                  <a:cubicBezTo>
                    <a:pt x="700" y="15"/>
                    <a:pt x="590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53"/>
            <p:cNvSpPr/>
            <p:nvPr/>
          </p:nvSpPr>
          <p:spPr>
            <a:xfrm>
              <a:off x="2567575" y="1798420"/>
              <a:ext cx="77826" cy="40458"/>
            </a:xfrm>
            <a:custGeom>
              <a:avLst/>
              <a:gdLst/>
              <a:ahLst/>
              <a:cxnLst/>
              <a:rect l="l" t="t" r="r" b="b"/>
              <a:pathLst>
                <a:path w="2216" h="1152" extrusionOk="0">
                  <a:moveTo>
                    <a:pt x="1414" y="0"/>
                  </a:moveTo>
                  <a:cubicBezTo>
                    <a:pt x="1260" y="0"/>
                    <a:pt x="1094" y="21"/>
                    <a:pt x="929" y="76"/>
                  </a:cubicBezTo>
                  <a:cubicBezTo>
                    <a:pt x="310" y="314"/>
                    <a:pt x="24" y="957"/>
                    <a:pt x="0" y="981"/>
                  </a:cubicBezTo>
                  <a:cubicBezTo>
                    <a:pt x="0" y="981"/>
                    <a:pt x="381" y="1151"/>
                    <a:pt x="822" y="1151"/>
                  </a:cubicBezTo>
                  <a:cubicBezTo>
                    <a:pt x="974" y="1151"/>
                    <a:pt x="1133" y="1131"/>
                    <a:pt x="1286" y="1076"/>
                  </a:cubicBezTo>
                  <a:cubicBezTo>
                    <a:pt x="1882" y="861"/>
                    <a:pt x="2215" y="195"/>
                    <a:pt x="2215" y="171"/>
                  </a:cubicBezTo>
                  <a:cubicBezTo>
                    <a:pt x="2215" y="171"/>
                    <a:pt x="1860" y="0"/>
                    <a:pt x="14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53"/>
            <p:cNvSpPr/>
            <p:nvPr/>
          </p:nvSpPr>
          <p:spPr>
            <a:xfrm>
              <a:off x="2579270" y="1807551"/>
              <a:ext cx="47728" cy="25041"/>
            </a:xfrm>
            <a:custGeom>
              <a:avLst/>
              <a:gdLst/>
              <a:ahLst/>
              <a:cxnLst/>
              <a:rect l="l" t="t" r="r" b="b"/>
              <a:pathLst>
                <a:path w="1359" h="713" extrusionOk="0">
                  <a:moveTo>
                    <a:pt x="881" y="1"/>
                  </a:moveTo>
                  <a:cubicBezTo>
                    <a:pt x="782" y="1"/>
                    <a:pt x="676" y="15"/>
                    <a:pt x="572" y="54"/>
                  </a:cubicBezTo>
                  <a:cubicBezTo>
                    <a:pt x="191" y="197"/>
                    <a:pt x="1" y="601"/>
                    <a:pt x="1" y="601"/>
                  </a:cubicBezTo>
                  <a:cubicBezTo>
                    <a:pt x="1" y="601"/>
                    <a:pt x="250" y="712"/>
                    <a:pt x="526" y="712"/>
                  </a:cubicBezTo>
                  <a:cubicBezTo>
                    <a:pt x="612" y="712"/>
                    <a:pt x="702" y="701"/>
                    <a:pt x="787" y="673"/>
                  </a:cubicBezTo>
                  <a:cubicBezTo>
                    <a:pt x="1144" y="530"/>
                    <a:pt x="1358" y="125"/>
                    <a:pt x="1358" y="125"/>
                  </a:cubicBezTo>
                  <a:lnTo>
                    <a:pt x="1358" y="101"/>
                  </a:lnTo>
                  <a:cubicBezTo>
                    <a:pt x="1358" y="101"/>
                    <a:pt x="1144" y="1"/>
                    <a:pt x="8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53"/>
            <p:cNvSpPr/>
            <p:nvPr/>
          </p:nvSpPr>
          <p:spPr>
            <a:xfrm>
              <a:off x="2447953" y="1722453"/>
              <a:ext cx="99565" cy="60231"/>
            </a:xfrm>
            <a:custGeom>
              <a:avLst/>
              <a:gdLst/>
              <a:ahLst/>
              <a:cxnLst/>
              <a:rect l="l" t="t" r="r" b="b"/>
              <a:pathLst>
                <a:path w="2835" h="1715" extrusionOk="0">
                  <a:moveTo>
                    <a:pt x="691" y="0"/>
                  </a:moveTo>
                  <a:cubicBezTo>
                    <a:pt x="430" y="214"/>
                    <a:pt x="191" y="500"/>
                    <a:pt x="1" y="810"/>
                  </a:cubicBezTo>
                  <a:cubicBezTo>
                    <a:pt x="1763" y="905"/>
                    <a:pt x="2835" y="1715"/>
                    <a:pt x="2835" y="1715"/>
                  </a:cubicBezTo>
                  <a:cubicBezTo>
                    <a:pt x="2454" y="810"/>
                    <a:pt x="1382" y="262"/>
                    <a:pt x="691" y="0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53"/>
            <p:cNvSpPr/>
            <p:nvPr/>
          </p:nvSpPr>
          <p:spPr>
            <a:xfrm>
              <a:off x="2559216" y="1722453"/>
              <a:ext cx="99565" cy="60231"/>
            </a:xfrm>
            <a:custGeom>
              <a:avLst/>
              <a:gdLst/>
              <a:ahLst/>
              <a:cxnLst/>
              <a:rect l="l" t="t" r="r" b="b"/>
              <a:pathLst>
                <a:path w="2835" h="1715" extrusionOk="0">
                  <a:moveTo>
                    <a:pt x="2144" y="0"/>
                  </a:moveTo>
                  <a:cubicBezTo>
                    <a:pt x="1477" y="262"/>
                    <a:pt x="381" y="810"/>
                    <a:pt x="0" y="1715"/>
                  </a:cubicBezTo>
                  <a:cubicBezTo>
                    <a:pt x="0" y="1715"/>
                    <a:pt x="1072" y="905"/>
                    <a:pt x="2834" y="810"/>
                  </a:cubicBezTo>
                  <a:cubicBezTo>
                    <a:pt x="2667" y="500"/>
                    <a:pt x="2405" y="214"/>
                    <a:pt x="2144" y="0"/>
                  </a:cubicBezTo>
                  <a:close/>
                </a:path>
              </a:pathLst>
            </a:custGeom>
            <a:solidFill>
              <a:srgbClr val="860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5" name="Google Shape;2975;p53"/>
          <p:cNvGrpSpPr/>
          <p:nvPr/>
        </p:nvGrpSpPr>
        <p:grpSpPr>
          <a:xfrm>
            <a:off x="3176467" y="1651333"/>
            <a:ext cx="364687" cy="363882"/>
            <a:chOff x="3176467" y="1651333"/>
            <a:chExt cx="364687" cy="363882"/>
          </a:xfrm>
        </p:grpSpPr>
        <p:sp>
          <p:nvSpPr>
            <p:cNvPr id="2976" name="Google Shape;2976;p53"/>
            <p:cNvSpPr/>
            <p:nvPr/>
          </p:nvSpPr>
          <p:spPr>
            <a:xfrm>
              <a:off x="3176467" y="1651333"/>
              <a:ext cx="364686" cy="363878"/>
            </a:xfrm>
            <a:custGeom>
              <a:avLst/>
              <a:gdLst/>
              <a:ahLst/>
              <a:cxnLst/>
              <a:rect l="l" t="t" r="r" b="b"/>
              <a:pathLst>
                <a:path w="10384" h="10361" extrusionOk="0">
                  <a:moveTo>
                    <a:pt x="5192" y="1"/>
                  </a:moveTo>
                  <a:cubicBezTo>
                    <a:pt x="2334" y="1"/>
                    <a:pt x="0" y="2311"/>
                    <a:pt x="0" y="5169"/>
                  </a:cubicBezTo>
                  <a:cubicBezTo>
                    <a:pt x="0" y="8050"/>
                    <a:pt x="2334" y="10360"/>
                    <a:pt x="5192" y="10360"/>
                  </a:cubicBezTo>
                  <a:cubicBezTo>
                    <a:pt x="8050" y="10360"/>
                    <a:pt x="10383" y="8050"/>
                    <a:pt x="10383" y="5169"/>
                  </a:cubicBezTo>
                  <a:cubicBezTo>
                    <a:pt x="10383" y="2311"/>
                    <a:pt x="8050" y="1"/>
                    <a:pt x="51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53"/>
            <p:cNvSpPr/>
            <p:nvPr/>
          </p:nvSpPr>
          <p:spPr>
            <a:xfrm>
              <a:off x="3209903" y="1773449"/>
              <a:ext cx="331252" cy="241766"/>
            </a:xfrm>
            <a:custGeom>
              <a:avLst/>
              <a:gdLst/>
              <a:ahLst/>
              <a:cxnLst/>
              <a:rect l="l" t="t" r="r" b="b"/>
              <a:pathLst>
                <a:path w="9432" h="6884" extrusionOk="0">
                  <a:moveTo>
                    <a:pt x="2835" y="1"/>
                  </a:moveTo>
                  <a:lnTo>
                    <a:pt x="2549" y="453"/>
                  </a:lnTo>
                  <a:lnTo>
                    <a:pt x="1" y="453"/>
                  </a:lnTo>
                  <a:lnTo>
                    <a:pt x="1" y="2930"/>
                  </a:lnTo>
                  <a:lnTo>
                    <a:pt x="3954" y="6883"/>
                  </a:lnTo>
                  <a:lnTo>
                    <a:pt x="4240" y="6883"/>
                  </a:lnTo>
                  <a:cubicBezTo>
                    <a:pt x="7098" y="6883"/>
                    <a:pt x="9431" y="4573"/>
                    <a:pt x="9431" y="1692"/>
                  </a:cubicBezTo>
                  <a:cubicBezTo>
                    <a:pt x="9431" y="1596"/>
                    <a:pt x="9408" y="1501"/>
                    <a:pt x="9408" y="1406"/>
                  </a:cubicBezTo>
                  <a:lnTo>
                    <a:pt x="8479" y="453"/>
                  </a:lnTo>
                  <a:lnTo>
                    <a:pt x="6097" y="453"/>
                  </a:lnTo>
                  <a:lnTo>
                    <a:pt x="5621" y="1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53"/>
            <p:cNvSpPr/>
            <p:nvPr/>
          </p:nvSpPr>
          <p:spPr>
            <a:xfrm>
              <a:off x="3209903" y="1789359"/>
              <a:ext cx="297782" cy="86992"/>
            </a:xfrm>
            <a:custGeom>
              <a:avLst/>
              <a:gdLst/>
              <a:ahLst/>
              <a:cxnLst/>
              <a:rect l="l" t="t" r="r" b="b"/>
              <a:pathLst>
                <a:path w="8479" h="2477" extrusionOk="0">
                  <a:moveTo>
                    <a:pt x="1" y="0"/>
                  </a:moveTo>
                  <a:lnTo>
                    <a:pt x="1" y="2477"/>
                  </a:lnTo>
                  <a:lnTo>
                    <a:pt x="8479" y="2477"/>
                  </a:lnTo>
                  <a:lnTo>
                    <a:pt x="84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53"/>
            <p:cNvSpPr/>
            <p:nvPr/>
          </p:nvSpPr>
          <p:spPr>
            <a:xfrm>
              <a:off x="3358781" y="1789359"/>
              <a:ext cx="148909" cy="86992"/>
            </a:xfrm>
            <a:custGeom>
              <a:avLst/>
              <a:gdLst/>
              <a:ahLst/>
              <a:cxnLst/>
              <a:rect l="l" t="t" r="r" b="b"/>
              <a:pathLst>
                <a:path w="4240" h="2477" extrusionOk="0">
                  <a:moveTo>
                    <a:pt x="1" y="0"/>
                  </a:moveTo>
                  <a:lnTo>
                    <a:pt x="1" y="2477"/>
                  </a:lnTo>
                  <a:lnTo>
                    <a:pt x="4240" y="2477"/>
                  </a:lnTo>
                  <a:lnTo>
                    <a:pt x="4240" y="0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53"/>
            <p:cNvSpPr/>
            <p:nvPr/>
          </p:nvSpPr>
          <p:spPr>
            <a:xfrm>
              <a:off x="3240879" y="1789359"/>
              <a:ext cx="20932" cy="86992"/>
            </a:xfrm>
            <a:custGeom>
              <a:avLst/>
              <a:gdLst/>
              <a:ahLst/>
              <a:cxnLst/>
              <a:rect l="l" t="t" r="r" b="b"/>
              <a:pathLst>
                <a:path w="596" h="2477" extrusionOk="0">
                  <a:moveTo>
                    <a:pt x="0" y="0"/>
                  </a:moveTo>
                  <a:lnTo>
                    <a:pt x="0" y="2477"/>
                  </a:lnTo>
                  <a:lnTo>
                    <a:pt x="595" y="2477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53"/>
            <p:cNvSpPr/>
            <p:nvPr/>
          </p:nvSpPr>
          <p:spPr>
            <a:xfrm>
              <a:off x="3455820" y="1789359"/>
              <a:ext cx="20932" cy="86992"/>
            </a:xfrm>
            <a:custGeom>
              <a:avLst/>
              <a:gdLst/>
              <a:ahLst/>
              <a:cxnLst/>
              <a:rect l="l" t="t" r="r" b="b"/>
              <a:pathLst>
                <a:path w="596" h="2477" extrusionOk="0">
                  <a:moveTo>
                    <a:pt x="0" y="0"/>
                  </a:moveTo>
                  <a:lnTo>
                    <a:pt x="0" y="2477"/>
                  </a:lnTo>
                  <a:lnTo>
                    <a:pt x="596" y="2477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53"/>
            <p:cNvSpPr/>
            <p:nvPr/>
          </p:nvSpPr>
          <p:spPr>
            <a:xfrm>
              <a:off x="3282673" y="1773449"/>
              <a:ext cx="151437" cy="119654"/>
            </a:xfrm>
            <a:custGeom>
              <a:avLst/>
              <a:gdLst/>
              <a:ahLst/>
              <a:cxnLst/>
              <a:rect l="l" t="t" r="r" b="b"/>
              <a:pathLst>
                <a:path w="4312" h="3407" extrusionOk="0">
                  <a:moveTo>
                    <a:pt x="763" y="1"/>
                  </a:moveTo>
                  <a:lnTo>
                    <a:pt x="1" y="1215"/>
                  </a:lnTo>
                  <a:lnTo>
                    <a:pt x="2168" y="3406"/>
                  </a:lnTo>
                  <a:lnTo>
                    <a:pt x="4311" y="1215"/>
                  </a:lnTo>
                  <a:lnTo>
                    <a:pt x="35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53"/>
            <p:cNvSpPr/>
            <p:nvPr/>
          </p:nvSpPr>
          <p:spPr>
            <a:xfrm>
              <a:off x="3358781" y="1773449"/>
              <a:ext cx="75332" cy="119654"/>
            </a:xfrm>
            <a:custGeom>
              <a:avLst/>
              <a:gdLst/>
              <a:ahLst/>
              <a:cxnLst/>
              <a:rect l="l" t="t" r="r" b="b"/>
              <a:pathLst>
                <a:path w="2145" h="3407" extrusionOk="0">
                  <a:moveTo>
                    <a:pt x="1" y="1"/>
                  </a:moveTo>
                  <a:lnTo>
                    <a:pt x="1" y="3406"/>
                  </a:lnTo>
                  <a:lnTo>
                    <a:pt x="477" y="2930"/>
                  </a:lnTo>
                  <a:lnTo>
                    <a:pt x="2144" y="1215"/>
                  </a:lnTo>
                  <a:lnTo>
                    <a:pt x="1692" y="477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00AC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53"/>
            <p:cNvSpPr/>
            <p:nvPr/>
          </p:nvSpPr>
          <p:spPr>
            <a:xfrm>
              <a:off x="3301920" y="1785987"/>
              <a:ext cx="112946" cy="86184"/>
            </a:xfrm>
            <a:custGeom>
              <a:avLst/>
              <a:gdLst/>
              <a:ahLst/>
              <a:cxnLst/>
              <a:rect l="l" t="t" r="r" b="b"/>
              <a:pathLst>
                <a:path w="3216" h="2454" extrusionOk="0">
                  <a:moveTo>
                    <a:pt x="572" y="1"/>
                  </a:moveTo>
                  <a:lnTo>
                    <a:pt x="0" y="882"/>
                  </a:lnTo>
                  <a:lnTo>
                    <a:pt x="1620" y="2454"/>
                  </a:lnTo>
                  <a:lnTo>
                    <a:pt x="3215" y="882"/>
                  </a:lnTo>
                  <a:lnTo>
                    <a:pt x="26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53"/>
            <p:cNvSpPr/>
            <p:nvPr/>
          </p:nvSpPr>
          <p:spPr>
            <a:xfrm>
              <a:off x="3358781" y="1785987"/>
              <a:ext cx="56087" cy="86184"/>
            </a:xfrm>
            <a:custGeom>
              <a:avLst/>
              <a:gdLst/>
              <a:ahLst/>
              <a:cxnLst/>
              <a:rect l="l" t="t" r="r" b="b"/>
              <a:pathLst>
                <a:path w="1597" h="2454" extrusionOk="0">
                  <a:moveTo>
                    <a:pt x="1" y="1"/>
                  </a:moveTo>
                  <a:lnTo>
                    <a:pt x="1" y="2454"/>
                  </a:lnTo>
                  <a:lnTo>
                    <a:pt x="1596" y="882"/>
                  </a:lnTo>
                  <a:lnTo>
                    <a:pt x="1096" y="9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rgbClr val="002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53"/>
            <p:cNvSpPr/>
            <p:nvPr/>
          </p:nvSpPr>
          <p:spPr>
            <a:xfrm>
              <a:off x="3234171" y="1815278"/>
              <a:ext cx="35155" cy="3515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15" y="0"/>
                    <a:pt x="0" y="239"/>
                    <a:pt x="0" y="501"/>
                  </a:cubicBezTo>
                  <a:cubicBezTo>
                    <a:pt x="0" y="786"/>
                    <a:pt x="215" y="1001"/>
                    <a:pt x="501" y="1001"/>
                  </a:cubicBezTo>
                  <a:cubicBezTo>
                    <a:pt x="763" y="1001"/>
                    <a:pt x="1001" y="786"/>
                    <a:pt x="1001" y="501"/>
                  </a:cubicBezTo>
                  <a:cubicBezTo>
                    <a:pt x="1001" y="239"/>
                    <a:pt x="763" y="0"/>
                    <a:pt x="5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53"/>
            <p:cNvSpPr/>
            <p:nvPr/>
          </p:nvSpPr>
          <p:spPr>
            <a:xfrm>
              <a:off x="3448269" y="1815278"/>
              <a:ext cx="35190" cy="35155"/>
            </a:xfrm>
            <a:custGeom>
              <a:avLst/>
              <a:gdLst/>
              <a:ahLst/>
              <a:cxnLst/>
              <a:rect l="l" t="t" r="r" b="b"/>
              <a:pathLst>
                <a:path w="1002" h="1001" extrusionOk="0">
                  <a:moveTo>
                    <a:pt x="501" y="0"/>
                  </a:moveTo>
                  <a:cubicBezTo>
                    <a:pt x="215" y="0"/>
                    <a:pt x="1" y="239"/>
                    <a:pt x="1" y="501"/>
                  </a:cubicBezTo>
                  <a:cubicBezTo>
                    <a:pt x="1" y="786"/>
                    <a:pt x="215" y="1001"/>
                    <a:pt x="501" y="1001"/>
                  </a:cubicBezTo>
                  <a:cubicBezTo>
                    <a:pt x="787" y="1001"/>
                    <a:pt x="1001" y="786"/>
                    <a:pt x="1001" y="501"/>
                  </a:cubicBezTo>
                  <a:cubicBezTo>
                    <a:pt x="1001" y="239"/>
                    <a:pt x="787" y="0"/>
                    <a:pt x="5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53"/>
            <p:cNvSpPr/>
            <p:nvPr/>
          </p:nvSpPr>
          <p:spPr>
            <a:xfrm>
              <a:off x="3336198" y="1796032"/>
              <a:ext cx="45199" cy="47728"/>
            </a:xfrm>
            <a:custGeom>
              <a:avLst/>
              <a:gdLst/>
              <a:ahLst/>
              <a:cxnLst/>
              <a:rect l="l" t="t" r="r" b="b"/>
              <a:pathLst>
                <a:path w="1287" h="1359" extrusionOk="0">
                  <a:moveTo>
                    <a:pt x="644" y="358"/>
                  </a:moveTo>
                  <a:lnTo>
                    <a:pt x="811" y="834"/>
                  </a:lnTo>
                  <a:lnTo>
                    <a:pt x="477" y="834"/>
                  </a:lnTo>
                  <a:lnTo>
                    <a:pt x="644" y="358"/>
                  </a:lnTo>
                  <a:close/>
                  <a:moveTo>
                    <a:pt x="501" y="1"/>
                  </a:moveTo>
                  <a:lnTo>
                    <a:pt x="1" y="1358"/>
                  </a:lnTo>
                  <a:lnTo>
                    <a:pt x="334" y="1358"/>
                  </a:lnTo>
                  <a:lnTo>
                    <a:pt x="430" y="1049"/>
                  </a:lnTo>
                  <a:lnTo>
                    <a:pt x="858" y="1049"/>
                  </a:lnTo>
                  <a:lnTo>
                    <a:pt x="953" y="1358"/>
                  </a:lnTo>
                  <a:lnTo>
                    <a:pt x="1287" y="135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53"/>
            <p:cNvSpPr/>
            <p:nvPr/>
          </p:nvSpPr>
          <p:spPr>
            <a:xfrm>
              <a:off x="3358781" y="1796032"/>
              <a:ext cx="22617" cy="47728"/>
            </a:xfrm>
            <a:custGeom>
              <a:avLst/>
              <a:gdLst/>
              <a:ahLst/>
              <a:cxnLst/>
              <a:rect l="l" t="t" r="r" b="b"/>
              <a:pathLst>
                <a:path w="644" h="1359" extrusionOk="0">
                  <a:moveTo>
                    <a:pt x="1" y="1"/>
                  </a:moveTo>
                  <a:lnTo>
                    <a:pt x="1" y="358"/>
                  </a:lnTo>
                  <a:lnTo>
                    <a:pt x="168" y="858"/>
                  </a:lnTo>
                  <a:lnTo>
                    <a:pt x="1" y="858"/>
                  </a:lnTo>
                  <a:lnTo>
                    <a:pt x="1" y="1049"/>
                  </a:lnTo>
                  <a:lnTo>
                    <a:pt x="215" y="1049"/>
                  </a:lnTo>
                  <a:lnTo>
                    <a:pt x="310" y="1358"/>
                  </a:lnTo>
                  <a:lnTo>
                    <a:pt x="644" y="135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E6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0" name="Google Shape;2990;p53"/>
          <p:cNvGrpSpPr/>
          <p:nvPr/>
        </p:nvGrpSpPr>
        <p:grpSpPr>
          <a:xfrm>
            <a:off x="3991942" y="1672265"/>
            <a:ext cx="364688" cy="363844"/>
            <a:chOff x="3991942" y="1672265"/>
            <a:chExt cx="364688" cy="363844"/>
          </a:xfrm>
        </p:grpSpPr>
        <p:sp>
          <p:nvSpPr>
            <p:cNvPr id="2991" name="Google Shape;2991;p53"/>
            <p:cNvSpPr/>
            <p:nvPr/>
          </p:nvSpPr>
          <p:spPr>
            <a:xfrm>
              <a:off x="3991942" y="1672265"/>
              <a:ext cx="364686" cy="363843"/>
            </a:xfrm>
            <a:custGeom>
              <a:avLst/>
              <a:gdLst/>
              <a:ahLst/>
              <a:cxnLst/>
              <a:rect l="l" t="t" r="r" b="b"/>
              <a:pathLst>
                <a:path w="10384" h="10360" extrusionOk="0">
                  <a:moveTo>
                    <a:pt x="5192" y="0"/>
                  </a:moveTo>
                  <a:cubicBezTo>
                    <a:pt x="2334" y="0"/>
                    <a:pt x="0" y="2310"/>
                    <a:pt x="0" y="5168"/>
                  </a:cubicBezTo>
                  <a:cubicBezTo>
                    <a:pt x="0" y="8049"/>
                    <a:pt x="2310" y="10359"/>
                    <a:pt x="5192" y="10359"/>
                  </a:cubicBezTo>
                  <a:cubicBezTo>
                    <a:pt x="8050" y="10359"/>
                    <a:pt x="10384" y="8049"/>
                    <a:pt x="10384" y="5168"/>
                  </a:cubicBezTo>
                  <a:cubicBezTo>
                    <a:pt x="10384" y="2310"/>
                    <a:pt x="8050" y="0"/>
                    <a:pt x="5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53"/>
            <p:cNvSpPr/>
            <p:nvPr/>
          </p:nvSpPr>
          <p:spPr>
            <a:xfrm>
              <a:off x="4075565" y="1714902"/>
              <a:ext cx="281065" cy="321208"/>
            </a:xfrm>
            <a:custGeom>
              <a:avLst/>
              <a:gdLst/>
              <a:ahLst/>
              <a:cxnLst/>
              <a:rect l="l" t="t" r="r" b="b"/>
              <a:pathLst>
                <a:path w="8003" h="9146" extrusionOk="0">
                  <a:moveTo>
                    <a:pt x="2358" y="1"/>
                  </a:moveTo>
                  <a:lnTo>
                    <a:pt x="644" y="2597"/>
                  </a:lnTo>
                  <a:lnTo>
                    <a:pt x="1311" y="3263"/>
                  </a:lnTo>
                  <a:lnTo>
                    <a:pt x="334" y="4692"/>
                  </a:lnTo>
                  <a:lnTo>
                    <a:pt x="1168" y="5502"/>
                  </a:lnTo>
                  <a:lnTo>
                    <a:pt x="1" y="7717"/>
                  </a:lnTo>
                  <a:lnTo>
                    <a:pt x="1192" y="8883"/>
                  </a:lnTo>
                  <a:cubicBezTo>
                    <a:pt x="1692" y="9074"/>
                    <a:pt x="2239" y="9145"/>
                    <a:pt x="2811" y="9145"/>
                  </a:cubicBezTo>
                  <a:cubicBezTo>
                    <a:pt x="5669" y="9145"/>
                    <a:pt x="8003" y="6835"/>
                    <a:pt x="8003" y="3978"/>
                  </a:cubicBezTo>
                  <a:cubicBezTo>
                    <a:pt x="8003" y="3763"/>
                    <a:pt x="7979" y="3573"/>
                    <a:pt x="7955" y="3359"/>
                  </a:cubicBezTo>
                  <a:lnTo>
                    <a:pt x="4573" y="1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53"/>
            <p:cNvSpPr/>
            <p:nvPr/>
          </p:nvSpPr>
          <p:spPr>
            <a:xfrm>
              <a:off x="4075565" y="1714902"/>
              <a:ext cx="160639" cy="270178"/>
            </a:xfrm>
            <a:custGeom>
              <a:avLst/>
              <a:gdLst/>
              <a:ahLst/>
              <a:cxnLst/>
              <a:rect l="l" t="t" r="r" b="b"/>
              <a:pathLst>
                <a:path w="4574" h="7693" extrusionOk="0">
                  <a:moveTo>
                    <a:pt x="2358" y="1"/>
                  </a:moveTo>
                  <a:lnTo>
                    <a:pt x="644" y="2573"/>
                  </a:lnTo>
                  <a:lnTo>
                    <a:pt x="1763" y="2573"/>
                  </a:lnTo>
                  <a:lnTo>
                    <a:pt x="334" y="4692"/>
                  </a:lnTo>
                  <a:lnTo>
                    <a:pt x="1596" y="4692"/>
                  </a:lnTo>
                  <a:lnTo>
                    <a:pt x="1" y="7693"/>
                  </a:lnTo>
                  <a:lnTo>
                    <a:pt x="3263" y="4192"/>
                  </a:lnTo>
                  <a:lnTo>
                    <a:pt x="2287" y="4192"/>
                  </a:lnTo>
                  <a:lnTo>
                    <a:pt x="3716" y="2168"/>
                  </a:lnTo>
                  <a:lnTo>
                    <a:pt x="2882" y="2168"/>
                  </a:lnTo>
                  <a:lnTo>
                    <a:pt x="45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53"/>
            <p:cNvSpPr/>
            <p:nvPr/>
          </p:nvSpPr>
          <p:spPr>
            <a:xfrm>
              <a:off x="4151672" y="1714902"/>
              <a:ext cx="85377" cy="189051"/>
            </a:xfrm>
            <a:custGeom>
              <a:avLst/>
              <a:gdLst/>
              <a:ahLst/>
              <a:cxnLst/>
              <a:rect l="l" t="t" r="r" b="b"/>
              <a:pathLst>
                <a:path w="2431" h="5383" extrusionOk="0">
                  <a:moveTo>
                    <a:pt x="215" y="1"/>
                  </a:moveTo>
                  <a:lnTo>
                    <a:pt x="1" y="310"/>
                  </a:lnTo>
                  <a:lnTo>
                    <a:pt x="1" y="5383"/>
                  </a:lnTo>
                  <a:lnTo>
                    <a:pt x="1096" y="4192"/>
                  </a:lnTo>
                  <a:lnTo>
                    <a:pt x="120" y="4192"/>
                  </a:lnTo>
                  <a:lnTo>
                    <a:pt x="1549" y="2168"/>
                  </a:lnTo>
                  <a:lnTo>
                    <a:pt x="739" y="2168"/>
                  </a:lnTo>
                  <a:lnTo>
                    <a:pt x="24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53"/>
            <p:cNvSpPr/>
            <p:nvPr/>
          </p:nvSpPr>
          <p:spPr>
            <a:xfrm>
              <a:off x="4182649" y="1820300"/>
              <a:ext cx="101216" cy="153088"/>
            </a:xfrm>
            <a:custGeom>
              <a:avLst/>
              <a:gdLst/>
              <a:ahLst/>
              <a:cxnLst/>
              <a:rect l="l" t="t" r="r" b="b"/>
              <a:pathLst>
                <a:path w="2882" h="4359" extrusionOk="0">
                  <a:moveTo>
                    <a:pt x="1358" y="0"/>
                  </a:moveTo>
                  <a:lnTo>
                    <a:pt x="0" y="2287"/>
                  </a:lnTo>
                  <a:lnTo>
                    <a:pt x="1143" y="2287"/>
                  </a:lnTo>
                  <a:lnTo>
                    <a:pt x="143" y="4358"/>
                  </a:lnTo>
                  <a:lnTo>
                    <a:pt x="2501" y="1858"/>
                  </a:lnTo>
                  <a:lnTo>
                    <a:pt x="1691" y="1858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53"/>
            <p:cNvSpPr/>
            <p:nvPr/>
          </p:nvSpPr>
          <p:spPr>
            <a:xfrm>
              <a:off x="4232801" y="1819457"/>
              <a:ext cx="51064" cy="105430"/>
            </a:xfrm>
            <a:custGeom>
              <a:avLst/>
              <a:gdLst/>
              <a:ahLst/>
              <a:cxnLst/>
              <a:rect l="l" t="t" r="r" b="b"/>
              <a:pathLst>
                <a:path w="1454" h="3002" extrusionOk="0">
                  <a:moveTo>
                    <a:pt x="1" y="1"/>
                  </a:moveTo>
                  <a:lnTo>
                    <a:pt x="1" y="3001"/>
                  </a:lnTo>
                  <a:lnTo>
                    <a:pt x="1096" y="1858"/>
                  </a:lnTo>
                  <a:lnTo>
                    <a:pt x="263" y="185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7" name="Google Shape;2997;p53"/>
          <p:cNvGrpSpPr/>
          <p:nvPr/>
        </p:nvGrpSpPr>
        <p:grpSpPr>
          <a:xfrm>
            <a:off x="3155535" y="2257732"/>
            <a:ext cx="364722" cy="363844"/>
            <a:chOff x="3155535" y="2257732"/>
            <a:chExt cx="364722" cy="363844"/>
          </a:xfrm>
        </p:grpSpPr>
        <p:sp>
          <p:nvSpPr>
            <p:cNvPr id="2998" name="Google Shape;2998;p53"/>
            <p:cNvSpPr/>
            <p:nvPr/>
          </p:nvSpPr>
          <p:spPr>
            <a:xfrm>
              <a:off x="3155535" y="2257732"/>
              <a:ext cx="364721" cy="363843"/>
            </a:xfrm>
            <a:custGeom>
              <a:avLst/>
              <a:gdLst/>
              <a:ahLst/>
              <a:cxnLst/>
              <a:rect l="l" t="t" r="r" b="b"/>
              <a:pathLst>
                <a:path w="10385" h="10360" extrusionOk="0">
                  <a:moveTo>
                    <a:pt x="5192" y="0"/>
                  </a:moveTo>
                  <a:cubicBezTo>
                    <a:pt x="2311" y="0"/>
                    <a:pt x="1" y="2310"/>
                    <a:pt x="1" y="5168"/>
                  </a:cubicBezTo>
                  <a:cubicBezTo>
                    <a:pt x="1" y="8050"/>
                    <a:pt x="2311" y="10360"/>
                    <a:pt x="5192" y="10360"/>
                  </a:cubicBezTo>
                  <a:cubicBezTo>
                    <a:pt x="8050" y="10360"/>
                    <a:pt x="10384" y="8050"/>
                    <a:pt x="10384" y="5168"/>
                  </a:cubicBezTo>
                  <a:cubicBezTo>
                    <a:pt x="10384" y="2310"/>
                    <a:pt x="8050" y="0"/>
                    <a:pt x="51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53"/>
            <p:cNvSpPr/>
            <p:nvPr/>
          </p:nvSpPr>
          <p:spPr>
            <a:xfrm>
              <a:off x="3182298" y="2284494"/>
              <a:ext cx="337960" cy="337082"/>
            </a:xfrm>
            <a:custGeom>
              <a:avLst/>
              <a:gdLst/>
              <a:ahLst/>
              <a:cxnLst/>
              <a:rect l="l" t="t" r="r" b="b"/>
              <a:pathLst>
                <a:path w="9623" h="9598" extrusionOk="0">
                  <a:moveTo>
                    <a:pt x="4192" y="0"/>
                  </a:moveTo>
                  <a:lnTo>
                    <a:pt x="4288" y="524"/>
                  </a:lnTo>
                  <a:lnTo>
                    <a:pt x="3907" y="858"/>
                  </a:lnTo>
                  <a:lnTo>
                    <a:pt x="4788" y="1763"/>
                  </a:lnTo>
                  <a:cubicBezTo>
                    <a:pt x="4788" y="1786"/>
                    <a:pt x="4764" y="1834"/>
                    <a:pt x="4764" y="1858"/>
                  </a:cubicBezTo>
                  <a:cubicBezTo>
                    <a:pt x="4740" y="1929"/>
                    <a:pt x="4716" y="2001"/>
                    <a:pt x="4692" y="2048"/>
                  </a:cubicBezTo>
                  <a:cubicBezTo>
                    <a:pt x="4383" y="1834"/>
                    <a:pt x="4002" y="1691"/>
                    <a:pt x="3597" y="1691"/>
                  </a:cubicBezTo>
                  <a:lnTo>
                    <a:pt x="2787" y="881"/>
                  </a:lnTo>
                  <a:lnTo>
                    <a:pt x="2430" y="953"/>
                  </a:lnTo>
                  <a:lnTo>
                    <a:pt x="2168" y="691"/>
                  </a:lnTo>
                  <a:lnTo>
                    <a:pt x="2120" y="1048"/>
                  </a:lnTo>
                  <a:lnTo>
                    <a:pt x="1787" y="1215"/>
                  </a:lnTo>
                  <a:lnTo>
                    <a:pt x="2168" y="1596"/>
                  </a:lnTo>
                  <a:lnTo>
                    <a:pt x="2168" y="1739"/>
                  </a:lnTo>
                  <a:lnTo>
                    <a:pt x="2454" y="2001"/>
                  </a:lnTo>
                  <a:cubicBezTo>
                    <a:pt x="1930" y="2334"/>
                    <a:pt x="1597" y="2906"/>
                    <a:pt x="1597" y="3525"/>
                  </a:cubicBezTo>
                  <a:cubicBezTo>
                    <a:pt x="1597" y="3930"/>
                    <a:pt x="1739" y="4287"/>
                    <a:pt x="1954" y="4596"/>
                  </a:cubicBezTo>
                  <a:cubicBezTo>
                    <a:pt x="1930" y="4573"/>
                    <a:pt x="1882" y="4573"/>
                    <a:pt x="1859" y="4549"/>
                  </a:cubicBezTo>
                  <a:cubicBezTo>
                    <a:pt x="1744" y="4523"/>
                    <a:pt x="1602" y="4498"/>
                    <a:pt x="1444" y="4498"/>
                  </a:cubicBezTo>
                  <a:cubicBezTo>
                    <a:pt x="1306" y="4498"/>
                    <a:pt x="1156" y="4517"/>
                    <a:pt x="1001" y="4573"/>
                  </a:cubicBezTo>
                  <a:lnTo>
                    <a:pt x="882" y="4477"/>
                  </a:lnTo>
                  <a:lnTo>
                    <a:pt x="549" y="4787"/>
                  </a:lnTo>
                  <a:lnTo>
                    <a:pt x="96" y="4644"/>
                  </a:lnTo>
                  <a:lnTo>
                    <a:pt x="287" y="5073"/>
                  </a:lnTo>
                  <a:lnTo>
                    <a:pt x="1" y="5454"/>
                  </a:lnTo>
                  <a:lnTo>
                    <a:pt x="4145" y="9598"/>
                  </a:lnTo>
                  <a:lnTo>
                    <a:pt x="4430" y="9598"/>
                  </a:lnTo>
                  <a:cubicBezTo>
                    <a:pt x="7288" y="9598"/>
                    <a:pt x="9622" y="7288"/>
                    <a:pt x="9622" y="4406"/>
                  </a:cubicBezTo>
                  <a:cubicBezTo>
                    <a:pt x="9622" y="4192"/>
                    <a:pt x="9598" y="3954"/>
                    <a:pt x="9574" y="3739"/>
                  </a:cubicBezTo>
                  <a:lnTo>
                    <a:pt x="7050" y="1215"/>
                  </a:lnTo>
                  <a:lnTo>
                    <a:pt x="6717" y="1453"/>
                  </a:lnTo>
                  <a:lnTo>
                    <a:pt x="6383" y="1310"/>
                  </a:lnTo>
                  <a:lnTo>
                    <a:pt x="5097" y="48"/>
                  </a:lnTo>
                  <a:lnTo>
                    <a:pt x="4645" y="286"/>
                  </a:lnTo>
                  <a:lnTo>
                    <a:pt x="4192" y="0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53"/>
            <p:cNvSpPr/>
            <p:nvPr/>
          </p:nvSpPr>
          <p:spPr>
            <a:xfrm>
              <a:off x="3198207" y="2310414"/>
              <a:ext cx="271864" cy="253461"/>
            </a:xfrm>
            <a:custGeom>
              <a:avLst/>
              <a:gdLst/>
              <a:ahLst/>
              <a:cxnLst/>
              <a:rect l="l" t="t" r="r" b="b"/>
              <a:pathLst>
                <a:path w="7741" h="7217" extrusionOk="0">
                  <a:moveTo>
                    <a:pt x="4620" y="1"/>
                  </a:moveTo>
                  <a:lnTo>
                    <a:pt x="4168" y="382"/>
                  </a:lnTo>
                  <a:cubicBezTo>
                    <a:pt x="4335" y="596"/>
                    <a:pt x="4382" y="858"/>
                    <a:pt x="4311" y="1120"/>
                  </a:cubicBezTo>
                  <a:cubicBezTo>
                    <a:pt x="4287" y="1191"/>
                    <a:pt x="4263" y="1263"/>
                    <a:pt x="4239" y="1310"/>
                  </a:cubicBezTo>
                  <a:cubicBezTo>
                    <a:pt x="3906" y="1096"/>
                    <a:pt x="3501" y="953"/>
                    <a:pt x="3073" y="953"/>
                  </a:cubicBezTo>
                  <a:cubicBezTo>
                    <a:pt x="2001" y="953"/>
                    <a:pt x="1144" y="1763"/>
                    <a:pt x="1144" y="2787"/>
                  </a:cubicBezTo>
                  <a:cubicBezTo>
                    <a:pt x="1144" y="3192"/>
                    <a:pt x="1286" y="3549"/>
                    <a:pt x="1501" y="3858"/>
                  </a:cubicBezTo>
                  <a:cubicBezTo>
                    <a:pt x="1477" y="3835"/>
                    <a:pt x="1429" y="3835"/>
                    <a:pt x="1406" y="3811"/>
                  </a:cubicBezTo>
                  <a:cubicBezTo>
                    <a:pt x="1288" y="3777"/>
                    <a:pt x="1149" y="3752"/>
                    <a:pt x="993" y="3752"/>
                  </a:cubicBezTo>
                  <a:cubicBezTo>
                    <a:pt x="709" y="3752"/>
                    <a:pt x="370" y="3835"/>
                    <a:pt x="0" y="4097"/>
                  </a:cubicBezTo>
                  <a:lnTo>
                    <a:pt x="358" y="4597"/>
                  </a:lnTo>
                  <a:cubicBezTo>
                    <a:pt x="609" y="4421"/>
                    <a:pt x="828" y="4364"/>
                    <a:pt x="1006" y="4364"/>
                  </a:cubicBezTo>
                  <a:cubicBezTo>
                    <a:pt x="1165" y="4364"/>
                    <a:pt x="1292" y="4409"/>
                    <a:pt x="1382" y="4454"/>
                  </a:cubicBezTo>
                  <a:cubicBezTo>
                    <a:pt x="1382" y="5264"/>
                    <a:pt x="2049" y="5883"/>
                    <a:pt x="2882" y="5883"/>
                  </a:cubicBezTo>
                  <a:cubicBezTo>
                    <a:pt x="3049" y="5883"/>
                    <a:pt x="3215" y="5859"/>
                    <a:pt x="3358" y="5811"/>
                  </a:cubicBezTo>
                  <a:cubicBezTo>
                    <a:pt x="3358" y="5835"/>
                    <a:pt x="3358" y="5859"/>
                    <a:pt x="3358" y="5883"/>
                  </a:cubicBezTo>
                  <a:cubicBezTo>
                    <a:pt x="3358" y="6454"/>
                    <a:pt x="3620" y="6931"/>
                    <a:pt x="4097" y="7216"/>
                  </a:cubicBezTo>
                  <a:lnTo>
                    <a:pt x="4430" y="6716"/>
                  </a:lnTo>
                  <a:cubicBezTo>
                    <a:pt x="3811" y="6311"/>
                    <a:pt x="3977" y="5597"/>
                    <a:pt x="4025" y="5406"/>
                  </a:cubicBezTo>
                  <a:lnTo>
                    <a:pt x="4025" y="5406"/>
                  </a:lnTo>
                  <a:cubicBezTo>
                    <a:pt x="4311" y="5716"/>
                    <a:pt x="4692" y="5883"/>
                    <a:pt x="5144" y="5883"/>
                  </a:cubicBezTo>
                  <a:cubicBezTo>
                    <a:pt x="5930" y="5883"/>
                    <a:pt x="6597" y="5264"/>
                    <a:pt x="6597" y="4501"/>
                  </a:cubicBezTo>
                  <a:cubicBezTo>
                    <a:pt x="6597" y="4263"/>
                    <a:pt x="6526" y="4025"/>
                    <a:pt x="6407" y="3811"/>
                  </a:cubicBezTo>
                  <a:cubicBezTo>
                    <a:pt x="6430" y="3811"/>
                    <a:pt x="6454" y="3811"/>
                    <a:pt x="6502" y="3835"/>
                  </a:cubicBezTo>
                  <a:cubicBezTo>
                    <a:pt x="6788" y="3858"/>
                    <a:pt x="7026" y="4049"/>
                    <a:pt x="7216" y="4359"/>
                  </a:cubicBezTo>
                  <a:lnTo>
                    <a:pt x="7740" y="4025"/>
                  </a:lnTo>
                  <a:cubicBezTo>
                    <a:pt x="7383" y="3454"/>
                    <a:pt x="6930" y="3263"/>
                    <a:pt x="6597" y="3216"/>
                  </a:cubicBezTo>
                  <a:cubicBezTo>
                    <a:pt x="6669" y="3073"/>
                    <a:pt x="6716" y="2882"/>
                    <a:pt x="6716" y="2715"/>
                  </a:cubicBezTo>
                  <a:cubicBezTo>
                    <a:pt x="6716" y="1953"/>
                    <a:pt x="6049" y="1334"/>
                    <a:pt x="5263" y="1334"/>
                  </a:cubicBezTo>
                  <a:cubicBezTo>
                    <a:pt x="5121" y="1334"/>
                    <a:pt x="5002" y="1358"/>
                    <a:pt x="4859" y="1382"/>
                  </a:cubicBezTo>
                  <a:cubicBezTo>
                    <a:pt x="4859" y="1358"/>
                    <a:pt x="4882" y="1358"/>
                    <a:pt x="4882" y="1334"/>
                  </a:cubicBezTo>
                  <a:cubicBezTo>
                    <a:pt x="5025" y="858"/>
                    <a:pt x="4954" y="382"/>
                    <a:pt x="4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53"/>
            <p:cNvSpPr/>
            <p:nvPr/>
          </p:nvSpPr>
          <p:spPr>
            <a:xfrm>
              <a:off x="3332018" y="2310414"/>
              <a:ext cx="138057" cy="253461"/>
            </a:xfrm>
            <a:custGeom>
              <a:avLst/>
              <a:gdLst/>
              <a:ahLst/>
              <a:cxnLst/>
              <a:rect l="l" t="t" r="r" b="b"/>
              <a:pathLst>
                <a:path w="3931" h="7217" extrusionOk="0">
                  <a:moveTo>
                    <a:pt x="810" y="1"/>
                  </a:moveTo>
                  <a:lnTo>
                    <a:pt x="358" y="382"/>
                  </a:lnTo>
                  <a:cubicBezTo>
                    <a:pt x="525" y="596"/>
                    <a:pt x="572" y="858"/>
                    <a:pt x="501" y="1120"/>
                  </a:cubicBezTo>
                  <a:cubicBezTo>
                    <a:pt x="477" y="1191"/>
                    <a:pt x="453" y="1263"/>
                    <a:pt x="429" y="1310"/>
                  </a:cubicBezTo>
                  <a:cubicBezTo>
                    <a:pt x="334" y="1263"/>
                    <a:pt x="239" y="1191"/>
                    <a:pt x="144" y="1144"/>
                  </a:cubicBezTo>
                  <a:lnTo>
                    <a:pt x="144" y="7121"/>
                  </a:lnTo>
                  <a:cubicBezTo>
                    <a:pt x="191" y="7169"/>
                    <a:pt x="239" y="7193"/>
                    <a:pt x="287" y="7216"/>
                  </a:cubicBezTo>
                  <a:lnTo>
                    <a:pt x="620" y="6716"/>
                  </a:lnTo>
                  <a:cubicBezTo>
                    <a:pt x="1" y="6311"/>
                    <a:pt x="167" y="5597"/>
                    <a:pt x="215" y="5406"/>
                  </a:cubicBezTo>
                  <a:lnTo>
                    <a:pt x="215" y="5406"/>
                  </a:lnTo>
                  <a:cubicBezTo>
                    <a:pt x="501" y="5716"/>
                    <a:pt x="882" y="5883"/>
                    <a:pt x="1334" y="5883"/>
                  </a:cubicBezTo>
                  <a:cubicBezTo>
                    <a:pt x="2120" y="5883"/>
                    <a:pt x="2787" y="5264"/>
                    <a:pt x="2787" y="4501"/>
                  </a:cubicBezTo>
                  <a:cubicBezTo>
                    <a:pt x="2787" y="4263"/>
                    <a:pt x="2716" y="4025"/>
                    <a:pt x="2597" y="3811"/>
                  </a:cubicBezTo>
                  <a:cubicBezTo>
                    <a:pt x="2620" y="3811"/>
                    <a:pt x="2644" y="3811"/>
                    <a:pt x="2692" y="3835"/>
                  </a:cubicBezTo>
                  <a:cubicBezTo>
                    <a:pt x="2978" y="3858"/>
                    <a:pt x="3216" y="4049"/>
                    <a:pt x="3406" y="4359"/>
                  </a:cubicBezTo>
                  <a:lnTo>
                    <a:pt x="3930" y="4025"/>
                  </a:lnTo>
                  <a:cubicBezTo>
                    <a:pt x="3573" y="3454"/>
                    <a:pt x="3120" y="3263"/>
                    <a:pt x="2787" y="3216"/>
                  </a:cubicBezTo>
                  <a:cubicBezTo>
                    <a:pt x="2859" y="3073"/>
                    <a:pt x="2906" y="2882"/>
                    <a:pt x="2906" y="2715"/>
                  </a:cubicBezTo>
                  <a:cubicBezTo>
                    <a:pt x="2906" y="1953"/>
                    <a:pt x="2239" y="1334"/>
                    <a:pt x="1453" y="1334"/>
                  </a:cubicBezTo>
                  <a:cubicBezTo>
                    <a:pt x="1311" y="1334"/>
                    <a:pt x="1192" y="1358"/>
                    <a:pt x="1049" y="1382"/>
                  </a:cubicBezTo>
                  <a:cubicBezTo>
                    <a:pt x="1049" y="1358"/>
                    <a:pt x="1072" y="1358"/>
                    <a:pt x="1072" y="1334"/>
                  </a:cubicBezTo>
                  <a:cubicBezTo>
                    <a:pt x="1215" y="858"/>
                    <a:pt x="1144" y="382"/>
                    <a:pt x="810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53"/>
            <p:cNvSpPr/>
            <p:nvPr/>
          </p:nvSpPr>
          <p:spPr>
            <a:xfrm>
              <a:off x="3332861" y="2414126"/>
              <a:ext cx="33504" cy="34312"/>
            </a:xfrm>
            <a:custGeom>
              <a:avLst/>
              <a:gdLst/>
              <a:ahLst/>
              <a:cxnLst/>
              <a:rect l="l" t="t" r="r" b="b"/>
              <a:pathLst>
                <a:path w="954" h="977" extrusionOk="0">
                  <a:moveTo>
                    <a:pt x="477" y="215"/>
                  </a:moveTo>
                  <a:cubicBezTo>
                    <a:pt x="525" y="215"/>
                    <a:pt x="572" y="215"/>
                    <a:pt x="596" y="239"/>
                  </a:cubicBezTo>
                  <a:cubicBezTo>
                    <a:pt x="620" y="239"/>
                    <a:pt x="644" y="263"/>
                    <a:pt x="667" y="286"/>
                  </a:cubicBezTo>
                  <a:cubicBezTo>
                    <a:pt x="691" y="310"/>
                    <a:pt x="715" y="358"/>
                    <a:pt x="715" y="382"/>
                  </a:cubicBezTo>
                  <a:cubicBezTo>
                    <a:pt x="739" y="405"/>
                    <a:pt x="739" y="453"/>
                    <a:pt x="739" y="501"/>
                  </a:cubicBezTo>
                  <a:cubicBezTo>
                    <a:pt x="739" y="524"/>
                    <a:pt x="739" y="572"/>
                    <a:pt x="715" y="596"/>
                  </a:cubicBezTo>
                  <a:cubicBezTo>
                    <a:pt x="715" y="620"/>
                    <a:pt x="691" y="667"/>
                    <a:pt x="667" y="691"/>
                  </a:cubicBezTo>
                  <a:cubicBezTo>
                    <a:pt x="644" y="715"/>
                    <a:pt x="620" y="739"/>
                    <a:pt x="596" y="763"/>
                  </a:cubicBezTo>
                  <a:cubicBezTo>
                    <a:pt x="572" y="763"/>
                    <a:pt x="525" y="786"/>
                    <a:pt x="477" y="786"/>
                  </a:cubicBezTo>
                  <a:cubicBezTo>
                    <a:pt x="453" y="786"/>
                    <a:pt x="405" y="763"/>
                    <a:pt x="382" y="763"/>
                  </a:cubicBezTo>
                  <a:cubicBezTo>
                    <a:pt x="358" y="739"/>
                    <a:pt x="310" y="715"/>
                    <a:pt x="310" y="691"/>
                  </a:cubicBezTo>
                  <a:cubicBezTo>
                    <a:pt x="286" y="667"/>
                    <a:pt x="263" y="644"/>
                    <a:pt x="263" y="596"/>
                  </a:cubicBezTo>
                  <a:cubicBezTo>
                    <a:pt x="239" y="572"/>
                    <a:pt x="239" y="524"/>
                    <a:pt x="239" y="501"/>
                  </a:cubicBezTo>
                  <a:cubicBezTo>
                    <a:pt x="239" y="453"/>
                    <a:pt x="239" y="429"/>
                    <a:pt x="263" y="382"/>
                  </a:cubicBezTo>
                  <a:cubicBezTo>
                    <a:pt x="263" y="358"/>
                    <a:pt x="286" y="310"/>
                    <a:pt x="286" y="286"/>
                  </a:cubicBezTo>
                  <a:cubicBezTo>
                    <a:pt x="310" y="263"/>
                    <a:pt x="334" y="239"/>
                    <a:pt x="382" y="239"/>
                  </a:cubicBezTo>
                  <a:cubicBezTo>
                    <a:pt x="405" y="215"/>
                    <a:pt x="453" y="215"/>
                    <a:pt x="477" y="215"/>
                  </a:cubicBezTo>
                  <a:close/>
                  <a:moveTo>
                    <a:pt x="477" y="1"/>
                  </a:moveTo>
                  <a:cubicBezTo>
                    <a:pt x="429" y="1"/>
                    <a:pt x="358" y="24"/>
                    <a:pt x="286" y="48"/>
                  </a:cubicBezTo>
                  <a:cubicBezTo>
                    <a:pt x="239" y="72"/>
                    <a:pt x="191" y="120"/>
                    <a:pt x="143" y="143"/>
                  </a:cubicBezTo>
                  <a:cubicBezTo>
                    <a:pt x="96" y="191"/>
                    <a:pt x="72" y="239"/>
                    <a:pt x="48" y="310"/>
                  </a:cubicBezTo>
                  <a:cubicBezTo>
                    <a:pt x="24" y="358"/>
                    <a:pt x="1" y="429"/>
                    <a:pt x="1" y="501"/>
                  </a:cubicBezTo>
                  <a:cubicBezTo>
                    <a:pt x="1" y="548"/>
                    <a:pt x="24" y="620"/>
                    <a:pt x="48" y="667"/>
                  </a:cubicBezTo>
                  <a:cubicBezTo>
                    <a:pt x="72" y="739"/>
                    <a:pt x="96" y="786"/>
                    <a:pt x="143" y="834"/>
                  </a:cubicBezTo>
                  <a:cubicBezTo>
                    <a:pt x="191" y="882"/>
                    <a:pt x="239" y="905"/>
                    <a:pt x="286" y="929"/>
                  </a:cubicBezTo>
                  <a:cubicBezTo>
                    <a:pt x="358" y="953"/>
                    <a:pt x="405" y="977"/>
                    <a:pt x="477" y="977"/>
                  </a:cubicBezTo>
                  <a:cubicBezTo>
                    <a:pt x="548" y="977"/>
                    <a:pt x="620" y="953"/>
                    <a:pt x="667" y="929"/>
                  </a:cubicBezTo>
                  <a:cubicBezTo>
                    <a:pt x="739" y="905"/>
                    <a:pt x="786" y="882"/>
                    <a:pt x="834" y="834"/>
                  </a:cubicBezTo>
                  <a:cubicBezTo>
                    <a:pt x="858" y="786"/>
                    <a:pt x="906" y="739"/>
                    <a:pt x="929" y="667"/>
                  </a:cubicBezTo>
                  <a:cubicBezTo>
                    <a:pt x="953" y="620"/>
                    <a:pt x="953" y="548"/>
                    <a:pt x="953" y="501"/>
                  </a:cubicBezTo>
                  <a:cubicBezTo>
                    <a:pt x="953" y="429"/>
                    <a:pt x="953" y="382"/>
                    <a:pt x="929" y="310"/>
                  </a:cubicBezTo>
                  <a:cubicBezTo>
                    <a:pt x="906" y="263"/>
                    <a:pt x="882" y="215"/>
                    <a:pt x="834" y="167"/>
                  </a:cubicBezTo>
                  <a:cubicBezTo>
                    <a:pt x="786" y="120"/>
                    <a:pt x="739" y="72"/>
                    <a:pt x="691" y="48"/>
                  </a:cubicBezTo>
                  <a:cubicBezTo>
                    <a:pt x="620" y="24"/>
                    <a:pt x="548" y="1"/>
                    <a:pt x="477" y="1"/>
                  </a:cubicBezTo>
                  <a:close/>
                </a:path>
              </a:pathLst>
            </a:custGeom>
            <a:solidFill>
              <a:srgbClr val="5755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53"/>
            <p:cNvSpPr/>
            <p:nvPr/>
          </p:nvSpPr>
          <p:spPr>
            <a:xfrm>
              <a:off x="3337041" y="2414126"/>
              <a:ext cx="29325" cy="34312"/>
            </a:xfrm>
            <a:custGeom>
              <a:avLst/>
              <a:gdLst/>
              <a:ahLst/>
              <a:cxnLst/>
              <a:rect l="l" t="t" r="r" b="b"/>
              <a:pathLst>
                <a:path w="835" h="977" extrusionOk="0">
                  <a:moveTo>
                    <a:pt x="358" y="215"/>
                  </a:moveTo>
                  <a:cubicBezTo>
                    <a:pt x="406" y="215"/>
                    <a:pt x="453" y="215"/>
                    <a:pt x="477" y="239"/>
                  </a:cubicBezTo>
                  <a:cubicBezTo>
                    <a:pt x="501" y="239"/>
                    <a:pt x="525" y="263"/>
                    <a:pt x="548" y="286"/>
                  </a:cubicBezTo>
                  <a:cubicBezTo>
                    <a:pt x="572" y="310"/>
                    <a:pt x="596" y="358"/>
                    <a:pt x="596" y="382"/>
                  </a:cubicBezTo>
                  <a:cubicBezTo>
                    <a:pt x="620" y="405"/>
                    <a:pt x="620" y="453"/>
                    <a:pt x="620" y="501"/>
                  </a:cubicBezTo>
                  <a:cubicBezTo>
                    <a:pt x="620" y="524"/>
                    <a:pt x="620" y="548"/>
                    <a:pt x="596" y="596"/>
                  </a:cubicBezTo>
                  <a:cubicBezTo>
                    <a:pt x="596" y="620"/>
                    <a:pt x="572" y="667"/>
                    <a:pt x="548" y="691"/>
                  </a:cubicBezTo>
                  <a:cubicBezTo>
                    <a:pt x="525" y="715"/>
                    <a:pt x="501" y="739"/>
                    <a:pt x="477" y="763"/>
                  </a:cubicBezTo>
                  <a:cubicBezTo>
                    <a:pt x="453" y="763"/>
                    <a:pt x="406" y="786"/>
                    <a:pt x="358" y="786"/>
                  </a:cubicBezTo>
                  <a:cubicBezTo>
                    <a:pt x="334" y="786"/>
                    <a:pt x="286" y="763"/>
                    <a:pt x="263" y="763"/>
                  </a:cubicBezTo>
                  <a:cubicBezTo>
                    <a:pt x="239" y="739"/>
                    <a:pt x="191" y="715"/>
                    <a:pt x="191" y="691"/>
                  </a:cubicBezTo>
                  <a:cubicBezTo>
                    <a:pt x="167" y="667"/>
                    <a:pt x="144" y="644"/>
                    <a:pt x="144" y="596"/>
                  </a:cubicBezTo>
                  <a:cubicBezTo>
                    <a:pt x="120" y="572"/>
                    <a:pt x="120" y="524"/>
                    <a:pt x="120" y="501"/>
                  </a:cubicBezTo>
                  <a:cubicBezTo>
                    <a:pt x="120" y="453"/>
                    <a:pt x="120" y="429"/>
                    <a:pt x="120" y="382"/>
                  </a:cubicBezTo>
                  <a:cubicBezTo>
                    <a:pt x="144" y="358"/>
                    <a:pt x="167" y="310"/>
                    <a:pt x="167" y="286"/>
                  </a:cubicBezTo>
                  <a:cubicBezTo>
                    <a:pt x="191" y="263"/>
                    <a:pt x="215" y="239"/>
                    <a:pt x="263" y="239"/>
                  </a:cubicBezTo>
                  <a:cubicBezTo>
                    <a:pt x="286" y="215"/>
                    <a:pt x="334" y="215"/>
                    <a:pt x="358" y="215"/>
                  </a:cubicBezTo>
                  <a:close/>
                  <a:moveTo>
                    <a:pt x="358" y="1"/>
                  </a:moveTo>
                  <a:cubicBezTo>
                    <a:pt x="310" y="1"/>
                    <a:pt x="239" y="24"/>
                    <a:pt x="167" y="48"/>
                  </a:cubicBezTo>
                  <a:cubicBezTo>
                    <a:pt x="120" y="72"/>
                    <a:pt x="72" y="120"/>
                    <a:pt x="24" y="143"/>
                  </a:cubicBezTo>
                  <a:cubicBezTo>
                    <a:pt x="24" y="167"/>
                    <a:pt x="1" y="167"/>
                    <a:pt x="1" y="191"/>
                  </a:cubicBezTo>
                  <a:lnTo>
                    <a:pt x="1" y="810"/>
                  </a:lnTo>
                  <a:cubicBezTo>
                    <a:pt x="1" y="810"/>
                    <a:pt x="24" y="810"/>
                    <a:pt x="24" y="834"/>
                  </a:cubicBezTo>
                  <a:cubicBezTo>
                    <a:pt x="72" y="882"/>
                    <a:pt x="120" y="905"/>
                    <a:pt x="167" y="929"/>
                  </a:cubicBezTo>
                  <a:cubicBezTo>
                    <a:pt x="239" y="953"/>
                    <a:pt x="286" y="977"/>
                    <a:pt x="358" y="977"/>
                  </a:cubicBezTo>
                  <a:cubicBezTo>
                    <a:pt x="429" y="977"/>
                    <a:pt x="501" y="953"/>
                    <a:pt x="548" y="929"/>
                  </a:cubicBezTo>
                  <a:cubicBezTo>
                    <a:pt x="620" y="905"/>
                    <a:pt x="667" y="882"/>
                    <a:pt x="715" y="834"/>
                  </a:cubicBezTo>
                  <a:cubicBezTo>
                    <a:pt x="739" y="786"/>
                    <a:pt x="787" y="739"/>
                    <a:pt x="810" y="667"/>
                  </a:cubicBezTo>
                  <a:cubicBezTo>
                    <a:pt x="834" y="620"/>
                    <a:pt x="834" y="548"/>
                    <a:pt x="834" y="501"/>
                  </a:cubicBezTo>
                  <a:cubicBezTo>
                    <a:pt x="834" y="429"/>
                    <a:pt x="834" y="382"/>
                    <a:pt x="810" y="310"/>
                  </a:cubicBezTo>
                  <a:cubicBezTo>
                    <a:pt x="787" y="263"/>
                    <a:pt x="763" y="215"/>
                    <a:pt x="715" y="167"/>
                  </a:cubicBezTo>
                  <a:cubicBezTo>
                    <a:pt x="667" y="120"/>
                    <a:pt x="620" y="72"/>
                    <a:pt x="572" y="48"/>
                  </a:cubicBezTo>
                  <a:cubicBezTo>
                    <a:pt x="501" y="24"/>
                    <a:pt x="429" y="1"/>
                    <a:pt x="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53"/>
            <p:cNvSpPr/>
            <p:nvPr/>
          </p:nvSpPr>
          <p:spPr>
            <a:xfrm>
              <a:off x="3319480" y="2284494"/>
              <a:ext cx="50222" cy="49379"/>
            </a:xfrm>
            <a:custGeom>
              <a:avLst/>
              <a:gdLst/>
              <a:ahLst/>
              <a:cxnLst/>
              <a:rect l="l" t="t" r="r" b="b"/>
              <a:pathLst>
                <a:path w="1430" h="1406" extrusionOk="0">
                  <a:moveTo>
                    <a:pt x="286" y="0"/>
                  </a:moveTo>
                  <a:lnTo>
                    <a:pt x="382" y="524"/>
                  </a:lnTo>
                  <a:lnTo>
                    <a:pt x="1" y="858"/>
                  </a:lnTo>
                  <a:lnTo>
                    <a:pt x="501" y="929"/>
                  </a:lnTo>
                  <a:lnTo>
                    <a:pt x="691" y="1405"/>
                  </a:lnTo>
                  <a:lnTo>
                    <a:pt x="929" y="929"/>
                  </a:lnTo>
                  <a:lnTo>
                    <a:pt x="1429" y="905"/>
                  </a:lnTo>
                  <a:lnTo>
                    <a:pt x="1072" y="548"/>
                  </a:lnTo>
                  <a:lnTo>
                    <a:pt x="1191" y="48"/>
                  </a:lnTo>
                  <a:lnTo>
                    <a:pt x="739" y="28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53"/>
            <p:cNvSpPr/>
            <p:nvPr/>
          </p:nvSpPr>
          <p:spPr>
            <a:xfrm>
              <a:off x="3337041" y="2286145"/>
              <a:ext cx="32662" cy="47728"/>
            </a:xfrm>
            <a:custGeom>
              <a:avLst/>
              <a:gdLst/>
              <a:ahLst/>
              <a:cxnLst/>
              <a:rect l="l" t="t" r="r" b="b"/>
              <a:pathLst>
                <a:path w="930" h="1359" extrusionOk="0">
                  <a:moveTo>
                    <a:pt x="691" y="1"/>
                  </a:moveTo>
                  <a:lnTo>
                    <a:pt x="239" y="239"/>
                  </a:lnTo>
                  <a:lnTo>
                    <a:pt x="1" y="96"/>
                  </a:lnTo>
                  <a:lnTo>
                    <a:pt x="1" y="882"/>
                  </a:lnTo>
                  <a:lnTo>
                    <a:pt x="191" y="1358"/>
                  </a:lnTo>
                  <a:lnTo>
                    <a:pt x="429" y="882"/>
                  </a:lnTo>
                  <a:lnTo>
                    <a:pt x="929" y="858"/>
                  </a:lnTo>
                  <a:lnTo>
                    <a:pt x="572" y="501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53"/>
            <p:cNvSpPr/>
            <p:nvPr/>
          </p:nvSpPr>
          <p:spPr>
            <a:xfrm>
              <a:off x="3330368" y="2537085"/>
              <a:ext cx="48536" cy="51029"/>
            </a:xfrm>
            <a:custGeom>
              <a:avLst/>
              <a:gdLst/>
              <a:ahLst/>
              <a:cxnLst/>
              <a:rect l="l" t="t" r="r" b="b"/>
              <a:pathLst>
                <a:path w="1382" h="1453" extrusionOk="0">
                  <a:moveTo>
                    <a:pt x="548" y="0"/>
                  </a:moveTo>
                  <a:lnTo>
                    <a:pt x="476" y="500"/>
                  </a:lnTo>
                  <a:lnTo>
                    <a:pt x="0" y="715"/>
                  </a:lnTo>
                  <a:lnTo>
                    <a:pt x="476" y="929"/>
                  </a:lnTo>
                  <a:lnTo>
                    <a:pt x="524" y="1453"/>
                  </a:lnTo>
                  <a:lnTo>
                    <a:pt x="881" y="1072"/>
                  </a:lnTo>
                  <a:lnTo>
                    <a:pt x="1381" y="1191"/>
                  </a:lnTo>
                  <a:lnTo>
                    <a:pt x="1119" y="739"/>
                  </a:lnTo>
                  <a:lnTo>
                    <a:pt x="1381" y="286"/>
                  </a:lnTo>
                  <a:lnTo>
                    <a:pt x="881" y="381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FFDF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53"/>
            <p:cNvSpPr/>
            <p:nvPr/>
          </p:nvSpPr>
          <p:spPr>
            <a:xfrm>
              <a:off x="3337041" y="2537085"/>
              <a:ext cx="41863" cy="51029"/>
            </a:xfrm>
            <a:custGeom>
              <a:avLst/>
              <a:gdLst/>
              <a:ahLst/>
              <a:cxnLst/>
              <a:rect l="l" t="t" r="r" b="b"/>
              <a:pathLst>
                <a:path w="1192" h="1453" extrusionOk="0">
                  <a:moveTo>
                    <a:pt x="358" y="0"/>
                  </a:moveTo>
                  <a:lnTo>
                    <a:pt x="286" y="500"/>
                  </a:lnTo>
                  <a:lnTo>
                    <a:pt x="1" y="619"/>
                  </a:lnTo>
                  <a:lnTo>
                    <a:pt x="1" y="786"/>
                  </a:lnTo>
                  <a:lnTo>
                    <a:pt x="286" y="929"/>
                  </a:lnTo>
                  <a:lnTo>
                    <a:pt x="334" y="1453"/>
                  </a:lnTo>
                  <a:lnTo>
                    <a:pt x="691" y="1072"/>
                  </a:lnTo>
                  <a:lnTo>
                    <a:pt x="1191" y="1191"/>
                  </a:lnTo>
                  <a:lnTo>
                    <a:pt x="929" y="739"/>
                  </a:lnTo>
                  <a:lnTo>
                    <a:pt x="1191" y="286"/>
                  </a:lnTo>
                  <a:lnTo>
                    <a:pt x="691" y="381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53"/>
            <p:cNvSpPr/>
            <p:nvPr/>
          </p:nvSpPr>
          <p:spPr>
            <a:xfrm>
              <a:off x="3245059" y="2308728"/>
              <a:ext cx="35998" cy="36841"/>
            </a:xfrm>
            <a:custGeom>
              <a:avLst/>
              <a:gdLst/>
              <a:ahLst/>
              <a:cxnLst/>
              <a:rect l="l" t="t" r="r" b="b"/>
              <a:pathLst>
                <a:path w="1025" h="1049" extrusionOk="0">
                  <a:moveTo>
                    <a:pt x="381" y="1"/>
                  </a:moveTo>
                  <a:lnTo>
                    <a:pt x="333" y="358"/>
                  </a:lnTo>
                  <a:lnTo>
                    <a:pt x="0" y="525"/>
                  </a:lnTo>
                  <a:lnTo>
                    <a:pt x="333" y="692"/>
                  </a:lnTo>
                  <a:lnTo>
                    <a:pt x="381" y="1049"/>
                  </a:lnTo>
                  <a:lnTo>
                    <a:pt x="643" y="763"/>
                  </a:lnTo>
                  <a:lnTo>
                    <a:pt x="1024" y="834"/>
                  </a:lnTo>
                  <a:lnTo>
                    <a:pt x="834" y="525"/>
                  </a:lnTo>
                  <a:lnTo>
                    <a:pt x="1000" y="191"/>
                  </a:lnTo>
                  <a:lnTo>
                    <a:pt x="643" y="263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53"/>
            <p:cNvSpPr/>
            <p:nvPr/>
          </p:nvSpPr>
          <p:spPr>
            <a:xfrm>
              <a:off x="3399767" y="2327131"/>
              <a:ext cx="40177" cy="40177"/>
            </a:xfrm>
            <a:custGeom>
              <a:avLst/>
              <a:gdLst/>
              <a:ahLst/>
              <a:cxnLst/>
              <a:rect l="l" t="t" r="r" b="b"/>
              <a:pathLst>
                <a:path w="1144" h="1144" extrusionOk="0">
                  <a:moveTo>
                    <a:pt x="858" y="1"/>
                  </a:moveTo>
                  <a:lnTo>
                    <a:pt x="525" y="239"/>
                  </a:lnTo>
                  <a:lnTo>
                    <a:pt x="144" y="96"/>
                  </a:lnTo>
                  <a:lnTo>
                    <a:pt x="144" y="96"/>
                  </a:lnTo>
                  <a:lnTo>
                    <a:pt x="263" y="477"/>
                  </a:lnTo>
                  <a:lnTo>
                    <a:pt x="1" y="787"/>
                  </a:lnTo>
                  <a:lnTo>
                    <a:pt x="406" y="787"/>
                  </a:lnTo>
                  <a:lnTo>
                    <a:pt x="620" y="1144"/>
                  </a:lnTo>
                  <a:lnTo>
                    <a:pt x="739" y="739"/>
                  </a:lnTo>
                  <a:lnTo>
                    <a:pt x="1144" y="644"/>
                  </a:lnTo>
                  <a:lnTo>
                    <a:pt x="810" y="406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53"/>
            <p:cNvSpPr/>
            <p:nvPr/>
          </p:nvSpPr>
          <p:spPr>
            <a:xfrm>
              <a:off x="3261776" y="2522861"/>
              <a:ext cx="37684" cy="35998"/>
            </a:xfrm>
            <a:custGeom>
              <a:avLst/>
              <a:gdLst/>
              <a:ahLst/>
              <a:cxnLst/>
              <a:rect l="l" t="t" r="r" b="b"/>
              <a:pathLst>
                <a:path w="1073" h="1025" extrusionOk="0">
                  <a:moveTo>
                    <a:pt x="524" y="0"/>
                  </a:moveTo>
                  <a:lnTo>
                    <a:pt x="381" y="358"/>
                  </a:lnTo>
                  <a:lnTo>
                    <a:pt x="0" y="405"/>
                  </a:lnTo>
                  <a:lnTo>
                    <a:pt x="286" y="643"/>
                  </a:lnTo>
                  <a:lnTo>
                    <a:pt x="215" y="1024"/>
                  </a:lnTo>
                  <a:lnTo>
                    <a:pt x="548" y="834"/>
                  </a:lnTo>
                  <a:lnTo>
                    <a:pt x="882" y="1001"/>
                  </a:lnTo>
                  <a:lnTo>
                    <a:pt x="810" y="643"/>
                  </a:lnTo>
                  <a:lnTo>
                    <a:pt x="1072" y="381"/>
                  </a:lnTo>
                  <a:lnTo>
                    <a:pt x="691" y="334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53"/>
            <p:cNvSpPr/>
            <p:nvPr/>
          </p:nvSpPr>
          <p:spPr>
            <a:xfrm>
              <a:off x="3182298" y="2441731"/>
              <a:ext cx="45199" cy="46042"/>
            </a:xfrm>
            <a:custGeom>
              <a:avLst/>
              <a:gdLst/>
              <a:ahLst/>
              <a:cxnLst/>
              <a:rect l="l" t="t" r="r" b="b"/>
              <a:pathLst>
                <a:path w="1287" h="1311" extrusionOk="0">
                  <a:moveTo>
                    <a:pt x="882" y="0"/>
                  </a:moveTo>
                  <a:lnTo>
                    <a:pt x="525" y="310"/>
                  </a:lnTo>
                  <a:lnTo>
                    <a:pt x="72" y="167"/>
                  </a:lnTo>
                  <a:lnTo>
                    <a:pt x="263" y="596"/>
                  </a:lnTo>
                  <a:lnTo>
                    <a:pt x="1" y="977"/>
                  </a:lnTo>
                  <a:lnTo>
                    <a:pt x="477" y="929"/>
                  </a:lnTo>
                  <a:lnTo>
                    <a:pt x="739" y="1310"/>
                  </a:lnTo>
                  <a:lnTo>
                    <a:pt x="858" y="858"/>
                  </a:lnTo>
                  <a:lnTo>
                    <a:pt x="1287" y="691"/>
                  </a:lnTo>
                  <a:lnTo>
                    <a:pt x="882" y="47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53"/>
            <p:cNvSpPr/>
            <p:nvPr/>
          </p:nvSpPr>
          <p:spPr>
            <a:xfrm>
              <a:off x="3440780" y="2438365"/>
              <a:ext cx="46042" cy="44357"/>
            </a:xfrm>
            <a:custGeom>
              <a:avLst/>
              <a:gdLst/>
              <a:ahLst/>
              <a:cxnLst/>
              <a:rect l="l" t="t" r="r" b="b"/>
              <a:pathLst>
                <a:path w="1311" h="1263" extrusionOk="0">
                  <a:moveTo>
                    <a:pt x="667" y="1"/>
                  </a:moveTo>
                  <a:lnTo>
                    <a:pt x="453" y="429"/>
                  </a:lnTo>
                  <a:lnTo>
                    <a:pt x="1" y="453"/>
                  </a:lnTo>
                  <a:lnTo>
                    <a:pt x="334" y="786"/>
                  </a:lnTo>
                  <a:lnTo>
                    <a:pt x="215" y="1239"/>
                  </a:lnTo>
                  <a:lnTo>
                    <a:pt x="644" y="1025"/>
                  </a:lnTo>
                  <a:lnTo>
                    <a:pt x="1025" y="1263"/>
                  </a:lnTo>
                  <a:lnTo>
                    <a:pt x="1025" y="1263"/>
                  </a:lnTo>
                  <a:lnTo>
                    <a:pt x="953" y="810"/>
                  </a:lnTo>
                  <a:lnTo>
                    <a:pt x="1310" y="501"/>
                  </a:lnTo>
                  <a:lnTo>
                    <a:pt x="858" y="429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53"/>
            <p:cNvSpPr/>
            <p:nvPr/>
          </p:nvSpPr>
          <p:spPr>
            <a:xfrm>
              <a:off x="3266799" y="2414969"/>
              <a:ext cx="27639" cy="33469"/>
            </a:xfrm>
            <a:custGeom>
              <a:avLst/>
              <a:gdLst/>
              <a:ahLst/>
              <a:cxnLst/>
              <a:rect l="l" t="t" r="r" b="b"/>
              <a:pathLst>
                <a:path w="787" h="953" extrusionOk="0">
                  <a:moveTo>
                    <a:pt x="453" y="167"/>
                  </a:moveTo>
                  <a:cubicBezTo>
                    <a:pt x="477" y="167"/>
                    <a:pt x="500" y="191"/>
                    <a:pt x="500" y="191"/>
                  </a:cubicBezTo>
                  <a:cubicBezTo>
                    <a:pt x="524" y="215"/>
                    <a:pt x="524" y="239"/>
                    <a:pt x="524" y="262"/>
                  </a:cubicBezTo>
                  <a:cubicBezTo>
                    <a:pt x="524" y="310"/>
                    <a:pt x="524" y="334"/>
                    <a:pt x="500" y="358"/>
                  </a:cubicBezTo>
                  <a:cubicBezTo>
                    <a:pt x="477" y="358"/>
                    <a:pt x="453" y="381"/>
                    <a:pt x="429" y="381"/>
                  </a:cubicBezTo>
                  <a:lnTo>
                    <a:pt x="215" y="381"/>
                  </a:lnTo>
                  <a:lnTo>
                    <a:pt x="215" y="167"/>
                  </a:lnTo>
                  <a:close/>
                  <a:moveTo>
                    <a:pt x="453" y="548"/>
                  </a:moveTo>
                  <a:cubicBezTo>
                    <a:pt x="500" y="548"/>
                    <a:pt x="500" y="572"/>
                    <a:pt x="524" y="596"/>
                  </a:cubicBezTo>
                  <a:cubicBezTo>
                    <a:pt x="548" y="596"/>
                    <a:pt x="548" y="620"/>
                    <a:pt x="548" y="667"/>
                  </a:cubicBezTo>
                  <a:cubicBezTo>
                    <a:pt x="548" y="691"/>
                    <a:pt x="548" y="715"/>
                    <a:pt x="524" y="739"/>
                  </a:cubicBezTo>
                  <a:cubicBezTo>
                    <a:pt x="500" y="739"/>
                    <a:pt x="477" y="762"/>
                    <a:pt x="453" y="762"/>
                  </a:cubicBezTo>
                  <a:lnTo>
                    <a:pt x="215" y="762"/>
                  </a:lnTo>
                  <a:lnTo>
                    <a:pt x="215" y="548"/>
                  </a:lnTo>
                  <a:close/>
                  <a:moveTo>
                    <a:pt x="0" y="0"/>
                  </a:moveTo>
                  <a:lnTo>
                    <a:pt x="0" y="953"/>
                  </a:lnTo>
                  <a:lnTo>
                    <a:pt x="453" y="953"/>
                  </a:lnTo>
                  <a:cubicBezTo>
                    <a:pt x="500" y="953"/>
                    <a:pt x="548" y="929"/>
                    <a:pt x="572" y="929"/>
                  </a:cubicBezTo>
                  <a:cubicBezTo>
                    <a:pt x="619" y="905"/>
                    <a:pt x="667" y="905"/>
                    <a:pt x="691" y="881"/>
                  </a:cubicBezTo>
                  <a:cubicBezTo>
                    <a:pt x="715" y="858"/>
                    <a:pt x="739" y="834"/>
                    <a:pt x="762" y="810"/>
                  </a:cubicBezTo>
                  <a:cubicBezTo>
                    <a:pt x="762" y="786"/>
                    <a:pt x="786" y="739"/>
                    <a:pt x="786" y="691"/>
                  </a:cubicBezTo>
                  <a:cubicBezTo>
                    <a:pt x="786" y="643"/>
                    <a:pt x="762" y="572"/>
                    <a:pt x="739" y="548"/>
                  </a:cubicBezTo>
                  <a:cubicBezTo>
                    <a:pt x="691" y="500"/>
                    <a:pt x="667" y="477"/>
                    <a:pt x="596" y="453"/>
                  </a:cubicBezTo>
                  <a:cubicBezTo>
                    <a:pt x="643" y="429"/>
                    <a:pt x="691" y="405"/>
                    <a:pt x="715" y="358"/>
                  </a:cubicBezTo>
                  <a:cubicBezTo>
                    <a:pt x="739" y="334"/>
                    <a:pt x="739" y="286"/>
                    <a:pt x="739" y="239"/>
                  </a:cubicBezTo>
                  <a:cubicBezTo>
                    <a:pt x="739" y="215"/>
                    <a:pt x="739" y="167"/>
                    <a:pt x="715" y="143"/>
                  </a:cubicBezTo>
                  <a:cubicBezTo>
                    <a:pt x="715" y="119"/>
                    <a:pt x="691" y="96"/>
                    <a:pt x="691" y="72"/>
                  </a:cubicBezTo>
                  <a:cubicBezTo>
                    <a:pt x="667" y="48"/>
                    <a:pt x="643" y="24"/>
                    <a:pt x="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53"/>
            <p:cNvSpPr/>
            <p:nvPr/>
          </p:nvSpPr>
          <p:spPr>
            <a:xfrm>
              <a:off x="3296897" y="2414126"/>
              <a:ext cx="33504" cy="34312"/>
            </a:xfrm>
            <a:custGeom>
              <a:avLst/>
              <a:gdLst/>
              <a:ahLst/>
              <a:cxnLst/>
              <a:rect l="l" t="t" r="r" b="b"/>
              <a:pathLst>
                <a:path w="954" h="977" extrusionOk="0">
                  <a:moveTo>
                    <a:pt x="477" y="215"/>
                  </a:moveTo>
                  <a:cubicBezTo>
                    <a:pt x="524" y="215"/>
                    <a:pt x="572" y="215"/>
                    <a:pt x="596" y="239"/>
                  </a:cubicBezTo>
                  <a:cubicBezTo>
                    <a:pt x="620" y="239"/>
                    <a:pt x="644" y="263"/>
                    <a:pt x="667" y="286"/>
                  </a:cubicBezTo>
                  <a:cubicBezTo>
                    <a:pt x="691" y="310"/>
                    <a:pt x="715" y="358"/>
                    <a:pt x="715" y="382"/>
                  </a:cubicBezTo>
                  <a:cubicBezTo>
                    <a:pt x="739" y="405"/>
                    <a:pt x="739" y="453"/>
                    <a:pt x="739" y="501"/>
                  </a:cubicBezTo>
                  <a:cubicBezTo>
                    <a:pt x="739" y="524"/>
                    <a:pt x="739" y="572"/>
                    <a:pt x="715" y="596"/>
                  </a:cubicBezTo>
                  <a:cubicBezTo>
                    <a:pt x="715" y="620"/>
                    <a:pt x="691" y="667"/>
                    <a:pt x="667" y="691"/>
                  </a:cubicBezTo>
                  <a:cubicBezTo>
                    <a:pt x="644" y="715"/>
                    <a:pt x="620" y="739"/>
                    <a:pt x="596" y="763"/>
                  </a:cubicBezTo>
                  <a:cubicBezTo>
                    <a:pt x="572" y="763"/>
                    <a:pt x="524" y="786"/>
                    <a:pt x="477" y="786"/>
                  </a:cubicBezTo>
                  <a:cubicBezTo>
                    <a:pt x="453" y="786"/>
                    <a:pt x="405" y="763"/>
                    <a:pt x="382" y="763"/>
                  </a:cubicBezTo>
                  <a:cubicBezTo>
                    <a:pt x="358" y="739"/>
                    <a:pt x="310" y="715"/>
                    <a:pt x="310" y="691"/>
                  </a:cubicBezTo>
                  <a:cubicBezTo>
                    <a:pt x="286" y="667"/>
                    <a:pt x="263" y="644"/>
                    <a:pt x="263" y="596"/>
                  </a:cubicBezTo>
                  <a:cubicBezTo>
                    <a:pt x="239" y="572"/>
                    <a:pt x="239" y="524"/>
                    <a:pt x="239" y="501"/>
                  </a:cubicBezTo>
                  <a:cubicBezTo>
                    <a:pt x="239" y="453"/>
                    <a:pt x="239" y="429"/>
                    <a:pt x="263" y="382"/>
                  </a:cubicBezTo>
                  <a:cubicBezTo>
                    <a:pt x="263" y="358"/>
                    <a:pt x="286" y="310"/>
                    <a:pt x="310" y="286"/>
                  </a:cubicBezTo>
                  <a:cubicBezTo>
                    <a:pt x="310" y="263"/>
                    <a:pt x="358" y="239"/>
                    <a:pt x="382" y="239"/>
                  </a:cubicBezTo>
                  <a:cubicBezTo>
                    <a:pt x="405" y="215"/>
                    <a:pt x="453" y="215"/>
                    <a:pt x="477" y="215"/>
                  </a:cubicBezTo>
                  <a:close/>
                  <a:moveTo>
                    <a:pt x="501" y="1"/>
                  </a:moveTo>
                  <a:cubicBezTo>
                    <a:pt x="429" y="1"/>
                    <a:pt x="358" y="24"/>
                    <a:pt x="310" y="48"/>
                  </a:cubicBezTo>
                  <a:cubicBezTo>
                    <a:pt x="239" y="72"/>
                    <a:pt x="191" y="120"/>
                    <a:pt x="143" y="143"/>
                  </a:cubicBezTo>
                  <a:cubicBezTo>
                    <a:pt x="96" y="191"/>
                    <a:pt x="72" y="239"/>
                    <a:pt x="48" y="310"/>
                  </a:cubicBezTo>
                  <a:cubicBezTo>
                    <a:pt x="24" y="358"/>
                    <a:pt x="1" y="429"/>
                    <a:pt x="1" y="501"/>
                  </a:cubicBezTo>
                  <a:cubicBezTo>
                    <a:pt x="1" y="548"/>
                    <a:pt x="24" y="620"/>
                    <a:pt x="48" y="667"/>
                  </a:cubicBezTo>
                  <a:cubicBezTo>
                    <a:pt x="72" y="739"/>
                    <a:pt x="96" y="786"/>
                    <a:pt x="143" y="834"/>
                  </a:cubicBezTo>
                  <a:cubicBezTo>
                    <a:pt x="191" y="882"/>
                    <a:pt x="239" y="905"/>
                    <a:pt x="286" y="929"/>
                  </a:cubicBezTo>
                  <a:cubicBezTo>
                    <a:pt x="358" y="953"/>
                    <a:pt x="405" y="977"/>
                    <a:pt x="477" y="977"/>
                  </a:cubicBezTo>
                  <a:cubicBezTo>
                    <a:pt x="548" y="977"/>
                    <a:pt x="620" y="953"/>
                    <a:pt x="667" y="929"/>
                  </a:cubicBezTo>
                  <a:cubicBezTo>
                    <a:pt x="739" y="905"/>
                    <a:pt x="786" y="882"/>
                    <a:pt x="834" y="834"/>
                  </a:cubicBezTo>
                  <a:cubicBezTo>
                    <a:pt x="858" y="786"/>
                    <a:pt x="906" y="739"/>
                    <a:pt x="929" y="667"/>
                  </a:cubicBezTo>
                  <a:cubicBezTo>
                    <a:pt x="953" y="620"/>
                    <a:pt x="953" y="548"/>
                    <a:pt x="953" y="501"/>
                  </a:cubicBezTo>
                  <a:cubicBezTo>
                    <a:pt x="953" y="429"/>
                    <a:pt x="953" y="382"/>
                    <a:pt x="929" y="310"/>
                  </a:cubicBezTo>
                  <a:cubicBezTo>
                    <a:pt x="906" y="263"/>
                    <a:pt x="882" y="215"/>
                    <a:pt x="834" y="167"/>
                  </a:cubicBezTo>
                  <a:cubicBezTo>
                    <a:pt x="786" y="120"/>
                    <a:pt x="739" y="72"/>
                    <a:pt x="691" y="48"/>
                  </a:cubicBezTo>
                  <a:cubicBezTo>
                    <a:pt x="620" y="24"/>
                    <a:pt x="572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53"/>
            <p:cNvSpPr/>
            <p:nvPr/>
          </p:nvSpPr>
          <p:spPr>
            <a:xfrm>
              <a:off x="3371354" y="2414969"/>
              <a:ext cx="34312" cy="33469"/>
            </a:xfrm>
            <a:custGeom>
              <a:avLst/>
              <a:gdLst/>
              <a:ahLst/>
              <a:cxnLst/>
              <a:rect l="l" t="t" r="r" b="b"/>
              <a:pathLst>
                <a:path w="977" h="953" extrusionOk="0">
                  <a:moveTo>
                    <a:pt x="0" y="0"/>
                  </a:moveTo>
                  <a:lnTo>
                    <a:pt x="0" y="953"/>
                  </a:lnTo>
                  <a:lnTo>
                    <a:pt x="214" y="953"/>
                  </a:lnTo>
                  <a:lnTo>
                    <a:pt x="214" y="358"/>
                  </a:lnTo>
                  <a:lnTo>
                    <a:pt x="429" y="786"/>
                  </a:lnTo>
                  <a:lnTo>
                    <a:pt x="548" y="786"/>
                  </a:lnTo>
                  <a:lnTo>
                    <a:pt x="738" y="358"/>
                  </a:lnTo>
                  <a:lnTo>
                    <a:pt x="738" y="953"/>
                  </a:lnTo>
                  <a:lnTo>
                    <a:pt x="976" y="953"/>
                  </a:lnTo>
                  <a:lnTo>
                    <a:pt x="976" y="0"/>
                  </a:lnTo>
                  <a:lnTo>
                    <a:pt x="738" y="0"/>
                  </a:lnTo>
                  <a:lnTo>
                    <a:pt x="476" y="477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6" name="Google Shape;3016;p53"/>
          <p:cNvGrpSpPr/>
          <p:nvPr/>
        </p:nvGrpSpPr>
        <p:grpSpPr>
          <a:xfrm>
            <a:off x="4818304" y="1661378"/>
            <a:ext cx="363845" cy="363850"/>
            <a:chOff x="4818304" y="1661378"/>
            <a:chExt cx="363845" cy="363850"/>
          </a:xfrm>
        </p:grpSpPr>
        <p:sp>
          <p:nvSpPr>
            <p:cNvPr id="3017" name="Google Shape;3017;p53"/>
            <p:cNvSpPr/>
            <p:nvPr/>
          </p:nvSpPr>
          <p:spPr>
            <a:xfrm>
              <a:off x="4818304" y="1661378"/>
              <a:ext cx="363843" cy="335115"/>
            </a:xfrm>
            <a:custGeom>
              <a:avLst/>
              <a:gdLst/>
              <a:ahLst/>
              <a:cxnLst/>
              <a:rect l="l" t="t" r="r" b="b"/>
              <a:pathLst>
                <a:path w="10360" h="9542" extrusionOk="0">
                  <a:moveTo>
                    <a:pt x="5168" y="1"/>
                  </a:moveTo>
                  <a:cubicBezTo>
                    <a:pt x="2310" y="1"/>
                    <a:pt x="0" y="2334"/>
                    <a:pt x="0" y="5192"/>
                  </a:cubicBezTo>
                  <a:cubicBezTo>
                    <a:pt x="0" y="6883"/>
                    <a:pt x="786" y="8359"/>
                    <a:pt x="2048" y="9312"/>
                  </a:cubicBezTo>
                  <a:cubicBezTo>
                    <a:pt x="2263" y="9479"/>
                    <a:pt x="2492" y="9541"/>
                    <a:pt x="2733" y="9541"/>
                  </a:cubicBezTo>
                  <a:cubicBezTo>
                    <a:pt x="3458" y="9541"/>
                    <a:pt x="4293" y="8979"/>
                    <a:pt x="5168" y="8979"/>
                  </a:cubicBezTo>
                  <a:cubicBezTo>
                    <a:pt x="6061" y="8979"/>
                    <a:pt x="6887" y="9541"/>
                    <a:pt x="7616" y="9541"/>
                  </a:cubicBezTo>
                  <a:cubicBezTo>
                    <a:pt x="7859" y="9541"/>
                    <a:pt x="8091" y="9479"/>
                    <a:pt x="8311" y="9312"/>
                  </a:cubicBezTo>
                  <a:cubicBezTo>
                    <a:pt x="9550" y="8359"/>
                    <a:pt x="10359" y="6883"/>
                    <a:pt x="10359" y="5192"/>
                  </a:cubicBezTo>
                  <a:cubicBezTo>
                    <a:pt x="10359" y="2334"/>
                    <a:pt x="8049" y="1"/>
                    <a:pt x="5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53"/>
            <p:cNvSpPr/>
            <p:nvPr/>
          </p:nvSpPr>
          <p:spPr>
            <a:xfrm>
              <a:off x="4879344" y="1690669"/>
              <a:ext cx="302805" cy="305825"/>
            </a:xfrm>
            <a:custGeom>
              <a:avLst/>
              <a:gdLst/>
              <a:ahLst/>
              <a:cxnLst/>
              <a:rect l="l" t="t" r="r" b="b"/>
              <a:pathLst>
                <a:path w="8622" h="8708" extrusionOk="0">
                  <a:moveTo>
                    <a:pt x="2692" y="0"/>
                  </a:moveTo>
                  <a:cubicBezTo>
                    <a:pt x="2096" y="0"/>
                    <a:pt x="1620" y="500"/>
                    <a:pt x="1620" y="1072"/>
                  </a:cubicBezTo>
                  <a:lnTo>
                    <a:pt x="1549" y="1072"/>
                  </a:lnTo>
                  <a:cubicBezTo>
                    <a:pt x="882" y="1072"/>
                    <a:pt x="358" y="1596"/>
                    <a:pt x="358" y="2262"/>
                  </a:cubicBezTo>
                  <a:cubicBezTo>
                    <a:pt x="358" y="2477"/>
                    <a:pt x="405" y="2667"/>
                    <a:pt x="525" y="2858"/>
                  </a:cubicBezTo>
                  <a:cubicBezTo>
                    <a:pt x="191" y="3072"/>
                    <a:pt x="1" y="3429"/>
                    <a:pt x="1" y="3834"/>
                  </a:cubicBezTo>
                  <a:cubicBezTo>
                    <a:pt x="1" y="4168"/>
                    <a:pt x="120" y="4477"/>
                    <a:pt x="358" y="4692"/>
                  </a:cubicBezTo>
                  <a:lnTo>
                    <a:pt x="477" y="4834"/>
                  </a:lnTo>
                  <a:cubicBezTo>
                    <a:pt x="358" y="5025"/>
                    <a:pt x="286" y="5263"/>
                    <a:pt x="310" y="5525"/>
                  </a:cubicBezTo>
                  <a:cubicBezTo>
                    <a:pt x="310" y="5835"/>
                    <a:pt x="453" y="6120"/>
                    <a:pt x="667" y="6311"/>
                  </a:cubicBezTo>
                  <a:cubicBezTo>
                    <a:pt x="429" y="6549"/>
                    <a:pt x="286" y="6859"/>
                    <a:pt x="286" y="7192"/>
                  </a:cubicBezTo>
                  <a:lnTo>
                    <a:pt x="286" y="8478"/>
                  </a:lnTo>
                  <a:cubicBezTo>
                    <a:pt x="507" y="8645"/>
                    <a:pt x="740" y="8707"/>
                    <a:pt x="985" y="8707"/>
                  </a:cubicBezTo>
                  <a:cubicBezTo>
                    <a:pt x="1720" y="8707"/>
                    <a:pt x="2555" y="8145"/>
                    <a:pt x="3430" y="8145"/>
                  </a:cubicBezTo>
                  <a:cubicBezTo>
                    <a:pt x="4323" y="8145"/>
                    <a:pt x="5149" y="8707"/>
                    <a:pt x="5878" y="8707"/>
                  </a:cubicBezTo>
                  <a:cubicBezTo>
                    <a:pt x="6121" y="8707"/>
                    <a:pt x="6353" y="8645"/>
                    <a:pt x="6573" y="8478"/>
                  </a:cubicBezTo>
                  <a:cubicBezTo>
                    <a:pt x="7812" y="7525"/>
                    <a:pt x="8621" y="6049"/>
                    <a:pt x="8621" y="4358"/>
                  </a:cubicBezTo>
                  <a:cubicBezTo>
                    <a:pt x="8621" y="4191"/>
                    <a:pt x="8621" y="4025"/>
                    <a:pt x="8598" y="3858"/>
                  </a:cubicBezTo>
                  <a:lnTo>
                    <a:pt x="6192" y="1453"/>
                  </a:lnTo>
                  <a:cubicBezTo>
                    <a:pt x="6073" y="1334"/>
                    <a:pt x="5930" y="1215"/>
                    <a:pt x="5764" y="1167"/>
                  </a:cubicBezTo>
                  <a:lnTo>
                    <a:pt x="4954" y="357"/>
                  </a:lnTo>
                  <a:cubicBezTo>
                    <a:pt x="4763" y="143"/>
                    <a:pt x="4478" y="0"/>
                    <a:pt x="4168" y="0"/>
                  </a:cubicBezTo>
                  <a:cubicBezTo>
                    <a:pt x="3882" y="0"/>
                    <a:pt x="3620" y="119"/>
                    <a:pt x="3430" y="310"/>
                  </a:cubicBezTo>
                  <a:cubicBezTo>
                    <a:pt x="3239" y="119"/>
                    <a:pt x="2977" y="0"/>
                    <a:pt x="2692" y="0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53"/>
            <p:cNvSpPr/>
            <p:nvPr/>
          </p:nvSpPr>
          <p:spPr>
            <a:xfrm>
              <a:off x="4959630" y="1862937"/>
              <a:ext cx="81162" cy="42706"/>
            </a:xfrm>
            <a:custGeom>
              <a:avLst/>
              <a:gdLst/>
              <a:ahLst/>
              <a:cxnLst/>
              <a:rect l="l" t="t" r="r" b="b"/>
              <a:pathLst>
                <a:path w="2311" h="1216" extrusionOk="0">
                  <a:moveTo>
                    <a:pt x="310" y="1"/>
                  </a:moveTo>
                  <a:lnTo>
                    <a:pt x="1" y="1215"/>
                  </a:lnTo>
                  <a:lnTo>
                    <a:pt x="2311" y="1215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53"/>
            <p:cNvSpPr/>
            <p:nvPr/>
          </p:nvSpPr>
          <p:spPr>
            <a:xfrm>
              <a:off x="4999774" y="1862937"/>
              <a:ext cx="41020" cy="42706"/>
            </a:xfrm>
            <a:custGeom>
              <a:avLst/>
              <a:gdLst/>
              <a:ahLst/>
              <a:cxnLst/>
              <a:rect l="l" t="t" r="r" b="b"/>
              <a:pathLst>
                <a:path w="1168" h="1216" extrusionOk="0">
                  <a:moveTo>
                    <a:pt x="1" y="1"/>
                  </a:moveTo>
                  <a:lnTo>
                    <a:pt x="1" y="1215"/>
                  </a:lnTo>
                  <a:lnTo>
                    <a:pt x="1168" y="1215"/>
                  </a:lnTo>
                  <a:lnTo>
                    <a:pt x="858" y="25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rgbClr val="FFAA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53"/>
            <p:cNvSpPr/>
            <p:nvPr/>
          </p:nvSpPr>
          <p:spPr>
            <a:xfrm>
              <a:off x="4915308" y="1706543"/>
              <a:ext cx="169805" cy="173177"/>
            </a:xfrm>
            <a:custGeom>
              <a:avLst/>
              <a:gdLst/>
              <a:ahLst/>
              <a:cxnLst/>
              <a:rect l="l" t="t" r="r" b="b"/>
              <a:pathLst>
                <a:path w="4835" h="4931" extrusionOk="0">
                  <a:moveTo>
                    <a:pt x="2406" y="1"/>
                  </a:moveTo>
                  <a:cubicBezTo>
                    <a:pt x="1525" y="1"/>
                    <a:pt x="477" y="715"/>
                    <a:pt x="382" y="1953"/>
                  </a:cubicBezTo>
                  <a:cubicBezTo>
                    <a:pt x="167" y="2001"/>
                    <a:pt x="1" y="2215"/>
                    <a:pt x="24" y="2453"/>
                  </a:cubicBezTo>
                  <a:lnTo>
                    <a:pt x="72" y="2811"/>
                  </a:lnTo>
                  <a:cubicBezTo>
                    <a:pt x="95" y="3035"/>
                    <a:pt x="286" y="3218"/>
                    <a:pt x="508" y="3218"/>
                  </a:cubicBezTo>
                  <a:cubicBezTo>
                    <a:pt x="521" y="3218"/>
                    <a:pt x="535" y="3217"/>
                    <a:pt x="548" y="3216"/>
                  </a:cubicBezTo>
                  <a:lnTo>
                    <a:pt x="596" y="3192"/>
                  </a:lnTo>
                  <a:cubicBezTo>
                    <a:pt x="1096" y="4502"/>
                    <a:pt x="1906" y="4835"/>
                    <a:pt x="2406" y="4930"/>
                  </a:cubicBezTo>
                  <a:cubicBezTo>
                    <a:pt x="2906" y="4835"/>
                    <a:pt x="3716" y="4502"/>
                    <a:pt x="4216" y="3192"/>
                  </a:cubicBezTo>
                  <a:lnTo>
                    <a:pt x="4263" y="3216"/>
                  </a:lnTo>
                  <a:cubicBezTo>
                    <a:pt x="4277" y="3217"/>
                    <a:pt x="4290" y="3218"/>
                    <a:pt x="4304" y="3218"/>
                  </a:cubicBezTo>
                  <a:cubicBezTo>
                    <a:pt x="4528" y="3218"/>
                    <a:pt x="4741" y="3035"/>
                    <a:pt x="4764" y="2811"/>
                  </a:cubicBezTo>
                  <a:lnTo>
                    <a:pt x="4787" y="2453"/>
                  </a:lnTo>
                  <a:cubicBezTo>
                    <a:pt x="4835" y="2215"/>
                    <a:pt x="4668" y="2001"/>
                    <a:pt x="4430" y="1953"/>
                  </a:cubicBezTo>
                  <a:cubicBezTo>
                    <a:pt x="4359" y="715"/>
                    <a:pt x="3287" y="1"/>
                    <a:pt x="2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53"/>
            <p:cNvSpPr/>
            <p:nvPr/>
          </p:nvSpPr>
          <p:spPr>
            <a:xfrm>
              <a:off x="4999774" y="1706543"/>
              <a:ext cx="85342" cy="173177"/>
            </a:xfrm>
            <a:custGeom>
              <a:avLst/>
              <a:gdLst/>
              <a:ahLst/>
              <a:cxnLst/>
              <a:rect l="l" t="t" r="r" b="b"/>
              <a:pathLst>
                <a:path w="2430" h="4931" extrusionOk="0">
                  <a:moveTo>
                    <a:pt x="1" y="1"/>
                  </a:moveTo>
                  <a:lnTo>
                    <a:pt x="1" y="4930"/>
                  </a:lnTo>
                  <a:cubicBezTo>
                    <a:pt x="501" y="4835"/>
                    <a:pt x="1311" y="4502"/>
                    <a:pt x="1811" y="3192"/>
                  </a:cubicBezTo>
                  <a:lnTo>
                    <a:pt x="1858" y="3216"/>
                  </a:lnTo>
                  <a:cubicBezTo>
                    <a:pt x="1872" y="3217"/>
                    <a:pt x="1885" y="3218"/>
                    <a:pt x="1899" y="3218"/>
                  </a:cubicBezTo>
                  <a:cubicBezTo>
                    <a:pt x="2123" y="3218"/>
                    <a:pt x="2336" y="3035"/>
                    <a:pt x="2359" y="2811"/>
                  </a:cubicBezTo>
                  <a:lnTo>
                    <a:pt x="2382" y="2453"/>
                  </a:lnTo>
                  <a:cubicBezTo>
                    <a:pt x="2430" y="2215"/>
                    <a:pt x="2263" y="2001"/>
                    <a:pt x="2025" y="1953"/>
                  </a:cubicBezTo>
                  <a:cubicBezTo>
                    <a:pt x="1954" y="715"/>
                    <a:pt x="882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53"/>
            <p:cNvSpPr/>
            <p:nvPr/>
          </p:nvSpPr>
          <p:spPr>
            <a:xfrm>
              <a:off x="4999774" y="1795189"/>
              <a:ext cx="38527" cy="45199"/>
            </a:xfrm>
            <a:custGeom>
              <a:avLst/>
              <a:gdLst/>
              <a:ahLst/>
              <a:cxnLst/>
              <a:rect l="l" t="t" r="r" b="b"/>
              <a:pathLst>
                <a:path w="1097" h="1287" extrusionOk="0">
                  <a:moveTo>
                    <a:pt x="1" y="1"/>
                  </a:moveTo>
                  <a:lnTo>
                    <a:pt x="1" y="1287"/>
                  </a:lnTo>
                  <a:lnTo>
                    <a:pt x="382" y="1287"/>
                  </a:lnTo>
                  <a:lnTo>
                    <a:pt x="382" y="358"/>
                  </a:lnTo>
                  <a:lnTo>
                    <a:pt x="1096" y="358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53"/>
            <p:cNvSpPr/>
            <p:nvPr/>
          </p:nvSpPr>
          <p:spPr>
            <a:xfrm>
              <a:off x="4946249" y="1783493"/>
              <a:ext cx="107081" cy="38492"/>
            </a:xfrm>
            <a:custGeom>
              <a:avLst/>
              <a:gdLst/>
              <a:ahLst/>
              <a:cxnLst/>
              <a:rect l="l" t="t" r="r" b="b"/>
              <a:pathLst>
                <a:path w="3049" h="1096" extrusionOk="0">
                  <a:moveTo>
                    <a:pt x="858" y="1"/>
                  </a:moveTo>
                  <a:cubicBezTo>
                    <a:pt x="382" y="1"/>
                    <a:pt x="1" y="239"/>
                    <a:pt x="1" y="548"/>
                  </a:cubicBezTo>
                  <a:cubicBezTo>
                    <a:pt x="1" y="858"/>
                    <a:pt x="382" y="1096"/>
                    <a:pt x="858" y="1096"/>
                  </a:cubicBezTo>
                  <a:cubicBezTo>
                    <a:pt x="1001" y="1096"/>
                    <a:pt x="1144" y="1072"/>
                    <a:pt x="1287" y="1025"/>
                  </a:cubicBezTo>
                  <a:cubicBezTo>
                    <a:pt x="1358" y="1001"/>
                    <a:pt x="1442" y="989"/>
                    <a:pt x="1528" y="989"/>
                  </a:cubicBezTo>
                  <a:cubicBezTo>
                    <a:pt x="1614" y="989"/>
                    <a:pt x="1703" y="1001"/>
                    <a:pt x="1787" y="1025"/>
                  </a:cubicBezTo>
                  <a:cubicBezTo>
                    <a:pt x="1906" y="1072"/>
                    <a:pt x="2049" y="1096"/>
                    <a:pt x="2192" y="1096"/>
                  </a:cubicBezTo>
                  <a:cubicBezTo>
                    <a:pt x="2668" y="1096"/>
                    <a:pt x="3049" y="858"/>
                    <a:pt x="3049" y="548"/>
                  </a:cubicBezTo>
                  <a:cubicBezTo>
                    <a:pt x="3049" y="239"/>
                    <a:pt x="2668" y="1"/>
                    <a:pt x="2192" y="1"/>
                  </a:cubicBezTo>
                  <a:cubicBezTo>
                    <a:pt x="2049" y="1"/>
                    <a:pt x="1906" y="24"/>
                    <a:pt x="1787" y="72"/>
                  </a:cubicBezTo>
                  <a:cubicBezTo>
                    <a:pt x="1703" y="96"/>
                    <a:pt x="1614" y="108"/>
                    <a:pt x="1528" y="108"/>
                  </a:cubicBezTo>
                  <a:cubicBezTo>
                    <a:pt x="1442" y="108"/>
                    <a:pt x="1358" y="96"/>
                    <a:pt x="1287" y="72"/>
                  </a:cubicBezTo>
                  <a:cubicBezTo>
                    <a:pt x="1144" y="24"/>
                    <a:pt x="1025" y="1"/>
                    <a:pt x="8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53"/>
            <p:cNvSpPr/>
            <p:nvPr/>
          </p:nvSpPr>
          <p:spPr>
            <a:xfrm>
              <a:off x="4889388" y="1900587"/>
              <a:ext cx="220835" cy="124641"/>
            </a:xfrm>
            <a:custGeom>
              <a:avLst/>
              <a:gdLst/>
              <a:ahLst/>
              <a:cxnLst/>
              <a:rect l="l" t="t" r="r" b="b"/>
              <a:pathLst>
                <a:path w="6288" h="3549" extrusionOk="0">
                  <a:moveTo>
                    <a:pt x="1215" y="1"/>
                  </a:moveTo>
                  <a:cubicBezTo>
                    <a:pt x="548" y="1"/>
                    <a:pt x="0" y="548"/>
                    <a:pt x="0" y="1215"/>
                  </a:cubicBezTo>
                  <a:lnTo>
                    <a:pt x="0" y="2501"/>
                  </a:lnTo>
                  <a:cubicBezTo>
                    <a:pt x="881" y="3168"/>
                    <a:pt x="1977" y="3549"/>
                    <a:pt x="3144" y="3549"/>
                  </a:cubicBezTo>
                  <a:cubicBezTo>
                    <a:pt x="4335" y="3549"/>
                    <a:pt x="5430" y="3168"/>
                    <a:pt x="6287" y="2501"/>
                  </a:cubicBezTo>
                  <a:lnTo>
                    <a:pt x="6287" y="1215"/>
                  </a:lnTo>
                  <a:cubicBezTo>
                    <a:pt x="6287" y="548"/>
                    <a:pt x="5740" y="1"/>
                    <a:pt x="50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53"/>
            <p:cNvSpPr/>
            <p:nvPr/>
          </p:nvSpPr>
          <p:spPr>
            <a:xfrm>
              <a:off x="4999774" y="1900587"/>
              <a:ext cx="110452" cy="124641"/>
            </a:xfrm>
            <a:custGeom>
              <a:avLst/>
              <a:gdLst/>
              <a:ahLst/>
              <a:cxnLst/>
              <a:rect l="l" t="t" r="r" b="b"/>
              <a:pathLst>
                <a:path w="3145" h="3549" extrusionOk="0">
                  <a:moveTo>
                    <a:pt x="1" y="1"/>
                  </a:moveTo>
                  <a:lnTo>
                    <a:pt x="1" y="3549"/>
                  </a:lnTo>
                  <a:cubicBezTo>
                    <a:pt x="1192" y="3549"/>
                    <a:pt x="2287" y="3168"/>
                    <a:pt x="3144" y="2501"/>
                  </a:cubicBezTo>
                  <a:lnTo>
                    <a:pt x="3144" y="1215"/>
                  </a:lnTo>
                  <a:cubicBezTo>
                    <a:pt x="3144" y="548"/>
                    <a:pt x="2597" y="1"/>
                    <a:pt x="19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53"/>
            <p:cNvSpPr/>
            <p:nvPr/>
          </p:nvSpPr>
          <p:spPr>
            <a:xfrm>
              <a:off x="4916993" y="1954954"/>
              <a:ext cx="20932" cy="59423"/>
            </a:xfrm>
            <a:custGeom>
              <a:avLst/>
              <a:gdLst/>
              <a:ahLst/>
              <a:cxnLst/>
              <a:rect l="l" t="t" r="r" b="b"/>
              <a:pathLst>
                <a:path w="596" h="1692" extrusionOk="0">
                  <a:moveTo>
                    <a:pt x="0" y="0"/>
                  </a:moveTo>
                  <a:lnTo>
                    <a:pt x="0" y="1429"/>
                  </a:lnTo>
                  <a:cubicBezTo>
                    <a:pt x="191" y="1525"/>
                    <a:pt x="405" y="1620"/>
                    <a:pt x="596" y="1691"/>
                  </a:cubicBezTo>
                  <a:lnTo>
                    <a:pt x="596" y="0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53"/>
            <p:cNvSpPr/>
            <p:nvPr/>
          </p:nvSpPr>
          <p:spPr>
            <a:xfrm>
              <a:off x="5061692" y="1954954"/>
              <a:ext cx="21774" cy="59423"/>
            </a:xfrm>
            <a:custGeom>
              <a:avLst/>
              <a:gdLst/>
              <a:ahLst/>
              <a:cxnLst/>
              <a:rect l="l" t="t" r="r" b="b"/>
              <a:pathLst>
                <a:path w="620" h="1692" extrusionOk="0">
                  <a:moveTo>
                    <a:pt x="0" y="0"/>
                  </a:moveTo>
                  <a:lnTo>
                    <a:pt x="0" y="1691"/>
                  </a:lnTo>
                  <a:cubicBezTo>
                    <a:pt x="214" y="1620"/>
                    <a:pt x="429" y="1525"/>
                    <a:pt x="619" y="1429"/>
                  </a:cubicBezTo>
                  <a:lnTo>
                    <a:pt x="619" y="0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53"/>
            <p:cNvSpPr/>
            <p:nvPr/>
          </p:nvSpPr>
          <p:spPr>
            <a:xfrm>
              <a:off x="4879344" y="1690669"/>
              <a:ext cx="241731" cy="233408"/>
            </a:xfrm>
            <a:custGeom>
              <a:avLst/>
              <a:gdLst/>
              <a:ahLst/>
              <a:cxnLst/>
              <a:rect l="l" t="t" r="r" b="b"/>
              <a:pathLst>
                <a:path w="6883" h="6646" extrusionOk="0">
                  <a:moveTo>
                    <a:pt x="2692" y="0"/>
                  </a:moveTo>
                  <a:cubicBezTo>
                    <a:pt x="2096" y="0"/>
                    <a:pt x="1620" y="500"/>
                    <a:pt x="1620" y="1072"/>
                  </a:cubicBezTo>
                  <a:lnTo>
                    <a:pt x="1549" y="1072"/>
                  </a:lnTo>
                  <a:cubicBezTo>
                    <a:pt x="882" y="1072"/>
                    <a:pt x="358" y="1596"/>
                    <a:pt x="358" y="2262"/>
                  </a:cubicBezTo>
                  <a:cubicBezTo>
                    <a:pt x="358" y="2477"/>
                    <a:pt x="429" y="2667"/>
                    <a:pt x="525" y="2858"/>
                  </a:cubicBezTo>
                  <a:cubicBezTo>
                    <a:pt x="191" y="3072"/>
                    <a:pt x="1" y="3429"/>
                    <a:pt x="1" y="3834"/>
                  </a:cubicBezTo>
                  <a:cubicBezTo>
                    <a:pt x="1" y="4239"/>
                    <a:pt x="191" y="4596"/>
                    <a:pt x="501" y="4811"/>
                  </a:cubicBezTo>
                  <a:cubicBezTo>
                    <a:pt x="358" y="5001"/>
                    <a:pt x="286" y="5263"/>
                    <a:pt x="310" y="5525"/>
                  </a:cubicBezTo>
                  <a:cubicBezTo>
                    <a:pt x="334" y="6120"/>
                    <a:pt x="810" y="6621"/>
                    <a:pt x="1429" y="6644"/>
                  </a:cubicBezTo>
                  <a:cubicBezTo>
                    <a:pt x="1444" y="6645"/>
                    <a:pt x="1459" y="6645"/>
                    <a:pt x="1473" y="6645"/>
                  </a:cubicBezTo>
                  <a:cubicBezTo>
                    <a:pt x="2121" y="6645"/>
                    <a:pt x="2668" y="6130"/>
                    <a:pt x="2668" y="5477"/>
                  </a:cubicBezTo>
                  <a:cubicBezTo>
                    <a:pt x="2668" y="5073"/>
                    <a:pt x="2477" y="4715"/>
                    <a:pt x="2168" y="4501"/>
                  </a:cubicBezTo>
                  <a:cubicBezTo>
                    <a:pt x="2287" y="4311"/>
                    <a:pt x="2358" y="4072"/>
                    <a:pt x="2358" y="3834"/>
                  </a:cubicBezTo>
                  <a:cubicBezTo>
                    <a:pt x="2358" y="3620"/>
                    <a:pt x="2311" y="3429"/>
                    <a:pt x="2192" y="3239"/>
                  </a:cubicBezTo>
                  <a:cubicBezTo>
                    <a:pt x="2525" y="3025"/>
                    <a:pt x="2715" y="2667"/>
                    <a:pt x="2715" y="2262"/>
                  </a:cubicBezTo>
                  <a:cubicBezTo>
                    <a:pt x="2715" y="2215"/>
                    <a:pt x="2715" y="2191"/>
                    <a:pt x="2715" y="2143"/>
                  </a:cubicBezTo>
                  <a:cubicBezTo>
                    <a:pt x="3001" y="2143"/>
                    <a:pt x="3239" y="2024"/>
                    <a:pt x="3430" y="1834"/>
                  </a:cubicBezTo>
                  <a:cubicBezTo>
                    <a:pt x="3620" y="2024"/>
                    <a:pt x="3882" y="2143"/>
                    <a:pt x="4144" y="2143"/>
                  </a:cubicBezTo>
                  <a:cubicBezTo>
                    <a:pt x="4144" y="2191"/>
                    <a:pt x="4144" y="2215"/>
                    <a:pt x="4144" y="2262"/>
                  </a:cubicBezTo>
                  <a:cubicBezTo>
                    <a:pt x="4144" y="2667"/>
                    <a:pt x="4359" y="3025"/>
                    <a:pt x="4668" y="3239"/>
                  </a:cubicBezTo>
                  <a:cubicBezTo>
                    <a:pt x="4573" y="3429"/>
                    <a:pt x="4525" y="3620"/>
                    <a:pt x="4525" y="3834"/>
                  </a:cubicBezTo>
                  <a:cubicBezTo>
                    <a:pt x="4525" y="4072"/>
                    <a:pt x="4597" y="4311"/>
                    <a:pt x="4716" y="4501"/>
                  </a:cubicBezTo>
                  <a:cubicBezTo>
                    <a:pt x="4406" y="4715"/>
                    <a:pt x="4192" y="5073"/>
                    <a:pt x="4216" y="5501"/>
                  </a:cubicBezTo>
                  <a:cubicBezTo>
                    <a:pt x="4216" y="6130"/>
                    <a:pt x="4740" y="6645"/>
                    <a:pt x="5364" y="6645"/>
                  </a:cubicBezTo>
                  <a:cubicBezTo>
                    <a:pt x="5378" y="6645"/>
                    <a:pt x="5392" y="6645"/>
                    <a:pt x="5406" y="6644"/>
                  </a:cubicBezTo>
                  <a:cubicBezTo>
                    <a:pt x="6049" y="6644"/>
                    <a:pt x="6573" y="6120"/>
                    <a:pt x="6573" y="5477"/>
                  </a:cubicBezTo>
                  <a:cubicBezTo>
                    <a:pt x="6573" y="5215"/>
                    <a:pt x="6502" y="5001"/>
                    <a:pt x="6383" y="4811"/>
                  </a:cubicBezTo>
                  <a:cubicBezTo>
                    <a:pt x="6692" y="4596"/>
                    <a:pt x="6883" y="4239"/>
                    <a:pt x="6883" y="3834"/>
                  </a:cubicBezTo>
                  <a:cubicBezTo>
                    <a:pt x="6883" y="3429"/>
                    <a:pt x="6669" y="3072"/>
                    <a:pt x="6359" y="2858"/>
                  </a:cubicBezTo>
                  <a:cubicBezTo>
                    <a:pt x="6454" y="2667"/>
                    <a:pt x="6526" y="2477"/>
                    <a:pt x="6526" y="2262"/>
                  </a:cubicBezTo>
                  <a:cubicBezTo>
                    <a:pt x="6526" y="1596"/>
                    <a:pt x="5978" y="1072"/>
                    <a:pt x="5335" y="1072"/>
                  </a:cubicBezTo>
                  <a:lnTo>
                    <a:pt x="5240" y="1072"/>
                  </a:lnTo>
                  <a:cubicBezTo>
                    <a:pt x="5240" y="500"/>
                    <a:pt x="4763" y="0"/>
                    <a:pt x="4168" y="0"/>
                  </a:cubicBezTo>
                  <a:cubicBezTo>
                    <a:pt x="3882" y="0"/>
                    <a:pt x="3620" y="119"/>
                    <a:pt x="3430" y="310"/>
                  </a:cubicBezTo>
                  <a:cubicBezTo>
                    <a:pt x="3239" y="119"/>
                    <a:pt x="2977" y="0"/>
                    <a:pt x="26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53"/>
            <p:cNvSpPr/>
            <p:nvPr/>
          </p:nvSpPr>
          <p:spPr>
            <a:xfrm>
              <a:off x="4999774" y="1691476"/>
              <a:ext cx="121304" cy="232565"/>
            </a:xfrm>
            <a:custGeom>
              <a:avLst/>
              <a:gdLst/>
              <a:ahLst/>
              <a:cxnLst/>
              <a:rect l="l" t="t" r="r" b="b"/>
              <a:pathLst>
                <a:path w="3454" h="6622" extrusionOk="0">
                  <a:moveTo>
                    <a:pt x="739" y="1"/>
                  </a:moveTo>
                  <a:cubicBezTo>
                    <a:pt x="453" y="1"/>
                    <a:pt x="191" y="96"/>
                    <a:pt x="1" y="287"/>
                  </a:cubicBezTo>
                  <a:lnTo>
                    <a:pt x="1" y="1811"/>
                  </a:lnTo>
                  <a:cubicBezTo>
                    <a:pt x="191" y="2001"/>
                    <a:pt x="453" y="2120"/>
                    <a:pt x="715" y="2120"/>
                  </a:cubicBezTo>
                  <a:cubicBezTo>
                    <a:pt x="715" y="2168"/>
                    <a:pt x="715" y="2192"/>
                    <a:pt x="715" y="2239"/>
                  </a:cubicBezTo>
                  <a:cubicBezTo>
                    <a:pt x="715" y="2644"/>
                    <a:pt x="930" y="3002"/>
                    <a:pt x="1239" y="3216"/>
                  </a:cubicBezTo>
                  <a:cubicBezTo>
                    <a:pt x="1144" y="3406"/>
                    <a:pt x="1096" y="3597"/>
                    <a:pt x="1096" y="3811"/>
                  </a:cubicBezTo>
                  <a:cubicBezTo>
                    <a:pt x="1096" y="4049"/>
                    <a:pt x="1168" y="4288"/>
                    <a:pt x="1287" y="4478"/>
                  </a:cubicBezTo>
                  <a:cubicBezTo>
                    <a:pt x="1120" y="4597"/>
                    <a:pt x="977" y="4764"/>
                    <a:pt x="882" y="4978"/>
                  </a:cubicBezTo>
                  <a:cubicBezTo>
                    <a:pt x="811" y="5121"/>
                    <a:pt x="787" y="5288"/>
                    <a:pt x="787" y="5478"/>
                  </a:cubicBezTo>
                  <a:cubicBezTo>
                    <a:pt x="787" y="5740"/>
                    <a:pt x="882" y="5978"/>
                    <a:pt x="1025" y="6169"/>
                  </a:cubicBezTo>
                  <a:cubicBezTo>
                    <a:pt x="1263" y="6455"/>
                    <a:pt x="1596" y="6621"/>
                    <a:pt x="1977" y="6621"/>
                  </a:cubicBezTo>
                  <a:cubicBezTo>
                    <a:pt x="2620" y="6621"/>
                    <a:pt x="3144" y="6097"/>
                    <a:pt x="3144" y="5454"/>
                  </a:cubicBezTo>
                  <a:cubicBezTo>
                    <a:pt x="3144" y="5192"/>
                    <a:pt x="3073" y="4978"/>
                    <a:pt x="2954" y="4788"/>
                  </a:cubicBezTo>
                  <a:cubicBezTo>
                    <a:pt x="3263" y="4573"/>
                    <a:pt x="3454" y="4216"/>
                    <a:pt x="3454" y="3811"/>
                  </a:cubicBezTo>
                  <a:cubicBezTo>
                    <a:pt x="3454" y="3406"/>
                    <a:pt x="3240" y="3049"/>
                    <a:pt x="2930" y="2835"/>
                  </a:cubicBezTo>
                  <a:cubicBezTo>
                    <a:pt x="3025" y="2644"/>
                    <a:pt x="3097" y="2454"/>
                    <a:pt x="3097" y="2239"/>
                  </a:cubicBezTo>
                  <a:cubicBezTo>
                    <a:pt x="3097" y="1573"/>
                    <a:pt x="2549" y="1049"/>
                    <a:pt x="1906" y="1049"/>
                  </a:cubicBezTo>
                  <a:lnTo>
                    <a:pt x="1811" y="1049"/>
                  </a:lnTo>
                  <a:cubicBezTo>
                    <a:pt x="1811" y="477"/>
                    <a:pt x="1334" y="1"/>
                    <a:pt x="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53"/>
            <p:cNvSpPr/>
            <p:nvPr/>
          </p:nvSpPr>
          <p:spPr>
            <a:xfrm>
              <a:off x="4938733" y="1712409"/>
              <a:ext cx="122147" cy="57737"/>
            </a:xfrm>
            <a:custGeom>
              <a:avLst/>
              <a:gdLst/>
              <a:ahLst/>
              <a:cxnLst/>
              <a:rect l="l" t="t" r="r" b="b"/>
              <a:pathLst>
                <a:path w="3478" h="1644" extrusionOk="0">
                  <a:moveTo>
                    <a:pt x="1739" y="0"/>
                  </a:moveTo>
                  <a:cubicBezTo>
                    <a:pt x="1739" y="0"/>
                    <a:pt x="215" y="429"/>
                    <a:pt x="0" y="1643"/>
                  </a:cubicBezTo>
                  <a:cubicBezTo>
                    <a:pt x="0" y="1643"/>
                    <a:pt x="739" y="786"/>
                    <a:pt x="1739" y="786"/>
                  </a:cubicBezTo>
                  <a:cubicBezTo>
                    <a:pt x="2763" y="786"/>
                    <a:pt x="3477" y="1643"/>
                    <a:pt x="3477" y="1643"/>
                  </a:cubicBezTo>
                  <a:cubicBezTo>
                    <a:pt x="3287" y="429"/>
                    <a:pt x="1739" y="0"/>
                    <a:pt x="17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53"/>
            <p:cNvSpPr/>
            <p:nvPr/>
          </p:nvSpPr>
          <p:spPr>
            <a:xfrm>
              <a:off x="4999774" y="1712409"/>
              <a:ext cx="61109" cy="57737"/>
            </a:xfrm>
            <a:custGeom>
              <a:avLst/>
              <a:gdLst/>
              <a:ahLst/>
              <a:cxnLst/>
              <a:rect l="l" t="t" r="r" b="b"/>
              <a:pathLst>
                <a:path w="1740" h="1644" extrusionOk="0">
                  <a:moveTo>
                    <a:pt x="1" y="0"/>
                  </a:moveTo>
                  <a:lnTo>
                    <a:pt x="1" y="786"/>
                  </a:lnTo>
                  <a:cubicBezTo>
                    <a:pt x="1025" y="786"/>
                    <a:pt x="1739" y="1643"/>
                    <a:pt x="1739" y="1643"/>
                  </a:cubicBezTo>
                  <a:cubicBezTo>
                    <a:pt x="1549" y="42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53"/>
            <p:cNvSpPr/>
            <p:nvPr/>
          </p:nvSpPr>
          <p:spPr>
            <a:xfrm>
              <a:off x="4967181" y="1799052"/>
              <a:ext cx="25954" cy="12468"/>
            </a:xfrm>
            <a:custGeom>
              <a:avLst/>
              <a:gdLst/>
              <a:ahLst/>
              <a:cxnLst/>
              <a:rect l="l" t="t" r="r" b="b"/>
              <a:pathLst>
                <a:path w="739" h="355" extrusionOk="0">
                  <a:moveTo>
                    <a:pt x="315" y="0"/>
                  </a:moveTo>
                  <a:cubicBezTo>
                    <a:pt x="140" y="0"/>
                    <a:pt x="0" y="105"/>
                    <a:pt x="0" y="105"/>
                  </a:cubicBezTo>
                  <a:cubicBezTo>
                    <a:pt x="0" y="105"/>
                    <a:pt x="143" y="296"/>
                    <a:pt x="334" y="343"/>
                  </a:cubicBezTo>
                  <a:cubicBezTo>
                    <a:pt x="365" y="351"/>
                    <a:pt x="398" y="355"/>
                    <a:pt x="430" y="355"/>
                  </a:cubicBezTo>
                  <a:cubicBezTo>
                    <a:pt x="590" y="355"/>
                    <a:pt x="738" y="272"/>
                    <a:pt x="738" y="272"/>
                  </a:cubicBezTo>
                  <a:cubicBezTo>
                    <a:pt x="738" y="272"/>
                    <a:pt x="619" y="58"/>
                    <a:pt x="405" y="10"/>
                  </a:cubicBezTo>
                  <a:cubicBezTo>
                    <a:pt x="374" y="3"/>
                    <a:pt x="344" y="0"/>
                    <a:pt x="3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53"/>
            <p:cNvSpPr/>
            <p:nvPr/>
          </p:nvSpPr>
          <p:spPr>
            <a:xfrm>
              <a:off x="5007325" y="1799052"/>
              <a:ext cx="25111" cy="12468"/>
            </a:xfrm>
            <a:custGeom>
              <a:avLst/>
              <a:gdLst/>
              <a:ahLst/>
              <a:cxnLst/>
              <a:rect l="l" t="t" r="r" b="b"/>
              <a:pathLst>
                <a:path w="715" h="355" extrusionOk="0">
                  <a:moveTo>
                    <a:pt x="400" y="0"/>
                  </a:moveTo>
                  <a:cubicBezTo>
                    <a:pt x="371" y="0"/>
                    <a:pt x="340" y="3"/>
                    <a:pt x="310" y="10"/>
                  </a:cubicBezTo>
                  <a:cubicBezTo>
                    <a:pt x="119" y="58"/>
                    <a:pt x="0" y="272"/>
                    <a:pt x="0" y="272"/>
                  </a:cubicBezTo>
                  <a:cubicBezTo>
                    <a:pt x="0" y="272"/>
                    <a:pt x="133" y="355"/>
                    <a:pt x="301" y="355"/>
                  </a:cubicBezTo>
                  <a:cubicBezTo>
                    <a:pt x="334" y="355"/>
                    <a:pt x="369" y="351"/>
                    <a:pt x="405" y="343"/>
                  </a:cubicBezTo>
                  <a:cubicBezTo>
                    <a:pt x="596" y="296"/>
                    <a:pt x="715" y="105"/>
                    <a:pt x="715" y="105"/>
                  </a:cubicBezTo>
                  <a:cubicBezTo>
                    <a:pt x="715" y="105"/>
                    <a:pt x="575" y="0"/>
                    <a:pt x="4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53"/>
            <p:cNvSpPr/>
            <p:nvPr/>
          </p:nvSpPr>
          <p:spPr>
            <a:xfrm>
              <a:off x="4962159" y="1934057"/>
              <a:ext cx="76140" cy="72769"/>
            </a:xfrm>
            <a:custGeom>
              <a:avLst/>
              <a:gdLst/>
              <a:ahLst/>
              <a:cxnLst/>
              <a:rect l="l" t="t" r="r" b="b"/>
              <a:pathLst>
                <a:path w="2168" h="2072" extrusionOk="0">
                  <a:moveTo>
                    <a:pt x="1072" y="0"/>
                  </a:moveTo>
                  <a:lnTo>
                    <a:pt x="738" y="691"/>
                  </a:lnTo>
                  <a:lnTo>
                    <a:pt x="0" y="786"/>
                  </a:lnTo>
                  <a:lnTo>
                    <a:pt x="548" y="1310"/>
                  </a:lnTo>
                  <a:lnTo>
                    <a:pt x="405" y="2072"/>
                  </a:lnTo>
                  <a:lnTo>
                    <a:pt x="405" y="2072"/>
                  </a:lnTo>
                  <a:lnTo>
                    <a:pt x="1072" y="1691"/>
                  </a:lnTo>
                  <a:lnTo>
                    <a:pt x="1762" y="2072"/>
                  </a:lnTo>
                  <a:lnTo>
                    <a:pt x="1620" y="1310"/>
                  </a:lnTo>
                  <a:lnTo>
                    <a:pt x="2167" y="786"/>
                  </a:lnTo>
                  <a:lnTo>
                    <a:pt x="1405" y="69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53"/>
            <p:cNvSpPr/>
            <p:nvPr/>
          </p:nvSpPr>
          <p:spPr>
            <a:xfrm>
              <a:off x="4999774" y="1934057"/>
              <a:ext cx="38527" cy="72769"/>
            </a:xfrm>
            <a:custGeom>
              <a:avLst/>
              <a:gdLst/>
              <a:ahLst/>
              <a:cxnLst/>
              <a:rect l="l" t="t" r="r" b="b"/>
              <a:pathLst>
                <a:path w="1097" h="2072" extrusionOk="0">
                  <a:moveTo>
                    <a:pt x="1" y="0"/>
                  </a:moveTo>
                  <a:lnTo>
                    <a:pt x="1" y="1691"/>
                  </a:lnTo>
                  <a:lnTo>
                    <a:pt x="549" y="2001"/>
                  </a:lnTo>
                  <a:lnTo>
                    <a:pt x="691" y="2072"/>
                  </a:lnTo>
                  <a:lnTo>
                    <a:pt x="668" y="2001"/>
                  </a:lnTo>
                  <a:lnTo>
                    <a:pt x="620" y="1739"/>
                  </a:lnTo>
                  <a:lnTo>
                    <a:pt x="549" y="1310"/>
                  </a:lnTo>
                  <a:lnTo>
                    <a:pt x="1025" y="857"/>
                  </a:lnTo>
                  <a:lnTo>
                    <a:pt x="1096" y="786"/>
                  </a:lnTo>
                  <a:lnTo>
                    <a:pt x="334" y="6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7" name="Google Shape;3037;p53"/>
          <p:cNvGrpSpPr/>
          <p:nvPr/>
        </p:nvGrpSpPr>
        <p:grpSpPr>
          <a:xfrm>
            <a:off x="5622890" y="1661378"/>
            <a:ext cx="364688" cy="364693"/>
            <a:chOff x="5622890" y="1661378"/>
            <a:chExt cx="364688" cy="364693"/>
          </a:xfrm>
        </p:grpSpPr>
        <p:sp>
          <p:nvSpPr>
            <p:cNvPr id="3038" name="Google Shape;3038;p53"/>
            <p:cNvSpPr/>
            <p:nvPr/>
          </p:nvSpPr>
          <p:spPr>
            <a:xfrm>
              <a:off x="5622890" y="1661378"/>
              <a:ext cx="364686" cy="324860"/>
            </a:xfrm>
            <a:custGeom>
              <a:avLst/>
              <a:gdLst/>
              <a:ahLst/>
              <a:cxnLst/>
              <a:rect l="l" t="t" r="r" b="b"/>
              <a:pathLst>
                <a:path w="10384" h="9250" extrusionOk="0">
                  <a:moveTo>
                    <a:pt x="5192" y="1"/>
                  </a:moveTo>
                  <a:cubicBezTo>
                    <a:pt x="2334" y="1"/>
                    <a:pt x="1" y="2334"/>
                    <a:pt x="1" y="5192"/>
                  </a:cubicBezTo>
                  <a:cubicBezTo>
                    <a:pt x="1" y="6621"/>
                    <a:pt x="596" y="7931"/>
                    <a:pt x="1525" y="8860"/>
                  </a:cubicBezTo>
                  <a:cubicBezTo>
                    <a:pt x="1822" y="9149"/>
                    <a:pt x="2152" y="9249"/>
                    <a:pt x="2508" y="9249"/>
                  </a:cubicBezTo>
                  <a:cubicBezTo>
                    <a:pt x="3294" y="9249"/>
                    <a:pt x="4209" y="8764"/>
                    <a:pt x="5192" y="8764"/>
                  </a:cubicBezTo>
                  <a:cubicBezTo>
                    <a:pt x="6175" y="8764"/>
                    <a:pt x="7091" y="9249"/>
                    <a:pt x="7876" y="9249"/>
                  </a:cubicBezTo>
                  <a:cubicBezTo>
                    <a:pt x="8233" y="9249"/>
                    <a:pt x="8562" y="9149"/>
                    <a:pt x="8860" y="8860"/>
                  </a:cubicBezTo>
                  <a:cubicBezTo>
                    <a:pt x="9788" y="7907"/>
                    <a:pt x="10384" y="6621"/>
                    <a:pt x="10384" y="5192"/>
                  </a:cubicBezTo>
                  <a:cubicBezTo>
                    <a:pt x="10384" y="2334"/>
                    <a:pt x="8050" y="1"/>
                    <a:pt x="5192" y="1"/>
                  </a:cubicBezTo>
                  <a:close/>
                </a:path>
              </a:pathLst>
            </a:custGeom>
            <a:solidFill>
              <a:srgbClr val="FF0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53"/>
            <p:cNvSpPr/>
            <p:nvPr/>
          </p:nvSpPr>
          <p:spPr>
            <a:xfrm>
              <a:off x="5677258" y="1693162"/>
              <a:ext cx="310320" cy="293322"/>
            </a:xfrm>
            <a:custGeom>
              <a:avLst/>
              <a:gdLst/>
              <a:ahLst/>
              <a:cxnLst/>
              <a:rect l="l" t="t" r="r" b="b"/>
              <a:pathLst>
                <a:path w="8836" h="8352" extrusionOk="0">
                  <a:moveTo>
                    <a:pt x="3644" y="1"/>
                  </a:moveTo>
                  <a:cubicBezTo>
                    <a:pt x="3335" y="1"/>
                    <a:pt x="1644" y="143"/>
                    <a:pt x="1644" y="2382"/>
                  </a:cubicBezTo>
                  <a:cubicBezTo>
                    <a:pt x="1429" y="2430"/>
                    <a:pt x="1263" y="2620"/>
                    <a:pt x="1287" y="2858"/>
                  </a:cubicBezTo>
                  <a:lnTo>
                    <a:pt x="1334" y="3216"/>
                  </a:lnTo>
                  <a:cubicBezTo>
                    <a:pt x="1334" y="3311"/>
                    <a:pt x="1382" y="3406"/>
                    <a:pt x="1453" y="3477"/>
                  </a:cubicBezTo>
                  <a:lnTo>
                    <a:pt x="2096" y="4120"/>
                  </a:lnTo>
                  <a:cubicBezTo>
                    <a:pt x="2215" y="4335"/>
                    <a:pt x="2358" y="4549"/>
                    <a:pt x="2501" y="4692"/>
                  </a:cubicBezTo>
                  <a:lnTo>
                    <a:pt x="2406" y="5216"/>
                  </a:lnTo>
                  <a:lnTo>
                    <a:pt x="1525" y="5216"/>
                  </a:lnTo>
                  <a:cubicBezTo>
                    <a:pt x="953" y="5216"/>
                    <a:pt x="453" y="5621"/>
                    <a:pt x="334" y="6168"/>
                  </a:cubicBezTo>
                  <a:cubicBezTo>
                    <a:pt x="120" y="6430"/>
                    <a:pt x="1" y="6740"/>
                    <a:pt x="1" y="7097"/>
                  </a:cubicBezTo>
                  <a:lnTo>
                    <a:pt x="1" y="7955"/>
                  </a:lnTo>
                  <a:cubicBezTo>
                    <a:pt x="1" y="7955"/>
                    <a:pt x="1" y="7978"/>
                    <a:pt x="1" y="7978"/>
                  </a:cubicBezTo>
                  <a:cubicBezTo>
                    <a:pt x="293" y="8256"/>
                    <a:pt x="616" y="8352"/>
                    <a:pt x="964" y="8352"/>
                  </a:cubicBezTo>
                  <a:cubicBezTo>
                    <a:pt x="1753" y="8352"/>
                    <a:pt x="2670" y="7859"/>
                    <a:pt x="3644" y="7859"/>
                  </a:cubicBezTo>
                  <a:cubicBezTo>
                    <a:pt x="4627" y="7859"/>
                    <a:pt x="5554" y="8344"/>
                    <a:pt x="6339" y="8344"/>
                  </a:cubicBezTo>
                  <a:cubicBezTo>
                    <a:pt x="6695" y="8344"/>
                    <a:pt x="7022" y="8244"/>
                    <a:pt x="7312" y="7955"/>
                  </a:cubicBezTo>
                  <a:cubicBezTo>
                    <a:pt x="8264" y="7002"/>
                    <a:pt x="8836" y="5716"/>
                    <a:pt x="8836" y="4287"/>
                  </a:cubicBezTo>
                  <a:cubicBezTo>
                    <a:pt x="8836" y="4168"/>
                    <a:pt x="8836" y="4049"/>
                    <a:pt x="8812" y="3930"/>
                  </a:cubicBezTo>
                  <a:lnTo>
                    <a:pt x="6049" y="1167"/>
                  </a:lnTo>
                  <a:cubicBezTo>
                    <a:pt x="6049" y="1167"/>
                    <a:pt x="5668" y="1025"/>
                    <a:pt x="5073" y="572"/>
                  </a:cubicBezTo>
                  <a:cubicBezTo>
                    <a:pt x="4763" y="358"/>
                    <a:pt x="4168" y="1"/>
                    <a:pt x="3644" y="1"/>
                  </a:cubicBezTo>
                  <a:close/>
                </a:path>
              </a:pathLst>
            </a:custGeom>
            <a:solidFill>
              <a:srgbClr val="C200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53"/>
            <p:cNvSpPr/>
            <p:nvPr/>
          </p:nvSpPr>
          <p:spPr>
            <a:xfrm>
              <a:off x="5687302" y="1876318"/>
              <a:ext cx="235058" cy="77826"/>
            </a:xfrm>
            <a:custGeom>
              <a:avLst/>
              <a:gdLst/>
              <a:ahLst/>
              <a:cxnLst/>
              <a:rect l="l" t="t" r="r" b="b"/>
              <a:pathLst>
                <a:path w="6693" h="2216" extrusionOk="0">
                  <a:moveTo>
                    <a:pt x="1215" y="1"/>
                  </a:moveTo>
                  <a:cubicBezTo>
                    <a:pt x="548" y="1"/>
                    <a:pt x="0" y="549"/>
                    <a:pt x="0" y="1239"/>
                  </a:cubicBezTo>
                  <a:lnTo>
                    <a:pt x="0" y="2216"/>
                  </a:lnTo>
                  <a:lnTo>
                    <a:pt x="6692" y="2216"/>
                  </a:lnTo>
                  <a:lnTo>
                    <a:pt x="6692" y="1239"/>
                  </a:lnTo>
                  <a:cubicBezTo>
                    <a:pt x="6692" y="549"/>
                    <a:pt x="6145" y="1"/>
                    <a:pt x="5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53"/>
            <p:cNvSpPr/>
            <p:nvPr/>
          </p:nvSpPr>
          <p:spPr>
            <a:xfrm>
              <a:off x="5805238" y="1876318"/>
              <a:ext cx="117125" cy="77826"/>
            </a:xfrm>
            <a:custGeom>
              <a:avLst/>
              <a:gdLst/>
              <a:ahLst/>
              <a:cxnLst/>
              <a:rect l="l" t="t" r="r" b="b"/>
              <a:pathLst>
                <a:path w="3335" h="2216" extrusionOk="0">
                  <a:moveTo>
                    <a:pt x="0" y="1"/>
                  </a:moveTo>
                  <a:lnTo>
                    <a:pt x="0" y="2216"/>
                  </a:lnTo>
                  <a:lnTo>
                    <a:pt x="3334" y="2216"/>
                  </a:lnTo>
                  <a:lnTo>
                    <a:pt x="3334" y="1239"/>
                  </a:lnTo>
                  <a:cubicBezTo>
                    <a:pt x="3334" y="1144"/>
                    <a:pt x="3334" y="1049"/>
                    <a:pt x="3310" y="977"/>
                  </a:cubicBezTo>
                  <a:cubicBezTo>
                    <a:pt x="3191" y="406"/>
                    <a:pt x="2691" y="1"/>
                    <a:pt x="2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53"/>
            <p:cNvSpPr/>
            <p:nvPr/>
          </p:nvSpPr>
          <p:spPr>
            <a:xfrm>
              <a:off x="5757544" y="1857915"/>
              <a:ext cx="95386" cy="36841"/>
            </a:xfrm>
            <a:custGeom>
              <a:avLst/>
              <a:gdLst/>
              <a:ahLst/>
              <a:cxnLst/>
              <a:rect l="l" t="t" r="r" b="b"/>
              <a:pathLst>
                <a:path w="2716" h="1049" extrusionOk="0">
                  <a:moveTo>
                    <a:pt x="215" y="1"/>
                  </a:moveTo>
                  <a:lnTo>
                    <a:pt x="1" y="1049"/>
                  </a:lnTo>
                  <a:lnTo>
                    <a:pt x="2716" y="1049"/>
                  </a:lnTo>
                  <a:lnTo>
                    <a:pt x="24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53"/>
            <p:cNvSpPr/>
            <p:nvPr/>
          </p:nvSpPr>
          <p:spPr>
            <a:xfrm>
              <a:off x="5805238" y="1857915"/>
              <a:ext cx="47693" cy="36841"/>
            </a:xfrm>
            <a:custGeom>
              <a:avLst/>
              <a:gdLst/>
              <a:ahLst/>
              <a:cxnLst/>
              <a:rect l="l" t="t" r="r" b="b"/>
              <a:pathLst>
                <a:path w="1358" h="1049" extrusionOk="0">
                  <a:moveTo>
                    <a:pt x="0" y="1"/>
                  </a:moveTo>
                  <a:lnTo>
                    <a:pt x="0" y="1049"/>
                  </a:lnTo>
                  <a:lnTo>
                    <a:pt x="1358" y="1049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53"/>
            <p:cNvSpPr/>
            <p:nvPr/>
          </p:nvSpPr>
          <p:spPr>
            <a:xfrm>
              <a:off x="5721580" y="1709072"/>
              <a:ext cx="167312" cy="170648"/>
            </a:xfrm>
            <a:custGeom>
              <a:avLst/>
              <a:gdLst/>
              <a:ahLst/>
              <a:cxnLst/>
              <a:rect l="l" t="t" r="r" b="b"/>
              <a:pathLst>
                <a:path w="4764" h="4859" extrusionOk="0">
                  <a:moveTo>
                    <a:pt x="2382" y="0"/>
                  </a:moveTo>
                  <a:cubicBezTo>
                    <a:pt x="1501" y="0"/>
                    <a:pt x="453" y="691"/>
                    <a:pt x="382" y="1929"/>
                  </a:cubicBezTo>
                  <a:cubicBezTo>
                    <a:pt x="144" y="1977"/>
                    <a:pt x="1" y="2191"/>
                    <a:pt x="25" y="2405"/>
                  </a:cubicBezTo>
                  <a:lnTo>
                    <a:pt x="48" y="2763"/>
                  </a:lnTo>
                  <a:cubicBezTo>
                    <a:pt x="71" y="3008"/>
                    <a:pt x="281" y="3170"/>
                    <a:pt x="503" y="3170"/>
                  </a:cubicBezTo>
                  <a:cubicBezTo>
                    <a:pt x="518" y="3170"/>
                    <a:pt x="533" y="3169"/>
                    <a:pt x="549" y="3167"/>
                  </a:cubicBezTo>
                  <a:lnTo>
                    <a:pt x="596" y="3167"/>
                  </a:lnTo>
                  <a:cubicBezTo>
                    <a:pt x="1072" y="4453"/>
                    <a:pt x="1882" y="4787"/>
                    <a:pt x="2382" y="4858"/>
                  </a:cubicBezTo>
                  <a:cubicBezTo>
                    <a:pt x="2882" y="4787"/>
                    <a:pt x="3668" y="4453"/>
                    <a:pt x="4168" y="3167"/>
                  </a:cubicBezTo>
                  <a:lnTo>
                    <a:pt x="4216" y="3167"/>
                  </a:lnTo>
                  <a:cubicBezTo>
                    <a:pt x="4231" y="3169"/>
                    <a:pt x="4246" y="3170"/>
                    <a:pt x="4261" y="3170"/>
                  </a:cubicBezTo>
                  <a:cubicBezTo>
                    <a:pt x="4481" y="3170"/>
                    <a:pt x="4670" y="3008"/>
                    <a:pt x="4692" y="2763"/>
                  </a:cubicBezTo>
                  <a:lnTo>
                    <a:pt x="4740" y="2405"/>
                  </a:lnTo>
                  <a:cubicBezTo>
                    <a:pt x="4764" y="2191"/>
                    <a:pt x="4597" y="1977"/>
                    <a:pt x="4383" y="1929"/>
                  </a:cubicBezTo>
                  <a:cubicBezTo>
                    <a:pt x="4287" y="691"/>
                    <a:pt x="3240" y="0"/>
                    <a:pt x="2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53"/>
            <p:cNvSpPr/>
            <p:nvPr/>
          </p:nvSpPr>
          <p:spPr>
            <a:xfrm>
              <a:off x="5805238" y="1709072"/>
              <a:ext cx="83656" cy="170648"/>
            </a:xfrm>
            <a:custGeom>
              <a:avLst/>
              <a:gdLst/>
              <a:ahLst/>
              <a:cxnLst/>
              <a:rect l="l" t="t" r="r" b="b"/>
              <a:pathLst>
                <a:path w="2382" h="4859" extrusionOk="0">
                  <a:moveTo>
                    <a:pt x="0" y="0"/>
                  </a:moveTo>
                  <a:lnTo>
                    <a:pt x="0" y="4858"/>
                  </a:lnTo>
                  <a:cubicBezTo>
                    <a:pt x="500" y="4787"/>
                    <a:pt x="1286" y="4453"/>
                    <a:pt x="1786" y="3167"/>
                  </a:cubicBezTo>
                  <a:lnTo>
                    <a:pt x="1834" y="3167"/>
                  </a:lnTo>
                  <a:cubicBezTo>
                    <a:pt x="1849" y="3169"/>
                    <a:pt x="1864" y="3170"/>
                    <a:pt x="1879" y="3170"/>
                  </a:cubicBezTo>
                  <a:cubicBezTo>
                    <a:pt x="2099" y="3170"/>
                    <a:pt x="2288" y="3008"/>
                    <a:pt x="2310" y="2763"/>
                  </a:cubicBezTo>
                  <a:lnTo>
                    <a:pt x="2358" y="2405"/>
                  </a:lnTo>
                  <a:cubicBezTo>
                    <a:pt x="2382" y="2191"/>
                    <a:pt x="2215" y="1977"/>
                    <a:pt x="2001" y="1929"/>
                  </a:cubicBezTo>
                  <a:cubicBezTo>
                    <a:pt x="1905" y="691"/>
                    <a:pt x="858" y="0"/>
                    <a:pt x="0" y="0"/>
                  </a:cubicBezTo>
                  <a:close/>
                </a:path>
              </a:pathLst>
            </a:custGeom>
            <a:solidFill>
              <a:srgbClr val="FFC500">
                <a:alpha val="4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53"/>
            <p:cNvSpPr/>
            <p:nvPr/>
          </p:nvSpPr>
          <p:spPr>
            <a:xfrm>
              <a:off x="5850404" y="1731655"/>
              <a:ext cx="30976" cy="66939"/>
            </a:xfrm>
            <a:custGeom>
              <a:avLst/>
              <a:gdLst/>
              <a:ahLst/>
              <a:cxnLst/>
              <a:rect l="l" t="t" r="r" b="b"/>
              <a:pathLst>
                <a:path w="882" h="1906" extrusionOk="0">
                  <a:moveTo>
                    <a:pt x="453" y="0"/>
                  </a:moveTo>
                  <a:lnTo>
                    <a:pt x="0" y="714"/>
                  </a:lnTo>
                  <a:lnTo>
                    <a:pt x="405" y="1905"/>
                  </a:lnTo>
                  <a:lnTo>
                    <a:pt x="643" y="1905"/>
                  </a:lnTo>
                  <a:cubicBezTo>
                    <a:pt x="643" y="1905"/>
                    <a:pt x="881" y="762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53"/>
            <p:cNvSpPr/>
            <p:nvPr/>
          </p:nvSpPr>
          <p:spPr>
            <a:xfrm>
              <a:off x="5805238" y="1782651"/>
              <a:ext cx="43514" cy="51064"/>
            </a:xfrm>
            <a:custGeom>
              <a:avLst/>
              <a:gdLst/>
              <a:ahLst/>
              <a:cxnLst/>
              <a:rect l="l" t="t" r="r" b="b"/>
              <a:pathLst>
                <a:path w="1239" h="1454" extrusionOk="0">
                  <a:moveTo>
                    <a:pt x="0" y="1"/>
                  </a:moveTo>
                  <a:lnTo>
                    <a:pt x="0" y="1453"/>
                  </a:lnTo>
                  <a:lnTo>
                    <a:pt x="453" y="1453"/>
                  </a:lnTo>
                  <a:lnTo>
                    <a:pt x="453" y="429"/>
                  </a:lnTo>
                  <a:lnTo>
                    <a:pt x="1239" y="429"/>
                  </a:lnTo>
                  <a:lnTo>
                    <a:pt x="12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53"/>
            <p:cNvSpPr/>
            <p:nvPr/>
          </p:nvSpPr>
          <p:spPr>
            <a:xfrm>
              <a:off x="5756701" y="1782651"/>
              <a:ext cx="39370" cy="15102"/>
            </a:xfrm>
            <a:custGeom>
              <a:avLst/>
              <a:gdLst/>
              <a:ahLst/>
              <a:cxnLst/>
              <a:rect l="l" t="t" r="r" b="b"/>
              <a:pathLst>
                <a:path w="1121" h="430" extrusionOk="0">
                  <a:moveTo>
                    <a:pt x="1" y="1"/>
                  </a:moveTo>
                  <a:lnTo>
                    <a:pt x="1" y="429"/>
                  </a:lnTo>
                  <a:lnTo>
                    <a:pt x="1120" y="429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53"/>
            <p:cNvSpPr/>
            <p:nvPr/>
          </p:nvSpPr>
          <p:spPr>
            <a:xfrm>
              <a:off x="5676415" y="1893071"/>
              <a:ext cx="256797" cy="132999"/>
            </a:xfrm>
            <a:custGeom>
              <a:avLst/>
              <a:gdLst/>
              <a:ahLst/>
              <a:cxnLst/>
              <a:rect l="l" t="t" r="r" b="b"/>
              <a:pathLst>
                <a:path w="7312" h="3787" extrusionOk="0">
                  <a:moveTo>
                    <a:pt x="1406" y="0"/>
                  </a:moveTo>
                  <a:cubicBezTo>
                    <a:pt x="620" y="0"/>
                    <a:pt x="1" y="619"/>
                    <a:pt x="1" y="1405"/>
                  </a:cubicBezTo>
                  <a:lnTo>
                    <a:pt x="1" y="2263"/>
                  </a:lnTo>
                  <a:cubicBezTo>
                    <a:pt x="930" y="3191"/>
                    <a:pt x="2216" y="3787"/>
                    <a:pt x="3644" y="3787"/>
                  </a:cubicBezTo>
                  <a:cubicBezTo>
                    <a:pt x="5073" y="3787"/>
                    <a:pt x="6383" y="3191"/>
                    <a:pt x="7312" y="2263"/>
                  </a:cubicBezTo>
                  <a:lnTo>
                    <a:pt x="7312" y="1405"/>
                  </a:lnTo>
                  <a:cubicBezTo>
                    <a:pt x="7312" y="619"/>
                    <a:pt x="6669" y="0"/>
                    <a:pt x="58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53"/>
            <p:cNvSpPr/>
            <p:nvPr/>
          </p:nvSpPr>
          <p:spPr>
            <a:xfrm>
              <a:off x="5805238" y="1893071"/>
              <a:ext cx="127977" cy="132999"/>
            </a:xfrm>
            <a:custGeom>
              <a:avLst/>
              <a:gdLst/>
              <a:ahLst/>
              <a:cxnLst/>
              <a:rect l="l" t="t" r="r" b="b"/>
              <a:pathLst>
                <a:path w="3644" h="3787" extrusionOk="0">
                  <a:moveTo>
                    <a:pt x="0" y="0"/>
                  </a:moveTo>
                  <a:lnTo>
                    <a:pt x="0" y="3787"/>
                  </a:lnTo>
                  <a:cubicBezTo>
                    <a:pt x="1429" y="3787"/>
                    <a:pt x="2715" y="3191"/>
                    <a:pt x="3644" y="2263"/>
                  </a:cubicBezTo>
                  <a:lnTo>
                    <a:pt x="3644" y="1405"/>
                  </a:lnTo>
                  <a:cubicBezTo>
                    <a:pt x="3644" y="1048"/>
                    <a:pt x="3525" y="738"/>
                    <a:pt x="3310" y="500"/>
                  </a:cubicBezTo>
                  <a:cubicBezTo>
                    <a:pt x="3048" y="191"/>
                    <a:pt x="2667" y="0"/>
                    <a:pt x="22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53"/>
            <p:cNvSpPr/>
            <p:nvPr/>
          </p:nvSpPr>
          <p:spPr>
            <a:xfrm>
              <a:off x="5711536" y="1954954"/>
              <a:ext cx="20967" cy="55244"/>
            </a:xfrm>
            <a:custGeom>
              <a:avLst/>
              <a:gdLst/>
              <a:ahLst/>
              <a:cxnLst/>
              <a:rect l="l" t="t" r="r" b="b"/>
              <a:pathLst>
                <a:path w="597" h="1573" extrusionOk="0">
                  <a:moveTo>
                    <a:pt x="1" y="0"/>
                  </a:moveTo>
                  <a:lnTo>
                    <a:pt x="1" y="1263"/>
                  </a:lnTo>
                  <a:cubicBezTo>
                    <a:pt x="192" y="1382"/>
                    <a:pt x="382" y="1477"/>
                    <a:pt x="596" y="1572"/>
                  </a:cubicBezTo>
                  <a:lnTo>
                    <a:pt x="5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53"/>
            <p:cNvSpPr/>
            <p:nvPr/>
          </p:nvSpPr>
          <p:spPr>
            <a:xfrm>
              <a:off x="5878009" y="1954954"/>
              <a:ext cx="20932" cy="55244"/>
            </a:xfrm>
            <a:custGeom>
              <a:avLst/>
              <a:gdLst/>
              <a:ahLst/>
              <a:cxnLst/>
              <a:rect l="l" t="t" r="r" b="b"/>
              <a:pathLst>
                <a:path w="596" h="1573" extrusionOk="0">
                  <a:moveTo>
                    <a:pt x="0" y="0"/>
                  </a:moveTo>
                  <a:lnTo>
                    <a:pt x="0" y="1572"/>
                  </a:lnTo>
                  <a:cubicBezTo>
                    <a:pt x="191" y="1477"/>
                    <a:pt x="405" y="1382"/>
                    <a:pt x="595" y="1263"/>
                  </a:cubicBezTo>
                  <a:lnTo>
                    <a:pt x="5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53"/>
            <p:cNvSpPr/>
            <p:nvPr/>
          </p:nvSpPr>
          <p:spPr>
            <a:xfrm>
              <a:off x="5698997" y="1883869"/>
              <a:ext cx="51907" cy="38492"/>
            </a:xfrm>
            <a:custGeom>
              <a:avLst/>
              <a:gdLst/>
              <a:ahLst/>
              <a:cxnLst/>
              <a:rect l="l" t="t" r="r" b="b"/>
              <a:pathLst>
                <a:path w="1478" h="1096" extrusionOk="0">
                  <a:moveTo>
                    <a:pt x="906" y="0"/>
                  </a:moveTo>
                  <a:cubicBezTo>
                    <a:pt x="549" y="0"/>
                    <a:pt x="239" y="167"/>
                    <a:pt x="1" y="405"/>
                  </a:cubicBezTo>
                  <a:lnTo>
                    <a:pt x="1" y="691"/>
                  </a:lnTo>
                  <a:cubicBezTo>
                    <a:pt x="1" y="905"/>
                    <a:pt x="191" y="1096"/>
                    <a:pt x="429" y="1096"/>
                  </a:cubicBezTo>
                  <a:lnTo>
                    <a:pt x="1049" y="1096"/>
                  </a:lnTo>
                  <a:cubicBezTo>
                    <a:pt x="1287" y="1096"/>
                    <a:pt x="1477" y="905"/>
                    <a:pt x="1477" y="667"/>
                  </a:cubicBezTo>
                  <a:lnTo>
                    <a:pt x="14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53"/>
            <p:cNvSpPr/>
            <p:nvPr/>
          </p:nvSpPr>
          <p:spPr>
            <a:xfrm>
              <a:off x="5859606" y="1883869"/>
              <a:ext cx="51872" cy="38492"/>
            </a:xfrm>
            <a:custGeom>
              <a:avLst/>
              <a:gdLst/>
              <a:ahLst/>
              <a:cxnLst/>
              <a:rect l="l" t="t" r="r" b="b"/>
              <a:pathLst>
                <a:path w="1477" h="1096" extrusionOk="0">
                  <a:moveTo>
                    <a:pt x="0" y="0"/>
                  </a:moveTo>
                  <a:lnTo>
                    <a:pt x="0" y="667"/>
                  </a:lnTo>
                  <a:cubicBezTo>
                    <a:pt x="0" y="905"/>
                    <a:pt x="191" y="1096"/>
                    <a:pt x="429" y="1096"/>
                  </a:cubicBezTo>
                  <a:lnTo>
                    <a:pt x="1072" y="1096"/>
                  </a:lnTo>
                  <a:cubicBezTo>
                    <a:pt x="1286" y="1096"/>
                    <a:pt x="1477" y="905"/>
                    <a:pt x="1477" y="667"/>
                  </a:cubicBezTo>
                  <a:lnTo>
                    <a:pt x="1477" y="405"/>
                  </a:lnTo>
                  <a:cubicBezTo>
                    <a:pt x="1262" y="167"/>
                    <a:pt x="929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53"/>
            <p:cNvSpPr/>
            <p:nvPr/>
          </p:nvSpPr>
          <p:spPr>
            <a:xfrm>
              <a:off x="5714064" y="1899744"/>
              <a:ext cx="20932" cy="13416"/>
            </a:xfrm>
            <a:custGeom>
              <a:avLst/>
              <a:gdLst/>
              <a:ahLst/>
              <a:cxnLst/>
              <a:rect l="l" t="t" r="r" b="b"/>
              <a:pathLst>
                <a:path w="596" h="382" extrusionOk="0">
                  <a:moveTo>
                    <a:pt x="310" y="1"/>
                  </a:moveTo>
                  <a:cubicBezTo>
                    <a:pt x="143" y="1"/>
                    <a:pt x="0" y="72"/>
                    <a:pt x="0" y="191"/>
                  </a:cubicBezTo>
                  <a:cubicBezTo>
                    <a:pt x="0" y="286"/>
                    <a:pt x="143" y="382"/>
                    <a:pt x="310" y="382"/>
                  </a:cubicBezTo>
                  <a:cubicBezTo>
                    <a:pt x="453" y="382"/>
                    <a:pt x="596" y="286"/>
                    <a:pt x="596" y="191"/>
                  </a:cubicBezTo>
                  <a:cubicBezTo>
                    <a:pt x="596" y="72"/>
                    <a:pt x="453" y="1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53"/>
            <p:cNvSpPr/>
            <p:nvPr/>
          </p:nvSpPr>
          <p:spPr>
            <a:xfrm>
              <a:off x="5875480" y="1899744"/>
              <a:ext cx="20124" cy="13416"/>
            </a:xfrm>
            <a:custGeom>
              <a:avLst/>
              <a:gdLst/>
              <a:ahLst/>
              <a:cxnLst/>
              <a:rect l="l" t="t" r="r" b="b"/>
              <a:pathLst>
                <a:path w="573" h="382" extrusionOk="0">
                  <a:moveTo>
                    <a:pt x="286" y="1"/>
                  </a:moveTo>
                  <a:cubicBezTo>
                    <a:pt x="120" y="1"/>
                    <a:pt x="1" y="72"/>
                    <a:pt x="1" y="191"/>
                  </a:cubicBezTo>
                  <a:cubicBezTo>
                    <a:pt x="1" y="286"/>
                    <a:pt x="120" y="382"/>
                    <a:pt x="286" y="382"/>
                  </a:cubicBezTo>
                  <a:cubicBezTo>
                    <a:pt x="453" y="382"/>
                    <a:pt x="572" y="286"/>
                    <a:pt x="572" y="191"/>
                  </a:cubicBezTo>
                  <a:cubicBezTo>
                    <a:pt x="572" y="72"/>
                    <a:pt x="453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53"/>
            <p:cNvSpPr/>
            <p:nvPr/>
          </p:nvSpPr>
          <p:spPr>
            <a:xfrm>
              <a:off x="5734961" y="1693162"/>
              <a:ext cx="154774" cy="105430"/>
            </a:xfrm>
            <a:custGeom>
              <a:avLst/>
              <a:gdLst/>
              <a:ahLst/>
              <a:cxnLst/>
              <a:rect l="l" t="t" r="r" b="b"/>
              <a:pathLst>
                <a:path w="4407" h="3002" extrusionOk="0">
                  <a:moveTo>
                    <a:pt x="2001" y="1"/>
                  </a:moveTo>
                  <a:cubicBezTo>
                    <a:pt x="1668" y="1"/>
                    <a:pt x="1" y="143"/>
                    <a:pt x="1" y="2382"/>
                  </a:cubicBezTo>
                  <a:lnTo>
                    <a:pt x="48" y="3001"/>
                  </a:lnTo>
                  <a:lnTo>
                    <a:pt x="310" y="3001"/>
                  </a:lnTo>
                  <a:lnTo>
                    <a:pt x="691" y="1810"/>
                  </a:lnTo>
                  <a:cubicBezTo>
                    <a:pt x="691" y="1810"/>
                    <a:pt x="1426" y="2141"/>
                    <a:pt x="2308" y="2141"/>
                  </a:cubicBezTo>
                  <a:cubicBezTo>
                    <a:pt x="3014" y="2141"/>
                    <a:pt x="3814" y="1930"/>
                    <a:pt x="4406" y="1167"/>
                  </a:cubicBezTo>
                  <a:cubicBezTo>
                    <a:pt x="4406" y="1167"/>
                    <a:pt x="4025" y="1048"/>
                    <a:pt x="3430" y="596"/>
                  </a:cubicBezTo>
                  <a:cubicBezTo>
                    <a:pt x="3120" y="382"/>
                    <a:pt x="2525" y="1"/>
                    <a:pt x="20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53"/>
            <p:cNvSpPr/>
            <p:nvPr/>
          </p:nvSpPr>
          <p:spPr>
            <a:xfrm>
              <a:off x="5805238" y="1693162"/>
              <a:ext cx="84499" cy="75051"/>
            </a:xfrm>
            <a:custGeom>
              <a:avLst/>
              <a:gdLst/>
              <a:ahLst/>
              <a:cxnLst/>
              <a:rect l="l" t="t" r="r" b="b"/>
              <a:pathLst>
                <a:path w="2406" h="2137" extrusionOk="0">
                  <a:moveTo>
                    <a:pt x="0" y="1"/>
                  </a:moveTo>
                  <a:lnTo>
                    <a:pt x="0" y="2120"/>
                  </a:lnTo>
                  <a:cubicBezTo>
                    <a:pt x="108" y="2130"/>
                    <a:pt x="221" y="2136"/>
                    <a:pt x="335" y="2136"/>
                  </a:cubicBezTo>
                  <a:cubicBezTo>
                    <a:pt x="1028" y="2136"/>
                    <a:pt x="1813" y="1923"/>
                    <a:pt x="2405" y="1167"/>
                  </a:cubicBezTo>
                  <a:cubicBezTo>
                    <a:pt x="2405" y="1167"/>
                    <a:pt x="2024" y="1048"/>
                    <a:pt x="1429" y="596"/>
                  </a:cubicBezTo>
                  <a:cubicBezTo>
                    <a:pt x="1119" y="358"/>
                    <a:pt x="524" y="1"/>
                    <a:pt x="0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53"/>
            <p:cNvSpPr/>
            <p:nvPr/>
          </p:nvSpPr>
          <p:spPr>
            <a:xfrm>
              <a:off x="5753365" y="1930686"/>
              <a:ext cx="102902" cy="73647"/>
            </a:xfrm>
            <a:custGeom>
              <a:avLst/>
              <a:gdLst/>
              <a:ahLst/>
              <a:cxnLst/>
              <a:rect l="l" t="t" r="r" b="b"/>
              <a:pathLst>
                <a:path w="2930" h="2097" extrusionOk="0">
                  <a:moveTo>
                    <a:pt x="525" y="1"/>
                  </a:moveTo>
                  <a:lnTo>
                    <a:pt x="1" y="834"/>
                  </a:lnTo>
                  <a:lnTo>
                    <a:pt x="1477" y="2097"/>
                  </a:lnTo>
                  <a:lnTo>
                    <a:pt x="2930" y="834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53"/>
            <p:cNvSpPr/>
            <p:nvPr/>
          </p:nvSpPr>
          <p:spPr>
            <a:xfrm>
              <a:off x="5805238" y="1930686"/>
              <a:ext cx="51029" cy="73647"/>
            </a:xfrm>
            <a:custGeom>
              <a:avLst/>
              <a:gdLst/>
              <a:ahLst/>
              <a:cxnLst/>
              <a:rect l="l" t="t" r="r" b="b"/>
              <a:pathLst>
                <a:path w="1453" h="2097" extrusionOk="0">
                  <a:moveTo>
                    <a:pt x="0" y="1"/>
                  </a:moveTo>
                  <a:lnTo>
                    <a:pt x="0" y="2097"/>
                  </a:lnTo>
                  <a:lnTo>
                    <a:pt x="1453" y="834"/>
                  </a:lnTo>
                  <a:lnTo>
                    <a:pt x="1358" y="66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1" name="Google Shape;3061;p53"/>
          <p:cNvGrpSpPr/>
          <p:nvPr/>
        </p:nvGrpSpPr>
        <p:grpSpPr>
          <a:xfrm>
            <a:off x="6428355" y="1672265"/>
            <a:ext cx="363845" cy="363845"/>
            <a:chOff x="6428355" y="1672265"/>
            <a:chExt cx="363845" cy="363845"/>
          </a:xfrm>
        </p:grpSpPr>
        <p:sp>
          <p:nvSpPr>
            <p:cNvPr id="3062" name="Google Shape;3062;p53"/>
            <p:cNvSpPr/>
            <p:nvPr/>
          </p:nvSpPr>
          <p:spPr>
            <a:xfrm>
              <a:off x="6428355" y="1672265"/>
              <a:ext cx="363843" cy="363843"/>
            </a:xfrm>
            <a:custGeom>
              <a:avLst/>
              <a:gdLst/>
              <a:ahLst/>
              <a:cxnLst/>
              <a:rect l="l" t="t" r="r" b="b"/>
              <a:pathLst>
                <a:path w="10360" h="10360" extrusionOk="0">
                  <a:moveTo>
                    <a:pt x="5168" y="0"/>
                  </a:moveTo>
                  <a:cubicBezTo>
                    <a:pt x="2310" y="0"/>
                    <a:pt x="0" y="2310"/>
                    <a:pt x="0" y="5168"/>
                  </a:cubicBezTo>
                  <a:cubicBezTo>
                    <a:pt x="0" y="8049"/>
                    <a:pt x="2310" y="10359"/>
                    <a:pt x="5168" y="10359"/>
                  </a:cubicBezTo>
                  <a:cubicBezTo>
                    <a:pt x="8049" y="10359"/>
                    <a:pt x="10359" y="8049"/>
                    <a:pt x="10359" y="5168"/>
                  </a:cubicBezTo>
                  <a:cubicBezTo>
                    <a:pt x="10359" y="2310"/>
                    <a:pt x="8049" y="0"/>
                    <a:pt x="5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53"/>
            <p:cNvSpPr/>
            <p:nvPr/>
          </p:nvSpPr>
          <p:spPr>
            <a:xfrm>
              <a:off x="6476857" y="1724104"/>
              <a:ext cx="315342" cy="312006"/>
            </a:xfrm>
            <a:custGeom>
              <a:avLst/>
              <a:gdLst/>
              <a:ahLst/>
              <a:cxnLst/>
              <a:rect l="l" t="t" r="r" b="b"/>
              <a:pathLst>
                <a:path w="8979" h="8884" extrusionOk="0">
                  <a:moveTo>
                    <a:pt x="2787" y="1"/>
                  </a:moveTo>
                  <a:lnTo>
                    <a:pt x="2191" y="144"/>
                  </a:lnTo>
                  <a:lnTo>
                    <a:pt x="2525" y="1549"/>
                  </a:lnTo>
                  <a:lnTo>
                    <a:pt x="2834" y="1858"/>
                  </a:lnTo>
                  <a:cubicBezTo>
                    <a:pt x="2501" y="1953"/>
                    <a:pt x="2167" y="2073"/>
                    <a:pt x="1882" y="2239"/>
                  </a:cubicBezTo>
                  <a:lnTo>
                    <a:pt x="524" y="882"/>
                  </a:lnTo>
                  <a:lnTo>
                    <a:pt x="24" y="1239"/>
                  </a:lnTo>
                  <a:lnTo>
                    <a:pt x="858" y="2406"/>
                  </a:lnTo>
                  <a:lnTo>
                    <a:pt x="1143" y="2692"/>
                  </a:lnTo>
                  <a:cubicBezTo>
                    <a:pt x="429" y="3192"/>
                    <a:pt x="0" y="3692"/>
                    <a:pt x="0" y="3692"/>
                  </a:cubicBezTo>
                  <a:lnTo>
                    <a:pt x="2453" y="6145"/>
                  </a:lnTo>
                  <a:lnTo>
                    <a:pt x="2406" y="6335"/>
                  </a:lnTo>
                  <a:lnTo>
                    <a:pt x="1358" y="5335"/>
                  </a:lnTo>
                  <a:lnTo>
                    <a:pt x="858" y="4978"/>
                  </a:lnTo>
                  <a:lnTo>
                    <a:pt x="24" y="6169"/>
                  </a:lnTo>
                  <a:lnTo>
                    <a:pt x="2620" y="8741"/>
                  </a:lnTo>
                  <a:cubicBezTo>
                    <a:pt x="3001" y="8836"/>
                    <a:pt x="3382" y="8883"/>
                    <a:pt x="3787" y="8883"/>
                  </a:cubicBezTo>
                  <a:cubicBezTo>
                    <a:pt x="6668" y="8883"/>
                    <a:pt x="8978" y="6573"/>
                    <a:pt x="8978" y="3692"/>
                  </a:cubicBezTo>
                  <a:cubicBezTo>
                    <a:pt x="8978" y="3287"/>
                    <a:pt x="8931" y="2906"/>
                    <a:pt x="8835" y="2525"/>
                  </a:cubicBezTo>
                  <a:lnTo>
                    <a:pt x="7549" y="1239"/>
                  </a:lnTo>
                  <a:lnTo>
                    <a:pt x="7049" y="882"/>
                  </a:lnTo>
                  <a:lnTo>
                    <a:pt x="6716" y="1382"/>
                  </a:lnTo>
                  <a:lnTo>
                    <a:pt x="5406" y="144"/>
                  </a:lnTo>
                  <a:lnTo>
                    <a:pt x="4811" y="1"/>
                  </a:lnTo>
                  <a:lnTo>
                    <a:pt x="4477" y="1406"/>
                  </a:lnTo>
                  <a:lnTo>
                    <a:pt x="5001" y="1930"/>
                  </a:lnTo>
                  <a:cubicBezTo>
                    <a:pt x="4882" y="1906"/>
                    <a:pt x="4763" y="1858"/>
                    <a:pt x="4620" y="1834"/>
                  </a:cubicBezTo>
                  <a:lnTo>
                    <a:pt x="2787" y="1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53"/>
            <p:cNvSpPr/>
            <p:nvPr/>
          </p:nvSpPr>
          <p:spPr>
            <a:xfrm>
              <a:off x="6476857" y="1785179"/>
              <a:ext cx="265999" cy="138022"/>
            </a:xfrm>
            <a:custGeom>
              <a:avLst/>
              <a:gdLst/>
              <a:ahLst/>
              <a:cxnLst/>
              <a:rect l="l" t="t" r="r" b="b"/>
              <a:pathLst>
                <a:path w="7574" h="3930" extrusionOk="0">
                  <a:moveTo>
                    <a:pt x="0" y="1929"/>
                  </a:moveTo>
                  <a:cubicBezTo>
                    <a:pt x="0" y="1929"/>
                    <a:pt x="0" y="1929"/>
                    <a:pt x="0" y="1929"/>
                  </a:cubicBezTo>
                  <a:cubicBezTo>
                    <a:pt x="1" y="1929"/>
                    <a:pt x="1" y="1929"/>
                    <a:pt x="1" y="1929"/>
                  </a:cubicBezTo>
                  <a:close/>
                  <a:moveTo>
                    <a:pt x="3787" y="0"/>
                  </a:moveTo>
                  <a:cubicBezTo>
                    <a:pt x="1669" y="0"/>
                    <a:pt x="40" y="1906"/>
                    <a:pt x="1" y="1929"/>
                  </a:cubicBezTo>
                  <a:lnTo>
                    <a:pt x="24" y="1929"/>
                  </a:lnTo>
                  <a:cubicBezTo>
                    <a:pt x="24" y="1977"/>
                    <a:pt x="1786" y="3930"/>
                    <a:pt x="3811" y="3930"/>
                  </a:cubicBezTo>
                  <a:cubicBezTo>
                    <a:pt x="5835" y="3930"/>
                    <a:pt x="7573" y="1953"/>
                    <a:pt x="7573" y="1953"/>
                  </a:cubicBezTo>
                  <a:cubicBezTo>
                    <a:pt x="7573" y="1953"/>
                    <a:pt x="5930" y="0"/>
                    <a:pt x="37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53"/>
            <p:cNvSpPr/>
            <p:nvPr/>
          </p:nvSpPr>
          <p:spPr>
            <a:xfrm>
              <a:off x="6609825" y="1785179"/>
              <a:ext cx="133035" cy="138022"/>
            </a:xfrm>
            <a:custGeom>
              <a:avLst/>
              <a:gdLst/>
              <a:ahLst/>
              <a:cxnLst/>
              <a:rect l="l" t="t" r="r" b="b"/>
              <a:pathLst>
                <a:path w="3788" h="3930" extrusionOk="0">
                  <a:moveTo>
                    <a:pt x="1" y="0"/>
                  </a:moveTo>
                  <a:lnTo>
                    <a:pt x="1" y="3930"/>
                  </a:lnTo>
                  <a:lnTo>
                    <a:pt x="25" y="3930"/>
                  </a:lnTo>
                  <a:cubicBezTo>
                    <a:pt x="2025" y="3930"/>
                    <a:pt x="3787" y="1953"/>
                    <a:pt x="3787" y="1953"/>
                  </a:cubicBezTo>
                  <a:cubicBezTo>
                    <a:pt x="3763" y="1953"/>
                    <a:pt x="2144" y="0"/>
                    <a:pt x="1" y="0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53"/>
            <p:cNvSpPr/>
            <p:nvPr/>
          </p:nvSpPr>
          <p:spPr>
            <a:xfrm>
              <a:off x="6555458" y="1799368"/>
              <a:ext cx="108767" cy="108767"/>
            </a:xfrm>
            <a:custGeom>
              <a:avLst/>
              <a:gdLst/>
              <a:ahLst/>
              <a:cxnLst/>
              <a:rect l="l" t="t" r="r" b="b"/>
              <a:pathLst>
                <a:path w="3097" h="3097" extrusionOk="0">
                  <a:moveTo>
                    <a:pt x="1549" y="1"/>
                  </a:moveTo>
                  <a:cubicBezTo>
                    <a:pt x="691" y="1"/>
                    <a:pt x="1" y="692"/>
                    <a:pt x="1" y="1549"/>
                  </a:cubicBezTo>
                  <a:cubicBezTo>
                    <a:pt x="1" y="2406"/>
                    <a:pt x="691" y="3097"/>
                    <a:pt x="1549" y="3097"/>
                  </a:cubicBezTo>
                  <a:cubicBezTo>
                    <a:pt x="2406" y="3097"/>
                    <a:pt x="3097" y="2406"/>
                    <a:pt x="3097" y="1549"/>
                  </a:cubicBezTo>
                  <a:cubicBezTo>
                    <a:pt x="3097" y="692"/>
                    <a:pt x="2406" y="1"/>
                    <a:pt x="1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53"/>
            <p:cNvSpPr/>
            <p:nvPr/>
          </p:nvSpPr>
          <p:spPr>
            <a:xfrm>
              <a:off x="6609825" y="1799368"/>
              <a:ext cx="54401" cy="108767"/>
            </a:xfrm>
            <a:custGeom>
              <a:avLst/>
              <a:gdLst/>
              <a:ahLst/>
              <a:cxnLst/>
              <a:rect l="l" t="t" r="r" b="b"/>
              <a:pathLst>
                <a:path w="1549" h="3097" extrusionOk="0">
                  <a:moveTo>
                    <a:pt x="1" y="1"/>
                  </a:moveTo>
                  <a:lnTo>
                    <a:pt x="1" y="3097"/>
                  </a:lnTo>
                  <a:cubicBezTo>
                    <a:pt x="858" y="3097"/>
                    <a:pt x="1549" y="2406"/>
                    <a:pt x="1549" y="1549"/>
                  </a:cubicBezTo>
                  <a:cubicBezTo>
                    <a:pt x="1549" y="692"/>
                    <a:pt x="858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53"/>
            <p:cNvSpPr/>
            <p:nvPr/>
          </p:nvSpPr>
          <p:spPr>
            <a:xfrm>
              <a:off x="6581412" y="1825323"/>
              <a:ext cx="56894" cy="56894"/>
            </a:xfrm>
            <a:custGeom>
              <a:avLst/>
              <a:gdLst/>
              <a:ahLst/>
              <a:cxnLst/>
              <a:rect l="l" t="t" r="r" b="b"/>
              <a:pathLst>
                <a:path w="1620" h="1620" extrusionOk="0">
                  <a:moveTo>
                    <a:pt x="810" y="0"/>
                  </a:moveTo>
                  <a:cubicBezTo>
                    <a:pt x="381" y="0"/>
                    <a:pt x="0" y="381"/>
                    <a:pt x="0" y="810"/>
                  </a:cubicBezTo>
                  <a:cubicBezTo>
                    <a:pt x="0" y="1262"/>
                    <a:pt x="381" y="1620"/>
                    <a:pt x="810" y="1620"/>
                  </a:cubicBezTo>
                  <a:cubicBezTo>
                    <a:pt x="1262" y="1620"/>
                    <a:pt x="1619" y="1262"/>
                    <a:pt x="1619" y="810"/>
                  </a:cubicBezTo>
                  <a:cubicBezTo>
                    <a:pt x="1619" y="381"/>
                    <a:pt x="1262" y="0"/>
                    <a:pt x="8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53"/>
            <p:cNvSpPr/>
            <p:nvPr/>
          </p:nvSpPr>
          <p:spPr>
            <a:xfrm>
              <a:off x="6609825" y="1825323"/>
              <a:ext cx="28482" cy="56894"/>
            </a:xfrm>
            <a:custGeom>
              <a:avLst/>
              <a:gdLst/>
              <a:ahLst/>
              <a:cxnLst/>
              <a:rect l="l" t="t" r="r" b="b"/>
              <a:pathLst>
                <a:path w="811" h="1620" extrusionOk="0">
                  <a:moveTo>
                    <a:pt x="1" y="0"/>
                  </a:moveTo>
                  <a:lnTo>
                    <a:pt x="1" y="1620"/>
                  </a:lnTo>
                  <a:cubicBezTo>
                    <a:pt x="453" y="1620"/>
                    <a:pt x="810" y="1262"/>
                    <a:pt x="810" y="810"/>
                  </a:cubicBezTo>
                  <a:cubicBezTo>
                    <a:pt x="810" y="381"/>
                    <a:pt x="453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53"/>
            <p:cNvSpPr/>
            <p:nvPr/>
          </p:nvSpPr>
          <p:spPr>
            <a:xfrm>
              <a:off x="6695977" y="1755045"/>
              <a:ext cx="46042" cy="53558"/>
            </a:xfrm>
            <a:custGeom>
              <a:avLst/>
              <a:gdLst/>
              <a:ahLst/>
              <a:cxnLst/>
              <a:rect l="l" t="t" r="r" b="b"/>
              <a:pathLst>
                <a:path w="1311" h="1525" extrusionOk="0">
                  <a:moveTo>
                    <a:pt x="810" y="1"/>
                  </a:moveTo>
                  <a:lnTo>
                    <a:pt x="1" y="1192"/>
                  </a:lnTo>
                  <a:lnTo>
                    <a:pt x="477" y="1525"/>
                  </a:lnTo>
                  <a:lnTo>
                    <a:pt x="1310" y="358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53"/>
            <p:cNvSpPr/>
            <p:nvPr/>
          </p:nvSpPr>
          <p:spPr>
            <a:xfrm>
              <a:off x="6477700" y="1755045"/>
              <a:ext cx="46850" cy="53558"/>
            </a:xfrm>
            <a:custGeom>
              <a:avLst/>
              <a:gdLst/>
              <a:ahLst/>
              <a:cxnLst/>
              <a:rect l="l" t="t" r="r" b="b"/>
              <a:pathLst>
                <a:path w="1334" h="1525" extrusionOk="0">
                  <a:moveTo>
                    <a:pt x="500" y="1"/>
                  </a:moveTo>
                  <a:lnTo>
                    <a:pt x="0" y="358"/>
                  </a:lnTo>
                  <a:lnTo>
                    <a:pt x="834" y="1525"/>
                  </a:lnTo>
                  <a:lnTo>
                    <a:pt x="1334" y="1192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53"/>
            <p:cNvSpPr/>
            <p:nvPr/>
          </p:nvSpPr>
          <p:spPr>
            <a:xfrm>
              <a:off x="6553807" y="1724104"/>
              <a:ext cx="31819" cy="54401"/>
            </a:xfrm>
            <a:custGeom>
              <a:avLst/>
              <a:gdLst/>
              <a:ahLst/>
              <a:cxnLst/>
              <a:rect l="l" t="t" r="r" b="b"/>
              <a:pathLst>
                <a:path w="906" h="1549" extrusionOk="0">
                  <a:moveTo>
                    <a:pt x="596" y="1"/>
                  </a:moveTo>
                  <a:lnTo>
                    <a:pt x="0" y="144"/>
                  </a:lnTo>
                  <a:lnTo>
                    <a:pt x="334" y="1549"/>
                  </a:lnTo>
                  <a:lnTo>
                    <a:pt x="905" y="1406"/>
                  </a:lnTo>
                  <a:lnTo>
                    <a:pt x="5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53"/>
            <p:cNvSpPr/>
            <p:nvPr/>
          </p:nvSpPr>
          <p:spPr>
            <a:xfrm>
              <a:off x="6634094" y="1724104"/>
              <a:ext cx="32662" cy="54401"/>
            </a:xfrm>
            <a:custGeom>
              <a:avLst/>
              <a:gdLst/>
              <a:ahLst/>
              <a:cxnLst/>
              <a:rect l="l" t="t" r="r" b="b"/>
              <a:pathLst>
                <a:path w="930" h="1549" extrusionOk="0">
                  <a:moveTo>
                    <a:pt x="334" y="1"/>
                  </a:moveTo>
                  <a:lnTo>
                    <a:pt x="0" y="1406"/>
                  </a:lnTo>
                  <a:lnTo>
                    <a:pt x="596" y="1549"/>
                  </a:lnTo>
                  <a:lnTo>
                    <a:pt x="929" y="144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53"/>
            <p:cNvSpPr/>
            <p:nvPr/>
          </p:nvSpPr>
          <p:spPr>
            <a:xfrm>
              <a:off x="6477700" y="1898901"/>
              <a:ext cx="46850" cy="54401"/>
            </a:xfrm>
            <a:custGeom>
              <a:avLst/>
              <a:gdLst/>
              <a:ahLst/>
              <a:cxnLst/>
              <a:rect l="l" t="t" r="r" b="b"/>
              <a:pathLst>
                <a:path w="1334" h="1549" extrusionOk="0">
                  <a:moveTo>
                    <a:pt x="834" y="1"/>
                  </a:moveTo>
                  <a:lnTo>
                    <a:pt x="0" y="1192"/>
                  </a:lnTo>
                  <a:lnTo>
                    <a:pt x="500" y="1549"/>
                  </a:lnTo>
                  <a:lnTo>
                    <a:pt x="1334" y="358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53"/>
            <p:cNvSpPr/>
            <p:nvPr/>
          </p:nvSpPr>
          <p:spPr>
            <a:xfrm>
              <a:off x="6695977" y="1898901"/>
              <a:ext cx="46042" cy="54401"/>
            </a:xfrm>
            <a:custGeom>
              <a:avLst/>
              <a:gdLst/>
              <a:ahLst/>
              <a:cxnLst/>
              <a:rect l="l" t="t" r="r" b="b"/>
              <a:pathLst>
                <a:path w="1311" h="1549" extrusionOk="0">
                  <a:moveTo>
                    <a:pt x="477" y="1"/>
                  </a:moveTo>
                  <a:lnTo>
                    <a:pt x="1" y="358"/>
                  </a:lnTo>
                  <a:lnTo>
                    <a:pt x="810" y="1549"/>
                  </a:lnTo>
                  <a:lnTo>
                    <a:pt x="1310" y="1192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53"/>
            <p:cNvSpPr/>
            <p:nvPr/>
          </p:nvSpPr>
          <p:spPr>
            <a:xfrm>
              <a:off x="6634094" y="1929878"/>
              <a:ext cx="32662" cy="54366"/>
            </a:xfrm>
            <a:custGeom>
              <a:avLst/>
              <a:gdLst/>
              <a:ahLst/>
              <a:cxnLst/>
              <a:rect l="l" t="t" r="r" b="b"/>
              <a:pathLst>
                <a:path w="930" h="1548" extrusionOk="0">
                  <a:moveTo>
                    <a:pt x="596" y="0"/>
                  </a:moveTo>
                  <a:lnTo>
                    <a:pt x="0" y="119"/>
                  </a:lnTo>
                  <a:lnTo>
                    <a:pt x="334" y="1548"/>
                  </a:lnTo>
                  <a:lnTo>
                    <a:pt x="929" y="1405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53"/>
            <p:cNvSpPr/>
            <p:nvPr/>
          </p:nvSpPr>
          <p:spPr>
            <a:xfrm>
              <a:off x="6553807" y="1929878"/>
              <a:ext cx="31819" cy="54366"/>
            </a:xfrm>
            <a:custGeom>
              <a:avLst/>
              <a:gdLst/>
              <a:ahLst/>
              <a:cxnLst/>
              <a:rect l="l" t="t" r="r" b="b"/>
              <a:pathLst>
                <a:path w="906" h="1548" extrusionOk="0">
                  <a:moveTo>
                    <a:pt x="334" y="0"/>
                  </a:moveTo>
                  <a:lnTo>
                    <a:pt x="0" y="1405"/>
                  </a:lnTo>
                  <a:lnTo>
                    <a:pt x="596" y="1548"/>
                  </a:lnTo>
                  <a:lnTo>
                    <a:pt x="905" y="119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8" name="Google Shape;3078;p53"/>
          <p:cNvGrpSpPr/>
          <p:nvPr/>
        </p:nvGrpSpPr>
        <p:grpSpPr>
          <a:xfrm>
            <a:off x="8059304" y="1661378"/>
            <a:ext cx="363844" cy="364687"/>
            <a:chOff x="8059304" y="1661378"/>
            <a:chExt cx="363844" cy="364687"/>
          </a:xfrm>
        </p:grpSpPr>
        <p:sp>
          <p:nvSpPr>
            <p:cNvPr id="3079" name="Google Shape;3079;p53"/>
            <p:cNvSpPr/>
            <p:nvPr/>
          </p:nvSpPr>
          <p:spPr>
            <a:xfrm>
              <a:off x="8059304" y="1661378"/>
              <a:ext cx="363843" cy="364686"/>
            </a:xfrm>
            <a:custGeom>
              <a:avLst/>
              <a:gdLst/>
              <a:ahLst/>
              <a:cxnLst/>
              <a:rect l="l" t="t" r="r" b="b"/>
              <a:pathLst>
                <a:path w="10360" h="10384" extrusionOk="0">
                  <a:moveTo>
                    <a:pt x="5168" y="1"/>
                  </a:moveTo>
                  <a:cubicBezTo>
                    <a:pt x="2310" y="1"/>
                    <a:pt x="0" y="2334"/>
                    <a:pt x="0" y="5192"/>
                  </a:cubicBezTo>
                  <a:cubicBezTo>
                    <a:pt x="0" y="8050"/>
                    <a:pt x="2310" y="10384"/>
                    <a:pt x="5168" y="10384"/>
                  </a:cubicBezTo>
                  <a:cubicBezTo>
                    <a:pt x="8050" y="10384"/>
                    <a:pt x="10360" y="8050"/>
                    <a:pt x="10360" y="5192"/>
                  </a:cubicBezTo>
                  <a:cubicBezTo>
                    <a:pt x="10360" y="2334"/>
                    <a:pt x="8050" y="1"/>
                    <a:pt x="51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53"/>
            <p:cNvSpPr/>
            <p:nvPr/>
          </p:nvSpPr>
          <p:spPr>
            <a:xfrm>
              <a:off x="8083537" y="1706543"/>
              <a:ext cx="339610" cy="319522"/>
            </a:xfrm>
            <a:custGeom>
              <a:avLst/>
              <a:gdLst/>
              <a:ahLst/>
              <a:cxnLst/>
              <a:rect l="l" t="t" r="r" b="b"/>
              <a:pathLst>
                <a:path w="9670" h="9098" extrusionOk="0">
                  <a:moveTo>
                    <a:pt x="4478" y="1"/>
                  </a:moveTo>
                  <a:cubicBezTo>
                    <a:pt x="3573" y="1"/>
                    <a:pt x="2525" y="525"/>
                    <a:pt x="1906" y="1477"/>
                  </a:cubicBezTo>
                  <a:lnTo>
                    <a:pt x="1120" y="1025"/>
                  </a:lnTo>
                  <a:lnTo>
                    <a:pt x="1358" y="2620"/>
                  </a:lnTo>
                  <a:lnTo>
                    <a:pt x="1" y="2668"/>
                  </a:lnTo>
                  <a:lnTo>
                    <a:pt x="811" y="3692"/>
                  </a:lnTo>
                  <a:cubicBezTo>
                    <a:pt x="787" y="3763"/>
                    <a:pt x="787" y="3859"/>
                    <a:pt x="787" y="3954"/>
                  </a:cubicBezTo>
                  <a:lnTo>
                    <a:pt x="811" y="4216"/>
                  </a:lnTo>
                  <a:lnTo>
                    <a:pt x="96" y="5049"/>
                  </a:lnTo>
                  <a:lnTo>
                    <a:pt x="4097" y="9074"/>
                  </a:lnTo>
                  <a:cubicBezTo>
                    <a:pt x="4216" y="9074"/>
                    <a:pt x="4359" y="9098"/>
                    <a:pt x="4478" y="9098"/>
                  </a:cubicBezTo>
                  <a:cubicBezTo>
                    <a:pt x="7360" y="9098"/>
                    <a:pt x="9670" y="6764"/>
                    <a:pt x="9670" y="3906"/>
                  </a:cubicBezTo>
                  <a:cubicBezTo>
                    <a:pt x="9670" y="3501"/>
                    <a:pt x="9622" y="3096"/>
                    <a:pt x="9527" y="2715"/>
                  </a:cubicBezTo>
                  <a:lnTo>
                    <a:pt x="7836" y="1025"/>
                  </a:lnTo>
                  <a:lnTo>
                    <a:pt x="7145" y="1453"/>
                  </a:lnTo>
                  <a:lnTo>
                    <a:pt x="6717" y="1025"/>
                  </a:lnTo>
                  <a:cubicBezTo>
                    <a:pt x="6097" y="358"/>
                    <a:pt x="5240" y="1"/>
                    <a:pt x="4478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53"/>
            <p:cNvSpPr/>
            <p:nvPr/>
          </p:nvSpPr>
          <p:spPr>
            <a:xfrm>
              <a:off x="8110299" y="1706543"/>
              <a:ext cx="261820" cy="280222"/>
            </a:xfrm>
            <a:custGeom>
              <a:avLst/>
              <a:gdLst/>
              <a:ahLst/>
              <a:cxnLst/>
              <a:rect l="l" t="t" r="r" b="b"/>
              <a:pathLst>
                <a:path w="7455" h="7979" extrusionOk="0">
                  <a:moveTo>
                    <a:pt x="3716" y="1"/>
                  </a:moveTo>
                  <a:cubicBezTo>
                    <a:pt x="2359" y="1"/>
                    <a:pt x="715" y="1144"/>
                    <a:pt x="596" y="3168"/>
                  </a:cubicBezTo>
                  <a:cubicBezTo>
                    <a:pt x="239" y="3239"/>
                    <a:pt x="1" y="3573"/>
                    <a:pt x="25" y="3954"/>
                  </a:cubicBezTo>
                  <a:lnTo>
                    <a:pt x="96" y="4549"/>
                  </a:lnTo>
                  <a:cubicBezTo>
                    <a:pt x="140" y="4924"/>
                    <a:pt x="430" y="5197"/>
                    <a:pt x="775" y="5197"/>
                  </a:cubicBezTo>
                  <a:cubicBezTo>
                    <a:pt x="803" y="5197"/>
                    <a:pt x="830" y="5196"/>
                    <a:pt x="858" y="5192"/>
                  </a:cubicBezTo>
                  <a:lnTo>
                    <a:pt x="930" y="5192"/>
                  </a:lnTo>
                  <a:cubicBezTo>
                    <a:pt x="1692" y="7312"/>
                    <a:pt x="2954" y="7859"/>
                    <a:pt x="3716" y="7978"/>
                  </a:cubicBezTo>
                  <a:cubicBezTo>
                    <a:pt x="4502" y="7859"/>
                    <a:pt x="5740" y="7312"/>
                    <a:pt x="6526" y="5192"/>
                  </a:cubicBezTo>
                  <a:lnTo>
                    <a:pt x="6598" y="5192"/>
                  </a:lnTo>
                  <a:cubicBezTo>
                    <a:pt x="6625" y="5196"/>
                    <a:pt x="6653" y="5197"/>
                    <a:pt x="6680" y="5197"/>
                  </a:cubicBezTo>
                  <a:cubicBezTo>
                    <a:pt x="7026" y="5197"/>
                    <a:pt x="7315" y="4924"/>
                    <a:pt x="7360" y="4549"/>
                  </a:cubicBezTo>
                  <a:lnTo>
                    <a:pt x="7407" y="3954"/>
                  </a:lnTo>
                  <a:cubicBezTo>
                    <a:pt x="7455" y="3573"/>
                    <a:pt x="7193" y="3239"/>
                    <a:pt x="6860" y="3168"/>
                  </a:cubicBezTo>
                  <a:cubicBezTo>
                    <a:pt x="6717" y="1144"/>
                    <a:pt x="5073" y="1"/>
                    <a:pt x="37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53"/>
            <p:cNvSpPr/>
            <p:nvPr/>
          </p:nvSpPr>
          <p:spPr>
            <a:xfrm>
              <a:off x="8240774" y="1706543"/>
              <a:ext cx="131349" cy="280222"/>
            </a:xfrm>
            <a:custGeom>
              <a:avLst/>
              <a:gdLst/>
              <a:ahLst/>
              <a:cxnLst/>
              <a:rect l="l" t="t" r="r" b="b"/>
              <a:pathLst>
                <a:path w="3740" h="7979" extrusionOk="0">
                  <a:moveTo>
                    <a:pt x="1" y="1"/>
                  </a:moveTo>
                  <a:lnTo>
                    <a:pt x="1" y="7978"/>
                  </a:lnTo>
                  <a:cubicBezTo>
                    <a:pt x="787" y="7859"/>
                    <a:pt x="2025" y="7312"/>
                    <a:pt x="2811" y="5192"/>
                  </a:cubicBezTo>
                  <a:lnTo>
                    <a:pt x="2883" y="5192"/>
                  </a:lnTo>
                  <a:cubicBezTo>
                    <a:pt x="2910" y="5196"/>
                    <a:pt x="2938" y="5197"/>
                    <a:pt x="2965" y="5197"/>
                  </a:cubicBezTo>
                  <a:cubicBezTo>
                    <a:pt x="3311" y="5197"/>
                    <a:pt x="3600" y="4924"/>
                    <a:pt x="3645" y="4549"/>
                  </a:cubicBezTo>
                  <a:lnTo>
                    <a:pt x="3692" y="3954"/>
                  </a:lnTo>
                  <a:cubicBezTo>
                    <a:pt x="3740" y="3573"/>
                    <a:pt x="3478" y="3239"/>
                    <a:pt x="3145" y="3168"/>
                  </a:cubicBezTo>
                  <a:cubicBezTo>
                    <a:pt x="3002" y="1144"/>
                    <a:pt x="1358" y="1"/>
                    <a:pt x="1" y="1"/>
                  </a:cubicBezTo>
                  <a:close/>
                </a:path>
              </a:pathLst>
            </a:custGeom>
            <a:solidFill>
              <a:srgbClr val="FFC500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53"/>
            <p:cNvSpPr/>
            <p:nvPr/>
          </p:nvSpPr>
          <p:spPr>
            <a:xfrm>
              <a:off x="8163016" y="1727440"/>
              <a:ext cx="156424" cy="61109"/>
            </a:xfrm>
            <a:custGeom>
              <a:avLst/>
              <a:gdLst/>
              <a:ahLst/>
              <a:cxnLst/>
              <a:rect l="l" t="t" r="r" b="b"/>
              <a:pathLst>
                <a:path w="4454" h="1740" extrusionOk="0">
                  <a:moveTo>
                    <a:pt x="477" y="1"/>
                  </a:moveTo>
                  <a:cubicBezTo>
                    <a:pt x="310" y="120"/>
                    <a:pt x="143" y="263"/>
                    <a:pt x="0" y="430"/>
                  </a:cubicBezTo>
                  <a:lnTo>
                    <a:pt x="2215" y="1739"/>
                  </a:lnTo>
                  <a:lnTo>
                    <a:pt x="4454" y="430"/>
                  </a:lnTo>
                  <a:cubicBezTo>
                    <a:pt x="4287" y="263"/>
                    <a:pt x="4144" y="120"/>
                    <a:pt x="3953" y="1"/>
                  </a:cubicBezTo>
                  <a:lnTo>
                    <a:pt x="2215" y="1025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53"/>
            <p:cNvSpPr/>
            <p:nvPr/>
          </p:nvSpPr>
          <p:spPr>
            <a:xfrm>
              <a:off x="8240774" y="1727440"/>
              <a:ext cx="78669" cy="61109"/>
            </a:xfrm>
            <a:custGeom>
              <a:avLst/>
              <a:gdLst/>
              <a:ahLst/>
              <a:cxnLst/>
              <a:rect l="l" t="t" r="r" b="b"/>
              <a:pathLst>
                <a:path w="2240" h="1740" extrusionOk="0">
                  <a:moveTo>
                    <a:pt x="1739" y="1"/>
                  </a:moveTo>
                  <a:lnTo>
                    <a:pt x="1" y="1025"/>
                  </a:lnTo>
                  <a:lnTo>
                    <a:pt x="1" y="1739"/>
                  </a:lnTo>
                  <a:lnTo>
                    <a:pt x="2240" y="430"/>
                  </a:lnTo>
                  <a:cubicBezTo>
                    <a:pt x="2073" y="263"/>
                    <a:pt x="1930" y="120"/>
                    <a:pt x="1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53"/>
            <p:cNvSpPr/>
            <p:nvPr/>
          </p:nvSpPr>
          <p:spPr>
            <a:xfrm>
              <a:off x="8149635" y="1742507"/>
              <a:ext cx="183186" cy="71118"/>
            </a:xfrm>
            <a:custGeom>
              <a:avLst/>
              <a:gdLst/>
              <a:ahLst/>
              <a:cxnLst/>
              <a:rect l="l" t="t" r="r" b="b"/>
              <a:pathLst>
                <a:path w="5216" h="2025" extrusionOk="0">
                  <a:moveTo>
                    <a:pt x="381" y="1"/>
                  </a:moveTo>
                  <a:cubicBezTo>
                    <a:pt x="238" y="144"/>
                    <a:pt x="119" y="310"/>
                    <a:pt x="0" y="477"/>
                  </a:cubicBezTo>
                  <a:lnTo>
                    <a:pt x="2596" y="2025"/>
                  </a:lnTo>
                  <a:lnTo>
                    <a:pt x="5216" y="477"/>
                  </a:lnTo>
                  <a:cubicBezTo>
                    <a:pt x="5097" y="310"/>
                    <a:pt x="4977" y="144"/>
                    <a:pt x="4835" y="1"/>
                  </a:cubicBezTo>
                  <a:lnTo>
                    <a:pt x="2596" y="1310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53"/>
            <p:cNvSpPr/>
            <p:nvPr/>
          </p:nvSpPr>
          <p:spPr>
            <a:xfrm>
              <a:off x="8240774" y="1742507"/>
              <a:ext cx="92050" cy="71118"/>
            </a:xfrm>
            <a:custGeom>
              <a:avLst/>
              <a:gdLst/>
              <a:ahLst/>
              <a:cxnLst/>
              <a:rect l="l" t="t" r="r" b="b"/>
              <a:pathLst>
                <a:path w="2621" h="2025" extrusionOk="0">
                  <a:moveTo>
                    <a:pt x="2240" y="1"/>
                  </a:moveTo>
                  <a:lnTo>
                    <a:pt x="1" y="1310"/>
                  </a:lnTo>
                  <a:lnTo>
                    <a:pt x="1" y="2025"/>
                  </a:lnTo>
                  <a:lnTo>
                    <a:pt x="2621" y="477"/>
                  </a:lnTo>
                  <a:cubicBezTo>
                    <a:pt x="2597" y="477"/>
                    <a:pt x="2597" y="477"/>
                    <a:pt x="2597" y="453"/>
                  </a:cubicBezTo>
                  <a:cubicBezTo>
                    <a:pt x="2478" y="286"/>
                    <a:pt x="2359" y="144"/>
                    <a:pt x="22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53"/>
            <p:cNvSpPr/>
            <p:nvPr/>
          </p:nvSpPr>
          <p:spPr>
            <a:xfrm>
              <a:off x="8240774" y="1839547"/>
              <a:ext cx="60266" cy="73612"/>
            </a:xfrm>
            <a:custGeom>
              <a:avLst/>
              <a:gdLst/>
              <a:ahLst/>
              <a:cxnLst/>
              <a:rect l="l" t="t" r="r" b="b"/>
              <a:pathLst>
                <a:path w="1716" h="2096" extrusionOk="0">
                  <a:moveTo>
                    <a:pt x="1" y="0"/>
                  </a:moveTo>
                  <a:lnTo>
                    <a:pt x="1" y="2096"/>
                  </a:lnTo>
                  <a:lnTo>
                    <a:pt x="620" y="2096"/>
                  </a:lnTo>
                  <a:lnTo>
                    <a:pt x="620" y="572"/>
                  </a:lnTo>
                  <a:lnTo>
                    <a:pt x="1716" y="572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53"/>
            <p:cNvSpPr/>
            <p:nvPr/>
          </p:nvSpPr>
          <p:spPr>
            <a:xfrm>
              <a:off x="8083537" y="1742507"/>
              <a:ext cx="314535" cy="141393"/>
            </a:xfrm>
            <a:custGeom>
              <a:avLst/>
              <a:gdLst/>
              <a:ahLst/>
              <a:cxnLst/>
              <a:rect l="l" t="t" r="r" b="b"/>
              <a:pathLst>
                <a:path w="8956" h="4026" extrusionOk="0">
                  <a:moveTo>
                    <a:pt x="1120" y="1"/>
                  </a:moveTo>
                  <a:lnTo>
                    <a:pt x="1358" y="1596"/>
                  </a:lnTo>
                  <a:lnTo>
                    <a:pt x="1" y="1644"/>
                  </a:lnTo>
                  <a:lnTo>
                    <a:pt x="1049" y="2930"/>
                  </a:lnTo>
                  <a:lnTo>
                    <a:pt x="72" y="4025"/>
                  </a:lnTo>
                  <a:lnTo>
                    <a:pt x="8884" y="4025"/>
                  </a:lnTo>
                  <a:lnTo>
                    <a:pt x="7931" y="2930"/>
                  </a:lnTo>
                  <a:lnTo>
                    <a:pt x="8955" y="1644"/>
                  </a:lnTo>
                  <a:lnTo>
                    <a:pt x="7622" y="1596"/>
                  </a:lnTo>
                  <a:lnTo>
                    <a:pt x="7836" y="1"/>
                  </a:lnTo>
                  <a:lnTo>
                    <a:pt x="4478" y="2025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53"/>
            <p:cNvSpPr/>
            <p:nvPr/>
          </p:nvSpPr>
          <p:spPr>
            <a:xfrm>
              <a:off x="8240774" y="1742507"/>
              <a:ext cx="157302" cy="141393"/>
            </a:xfrm>
            <a:custGeom>
              <a:avLst/>
              <a:gdLst/>
              <a:ahLst/>
              <a:cxnLst/>
              <a:rect l="l" t="t" r="r" b="b"/>
              <a:pathLst>
                <a:path w="4479" h="4026" extrusionOk="0">
                  <a:moveTo>
                    <a:pt x="3359" y="1"/>
                  </a:moveTo>
                  <a:lnTo>
                    <a:pt x="2597" y="453"/>
                  </a:lnTo>
                  <a:lnTo>
                    <a:pt x="1" y="2025"/>
                  </a:lnTo>
                  <a:lnTo>
                    <a:pt x="1" y="4025"/>
                  </a:lnTo>
                  <a:lnTo>
                    <a:pt x="4407" y="4025"/>
                  </a:lnTo>
                  <a:lnTo>
                    <a:pt x="3454" y="2930"/>
                  </a:lnTo>
                  <a:lnTo>
                    <a:pt x="4478" y="1644"/>
                  </a:lnTo>
                  <a:lnTo>
                    <a:pt x="3145" y="1596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53"/>
            <p:cNvSpPr/>
            <p:nvPr/>
          </p:nvSpPr>
          <p:spPr>
            <a:xfrm>
              <a:off x="8146263" y="1822337"/>
              <a:ext cx="82848" cy="42776"/>
            </a:xfrm>
            <a:custGeom>
              <a:avLst/>
              <a:gdLst/>
              <a:ahLst/>
              <a:cxnLst/>
              <a:rect l="l" t="t" r="r" b="b"/>
              <a:pathLst>
                <a:path w="2359" h="1218" extrusionOk="0">
                  <a:moveTo>
                    <a:pt x="1004" y="1"/>
                  </a:moveTo>
                  <a:cubicBezTo>
                    <a:pt x="459" y="1"/>
                    <a:pt x="1" y="323"/>
                    <a:pt x="1" y="323"/>
                  </a:cubicBezTo>
                  <a:cubicBezTo>
                    <a:pt x="1" y="323"/>
                    <a:pt x="406" y="1038"/>
                    <a:pt x="1049" y="1181"/>
                  </a:cubicBezTo>
                  <a:cubicBezTo>
                    <a:pt x="1149" y="1207"/>
                    <a:pt x="1249" y="1218"/>
                    <a:pt x="1348" y="1218"/>
                  </a:cubicBezTo>
                  <a:cubicBezTo>
                    <a:pt x="1883" y="1218"/>
                    <a:pt x="2359" y="895"/>
                    <a:pt x="2359" y="895"/>
                  </a:cubicBezTo>
                  <a:cubicBezTo>
                    <a:pt x="2359" y="895"/>
                    <a:pt x="2001" y="180"/>
                    <a:pt x="1311" y="38"/>
                  </a:cubicBezTo>
                  <a:cubicBezTo>
                    <a:pt x="1207" y="12"/>
                    <a:pt x="1104" y="1"/>
                    <a:pt x="1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53"/>
            <p:cNvSpPr/>
            <p:nvPr/>
          </p:nvSpPr>
          <p:spPr>
            <a:xfrm>
              <a:off x="8161330" y="1831223"/>
              <a:ext cx="52715" cy="25041"/>
            </a:xfrm>
            <a:custGeom>
              <a:avLst/>
              <a:gdLst/>
              <a:ahLst/>
              <a:cxnLst/>
              <a:rect l="l" t="t" r="r" b="b"/>
              <a:pathLst>
                <a:path w="1501" h="713" extrusionOk="0">
                  <a:moveTo>
                    <a:pt x="624" y="0"/>
                  </a:moveTo>
                  <a:cubicBezTo>
                    <a:pt x="282" y="0"/>
                    <a:pt x="1" y="166"/>
                    <a:pt x="1" y="166"/>
                  </a:cubicBezTo>
                  <a:cubicBezTo>
                    <a:pt x="1" y="189"/>
                    <a:pt x="263" y="594"/>
                    <a:pt x="667" y="690"/>
                  </a:cubicBezTo>
                  <a:cubicBezTo>
                    <a:pt x="735" y="705"/>
                    <a:pt x="803" y="712"/>
                    <a:pt x="870" y="712"/>
                  </a:cubicBezTo>
                  <a:cubicBezTo>
                    <a:pt x="1203" y="712"/>
                    <a:pt x="1501" y="547"/>
                    <a:pt x="1501" y="547"/>
                  </a:cubicBezTo>
                  <a:cubicBezTo>
                    <a:pt x="1501" y="523"/>
                    <a:pt x="1263" y="118"/>
                    <a:pt x="834" y="23"/>
                  </a:cubicBezTo>
                  <a:cubicBezTo>
                    <a:pt x="763" y="7"/>
                    <a:pt x="692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53"/>
            <p:cNvSpPr/>
            <p:nvPr/>
          </p:nvSpPr>
          <p:spPr>
            <a:xfrm>
              <a:off x="8252504" y="1822337"/>
              <a:ext cx="83656" cy="42776"/>
            </a:xfrm>
            <a:custGeom>
              <a:avLst/>
              <a:gdLst/>
              <a:ahLst/>
              <a:cxnLst/>
              <a:rect l="l" t="t" r="r" b="b"/>
              <a:pathLst>
                <a:path w="2382" h="1218" extrusionOk="0">
                  <a:moveTo>
                    <a:pt x="1357" y="1"/>
                  </a:moveTo>
                  <a:cubicBezTo>
                    <a:pt x="1256" y="1"/>
                    <a:pt x="1152" y="12"/>
                    <a:pt x="1048" y="38"/>
                  </a:cubicBezTo>
                  <a:cubicBezTo>
                    <a:pt x="381" y="180"/>
                    <a:pt x="0" y="895"/>
                    <a:pt x="0" y="895"/>
                  </a:cubicBezTo>
                  <a:cubicBezTo>
                    <a:pt x="0" y="895"/>
                    <a:pt x="493" y="1218"/>
                    <a:pt x="1033" y="1218"/>
                  </a:cubicBezTo>
                  <a:cubicBezTo>
                    <a:pt x="1133" y="1218"/>
                    <a:pt x="1234" y="1207"/>
                    <a:pt x="1334" y="1181"/>
                  </a:cubicBezTo>
                  <a:cubicBezTo>
                    <a:pt x="1953" y="1038"/>
                    <a:pt x="2382" y="323"/>
                    <a:pt x="2382" y="323"/>
                  </a:cubicBezTo>
                  <a:cubicBezTo>
                    <a:pt x="2382" y="323"/>
                    <a:pt x="1906" y="1"/>
                    <a:pt x="13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53"/>
            <p:cNvSpPr/>
            <p:nvPr/>
          </p:nvSpPr>
          <p:spPr>
            <a:xfrm>
              <a:off x="8267571" y="1831223"/>
              <a:ext cx="53558" cy="25041"/>
            </a:xfrm>
            <a:custGeom>
              <a:avLst/>
              <a:gdLst/>
              <a:ahLst/>
              <a:cxnLst/>
              <a:rect l="l" t="t" r="r" b="b"/>
              <a:pathLst>
                <a:path w="1525" h="713" extrusionOk="0">
                  <a:moveTo>
                    <a:pt x="901" y="0"/>
                  </a:moveTo>
                  <a:cubicBezTo>
                    <a:pt x="833" y="0"/>
                    <a:pt x="762" y="7"/>
                    <a:pt x="691" y="23"/>
                  </a:cubicBezTo>
                  <a:cubicBezTo>
                    <a:pt x="262" y="118"/>
                    <a:pt x="0" y="523"/>
                    <a:pt x="0" y="547"/>
                  </a:cubicBezTo>
                  <a:cubicBezTo>
                    <a:pt x="0" y="547"/>
                    <a:pt x="298" y="712"/>
                    <a:pt x="631" y="712"/>
                  </a:cubicBezTo>
                  <a:cubicBezTo>
                    <a:pt x="698" y="712"/>
                    <a:pt x="766" y="705"/>
                    <a:pt x="834" y="690"/>
                  </a:cubicBezTo>
                  <a:cubicBezTo>
                    <a:pt x="1238" y="594"/>
                    <a:pt x="1524" y="189"/>
                    <a:pt x="1524" y="166"/>
                  </a:cubicBezTo>
                  <a:cubicBezTo>
                    <a:pt x="1524" y="166"/>
                    <a:pt x="1243" y="0"/>
                    <a:pt x="9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4" name="Google Shape;3094;p53"/>
          <p:cNvGrpSpPr/>
          <p:nvPr/>
        </p:nvGrpSpPr>
        <p:grpSpPr>
          <a:xfrm>
            <a:off x="3176467" y="2874141"/>
            <a:ext cx="364687" cy="364686"/>
            <a:chOff x="3176467" y="2874141"/>
            <a:chExt cx="364687" cy="364686"/>
          </a:xfrm>
        </p:grpSpPr>
        <p:sp>
          <p:nvSpPr>
            <p:cNvPr id="3095" name="Google Shape;3095;p53"/>
            <p:cNvSpPr/>
            <p:nvPr/>
          </p:nvSpPr>
          <p:spPr>
            <a:xfrm>
              <a:off x="3176467" y="2874141"/>
              <a:ext cx="364686" cy="364686"/>
            </a:xfrm>
            <a:custGeom>
              <a:avLst/>
              <a:gdLst/>
              <a:ahLst/>
              <a:cxnLst/>
              <a:rect l="l" t="t" r="r" b="b"/>
              <a:pathLst>
                <a:path w="10384" h="10384" extrusionOk="0">
                  <a:moveTo>
                    <a:pt x="5192" y="0"/>
                  </a:moveTo>
                  <a:cubicBezTo>
                    <a:pt x="2310" y="0"/>
                    <a:pt x="0" y="2334"/>
                    <a:pt x="0" y="5192"/>
                  </a:cubicBezTo>
                  <a:cubicBezTo>
                    <a:pt x="0" y="8050"/>
                    <a:pt x="2310" y="10384"/>
                    <a:pt x="5192" y="10384"/>
                  </a:cubicBezTo>
                  <a:cubicBezTo>
                    <a:pt x="8050" y="10384"/>
                    <a:pt x="10383" y="8050"/>
                    <a:pt x="10383" y="5192"/>
                  </a:cubicBezTo>
                  <a:cubicBezTo>
                    <a:pt x="10383" y="2334"/>
                    <a:pt x="8050" y="0"/>
                    <a:pt x="51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53"/>
            <p:cNvSpPr/>
            <p:nvPr/>
          </p:nvSpPr>
          <p:spPr>
            <a:xfrm>
              <a:off x="3202387" y="3019682"/>
              <a:ext cx="338768" cy="216655"/>
            </a:xfrm>
            <a:custGeom>
              <a:avLst/>
              <a:gdLst/>
              <a:ahLst/>
              <a:cxnLst/>
              <a:rect l="l" t="t" r="r" b="b"/>
              <a:pathLst>
                <a:path w="9646" h="6169" extrusionOk="0">
                  <a:moveTo>
                    <a:pt x="358" y="0"/>
                  </a:moveTo>
                  <a:lnTo>
                    <a:pt x="501" y="453"/>
                  </a:lnTo>
                  <a:lnTo>
                    <a:pt x="1" y="453"/>
                  </a:lnTo>
                  <a:lnTo>
                    <a:pt x="1" y="1048"/>
                  </a:lnTo>
                  <a:lnTo>
                    <a:pt x="929" y="1953"/>
                  </a:lnTo>
                  <a:lnTo>
                    <a:pt x="1025" y="2286"/>
                  </a:lnTo>
                  <a:lnTo>
                    <a:pt x="4954" y="6168"/>
                  </a:lnTo>
                  <a:cubicBezTo>
                    <a:pt x="7574" y="5906"/>
                    <a:pt x="9622" y="3739"/>
                    <a:pt x="9645" y="1072"/>
                  </a:cubicBezTo>
                  <a:lnTo>
                    <a:pt x="8550" y="0"/>
                  </a:lnTo>
                  <a:lnTo>
                    <a:pt x="4835" y="0"/>
                  </a:lnTo>
                  <a:lnTo>
                    <a:pt x="4835" y="453"/>
                  </a:lnTo>
                  <a:lnTo>
                    <a:pt x="4549" y="453"/>
                  </a:lnTo>
                  <a:lnTo>
                    <a:pt x="4073" y="0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53"/>
            <p:cNvSpPr/>
            <p:nvPr/>
          </p:nvSpPr>
          <p:spPr>
            <a:xfrm>
              <a:off x="3202387" y="3019682"/>
              <a:ext cx="312006" cy="81162"/>
            </a:xfrm>
            <a:custGeom>
              <a:avLst/>
              <a:gdLst/>
              <a:ahLst/>
              <a:cxnLst/>
              <a:rect l="l" t="t" r="r" b="b"/>
              <a:pathLst>
                <a:path w="8884" h="2311" extrusionOk="0">
                  <a:moveTo>
                    <a:pt x="3549" y="500"/>
                  </a:moveTo>
                  <a:lnTo>
                    <a:pt x="3549" y="1762"/>
                  </a:lnTo>
                  <a:lnTo>
                    <a:pt x="1406" y="1762"/>
                  </a:lnTo>
                  <a:lnTo>
                    <a:pt x="1048" y="500"/>
                  </a:lnTo>
                  <a:close/>
                  <a:moveTo>
                    <a:pt x="7859" y="500"/>
                  </a:moveTo>
                  <a:lnTo>
                    <a:pt x="7478" y="1762"/>
                  </a:lnTo>
                  <a:lnTo>
                    <a:pt x="5359" y="1762"/>
                  </a:lnTo>
                  <a:lnTo>
                    <a:pt x="5359" y="500"/>
                  </a:lnTo>
                  <a:close/>
                  <a:moveTo>
                    <a:pt x="358" y="0"/>
                  </a:moveTo>
                  <a:lnTo>
                    <a:pt x="501" y="453"/>
                  </a:lnTo>
                  <a:lnTo>
                    <a:pt x="1" y="453"/>
                  </a:lnTo>
                  <a:lnTo>
                    <a:pt x="1" y="1072"/>
                  </a:lnTo>
                  <a:lnTo>
                    <a:pt x="667" y="1072"/>
                  </a:lnTo>
                  <a:lnTo>
                    <a:pt x="1025" y="2310"/>
                  </a:lnTo>
                  <a:lnTo>
                    <a:pt x="4073" y="2310"/>
                  </a:lnTo>
                  <a:lnTo>
                    <a:pt x="4073" y="1072"/>
                  </a:lnTo>
                  <a:lnTo>
                    <a:pt x="4835" y="1072"/>
                  </a:lnTo>
                  <a:lnTo>
                    <a:pt x="4835" y="2310"/>
                  </a:lnTo>
                  <a:lnTo>
                    <a:pt x="7883" y="2310"/>
                  </a:lnTo>
                  <a:lnTo>
                    <a:pt x="8240" y="1072"/>
                  </a:lnTo>
                  <a:lnTo>
                    <a:pt x="8883" y="1072"/>
                  </a:lnTo>
                  <a:lnTo>
                    <a:pt x="8883" y="453"/>
                  </a:lnTo>
                  <a:lnTo>
                    <a:pt x="8407" y="453"/>
                  </a:lnTo>
                  <a:lnTo>
                    <a:pt x="8550" y="0"/>
                  </a:lnTo>
                  <a:lnTo>
                    <a:pt x="4835" y="0"/>
                  </a:lnTo>
                  <a:lnTo>
                    <a:pt x="4835" y="453"/>
                  </a:lnTo>
                  <a:lnTo>
                    <a:pt x="4073" y="453"/>
                  </a:lnTo>
                  <a:lnTo>
                    <a:pt x="40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53"/>
            <p:cNvSpPr/>
            <p:nvPr/>
          </p:nvSpPr>
          <p:spPr>
            <a:xfrm>
              <a:off x="3358781" y="3019682"/>
              <a:ext cx="155617" cy="81162"/>
            </a:xfrm>
            <a:custGeom>
              <a:avLst/>
              <a:gdLst/>
              <a:ahLst/>
              <a:cxnLst/>
              <a:rect l="l" t="t" r="r" b="b"/>
              <a:pathLst>
                <a:path w="4431" h="2311" extrusionOk="0">
                  <a:moveTo>
                    <a:pt x="3406" y="500"/>
                  </a:moveTo>
                  <a:lnTo>
                    <a:pt x="3025" y="1762"/>
                  </a:lnTo>
                  <a:lnTo>
                    <a:pt x="906" y="1762"/>
                  </a:lnTo>
                  <a:lnTo>
                    <a:pt x="906" y="500"/>
                  </a:lnTo>
                  <a:close/>
                  <a:moveTo>
                    <a:pt x="382" y="0"/>
                  </a:moveTo>
                  <a:lnTo>
                    <a:pt x="382" y="453"/>
                  </a:lnTo>
                  <a:lnTo>
                    <a:pt x="1" y="453"/>
                  </a:lnTo>
                  <a:lnTo>
                    <a:pt x="1" y="1072"/>
                  </a:lnTo>
                  <a:lnTo>
                    <a:pt x="382" y="1072"/>
                  </a:lnTo>
                  <a:lnTo>
                    <a:pt x="382" y="2310"/>
                  </a:lnTo>
                  <a:lnTo>
                    <a:pt x="3430" y="2310"/>
                  </a:lnTo>
                  <a:lnTo>
                    <a:pt x="3787" y="1072"/>
                  </a:lnTo>
                  <a:lnTo>
                    <a:pt x="4430" y="1072"/>
                  </a:lnTo>
                  <a:lnTo>
                    <a:pt x="4430" y="453"/>
                  </a:lnTo>
                  <a:lnTo>
                    <a:pt x="3954" y="453"/>
                  </a:lnTo>
                  <a:lnTo>
                    <a:pt x="4097" y="0"/>
                  </a:lnTo>
                  <a:close/>
                </a:path>
              </a:pathLst>
            </a:custGeom>
            <a:solidFill>
              <a:srgbClr val="2A2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53"/>
            <p:cNvSpPr/>
            <p:nvPr/>
          </p:nvSpPr>
          <p:spPr>
            <a:xfrm>
              <a:off x="3235857" y="3033063"/>
              <a:ext cx="92857" cy="52715"/>
            </a:xfrm>
            <a:custGeom>
              <a:avLst/>
              <a:gdLst/>
              <a:ahLst/>
              <a:cxnLst/>
              <a:rect l="l" t="t" r="r" b="b"/>
              <a:pathLst>
                <a:path w="2644" h="1501" extrusionOk="0">
                  <a:moveTo>
                    <a:pt x="0" y="0"/>
                  </a:moveTo>
                  <a:lnTo>
                    <a:pt x="453" y="1500"/>
                  </a:lnTo>
                  <a:lnTo>
                    <a:pt x="2644" y="1500"/>
                  </a:lnTo>
                  <a:lnTo>
                    <a:pt x="26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53"/>
            <p:cNvSpPr/>
            <p:nvPr/>
          </p:nvSpPr>
          <p:spPr>
            <a:xfrm>
              <a:off x="3388914" y="3033063"/>
              <a:ext cx="92857" cy="52715"/>
            </a:xfrm>
            <a:custGeom>
              <a:avLst/>
              <a:gdLst/>
              <a:ahLst/>
              <a:cxnLst/>
              <a:rect l="l" t="t" r="r" b="b"/>
              <a:pathLst>
                <a:path w="2644" h="1501" extrusionOk="0">
                  <a:moveTo>
                    <a:pt x="0" y="0"/>
                  </a:moveTo>
                  <a:lnTo>
                    <a:pt x="0" y="1500"/>
                  </a:lnTo>
                  <a:lnTo>
                    <a:pt x="2191" y="1500"/>
                  </a:lnTo>
                  <a:lnTo>
                    <a:pt x="26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53"/>
            <p:cNvSpPr/>
            <p:nvPr/>
          </p:nvSpPr>
          <p:spPr>
            <a:xfrm>
              <a:off x="3249238" y="3033063"/>
              <a:ext cx="46850" cy="52715"/>
            </a:xfrm>
            <a:custGeom>
              <a:avLst/>
              <a:gdLst/>
              <a:ahLst/>
              <a:cxnLst/>
              <a:rect l="l" t="t" r="r" b="b"/>
              <a:pathLst>
                <a:path w="1334" h="1501" extrusionOk="0">
                  <a:moveTo>
                    <a:pt x="643" y="0"/>
                  </a:moveTo>
                  <a:lnTo>
                    <a:pt x="0" y="1262"/>
                  </a:lnTo>
                  <a:lnTo>
                    <a:pt x="72" y="1500"/>
                  </a:lnTo>
                  <a:lnTo>
                    <a:pt x="572" y="1500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53"/>
            <p:cNvSpPr/>
            <p:nvPr/>
          </p:nvSpPr>
          <p:spPr>
            <a:xfrm>
              <a:off x="3388914" y="3033063"/>
              <a:ext cx="50222" cy="52715"/>
            </a:xfrm>
            <a:custGeom>
              <a:avLst/>
              <a:gdLst/>
              <a:ahLst/>
              <a:cxnLst/>
              <a:rect l="l" t="t" r="r" b="b"/>
              <a:pathLst>
                <a:path w="1430" h="1501" extrusionOk="0">
                  <a:moveTo>
                    <a:pt x="738" y="0"/>
                  </a:moveTo>
                  <a:lnTo>
                    <a:pt x="0" y="1429"/>
                  </a:lnTo>
                  <a:lnTo>
                    <a:pt x="0" y="1500"/>
                  </a:lnTo>
                  <a:lnTo>
                    <a:pt x="643" y="1500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3" name="Google Shape;3103;p53"/>
          <p:cNvGrpSpPr/>
          <p:nvPr/>
        </p:nvGrpSpPr>
        <p:grpSpPr>
          <a:xfrm>
            <a:off x="3165580" y="3470495"/>
            <a:ext cx="364687" cy="363844"/>
            <a:chOff x="3165580" y="3470495"/>
            <a:chExt cx="364687" cy="363844"/>
          </a:xfrm>
        </p:grpSpPr>
        <p:sp>
          <p:nvSpPr>
            <p:cNvPr id="3104" name="Google Shape;3104;p53"/>
            <p:cNvSpPr/>
            <p:nvPr/>
          </p:nvSpPr>
          <p:spPr>
            <a:xfrm>
              <a:off x="3165580" y="3470495"/>
              <a:ext cx="364686" cy="363843"/>
            </a:xfrm>
            <a:custGeom>
              <a:avLst/>
              <a:gdLst/>
              <a:ahLst/>
              <a:cxnLst/>
              <a:rect l="l" t="t" r="r" b="b"/>
              <a:pathLst>
                <a:path w="10384" h="10360" extrusionOk="0">
                  <a:moveTo>
                    <a:pt x="5192" y="0"/>
                  </a:moveTo>
                  <a:cubicBezTo>
                    <a:pt x="2335" y="0"/>
                    <a:pt x="1" y="2310"/>
                    <a:pt x="1" y="5168"/>
                  </a:cubicBezTo>
                  <a:cubicBezTo>
                    <a:pt x="1" y="8049"/>
                    <a:pt x="2335" y="10359"/>
                    <a:pt x="5192" y="10359"/>
                  </a:cubicBezTo>
                  <a:cubicBezTo>
                    <a:pt x="8074" y="10359"/>
                    <a:pt x="10384" y="8049"/>
                    <a:pt x="10384" y="5168"/>
                  </a:cubicBezTo>
                  <a:cubicBezTo>
                    <a:pt x="10384" y="2310"/>
                    <a:pt x="8074" y="0"/>
                    <a:pt x="51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53"/>
            <p:cNvSpPr/>
            <p:nvPr/>
          </p:nvSpPr>
          <p:spPr>
            <a:xfrm>
              <a:off x="3188163" y="3494729"/>
              <a:ext cx="342104" cy="339610"/>
            </a:xfrm>
            <a:custGeom>
              <a:avLst/>
              <a:gdLst/>
              <a:ahLst/>
              <a:cxnLst/>
              <a:rect l="l" t="t" r="r" b="b"/>
              <a:pathLst>
                <a:path w="9741" h="9670" extrusionOk="0">
                  <a:moveTo>
                    <a:pt x="4549" y="1"/>
                  </a:moveTo>
                  <a:lnTo>
                    <a:pt x="3287" y="810"/>
                  </a:lnTo>
                  <a:lnTo>
                    <a:pt x="3501" y="1120"/>
                  </a:lnTo>
                  <a:cubicBezTo>
                    <a:pt x="2835" y="1358"/>
                    <a:pt x="2263" y="1834"/>
                    <a:pt x="1906" y="2454"/>
                  </a:cubicBezTo>
                  <a:lnTo>
                    <a:pt x="1310" y="2168"/>
                  </a:lnTo>
                  <a:lnTo>
                    <a:pt x="1" y="2620"/>
                  </a:lnTo>
                  <a:lnTo>
                    <a:pt x="1239" y="4716"/>
                  </a:lnTo>
                  <a:lnTo>
                    <a:pt x="1525" y="5002"/>
                  </a:lnTo>
                  <a:lnTo>
                    <a:pt x="1525" y="7336"/>
                  </a:lnTo>
                  <a:lnTo>
                    <a:pt x="3787" y="9622"/>
                  </a:lnTo>
                  <a:cubicBezTo>
                    <a:pt x="4049" y="9646"/>
                    <a:pt x="4287" y="9669"/>
                    <a:pt x="4549" y="9669"/>
                  </a:cubicBezTo>
                  <a:cubicBezTo>
                    <a:pt x="7407" y="9669"/>
                    <a:pt x="9741" y="7359"/>
                    <a:pt x="9741" y="4478"/>
                  </a:cubicBezTo>
                  <a:cubicBezTo>
                    <a:pt x="9741" y="3978"/>
                    <a:pt x="9669" y="3501"/>
                    <a:pt x="9526" y="3049"/>
                  </a:cubicBezTo>
                  <a:lnTo>
                    <a:pt x="9098" y="2620"/>
                  </a:lnTo>
                  <a:lnTo>
                    <a:pt x="7788" y="2168"/>
                  </a:lnTo>
                  <a:lnTo>
                    <a:pt x="7383" y="2358"/>
                  </a:lnTo>
                  <a:lnTo>
                    <a:pt x="5811" y="810"/>
                  </a:lnTo>
                  <a:lnTo>
                    <a:pt x="4549" y="1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53"/>
            <p:cNvSpPr/>
            <p:nvPr/>
          </p:nvSpPr>
          <p:spPr>
            <a:xfrm>
              <a:off x="3242530" y="3527356"/>
              <a:ext cx="211633" cy="266842"/>
            </a:xfrm>
            <a:custGeom>
              <a:avLst/>
              <a:gdLst/>
              <a:ahLst/>
              <a:cxnLst/>
              <a:rect l="l" t="t" r="r" b="b"/>
              <a:pathLst>
                <a:path w="6026" h="7598" extrusionOk="0">
                  <a:moveTo>
                    <a:pt x="3001" y="0"/>
                  </a:moveTo>
                  <a:cubicBezTo>
                    <a:pt x="1334" y="0"/>
                    <a:pt x="1" y="1358"/>
                    <a:pt x="1" y="3025"/>
                  </a:cubicBezTo>
                  <a:lnTo>
                    <a:pt x="1" y="6407"/>
                  </a:lnTo>
                  <a:lnTo>
                    <a:pt x="2001" y="7597"/>
                  </a:lnTo>
                  <a:lnTo>
                    <a:pt x="977" y="6121"/>
                  </a:lnTo>
                  <a:lnTo>
                    <a:pt x="977" y="4978"/>
                  </a:lnTo>
                  <a:lnTo>
                    <a:pt x="5025" y="4978"/>
                  </a:lnTo>
                  <a:lnTo>
                    <a:pt x="5025" y="6121"/>
                  </a:lnTo>
                  <a:lnTo>
                    <a:pt x="4025" y="7597"/>
                  </a:lnTo>
                  <a:lnTo>
                    <a:pt x="6026" y="6407"/>
                  </a:lnTo>
                  <a:lnTo>
                    <a:pt x="6026" y="3025"/>
                  </a:lnTo>
                  <a:cubicBezTo>
                    <a:pt x="6026" y="1358"/>
                    <a:pt x="4668" y="0"/>
                    <a:pt x="30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53"/>
            <p:cNvSpPr/>
            <p:nvPr/>
          </p:nvSpPr>
          <p:spPr>
            <a:xfrm>
              <a:off x="3347928" y="3527356"/>
              <a:ext cx="106238" cy="266842"/>
            </a:xfrm>
            <a:custGeom>
              <a:avLst/>
              <a:gdLst/>
              <a:ahLst/>
              <a:cxnLst/>
              <a:rect l="l" t="t" r="r" b="b"/>
              <a:pathLst>
                <a:path w="3025" h="7598" extrusionOk="0">
                  <a:moveTo>
                    <a:pt x="0" y="0"/>
                  </a:moveTo>
                  <a:lnTo>
                    <a:pt x="0" y="4978"/>
                  </a:lnTo>
                  <a:lnTo>
                    <a:pt x="2024" y="4978"/>
                  </a:lnTo>
                  <a:lnTo>
                    <a:pt x="2024" y="6121"/>
                  </a:lnTo>
                  <a:lnTo>
                    <a:pt x="1024" y="7597"/>
                  </a:lnTo>
                  <a:lnTo>
                    <a:pt x="3025" y="6407"/>
                  </a:lnTo>
                  <a:lnTo>
                    <a:pt x="3025" y="3025"/>
                  </a:lnTo>
                  <a:cubicBezTo>
                    <a:pt x="3025" y="1715"/>
                    <a:pt x="2215" y="596"/>
                    <a:pt x="1048" y="167"/>
                  </a:cubicBezTo>
                  <a:cubicBezTo>
                    <a:pt x="715" y="48"/>
                    <a:pt x="381" y="0"/>
                    <a:pt x="0" y="0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53"/>
            <p:cNvSpPr/>
            <p:nvPr/>
          </p:nvSpPr>
          <p:spPr>
            <a:xfrm>
              <a:off x="3354601" y="3570836"/>
              <a:ext cx="153088" cy="107116"/>
            </a:xfrm>
            <a:custGeom>
              <a:avLst/>
              <a:gdLst/>
              <a:ahLst/>
              <a:cxnLst/>
              <a:rect l="l" t="t" r="r" b="b"/>
              <a:pathLst>
                <a:path w="4359" h="3050" extrusionOk="0">
                  <a:moveTo>
                    <a:pt x="3049" y="1"/>
                  </a:moveTo>
                  <a:lnTo>
                    <a:pt x="453" y="1239"/>
                  </a:lnTo>
                  <a:lnTo>
                    <a:pt x="1" y="3049"/>
                  </a:lnTo>
                  <a:lnTo>
                    <a:pt x="3120" y="2549"/>
                  </a:lnTo>
                  <a:lnTo>
                    <a:pt x="4359" y="453"/>
                  </a:lnTo>
                  <a:lnTo>
                    <a:pt x="30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53"/>
            <p:cNvSpPr/>
            <p:nvPr/>
          </p:nvSpPr>
          <p:spPr>
            <a:xfrm>
              <a:off x="3371354" y="3627381"/>
              <a:ext cx="69432" cy="34242"/>
            </a:xfrm>
            <a:custGeom>
              <a:avLst/>
              <a:gdLst/>
              <a:ahLst/>
              <a:cxnLst/>
              <a:rect l="l" t="t" r="r" b="b"/>
              <a:pathLst>
                <a:path w="1977" h="975" extrusionOk="0">
                  <a:moveTo>
                    <a:pt x="1153" y="0"/>
                  </a:moveTo>
                  <a:cubicBezTo>
                    <a:pt x="1064" y="0"/>
                    <a:pt x="972" y="10"/>
                    <a:pt x="881" y="34"/>
                  </a:cubicBezTo>
                  <a:cubicBezTo>
                    <a:pt x="310" y="177"/>
                    <a:pt x="24" y="725"/>
                    <a:pt x="24" y="725"/>
                  </a:cubicBezTo>
                  <a:lnTo>
                    <a:pt x="0" y="748"/>
                  </a:lnTo>
                  <a:cubicBezTo>
                    <a:pt x="0" y="748"/>
                    <a:pt x="388" y="975"/>
                    <a:pt x="817" y="975"/>
                  </a:cubicBezTo>
                  <a:cubicBezTo>
                    <a:pt x="909" y="975"/>
                    <a:pt x="1003" y="964"/>
                    <a:pt x="1096" y="939"/>
                  </a:cubicBezTo>
                  <a:cubicBezTo>
                    <a:pt x="1619" y="820"/>
                    <a:pt x="1953" y="248"/>
                    <a:pt x="1953" y="248"/>
                  </a:cubicBezTo>
                  <a:lnTo>
                    <a:pt x="1977" y="248"/>
                  </a:lnTo>
                  <a:cubicBezTo>
                    <a:pt x="1977" y="248"/>
                    <a:pt x="1596" y="0"/>
                    <a:pt x="1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53"/>
            <p:cNvSpPr/>
            <p:nvPr/>
          </p:nvSpPr>
          <p:spPr>
            <a:xfrm>
              <a:off x="3382206" y="3635213"/>
              <a:ext cx="41863" cy="20159"/>
            </a:xfrm>
            <a:custGeom>
              <a:avLst/>
              <a:gdLst/>
              <a:ahLst/>
              <a:cxnLst/>
              <a:rect l="l" t="t" r="r" b="b"/>
              <a:pathLst>
                <a:path w="1192" h="574" extrusionOk="0">
                  <a:moveTo>
                    <a:pt x="704" y="1"/>
                  </a:moveTo>
                  <a:cubicBezTo>
                    <a:pt x="646" y="1"/>
                    <a:pt x="585" y="8"/>
                    <a:pt x="525" y="25"/>
                  </a:cubicBezTo>
                  <a:cubicBezTo>
                    <a:pt x="191" y="121"/>
                    <a:pt x="1" y="430"/>
                    <a:pt x="1" y="430"/>
                  </a:cubicBezTo>
                  <a:cubicBezTo>
                    <a:pt x="1" y="430"/>
                    <a:pt x="240" y="574"/>
                    <a:pt x="496" y="574"/>
                  </a:cubicBezTo>
                  <a:cubicBezTo>
                    <a:pt x="553" y="574"/>
                    <a:pt x="611" y="567"/>
                    <a:pt x="667" y="549"/>
                  </a:cubicBezTo>
                  <a:cubicBezTo>
                    <a:pt x="977" y="478"/>
                    <a:pt x="1191" y="144"/>
                    <a:pt x="1191" y="144"/>
                  </a:cubicBezTo>
                  <a:cubicBezTo>
                    <a:pt x="1191" y="144"/>
                    <a:pt x="968" y="1"/>
                    <a:pt x="7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53"/>
            <p:cNvSpPr/>
            <p:nvPr/>
          </p:nvSpPr>
          <p:spPr>
            <a:xfrm>
              <a:off x="3188163" y="3570836"/>
              <a:ext cx="153931" cy="107116"/>
            </a:xfrm>
            <a:custGeom>
              <a:avLst/>
              <a:gdLst/>
              <a:ahLst/>
              <a:cxnLst/>
              <a:rect l="l" t="t" r="r" b="b"/>
              <a:pathLst>
                <a:path w="4383" h="3050" extrusionOk="0">
                  <a:moveTo>
                    <a:pt x="1334" y="1"/>
                  </a:moveTo>
                  <a:lnTo>
                    <a:pt x="1" y="453"/>
                  </a:lnTo>
                  <a:lnTo>
                    <a:pt x="1263" y="2549"/>
                  </a:lnTo>
                  <a:lnTo>
                    <a:pt x="4383" y="3049"/>
                  </a:lnTo>
                  <a:lnTo>
                    <a:pt x="3930" y="1239"/>
                  </a:lnTo>
                  <a:lnTo>
                    <a:pt x="13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53"/>
            <p:cNvSpPr/>
            <p:nvPr/>
          </p:nvSpPr>
          <p:spPr>
            <a:xfrm>
              <a:off x="3255911" y="3627381"/>
              <a:ext cx="68624" cy="34242"/>
            </a:xfrm>
            <a:custGeom>
              <a:avLst/>
              <a:gdLst/>
              <a:ahLst/>
              <a:cxnLst/>
              <a:rect l="l" t="t" r="r" b="b"/>
              <a:pathLst>
                <a:path w="1954" h="975" extrusionOk="0">
                  <a:moveTo>
                    <a:pt x="825" y="0"/>
                  </a:moveTo>
                  <a:cubicBezTo>
                    <a:pt x="381" y="0"/>
                    <a:pt x="1" y="248"/>
                    <a:pt x="1" y="248"/>
                  </a:cubicBezTo>
                  <a:cubicBezTo>
                    <a:pt x="1" y="248"/>
                    <a:pt x="334" y="820"/>
                    <a:pt x="858" y="939"/>
                  </a:cubicBezTo>
                  <a:cubicBezTo>
                    <a:pt x="950" y="964"/>
                    <a:pt x="1044" y="975"/>
                    <a:pt x="1136" y="975"/>
                  </a:cubicBezTo>
                  <a:cubicBezTo>
                    <a:pt x="1566" y="975"/>
                    <a:pt x="1953" y="748"/>
                    <a:pt x="1953" y="748"/>
                  </a:cubicBezTo>
                  <a:lnTo>
                    <a:pt x="1953" y="725"/>
                  </a:lnTo>
                  <a:cubicBezTo>
                    <a:pt x="1953" y="725"/>
                    <a:pt x="1644" y="177"/>
                    <a:pt x="1096" y="34"/>
                  </a:cubicBezTo>
                  <a:cubicBezTo>
                    <a:pt x="1005" y="10"/>
                    <a:pt x="914" y="0"/>
                    <a:pt x="8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53"/>
            <p:cNvSpPr/>
            <p:nvPr/>
          </p:nvSpPr>
          <p:spPr>
            <a:xfrm>
              <a:off x="3272629" y="3635213"/>
              <a:ext cx="41020" cy="20159"/>
            </a:xfrm>
            <a:custGeom>
              <a:avLst/>
              <a:gdLst/>
              <a:ahLst/>
              <a:cxnLst/>
              <a:rect l="l" t="t" r="r" b="b"/>
              <a:pathLst>
                <a:path w="1168" h="574" extrusionOk="0">
                  <a:moveTo>
                    <a:pt x="466" y="1"/>
                  </a:moveTo>
                  <a:cubicBezTo>
                    <a:pt x="208" y="1"/>
                    <a:pt x="1" y="144"/>
                    <a:pt x="1" y="144"/>
                  </a:cubicBezTo>
                  <a:cubicBezTo>
                    <a:pt x="1" y="144"/>
                    <a:pt x="191" y="478"/>
                    <a:pt x="525" y="549"/>
                  </a:cubicBezTo>
                  <a:cubicBezTo>
                    <a:pt x="581" y="567"/>
                    <a:pt x="638" y="574"/>
                    <a:pt x="694" y="574"/>
                  </a:cubicBezTo>
                  <a:cubicBezTo>
                    <a:pt x="945" y="574"/>
                    <a:pt x="1168" y="430"/>
                    <a:pt x="1168" y="430"/>
                  </a:cubicBezTo>
                  <a:cubicBezTo>
                    <a:pt x="1168" y="430"/>
                    <a:pt x="977" y="121"/>
                    <a:pt x="644" y="25"/>
                  </a:cubicBezTo>
                  <a:cubicBezTo>
                    <a:pt x="583" y="8"/>
                    <a:pt x="523" y="1"/>
                    <a:pt x="4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53"/>
            <p:cNvSpPr/>
            <p:nvPr/>
          </p:nvSpPr>
          <p:spPr>
            <a:xfrm>
              <a:off x="3303605" y="3494729"/>
              <a:ext cx="88678" cy="89521"/>
            </a:xfrm>
            <a:custGeom>
              <a:avLst/>
              <a:gdLst/>
              <a:ahLst/>
              <a:cxnLst/>
              <a:rect l="l" t="t" r="r" b="b"/>
              <a:pathLst>
                <a:path w="2525" h="2549" extrusionOk="0">
                  <a:moveTo>
                    <a:pt x="1262" y="1"/>
                  </a:moveTo>
                  <a:lnTo>
                    <a:pt x="0" y="810"/>
                  </a:lnTo>
                  <a:lnTo>
                    <a:pt x="1262" y="2549"/>
                  </a:lnTo>
                  <a:lnTo>
                    <a:pt x="2524" y="810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53"/>
            <p:cNvSpPr/>
            <p:nvPr/>
          </p:nvSpPr>
          <p:spPr>
            <a:xfrm>
              <a:off x="3347928" y="3494729"/>
              <a:ext cx="44357" cy="89521"/>
            </a:xfrm>
            <a:custGeom>
              <a:avLst/>
              <a:gdLst/>
              <a:ahLst/>
              <a:cxnLst/>
              <a:rect l="l" t="t" r="r" b="b"/>
              <a:pathLst>
                <a:path w="1263" h="2549" extrusionOk="0">
                  <a:moveTo>
                    <a:pt x="0" y="1"/>
                  </a:moveTo>
                  <a:lnTo>
                    <a:pt x="0" y="2549"/>
                  </a:lnTo>
                  <a:lnTo>
                    <a:pt x="1048" y="1120"/>
                  </a:lnTo>
                  <a:lnTo>
                    <a:pt x="1262" y="8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6" name="Google Shape;3116;p53"/>
          <p:cNvGrpSpPr/>
          <p:nvPr/>
        </p:nvGrpSpPr>
        <p:grpSpPr>
          <a:xfrm>
            <a:off x="2350949" y="2267777"/>
            <a:ext cx="364687" cy="364686"/>
            <a:chOff x="2350949" y="2267777"/>
            <a:chExt cx="364687" cy="364686"/>
          </a:xfrm>
        </p:grpSpPr>
        <p:sp>
          <p:nvSpPr>
            <p:cNvPr id="3117" name="Google Shape;3117;p53"/>
            <p:cNvSpPr/>
            <p:nvPr/>
          </p:nvSpPr>
          <p:spPr>
            <a:xfrm>
              <a:off x="2350949" y="2267777"/>
              <a:ext cx="363843" cy="364686"/>
            </a:xfrm>
            <a:custGeom>
              <a:avLst/>
              <a:gdLst/>
              <a:ahLst/>
              <a:cxnLst/>
              <a:rect l="l" t="t" r="r" b="b"/>
              <a:pathLst>
                <a:path w="10360" h="10384" extrusionOk="0">
                  <a:moveTo>
                    <a:pt x="5168" y="0"/>
                  </a:moveTo>
                  <a:cubicBezTo>
                    <a:pt x="2310" y="0"/>
                    <a:pt x="0" y="2334"/>
                    <a:pt x="0" y="5192"/>
                  </a:cubicBezTo>
                  <a:cubicBezTo>
                    <a:pt x="0" y="6073"/>
                    <a:pt x="215" y="6906"/>
                    <a:pt x="620" y="7644"/>
                  </a:cubicBezTo>
                  <a:cubicBezTo>
                    <a:pt x="834" y="8049"/>
                    <a:pt x="1310" y="8168"/>
                    <a:pt x="1620" y="8502"/>
                  </a:cubicBezTo>
                  <a:cubicBezTo>
                    <a:pt x="1906" y="8788"/>
                    <a:pt x="2001" y="9311"/>
                    <a:pt x="2358" y="9526"/>
                  </a:cubicBezTo>
                  <a:cubicBezTo>
                    <a:pt x="3168" y="10074"/>
                    <a:pt x="4120" y="10383"/>
                    <a:pt x="5168" y="10383"/>
                  </a:cubicBezTo>
                  <a:cubicBezTo>
                    <a:pt x="8050" y="10383"/>
                    <a:pt x="10360" y="8049"/>
                    <a:pt x="10360" y="5192"/>
                  </a:cubicBezTo>
                  <a:cubicBezTo>
                    <a:pt x="10360" y="4287"/>
                    <a:pt x="10145" y="3453"/>
                    <a:pt x="9741" y="2715"/>
                  </a:cubicBezTo>
                  <a:cubicBezTo>
                    <a:pt x="9574" y="2405"/>
                    <a:pt x="8955" y="2262"/>
                    <a:pt x="8716" y="2000"/>
                  </a:cubicBezTo>
                  <a:cubicBezTo>
                    <a:pt x="8407" y="1619"/>
                    <a:pt x="8431" y="1119"/>
                    <a:pt x="8002" y="834"/>
                  </a:cubicBezTo>
                  <a:cubicBezTo>
                    <a:pt x="7192" y="310"/>
                    <a:pt x="6216" y="0"/>
                    <a:pt x="51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53"/>
            <p:cNvSpPr/>
            <p:nvPr/>
          </p:nvSpPr>
          <p:spPr>
            <a:xfrm>
              <a:off x="2372688" y="2297033"/>
              <a:ext cx="342947" cy="334588"/>
            </a:xfrm>
            <a:custGeom>
              <a:avLst/>
              <a:gdLst/>
              <a:ahLst/>
              <a:cxnLst/>
              <a:rect l="l" t="t" r="r" b="b"/>
              <a:pathLst>
                <a:path w="9765" h="9527" extrusionOk="0">
                  <a:moveTo>
                    <a:pt x="7383" y="1"/>
                  </a:moveTo>
                  <a:lnTo>
                    <a:pt x="6240" y="548"/>
                  </a:lnTo>
                  <a:lnTo>
                    <a:pt x="6288" y="644"/>
                  </a:lnTo>
                  <a:cubicBezTo>
                    <a:pt x="6180" y="691"/>
                    <a:pt x="6109" y="721"/>
                    <a:pt x="6005" y="721"/>
                  </a:cubicBezTo>
                  <a:cubicBezTo>
                    <a:pt x="5901" y="721"/>
                    <a:pt x="5764" y="691"/>
                    <a:pt x="5526" y="620"/>
                  </a:cubicBezTo>
                  <a:cubicBezTo>
                    <a:pt x="5444" y="596"/>
                    <a:pt x="5361" y="585"/>
                    <a:pt x="5278" y="585"/>
                  </a:cubicBezTo>
                  <a:cubicBezTo>
                    <a:pt x="4951" y="585"/>
                    <a:pt x="4620" y="749"/>
                    <a:pt x="4335" y="882"/>
                  </a:cubicBezTo>
                  <a:lnTo>
                    <a:pt x="2311" y="1882"/>
                  </a:lnTo>
                  <a:cubicBezTo>
                    <a:pt x="2025" y="2025"/>
                    <a:pt x="1882" y="2358"/>
                    <a:pt x="2025" y="2620"/>
                  </a:cubicBezTo>
                  <a:cubicBezTo>
                    <a:pt x="2025" y="2644"/>
                    <a:pt x="2049" y="2668"/>
                    <a:pt x="2049" y="2692"/>
                  </a:cubicBezTo>
                  <a:cubicBezTo>
                    <a:pt x="2072" y="2715"/>
                    <a:pt x="2072" y="2739"/>
                    <a:pt x="2096" y="2739"/>
                  </a:cubicBezTo>
                  <a:lnTo>
                    <a:pt x="2906" y="3549"/>
                  </a:lnTo>
                  <a:cubicBezTo>
                    <a:pt x="2906" y="3573"/>
                    <a:pt x="2882" y="3597"/>
                    <a:pt x="2858" y="3597"/>
                  </a:cubicBezTo>
                  <a:cubicBezTo>
                    <a:pt x="2858" y="3620"/>
                    <a:pt x="2834" y="3644"/>
                    <a:pt x="2834" y="3644"/>
                  </a:cubicBezTo>
                  <a:lnTo>
                    <a:pt x="2811" y="3644"/>
                  </a:lnTo>
                  <a:cubicBezTo>
                    <a:pt x="2811" y="3668"/>
                    <a:pt x="2763" y="3716"/>
                    <a:pt x="2763" y="3716"/>
                  </a:cubicBezTo>
                  <a:cubicBezTo>
                    <a:pt x="2763" y="3716"/>
                    <a:pt x="2739" y="3739"/>
                    <a:pt x="2715" y="3763"/>
                  </a:cubicBezTo>
                  <a:lnTo>
                    <a:pt x="3144" y="4168"/>
                  </a:lnTo>
                  <a:cubicBezTo>
                    <a:pt x="3144" y="4192"/>
                    <a:pt x="3144" y="4216"/>
                    <a:pt x="3144" y="4216"/>
                  </a:cubicBezTo>
                  <a:cubicBezTo>
                    <a:pt x="3144" y="4216"/>
                    <a:pt x="3120" y="4239"/>
                    <a:pt x="3120" y="4263"/>
                  </a:cubicBezTo>
                  <a:cubicBezTo>
                    <a:pt x="3120" y="4263"/>
                    <a:pt x="3120" y="4287"/>
                    <a:pt x="3120" y="4287"/>
                  </a:cubicBezTo>
                  <a:cubicBezTo>
                    <a:pt x="3120" y="4501"/>
                    <a:pt x="3168" y="5025"/>
                    <a:pt x="3668" y="5621"/>
                  </a:cubicBezTo>
                  <a:lnTo>
                    <a:pt x="3096" y="5906"/>
                  </a:lnTo>
                  <a:cubicBezTo>
                    <a:pt x="2930" y="5859"/>
                    <a:pt x="2811" y="5811"/>
                    <a:pt x="2787" y="5811"/>
                  </a:cubicBezTo>
                  <a:cubicBezTo>
                    <a:pt x="2695" y="5781"/>
                    <a:pt x="2594" y="5740"/>
                    <a:pt x="2483" y="5740"/>
                  </a:cubicBezTo>
                  <a:cubicBezTo>
                    <a:pt x="2421" y="5740"/>
                    <a:pt x="2355" y="5753"/>
                    <a:pt x="2287" y="5787"/>
                  </a:cubicBezTo>
                  <a:cubicBezTo>
                    <a:pt x="2287" y="5787"/>
                    <a:pt x="2096" y="5883"/>
                    <a:pt x="1834" y="6002"/>
                  </a:cubicBezTo>
                  <a:lnTo>
                    <a:pt x="1787" y="5930"/>
                  </a:lnTo>
                  <a:lnTo>
                    <a:pt x="1" y="6811"/>
                  </a:lnTo>
                  <a:cubicBezTo>
                    <a:pt x="215" y="7192"/>
                    <a:pt x="691" y="7335"/>
                    <a:pt x="1001" y="7645"/>
                  </a:cubicBezTo>
                  <a:cubicBezTo>
                    <a:pt x="1287" y="7955"/>
                    <a:pt x="1382" y="8478"/>
                    <a:pt x="1739" y="8693"/>
                  </a:cubicBezTo>
                  <a:cubicBezTo>
                    <a:pt x="2549" y="9217"/>
                    <a:pt x="3525" y="9526"/>
                    <a:pt x="4549" y="9526"/>
                  </a:cubicBezTo>
                  <a:cubicBezTo>
                    <a:pt x="7431" y="9526"/>
                    <a:pt x="9765" y="7169"/>
                    <a:pt x="9741" y="4311"/>
                  </a:cubicBezTo>
                  <a:cubicBezTo>
                    <a:pt x="9741" y="3430"/>
                    <a:pt x="9503" y="2596"/>
                    <a:pt x="9122" y="1882"/>
                  </a:cubicBezTo>
                  <a:cubicBezTo>
                    <a:pt x="8955" y="1572"/>
                    <a:pt x="8336" y="1429"/>
                    <a:pt x="8097" y="1167"/>
                  </a:cubicBezTo>
                  <a:cubicBezTo>
                    <a:pt x="7764" y="763"/>
                    <a:pt x="7812" y="286"/>
                    <a:pt x="7383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53"/>
            <p:cNvSpPr/>
            <p:nvPr/>
          </p:nvSpPr>
          <p:spPr>
            <a:xfrm>
              <a:off x="2468042" y="2380656"/>
              <a:ext cx="128820" cy="129698"/>
            </a:xfrm>
            <a:custGeom>
              <a:avLst/>
              <a:gdLst/>
              <a:ahLst/>
              <a:cxnLst/>
              <a:rect l="l" t="t" r="r" b="b"/>
              <a:pathLst>
                <a:path w="3668" h="3693" extrusionOk="0">
                  <a:moveTo>
                    <a:pt x="1715" y="1"/>
                  </a:moveTo>
                  <a:lnTo>
                    <a:pt x="1715" y="1"/>
                  </a:lnTo>
                  <a:cubicBezTo>
                    <a:pt x="1715" y="1"/>
                    <a:pt x="1906" y="239"/>
                    <a:pt x="2025" y="477"/>
                  </a:cubicBezTo>
                  <a:cubicBezTo>
                    <a:pt x="1977" y="453"/>
                    <a:pt x="1929" y="453"/>
                    <a:pt x="1882" y="453"/>
                  </a:cubicBezTo>
                  <a:cubicBezTo>
                    <a:pt x="1869" y="453"/>
                    <a:pt x="1827" y="449"/>
                    <a:pt x="1762" y="449"/>
                  </a:cubicBezTo>
                  <a:cubicBezTo>
                    <a:pt x="1475" y="449"/>
                    <a:pt x="738" y="528"/>
                    <a:pt x="0" y="1382"/>
                  </a:cubicBezTo>
                  <a:cubicBezTo>
                    <a:pt x="0" y="1382"/>
                    <a:pt x="310" y="1287"/>
                    <a:pt x="572" y="1239"/>
                  </a:cubicBezTo>
                  <a:lnTo>
                    <a:pt x="572" y="1239"/>
                  </a:lnTo>
                  <a:cubicBezTo>
                    <a:pt x="477" y="1430"/>
                    <a:pt x="429" y="1644"/>
                    <a:pt x="429" y="1858"/>
                  </a:cubicBezTo>
                  <a:cubicBezTo>
                    <a:pt x="429" y="1858"/>
                    <a:pt x="405" y="1882"/>
                    <a:pt x="405" y="1882"/>
                  </a:cubicBezTo>
                  <a:cubicBezTo>
                    <a:pt x="405" y="1882"/>
                    <a:pt x="405" y="1906"/>
                    <a:pt x="405" y="1906"/>
                  </a:cubicBezTo>
                  <a:cubicBezTo>
                    <a:pt x="405" y="1906"/>
                    <a:pt x="405" y="1930"/>
                    <a:pt x="405" y="1930"/>
                  </a:cubicBezTo>
                  <a:cubicBezTo>
                    <a:pt x="405" y="2168"/>
                    <a:pt x="453" y="2930"/>
                    <a:pt x="1382" y="3692"/>
                  </a:cubicBezTo>
                  <a:cubicBezTo>
                    <a:pt x="1382" y="3692"/>
                    <a:pt x="1310" y="3478"/>
                    <a:pt x="1263" y="3240"/>
                  </a:cubicBezTo>
                  <a:lnTo>
                    <a:pt x="1263" y="3240"/>
                  </a:lnTo>
                  <a:cubicBezTo>
                    <a:pt x="1453" y="3335"/>
                    <a:pt x="1667" y="3383"/>
                    <a:pt x="1882" y="3383"/>
                  </a:cubicBezTo>
                  <a:cubicBezTo>
                    <a:pt x="2048" y="3383"/>
                    <a:pt x="2191" y="3359"/>
                    <a:pt x="2334" y="3311"/>
                  </a:cubicBezTo>
                  <a:cubicBezTo>
                    <a:pt x="2406" y="3287"/>
                    <a:pt x="2453" y="3264"/>
                    <a:pt x="2525" y="3240"/>
                  </a:cubicBezTo>
                  <a:cubicBezTo>
                    <a:pt x="2811" y="3097"/>
                    <a:pt x="3358" y="2716"/>
                    <a:pt x="3668" y="1739"/>
                  </a:cubicBezTo>
                  <a:lnTo>
                    <a:pt x="3668" y="1739"/>
                  </a:lnTo>
                  <a:cubicBezTo>
                    <a:pt x="3668" y="1739"/>
                    <a:pt x="3525" y="1882"/>
                    <a:pt x="3334" y="2001"/>
                  </a:cubicBezTo>
                  <a:cubicBezTo>
                    <a:pt x="3334" y="1978"/>
                    <a:pt x="3334" y="1954"/>
                    <a:pt x="3334" y="1930"/>
                  </a:cubicBezTo>
                  <a:cubicBezTo>
                    <a:pt x="3334" y="1739"/>
                    <a:pt x="3311" y="1573"/>
                    <a:pt x="3239" y="1406"/>
                  </a:cubicBezTo>
                  <a:cubicBezTo>
                    <a:pt x="3215" y="1335"/>
                    <a:pt x="3001" y="477"/>
                    <a:pt x="1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53"/>
            <p:cNvSpPr/>
            <p:nvPr/>
          </p:nvSpPr>
          <p:spPr>
            <a:xfrm>
              <a:off x="2532454" y="2383184"/>
              <a:ext cx="64410" cy="116282"/>
            </a:xfrm>
            <a:custGeom>
              <a:avLst/>
              <a:gdLst/>
              <a:ahLst/>
              <a:cxnLst/>
              <a:rect l="l" t="t" r="r" b="b"/>
              <a:pathLst>
                <a:path w="1834" h="3311" extrusionOk="0">
                  <a:moveTo>
                    <a:pt x="0" y="0"/>
                  </a:moveTo>
                  <a:lnTo>
                    <a:pt x="0" y="119"/>
                  </a:lnTo>
                  <a:cubicBezTo>
                    <a:pt x="72" y="191"/>
                    <a:pt x="143" y="286"/>
                    <a:pt x="191" y="405"/>
                  </a:cubicBezTo>
                  <a:cubicBezTo>
                    <a:pt x="143" y="381"/>
                    <a:pt x="95" y="381"/>
                    <a:pt x="48" y="381"/>
                  </a:cubicBezTo>
                  <a:lnTo>
                    <a:pt x="0" y="381"/>
                  </a:lnTo>
                  <a:lnTo>
                    <a:pt x="0" y="3311"/>
                  </a:lnTo>
                  <a:lnTo>
                    <a:pt x="48" y="3311"/>
                  </a:lnTo>
                  <a:cubicBezTo>
                    <a:pt x="214" y="3311"/>
                    <a:pt x="357" y="3287"/>
                    <a:pt x="500" y="3239"/>
                  </a:cubicBezTo>
                  <a:cubicBezTo>
                    <a:pt x="572" y="3215"/>
                    <a:pt x="619" y="3192"/>
                    <a:pt x="691" y="3168"/>
                  </a:cubicBezTo>
                  <a:cubicBezTo>
                    <a:pt x="977" y="3025"/>
                    <a:pt x="1524" y="2644"/>
                    <a:pt x="1834" y="1667"/>
                  </a:cubicBezTo>
                  <a:lnTo>
                    <a:pt x="1834" y="1667"/>
                  </a:lnTo>
                  <a:cubicBezTo>
                    <a:pt x="1834" y="1667"/>
                    <a:pt x="1691" y="1810"/>
                    <a:pt x="1500" y="1929"/>
                  </a:cubicBezTo>
                  <a:cubicBezTo>
                    <a:pt x="1500" y="1906"/>
                    <a:pt x="1500" y="1882"/>
                    <a:pt x="1500" y="1858"/>
                  </a:cubicBezTo>
                  <a:cubicBezTo>
                    <a:pt x="1500" y="1667"/>
                    <a:pt x="1477" y="1501"/>
                    <a:pt x="1405" y="1334"/>
                  </a:cubicBezTo>
                  <a:cubicBezTo>
                    <a:pt x="1381" y="1286"/>
                    <a:pt x="1191" y="45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53"/>
            <p:cNvSpPr/>
            <p:nvPr/>
          </p:nvSpPr>
          <p:spPr>
            <a:xfrm>
              <a:off x="2504006" y="2420061"/>
              <a:ext cx="56894" cy="52856"/>
            </a:xfrm>
            <a:custGeom>
              <a:avLst/>
              <a:gdLst/>
              <a:ahLst/>
              <a:cxnLst/>
              <a:rect l="l" t="t" r="r" b="b"/>
              <a:pathLst>
                <a:path w="1620" h="1505" extrusionOk="0">
                  <a:moveTo>
                    <a:pt x="715" y="0"/>
                  </a:moveTo>
                  <a:cubicBezTo>
                    <a:pt x="560" y="0"/>
                    <a:pt x="367" y="34"/>
                    <a:pt x="143" y="141"/>
                  </a:cubicBezTo>
                  <a:cubicBezTo>
                    <a:pt x="143" y="141"/>
                    <a:pt x="286" y="165"/>
                    <a:pt x="405" y="189"/>
                  </a:cubicBezTo>
                  <a:cubicBezTo>
                    <a:pt x="405" y="213"/>
                    <a:pt x="381" y="236"/>
                    <a:pt x="358" y="236"/>
                  </a:cubicBezTo>
                  <a:cubicBezTo>
                    <a:pt x="334" y="260"/>
                    <a:pt x="0" y="522"/>
                    <a:pt x="48" y="1189"/>
                  </a:cubicBezTo>
                  <a:cubicBezTo>
                    <a:pt x="48" y="1189"/>
                    <a:pt x="96" y="1046"/>
                    <a:pt x="191" y="951"/>
                  </a:cubicBezTo>
                  <a:cubicBezTo>
                    <a:pt x="215" y="1046"/>
                    <a:pt x="262" y="1141"/>
                    <a:pt x="334" y="1213"/>
                  </a:cubicBezTo>
                  <a:lnTo>
                    <a:pt x="358" y="1213"/>
                  </a:lnTo>
                  <a:cubicBezTo>
                    <a:pt x="358" y="1213"/>
                    <a:pt x="358" y="1237"/>
                    <a:pt x="358" y="1237"/>
                  </a:cubicBezTo>
                  <a:cubicBezTo>
                    <a:pt x="444" y="1302"/>
                    <a:pt x="669" y="1505"/>
                    <a:pt x="1140" y="1505"/>
                  </a:cubicBezTo>
                  <a:cubicBezTo>
                    <a:pt x="1186" y="1505"/>
                    <a:pt x="1235" y="1503"/>
                    <a:pt x="1286" y="1499"/>
                  </a:cubicBezTo>
                  <a:cubicBezTo>
                    <a:pt x="1286" y="1499"/>
                    <a:pt x="1191" y="1451"/>
                    <a:pt x="1096" y="1403"/>
                  </a:cubicBezTo>
                  <a:cubicBezTo>
                    <a:pt x="1191" y="1356"/>
                    <a:pt x="1263" y="1308"/>
                    <a:pt x="1358" y="1237"/>
                  </a:cubicBezTo>
                  <a:cubicBezTo>
                    <a:pt x="1405" y="1189"/>
                    <a:pt x="1453" y="1118"/>
                    <a:pt x="1477" y="1046"/>
                  </a:cubicBezTo>
                  <a:cubicBezTo>
                    <a:pt x="1501" y="1022"/>
                    <a:pt x="1501" y="998"/>
                    <a:pt x="1525" y="975"/>
                  </a:cubicBezTo>
                  <a:cubicBezTo>
                    <a:pt x="1572" y="808"/>
                    <a:pt x="1620" y="498"/>
                    <a:pt x="1405" y="70"/>
                  </a:cubicBezTo>
                  <a:cubicBezTo>
                    <a:pt x="1405" y="70"/>
                    <a:pt x="1405" y="165"/>
                    <a:pt x="1382" y="260"/>
                  </a:cubicBezTo>
                  <a:cubicBezTo>
                    <a:pt x="1358" y="260"/>
                    <a:pt x="1358" y="260"/>
                    <a:pt x="1358" y="236"/>
                  </a:cubicBezTo>
                  <a:cubicBezTo>
                    <a:pt x="1286" y="189"/>
                    <a:pt x="1215" y="141"/>
                    <a:pt x="1144" y="94"/>
                  </a:cubicBezTo>
                  <a:cubicBezTo>
                    <a:pt x="1129" y="94"/>
                    <a:pt x="974" y="0"/>
                    <a:pt x="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53"/>
            <p:cNvSpPr/>
            <p:nvPr/>
          </p:nvSpPr>
          <p:spPr>
            <a:xfrm>
              <a:off x="2532454" y="2419991"/>
              <a:ext cx="29290" cy="53277"/>
            </a:xfrm>
            <a:custGeom>
              <a:avLst/>
              <a:gdLst/>
              <a:ahLst/>
              <a:cxnLst/>
              <a:rect l="l" t="t" r="r" b="b"/>
              <a:pathLst>
                <a:path w="834" h="1517" extrusionOk="0">
                  <a:moveTo>
                    <a:pt x="0" y="0"/>
                  </a:moveTo>
                  <a:lnTo>
                    <a:pt x="0" y="1477"/>
                  </a:lnTo>
                  <a:cubicBezTo>
                    <a:pt x="84" y="1505"/>
                    <a:pt x="168" y="1516"/>
                    <a:pt x="261" y="1516"/>
                  </a:cubicBezTo>
                  <a:cubicBezTo>
                    <a:pt x="327" y="1516"/>
                    <a:pt x="398" y="1510"/>
                    <a:pt x="476" y="1501"/>
                  </a:cubicBezTo>
                  <a:cubicBezTo>
                    <a:pt x="476" y="1501"/>
                    <a:pt x="381" y="1477"/>
                    <a:pt x="286" y="1405"/>
                  </a:cubicBezTo>
                  <a:cubicBezTo>
                    <a:pt x="381" y="1381"/>
                    <a:pt x="476" y="1310"/>
                    <a:pt x="548" y="1239"/>
                  </a:cubicBezTo>
                  <a:cubicBezTo>
                    <a:pt x="595" y="1191"/>
                    <a:pt x="643" y="1120"/>
                    <a:pt x="667" y="1048"/>
                  </a:cubicBezTo>
                  <a:cubicBezTo>
                    <a:pt x="691" y="1024"/>
                    <a:pt x="715" y="1000"/>
                    <a:pt x="715" y="977"/>
                  </a:cubicBezTo>
                  <a:cubicBezTo>
                    <a:pt x="762" y="834"/>
                    <a:pt x="834" y="500"/>
                    <a:pt x="595" y="72"/>
                  </a:cubicBezTo>
                  <a:cubicBezTo>
                    <a:pt x="595" y="72"/>
                    <a:pt x="595" y="167"/>
                    <a:pt x="572" y="262"/>
                  </a:cubicBezTo>
                  <a:cubicBezTo>
                    <a:pt x="572" y="262"/>
                    <a:pt x="548" y="262"/>
                    <a:pt x="548" y="238"/>
                  </a:cubicBezTo>
                  <a:cubicBezTo>
                    <a:pt x="476" y="191"/>
                    <a:pt x="405" y="143"/>
                    <a:pt x="334" y="96"/>
                  </a:cubicBezTo>
                  <a:cubicBezTo>
                    <a:pt x="310" y="96"/>
                    <a:pt x="214" y="24"/>
                    <a:pt x="0" y="0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53"/>
            <p:cNvSpPr/>
            <p:nvPr/>
          </p:nvSpPr>
          <p:spPr>
            <a:xfrm>
              <a:off x="2381890" y="2500208"/>
              <a:ext cx="244260" cy="100478"/>
            </a:xfrm>
            <a:custGeom>
              <a:avLst/>
              <a:gdLst/>
              <a:ahLst/>
              <a:cxnLst/>
              <a:rect l="l" t="t" r="r" b="b"/>
              <a:pathLst>
                <a:path w="6955" h="2861" extrusionOk="0">
                  <a:moveTo>
                    <a:pt x="6348" y="1"/>
                  </a:moveTo>
                  <a:cubicBezTo>
                    <a:pt x="6250" y="1"/>
                    <a:pt x="6148" y="24"/>
                    <a:pt x="6049" y="74"/>
                  </a:cubicBezTo>
                  <a:lnTo>
                    <a:pt x="4192" y="1003"/>
                  </a:lnTo>
                  <a:lnTo>
                    <a:pt x="4168" y="1003"/>
                  </a:lnTo>
                  <a:cubicBezTo>
                    <a:pt x="4156" y="1015"/>
                    <a:pt x="4138" y="1020"/>
                    <a:pt x="4120" y="1020"/>
                  </a:cubicBezTo>
                  <a:cubicBezTo>
                    <a:pt x="4103" y="1020"/>
                    <a:pt x="4085" y="1015"/>
                    <a:pt x="4073" y="1003"/>
                  </a:cubicBezTo>
                  <a:lnTo>
                    <a:pt x="2215" y="455"/>
                  </a:lnTo>
                  <a:cubicBezTo>
                    <a:pt x="2191" y="443"/>
                    <a:pt x="2174" y="437"/>
                    <a:pt x="2156" y="437"/>
                  </a:cubicBezTo>
                  <a:cubicBezTo>
                    <a:pt x="2138" y="437"/>
                    <a:pt x="2120" y="443"/>
                    <a:pt x="2096" y="455"/>
                  </a:cubicBezTo>
                  <a:lnTo>
                    <a:pt x="1" y="1479"/>
                  </a:lnTo>
                  <a:cubicBezTo>
                    <a:pt x="72" y="1574"/>
                    <a:pt x="143" y="1669"/>
                    <a:pt x="215" y="1765"/>
                  </a:cubicBezTo>
                  <a:cubicBezTo>
                    <a:pt x="548" y="2193"/>
                    <a:pt x="929" y="2551"/>
                    <a:pt x="1358" y="2860"/>
                  </a:cubicBezTo>
                  <a:lnTo>
                    <a:pt x="2477" y="2312"/>
                  </a:lnTo>
                  <a:cubicBezTo>
                    <a:pt x="2619" y="2235"/>
                    <a:pt x="2705" y="2193"/>
                    <a:pt x="2833" y="2193"/>
                  </a:cubicBezTo>
                  <a:cubicBezTo>
                    <a:pt x="2942" y="2193"/>
                    <a:pt x="3081" y="2223"/>
                    <a:pt x="3311" y="2289"/>
                  </a:cubicBezTo>
                  <a:cubicBezTo>
                    <a:pt x="3403" y="2314"/>
                    <a:pt x="3496" y="2326"/>
                    <a:pt x="3587" y="2326"/>
                  </a:cubicBezTo>
                  <a:cubicBezTo>
                    <a:pt x="3921" y="2326"/>
                    <a:pt x="4245" y="2176"/>
                    <a:pt x="4525" y="2027"/>
                  </a:cubicBezTo>
                  <a:lnTo>
                    <a:pt x="6526" y="1026"/>
                  </a:lnTo>
                  <a:cubicBezTo>
                    <a:pt x="6835" y="884"/>
                    <a:pt x="6954" y="550"/>
                    <a:pt x="6835" y="288"/>
                  </a:cubicBezTo>
                  <a:cubicBezTo>
                    <a:pt x="6811" y="264"/>
                    <a:pt x="6811" y="241"/>
                    <a:pt x="6811" y="241"/>
                  </a:cubicBezTo>
                  <a:cubicBezTo>
                    <a:pt x="6703" y="85"/>
                    <a:pt x="6533" y="1"/>
                    <a:pt x="63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53"/>
            <p:cNvSpPr/>
            <p:nvPr/>
          </p:nvSpPr>
          <p:spPr>
            <a:xfrm>
              <a:off x="2373531" y="2498803"/>
              <a:ext cx="156424" cy="63392"/>
            </a:xfrm>
            <a:custGeom>
              <a:avLst/>
              <a:gdLst/>
              <a:ahLst/>
              <a:cxnLst/>
              <a:rect l="l" t="t" r="r" b="b"/>
              <a:pathLst>
                <a:path w="4454" h="1805" extrusionOk="0">
                  <a:moveTo>
                    <a:pt x="2439" y="1"/>
                  </a:moveTo>
                  <a:cubicBezTo>
                    <a:pt x="2383" y="1"/>
                    <a:pt x="2324" y="12"/>
                    <a:pt x="2263" y="42"/>
                  </a:cubicBezTo>
                  <a:cubicBezTo>
                    <a:pt x="2239" y="66"/>
                    <a:pt x="1096" y="614"/>
                    <a:pt x="0" y="1138"/>
                  </a:cubicBezTo>
                  <a:cubicBezTo>
                    <a:pt x="72" y="1281"/>
                    <a:pt x="167" y="1400"/>
                    <a:pt x="239" y="1519"/>
                  </a:cubicBezTo>
                  <a:cubicBezTo>
                    <a:pt x="310" y="1614"/>
                    <a:pt x="381" y="1709"/>
                    <a:pt x="453" y="1805"/>
                  </a:cubicBezTo>
                  <a:lnTo>
                    <a:pt x="2453" y="828"/>
                  </a:lnTo>
                  <a:lnTo>
                    <a:pt x="3382" y="1114"/>
                  </a:lnTo>
                  <a:cubicBezTo>
                    <a:pt x="3382" y="1114"/>
                    <a:pt x="3858" y="1257"/>
                    <a:pt x="3858" y="1257"/>
                  </a:cubicBezTo>
                  <a:cubicBezTo>
                    <a:pt x="3901" y="1273"/>
                    <a:pt x="3948" y="1281"/>
                    <a:pt x="3995" y="1281"/>
                  </a:cubicBezTo>
                  <a:cubicBezTo>
                    <a:pt x="4158" y="1281"/>
                    <a:pt x="4332" y="1190"/>
                    <a:pt x="4406" y="1043"/>
                  </a:cubicBezTo>
                  <a:cubicBezTo>
                    <a:pt x="4406" y="1043"/>
                    <a:pt x="4430" y="1019"/>
                    <a:pt x="4430" y="1019"/>
                  </a:cubicBezTo>
                  <a:cubicBezTo>
                    <a:pt x="4454" y="900"/>
                    <a:pt x="4430" y="781"/>
                    <a:pt x="4382" y="685"/>
                  </a:cubicBezTo>
                  <a:cubicBezTo>
                    <a:pt x="4311" y="590"/>
                    <a:pt x="4239" y="519"/>
                    <a:pt x="4120" y="495"/>
                  </a:cubicBezTo>
                  <a:cubicBezTo>
                    <a:pt x="4120" y="495"/>
                    <a:pt x="2858" y="114"/>
                    <a:pt x="2763" y="66"/>
                  </a:cubicBezTo>
                  <a:cubicBezTo>
                    <a:pt x="2666" y="50"/>
                    <a:pt x="2558" y="1"/>
                    <a:pt x="24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53"/>
            <p:cNvSpPr/>
            <p:nvPr/>
          </p:nvSpPr>
          <p:spPr>
            <a:xfrm>
              <a:off x="2372688" y="2505300"/>
              <a:ext cx="100408" cy="97037"/>
            </a:xfrm>
            <a:custGeom>
              <a:avLst/>
              <a:gdLst/>
              <a:ahLst/>
              <a:cxnLst/>
              <a:rect l="l" t="t" r="r" b="b"/>
              <a:pathLst>
                <a:path w="2859" h="2763" extrusionOk="0">
                  <a:moveTo>
                    <a:pt x="1787" y="0"/>
                  </a:moveTo>
                  <a:lnTo>
                    <a:pt x="1" y="881"/>
                  </a:lnTo>
                  <a:cubicBezTo>
                    <a:pt x="405" y="1644"/>
                    <a:pt x="1001" y="2310"/>
                    <a:pt x="1739" y="2763"/>
                  </a:cubicBezTo>
                  <a:lnTo>
                    <a:pt x="2858" y="2215"/>
                  </a:lnTo>
                  <a:lnTo>
                    <a:pt x="17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53"/>
            <p:cNvSpPr/>
            <p:nvPr/>
          </p:nvSpPr>
          <p:spPr>
            <a:xfrm>
              <a:off x="2389406" y="2532905"/>
              <a:ext cx="83691" cy="69432"/>
            </a:xfrm>
            <a:custGeom>
              <a:avLst/>
              <a:gdLst/>
              <a:ahLst/>
              <a:cxnLst/>
              <a:rect l="l" t="t" r="r" b="b"/>
              <a:pathLst>
                <a:path w="2383" h="1977" extrusionOk="0">
                  <a:moveTo>
                    <a:pt x="1692" y="0"/>
                  </a:moveTo>
                  <a:lnTo>
                    <a:pt x="1" y="834"/>
                  </a:lnTo>
                  <a:cubicBezTo>
                    <a:pt x="358" y="1286"/>
                    <a:pt x="763" y="1667"/>
                    <a:pt x="1263" y="1977"/>
                  </a:cubicBezTo>
                  <a:lnTo>
                    <a:pt x="2382" y="1429"/>
                  </a:lnTo>
                  <a:lnTo>
                    <a:pt x="1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53"/>
            <p:cNvSpPr/>
            <p:nvPr/>
          </p:nvSpPr>
          <p:spPr>
            <a:xfrm>
              <a:off x="2438751" y="2299526"/>
              <a:ext cx="245102" cy="99916"/>
            </a:xfrm>
            <a:custGeom>
              <a:avLst/>
              <a:gdLst/>
              <a:ahLst/>
              <a:cxnLst/>
              <a:rect l="l" t="t" r="r" b="b"/>
              <a:pathLst>
                <a:path w="6979" h="2845" extrusionOk="0">
                  <a:moveTo>
                    <a:pt x="5597" y="1"/>
                  </a:moveTo>
                  <a:lnTo>
                    <a:pt x="4502" y="549"/>
                  </a:lnTo>
                  <a:cubicBezTo>
                    <a:pt x="4340" y="616"/>
                    <a:pt x="4255" y="661"/>
                    <a:pt x="4116" y="661"/>
                  </a:cubicBezTo>
                  <a:cubicBezTo>
                    <a:pt x="4009" y="661"/>
                    <a:pt x="3872" y="635"/>
                    <a:pt x="3645" y="573"/>
                  </a:cubicBezTo>
                  <a:cubicBezTo>
                    <a:pt x="3557" y="547"/>
                    <a:pt x="3469" y="536"/>
                    <a:pt x="3380" y="536"/>
                  </a:cubicBezTo>
                  <a:cubicBezTo>
                    <a:pt x="3058" y="536"/>
                    <a:pt x="2734" y="685"/>
                    <a:pt x="2454" y="834"/>
                  </a:cubicBezTo>
                  <a:lnTo>
                    <a:pt x="430" y="1811"/>
                  </a:lnTo>
                  <a:cubicBezTo>
                    <a:pt x="144" y="1978"/>
                    <a:pt x="1" y="2311"/>
                    <a:pt x="144" y="2573"/>
                  </a:cubicBezTo>
                  <a:cubicBezTo>
                    <a:pt x="144" y="2573"/>
                    <a:pt x="168" y="2597"/>
                    <a:pt x="168" y="2621"/>
                  </a:cubicBezTo>
                  <a:cubicBezTo>
                    <a:pt x="264" y="2765"/>
                    <a:pt x="447" y="2845"/>
                    <a:pt x="636" y="2845"/>
                  </a:cubicBezTo>
                  <a:cubicBezTo>
                    <a:pt x="728" y="2845"/>
                    <a:pt x="821" y="2826"/>
                    <a:pt x="906" y="2787"/>
                  </a:cubicBezTo>
                  <a:lnTo>
                    <a:pt x="2787" y="1858"/>
                  </a:lnTo>
                  <a:cubicBezTo>
                    <a:pt x="2811" y="1835"/>
                    <a:pt x="2859" y="1835"/>
                    <a:pt x="2906" y="1835"/>
                  </a:cubicBezTo>
                  <a:lnTo>
                    <a:pt x="4764" y="2406"/>
                  </a:lnTo>
                  <a:cubicBezTo>
                    <a:pt x="4772" y="2414"/>
                    <a:pt x="4782" y="2417"/>
                    <a:pt x="4795" y="2417"/>
                  </a:cubicBezTo>
                  <a:cubicBezTo>
                    <a:pt x="4819" y="2417"/>
                    <a:pt x="4851" y="2406"/>
                    <a:pt x="4883" y="2406"/>
                  </a:cubicBezTo>
                  <a:lnTo>
                    <a:pt x="6979" y="1382"/>
                  </a:lnTo>
                  <a:cubicBezTo>
                    <a:pt x="6907" y="1263"/>
                    <a:pt x="6836" y="1168"/>
                    <a:pt x="6764" y="1096"/>
                  </a:cubicBezTo>
                  <a:cubicBezTo>
                    <a:pt x="6431" y="668"/>
                    <a:pt x="6050" y="311"/>
                    <a:pt x="55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53"/>
            <p:cNvSpPr/>
            <p:nvPr/>
          </p:nvSpPr>
          <p:spPr>
            <a:xfrm>
              <a:off x="2534947" y="2338019"/>
              <a:ext cx="156424" cy="62970"/>
            </a:xfrm>
            <a:custGeom>
              <a:avLst/>
              <a:gdLst/>
              <a:ahLst/>
              <a:cxnLst/>
              <a:rect l="l" t="t" r="r" b="b"/>
              <a:pathLst>
                <a:path w="4454" h="1793" extrusionOk="0">
                  <a:moveTo>
                    <a:pt x="4025" y="0"/>
                  </a:moveTo>
                  <a:lnTo>
                    <a:pt x="2025" y="977"/>
                  </a:lnTo>
                  <a:lnTo>
                    <a:pt x="1072" y="667"/>
                  </a:lnTo>
                  <a:cubicBezTo>
                    <a:pt x="1072" y="667"/>
                    <a:pt x="620" y="524"/>
                    <a:pt x="620" y="524"/>
                  </a:cubicBezTo>
                  <a:cubicBezTo>
                    <a:pt x="577" y="510"/>
                    <a:pt x="532" y="504"/>
                    <a:pt x="487" y="504"/>
                  </a:cubicBezTo>
                  <a:cubicBezTo>
                    <a:pt x="301" y="504"/>
                    <a:pt x="106" y="614"/>
                    <a:pt x="48" y="786"/>
                  </a:cubicBezTo>
                  <a:cubicBezTo>
                    <a:pt x="1" y="882"/>
                    <a:pt x="24" y="1024"/>
                    <a:pt x="96" y="1120"/>
                  </a:cubicBezTo>
                  <a:cubicBezTo>
                    <a:pt x="143" y="1191"/>
                    <a:pt x="239" y="1263"/>
                    <a:pt x="334" y="1310"/>
                  </a:cubicBezTo>
                  <a:cubicBezTo>
                    <a:pt x="334" y="1310"/>
                    <a:pt x="1620" y="1691"/>
                    <a:pt x="1715" y="1715"/>
                  </a:cubicBezTo>
                  <a:cubicBezTo>
                    <a:pt x="1815" y="1748"/>
                    <a:pt x="1926" y="1793"/>
                    <a:pt x="2040" y="1793"/>
                  </a:cubicBezTo>
                  <a:cubicBezTo>
                    <a:pt x="2090" y="1793"/>
                    <a:pt x="2141" y="1784"/>
                    <a:pt x="2192" y="1763"/>
                  </a:cubicBezTo>
                  <a:cubicBezTo>
                    <a:pt x="2239" y="1739"/>
                    <a:pt x="3382" y="1167"/>
                    <a:pt x="4454" y="643"/>
                  </a:cubicBezTo>
                  <a:cubicBezTo>
                    <a:pt x="4382" y="524"/>
                    <a:pt x="4311" y="405"/>
                    <a:pt x="4240" y="286"/>
                  </a:cubicBezTo>
                  <a:cubicBezTo>
                    <a:pt x="4168" y="167"/>
                    <a:pt x="4097" y="72"/>
                    <a:pt x="4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53"/>
            <p:cNvSpPr/>
            <p:nvPr/>
          </p:nvSpPr>
          <p:spPr>
            <a:xfrm>
              <a:off x="2591808" y="2297033"/>
              <a:ext cx="101251" cy="97037"/>
            </a:xfrm>
            <a:custGeom>
              <a:avLst/>
              <a:gdLst/>
              <a:ahLst/>
              <a:cxnLst/>
              <a:rect l="l" t="t" r="r" b="b"/>
              <a:pathLst>
                <a:path w="2883" h="2763" extrusionOk="0">
                  <a:moveTo>
                    <a:pt x="1144" y="1"/>
                  </a:moveTo>
                  <a:lnTo>
                    <a:pt x="1" y="548"/>
                  </a:lnTo>
                  <a:lnTo>
                    <a:pt x="1096" y="2763"/>
                  </a:lnTo>
                  <a:lnTo>
                    <a:pt x="2883" y="1882"/>
                  </a:lnTo>
                  <a:cubicBezTo>
                    <a:pt x="2740" y="1644"/>
                    <a:pt x="2573" y="1382"/>
                    <a:pt x="2406" y="1167"/>
                  </a:cubicBezTo>
                  <a:cubicBezTo>
                    <a:pt x="2049" y="715"/>
                    <a:pt x="1620" y="310"/>
                    <a:pt x="1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53"/>
            <p:cNvSpPr/>
            <p:nvPr/>
          </p:nvSpPr>
          <p:spPr>
            <a:xfrm>
              <a:off x="2591808" y="2297033"/>
              <a:ext cx="84534" cy="69467"/>
            </a:xfrm>
            <a:custGeom>
              <a:avLst/>
              <a:gdLst/>
              <a:ahLst/>
              <a:cxnLst/>
              <a:rect l="l" t="t" r="r" b="b"/>
              <a:pathLst>
                <a:path w="2407" h="1978" extrusionOk="0">
                  <a:moveTo>
                    <a:pt x="1144" y="1"/>
                  </a:moveTo>
                  <a:lnTo>
                    <a:pt x="1" y="548"/>
                  </a:lnTo>
                  <a:lnTo>
                    <a:pt x="715" y="1977"/>
                  </a:lnTo>
                  <a:lnTo>
                    <a:pt x="2406" y="1167"/>
                  </a:lnTo>
                  <a:cubicBezTo>
                    <a:pt x="2049" y="715"/>
                    <a:pt x="1620" y="310"/>
                    <a:pt x="1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1" name="Google Shape;3131;p53"/>
          <p:cNvGrpSpPr/>
          <p:nvPr/>
        </p:nvGrpSpPr>
        <p:grpSpPr>
          <a:xfrm>
            <a:off x="2371846" y="2874141"/>
            <a:ext cx="363880" cy="364693"/>
            <a:chOff x="2371846" y="2874141"/>
            <a:chExt cx="363880" cy="364693"/>
          </a:xfrm>
        </p:grpSpPr>
        <p:sp>
          <p:nvSpPr>
            <p:cNvPr id="3132" name="Google Shape;3132;p53"/>
            <p:cNvSpPr/>
            <p:nvPr/>
          </p:nvSpPr>
          <p:spPr>
            <a:xfrm>
              <a:off x="2371846" y="2874141"/>
              <a:ext cx="363878" cy="324825"/>
            </a:xfrm>
            <a:custGeom>
              <a:avLst/>
              <a:gdLst/>
              <a:ahLst/>
              <a:cxnLst/>
              <a:rect l="l" t="t" r="r" b="b"/>
              <a:pathLst>
                <a:path w="10361" h="9249" extrusionOk="0">
                  <a:moveTo>
                    <a:pt x="5168" y="0"/>
                  </a:moveTo>
                  <a:cubicBezTo>
                    <a:pt x="2311" y="0"/>
                    <a:pt x="1" y="2334"/>
                    <a:pt x="1" y="5192"/>
                  </a:cubicBezTo>
                  <a:cubicBezTo>
                    <a:pt x="1" y="6621"/>
                    <a:pt x="572" y="7931"/>
                    <a:pt x="1525" y="8859"/>
                  </a:cubicBezTo>
                  <a:cubicBezTo>
                    <a:pt x="1815" y="9149"/>
                    <a:pt x="2139" y="9249"/>
                    <a:pt x="2492" y="9249"/>
                  </a:cubicBezTo>
                  <a:cubicBezTo>
                    <a:pt x="3270" y="9249"/>
                    <a:pt x="4185" y="8764"/>
                    <a:pt x="5168" y="8764"/>
                  </a:cubicBezTo>
                  <a:cubicBezTo>
                    <a:pt x="6152" y="8764"/>
                    <a:pt x="7078" y="9249"/>
                    <a:pt x="7863" y="9249"/>
                  </a:cubicBezTo>
                  <a:cubicBezTo>
                    <a:pt x="8219" y="9249"/>
                    <a:pt x="8546" y="9149"/>
                    <a:pt x="8836" y="8859"/>
                  </a:cubicBezTo>
                  <a:cubicBezTo>
                    <a:pt x="9789" y="7907"/>
                    <a:pt x="10360" y="6621"/>
                    <a:pt x="10360" y="5192"/>
                  </a:cubicBezTo>
                  <a:cubicBezTo>
                    <a:pt x="10360" y="2334"/>
                    <a:pt x="8050" y="0"/>
                    <a:pt x="5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53"/>
            <p:cNvSpPr/>
            <p:nvPr/>
          </p:nvSpPr>
          <p:spPr>
            <a:xfrm>
              <a:off x="2425370" y="2895038"/>
              <a:ext cx="310355" cy="304209"/>
            </a:xfrm>
            <a:custGeom>
              <a:avLst/>
              <a:gdLst/>
              <a:ahLst/>
              <a:cxnLst/>
              <a:rect l="l" t="t" r="r" b="b"/>
              <a:pathLst>
                <a:path w="8837" h="8662" extrusionOk="0">
                  <a:moveTo>
                    <a:pt x="3590" y="0"/>
                  </a:moveTo>
                  <a:cubicBezTo>
                    <a:pt x="3206" y="0"/>
                    <a:pt x="1096" y="104"/>
                    <a:pt x="1096" y="3144"/>
                  </a:cubicBezTo>
                  <a:lnTo>
                    <a:pt x="1096" y="6026"/>
                  </a:lnTo>
                  <a:cubicBezTo>
                    <a:pt x="477" y="6169"/>
                    <a:pt x="1" y="6740"/>
                    <a:pt x="1" y="7407"/>
                  </a:cubicBezTo>
                  <a:lnTo>
                    <a:pt x="1" y="8264"/>
                  </a:lnTo>
                  <a:cubicBezTo>
                    <a:pt x="25" y="8288"/>
                    <a:pt x="25" y="8288"/>
                    <a:pt x="25" y="8288"/>
                  </a:cubicBezTo>
                  <a:cubicBezTo>
                    <a:pt x="309" y="8566"/>
                    <a:pt x="627" y="8662"/>
                    <a:pt x="973" y="8662"/>
                  </a:cubicBezTo>
                  <a:cubicBezTo>
                    <a:pt x="1755" y="8662"/>
                    <a:pt x="2677" y="8169"/>
                    <a:pt x="3668" y="8169"/>
                  </a:cubicBezTo>
                  <a:cubicBezTo>
                    <a:pt x="4651" y="8169"/>
                    <a:pt x="5567" y="8654"/>
                    <a:pt x="6353" y="8654"/>
                  </a:cubicBezTo>
                  <a:cubicBezTo>
                    <a:pt x="6709" y="8654"/>
                    <a:pt x="7039" y="8554"/>
                    <a:pt x="7336" y="8264"/>
                  </a:cubicBezTo>
                  <a:cubicBezTo>
                    <a:pt x="8265" y="7312"/>
                    <a:pt x="8836" y="6026"/>
                    <a:pt x="8836" y="4597"/>
                  </a:cubicBezTo>
                  <a:cubicBezTo>
                    <a:pt x="8836" y="4430"/>
                    <a:pt x="8836" y="4264"/>
                    <a:pt x="8812" y="4097"/>
                  </a:cubicBezTo>
                  <a:lnTo>
                    <a:pt x="5478" y="787"/>
                  </a:lnTo>
                  <a:cubicBezTo>
                    <a:pt x="4837" y="39"/>
                    <a:pt x="3947" y="0"/>
                    <a:pt x="3702" y="0"/>
                  </a:cubicBezTo>
                  <a:cubicBezTo>
                    <a:pt x="3674" y="0"/>
                    <a:pt x="3654" y="1"/>
                    <a:pt x="3644" y="1"/>
                  </a:cubicBezTo>
                  <a:cubicBezTo>
                    <a:pt x="3636" y="1"/>
                    <a:pt x="3618" y="0"/>
                    <a:pt x="3590" y="0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53"/>
            <p:cNvSpPr/>
            <p:nvPr/>
          </p:nvSpPr>
          <p:spPr>
            <a:xfrm>
              <a:off x="2463863" y="2895038"/>
              <a:ext cx="179850" cy="253461"/>
            </a:xfrm>
            <a:custGeom>
              <a:avLst/>
              <a:gdLst/>
              <a:ahLst/>
              <a:cxnLst/>
              <a:rect l="l" t="t" r="r" b="b"/>
              <a:pathLst>
                <a:path w="5121" h="7217" extrusionOk="0">
                  <a:moveTo>
                    <a:pt x="2494" y="0"/>
                  </a:moveTo>
                  <a:cubicBezTo>
                    <a:pt x="2110" y="0"/>
                    <a:pt x="0" y="104"/>
                    <a:pt x="0" y="3144"/>
                  </a:cubicBezTo>
                  <a:lnTo>
                    <a:pt x="0" y="7217"/>
                  </a:lnTo>
                  <a:lnTo>
                    <a:pt x="5120" y="7217"/>
                  </a:lnTo>
                  <a:lnTo>
                    <a:pt x="5120" y="3144"/>
                  </a:lnTo>
                  <a:cubicBezTo>
                    <a:pt x="5120" y="104"/>
                    <a:pt x="2990" y="0"/>
                    <a:pt x="2604" y="0"/>
                  </a:cubicBezTo>
                  <a:cubicBezTo>
                    <a:pt x="2575" y="0"/>
                    <a:pt x="2557" y="1"/>
                    <a:pt x="2548" y="1"/>
                  </a:cubicBezTo>
                  <a:cubicBezTo>
                    <a:pt x="2540" y="1"/>
                    <a:pt x="2522" y="0"/>
                    <a:pt x="24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53"/>
            <p:cNvSpPr/>
            <p:nvPr/>
          </p:nvSpPr>
          <p:spPr>
            <a:xfrm>
              <a:off x="2553351" y="2895038"/>
              <a:ext cx="90364" cy="253461"/>
            </a:xfrm>
            <a:custGeom>
              <a:avLst/>
              <a:gdLst/>
              <a:ahLst/>
              <a:cxnLst/>
              <a:rect l="l" t="t" r="r" b="b"/>
              <a:pathLst>
                <a:path w="2573" h="7217" extrusionOk="0">
                  <a:moveTo>
                    <a:pt x="52" y="1"/>
                  </a:moveTo>
                  <a:cubicBezTo>
                    <a:pt x="28" y="1"/>
                    <a:pt x="11" y="1"/>
                    <a:pt x="0" y="1"/>
                  </a:cubicBezTo>
                  <a:lnTo>
                    <a:pt x="0" y="7217"/>
                  </a:lnTo>
                  <a:lnTo>
                    <a:pt x="2572" y="7217"/>
                  </a:lnTo>
                  <a:lnTo>
                    <a:pt x="2572" y="3144"/>
                  </a:lnTo>
                  <a:cubicBezTo>
                    <a:pt x="2572" y="85"/>
                    <a:pt x="448" y="1"/>
                    <a:pt x="52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53"/>
            <p:cNvSpPr/>
            <p:nvPr/>
          </p:nvSpPr>
          <p:spPr>
            <a:xfrm>
              <a:off x="2505692" y="3058140"/>
              <a:ext cx="95351" cy="49379"/>
            </a:xfrm>
            <a:custGeom>
              <a:avLst/>
              <a:gdLst/>
              <a:ahLst/>
              <a:cxnLst/>
              <a:rect l="l" t="t" r="r" b="b"/>
              <a:pathLst>
                <a:path w="2715" h="1406" extrusionOk="0">
                  <a:moveTo>
                    <a:pt x="238" y="1"/>
                  </a:moveTo>
                  <a:lnTo>
                    <a:pt x="0" y="1406"/>
                  </a:lnTo>
                  <a:lnTo>
                    <a:pt x="2715" y="1406"/>
                  </a:lnTo>
                  <a:lnTo>
                    <a:pt x="25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53"/>
            <p:cNvSpPr/>
            <p:nvPr/>
          </p:nvSpPr>
          <p:spPr>
            <a:xfrm>
              <a:off x="2553351" y="3058140"/>
              <a:ext cx="47693" cy="49379"/>
            </a:xfrm>
            <a:custGeom>
              <a:avLst/>
              <a:gdLst/>
              <a:ahLst/>
              <a:cxnLst/>
              <a:rect l="l" t="t" r="r" b="b"/>
              <a:pathLst>
                <a:path w="1358" h="1406" extrusionOk="0">
                  <a:moveTo>
                    <a:pt x="0" y="1"/>
                  </a:moveTo>
                  <a:lnTo>
                    <a:pt x="0" y="1406"/>
                  </a:lnTo>
                  <a:lnTo>
                    <a:pt x="1358" y="1406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rgbClr val="0082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53"/>
            <p:cNvSpPr/>
            <p:nvPr/>
          </p:nvSpPr>
          <p:spPr>
            <a:xfrm>
              <a:off x="2480580" y="2907611"/>
              <a:ext cx="148909" cy="178164"/>
            </a:xfrm>
            <a:custGeom>
              <a:avLst/>
              <a:gdLst/>
              <a:ahLst/>
              <a:cxnLst/>
              <a:rect l="l" t="t" r="r" b="b"/>
              <a:pathLst>
                <a:path w="4240" h="5073" extrusionOk="0">
                  <a:moveTo>
                    <a:pt x="2072" y="0"/>
                  </a:moveTo>
                  <a:cubicBezTo>
                    <a:pt x="1215" y="0"/>
                    <a:pt x="167" y="691"/>
                    <a:pt x="1" y="1881"/>
                  </a:cubicBezTo>
                  <a:cubicBezTo>
                    <a:pt x="1" y="1953"/>
                    <a:pt x="1" y="2048"/>
                    <a:pt x="1" y="2143"/>
                  </a:cubicBezTo>
                  <a:cubicBezTo>
                    <a:pt x="24" y="2405"/>
                    <a:pt x="96" y="3048"/>
                    <a:pt x="215" y="3310"/>
                  </a:cubicBezTo>
                  <a:cubicBezTo>
                    <a:pt x="215" y="3310"/>
                    <a:pt x="215" y="3310"/>
                    <a:pt x="215" y="3334"/>
                  </a:cubicBezTo>
                  <a:cubicBezTo>
                    <a:pt x="739" y="4668"/>
                    <a:pt x="1572" y="5001"/>
                    <a:pt x="2072" y="5072"/>
                  </a:cubicBezTo>
                  <a:cubicBezTo>
                    <a:pt x="2596" y="5001"/>
                    <a:pt x="3430" y="4668"/>
                    <a:pt x="3930" y="3334"/>
                  </a:cubicBezTo>
                  <a:cubicBezTo>
                    <a:pt x="3954" y="3310"/>
                    <a:pt x="3954" y="3310"/>
                    <a:pt x="3954" y="3310"/>
                  </a:cubicBezTo>
                  <a:cubicBezTo>
                    <a:pt x="4025" y="3120"/>
                    <a:pt x="4097" y="2715"/>
                    <a:pt x="4121" y="2429"/>
                  </a:cubicBezTo>
                  <a:cubicBezTo>
                    <a:pt x="4240" y="1429"/>
                    <a:pt x="3668" y="452"/>
                    <a:pt x="2715" y="119"/>
                  </a:cubicBezTo>
                  <a:cubicBezTo>
                    <a:pt x="2501" y="48"/>
                    <a:pt x="2287" y="0"/>
                    <a:pt x="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53"/>
            <p:cNvSpPr/>
            <p:nvPr/>
          </p:nvSpPr>
          <p:spPr>
            <a:xfrm>
              <a:off x="2553351" y="2907611"/>
              <a:ext cx="76140" cy="178164"/>
            </a:xfrm>
            <a:custGeom>
              <a:avLst/>
              <a:gdLst/>
              <a:ahLst/>
              <a:cxnLst/>
              <a:rect l="l" t="t" r="r" b="b"/>
              <a:pathLst>
                <a:path w="2168" h="5073" extrusionOk="0">
                  <a:moveTo>
                    <a:pt x="0" y="0"/>
                  </a:moveTo>
                  <a:lnTo>
                    <a:pt x="0" y="5072"/>
                  </a:lnTo>
                  <a:cubicBezTo>
                    <a:pt x="524" y="5001"/>
                    <a:pt x="1358" y="4668"/>
                    <a:pt x="1858" y="3334"/>
                  </a:cubicBezTo>
                  <a:cubicBezTo>
                    <a:pt x="1858" y="3334"/>
                    <a:pt x="1882" y="3310"/>
                    <a:pt x="1882" y="3310"/>
                  </a:cubicBezTo>
                  <a:cubicBezTo>
                    <a:pt x="1953" y="3120"/>
                    <a:pt x="2025" y="2715"/>
                    <a:pt x="2049" y="2405"/>
                  </a:cubicBezTo>
                  <a:cubicBezTo>
                    <a:pt x="2168" y="1429"/>
                    <a:pt x="1620" y="500"/>
                    <a:pt x="715" y="143"/>
                  </a:cubicBezTo>
                  <a:cubicBezTo>
                    <a:pt x="477" y="48"/>
                    <a:pt x="239" y="0"/>
                    <a:pt x="0" y="0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53"/>
            <p:cNvSpPr/>
            <p:nvPr/>
          </p:nvSpPr>
          <p:spPr>
            <a:xfrm>
              <a:off x="2424562" y="3105834"/>
              <a:ext cx="256797" cy="132999"/>
            </a:xfrm>
            <a:custGeom>
              <a:avLst/>
              <a:gdLst/>
              <a:ahLst/>
              <a:cxnLst/>
              <a:rect l="l" t="t" r="r" b="b"/>
              <a:pathLst>
                <a:path w="7312" h="3787" extrusionOk="0">
                  <a:moveTo>
                    <a:pt x="1429" y="0"/>
                  </a:moveTo>
                  <a:cubicBezTo>
                    <a:pt x="643" y="0"/>
                    <a:pt x="0" y="619"/>
                    <a:pt x="0" y="1405"/>
                  </a:cubicBezTo>
                  <a:lnTo>
                    <a:pt x="0" y="2262"/>
                  </a:lnTo>
                  <a:cubicBezTo>
                    <a:pt x="953" y="3191"/>
                    <a:pt x="2239" y="3787"/>
                    <a:pt x="3667" y="3787"/>
                  </a:cubicBezTo>
                  <a:cubicBezTo>
                    <a:pt x="5096" y="3787"/>
                    <a:pt x="6382" y="3191"/>
                    <a:pt x="7311" y="2262"/>
                  </a:cubicBezTo>
                  <a:lnTo>
                    <a:pt x="7311" y="1405"/>
                  </a:lnTo>
                  <a:cubicBezTo>
                    <a:pt x="7311" y="619"/>
                    <a:pt x="6692" y="0"/>
                    <a:pt x="59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53"/>
            <p:cNvSpPr/>
            <p:nvPr/>
          </p:nvSpPr>
          <p:spPr>
            <a:xfrm>
              <a:off x="2553351" y="3105834"/>
              <a:ext cx="128012" cy="132999"/>
            </a:xfrm>
            <a:custGeom>
              <a:avLst/>
              <a:gdLst/>
              <a:ahLst/>
              <a:cxnLst/>
              <a:rect l="l" t="t" r="r" b="b"/>
              <a:pathLst>
                <a:path w="3645" h="3787" extrusionOk="0">
                  <a:moveTo>
                    <a:pt x="0" y="0"/>
                  </a:moveTo>
                  <a:lnTo>
                    <a:pt x="0" y="3787"/>
                  </a:lnTo>
                  <a:cubicBezTo>
                    <a:pt x="1429" y="3787"/>
                    <a:pt x="2715" y="3191"/>
                    <a:pt x="3644" y="2262"/>
                  </a:cubicBezTo>
                  <a:lnTo>
                    <a:pt x="3644" y="1405"/>
                  </a:lnTo>
                  <a:cubicBezTo>
                    <a:pt x="3644" y="1048"/>
                    <a:pt x="3525" y="738"/>
                    <a:pt x="3311" y="500"/>
                  </a:cubicBezTo>
                  <a:cubicBezTo>
                    <a:pt x="3073" y="191"/>
                    <a:pt x="2668" y="0"/>
                    <a:pt x="2239" y="0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53"/>
            <p:cNvSpPr/>
            <p:nvPr/>
          </p:nvSpPr>
          <p:spPr>
            <a:xfrm>
              <a:off x="2459683" y="3167717"/>
              <a:ext cx="21774" cy="55244"/>
            </a:xfrm>
            <a:custGeom>
              <a:avLst/>
              <a:gdLst/>
              <a:ahLst/>
              <a:cxnLst/>
              <a:rect l="l" t="t" r="r" b="b"/>
              <a:pathLst>
                <a:path w="620" h="1573" extrusionOk="0">
                  <a:moveTo>
                    <a:pt x="0" y="0"/>
                  </a:moveTo>
                  <a:lnTo>
                    <a:pt x="0" y="1262"/>
                  </a:lnTo>
                  <a:cubicBezTo>
                    <a:pt x="191" y="1382"/>
                    <a:pt x="405" y="1477"/>
                    <a:pt x="619" y="1572"/>
                  </a:cubicBezTo>
                  <a:lnTo>
                    <a:pt x="6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53"/>
            <p:cNvSpPr/>
            <p:nvPr/>
          </p:nvSpPr>
          <p:spPr>
            <a:xfrm>
              <a:off x="2626122" y="3167717"/>
              <a:ext cx="21774" cy="55244"/>
            </a:xfrm>
            <a:custGeom>
              <a:avLst/>
              <a:gdLst/>
              <a:ahLst/>
              <a:cxnLst/>
              <a:rect l="l" t="t" r="r" b="b"/>
              <a:pathLst>
                <a:path w="620" h="1573" extrusionOk="0">
                  <a:moveTo>
                    <a:pt x="0" y="0"/>
                  </a:moveTo>
                  <a:lnTo>
                    <a:pt x="0" y="1572"/>
                  </a:lnTo>
                  <a:cubicBezTo>
                    <a:pt x="215" y="1477"/>
                    <a:pt x="405" y="1382"/>
                    <a:pt x="620" y="1262"/>
                  </a:cubicBezTo>
                  <a:lnTo>
                    <a:pt x="6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53"/>
            <p:cNvSpPr/>
            <p:nvPr/>
          </p:nvSpPr>
          <p:spPr>
            <a:xfrm>
              <a:off x="2475558" y="2905082"/>
              <a:ext cx="156460" cy="84499"/>
            </a:xfrm>
            <a:custGeom>
              <a:avLst/>
              <a:gdLst/>
              <a:ahLst/>
              <a:cxnLst/>
              <a:rect l="l" t="t" r="r" b="b"/>
              <a:pathLst>
                <a:path w="4455" h="2406" extrusionOk="0">
                  <a:moveTo>
                    <a:pt x="2215" y="1"/>
                  </a:moveTo>
                  <a:cubicBezTo>
                    <a:pt x="977" y="1"/>
                    <a:pt x="1" y="977"/>
                    <a:pt x="1" y="2215"/>
                  </a:cubicBezTo>
                  <a:lnTo>
                    <a:pt x="1" y="2406"/>
                  </a:lnTo>
                  <a:lnTo>
                    <a:pt x="4454" y="2406"/>
                  </a:lnTo>
                  <a:lnTo>
                    <a:pt x="4454" y="2215"/>
                  </a:lnTo>
                  <a:cubicBezTo>
                    <a:pt x="4454" y="977"/>
                    <a:pt x="3454" y="1"/>
                    <a:pt x="22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53"/>
            <p:cNvSpPr/>
            <p:nvPr/>
          </p:nvSpPr>
          <p:spPr>
            <a:xfrm>
              <a:off x="2553351" y="2905082"/>
              <a:ext cx="78669" cy="84499"/>
            </a:xfrm>
            <a:custGeom>
              <a:avLst/>
              <a:gdLst/>
              <a:ahLst/>
              <a:cxnLst/>
              <a:rect l="l" t="t" r="r" b="b"/>
              <a:pathLst>
                <a:path w="2240" h="2406" extrusionOk="0">
                  <a:moveTo>
                    <a:pt x="0" y="1"/>
                  </a:moveTo>
                  <a:lnTo>
                    <a:pt x="0" y="2406"/>
                  </a:lnTo>
                  <a:lnTo>
                    <a:pt x="2239" y="2406"/>
                  </a:lnTo>
                  <a:lnTo>
                    <a:pt x="2239" y="2215"/>
                  </a:lnTo>
                  <a:cubicBezTo>
                    <a:pt x="2239" y="1001"/>
                    <a:pt x="1239" y="1"/>
                    <a:pt x="0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53"/>
            <p:cNvSpPr/>
            <p:nvPr/>
          </p:nvSpPr>
          <p:spPr>
            <a:xfrm>
              <a:off x="2497298" y="2995519"/>
              <a:ext cx="46885" cy="24092"/>
            </a:xfrm>
            <a:custGeom>
              <a:avLst/>
              <a:gdLst/>
              <a:ahLst/>
              <a:cxnLst/>
              <a:rect l="l" t="t" r="r" b="b"/>
              <a:pathLst>
                <a:path w="1335" h="686" extrusionOk="0">
                  <a:moveTo>
                    <a:pt x="566" y="0"/>
                  </a:moveTo>
                  <a:cubicBezTo>
                    <a:pt x="257" y="0"/>
                    <a:pt x="1" y="188"/>
                    <a:pt x="1" y="188"/>
                  </a:cubicBezTo>
                  <a:cubicBezTo>
                    <a:pt x="1" y="188"/>
                    <a:pt x="239" y="593"/>
                    <a:pt x="596" y="664"/>
                  </a:cubicBezTo>
                  <a:cubicBezTo>
                    <a:pt x="651" y="679"/>
                    <a:pt x="707" y="685"/>
                    <a:pt x="761" y="685"/>
                  </a:cubicBezTo>
                  <a:cubicBezTo>
                    <a:pt x="1062" y="685"/>
                    <a:pt x="1335" y="498"/>
                    <a:pt x="1335" y="498"/>
                  </a:cubicBezTo>
                  <a:cubicBezTo>
                    <a:pt x="1335" y="498"/>
                    <a:pt x="1120" y="117"/>
                    <a:pt x="739" y="21"/>
                  </a:cubicBezTo>
                  <a:cubicBezTo>
                    <a:pt x="681" y="7"/>
                    <a:pt x="622" y="0"/>
                    <a:pt x="5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53"/>
            <p:cNvSpPr/>
            <p:nvPr/>
          </p:nvSpPr>
          <p:spPr>
            <a:xfrm>
              <a:off x="2505692" y="3000576"/>
              <a:ext cx="30133" cy="14434"/>
            </a:xfrm>
            <a:custGeom>
              <a:avLst/>
              <a:gdLst/>
              <a:ahLst/>
              <a:cxnLst/>
              <a:rect l="l" t="t" r="r" b="b"/>
              <a:pathLst>
                <a:path w="858" h="411" extrusionOk="0">
                  <a:moveTo>
                    <a:pt x="335" y="0"/>
                  </a:moveTo>
                  <a:cubicBezTo>
                    <a:pt x="152" y="0"/>
                    <a:pt x="0" y="92"/>
                    <a:pt x="0" y="92"/>
                  </a:cubicBezTo>
                  <a:cubicBezTo>
                    <a:pt x="0" y="92"/>
                    <a:pt x="143" y="330"/>
                    <a:pt x="381" y="401"/>
                  </a:cubicBezTo>
                  <a:cubicBezTo>
                    <a:pt x="415" y="408"/>
                    <a:pt x="449" y="411"/>
                    <a:pt x="482" y="411"/>
                  </a:cubicBezTo>
                  <a:cubicBezTo>
                    <a:pt x="682" y="411"/>
                    <a:pt x="857" y="306"/>
                    <a:pt x="857" y="306"/>
                  </a:cubicBezTo>
                  <a:cubicBezTo>
                    <a:pt x="857" y="306"/>
                    <a:pt x="715" y="68"/>
                    <a:pt x="476" y="20"/>
                  </a:cubicBezTo>
                  <a:cubicBezTo>
                    <a:pt x="429" y="6"/>
                    <a:pt x="381" y="0"/>
                    <a:pt x="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53"/>
            <p:cNvSpPr/>
            <p:nvPr/>
          </p:nvSpPr>
          <p:spPr>
            <a:xfrm>
              <a:off x="2562553" y="2995519"/>
              <a:ext cx="46885" cy="24092"/>
            </a:xfrm>
            <a:custGeom>
              <a:avLst/>
              <a:gdLst/>
              <a:ahLst/>
              <a:cxnLst/>
              <a:rect l="l" t="t" r="r" b="b"/>
              <a:pathLst>
                <a:path w="1335" h="686" extrusionOk="0">
                  <a:moveTo>
                    <a:pt x="769" y="0"/>
                  </a:moveTo>
                  <a:cubicBezTo>
                    <a:pt x="712" y="0"/>
                    <a:pt x="654" y="7"/>
                    <a:pt x="596" y="21"/>
                  </a:cubicBezTo>
                  <a:cubicBezTo>
                    <a:pt x="215" y="117"/>
                    <a:pt x="0" y="498"/>
                    <a:pt x="0" y="498"/>
                  </a:cubicBezTo>
                  <a:cubicBezTo>
                    <a:pt x="0" y="498"/>
                    <a:pt x="273" y="685"/>
                    <a:pt x="574" y="685"/>
                  </a:cubicBezTo>
                  <a:cubicBezTo>
                    <a:pt x="628" y="685"/>
                    <a:pt x="684" y="679"/>
                    <a:pt x="739" y="664"/>
                  </a:cubicBezTo>
                  <a:cubicBezTo>
                    <a:pt x="1096" y="593"/>
                    <a:pt x="1334" y="188"/>
                    <a:pt x="1334" y="188"/>
                  </a:cubicBezTo>
                  <a:cubicBezTo>
                    <a:pt x="1334" y="188"/>
                    <a:pt x="1078" y="0"/>
                    <a:pt x="7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53"/>
            <p:cNvSpPr/>
            <p:nvPr/>
          </p:nvSpPr>
          <p:spPr>
            <a:xfrm>
              <a:off x="2570911" y="3000576"/>
              <a:ext cx="30133" cy="14434"/>
            </a:xfrm>
            <a:custGeom>
              <a:avLst/>
              <a:gdLst/>
              <a:ahLst/>
              <a:cxnLst/>
              <a:rect l="l" t="t" r="r" b="b"/>
              <a:pathLst>
                <a:path w="858" h="411" extrusionOk="0">
                  <a:moveTo>
                    <a:pt x="523" y="0"/>
                  </a:moveTo>
                  <a:cubicBezTo>
                    <a:pt x="477" y="0"/>
                    <a:pt x="429" y="6"/>
                    <a:pt x="382" y="20"/>
                  </a:cubicBezTo>
                  <a:cubicBezTo>
                    <a:pt x="143" y="68"/>
                    <a:pt x="1" y="306"/>
                    <a:pt x="1" y="306"/>
                  </a:cubicBezTo>
                  <a:cubicBezTo>
                    <a:pt x="1" y="306"/>
                    <a:pt x="176" y="411"/>
                    <a:pt x="376" y="411"/>
                  </a:cubicBezTo>
                  <a:cubicBezTo>
                    <a:pt x="409" y="411"/>
                    <a:pt x="443" y="408"/>
                    <a:pt x="477" y="401"/>
                  </a:cubicBezTo>
                  <a:cubicBezTo>
                    <a:pt x="691" y="330"/>
                    <a:pt x="858" y="92"/>
                    <a:pt x="858" y="92"/>
                  </a:cubicBezTo>
                  <a:cubicBezTo>
                    <a:pt x="858" y="92"/>
                    <a:pt x="706" y="0"/>
                    <a:pt x="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53"/>
            <p:cNvSpPr/>
            <p:nvPr/>
          </p:nvSpPr>
          <p:spPr>
            <a:xfrm>
              <a:off x="2488939" y="3026355"/>
              <a:ext cx="43549" cy="27639"/>
            </a:xfrm>
            <a:custGeom>
              <a:avLst/>
              <a:gdLst/>
              <a:ahLst/>
              <a:cxnLst/>
              <a:rect l="l" t="t" r="r" b="b"/>
              <a:pathLst>
                <a:path w="1240" h="787" extrusionOk="0">
                  <a:moveTo>
                    <a:pt x="1" y="1"/>
                  </a:moveTo>
                  <a:lnTo>
                    <a:pt x="1" y="1"/>
                  </a:lnTo>
                  <a:cubicBezTo>
                    <a:pt x="144" y="334"/>
                    <a:pt x="287" y="572"/>
                    <a:pt x="429" y="787"/>
                  </a:cubicBezTo>
                  <a:cubicBezTo>
                    <a:pt x="930" y="763"/>
                    <a:pt x="1239" y="429"/>
                    <a:pt x="1239" y="429"/>
                  </a:cubicBezTo>
                  <a:cubicBezTo>
                    <a:pt x="596" y="429"/>
                    <a:pt x="191" y="16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53"/>
            <p:cNvSpPr/>
            <p:nvPr/>
          </p:nvSpPr>
          <p:spPr>
            <a:xfrm>
              <a:off x="2574248" y="3025512"/>
              <a:ext cx="44392" cy="28482"/>
            </a:xfrm>
            <a:custGeom>
              <a:avLst/>
              <a:gdLst/>
              <a:ahLst/>
              <a:cxnLst/>
              <a:rect l="l" t="t" r="r" b="b"/>
              <a:pathLst>
                <a:path w="1264" h="811" extrusionOk="0">
                  <a:moveTo>
                    <a:pt x="1263" y="1"/>
                  </a:moveTo>
                  <a:cubicBezTo>
                    <a:pt x="1073" y="168"/>
                    <a:pt x="668" y="453"/>
                    <a:pt x="1" y="453"/>
                  </a:cubicBezTo>
                  <a:cubicBezTo>
                    <a:pt x="1" y="453"/>
                    <a:pt x="334" y="811"/>
                    <a:pt x="811" y="811"/>
                  </a:cubicBezTo>
                  <a:cubicBezTo>
                    <a:pt x="977" y="596"/>
                    <a:pt x="1120" y="334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53"/>
            <p:cNvSpPr/>
            <p:nvPr/>
          </p:nvSpPr>
          <p:spPr>
            <a:xfrm>
              <a:off x="2432078" y="3108327"/>
              <a:ext cx="71961" cy="27885"/>
            </a:xfrm>
            <a:custGeom>
              <a:avLst/>
              <a:gdLst/>
              <a:ahLst/>
              <a:cxnLst/>
              <a:rect l="l" t="t" r="r" b="b"/>
              <a:pathLst>
                <a:path w="2049" h="794" extrusionOk="0">
                  <a:moveTo>
                    <a:pt x="715" y="0"/>
                  </a:moveTo>
                  <a:cubicBezTo>
                    <a:pt x="405" y="120"/>
                    <a:pt x="167" y="334"/>
                    <a:pt x="0" y="620"/>
                  </a:cubicBezTo>
                  <a:cubicBezTo>
                    <a:pt x="336" y="749"/>
                    <a:pt x="668" y="794"/>
                    <a:pt x="963" y="794"/>
                  </a:cubicBezTo>
                  <a:cubicBezTo>
                    <a:pt x="1587" y="794"/>
                    <a:pt x="2048" y="596"/>
                    <a:pt x="2048" y="596"/>
                  </a:cubicBezTo>
                  <a:cubicBezTo>
                    <a:pt x="1501" y="548"/>
                    <a:pt x="1024" y="262"/>
                    <a:pt x="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53"/>
            <p:cNvSpPr/>
            <p:nvPr/>
          </p:nvSpPr>
          <p:spPr>
            <a:xfrm>
              <a:off x="2602696" y="3108327"/>
              <a:ext cx="72804" cy="27885"/>
            </a:xfrm>
            <a:custGeom>
              <a:avLst/>
              <a:gdLst/>
              <a:ahLst/>
              <a:cxnLst/>
              <a:rect l="l" t="t" r="r" b="b"/>
              <a:pathLst>
                <a:path w="2073" h="794" extrusionOk="0">
                  <a:moveTo>
                    <a:pt x="1334" y="0"/>
                  </a:moveTo>
                  <a:cubicBezTo>
                    <a:pt x="1025" y="262"/>
                    <a:pt x="572" y="548"/>
                    <a:pt x="1" y="596"/>
                  </a:cubicBezTo>
                  <a:cubicBezTo>
                    <a:pt x="1" y="596"/>
                    <a:pt x="473" y="794"/>
                    <a:pt x="1104" y="794"/>
                  </a:cubicBezTo>
                  <a:cubicBezTo>
                    <a:pt x="1403" y="794"/>
                    <a:pt x="1736" y="749"/>
                    <a:pt x="2072" y="620"/>
                  </a:cubicBezTo>
                  <a:cubicBezTo>
                    <a:pt x="1906" y="334"/>
                    <a:pt x="1644" y="120"/>
                    <a:pt x="1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53"/>
            <p:cNvSpPr/>
            <p:nvPr/>
          </p:nvSpPr>
          <p:spPr>
            <a:xfrm>
              <a:off x="2524060" y="3134247"/>
              <a:ext cx="59423" cy="68624"/>
            </a:xfrm>
            <a:custGeom>
              <a:avLst/>
              <a:gdLst/>
              <a:ahLst/>
              <a:cxnLst/>
              <a:rect l="l" t="t" r="r" b="b"/>
              <a:pathLst>
                <a:path w="1692" h="1954" extrusionOk="0">
                  <a:moveTo>
                    <a:pt x="834" y="1"/>
                  </a:moveTo>
                  <a:lnTo>
                    <a:pt x="596" y="572"/>
                  </a:lnTo>
                  <a:lnTo>
                    <a:pt x="1" y="477"/>
                  </a:lnTo>
                  <a:lnTo>
                    <a:pt x="382" y="977"/>
                  </a:lnTo>
                  <a:lnTo>
                    <a:pt x="1" y="1453"/>
                  </a:lnTo>
                  <a:lnTo>
                    <a:pt x="596" y="1382"/>
                  </a:lnTo>
                  <a:lnTo>
                    <a:pt x="834" y="1953"/>
                  </a:lnTo>
                  <a:lnTo>
                    <a:pt x="1073" y="1382"/>
                  </a:lnTo>
                  <a:lnTo>
                    <a:pt x="1692" y="1453"/>
                  </a:lnTo>
                  <a:lnTo>
                    <a:pt x="1311" y="977"/>
                  </a:lnTo>
                  <a:lnTo>
                    <a:pt x="1692" y="477"/>
                  </a:lnTo>
                  <a:lnTo>
                    <a:pt x="1073" y="572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53"/>
            <p:cNvSpPr/>
            <p:nvPr/>
          </p:nvSpPr>
          <p:spPr>
            <a:xfrm>
              <a:off x="2553351" y="3134247"/>
              <a:ext cx="30133" cy="68624"/>
            </a:xfrm>
            <a:custGeom>
              <a:avLst/>
              <a:gdLst/>
              <a:ahLst/>
              <a:cxnLst/>
              <a:rect l="l" t="t" r="r" b="b"/>
              <a:pathLst>
                <a:path w="858" h="1954" extrusionOk="0">
                  <a:moveTo>
                    <a:pt x="0" y="1"/>
                  </a:moveTo>
                  <a:lnTo>
                    <a:pt x="0" y="1953"/>
                  </a:lnTo>
                  <a:lnTo>
                    <a:pt x="239" y="1382"/>
                  </a:lnTo>
                  <a:lnTo>
                    <a:pt x="858" y="1453"/>
                  </a:lnTo>
                  <a:lnTo>
                    <a:pt x="477" y="977"/>
                  </a:lnTo>
                  <a:lnTo>
                    <a:pt x="858" y="477"/>
                  </a:lnTo>
                  <a:lnTo>
                    <a:pt x="239" y="572"/>
                  </a:lnTo>
                  <a:lnTo>
                    <a:pt x="167" y="4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53"/>
            <p:cNvSpPr/>
            <p:nvPr/>
          </p:nvSpPr>
          <p:spPr>
            <a:xfrm>
              <a:off x="2543306" y="3157672"/>
              <a:ext cx="20967" cy="20932"/>
            </a:xfrm>
            <a:custGeom>
              <a:avLst/>
              <a:gdLst/>
              <a:ahLst/>
              <a:cxnLst/>
              <a:rect l="l" t="t" r="r" b="b"/>
              <a:pathLst>
                <a:path w="597" h="596" extrusionOk="0">
                  <a:moveTo>
                    <a:pt x="286" y="1"/>
                  </a:moveTo>
                  <a:cubicBezTo>
                    <a:pt x="120" y="1"/>
                    <a:pt x="1" y="143"/>
                    <a:pt x="1" y="310"/>
                  </a:cubicBezTo>
                  <a:cubicBezTo>
                    <a:pt x="1" y="477"/>
                    <a:pt x="120" y="596"/>
                    <a:pt x="286" y="596"/>
                  </a:cubicBezTo>
                  <a:cubicBezTo>
                    <a:pt x="453" y="596"/>
                    <a:pt x="596" y="477"/>
                    <a:pt x="596" y="310"/>
                  </a:cubicBezTo>
                  <a:cubicBezTo>
                    <a:pt x="596" y="143"/>
                    <a:pt x="453" y="1"/>
                    <a:pt x="2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53"/>
            <p:cNvSpPr/>
            <p:nvPr/>
          </p:nvSpPr>
          <p:spPr>
            <a:xfrm>
              <a:off x="2553351" y="3157672"/>
              <a:ext cx="10922" cy="20932"/>
            </a:xfrm>
            <a:custGeom>
              <a:avLst/>
              <a:gdLst/>
              <a:ahLst/>
              <a:cxnLst/>
              <a:rect l="l" t="t" r="r" b="b"/>
              <a:pathLst>
                <a:path w="311" h="596" extrusionOk="0">
                  <a:moveTo>
                    <a:pt x="0" y="1"/>
                  </a:moveTo>
                  <a:lnTo>
                    <a:pt x="0" y="596"/>
                  </a:lnTo>
                  <a:cubicBezTo>
                    <a:pt x="167" y="596"/>
                    <a:pt x="310" y="477"/>
                    <a:pt x="310" y="310"/>
                  </a:cubicBezTo>
                  <a:cubicBezTo>
                    <a:pt x="310" y="143"/>
                    <a:pt x="167" y="1"/>
                    <a:pt x="0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8" name="Google Shape;3158;p53"/>
          <p:cNvGrpSpPr/>
          <p:nvPr/>
        </p:nvGrpSpPr>
        <p:grpSpPr>
          <a:xfrm>
            <a:off x="2381890" y="3491392"/>
            <a:ext cx="364688" cy="363845"/>
            <a:chOff x="2381890" y="3491392"/>
            <a:chExt cx="364688" cy="363845"/>
          </a:xfrm>
        </p:grpSpPr>
        <p:sp>
          <p:nvSpPr>
            <p:cNvPr id="3159" name="Google Shape;3159;p53"/>
            <p:cNvSpPr/>
            <p:nvPr/>
          </p:nvSpPr>
          <p:spPr>
            <a:xfrm>
              <a:off x="2381890" y="3491392"/>
              <a:ext cx="364686" cy="363843"/>
            </a:xfrm>
            <a:custGeom>
              <a:avLst/>
              <a:gdLst/>
              <a:ahLst/>
              <a:cxnLst/>
              <a:rect l="l" t="t" r="r" b="b"/>
              <a:pathLst>
                <a:path w="10384" h="10360" extrusionOk="0">
                  <a:moveTo>
                    <a:pt x="5192" y="0"/>
                  </a:moveTo>
                  <a:cubicBezTo>
                    <a:pt x="2311" y="0"/>
                    <a:pt x="1" y="2310"/>
                    <a:pt x="1" y="5168"/>
                  </a:cubicBezTo>
                  <a:cubicBezTo>
                    <a:pt x="1" y="8050"/>
                    <a:pt x="2311" y="10360"/>
                    <a:pt x="5192" y="10360"/>
                  </a:cubicBezTo>
                  <a:cubicBezTo>
                    <a:pt x="8050" y="10360"/>
                    <a:pt x="10384" y="8050"/>
                    <a:pt x="10384" y="5168"/>
                  </a:cubicBezTo>
                  <a:cubicBezTo>
                    <a:pt x="10384" y="2310"/>
                    <a:pt x="8050" y="0"/>
                    <a:pt x="51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53"/>
            <p:cNvSpPr/>
            <p:nvPr/>
          </p:nvSpPr>
          <p:spPr>
            <a:xfrm>
              <a:off x="2455504" y="3556015"/>
              <a:ext cx="291075" cy="299222"/>
            </a:xfrm>
            <a:custGeom>
              <a:avLst/>
              <a:gdLst/>
              <a:ahLst/>
              <a:cxnLst/>
              <a:rect l="l" t="t" r="r" b="b"/>
              <a:pathLst>
                <a:path w="8288" h="8520" extrusionOk="0">
                  <a:moveTo>
                    <a:pt x="5921" y="0"/>
                  </a:moveTo>
                  <a:cubicBezTo>
                    <a:pt x="5793" y="0"/>
                    <a:pt x="5668" y="54"/>
                    <a:pt x="5573" y="161"/>
                  </a:cubicBezTo>
                  <a:lnTo>
                    <a:pt x="3858" y="1852"/>
                  </a:lnTo>
                  <a:lnTo>
                    <a:pt x="2382" y="375"/>
                  </a:lnTo>
                  <a:lnTo>
                    <a:pt x="1596" y="613"/>
                  </a:lnTo>
                  <a:lnTo>
                    <a:pt x="1286" y="2018"/>
                  </a:lnTo>
                  <a:lnTo>
                    <a:pt x="1762" y="2518"/>
                  </a:lnTo>
                  <a:lnTo>
                    <a:pt x="1667" y="3066"/>
                  </a:lnTo>
                  <a:lnTo>
                    <a:pt x="2167" y="3542"/>
                  </a:lnTo>
                  <a:lnTo>
                    <a:pt x="1715" y="3995"/>
                  </a:lnTo>
                  <a:lnTo>
                    <a:pt x="1501" y="3781"/>
                  </a:lnTo>
                  <a:lnTo>
                    <a:pt x="1072" y="4209"/>
                  </a:lnTo>
                  <a:lnTo>
                    <a:pt x="1286" y="4424"/>
                  </a:lnTo>
                  <a:lnTo>
                    <a:pt x="0" y="5710"/>
                  </a:lnTo>
                  <a:lnTo>
                    <a:pt x="310" y="6829"/>
                  </a:lnTo>
                  <a:lnTo>
                    <a:pt x="1858" y="8377"/>
                  </a:lnTo>
                  <a:cubicBezTo>
                    <a:pt x="2239" y="8472"/>
                    <a:pt x="2667" y="8520"/>
                    <a:pt x="3096" y="8520"/>
                  </a:cubicBezTo>
                  <a:cubicBezTo>
                    <a:pt x="5954" y="8520"/>
                    <a:pt x="8288" y="6210"/>
                    <a:pt x="8288" y="3328"/>
                  </a:cubicBezTo>
                  <a:cubicBezTo>
                    <a:pt x="8288" y="2876"/>
                    <a:pt x="8216" y="2423"/>
                    <a:pt x="8097" y="1971"/>
                  </a:cubicBezTo>
                  <a:lnTo>
                    <a:pt x="6287" y="161"/>
                  </a:lnTo>
                  <a:cubicBezTo>
                    <a:pt x="6180" y="54"/>
                    <a:pt x="6049" y="0"/>
                    <a:pt x="5921" y="0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53"/>
            <p:cNvSpPr/>
            <p:nvPr/>
          </p:nvSpPr>
          <p:spPr>
            <a:xfrm>
              <a:off x="2500669" y="3569185"/>
              <a:ext cx="41828" cy="94543"/>
            </a:xfrm>
            <a:custGeom>
              <a:avLst/>
              <a:gdLst/>
              <a:ahLst/>
              <a:cxnLst/>
              <a:rect l="l" t="t" r="r" b="b"/>
              <a:pathLst>
                <a:path w="1191" h="2692" extrusionOk="0">
                  <a:moveTo>
                    <a:pt x="1096" y="0"/>
                  </a:moveTo>
                  <a:lnTo>
                    <a:pt x="310" y="238"/>
                  </a:lnTo>
                  <a:lnTo>
                    <a:pt x="0" y="1643"/>
                  </a:lnTo>
                  <a:lnTo>
                    <a:pt x="572" y="1453"/>
                  </a:lnTo>
                  <a:lnTo>
                    <a:pt x="381" y="2691"/>
                  </a:lnTo>
                  <a:lnTo>
                    <a:pt x="1191" y="1000"/>
                  </a:lnTo>
                  <a:lnTo>
                    <a:pt x="1191" y="1000"/>
                  </a:lnTo>
                  <a:lnTo>
                    <a:pt x="786" y="1143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53"/>
            <p:cNvSpPr/>
            <p:nvPr/>
          </p:nvSpPr>
          <p:spPr>
            <a:xfrm>
              <a:off x="2587629" y="3692109"/>
              <a:ext cx="83691" cy="32662"/>
            </a:xfrm>
            <a:custGeom>
              <a:avLst/>
              <a:gdLst/>
              <a:ahLst/>
              <a:cxnLst/>
              <a:rect l="l" t="t" r="r" b="b"/>
              <a:pathLst>
                <a:path w="2383" h="930" extrusionOk="0">
                  <a:moveTo>
                    <a:pt x="1954" y="1"/>
                  </a:moveTo>
                  <a:lnTo>
                    <a:pt x="715" y="144"/>
                  </a:lnTo>
                  <a:lnTo>
                    <a:pt x="1049" y="549"/>
                  </a:lnTo>
                  <a:lnTo>
                    <a:pt x="1" y="763"/>
                  </a:lnTo>
                  <a:lnTo>
                    <a:pt x="1596" y="930"/>
                  </a:lnTo>
                  <a:lnTo>
                    <a:pt x="1358" y="620"/>
                  </a:lnTo>
                  <a:lnTo>
                    <a:pt x="2382" y="549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53"/>
            <p:cNvSpPr/>
            <p:nvPr/>
          </p:nvSpPr>
          <p:spPr>
            <a:xfrm>
              <a:off x="2494804" y="3748162"/>
              <a:ext cx="20124" cy="18227"/>
            </a:xfrm>
            <a:custGeom>
              <a:avLst/>
              <a:gdLst/>
              <a:ahLst/>
              <a:cxnLst/>
              <a:rect l="l" t="t" r="r" b="b"/>
              <a:pathLst>
                <a:path w="573" h="519" extrusionOk="0">
                  <a:moveTo>
                    <a:pt x="298" y="0"/>
                  </a:moveTo>
                  <a:cubicBezTo>
                    <a:pt x="233" y="0"/>
                    <a:pt x="167" y="24"/>
                    <a:pt x="120" y="72"/>
                  </a:cubicBezTo>
                  <a:cubicBezTo>
                    <a:pt x="0" y="167"/>
                    <a:pt x="0" y="334"/>
                    <a:pt x="120" y="429"/>
                  </a:cubicBezTo>
                  <a:cubicBezTo>
                    <a:pt x="167" y="489"/>
                    <a:pt x="233" y="518"/>
                    <a:pt x="298" y="518"/>
                  </a:cubicBezTo>
                  <a:cubicBezTo>
                    <a:pt x="364" y="518"/>
                    <a:pt x="429" y="489"/>
                    <a:pt x="477" y="429"/>
                  </a:cubicBezTo>
                  <a:cubicBezTo>
                    <a:pt x="572" y="334"/>
                    <a:pt x="572" y="167"/>
                    <a:pt x="477" y="72"/>
                  </a:cubicBezTo>
                  <a:cubicBezTo>
                    <a:pt x="429" y="24"/>
                    <a:pt x="364" y="0"/>
                    <a:pt x="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53"/>
            <p:cNvSpPr/>
            <p:nvPr/>
          </p:nvSpPr>
          <p:spPr>
            <a:xfrm>
              <a:off x="2455504" y="3708861"/>
              <a:ext cx="73612" cy="86992"/>
            </a:xfrm>
            <a:custGeom>
              <a:avLst/>
              <a:gdLst/>
              <a:ahLst/>
              <a:cxnLst/>
              <a:rect l="l" t="t" r="r" b="b"/>
              <a:pathLst>
                <a:path w="2096" h="2477" extrusionOk="0">
                  <a:moveTo>
                    <a:pt x="1381" y="0"/>
                  </a:moveTo>
                  <a:lnTo>
                    <a:pt x="0" y="1358"/>
                  </a:lnTo>
                  <a:lnTo>
                    <a:pt x="310" y="2477"/>
                  </a:lnTo>
                  <a:lnTo>
                    <a:pt x="2096" y="691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53"/>
            <p:cNvSpPr/>
            <p:nvPr/>
          </p:nvSpPr>
          <p:spPr>
            <a:xfrm>
              <a:off x="2461334" y="3720557"/>
              <a:ext cx="67782" cy="75297"/>
            </a:xfrm>
            <a:custGeom>
              <a:avLst/>
              <a:gdLst/>
              <a:ahLst/>
              <a:cxnLst/>
              <a:rect l="l" t="t" r="r" b="b"/>
              <a:pathLst>
                <a:path w="1930" h="2144" extrusionOk="0">
                  <a:moveTo>
                    <a:pt x="1573" y="1"/>
                  </a:moveTo>
                  <a:lnTo>
                    <a:pt x="1" y="1596"/>
                  </a:lnTo>
                  <a:lnTo>
                    <a:pt x="144" y="2144"/>
                  </a:lnTo>
                  <a:lnTo>
                    <a:pt x="1930" y="358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53"/>
            <p:cNvSpPr/>
            <p:nvPr/>
          </p:nvSpPr>
          <p:spPr>
            <a:xfrm>
              <a:off x="2514050" y="3556015"/>
              <a:ext cx="168962" cy="167101"/>
            </a:xfrm>
            <a:custGeom>
              <a:avLst/>
              <a:gdLst/>
              <a:ahLst/>
              <a:cxnLst/>
              <a:rect l="l" t="t" r="r" b="b"/>
              <a:pathLst>
                <a:path w="4811" h="4758" extrusionOk="0">
                  <a:moveTo>
                    <a:pt x="4254" y="0"/>
                  </a:moveTo>
                  <a:cubicBezTo>
                    <a:pt x="4126" y="0"/>
                    <a:pt x="4001" y="54"/>
                    <a:pt x="3906" y="161"/>
                  </a:cubicBezTo>
                  <a:lnTo>
                    <a:pt x="0" y="4043"/>
                  </a:lnTo>
                  <a:lnTo>
                    <a:pt x="715" y="4757"/>
                  </a:lnTo>
                  <a:lnTo>
                    <a:pt x="4620" y="851"/>
                  </a:lnTo>
                  <a:cubicBezTo>
                    <a:pt x="4811" y="661"/>
                    <a:pt x="4811" y="351"/>
                    <a:pt x="4620" y="161"/>
                  </a:cubicBezTo>
                  <a:cubicBezTo>
                    <a:pt x="4513" y="54"/>
                    <a:pt x="4382" y="0"/>
                    <a:pt x="42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53"/>
            <p:cNvSpPr/>
            <p:nvPr/>
          </p:nvSpPr>
          <p:spPr>
            <a:xfrm>
              <a:off x="2526589" y="3561634"/>
              <a:ext cx="154774" cy="161482"/>
            </a:xfrm>
            <a:custGeom>
              <a:avLst/>
              <a:gdLst/>
              <a:ahLst/>
              <a:cxnLst/>
              <a:rect l="l" t="t" r="r" b="b"/>
              <a:pathLst>
                <a:path w="4407" h="4598" extrusionOk="0">
                  <a:moveTo>
                    <a:pt x="4263" y="1"/>
                  </a:moveTo>
                  <a:lnTo>
                    <a:pt x="0" y="4240"/>
                  </a:lnTo>
                  <a:lnTo>
                    <a:pt x="358" y="4597"/>
                  </a:lnTo>
                  <a:lnTo>
                    <a:pt x="4263" y="691"/>
                  </a:lnTo>
                  <a:cubicBezTo>
                    <a:pt x="4358" y="596"/>
                    <a:pt x="4406" y="477"/>
                    <a:pt x="4406" y="358"/>
                  </a:cubicBezTo>
                  <a:cubicBezTo>
                    <a:pt x="4406" y="215"/>
                    <a:pt x="4358" y="96"/>
                    <a:pt x="4263" y="1"/>
                  </a:cubicBezTo>
                  <a:close/>
                </a:path>
              </a:pathLst>
            </a:custGeom>
            <a:solidFill>
              <a:srgbClr val="FFDB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53"/>
            <p:cNvSpPr/>
            <p:nvPr/>
          </p:nvSpPr>
          <p:spPr>
            <a:xfrm>
              <a:off x="2521566" y="3568342"/>
              <a:ext cx="148066" cy="147223"/>
            </a:xfrm>
            <a:custGeom>
              <a:avLst/>
              <a:gdLst/>
              <a:ahLst/>
              <a:cxnLst/>
              <a:rect l="l" t="t" r="r" b="b"/>
              <a:pathLst>
                <a:path w="4216" h="4192" extrusionOk="0">
                  <a:moveTo>
                    <a:pt x="3978" y="0"/>
                  </a:moveTo>
                  <a:cubicBezTo>
                    <a:pt x="3924" y="0"/>
                    <a:pt x="3870" y="24"/>
                    <a:pt x="3835" y="72"/>
                  </a:cubicBezTo>
                  <a:lnTo>
                    <a:pt x="1" y="3906"/>
                  </a:lnTo>
                  <a:lnTo>
                    <a:pt x="286" y="4192"/>
                  </a:lnTo>
                  <a:lnTo>
                    <a:pt x="4120" y="358"/>
                  </a:lnTo>
                  <a:cubicBezTo>
                    <a:pt x="4216" y="286"/>
                    <a:pt x="4216" y="143"/>
                    <a:pt x="4120" y="72"/>
                  </a:cubicBezTo>
                  <a:cubicBezTo>
                    <a:pt x="4085" y="24"/>
                    <a:pt x="4031" y="0"/>
                    <a:pt x="39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53"/>
            <p:cNvSpPr/>
            <p:nvPr/>
          </p:nvSpPr>
          <p:spPr>
            <a:xfrm>
              <a:off x="2526589" y="3570836"/>
              <a:ext cx="143044" cy="144730"/>
            </a:xfrm>
            <a:custGeom>
              <a:avLst/>
              <a:gdLst/>
              <a:ahLst/>
              <a:cxnLst/>
              <a:rect l="l" t="t" r="r" b="b"/>
              <a:pathLst>
                <a:path w="4073" h="4121" extrusionOk="0">
                  <a:moveTo>
                    <a:pt x="3977" y="1"/>
                  </a:moveTo>
                  <a:lnTo>
                    <a:pt x="0" y="3978"/>
                  </a:lnTo>
                  <a:lnTo>
                    <a:pt x="143" y="4121"/>
                  </a:lnTo>
                  <a:lnTo>
                    <a:pt x="3977" y="287"/>
                  </a:lnTo>
                  <a:cubicBezTo>
                    <a:pt x="4073" y="215"/>
                    <a:pt x="4073" y="72"/>
                    <a:pt x="3977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53"/>
            <p:cNvSpPr/>
            <p:nvPr/>
          </p:nvSpPr>
          <p:spPr>
            <a:xfrm>
              <a:off x="2493118" y="3688772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1573" h="1573" extrusionOk="0">
                  <a:moveTo>
                    <a:pt x="430" y="1"/>
                  </a:moveTo>
                  <a:lnTo>
                    <a:pt x="1" y="429"/>
                  </a:lnTo>
                  <a:lnTo>
                    <a:pt x="1144" y="1572"/>
                  </a:lnTo>
                  <a:lnTo>
                    <a:pt x="1573" y="114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53"/>
            <p:cNvSpPr/>
            <p:nvPr/>
          </p:nvSpPr>
          <p:spPr>
            <a:xfrm>
              <a:off x="2513208" y="3708861"/>
              <a:ext cx="35155" cy="3515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429" y="0"/>
                  </a:moveTo>
                  <a:lnTo>
                    <a:pt x="0" y="429"/>
                  </a:lnTo>
                  <a:lnTo>
                    <a:pt x="572" y="1000"/>
                  </a:lnTo>
                  <a:lnTo>
                    <a:pt x="1001" y="572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2" name="Google Shape;3172;p53"/>
          <p:cNvGrpSpPr/>
          <p:nvPr/>
        </p:nvGrpSpPr>
        <p:grpSpPr>
          <a:xfrm>
            <a:off x="1545519" y="2874141"/>
            <a:ext cx="364688" cy="364693"/>
            <a:chOff x="1545519" y="2874141"/>
            <a:chExt cx="364688" cy="364693"/>
          </a:xfrm>
        </p:grpSpPr>
        <p:sp>
          <p:nvSpPr>
            <p:cNvPr id="3173" name="Google Shape;3173;p53"/>
            <p:cNvSpPr/>
            <p:nvPr/>
          </p:nvSpPr>
          <p:spPr>
            <a:xfrm>
              <a:off x="1545519" y="2874141"/>
              <a:ext cx="364686" cy="324825"/>
            </a:xfrm>
            <a:custGeom>
              <a:avLst/>
              <a:gdLst/>
              <a:ahLst/>
              <a:cxnLst/>
              <a:rect l="l" t="t" r="r" b="b"/>
              <a:pathLst>
                <a:path w="10384" h="9249" extrusionOk="0">
                  <a:moveTo>
                    <a:pt x="5192" y="0"/>
                  </a:moveTo>
                  <a:cubicBezTo>
                    <a:pt x="2334" y="0"/>
                    <a:pt x="0" y="2334"/>
                    <a:pt x="0" y="5192"/>
                  </a:cubicBezTo>
                  <a:cubicBezTo>
                    <a:pt x="0" y="6621"/>
                    <a:pt x="595" y="7931"/>
                    <a:pt x="1524" y="8859"/>
                  </a:cubicBezTo>
                  <a:cubicBezTo>
                    <a:pt x="1821" y="9149"/>
                    <a:pt x="2151" y="9249"/>
                    <a:pt x="2507" y="9249"/>
                  </a:cubicBezTo>
                  <a:cubicBezTo>
                    <a:pt x="3293" y="9249"/>
                    <a:pt x="4209" y="8764"/>
                    <a:pt x="5192" y="8764"/>
                  </a:cubicBezTo>
                  <a:cubicBezTo>
                    <a:pt x="6175" y="8764"/>
                    <a:pt x="7090" y="9249"/>
                    <a:pt x="7876" y="9249"/>
                  </a:cubicBezTo>
                  <a:cubicBezTo>
                    <a:pt x="8232" y="9249"/>
                    <a:pt x="8562" y="9149"/>
                    <a:pt x="8859" y="8859"/>
                  </a:cubicBezTo>
                  <a:cubicBezTo>
                    <a:pt x="9788" y="7907"/>
                    <a:pt x="10383" y="6621"/>
                    <a:pt x="10383" y="5192"/>
                  </a:cubicBezTo>
                  <a:cubicBezTo>
                    <a:pt x="10383" y="2334"/>
                    <a:pt x="8049" y="0"/>
                    <a:pt x="51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53"/>
            <p:cNvSpPr/>
            <p:nvPr/>
          </p:nvSpPr>
          <p:spPr>
            <a:xfrm>
              <a:off x="1599851" y="2896724"/>
              <a:ext cx="310355" cy="302629"/>
            </a:xfrm>
            <a:custGeom>
              <a:avLst/>
              <a:gdLst/>
              <a:ahLst/>
              <a:cxnLst/>
              <a:rect l="l" t="t" r="r" b="b"/>
              <a:pathLst>
                <a:path w="8837" h="8617" extrusionOk="0">
                  <a:moveTo>
                    <a:pt x="3645" y="0"/>
                  </a:moveTo>
                  <a:lnTo>
                    <a:pt x="2120" y="1191"/>
                  </a:lnTo>
                  <a:lnTo>
                    <a:pt x="1382" y="834"/>
                  </a:lnTo>
                  <a:lnTo>
                    <a:pt x="1739" y="2763"/>
                  </a:lnTo>
                  <a:lnTo>
                    <a:pt x="1311" y="2763"/>
                  </a:lnTo>
                  <a:lnTo>
                    <a:pt x="1406" y="3311"/>
                  </a:lnTo>
                  <a:lnTo>
                    <a:pt x="1430" y="3573"/>
                  </a:lnTo>
                  <a:cubicBezTo>
                    <a:pt x="1430" y="3668"/>
                    <a:pt x="1477" y="3763"/>
                    <a:pt x="1549" y="3835"/>
                  </a:cubicBezTo>
                  <a:lnTo>
                    <a:pt x="2168" y="4430"/>
                  </a:lnTo>
                  <a:cubicBezTo>
                    <a:pt x="2287" y="4644"/>
                    <a:pt x="2406" y="4811"/>
                    <a:pt x="2525" y="4954"/>
                  </a:cubicBezTo>
                  <a:lnTo>
                    <a:pt x="2311" y="5930"/>
                  </a:lnTo>
                  <a:lnTo>
                    <a:pt x="1406" y="5930"/>
                  </a:lnTo>
                  <a:cubicBezTo>
                    <a:pt x="620" y="5930"/>
                    <a:pt x="1" y="6573"/>
                    <a:pt x="1" y="7359"/>
                  </a:cubicBezTo>
                  <a:lnTo>
                    <a:pt x="1" y="8216"/>
                  </a:lnTo>
                  <a:cubicBezTo>
                    <a:pt x="291" y="8514"/>
                    <a:pt x="616" y="8616"/>
                    <a:pt x="970" y="8616"/>
                  </a:cubicBezTo>
                  <a:cubicBezTo>
                    <a:pt x="1747" y="8616"/>
                    <a:pt x="2662" y="8121"/>
                    <a:pt x="3645" y="8121"/>
                  </a:cubicBezTo>
                  <a:cubicBezTo>
                    <a:pt x="4644" y="8121"/>
                    <a:pt x="5565" y="8606"/>
                    <a:pt x="6352" y="8606"/>
                  </a:cubicBezTo>
                  <a:cubicBezTo>
                    <a:pt x="6709" y="8606"/>
                    <a:pt x="7039" y="8506"/>
                    <a:pt x="7336" y="8216"/>
                  </a:cubicBezTo>
                  <a:cubicBezTo>
                    <a:pt x="8265" y="7264"/>
                    <a:pt x="8836" y="5978"/>
                    <a:pt x="8836" y="4549"/>
                  </a:cubicBezTo>
                  <a:cubicBezTo>
                    <a:pt x="8836" y="4263"/>
                    <a:pt x="8812" y="3977"/>
                    <a:pt x="8789" y="3692"/>
                  </a:cubicBezTo>
                  <a:lnTo>
                    <a:pt x="5931" y="834"/>
                  </a:lnTo>
                  <a:lnTo>
                    <a:pt x="5193" y="1191"/>
                  </a:lnTo>
                  <a:lnTo>
                    <a:pt x="3645" y="0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53"/>
            <p:cNvSpPr/>
            <p:nvPr/>
          </p:nvSpPr>
          <p:spPr>
            <a:xfrm>
              <a:off x="1680173" y="3070678"/>
              <a:ext cx="95386" cy="36841"/>
            </a:xfrm>
            <a:custGeom>
              <a:avLst/>
              <a:gdLst/>
              <a:ahLst/>
              <a:cxnLst/>
              <a:rect l="l" t="t" r="r" b="b"/>
              <a:pathLst>
                <a:path w="2716" h="1049" extrusionOk="0">
                  <a:moveTo>
                    <a:pt x="215" y="1"/>
                  </a:moveTo>
                  <a:lnTo>
                    <a:pt x="0" y="1049"/>
                  </a:lnTo>
                  <a:lnTo>
                    <a:pt x="2715" y="1049"/>
                  </a:lnTo>
                  <a:lnTo>
                    <a:pt x="24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53"/>
            <p:cNvSpPr/>
            <p:nvPr/>
          </p:nvSpPr>
          <p:spPr>
            <a:xfrm>
              <a:off x="1727832" y="3070678"/>
              <a:ext cx="47728" cy="36841"/>
            </a:xfrm>
            <a:custGeom>
              <a:avLst/>
              <a:gdLst/>
              <a:ahLst/>
              <a:cxnLst/>
              <a:rect l="l" t="t" r="r" b="b"/>
              <a:pathLst>
                <a:path w="1359" h="1049" extrusionOk="0">
                  <a:moveTo>
                    <a:pt x="1" y="1"/>
                  </a:moveTo>
                  <a:lnTo>
                    <a:pt x="1" y="1049"/>
                  </a:lnTo>
                  <a:lnTo>
                    <a:pt x="1358" y="1049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53"/>
            <p:cNvSpPr/>
            <p:nvPr/>
          </p:nvSpPr>
          <p:spPr>
            <a:xfrm>
              <a:off x="1647545" y="2929351"/>
              <a:ext cx="160604" cy="163097"/>
            </a:xfrm>
            <a:custGeom>
              <a:avLst/>
              <a:gdLst/>
              <a:ahLst/>
              <a:cxnLst/>
              <a:rect l="l" t="t" r="r" b="b"/>
              <a:pathLst>
                <a:path w="4573" h="4644" extrusionOk="0">
                  <a:moveTo>
                    <a:pt x="2287" y="0"/>
                  </a:moveTo>
                  <a:cubicBezTo>
                    <a:pt x="1453" y="0"/>
                    <a:pt x="453" y="667"/>
                    <a:pt x="358" y="1834"/>
                  </a:cubicBezTo>
                  <a:cubicBezTo>
                    <a:pt x="143" y="1882"/>
                    <a:pt x="0" y="2072"/>
                    <a:pt x="24" y="2310"/>
                  </a:cubicBezTo>
                  <a:lnTo>
                    <a:pt x="48" y="2644"/>
                  </a:lnTo>
                  <a:cubicBezTo>
                    <a:pt x="70" y="2867"/>
                    <a:pt x="260" y="3027"/>
                    <a:pt x="479" y="3027"/>
                  </a:cubicBezTo>
                  <a:cubicBezTo>
                    <a:pt x="494" y="3027"/>
                    <a:pt x="509" y="3026"/>
                    <a:pt x="524" y="3025"/>
                  </a:cubicBezTo>
                  <a:lnTo>
                    <a:pt x="572" y="3025"/>
                  </a:lnTo>
                  <a:cubicBezTo>
                    <a:pt x="1048" y="4263"/>
                    <a:pt x="1810" y="4573"/>
                    <a:pt x="2287" y="4644"/>
                  </a:cubicBezTo>
                  <a:cubicBezTo>
                    <a:pt x="2763" y="4573"/>
                    <a:pt x="3525" y="4263"/>
                    <a:pt x="4001" y="3025"/>
                  </a:cubicBezTo>
                  <a:lnTo>
                    <a:pt x="4049" y="3025"/>
                  </a:lnTo>
                  <a:cubicBezTo>
                    <a:pt x="4063" y="3026"/>
                    <a:pt x="4076" y="3027"/>
                    <a:pt x="4090" y="3027"/>
                  </a:cubicBezTo>
                  <a:cubicBezTo>
                    <a:pt x="4290" y="3027"/>
                    <a:pt x="4479" y="2867"/>
                    <a:pt x="4501" y="2644"/>
                  </a:cubicBezTo>
                  <a:lnTo>
                    <a:pt x="4549" y="2310"/>
                  </a:lnTo>
                  <a:cubicBezTo>
                    <a:pt x="4573" y="2072"/>
                    <a:pt x="4406" y="1882"/>
                    <a:pt x="4192" y="1834"/>
                  </a:cubicBezTo>
                  <a:cubicBezTo>
                    <a:pt x="4120" y="667"/>
                    <a:pt x="3120" y="0"/>
                    <a:pt x="22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53"/>
            <p:cNvSpPr/>
            <p:nvPr/>
          </p:nvSpPr>
          <p:spPr>
            <a:xfrm>
              <a:off x="1645860" y="2993728"/>
              <a:ext cx="21774" cy="19281"/>
            </a:xfrm>
            <a:custGeom>
              <a:avLst/>
              <a:gdLst/>
              <a:ahLst/>
              <a:cxnLst/>
              <a:rect l="l" t="t" r="r" b="b"/>
              <a:pathLst>
                <a:path w="620" h="549" extrusionOk="0">
                  <a:moveTo>
                    <a:pt x="1" y="1"/>
                  </a:moveTo>
                  <a:lnTo>
                    <a:pt x="72" y="549"/>
                  </a:lnTo>
                  <a:lnTo>
                    <a:pt x="620" y="549"/>
                  </a:lnTo>
                  <a:lnTo>
                    <a:pt x="6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53"/>
            <p:cNvSpPr/>
            <p:nvPr/>
          </p:nvSpPr>
          <p:spPr>
            <a:xfrm>
              <a:off x="1727832" y="2929351"/>
              <a:ext cx="80319" cy="163097"/>
            </a:xfrm>
            <a:custGeom>
              <a:avLst/>
              <a:gdLst/>
              <a:ahLst/>
              <a:cxnLst/>
              <a:rect l="l" t="t" r="r" b="b"/>
              <a:pathLst>
                <a:path w="2287" h="4644" extrusionOk="0">
                  <a:moveTo>
                    <a:pt x="1" y="0"/>
                  </a:moveTo>
                  <a:lnTo>
                    <a:pt x="1" y="4644"/>
                  </a:lnTo>
                  <a:cubicBezTo>
                    <a:pt x="477" y="4573"/>
                    <a:pt x="1239" y="4263"/>
                    <a:pt x="1715" y="3025"/>
                  </a:cubicBezTo>
                  <a:lnTo>
                    <a:pt x="1763" y="3025"/>
                  </a:lnTo>
                  <a:cubicBezTo>
                    <a:pt x="1777" y="3026"/>
                    <a:pt x="1790" y="3027"/>
                    <a:pt x="1804" y="3027"/>
                  </a:cubicBezTo>
                  <a:cubicBezTo>
                    <a:pt x="2004" y="3027"/>
                    <a:pt x="2193" y="2867"/>
                    <a:pt x="2215" y="2644"/>
                  </a:cubicBezTo>
                  <a:lnTo>
                    <a:pt x="2263" y="2310"/>
                  </a:lnTo>
                  <a:cubicBezTo>
                    <a:pt x="2287" y="2072"/>
                    <a:pt x="2120" y="1882"/>
                    <a:pt x="1906" y="1834"/>
                  </a:cubicBezTo>
                  <a:cubicBezTo>
                    <a:pt x="1834" y="667"/>
                    <a:pt x="834" y="0"/>
                    <a:pt x="1" y="0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53"/>
            <p:cNvSpPr/>
            <p:nvPr/>
          </p:nvSpPr>
          <p:spPr>
            <a:xfrm>
              <a:off x="1787222" y="2993728"/>
              <a:ext cx="22617" cy="19281"/>
            </a:xfrm>
            <a:custGeom>
              <a:avLst/>
              <a:gdLst/>
              <a:ahLst/>
              <a:cxnLst/>
              <a:rect l="l" t="t" r="r" b="b"/>
              <a:pathLst>
                <a:path w="644" h="549" extrusionOk="0">
                  <a:moveTo>
                    <a:pt x="0" y="1"/>
                  </a:moveTo>
                  <a:lnTo>
                    <a:pt x="0" y="549"/>
                  </a:lnTo>
                  <a:lnTo>
                    <a:pt x="548" y="549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53"/>
            <p:cNvSpPr/>
            <p:nvPr/>
          </p:nvSpPr>
          <p:spPr>
            <a:xfrm>
              <a:off x="1727832" y="2999593"/>
              <a:ext cx="41863" cy="48536"/>
            </a:xfrm>
            <a:custGeom>
              <a:avLst/>
              <a:gdLst/>
              <a:ahLst/>
              <a:cxnLst/>
              <a:rect l="l" t="t" r="r" b="b"/>
              <a:pathLst>
                <a:path w="1192" h="1382" extrusionOk="0">
                  <a:moveTo>
                    <a:pt x="1" y="1"/>
                  </a:moveTo>
                  <a:lnTo>
                    <a:pt x="1" y="1382"/>
                  </a:lnTo>
                  <a:lnTo>
                    <a:pt x="429" y="1382"/>
                  </a:lnTo>
                  <a:lnTo>
                    <a:pt x="429" y="382"/>
                  </a:lnTo>
                  <a:lnTo>
                    <a:pt x="1191" y="382"/>
                  </a:lnTo>
                  <a:lnTo>
                    <a:pt x="11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53"/>
            <p:cNvSpPr/>
            <p:nvPr/>
          </p:nvSpPr>
          <p:spPr>
            <a:xfrm>
              <a:off x="1681823" y="2999593"/>
              <a:ext cx="36841" cy="13416"/>
            </a:xfrm>
            <a:custGeom>
              <a:avLst/>
              <a:gdLst/>
              <a:ahLst/>
              <a:cxnLst/>
              <a:rect l="l" t="t" r="r" b="b"/>
              <a:pathLst>
                <a:path w="1049" h="382" extrusionOk="0">
                  <a:moveTo>
                    <a:pt x="1" y="1"/>
                  </a:moveTo>
                  <a:lnTo>
                    <a:pt x="1" y="382"/>
                  </a:lnTo>
                  <a:lnTo>
                    <a:pt x="1049" y="382"/>
                  </a:lnTo>
                  <a:lnTo>
                    <a:pt x="1049" y="1"/>
                  </a:lnTo>
                  <a:close/>
                </a:path>
              </a:pathLst>
            </a:custGeom>
            <a:solidFill>
              <a:srgbClr val="C06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53"/>
            <p:cNvSpPr/>
            <p:nvPr/>
          </p:nvSpPr>
          <p:spPr>
            <a:xfrm>
              <a:off x="1599043" y="3105834"/>
              <a:ext cx="256797" cy="132999"/>
            </a:xfrm>
            <a:custGeom>
              <a:avLst/>
              <a:gdLst/>
              <a:ahLst/>
              <a:cxnLst/>
              <a:rect l="l" t="t" r="r" b="b"/>
              <a:pathLst>
                <a:path w="7312" h="3787" extrusionOk="0">
                  <a:moveTo>
                    <a:pt x="1405" y="0"/>
                  </a:moveTo>
                  <a:cubicBezTo>
                    <a:pt x="619" y="0"/>
                    <a:pt x="0" y="619"/>
                    <a:pt x="0" y="1405"/>
                  </a:cubicBezTo>
                  <a:lnTo>
                    <a:pt x="0" y="2262"/>
                  </a:lnTo>
                  <a:cubicBezTo>
                    <a:pt x="929" y="3191"/>
                    <a:pt x="2215" y="3787"/>
                    <a:pt x="3644" y="3787"/>
                  </a:cubicBezTo>
                  <a:cubicBezTo>
                    <a:pt x="5073" y="3787"/>
                    <a:pt x="6382" y="3191"/>
                    <a:pt x="7311" y="2262"/>
                  </a:cubicBezTo>
                  <a:lnTo>
                    <a:pt x="7311" y="1405"/>
                  </a:lnTo>
                  <a:cubicBezTo>
                    <a:pt x="7311" y="619"/>
                    <a:pt x="6668" y="0"/>
                    <a:pt x="58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53"/>
            <p:cNvSpPr/>
            <p:nvPr/>
          </p:nvSpPr>
          <p:spPr>
            <a:xfrm>
              <a:off x="1727832" y="3105834"/>
              <a:ext cx="128012" cy="132999"/>
            </a:xfrm>
            <a:custGeom>
              <a:avLst/>
              <a:gdLst/>
              <a:ahLst/>
              <a:cxnLst/>
              <a:rect l="l" t="t" r="r" b="b"/>
              <a:pathLst>
                <a:path w="3645" h="3787" extrusionOk="0">
                  <a:moveTo>
                    <a:pt x="1" y="0"/>
                  </a:moveTo>
                  <a:lnTo>
                    <a:pt x="1" y="3787"/>
                  </a:lnTo>
                  <a:cubicBezTo>
                    <a:pt x="1429" y="3787"/>
                    <a:pt x="2715" y="3191"/>
                    <a:pt x="3644" y="2262"/>
                  </a:cubicBezTo>
                  <a:lnTo>
                    <a:pt x="3644" y="1405"/>
                  </a:lnTo>
                  <a:cubicBezTo>
                    <a:pt x="3644" y="1048"/>
                    <a:pt x="3525" y="738"/>
                    <a:pt x="3311" y="500"/>
                  </a:cubicBezTo>
                  <a:cubicBezTo>
                    <a:pt x="3049" y="191"/>
                    <a:pt x="2668" y="0"/>
                    <a:pt x="2239" y="0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53"/>
            <p:cNvSpPr/>
            <p:nvPr/>
          </p:nvSpPr>
          <p:spPr>
            <a:xfrm>
              <a:off x="1634164" y="3167717"/>
              <a:ext cx="20932" cy="55244"/>
            </a:xfrm>
            <a:custGeom>
              <a:avLst/>
              <a:gdLst/>
              <a:ahLst/>
              <a:cxnLst/>
              <a:rect l="l" t="t" r="r" b="b"/>
              <a:pathLst>
                <a:path w="596" h="1573" extrusionOk="0">
                  <a:moveTo>
                    <a:pt x="0" y="0"/>
                  </a:moveTo>
                  <a:lnTo>
                    <a:pt x="0" y="1262"/>
                  </a:lnTo>
                  <a:cubicBezTo>
                    <a:pt x="191" y="1382"/>
                    <a:pt x="381" y="1477"/>
                    <a:pt x="596" y="1572"/>
                  </a:cubicBezTo>
                  <a:lnTo>
                    <a:pt x="596" y="0"/>
                  </a:lnTo>
                  <a:close/>
                </a:path>
              </a:pathLst>
            </a:custGeom>
            <a:solidFill>
              <a:srgbClr val="00AC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53"/>
            <p:cNvSpPr/>
            <p:nvPr/>
          </p:nvSpPr>
          <p:spPr>
            <a:xfrm>
              <a:off x="1800603" y="3167717"/>
              <a:ext cx="20932" cy="55244"/>
            </a:xfrm>
            <a:custGeom>
              <a:avLst/>
              <a:gdLst/>
              <a:ahLst/>
              <a:cxnLst/>
              <a:rect l="l" t="t" r="r" b="b"/>
              <a:pathLst>
                <a:path w="596" h="1573" extrusionOk="0">
                  <a:moveTo>
                    <a:pt x="0" y="0"/>
                  </a:moveTo>
                  <a:lnTo>
                    <a:pt x="0" y="1572"/>
                  </a:lnTo>
                  <a:cubicBezTo>
                    <a:pt x="191" y="1477"/>
                    <a:pt x="405" y="1382"/>
                    <a:pt x="596" y="1262"/>
                  </a:cubicBezTo>
                  <a:lnTo>
                    <a:pt x="596" y="0"/>
                  </a:lnTo>
                  <a:close/>
                </a:path>
              </a:pathLst>
            </a:custGeom>
            <a:solidFill>
              <a:srgbClr val="0082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53"/>
            <p:cNvSpPr/>
            <p:nvPr/>
          </p:nvSpPr>
          <p:spPr>
            <a:xfrm>
              <a:off x="1684352" y="3133404"/>
              <a:ext cx="86184" cy="86184"/>
            </a:xfrm>
            <a:custGeom>
              <a:avLst/>
              <a:gdLst/>
              <a:ahLst/>
              <a:cxnLst/>
              <a:rect l="l" t="t" r="r" b="b"/>
              <a:pathLst>
                <a:path w="2454" h="2454" extrusionOk="0">
                  <a:moveTo>
                    <a:pt x="1239" y="1"/>
                  </a:moveTo>
                  <a:cubicBezTo>
                    <a:pt x="548" y="1"/>
                    <a:pt x="0" y="549"/>
                    <a:pt x="0" y="1239"/>
                  </a:cubicBezTo>
                  <a:cubicBezTo>
                    <a:pt x="0" y="1906"/>
                    <a:pt x="548" y="2454"/>
                    <a:pt x="1239" y="2454"/>
                  </a:cubicBezTo>
                  <a:cubicBezTo>
                    <a:pt x="1905" y="2454"/>
                    <a:pt x="2453" y="1906"/>
                    <a:pt x="2453" y="1239"/>
                  </a:cubicBezTo>
                  <a:cubicBezTo>
                    <a:pt x="2453" y="549"/>
                    <a:pt x="1905" y="1"/>
                    <a:pt x="1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53"/>
            <p:cNvSpPr/>
            <p:nvPr/>
          </p:nvSpPr>
          <p:spPr>
            <a:xfrm>
              <a:off x="1727832" y="3133404"/>
              <a:ext cx="42706" cy="86184"/>
            </a:xfrm>
            <a:custGeom>
              <a:avLst/>
              <a:gdLst/>
              <a:ahLst/>
              <a:cxnLst/>
              <a:rect l="l" t="t" r="r" b="b"/>
              <a:pathLst>
                <a:path w="1216" h="2454" extrusionOk="0">
                  <a:moveTo>
                    <a:pt x="1" y="1"/>
                  </a:moveTo>
                  <a:lnTo>
                    <a:pt x="1" y="2454"/>
                  </a:lnTo>
                  <a:cubicBezTo>
                    <a:pt x="667" y="2454"/>
                    <a:pt x="1215" y="1906"/>
                    <a:pt x="1215" y="1239"/>
                  </a:cubicBezTo>
                  <a:cubicBezTo>
                    <a:pt x="1215" y="549"/>
                    <a:pt x="667" y="1"/>
                    <a:pt x="1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53"/>
            <p:cNvSpPr/>
            <p:nvPr/>
          </p:nvSpPr>
          <p:spPr>
            <a:xfrm>
              <a:off x="1700227" y="3149314"/>
              <a:ext cx="54401" cy="54401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87" y="0"/>
                  </a:moveTo>
                  <a:cubicBezTo>
                    <a:pt x="358" y="0"/>
                    <a:pt x="1" y="358"/>
                    <a:pt x="1" y="786"/>
                  </a:cubicBezTo>
                  <a:cubicBezTo>
                    <a:pt x="1" y="1215"/>
                    <a:pt x="358" y="1548"/>
                    <a:pt x="787" y="1548"/>
                  </a:cubicBezTo>
                  <a:cubicBezTo>
                    <a:pt x="1215" y="1548"/>
                    <a:pt x="1549" y="1215"/>
                    <a:pt x="1549" y="786"/>
                  </a:cubicBezTo>
                  <a:cubicBezTo>
                    <a:pt x="1549" y="358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53"/>
            <p:cNvSpPr/>
            <p:nvPr/>
          </p:nvSpPr>
          <p:spPr>
            <a:xfrm>
              <a:off x="1727832" y="3149314"/>
              <a:ext cx="26797" cy="54401"/>
            </a:xfrm>
            <a:custGeom>
              <a:avLst/>
              <a:gdLst/>
              <a:ahLst/>
              <a:cxnLst/>
              <a:rect l="l" t="t" r="r" b="b"/>
              <a:pathLst>
                <a:path w="763" h="1549" extrusionOk="0">
                  <a:moveTo>
                    <a:pt x="1" y="0"/>
                  </a:moveTo>
                  <a:lnTo>
                    <a:pt x="1" y="1548"/>
                  </a:lnTo>
                  <a:cubicBezTo>
                    <a:pt x="429" y="1548"/>
                    <a:pt x="763" y="1215"/>
                    <a:pt x="763" y="786"/>
                  </a:cubicBezTo>
                  <a:cubicBezTo>
                    <a:pt x="763" y="358"/>
                    <a:pt x="429" y="0"/>
                    <a:pt x="1" y="0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53"/>
            <p:cNvSpPr/>
            <p:nvPr/>
          </p:nvSpPr>
          <p:spPr>
            <a:xfrm>
              <a:off x="1648388" y="2896724"/>
              <a:ext cx="158918" cy="97037"/>
            </a:xfrm>
            <a:custGeom>
              <a:avLst/>
              <a:gdLst/>
              <a:ahLst/>
              <a:cxnLst/>
              <a:rect l="l" t="t" r="r" b="b"/>
              <a:pathLst>
                <a:path w="4525" h="2763" extrusionOk="0">
                  <a:moveTo>
                    <a:pt x="2263" y="0"/>
                  </a:moveTo>
                  <a:lnTo>
                    <a:pt x="715" y="1215"/>
                  </a:lnTo>
                  <a:lnTo>
                    <a:pt x="0" y="834"/>
                  </a:lnTo>
                  <a:lnTo>
                    <a:pt x="334" y="2763"/>
                  </a:lnTo>
                  <a:lnTo>
                    <a:pt x="1262" y="1977"/>
                  </a:lnTo>
                  <a:lnTo>
                    <a:pt x="2263" y="2572"/>
                  </a:lnTo>
                  <a:lnTo>
                    <a:pt x="3239" y="1977"/>
                  </a:lnTo>
                  <a:lnTo>
                    <a:pt x="4168" y="2763"/>
                  </a:lnTo>
                  <a:lnTo>
                    <a:pt x="4525" y="834"/>
                  </a:lnTo>
                  <a:lnTo>
                    <a:pt x="4525" y="834"/>
                  </a:lnTo>
                  <a:lnTo>
                    <a:pt x="3787" y="1215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53"/>
            <p:cNvSpPr/>
            <p:nvPr/>
          </p:nvSpPr>
          <p:spPr>
            <a:xfrm>
              <a:off x="1727832" y="2896724"/>
              <a:ext cx="79477" cy="97037"/>
            </a:xfrm>
            <a:custGeom>
              <a:avLst/>
              <a:gdLst/>
              <a:ahLst/>
              <a:cxnLst/>
              <a:rect l="l" t="t" r="r" b="b"/>
              <a:pathLst>
                <a:path w="2263" h="2763" extrusionOk="0">
                  <a:moveTo>
                    <a:pt x="1" y="0"/>
                  </a:moveTo>
                  <a:lnTo>
                    <a:pt x="1" y="2572"/>
                  </a:lnTo>
                  <a:lnTo>
                    <a:pt x="977" y="1977"/>
                  </a:lnTo>
                  <a:lnTo>
                    <a:pt x="1906" y="2763"/>
                  </a:lnTo>
                  <a:lnTo>
                    <a:pt x="2263" y="834"/>
                  </a:lnTo>
                  <a:lnTo>
                    <a:pt x="2263" y="834"/>
                  </a:lnTo>
                  <a:lnTo>
                    <a:pt x="1525" y="12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53"/>
            <p:cNvSpPr/>
            <p:nvPr/>
          </p:nvSpPr>
          <p:spPr>
            <a:xfrm>
              <a:off x="1660084" y="2993728"/>
              <a:ext cx="134685" cy="41020"/>
            </a:xfrm>
            <a:custGeom>
              <a:avLst/>
              <a:gdLst/>
              <a:ahLst/>
              <a:cxnLst/>
              <a:rect l="l" t="t" r="r" b="b"/>
              <a:pathLst>
                <a:path w="3835" h="1168" extrusionOk="0">
                  <a:moveTo>
                    <a:pt x="1" y="1"/>
                  </a:moveTo>
                  <a:lnTo>
                    <a:pt x="215" y="1168"/>
                  </a:lnTo>
                  <a:lnTo>
                    <a:pt x="3644" y="1168"/>
                  </a:lnTo>
                  <a:lnTo>
                    <a:pt x="38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53"/>
            <p:cNvSpPr/>
            <p:nvPr/>
          </p:nvSpPr>
          <p:spPr>
            <a:xfrm>
              <a:off x="1727832" y="2993728"/>
              <a:ext cx="66939" cy="41020"/>
            </a:xfrm>
            <a:custGeom>
              <a:avLst/>
              <a:gdLst/>
              <a:ahLst/>
              <a:cxnLst/>
              <a:rect l="l" t="t" r="r" b="b"/>
              <a:pathLst>
                <a:path w="1906" h="1168" extrusionOk="0">
                  <a:moveTo>
                    <a:pt x="1" y="1"/>
                  </a:moveTo>
                  <a:lnTo>
                    <a:pt x="1" y="1168"/>
                  </a:lnTo>
                  <a:lnTo>
                    <a:pt x="1715" y="1168"/>
                  </a:lnTo>
                  <a:lnTo>
                    <a:pt x="1906" y="1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53"/>
            <p:cNvSpPr/>
            <p:nvPr/>
          </p:nvSpPr>
          <p:spPr>
            <a:xfrm>
              <a:off x="1686003" y="3003772"/>
              <a:ext cx="29325" cy="20124"/>
            </a:xfrm>
            <a:custGeom>
              <a:avLst/>
              <a:gdLst/>
              <a:ahLst/>
              <a:cxnLst/>
              <a:rect l="l" t="t" r="r" b="b"/>
              <a:pathLst>
                <a:path w="835" h="573" extrusionOk="0">
                  <a:moveTo>
                    <a:pt x="1" y="1"/>
                  </a:moveTo>
                  <a:lnTo>
                    <a:pt x="1" y="572"/>
                  </a:lnTo>
                  <a:lnTo>
                    <a:pt x="834" y="572"/>
                  </a:lnTo>
                  <a:lnTo>
                    <a:pt x="834" y="28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53"/>
            <p:cNvSpPr/>
            <p:nvPr/>
          </p:nvSpPr>
          <p:spPr>
            <a:xfrm>
              <a:off x="1740370" y="3003772"/>
              <a:ext cx="29325" cy="20124"/>
            </a:xfrm>
            <a:custGeom>
              <a:avLst/>
              <a:gdLst/>
              <a:ahLst/>
              <a:cxnLst/>
              <a:rect l="l" t="t" r="r" b="b"/>
              <a:pathLst>
                <a:path w="835" h="573" extrusionOk="0">
                  <a:moveTo>
                    <a:pt x="834" y="1"/>
                  </a:moveTo>
                  <a:lnTo>
                    <a:pt x="1" y="286"/>
                  </a:lnTo>
                  <a:lnTo>
                    <a:pt x="1" y="572"/>
                  </a:lnTo>
                  <a:lnTo>
                    <a:pt x="834" y="572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7" name="Google Shape;3197;p53"/>
          <p:cNvGrpSpPr/>
          <p:nvPr/>
        </p:nvGrpSpPr>
        <p:grpSpPr>
          <a:xfrm>
            <a:off x="1566416" y="2267777"/>
            <a:ext cx="365531" cy="364686"/>
            <a:chOff x="1566416" y="2267777"/>
            <a:chExt cx="365531" cy="364686"/>
          </a:xfrm>
        </p:grpSpPr>
        <p:sp>
          <p:nvSpPr>
            <p:cNvPr id="3198" name="Google Shape;3198;p53"/>
            <p:cNvSpPr/>
            <p:nvPr/>
          </p:nvSpPr>
          <p:spPr>
            <a:xfrm>
              <a:off x="1566416" y="2267777"/>
              <a:ext cx="364686" cy="364686"/>
            </a:xfrm>
            <a:custGeom>
              <a:avLst/>
              <a:gdLst/>
              <a:ahLst/>
              <a:cxnLst/>
              <a:rect l="l" t="t" r="r" b="b"/>
              <a:pathLst>
                <a:path w="10384" h="10384" extrusionOk="0">
                  <a:moveTo>
                    <a:pt x="5192" y="0"/>
                  </a:moveTo>
                  <a:cubicBezTo>
                    <a:pt x="2334" y="0"/>
                    <a:pt x="0" y="2334"/>
                    <a:pt x="0" y="5192"/>
                  </a:cubicBezTo>
                  <a:cubicBezTo>
                    <a:pt x="0" y="8049"/>
                    <a:pt x="2310" y="10383"/>
                    <a:pt x="5192" y="10383"/>
                  </a:cubicBezTo>
                  <a:cubicBezTo>
                    <a:pt x="8050" y="10383"/>
                    <a:pt x="10384" y="8049"/>
                    <a:pt x="10384" y="5192"/>
                  </a:cubicBezTo>
                  <a:cubicBezTo>
                    <a:pt x="10384" y="2334"/>
                    <a:pt x="8050" y="0"/>
                    <a:pt x="5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53"/>
            <p:cNvSpPr/>
            <p:nvPr/>
          </p:nvSpPr>
          <p:spPr>
            <a:xfrm>
              <a:off x="1626648" y="2299526"/>
              <a:ext cx="305298" cy="332095"/>
            </a:xfrm>
            <a:custGeom>
              <a:avLst/>
              <a:gdLst/>
              <a:ahLst/>
              <a:cxnLst/>
              <a:rect l="l" t="t" r="r" b="b"/>
              <a:pathLst>
                <a:path w="8693" h="9456" extrusionOk="0">
                  <a:moveTo>
                    <a:pt x="3048" y="1"/>
                  </a:moveTo>
                  <a:cubicBezTo>
                    <a:pt x="2167" y="1"/>
                    <a:pt x="1477" y="715"/>
                    <a:pt x="1477" y="1597"/>
                  </a:cubicBezTo>
                  <a:lnTo>
                    <a:pt x="1477" y="1668"/>
                  </a:lnTo>
                  <a:cubicBezTo>
                    <a:pt x="643" y="1739"/>
                    <a:pt x="0" y="2430"/>
                    <a:pt x="0" y="3264"/>
                  </a:cubicBezTo>
                  <a:lnTo>
                    <a:pt x="0" y="3740"/>
                  </a:lnTo>
                  <a:lnTo>
                    <a:pt x="2286" y="6026"/>
                  </a:lnTo>
                  <a:lnTo>
                    <a:pt x="2286" y="7860"/>
                  </a:lnTo>
                  <a:lnTo>
                    <a:pt x="2429" y="7860"/>
                  </a:lnTo>
                  <a:lnTo>
                    <a:pt x="2429" y="8003"/>
                  </a:lnTo>
                  <a:lnTo>
                    <a:pt x="2596" y="8003"/>
                  </a:lnTo>
                  <a:lnTo>
                    <a:pt x="2596" y="8646"/>
                  </a:lnTo>
                  <a:lnTo>
                    <a:pt x="3429" y="9455"/>
                  </a:lnTo>
                  <a:lnTo>
                    <a:pt x="3477" y="9455"/>
                  </a:lnTo>
                  <a:cubicBezTo>
                    <a:pt x="6359" y="9455"/>
                    <a:pt x="8692" y="7145"/>
                    <a:pt x="8692" y="4288"/>
                  </a:cubicBezTo>
                  <a:cubicBezTo>
                    <a:pt x="8692" y="4240"/>
                    <a:pt x="8692" y="4216"/>
                    <a:pt x="8692" y="4192"/>
                  </a:cubicBezTo>
                  <a:lnTo>
                    <a:pt x="5049" y="549"/>
                  </a:lnTo>
                  <a:cubicBezTo>
                    <a:pt x="4739" y="215"/>
                    <a:pt x="4310" y="1"/>
                    <a:pt x="3834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53"/>
            <p:cNvSpPr/>
            <p:nvPr/>
          </p:nvSpPr>
          <p:spPr>
            <a:xfrm>
              <a:off x="1706092" y="2485211"/>
              <a:ext cx="82005" cy="90364"/>
            </a:xfrm>
            <a:custGeom>
              <a:avLst/>
              <a:gdLst/>
              <a:ahLst/>
              <a:cxnLst/>
              <a:rect l="l" t="t" r="r" b="b"/>
              <a:pathLst>
                <a:path w="2335" h="2573" extrusionOk="0">
                  <a:moveTo>
                    <a:pt x="524" y="1"/>
                  </a:moveTo>
                  <a:cubicBezTo>
                    <a:pt x="239" y="1"/>
                    <a:pt x="0" y="239"/>
                    <a:pt x="0" y="525"/>
                  </a:cubicBezTo>
                  <a:lnTo>
                    <a:pt x="0" y="2573"/>
                  </a:lnTo>
                  <a:lnTo>
                    <a:pt x="2334" y="2573"/>
                  </a:lnTo>
                  <a:lnTo>
                    <a:pt x="2334" y="525"/>
                  </a:lnTo>
                  <a:cubicBezTo>
                    <a:pt x="2334" y="239"/>
                    <a:pt x="2096" y="1"/>
                    <a:pt x="1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53"/>
            <p:cNvSpPr/>
            <p:nvPr/>
          </p:nvSpPr>
          <p:spPr>
            <a:xfrm>
              <a:off x="1747078" y="2485211"/>
              <a:ext cx="41020" cy="90364"/>
            </a:xfrm>
            <a:custGeom>
              <a:avLst/>
              <a:gdLst/>
              <a:ahLst/>
              <a:cxnLst/>
              <a:rect l="l" t="t" r="r" b="b"/>
              <a:pathLst>
                <a:path w="1168" h="2573" extrusionOk="0">
                  <a:moveTo>
                    <a:pt x="0" y="1"/>
                  </a:moveTo>
                  <a:lnTo>
                    <a:pt x="0" y="2573"/>
                  </a:lnTo>
                  <a:lnTo>
                    <a:pt x="1167" y="2573"/>
                  </a:lnTo>
                  <a:lnTo>
                    <a:pt x="1167" y="525"/>
                  </a:lnTo>
                  <a:cubicBezTo>
                    <a:pt x="1167" y="453"/>
                    <a:pt x="1143" y="358"/>
                    <a:pt x="1120" y="287"/>
                  </a:cubicBezTo>
                  <a:cubicBezTo>
                    <a:pt x="1024" y="120"/>
                    <a:pt x="858" y="1"/>
                    <a:pt x="6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53"/>
            <p:cNvSpPr/>
            <p:nvPr/>
          </p:nvSpPr>
          <p:spPr>
            <a:xfrm>
              <a:off x="1692711" y="2430844"/>
              <a:ext cx="109610" cy="172334"/>
            </a:xfrm>
            <a:custGeom>
              <a:avLst/>
              <a:gdLst/>
              <a:ahLst/>
              <a:cxnLst/>
              <a:rect l="l" t="t" r="r" b="b"/>
              <a:pathLst>
                <a:path w="3121" h="4907" extrusionOk="0">
                  <a:moveTo>
                    <a:pt x="0" y="1"/>
                  </a:moveTo>
                  <a:lnTo>
                    <a:pt x="0" y="1358"/>
                  </a:lnTo>
                  <a:lnTo>
                    <a:pt x="691" y="2120"/>
                  </a:lnTo>
                  <a:lnTo>
                    <a:pt x="691" y="4907"/>
                  </a:lnTo>
                  <a:lnTo>
                    <a:pt x="1310" y="4907"/>
                  </a:lnTo>
                  <a:lnTo>
                    <a:pt x="1310" y="3454"/>
                  </a:lnTo>
                  <a:lnTo>
                    <a:pt x="1763" y="3454"/>
                  </a:lnTo>
                  <a:lnTo>
                    <a:pt x="1763" y="4907"/>
                  </a:lnTo>
                  <a:lnTo>
                    <a:pt x="2406" y="4907"/>
                  </a:lnTo>
                  <a:lnTo>
                    <a:pt x="2406" y="2120"/>
                  </a:lnTo>
                  <a:lnTo>
                    <a:pt x="3120" y="1358"/>
                  </a:lnTo>
                  <a:lnTo>
                    <a:pt x="3120" y="1"/>
                  </a:lnTo>
                  <a:lnTo>
                    <a:pt x="2501" y="1"/>
                  </a:lnTo>
                  <a:lnTo>
                    <a:pt x="2501" y="1120"/>
                  </a:lnTo>
                  <a:lnTo>
                    <a:pt x="2072" y="1549"/>
                  </a:lnTo>
                  <a:lnTo>
                    <a:pt x="1715" y="1549"/>
                  </a:lnTo>
                  <a:cubicBezTo>
                    <a:pt x="2048" y="1477"/>
                    <a:pt x="2287" y="1168"/>
                    <a:pt x="2239" y="834"/>
                  </a:cubicBezTo>
                  <a:cubicBezTo>
                    <a:pt x="2215" y="477"/>
                    <a:pt x="1953" y="215"/>
                    <a:pt x="1596" y="191"/>
                  </a:cubicBezTo>
                  <a:cubicBezTo>
                    <a:pt x="1581" y="190"/>
                    <a:pt x="1567" y="190"/>
                    <a:pt x="1552" y="190"/>
                  </a:cubicBezTo>
                  <a:cubicBezTo>
                    <a:pt x="1167" y="190"/>
                    <a:pt x="858" y="492"/>
                    <a:pt x="858" y="882"/>
                  </a:cubicBezTo>
                  <a:cubicBezTo>
                    <a:pt x="858" y="1215"/>
                    <a:pt x="1072" y="1477"/>
                    <a:pt x="1382" y="1549"/>
                  </a:cubicBezTo>
                  <a:lnTo>
                    <a:pt x="1024" y="1549"/>
                  </a:lnTo>
                  <a:lnTo>
                    <a:pt x="596" y="1120"/>
                  </a:lnTo>
                  <a:lnTo>
                    <a:pt x="5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53"/>
            <p:cNvSpPr/>
            <p:nvPr/>
          </p:nvSpPr>
          <p:spPr>
            <a:xfrm>
              <a:off x="1747078" y="2430844"/>
              <a:ext cx="55244" cy="172334"/>
            </a:xfrm>
            <a:custGeom>
              <a:avLst/>
              <a:gdLst/>
              <a:ahLst/>
              <a:cxnLst/>
              <a:rect l="l" t="t" r="r" b="b"/>
              <a:pathLst>
                <a:path w="1573" h="4907" extrusionOk="0">
                  <a:moveTo>
                    <a:pt x="953" y="1"/>
                  </a:moveTo>
                  <a:lnTo>
                    <a:pt x="953" y="1120"/>
                  </a:lnTo>
                  <a:lnTo>
                    <a:pt x="524" y="1549"/>
                  </a:lnTo>
                  <a:lnTo>
                    <a:pt x="167" y="1549"/>
                  </a:lnTo>
                  <a:cubicBezTo>
                    <a:pt x="477" y="1477"/>
                    <a:pt x="715" y="1215"/>
                    <a:pt x="715" y="882"/>
                  </a:cubicBezTo>
                  <a:cubicBezTo>
                    <a:pt x="715" y="501"/>
                    <a:pt x="381" y="191"/>
                    <a:pt x="0" y="191"/>
                  </a:cubicBezTo>
                  <a:lnTo>
                    <a:pt x="0" y="3454"/>
                  </a:lnTo>
                  <a:lnTo>
                    <a:pt x="215" y="3454"/>
                  </a:lnTo>
                  <a:lnTo>
                    <a:pt x="215" y="4907"/>
                  </a:lnTo>
                  <a:lnTo>
                    <a:pt x="858" y="4907"/>
                  </a:lnTo>
                  <a:lnTo>
                    <a:pt x="858" y="2120"/>
                  </a:lnTo>
                  <a:lnTo>
                    <a:pt x="1120" y="1835"/>
                  </a:lnTo>
                  <a:lnTo>
                    <a:pt x="1572" y="1358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53"/>
            <p:cNvSpPr/>
            <p:nvPr/>
          </p:nvSpPr>
          <p:spPr>
            <a:xfrm>
              <a:off x="1626648" y="2299526"/>
              <a:ext cx="240888" cy="131349"/>
            </a:xfrm>
            <a:custGeom>
              <a:avLst/>
              <a:gdLst/>
              <a:ahLst/>
              <a:cxnLst/>
              <a:rect l="l" t="t" r="r" b="b"/>
              <a:pathLst>
                <a:path w="6859" h="3740" extrusionOk="0">
                  <a:moveTo>
                    <a:pt x="3048" y="1"/>
                  </a:moveTo>
                  <a:cubicBezTo>
                    <a:pt x="2167" y="1"/>
                    <a:pt x="1477" y="715"/>
                    <a:pt x="1477" y="1597"/>
                  </a:cubicBezTo>
                  <a:lnTo>
                    <a:pt x="1477" y="1668"/>
                  </a:lnTo>
                  <a:cubicBezTo>
                    <a:pt x="643" y="1739"/>
                    <a:pt x="0" y="2430"/>
                    <a:pt x="0" y="3264"/>
                  </a:cubicBezTo>
                  <a:lnTo>
                    <a:pt x="0" y="3740"/>
                  </a:lnTo>
                  <a:lnTo>
                    <a:pt x="6859" y="3740"/>
                  </a:lnTo>
                  <a:lnTo>
                    <a:pt x="6859" y="3264"/>
                  </a:lnTo>
                  <a:cubicBezTo>
                    <a:pt x="6859" y="2430"/>
                    <a:pt x="6216" y="1739"/>
                    <a:pt x="5406" y="1668"/>
                  </a:cubicBezTo>
                  <a:lnTo>
                    <a:pt x="5406" y="1597"/>
                  </a:lnTo>
                  <a:cubicBezTo>
                    <a:pt x="5406" y="715"/>
                    <a:pt x="4692" y="1"/>
                    <a:pt x="3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53"/>
            <p:cNvSpPr/>
            <p:nvPr/>
          </p:nvSpPr>
          <p:spPr>
            <a:xfrm>
              <a:off x="1748729" y="2299526"/>
              <a:ext cx="118811" cy="131349"/>
            </a:xfrm>
            <a:custGeom>
              <a:avLst/>
              <a:gdLst/>
              <a:ahLst/>
              <a:cxnLst/>
              <a:rect l="l" t="t" r="r" b="b"/>
              <a:pathLst>
                <a:path w="3383" h="3740" extrusionOk="0">
                  <a:moveTo>
                    <a:pt x="1" y="1"/>
                  </a:moveTo>
                  <a:lnTo>
                    <a:pt x="1" y="3740"/>
                  </a:lnTo>
                  <a:lnTo>
                    <a:pt x="3383" y="3740"/>
                  </a:lnTo>
                  <a:lnTo>
                    <a:pt x="3383" y="3264"/>
                  </a:lnTo>
                  <a:cubicBezTo>
                    <a:pt x="3383" y="2430"/>
                    <a:pt x="2740" y="1739"/>
                    <a:pt x="1930" y="1668"/>
                  </a:cubicBezTo>
                  <a:lnTo>
                    <a:pt x="1930" y="1597"/>
                  </a:lnTo>
                  <a:cubicBezTo>
                    <a:pt x="1930" y="715"/>
                    <a:pt x="1216" y="1"/>
                    <a:pt x="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53"/>
            <p:cNvSpPr/>
            <p:nvPr/>
          </p:nvSpPr>
          <p:spPr>
            <a:xfrm>
              <a:off x="1648388" y="2401588"/>
              <a:ext cx="58580" cy="59423"/>
            </a:xfrm>
            <a:custGeom>
              <a:avLst/>
              <a:gdLst/>
              <a:ahLst/>
              <a:cxnLst/>
              <a:rect l="l" t="t" r="r" b="b"/>
              <a:pathLst>
                <a:path w="1668" h="1692" extrusionOk="0">
                  <a:moveTo>
                    <a:pt x="834" y="0"/>
                  </a:moveTo>
                  <a:cubicBezTo>
                    <a:pt x="381" y="0"/>
                    <a:pt x="0" y="381"/>
                    <a:pt x="0" y="834"/>
                  </a:cubicBezTo>
                  <a:cubicBezTo>
                    <a:pt x="0" y="1310"/>
                    <a:pt x="381" y="1691"/>
                    <a:pt x="834" y="1691"/>
                  </a:cubicBezTo>
                  <a:cubicBezTo>
                    <a:pt x="1310" y="1691"/>
                    <a:pt x="1667" y="1310"/>
                    <a:pt x="1667" y="834"/>
                  </a:cubicBezTo>
                  <a:cubicBezTo>
                    <a:pt x="1667" y="381"/>
                    <a:pt x="1310" y="0"/>
                    <a:pt x="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53"/>
            <p:cNvSpPr/>
            <p:nvPr/>
          </p:nvSpPr>
          <p:spPr>
            <a:xfrm>
              <a:off x="1660926" y="2414969"/>
              <a:ext cx="33504" cy="32662"/>
            </a:xfrm>
            <a:custGeom>
              <a:avLst/>
              <a:gdLst/>
              <a:ahLst/>
              <a:cxnLst/>
              <a:rect l="l" t="t" r="r" b="b"/>
              <a:pathLst>
                <a:path w="954" h="930" extrusionOk="0">
                  <a:moveTo>
                    <a:pt x="477" y="0"/>
                  </a:moveTo>
                  <a:cubicBezTo>
                    <a:pt x="215" y="0"/>
                    <a:pt x="0" y="191"/>
                    <a:pt x="0" y="453"/>
                  </a:cubicBezTo>
                  <a:cubicBezTo>
                    <a:pt x="0" y="715"/>
                    <a:pt x="215" y="929"/>
                    <a:pt x="477" y="929"/>
                  </a:cubicBezTo>
                  <a:cubicBezTo>
                    <a:pt x="739" y="929"/>
                    <a:pt x="953" y="715"/>
                    <a:pt x="953" y="453"/>
                  </a:cubicBezTo>
                  <a:cubicBezTo>
                    <a:pt x="953" y="191"/>
                    <a:pt x="739" y="0"/>
                    <a:pt x="4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53"/>
            <p:cNvSpPr/>
            <p:nvPr/>
          </p:nvSpPr>
          <p:spPr>
            <a:xfrm>
              <a:off x="1787222" y="2401588"/>
              <a:ext cx="59423" cy="59423"/>
            </a:xfrm>
            <a:custGeom>
              <a:avLst/>
              <a:gdLst/>
              <a:ahLst/>
              <a:cxnLst/>
              <a:rect l="l" t="t" r="r" b="b"/>
              <a:pathLst>
                <a:path w="1692" h="1692" extrusionOk="0">
                  <a:moveTo>
                    <a:pt x="834" y="0"/>
                  </a:moveTo>
                  <a:cubicBezTo>
                    <a:pt x="381" y="0"/>
                    <a:pt x="0" y="381"/>
                    <a:pt x="0" y="834"/>
                  </a:cubicBezTo>
                  <a:cubicBezTo>
                    <a:pt x="0" y="1310"/>
                    <a:pt x="381" y="1691"/>
                    <a:pt x="834" y="1691"/>
                  </a:cubicBezTo>
                  <a:cubicBezTo>
                    <a:pt x="1310" y="1691"/>
                    <a:pt x="1691" y="1310"/>
                    <a:pt x="1691" y="834"/>
                  </a:cubicBezTo>
                  <a:cubicBezTo>
                    <a:pt x="1691" y="381"/>
                    <a:pt x="1310" y="0"/>
                    <a:pt x="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53"/>
            <p:cNvSpPr/>
            <p:nvPr/>
          </p:nvSpPr>
          <p:spPr>
            <a:xfrm>
              <a:off x="1800603" y="2414969"/>
              <a:ext cx="32662" cy="32662"/>
            </a:xfrm>
            <a:custGeom>
              <a:avLst/>
              <a:gdLst/>
              <a:ahLst/>
              <a:cxnLst/>
              <a:rect l="l" t="t" r="r" b="b"/>
              <a:pathLst>
                <a:path w="930" h="930" extrusionOk="0">
                  <a:moveTo>
                    <a:pt x="453" y="0"/>
                  </a:moveTo>
                  <a:cubicBezTo>
                    <a:pt x="191" y="0"/>
                    <a:pt x="0" y="191"/>
                    <a:pt x="0" y="453"/>
                  </a:cubicBezTo>
                  <a:cubicBezTo>
                    <a:pt x="0" y="715"/>
                    <a:pt x="191" y="929"/>
                    <a:pt x="453" y="929"/>
                  </a:cubicBezTo>
                  <a:cubicBezTo>
                    <a:pt x="715" y="929"/>
                    <a:pt x="929" y="715"/>
                    <a:pt x="929" y="453"/>
                  </a:cubicBezTo>
                  <a:cubicBezTo>
                    <a:pt x="929" y="191"/>
                    <a:pt x="715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53"/>
            <p:cNvSpPr/>
            <p:nvPr/>
          </p:nvSpPr>
          <p:spPr>
            <a:xfrm>
              <a:off x="1690182" y="2308728"/>
              <a:ext cx="61952" cy="49379"/>
            </a:xfrm>
            <a:custGeom>
              <a:avLst/>
              <a:gdLst/>
              <a:ahLst/>
              <a:cxnLst/>
              <a:rect l="l" t="t" r="r" b="b"/>
              <a:pathLst>
                <a:path w="1764" h="1406" extrusionOk="0">
                  <a:moveTo>
                    <a:pt x="1406" y="1"/>
                  </a:moveTo>
                  <a:cubicBezTo>
                    <a:pt x="477" y="1"/>
                    <a:pt x="1" y="644"/>
                    <a:pt x="1" y="1406"/>
                  </a:cubicBezTo>
                  <a:lnTo>
                    <a:pt x="1763" y="1406"/>
                  </a:lnTo>
                  <a:lnTo>
                    <a:pt x="17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53"/>
            <p:cNvSpPr/>
            <p:nvPr/>
          </p:nvSpPr>
          <p:spPr>
            <a:xfrm>
              <a:off x="1748729" y="2308728"/>
              <a:ext cx="3407" cy="49379"/>
            </a:xfrm>
            <a:custGeom>
              <a:avLst/>
              <a:gdLst/>
              <a:ahLst/>
              <a:cxnLst/>
              <a:rect l="l" t="t" r="r" b="b"/>
              <a:pathLst>
                <a:path w="97" h="1406" extrusionOk="0">
                  <a:moveTo>
                    <a:pt x="1" y="1"/>
                  </a:moveTo>
                  <a:lnTo>
                    <a:pt x="1" y="1406"/>
                  </a:lnTo>
                  <a:lnTo>
                    <a:pt x="96" y="1406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53"/>
            <p:cNvSpPr/>
            <p:nvPr/>
          </p:nvSpPr>
          <p:spPr>
            <a:xfrm>
              <a:off x="1768818" y="2311257"/>
              <a:ext cx="34312" cy="46850"/>
            </a:xfrm>
            <a:custGeom>
              <a:avLst/>
              <a:gdLst/>
              <a:ahLst/>
              <a:cxnLst/>
              <a:rect l="l" t="t" r="r" b="b"/>
              <a:pathLst>
                <a:path w="977" h="1334" extrusionOk="0">
                  <a:moveTo>
                    <a:pt x="1" y="0"/>
                  </a:moveTo>
                  <a:lnTo>
                    <a:pt x="1" y="1334"/>
                  </a:lnTo>
                  <a:lnTo>
                    <a:pt x="977" y="1334"/>
                  </a:lnTo>
                  <a:cubicBezTo>
                    <a:pt x="977" y="715"/>
                    <a:pt x="739" y="16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53"/>
            <p:cNvSpPr/>
            <p:nvPr/>
          </p:nvSpPr>
          <p:spPr>
            <a:xfrm>
              <a:off x="1730361" y="2366467"/>
              <a:ext cx="22617" cy="10887"/>
            </a:xfrm>
            <a:custGeom>
              <a:avLst/>
              <a:gdLst/>
              <a:ahLst/>
              <a:cxnLst/>
              <a:rect l="l" t="t" r="r" b="b"/>
              <a:pathLst>
                <a:path w="644" h="310" extrusionOk="0">
                  <a:moveTo>
                    <a:pt x="0" y="0"/>
                  </a:moveTo>
                  <a:lnTo>
                    <a:pt x="0" y="191"/>
                  </a:lnTo>
                  <a:cubicBezTo>
                    <a:pt x="0" y="262"/>
                    <a:pt x="48" y="310"/>
                    <a:pt x="119" y="310"/>
                  </a:cubicBezTo>
                  <a:lnTo>
                    <a:pt x="500" y="310"/>
                  </a:lnTo>
                  <a:cubicBezTo>
                    <a:pt x="572" y="310"/>
                    <a:pt x="643" y="262"/>
                    <a:pt x="643" y="191"/>
                  </a:cubicBez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53"/>
            <p:cNvSpPr/>
            <p:nvPr/>
          </p:nvSpPr>
          <p:spPr>
            <a:xfrm>
              <a:off x="1748729" y="2366467"/>
              <a:ext cx="3407" cy="10887"/>
            </a:xfrm>
            <a:custGeom>
              <a:avLst/>
              <a:gdLst/>
              <a:ahLst/>
              <a:cxnLst/>
              <a:rect l="l" t="t" r="r" b="b"/>
              <a:pathLst>
                <a:path w="97" h="310" extrusionOk="0">
                  <a:moveTo>
                    <a:pt x="1" y="0"/>
                  </a:moveTo>
                  <a:lnTo>
                    <a:pt x="1" y="310"/>
                  </a:lnTo>
                  <a:cubicBezTo>
                    <a:pt x="49" y="310"/>
                    <a:pt x="96" y="262"/>
                    <a:pt x="96" y="191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rgbClr val="2A2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53"/>
            <p:cNvSpPr/>
            <p:nvPr/>
          </p:nvSpPr>
          <p:spPr>
            <a:xfrm>
              <a:off x="1848262" y="2386521"/>
              <a:ext cx="18438" cy="19281"/>
            </a:xfrm>
            <a:custGeom>
              <a:avLst/>
              <a:gdLst/>
              <a:ahLst/>
              <a:cxnLst/>
              <a:rect l="l" t="t" r="r" b="b"/>
              <a:pathLst>
                <a:path w="525" h="549" extrusionOk="0">
                  <a:moveTo>
                    <a:pt x="1" y="1"/>
                  </a:moveTo>
                  <a:lnTo>
                    <a:pt x="1" y="548"/>
                  </a:lnTo>
                  <a:lnTo>
                    <a:pt x="525" y="548"/>
                  </a:lnTo>
                  <a:cubicBezTo>
                    <a:pt x="501" y="358"/>
                    <a:pt x="430" y="167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53"/>
            <p:cNvSpPr/>
            <p:nvPr/>
          </p:nvSpPr>
          <p:spPr>
            <a:xfrm>
              <a:off x="1629142" y="2365624"/>
              <a:ext cx="25954" cy="30976"/>
            </a:xfrm>
            <a:custGeom>
              <a:avLst/>
              <a:gdLst/>
              <a:ahLst/>
              <a:cxnLst/>
              <a:rect l="l" t="t" r="r" b="b"/>
              <a:pathLst>
                <a:path w="739" h="882" extrusionOk="0">
                  <a:moveTo>
                    <a:pt x="739" y="0"/>
                  </a:moveTo>
                  <a:cubicBezTo>
                    <a:pt x="405" y="215"/>
                    <a:pt x="143" y="500"/>
                    <a:pt x="0" y="881"/>
                  </a:cubicBezTo>
                  <a:lnTo>
                    <a:pt x="429" y="881"/>
                  </a:lnTo>
                  <a:cubicBezTo>
                    <a:pt x="596" y="881"/>
                    <a:pt x="739" y="762"/>
                    <a:pt x="739" y="596"/>
                  </a:cubicBezTo>
                  <a:lnTo>
                    <a:pt x="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7" name="Google Shape;3217;p53"/>
          <p:cNvGrpSpPr/>
          <p:nvPr/>
        </p:nvGrpSpPr>
        <p:grpSpPr>
          <a:xfrm>
            <a:off x="746762" y="2278629"/>
            <a:ext cx="363844" cy="363844"/>
            <a:chOff x="746762" y="2278629"/>
            <a:chExt cx="363844" cy="363844"/>
          </a:xfrm>
        </p:grpSpPr>
        <p:sp>
          <p:nvSpPr>
            <p:cNvPr id="3218" name="Google Shape;3218;p53"/>
            <p:cNvSpPr/>
            <p:nvPr/>
          </p:nvSpPr>
          <p:spPr>
            <a:xfrm>
              <a:off x="746762" y="2278629"/>
              <a:ext cx="363843" cy="363843"/>
            </a:xfrm>
            <a:custGeom>
              <a:avLst/>
              <a:gdLst/>
              <a:ahLst/>
              <a:cxnLst/>
              <a:rect l="l" t="t" r="r" b="b"/>
              <a:pathLst>
                <a:path w="10360" h="10360" extrusionOk="0">
                  <a:moveTo>
                    <a:pt x="5192" y="1"/>
                  </a:moveTo>
                  <a:cubicBezTo>
                    <a:pt x="2310" y="1"/>
                    <a:pt x="0" y="2311"/>
                    <a:pt x="0" y="5168"/>
                  </a:cubicBezTo>
                  <a:cubicBezTo>
                    <a:pt x="0" y="8050"/>
                    <a:pt x="2310" y="10360"/>
                    <a:pt x="5192" y="10360"/>
                  </a:cubicBezTo>
                  <a:cubicBezTo>
                    <a:pt x="8050" y="10360"/>
                    <a:pt x="10360" y="8050"/>
                    <a:pt x="10360" y="5168"/>
                  </a:cubicBezTo>
                  <a:cubicBezTo>
                    <a:pt x="10360" y="2311"/>
                    <a:pt x="8050" y="1"/>
                    <a:pt x="51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53"/>
            <p:cNvSpPr/>
            <p:nvPr/>
          </p:nvSpPr>
          <p:spPr>
            <a:xfrm>
              <a:off x="781883" y="2318772"/>
              <a:ext cx="328723" cy="323701"/>
            </a:xfrm>
            <a:custGeom>
              <a:avLst/>
              <a:gdLst/>
              <a:ahLst/>
              <a:cxnLst/>
              <a:rect l="l" t="t" r="r" b="b"/>
              <a:pathLst>
                <a:path w="9360" h="9217" extrusionOk="0">
                  <a:moveTo>
                    <a:pt x="4192" y="1"/>
                  </a:moveTo>
                  <a:lnTo>
                    <a:pt x="3311" y="1501"/>
                  </a:lnTo>
                  <a:lnTo>
                    <a:pt x="1620" y="763"/>
                  </a:lnTo>
                  <a:lnTo>
                    <a:pt x="1620" y="763"/>
                  </a:lnTo>
                  <a:lnTo>
                    <a:pt x="1858" y="2454"/>
                  </a:lnTo>
                  <a:lnTo>
                    <a:pt x="0" y="2763"/>
                  </a:lnTo>
                  <a:lnTo>
                    <a:pt x="1024" y="3740"/>
                  </a:lnTo>
                  <a:lnTo>
                    <a:pt x="1096" y="4240"/>
                  </a:lnTo>
                  <a:lnTo>
                    <a:pt x="0" y="5287"/>
                  </a:lnTo>
                  <a:lnTo>
                    <a:pt x="1667" y="6955"/>
                  </a:lnTo>
                  <a:lnTo>
                    <a:pt x="1620" y="7312"/>
                  </a:lnTo>
                  <a:lnTo>
                    <a:pt x="3477" y="9169"/>
                  </a:lnTo>
                  <a:cubicBezTo>
                    <a:pt x="3715" y="9193"/>
                    <a:pt x="3954" y="9217"/>
                    <a:pt x="4192" y="9217"/>
                  </a:cubicBezTo>
                  <a:cubicBezTo>
                    <a:pt x="7050" y="9217"/>
                    <a:pt x="9360" y="6907"/>
                    <a:pt x="9360" y="4025"/>
                  </a:cubicBezTo>
                  <a:cubicBezTo>
                    <a:pt x="9360" y="3787"/>
                    <a:pt x="9360" y="3573"/>
                    <a:pt x="9312" y="3335"/>
                  </a:cubicBezTo>
                  <a:lnTo>
                    <a:pt x="6740" y="763"/>
                  </a:lnTo>
                  <a:lnTo>
                    <a:pt x="5478" y="1310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53"/>
            <p:cNvSpPr/>
            <p:nvPr/>
          </p:nvSpPr>
          <p:spPr>
            <a:xfrm>
              <a:off x="804466" y="2339705"/>
              <a:ext cx="248439" cy="240888"/>
            </a:xfrm>
            <a:custGeom>
              <a:avLst/>
              <a:gdLst/>
              <a:ahLst/>
              <a:cxnLst/>
              <a:rect l="l" t="t" r="r" b="b"/>
              <a:pathLst>
                <a:path w="7074" h="6859" extrusionOk="0">
                  <a:moveTo>
                    <a:pt x="3549" y="0"/>
                  </a:moveTo>
                  <a:lnTo>
                    <a:pt x="2787" y="1310"/>
                  </a:lnTo>
                  <a:lnTo>
                    <a:pt x="1358" y="667"/>
                  </a:lnTo>
                  <a:lnTo>
                    <a:pt x="1572" y="2120"/>
                  </a:lnTo>
                  <a:lnTo>
                    <a:pt x="0" y="2382"/>
                  </a:lnTo>
                  <a:lnTo>
                    <a:pt x="1096" y="3429"/>
                  </a:lnTo>
                  <a:lnTo>
                    <a:pt x="0" y="4501"/>
                  </a:lnTo>
                  <a:lnTo>
                    <a:pt x="1572" y="4763"/>
                  </a:lnTo>
                  <a:lnTo>
                    <a:pt x="1358" y="6216"/>
                  </a:lnTo>
                  <a:lnTo>
                    <a:pt x="1358" y="6216"/>
                  </a:lnTo>
                  <a:lnTo>
                    <a:pt x="2787" y="5573"/>
                  </a:lnTo>
                  <a:lnTo>
                    <a:pt x="3549" y="6859"/>
                  </a:lnTo>
                  <a:lnTo>
                    <a:pt x="4287" y="5573"/>
                  </a:lnTo>
                  <a:lnTo>
                    <a:pt x="5716" y="6216"/>
                  </a:lnTo>
                  <a:lnTo>
                    <a:pt x="5716" y="6216"/>
                  </a:lnTo>
                  <a:lnTo>
                    <a:pt x="5502" y="4763"/>
                  </a:lnTo>
                  <a:lnTo>
                    <a:pt x="7073" y="4501"/>
                  </a:lnTo>
                  <a:lnTo>
                    <a:pt x="5978" y="3429"/>
                  </a:lnTo>
                  <a:lnTo>
                    <a:pt x="7073" y="2382"/>
                  </a:lnTo>
                  <a:lnTo>
                    <a:pt x="5502" y="2120"/>
                  </a:lnTo>
                  <a:lnTo>
                    <a:pt x="5716" y="667"/>
                  </a:lnTo>
                  <a:lnTo>
                    <a:pt x="4287" y="1310"/>
                  </a:lnTo>
                  <a:lnTo>
                    <a:pt x="35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53"/>
            <p:cNvSpPr/>
            <p:nvPr/>
          </p:nvSpPr>
          <p:spPr>
            <a:xfrm>
              <a:off x="929075" y="2339705"/>
              <a:ext cx="123833" cy="240888"/>
            </a:xfrm>
            <a:custGeom>
              <a:avLst/>
              <a:gdLst/>
              <a:ahLst/>
              <a:cxnLst/>
              <a:rect l="l" t="t" r="r" b="b"/>
              <a:pathLst>
                <a:path w="3526" h="6859" extrusionOk="0">
                  <a:moveTo>
                    <a:pt x="1" y="0"/>
                  </a:moveTo>
                  <a:lnTo>
                    <a:pt x="1" y="6859"/>
                  </a:lnTo>
                  <a:lnTo>
                    <a:pt x="739" y="5573"/>
                  </a:lnTo>
                  <a:lnTo>
                    <a:pt x="2168" y="6216"/>
                  </a:lnTo>
                  <a:lnTo>
                    <a:pt x="2168" y="6216"/>
                  </a:lnTo>
                  <a:lnTo>
                    <a:pt x="1954" y="4763"/>
                  </a:lnTo>
                  <a:lnTo>
                    <a:pt x="3525" y="4501"/>
                  </a:lnTo>
                  <a:lnTo>
                    <a:pt x="2644" y="3667"/>
                  </a:lnTo>
                  <a:lnTo>
                    <a:pt x="2430" y="3429"/>
                  </a:lnTo>
                  <a:lnTo>
                    <a:pt x="3240" y="2643"/>
                  </a:lnTo>
                  <a:lnTo>
                    <a:pt x="3525" y="2382"/>
                  </a:lnTo>
                  <a:lnTo>
                    <a:pt x="3144" y="2310"/>
                  </a:lnTo>
                  <a:lnTo>
                    <a:pt x="1954" y="2120"/>
                  </a:lnTo>
                  <a:lnTo>
                    <a:pt x="2025" y="1596"/>
                  </a:lnTo>
                  <a:lnTo>
                    <a:pt x="2168" y="667"/>
                  </a:lnTo>
                  <a:lnTo>
                    <a:pt x="2168" y="667"/>
                  </a:lnTo>
                  <a:lnTo>
                    <a:pt x="739" y="13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53"/>
            <p:cNvSpPr/>
            <p:nvPr/>
          </p:nvSpPr>
          <p:spPr>
            <a:xfrm>
              <a:off x="781883" y="2318772"/>
              <a:ext cx="293603" cy="283559"/>
            </a:xfrm>
            <a:custGeom>
              <a:avLst/>
              <a:gdLst/>
              <a:ahLst/>
              <a:cxnLst/>
              <a:rect l="l" t="t" r="r" b="b"/>
              <a:pathLst>
                <a:path w="8360" h="8074" extrusionOk="0">
                  <a:moveTo>
                    <a:pt x="4192" y="1215"/>
                  </a:moveTo>
                  <a:lnTo>
                    <a:pt x="4811" y="2287"/>
                  </a:lnTo>
                  <a:lnTo>
                    <a:pt x="5978" y="1763"/>
                  </a:lnTo>
                  <a:lnTo>
                    <a:pt x="5811" y="2954"/>
                  </a:lnTo>
                  <a:lnTo>
                    <a:pt x="7073" y="3168"/>
                  </a:lnTo>
                  <a:lnTo>
                    <a:pt x="6168" y="4025"/>
                  </a:lnTo>
                  <a:lnTo>
                    <a:pt x="7073" y="4883"/>
                  </a:lnTo>
                  <a:lnTo>
                    <a:pt x="5811" y="5097"/>
                  </a:lnTo>
                  <a:lnTo>
                    <a:pt x="5978" y="6312"/>
                  </a:lnTo>
                  <a:lnTo>
                    <a:pt x="5978" y="6312"/>
                  </a:lnTo>
                  <a:lnTo>
                    <a:pt x="4811" y="5788"/>
                  </a:lnTo>
                  <a:lnTo>
                    <a:pt x="4192" y="6859"/>
                  </a:lnTo>
                  <a:lnTo>
                    <a:pt x="3549" y="5788"/>
                  </a:lnTo>
                  <a:lnTo>
                    <a:pt x="2382" y="6312"/>
                  </a:lnTo>
                  <a:lnTo>
                    <a:pt x="2382" y="6312"/>
                  </a:lnTo>
                  <a:lnTo>
                    <a:pt x="2549" y="5097"/>
                  </a:lnTo>
                  <a:lnTo>
                    <a:pt x="1286" y="4883"/>
                  </a:lnTo>
                  <a:lnTo>
                    <a:pt x="2191" y="4025"/>
                  </a:lnTo>
                  <a:lnTo>
                    <a:pt x="1286" y="3168"/>
                  </a:lnTo>
                  <a:lnTo>
                    <a:pt x="2549" y="2954"/>
                  </a:lnTo>
                  <a:lnTo>
                    <a:pt x="2382" y="1763"/>
                  </a:lnTo>
                  <a:lnTo>
                    <a:pt x="3549" y="2287"/>
                  </a:lnTo>
                  <a:lnTo>
                    <a:pt x="4192" y="1215"/>
                  </a:lnTo>
                  <a:close/>
                  <a:moveTo>
                    <a:pt x="4192" y="1"/>
                  </a:moveTo>
                  <a:lnTo>
                    <a:pt x="3311" y="1501"/>
                  </a:lnTo>
                  <a:lnTo>
                    <a:pt x="1620" y="763"/>
                  </a:lnTo>
                  <a:lnTo>
                    <a:pt x="1620" y="763"/>
                  </a:lnTo>
                  <a:lnTo>
                    <a:pt x="1858" y="2454"/>
                  </a:lnTo>
                  <a:lnTo>
                    <a:pt x="0" y="2763"/>
                  </a:lnTo>
                  <a:lnTo>
                    <a:pt x="1310" y="4025"/>
                  </a:lnTo>
                  <a:lnTo>
                    <a:pt x="0" y="5287"/>
                  </a:lnTo>
                  <a:lnTo>
                    <a:pt x="1858" y="5597"/>
                  </a:lnTo>
                  <a:lnTo>
                    <a:pt x="1620" y="7312"/>
                  </a:lnTo>
                  <a:lnTo>
                    <a:pt x="1620" y="7312"/>
                  </a:lnTo>
                  <a:lnTo>
                    <a:pt x="3311" y="6550"/>
                  </a:lnTo>
                  <a:lnTo>
                    <a:pt x="4192" y="8074"/>
                  </a:lnTo>
                  <a:lnTo>
                    <a:pt x="5049" y="6550"/>
                  </a:lnTo>
                  <a:lnTo>
                    <a:pt x="6740" y="7312"/>
                  </a:lnTo>
                  <a:lnTo>
                    <a:pt x="6740" y="7312"/>
                  </a:lnTo>
                  <a:lnTo>
                    <a:pt x="6502" y="5597"/>
                  </a:lnTo>
                  <a:lnTo>
                    <a:pt x="8359" y="5287"/>
                  </a:lnTo>
                  <a:lnTo>
                    <a:pt x="7050" y="4025"/>
                  </a:lnTo>
                  <a:lnTo>
                    <a:pt x="8359" y="2763"/>
                  </a:lnTo>
                  <a:lnTo>
                    <a:pt x="6502" y="2454"/>
                  </a:lnTo>
                  <a:lnTo>
                    <a:pt x="6740" y="763"/>
                  </a:lnTo>
                  <a:lnTo>
                    <a:pt x="6740" y="763"/>
                  </a:lnTo>
                  <a:lnTo>
                    <a:pt x="5049" y="1501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53"/>
            <p:cNvSpPr/>
            <p:nvPr/>
          </p:nvSpPr>
          <p:spPr>
            <a:xfrm>
              <a:off x="929075" y="2318772"/>
              <a:ext cx="146415" cy="283559"/>
            </a:xfrm>
            <a:custGeom>
              <a:avLst/>
              <a:gdLst/>
              <a:ahLst/>
              <a:cxnLst/>
              <a:rect l="l" t="t" r="r" b="b"/>
              <a:pathLst>
                <a:path w="4169" h="8074" extrusionOk="0">
                  <a:moveTo>
                    <a:pt x="1" y="1"/>
                  </a:moveTo>
                  <a:lnTo>
                    <a:pt x="1" y="1215"/>
                  </a:lnTo>
                  <a:lnTo>
                    <a:pt x="620" y="2287"/>
                  </a:lnTo>
                  <a:lnTo>
                    <a:pt x="1787" y="1763"/>
                  </a:lnTo>
                  <a:lnTo>
                    <a:pt x="1787" y="1763"/>
                  </a:lnTo>
                  <a:lnTo>
                    <a:pt x="1715" y="2311"/>
                  </a:lnTo>
                  <a:lnTo>
                    <a:pt x="1668" y="2644"/>
                  </a:lnTo>
                  <a:lnTo>
                    <a:pt x="1620" y="2954"/>
                  </a:lnTo>
                  <a:lnTo>
                    <a:pt x="1668" y="2978"/>
                  </a:lnTo>
                  <a:lnTo>
                    <a:pt x="2882" y="3168"/>
                  </a:lnTo>
                  <a:lnTo>
                    <a:pt x="1977" y="4025"/>
                  </a:lnTo>
                  <a:lnTo>
                    <a:pt x="2335" y="4359"/>
                  </a:lnTo>
                  <a:lnTo>
                    <a:pt x="2882" y="4883"/>
                  </a:lnTo>
                  <a:lnTo>
                    <a:pt x="1620" y="5097"/>
                  </a:lnTo>
                  <a:lnTo>
                    <a:pt x="1787" y="6312"/>
                  </a:lnTo>
                  <a:lnTo>
                    <a:pt x="1787" y="6312"/>
                  </a:lnTo>
                  <a:lnTo>
                    <a:pt x="620" y="5788"/>
                  </a:lnTo>
                  <a:lnTo>
                    <a:pt x="1" y="6859"/>
                  </a:lnTo>
                  <a:lnTo>
                    <a:pt x="1" y="8074"/>
                  </a:lnTo>
                  <a:lnTo>
                    <a:pt x="858" y="6550"/>
                  </a:lnTo>
                  <a:lnTo>
                    <a:pt x="2549" y="7312"/>
                  </a:lnTo>
                  <a:lnTo>
                    <a:pt x="2549" y="7312"/>
                  </a:lnTo>
                  <a:lnTo>
                    <a:pt x="2311" y="5597"/>
                  </a:lnTo>
                  <a:lnTo>
                    <a:pt x="4168" y="5287"/>
                  </a:lnTo>
                  <a:lnTo>
                    <a:pt x="2978" y="4144"/>
                  </a:lnTo>
                  <a:lnTo>
                    <a:pt x="2859" y="4025"/>
                  </a:lnTo>
                  <a:lnTo>
                    <a:pt x="3359" y="3549"/>
                  </a:lnTo>
                  <a:lnTo>
                    <a:pt x="4168" y="2763"/>
                  </a:lnTo>
                  <a:lnTo>
                    <a:pt x="3025" y="2573"/>
                  </a:lnTo>
                  <a:lnTo>
                    <a:pt x="2311" y="2454"/>
                  </a:lnTo>
                  <a:lnTo>
                    <a:pt x="2358" y="2073"/>
                  </a:lnTo>
                  <a:lnTo>
                    <a:pt x="2549" y="763"/>
                  </a:lnTo>
                  <a:lnTo>
                    <a:pt x="858" y="15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53"/>
            <p:cNvSpPr/>
            <p:nvPr/>
          </p:nvSpPr>
          <p:spPr>
            <a:xfrm>
              <a:off x="816161" y="2404784"/>
              <a:ext cx="225014" cy="111506"/>
            </a:xfrm>
            <a:custGeom>
              <a:avLst/>
              <a:gdLst/>
              <a:ahLst/>
              <a:cxnLst/>
              <a:rect l="l" t="t" r="r" b="b"/>
              <a:pathLst>
                <a:path w="6407" h="3175" extrusionOk="0">
                  <a:moveTo>
                    <a:pt x="5832" y="1"/>
                  </a:moveTo>
                  <a:cubicBezTo>
                    <a:pt x="5817" y="1"/>
                    <a:pt x="5802" y="2"/>
                    <a:pt x="5788" y="5"/>
                  </a:cubicBezTo>
                  <a:lnTo>
                    <a:pt x="5049" y="124"/>
                  </a:lnTo>
                  <a:lnTo>
                    <a:pt x="4573" y="219"/>
                  </a:lnTo>
                  <a:cubicBezTo>
                    <a:pt x="4478" y="219"/>
                    <a:pt x="4406" y="290"/>
                    <a:pt x="4359" y="386"/>
                  </a:cubicBezTo>
                  <a:lnTo>
                    <a:pt x="4264" y="719"/>
                  </a:lnTo>
                  <a:lnTo>
                    <a:pt x="4073" y="433"/>
                  </a:lnTo>
                  <a:cubicBezTo>
                    <a:pt x="4014" y="374"/>
                    <a:pt x="3939" y="332"/>
                    <a:pt x="3862" y="332"/>
                  </a:cubicBezTo>
                  <a:cubicBezTo>
                    <a:pt x="3845" y="332"/>
                    <a:pt x="3828" y="334"/>
                    <a:pt x="3811" y="338"/>
                  </a:cubicBezTo>
                  <a:lnTo>
                    <a:pt x="3311" y="409"/>
                  </a:lnTo>
                  <a:cubicBezTo>
                    <a:pt x="3168" y="433"/>
                    <a:pt x="3073" y="576"/>
                    <a:pt x="3097" y="719"/>
                  </a:cubicBezTo>
                  <a:lnTo>
                    <a:pt x="3144" y="1005"/>
                  </a:lnTo>
                  <a:lnTo>
                    <a:pt x="2930" y="648"/>
                  </a:lnTo>
                  <a:cubicBezTo>
                    <a:pt x="2882" y="552"/>
                    <a:pt x="2763" y="505"/>
                    <a:pt x="2668" y="505"/>
                  </a:cubicBezTo>
                  <a:lnTo>
                    <a:pt x="2239" y="576"/>
                  </a:lnTo>
                  <a:cubicBezTo>
                    <a:pt x="2120" y="600"/>
                    <a:pt x="2049" y="695"/>
                    <a:pt x="2025" y="790"/>
                  </a:cubicBezTo>
                  <a:lnTo>
                    <a:pt x="1954" y="1148"/>
                  </a:lnTo>
                  <a:cubicBezTo>
                    <a:pt x="1954" y="1148"/>
                    <a:pt x="1930" y="1124"/>
                    <a:pt x="1930" y="1124"/>
                  </a:cubicBezTo>
                  <a:cubicBezTo>
                    <a:pt x="1882" y="1052"/>
                    <a:pt x="1835" y="981"/>
                    <a:pt x="1763" y="910"/>
                  </a:cubicBezTo>
                  <a:cubicBezTo>
                    <a:pt x="1692" y="862"/>
                    <a:pt x="1620" y="814"/>
                    <a:pt x="1525" y="767"/>
                  </a:cubicBezTo>
                  <a:cubicBezTo>
                    <a:pt x="1430" y="743"/>
                    <a:pt x="1311" y="743"/>
                    <a:pt x="1215" y="743"/>
                  </a:cubicBezTo>
                  <a:lnTo>
                    <a:pt x="310" y="886"/>
                  </a:lnTo>
                  <a:cubicBezTo>
                    <a:pt x="120" y="933"/>
                    <a:pt x="1" y="1076"/>
                    <a:pt x="25" y="1267"/>
                  </a:cubicBezTo>
                  <a:lnTo>
                    <a:pt x="287" y="2886"/>
                  </a:lnTo>
                  <a:cubicBezTo>
                    <a:pt x="330" y="3060"/>
                    <a:pt x="473" y="3175"/>
                    <a:pt x="625" y="3175"/>
                  </a:cubicBezTo>
                  <a:cubicBezTo>
                    <a:pt x="639" y="3175"/>
                    <a:pt x="653" y="3174"/>
                    <a:pt x="668" y="3172"/>
                  </a:cubicBezTo>
                  <a:lnTo>
                    <a:pt x="1453" y="3029"/>
                  </a:lnTo>
                  <a:cubicBezTo>
                    <a:pt x="1501" y="3029"/>
                    <a:pt x="1549" y="3029"/>
                    <a:pt x="1596" y="3005"/>
                  </a:cubicBezTo>
                  <a:lnTo>
                    <a:pt x="2478" y="2862"/>
                  </a:lnTo>
                  <a:cubicBezTo>
                    <a:pt x="2597" y="2862"/>
                    <a:pt x="2668" y="2767"/>
                    <a:pt x="2692" y="2648"/>
                  </a:cubicBezTo>
                  <a:lnTo>
                    <a:pt x="2739" y="2457"/>
                  </a:lnTo>
                  <a:lnTo>
                    <a:pt x="2763" y="2457"/>
                  </a:lnTo>
                  <a:lnTo>
                    <a:pt x="2859" y="2624"/>
                  </a:lnTo>
                  <a:cubicBezTo>
                    <a:pt x="2921" y="2707"/>
                    <a:pt x="3001" y="2772"/>
                    <a:pt x="3099" y="2772"/>
                  </a:cubicBezTo>
                  <a:cubicBezTo>
                    <a:pt x="3113" y="2772"/>
                    <a:pt x="3129" y="2770"/>
                    <a:pt x="3144" y="2767"/>
                  </a:cubicBezTo>
                  <a:lnTo>
                    <a:pt x="4168" y="2600"/>
                  </a:lnTo>
                  <a:cubicBezTo>
                    <a:pt x="4311" y="2577"/>
                    <a:pt x="4406" y="2434"/>
                    <a:pt x="4383" y="2291"/>
                  </a:cubicBezTo>
                  <a:lnTo>
                    <a:pt x="4645" y="2243"/>
                  </a:lnTo>
                  <a:cubicBezTo>
                    <a:pt x="4666" y="2374"/>
                    <a:pt x="4788" y="2484"/>
                    <a:pt x="4917" y="2484"/>
                  </a:cubicBezTo>
                  <a:cubicBezTo>
                    <a:pt x="4930" y="2484"/>
                    <a:pt x="4942" y="2483"/>
                    <a:pt x="4954" y="2481"/>
                  </a:cubicBezTo>
                  <a:lnTo>
                    <a:pt x="6169" y="2291"/>
                  </a:lnTo>
                  <a:cubicBezTo>
                    <a:pt x="6312" y="2267"/>
                    <a:pt x="6407" y="2124"/>
                    <a:pt x="6383" y="1981"/>
                  </a:cubicBezTo>
                  <a:lnTo>
                    <a:pt x="6097" y="219"/>
                  </a:lnTo>
                  <a:cubicBezTo>
                    <a:pt x="6076" y="91"/>
                    <a:pt x="5959" y="1"/>
                    <a:pt x="58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53"/>
            <p:cNvSpPr/>
            <p:nvPr/>
          </p:nvSpPr>
          <p:spPr>
            <a:xfrm>
              <a:off x="929075" y="2404784"/>
              <a:ext cx="112103" cy="96369"/>
            </a:xfrm>
            <a:custGeom>
              <a:avLst/>
              <a:gdLst/>
              <a:ahLst/>
              <a:cxnLst/>
              <a:rect l="l" t="t" r="r" b="b"/>
              <a:pathLst>
                <a:path w="3192" h="2744" extrusionOk="0">
                  <a:moveTo>
                    <a:pt x="2617" y="1"/>
                  </a:moveTo>
                  <a:cubicBezTo>
                    <a:pt x="2602" y="1"/>
                    <a:pt x="2587" y="2"/>
                    <a:pt x="2573" y="5"/>
                  </a:cubicBezTo>
                  <a:lnTo>
                    <a:pt x="1834" y="124"/>
                  </a:lnTo>
                  <a:lnTo>
                    <a:pt x="1358" y="219"/>
                  </a:lnTo>
                  <a:cubicBezTo>
                    <a:pt x="1263" y="219"/>
                    <a:pt x="1191" y="290"/>
                    <a:pt x="1144" y="386"/>
                  </a:cubicBezTo>
                  <a:lnTo>
                    <a:pt x="1049" y="719"/>
                  </a:lnTo>
                  <a:lnTo>
                    <a:pt x="858" y="433"/>
                  </a:lnTo>
                  <a:cubicBezTo>
                    <a:pt x="799" y="374"/>
                    <a:pt x="724" y="332"/>
                    <a:pt x="647" y="332"/>
                  </a:cubicBezTo>
                  <a:cubicBezTo>
                    <a:pt x="630" y="332"/>
                    <a:pt x="613" y="334"/>
                    <a:pt x="596" y="338"/>
                  </a:cubicBezTo>
                  <a:lnTo>
                    <a:pt x="96" y="409"/>
                  </a:lnTo>
                  <a:cubicBezTo>
                    <a:pt x="48" y="409"/>
                    <a:pt x="25" y="433"/>
                    <a:pt x="1" y="457"/>
                  </a:cubicBezTo>
                  <a:lnTo>
                    <a:pt x="1" y="2743"/>
                  </a:lnTo>
                  <a:lnTo>
                    <a:pt x="953" y="2600"/>
                  </a:lnTo>
                  <a:cubicBezTo>
                    <a:pt x="1096" y="2577"/>
                    <a:pt x="1191" y="2434"/>
                    <a:pt x="1168" y="2291"/>
                  </a:cubicBezTo>
                  <a:lnTo>
                    <a:pt x="1430" y="2243"/>
                  </a:lnTo>
                  <a:cubicBezTo>
                    <a:pt x="1453" y="2386"/>
                    <a:pt x="1573" y="2481"/>
                    <a:pt x="1692" y="2481"/>
                  </a:cubicBezTo>
                  <a:lnTo>
                    <a:pt x="1739" y="2481"/>
                  </a:lnTo>
                  <a:lnTo>
                    <a:pt x="2954" y="2291"/>
                  </a:lnTo>
                  <a:cubicBezTo>
                    <a:pt x="3097" y="2267"/>
                    <a:pt x="3192" y="2124"/>
                    <a:pt x="3168" y="1981"/>
                  </a:cubicBezTo>
                  <a:lnTo>
                    <a:pt x="2882" y="219"/>
                  </a:lnTo>
                  <a:cubicBezTo>
                    <a:pt x="2861" y="91"/>
                    <a:pt x="2744" y="1"/>
                    <a:pt x="2617" y="1"/>
                  </a:cubicBezTo>
                  <a:close/>
                </a:path>
              </a:pathLst>
            </a:custGeom>
            <a:solidFill>
              <a:srgbClr val="C200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53"/>
            <p:cNvSpPr/>
            <p:nvPr/>
          </p:nvSpPr>
          <p:spPr>
            <a:xfrm>
              <a:off x="828735" y="2442188"/>
              <a:ext cx="54366" cy="62303"/>
            </a:xfrm>
            <a:custGeom>
              <a:avLst/>
              <a:gdLst/>
              <a:ahLst/>
              <a:cxnLst/>
              <a:rect l="l" t="t" r="r" b="b"/>
              <a:pathLst>
                <a:path w="1548" h="1774" extrusionOk="0">
                  <a:moveTo>
                    <a:pt x="810" y="345"/>
                  </a:moveTo>
                  <a:cubicBezTo>
                    <a:pt x="857" y="345"/>
                    <a:pt x="881" y="345"/>
                    <a:pt x="929" y="368"/>
                  </a:cubicBezTo>
                  <a:cubicBezTo>
                    <a:pt x="953" y="392"/>
                    <a:pt x="976" y="440"/>
                    <a:pt x="976" y="488"/>
                  </a:cubicBezTo>
                  <a:cubicBezTo>
                    <a:pt x="1000" y="559"/>
                    <a:pt x="976" y="607"/>
                    <a:pt x="953" y="630"/>
                  </a:cubicBezTo>
                  <a:cubicBezTo>
                    <a:pt x="929" y="654"/>
                    <a:pt x="881" y="678"/>
                    <a:pt x="857" y="678"/>
                  </a:cubicBezTo>
                  <a:lnTo>
                    <a:pt x="476" y="749"/>
                  </a:lnTo>
                  <a:lnTo>
                    <a:pt x="429" y="416"/>
                  </a:lnTo>
                  <a:lnTo>
                    <a:pt x="810" y="345"/>
                  </a:lnTo>
                  <a:close/>
                  <a:moveTo>
                    <a:pt x="953" y="964"/>
                  </a:moveTo>
                  <a:cubicBezTo>
                    <a:pt x="1000" y="964"/>
                    <a:pt x="1048" y="988"/>
                    <a:pt x="1072" y="1011"/>
                  </a:cubicBezTo>
                  <a:cubicBezTo>
                    <a:pt x="1119" y="1035"/>
                    <a:pt x="1143" y="1083"/>
                    <a:pt x="1143" y="1131"/>
                  </a:cubicBezTo>
                  <a:cubicBezTo>
                    <a:pt x="1143" y="1178"/>
                    <a:pt x="1143" y="1226"/>
                    <a:pt x="1119" y="1273"/>
                  </a:cubicBezTo>
                  <a:cubicBezTo>
                    <a:pt x="1095" y="1297"/>
                    <a:pt x="1048" y="1321"/>
                    <a:pt x="1000" y="1321"/>
                  </a:cubicBezTo>
                  <a:lnTo>
                    <a:pt x="595" y="1392"/>
                  </a:lnTo>
                  <a:lnTo>
                    <a:pt x="524" y="1035"/>
                  </a:lnTo>
                  <a:lnTo>
                    <a:pt x="953" y="964"/>
                  </a:lnTo>
                  <a:close/>
                  <a:moveTo>
                    <a:pt x="959" y="1"/>
                  </a:moveTo>
                  <a:cubicBezTo>
                    <a:pt x="939" y="1"/>
                    <a:pt x="921" y="3"/>
                    <a:pt x="905" y="11"/>
                  </a:cubicBezTo>
                  <a:lnTo>
                    <a:pt x="0" y="154"/>
                  </a:lnTo>
                  <a:lnTo>
                    <a:pt x="262" y="1773"/>
                  </a:lnTo>
                  <a:lnTo>
                    <a:pt x="1048" y="1654"/>
                  </a:lnTo>
                  <a:cubicBezTo>
                    <a:pt x="1119" y="1631"/>
                    <a:pt x="1191" y="1607"/>
                    <a:pt x="1262" y="1583"/>
                  </a:cubicBezTo>
                  <a:cubicBezTo>
                    <a:pt x="1334" y="1559"/>
                    <a:pt x="1381" y="1512"/>
                    <a:pt x="1429" y="1488"/>
                  </a:cubicBezTo>
                  <a:cubicBezTo>
                    <a:pt x="1477" y="1440"/>
                    <a:pt x="1500" y="1392"/>
                    <a:pt x="1524" y="1321"/>
                  </a:cubicBezTo>
                  <a:cubicBezTo>
                    <a:pt x="1548" y="1273"/>
                    <a:pt x="1548" y="1202"/>
                    <a:pt x="1548" y="1154"/>
                  </a:cubicBezTo>
                  <a:cubicBezTo>
                    <a:pt x="1524" y="1035"/>
                    <a:pt x="1477" y="940"/>
                    <a:pt x="1405" y="892"/>
                  </a:cubicBezTo>
                  <a:cubicBezTo>
                    <a:pt x="1357" y="821"/>
                    <a:pt x="1262" y="797"/>
                    <a:pt x="1167" y="773"/>
                  </a:cubicBezTo>
                  <a:cubicBezTo>
                    <a:pt x="1238" y="726"/>
                    <a:pt x="1286" y="654"/>
                    <a:pt x="1310" y="583"/>
                  </a:cubicBezTo>
                  <a:cubicBezTo>
                    <a:pt x="1357" y="511"/>
                    <a:pt x="1357" y="440"/>
                    <a:pt x="1334" y="368"/>
                  </a:cubicBezTo>
                  <a:cubicBezTo>
                    <a:pt x="1334" y="321"/>
                    <a:pt x="1310" y="273"/>
                    <a:pt x="1286" y="226"/>
                  </a:cubicBezTo>
                  <a:cubicBezTo>
                    <a:pt x="1262" y="178"/>
                    <a:pt x="1238" y="130"/>
                    <a:pt x="1191" y="83"/>
                  </a:cubicBezTo>
                  <a:cubicBezTo>
                    <a:pt x="1167" y="59"/>
                    <a:pt x="1119" y="35"/>
                    <a:pt x="1072" y="11"/>
                  </a:cubicBezTo>
                  <a:cubicBezTo>
                    <a:pt x="1040" y="11"/>
                    <a:pt x="998" y="1"/>
                    <a:pt x="9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53"/>
            <p:cNvSpPr/>
            <p:nvPr/>
          </p:nvSpPr>
          <p:spPr>
            <a:xfrm>
              <a:off x="886438" y="2434215"/>
              <a:ext cx="53558" cy="62759"/>
            </a:xfrm>
            <a:custGeom>
              <a:avLst/>
              <a:gdLst/>
              <a:ahLst/>
              <a:cxnLst/>
              <a:rect l="l" t="t" r="r" b="b"/>
              <a:pathLst>
                <a:path w="1525" h="1787" extrusionOk="0">
                  <a:moveTo>
                    <a:pt x="572" y="453"/>
                  </a:moveTo>
                  <a:lnTo>
                    <a:pt x="858" y="1000"/>
                  </a:lnTo>
                  <a:lnTo>
                    <a:pt x="453" y="1072"/>
                  </a:lnTo>
                  <a:lnTo>
                    <a:pt x="572" y="453"/>
                  </a:lnTo>
                  <a:close/>
                  <a:moveTo>
                    <a:pt x="667" y="0"/>
                  </a:moveTo>
                  <a:lnTo>
                    <a:pt x="334" y="72"/>
                  </a:lnTo>
                  <a:lnTo>
                    <a:pt x="0" y="1786"/>
                  </a:lnTo>
                  <a:lnTo>
                    <a:pt x="0" y="1786"/>
                  </a:lnTo>
                  <a:lnTo>
                    <a:pt x="381" y="1715"/>
                  </a:lnTo>
                  <a:lnTo>
                    <a:pt x="453" y="1334"/>
                  </a:lnTo>
                  <a:lnTo>
                    <a:pt x="953" y="1262"/>
                  </a:lnTo>
                  <a:lnTo>
                    <a:pt x="1143" y="1596"/>
                  </a:lnTo>
                  <a:lnTo>
                    <a:pt x="1524" y="1524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53"/>
            <p:cNvSpPr/>
            <p:nvPr/>
          </p:nvSpPr>
          <p:spPr>
            <a:xfrm>
              <a:off x="929075" y="2468493"/>
              <a:ext cx="10922" cy="21774"/>
            </a:xfrm>
            <a:custGeom>
              <a:avLst/>
              <a:gdLst/>
              <a:ahLst/>
              <a:cxnLst/>
              <a:rect l="l" t="t" r="r" b="b"/>
              <a:pathLst>
                <a:path w="311" h="620" extrusionOk="0">
                  <a:moveTo>
                    <a:pt x="1" y="0"/>
                  </a:moveTo>
                  <a:lnTo>
                    <a:pt x="1" y="620"/>
                  </a:lnTo>
                  <a:lnTo>
                    <a:pt x="310" y="5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53"/>
            <p:cNvSpPr/>
            <p:nvPr/>
          </p:nvSpPr>
          <p:spPr>
            <a:xfrm>
              <a:off x="936626" y="2420834"/>
              <a:ext cx="66939" cy="66096"/>
            </a:xfrm>
            <a:custGeom>
              <a:avLst/>
              <a:gdLst/>
              <a:ahLst/>
              <a:cxnLst/>
              <a:rect l="l" t="t" r="r" b="b"/>
              <a:pathLst>
                <a:path w="1906" h="1882" extrusionOk="0">
                  <a:moveTo>
                    <a:pt x="1643" y="0"/>
                  </a:moveTo>
                  <a:lnTo>
                    <a:pt x="1238" y="72"/>
                  </a:lnTo>
                  <a:lnTo>
                    <a:pt x="953" y="976"/>
                  </a:lnTo>
                  <a:lnTo>
                    <a:pt x="405" y="214"/>
                  </a:lnTo>
                  <a:lnTo>
                    <a:pt x="0" y="262"/>
                  </a:lnTo>
                  <a:lnTo>
                    <a:pt x="238" y="1881"/>
                  </a:lnTo>
                  <a:lnTo>
                    <a:pt x="619" y="1834"/>
                  </a:lnTo>
                  <a:lnTo>
                    <a:pt x="476" y="857"/>
                  </a:lnTo>
                  <a:lnTo>
                    <a:pt x="929" y="1500"/>
                  </a:lnTo>
                  <a:lnTo>
                    <a:pt x="1143" y="1477"/>
                  </a:lnTo>
                  <a:lnTo>
                    <a:pt x="1381" y="714"/>
                  </a:lnTo>
                  <a:lnTo>
                    <a:pt x="1524" y="1691"/>
                  </a:lnTo>
                  <a:lnTo>
                    <a:pt x="1905" y="161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53"/>
            <p:cNvSpPr/>
            <p:nvPr/>
          </p:nvSpPr>
          <p:spPr>
            <a:xfrm>
              <a:off x="1006868" y="2416620"/>
              <a:ext cx="21774" cy="59423"/>
            </a:xfrm>
            <a:custGeom>
              <a:avLst/>
              <a:gdLst/>
              <a:ahLst/>
              <a:cxnLst/>
              <a:rect l="l" t="t" r="r" b="b"/>
              <a:pathLst>
                <a:path w="620" h="1692" extrusionOk="0">
                  <a:moveTo>
                    <a:pt x="358" y="1"/>
                  </a:moveTo>
                  <a:lnTo>
                    <a:pt x="1" y="49"/>
                  </a:lnTo>
                  <a:lnTo>
                    <a:pt x="143" y="1049"/>
                  </a:lnTo>
                  <a:lnTo>
                    <a:pt x="524" y="977"/>
                  </a:lnTo>
                  <a:lnTo>
                    <a:pt x="358" y="1"/>
                  </a:lnTo>
                  <a:close/>
                  <a:moveTo>
                    <a:pt x="572" y="1239"/>
                  </a:moveTo>
                  <a:lnTo>
                    <a:pt x="191" y="1311"/>
                  </a:lnTo>
                  <a:lnTo>
                    <a:pt x="262" y="1692"/>
                  </a:lnTo>
                  <a:lnTo>
                    <a:pt x="620" y="1620"/>
                  </a:lnTo>
                  <a:lnTo>
                    <a:pt x="572" y="123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1" name="Google Shape;3231;p53"/>
          <p:cNvGrpSpPr/>
          <p:nvPr/>
        </p:nvGrpSpPr>
        <p:grpSpPr>
          <a:xfrm>
            <a:off x="730009" y="2853244"/>
            <a:ext cx="364722" cy="364687"/>
            <a:chOff x="730009" y="2853244"/>
            <a:chExt cx="364722" cy="364687"/>
          </a:xfrm>
        </p:grpSpPr>
        <p:sp>
          <p:nvSpPr>
            <p:cNvPr id="3232" name="Google Shape;3232;p53"/>
            <p:cNvSpPr/>
            <p:nvPr/>
          </p:nvSpPr>
          <p:spPr>
            <a:xfrm>
              <a:off x="730009" y="2853244"/>
              <a:ext cx="364721" cy="364686"/>
            </a:xfrm>
            <a:custGeom>
              <a:avLst/>
              <a:gdLst/>
              <a:ahLst/>
              <a:cxnLst/>
              <a:rect l="l" t="t" r="r" b="b"/>
              <a:pathLst>
                <a:path w="10385" h="10384" extrusionOk="0">
                  <a:moveTo>
                    <a:pt x="5192" y="0"/>
                  </a:moveTo>
                  <a:cubicBezTo>
                    <a:pt x="2335" y="0"/>
                    <a:pt x="1" y="2334"/>
                    <a:pt x="1" y="5192"/>
                  </a:cubicBezTo>
                  <a:cubicBezTo>
                    <a:pt x="1" y="8049"/>
                    <a:pt x="2311" y="10383"/>
                    <a:pt x="5192" y="10383"/>
                  </a:cubicBezTo>
                  <a:cubicBezTo>
                    <a:pt x="8050" y="10383"/>
                    <a:pt x="10384" y="8049"/>
                    <a:pt x="10384" y="5192"/>
                  </a:cubicBezTo>
                  <a:cubicBezTo>
                    <a:pt x="10384" y="2334"/>
                    <a:pt x="8050" y="0"/>
                    <a:pt x="5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53"/>
            <p:cNvSpPr/>
            <p:nvPr/>
          </p:nvSpPr>
          <p:spPr>
            <a:xfrm>
              <a:off x="770996" y="2894195"/>
              <a:ext cx="323736" cy="323736"/>
            </a:xfrm>
            <a:custGeom>
              <a:avLst/>
              <a:gdLst/>
              <a:ahLst/>
              <a:cxnLst/>
              <a:rect l="l" t="t" r="r" b="b"/>
              <a:pathLst>
                <a:path w="9218" h="9218" extrusionOk="0">
                  <a:moveTo>
                    <a:pt x="4025" y="1"/>
                  </a:moveTo>
                  <a:cubicBezTo>
                    <a:pt x="1787" y="1"/>
                    <a:pt x="1" y="1787"/>
                    <a:pt x="1" y="4026"/>
                  </a:cubicBezTo>
                  <a:cubicBezTo>
                    <a:pt x="1" y="5193"/>
                    <a:pt x="477" y="6240"/>
                    <a:pt x="1263" y="6979"/>
                  </a:cubicBezTo>
                  <a:lnTo>
                    <a:pt x="3478" y="9170"/>
                  </a:lnTo>
                  <a:cubicBezTo>
                    <a:pt x="3668" y="9193"/>
                    <a:pt x="3835" y="9217"/>
                    <a:pt x="4025" y="9217"/>
                  </a:cubicBezTo>
                  <a:cubicBezTo>
                    <a:pt x="6883" y="9217"/>
                    <a:pt x="9217" y="6883"/>
                    <a:pt x="9217" y="4026"/>
                  </a:cubicBezTo>
                  <a:cubicBezTo>
                    <a:pt x="9217" y="3835"/>
                    <a:pt x="9193" y="3668"/>
                    <a:pt x="9169" y="3478"/>
                  </a:cubicBezTo>
                  <a:lnTo>
                    <a:pt x="6978" y="1263"/>
                  </a:lnTo>
                  <a:cubicBezTo>
                    <a:pt x="6240" y="477"/>
                    <a:pt x="5192" y="1"/>
                    <a:pt x="4025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53"/>
            <p:cNvSpPr/>
            <p:nvPr/>
          </p:nvSpPr>
          <p:spPr>
            <a:xfrm>
              <a:off x="770996" y="2894195"/>
              <a:ext cx="282751" cy="282751"/>
            </a:xfrm>
            <a:custGeom>
              <a:avLst/>
              <a:gdLst/>
              <a:ahLst/>
              <a:cxnLst/>
              <a:rect l="l" t="t" r="r" b="b"/>
              <a:pathLst>
                <a:path w="8051" h="8051" extrusionOk="0">
                  <a:moveTo>
                    <a:pt x="4025" y="1"/>
                  </a:moveTo>
                  <a:cubicBezTo>
                    <a:pt x="1787" y="1"/>
                    <a:pt x="1" y="1787"/>
                    <a:pt x="1" y="4026"/>
                  </a:cubicBezTo>
                  <a:cubicBezTo>
                    <a:pt x="1" y="6240"/>
                    <a:pt x="1787" y="8050"/>
                    <a:pt x="4025" y="8050"/>
                  </a:cubicBezTo>
                  <a:cubicBezTo>
                    <a:pt x="6240" y="8050"/>
                    <a:pt x="8050" y="6240"/>
                    <a:pt x="8050" y="4026"/>
                  </a:cubicBezTo>
                  <a:cubicBezTo>
                    <a:pt x="8050" y="1787"/>
                    <a:pt x="6240" y="1"/>
                    <a:pt x="40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53"/>
            <p:cNvSpPr/>
            <p:nvPr/>
          </p:nvSpPr>
          <p:spPr>
            <a:xfrm>
              <a:off x="912358" y="2894195"/>
              <a:ext cx="141393" cy="282751"/>
            </a:xfrm>
            <a:custGeom>
              <a:avLst/>
              <a:gdLst/>
              <a:ahLst/>
              <a:cxnLst/>
              <a:rect l="l" t="t" r="r" b="b"/>
              <a:pathLst>
                <a:path w="4026" h="8051" extrusionOk="0">
                  <a:moveTo>
                    <a:pt x="0" y="1"/>
                  </a:moveTo>
                  <a:lnTo>
                    <a:pt x="0" y="8050"/>
                  </a:lnTo>
                  <a:cubicBezTo>
                    <a:pt x="2215" y="8050"/>
                    <a:pt x="4025" y="6240"/>
                    <a:pt x="4025" y="4026"/>
                  </a:cubicBezTo>
                  <a:cubicBezTo>
                    <a:pt x="4025" y="1787"/>
                    <a:pt x="2215" y="1"/>
                    <a:pt x="0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53"/>
            <p:cNvSpPr/>
            <p:nvPr/>
          </p:nvSpPr>
          <p:spPr>
            <a:xfrm>
              <a:off x="797758" y="2920992"/>
              <a:ext cx="229228" cy="229193"/>
            </a:xfrm>
            <a:custGeom>
              <a:avLst/>
              <a:gdLst/>
              <a:ahLst/>
              <a:cxnLst/>
              <a:rect l="l" t="t" r="r" b="b"/>
              <a:pathLst>
                <a:path w="6527" h="6526" extrusionOk="0">
                  <a:moveTo>
                    <a:pt x="3263" y="595"/>
                  </a:moveTo>
                  <a:cubicBezTo>
                    <a:pt x="4716" y="595"/>
                    <a:pt x="5907" y="1786"/>
                    <a:pt x="5907" y="3263"/>
                  </a:cubicBezTo>
                  <a:cubicBezTo>
                    <a:pt x="5907" y="4715"/>
                    <a:pt x="4716" y="5906"/>
                    <a:pt x="3263" y="5906"/>
                  </a:cubicBezTo>
                  <a:cubicBezTo>
                    <a:pt x="1787" y="5906"/>
                    <a:pt x="596" y="4715"/>
                    <a:pt x="596" y="3263"/>
                  </a:cubicBezTo>
                  <a:cubicBezTo>
                    <a:pt x="596" y="1786"/>
                    <a:pt x="1787" y="595"/>
                    <a:pt x="3263" y="595"/>
                  </a:cubicBezTo>
                  <a:close/>
                  <a:moveTo>
                    <a:pt x="3263" y="0"/>
                  </a:moveTo>
                  <a:cubicBezTo>
                    <a:pt x="1454" y="0"/>
                    <a:pt x="1" y="1453"/>
                    <a:pt x="1" y="3263"/>
                  </a:cubicBezTo>
                  <a:cubicBezTo>
                    <a:pt x="1" y="5049"/>
                    <a:pt x="1454" y="6525"/>
                    <a:pt x="3263" y="6525"/>
                  </a:cubicBezTo>
                  <a:cubicBezTo>
                    <a:pt x="5050" y="6525"/>
                    <a:pt x="6526" y="5049"/>
                    <a:pt x="6526" y="3263"/>
                  </a:cubicBezTo>
                  <a:cubicBezTo>
                    <a:pt x="6526" y="1453"/>
                    <a:pt x="5050" y="0"/>
                    <a:pt x="3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53"/>
            <p:cNvSpPr/>
            <p:nvPr/>
          </p:nvSpPr>
          <p:spPr>
            <a:xfrm>
              <a:off x="912358" y="2920992"/>
              <a:ext cx="114632" cy="229193"/>
            </a:xfrm>
            <a:custGeom>
              <a:avLst/>
              <a:gdLst/>
              <a:ahLst/>
              <a:cxnLst/>
              <a:rect l="l" t="t" r="r" b="b"/>
              <a:pathLst>
                <a:path w="3264" h="6526" extrusionOk="0">
                  <a:moveTo>
                    <a:pt x="0" y="0"/>
                  </a:moveTo>
                  <a:lnTo>
                    <a:pt x="0" y="595"/>
                  </a:lnTo>
                  <a:cubicBezTo>
                    <a:pt x="1453" y="595"/>
                    <a:pt x="2644" y="1786"/>
                    <a:pt x="2644" y="3263"/>
                  </a:cubicBezTo>
                  <a:cubicBezTo>
                    <a:pt x="2644" y="4715"/>
                    <a:pt x="1453" y="5906"/>
                    <a:pt x="0" y="5906"/>
                  </a:cubicBezTo>
                  <a:lnTo>
                    <a:pt x="0" y="6525"/>
                  </a:lnTo>
                  <a:cubicBezTo>
                    <a:pt x="1787" y="6525"/>
                    <a:pt x="3263" y="5049"/>
                    <a:pt x="3263" y="3263"/>
                  </a:cubicBezTo>
                  <a:cubicBezTo>
                    <a:pt x="3263" y="1453"/>
                    <a:pt x="1787" y="0"/>
                    <a:pt x="0" y="0"/>
                  </a:cubicBezTo>
                  <a:close/>
                </a:path>
              </a:pathLst>
            </a:custGeom>
            <a:solidFill>
              <a:srgbClr val="0082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53"/>
            <p:cNvSpPr/>
            <p:nvPr/>
          </p:nvSpPr>
          <p:spPr>
            <a:xfrm>
              <a:off x="773524" y="2975324"/>
              <a:ext cx="276851" cy="119654"/>
            </a:xfrm>
            <a:custGeom>
              <a:avLst/>
              <a:gdLst/>
              <a:ahLst/>
              <a:cxnLst/>
              <a:rect l="l" t="t" r="r" b="b"/>
              <a:pathLst>
                <a:path w="7883" h="3407" extrusionOk="0">
                  <a:moveTo>
                    <a:pt x="2763" y="1"/>
                  </a:moveTo>
                  <a:lnTo>
                    <a:pt x="1739" y="2573"/>
                  </a:lnTo>
                  <a:lnTo>
                    <a:pt x="0" y="2573"/>
                  </a:lnTo>
                  <a:cubicBezTo>
                    <a:pt x="72" y="2883"/>
                    <a:pt x="167" y="3144"/>
                    <a:pt x="286" y="3406"/>
                  </a:cubicBezTo>
                  <a:lnTo>
                    <a:pt x="2263" y="3406"/>
                  </a:lnTo>
                  <a:lnTo>
                    <a:pt x="3096" y="906"/>
                  </a:lnTo>
                  <a:lnTo>
                    <a:pt x="3430" y="1835"/>
                  </a:lnTo>
                  <a:lnTo>
                    <a:pt x="2882" y="3406"/>
                  </a:lnTo>
                  <a:lnTo>
                    <a:pt x="3596" y="3406"/>
                  </a:lnTo>
                  <a:lnTo>
                    <a:pt x="3953" y="2311"/>
                  </a:lnTo>
                  <a:lnTo>
                    <a:pt x="3953" y="2335"/>
                  </a:lnTo>
                  <a:lnTo>
                    <a:pt x="4287" y="3406"/>
                  </a:lnTo>
                  <a:lnTo>
                    <a:pt x="5025" y="3406"/>
                  </a:lnTo>
                  <a:lnTo>
                    <a:pt x="4454" y="1835"/>
                  </a:lnTo>
                  <a:lnTo>
                    <a:pt x="4787" y="906"/>
                  </a:lnTo>
                  <a:lnTo>
                    <a:pt x="5644" y="3406"/>
                  </a:lnTo>
                  <a:lnTo>
                    <a:pt x="7621" y="3406"/>
                  </a:lnTo>
                  <a:cubicBezTo>
                    <a:pt x="7740" y="3144"/>
                    <a:pt x="7835" y="2859"/>
                    <a:pt x="7883" y="2573"/>
                  </a:cubicBezTo>
                  <a:lnTo>
                    <a:pt x="6168" y="2573"/>
                  </a:lnTo>
                  <a:lnTo>
                    <a:pt x="5144" y="1"/>
                  </a:lnTo>
                  <a:lnTo>
                    <a:pt x="4477" y="1"/>
                  </a:lnTo>
                  <a:lnTo>
                    <a:pt x="3953" y="1335"/>
                  </a:lnTo>
                  <a:lnTo>
                    <a:pt x="34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53"/>
            <p:cNvSpPr/>
            <p:nvPr/>
          </p:nvSpPr>
          <p:spPr>
            <a:xfrm>
              <a:off x="912358" y="2975324"/>
              <a:ext cx="138022" cy="119654"/>
            </a:xfrm>
            <a:custGeom>
              <a:avLst/>
              <a:gdLst/>
              <a:ahLst/>
              <a:cxnLst/>
              <a:rect l="l" t="t" r="r" b="b"/>
              <a:pathLst>
                <a:path w="3930" h="3407" extrusionOk="0">
                  <a:moveTo>
                    <a:pt x="524" y="1"/>
                  </a:moveTo>
                  <a:lnTo>
                    <a:pt x="0" y="1335"/>
                  </a:lnTo>
                  <a:lnTo>
                    <a:pt x="0" y="2335"/>
                  </a:lnTo>
                  <a:lnTo>
                    <a:pt x="334" y="3406"/>
                  </a:lnTo>
                  <a:lnTo>
                    <a:pt x="1072" y="3406"/>
                  </a:lnTo>
                  <a:lnTo>
                    <a:pt x="501" y="1835"/>
                  </a:lnTo>
                  <a:lnTo>
                    <a:pt x="834" y="906"/>
                  </a:lnTo>
                  <a:lnTo>
                    <a:pt x="1691" y="3406"/>
                  </a:lnTo>
                  <a:lnTo>
                    <a:pt x="3644" y="3406"/>
                  </a:lnTo>
                  <a:cubicBezTo>
                    <a:pt x="3787" y="3144"/>
                    <a:pt x="3930" y="2597"/>
                    <a:pt x="3930" y="2597"/>
                  </a:cubicBezTo>
                  <a:lnTo>
                    <a:pt x="3930" y="2573"/>
                  </a:lnTo>
                  <a:lnTo>
                    <a:pt x="2215" y="2573"/>
                  </a:lnTo>
                  <a:lnTo>
                    <a:pt x="1191" y="1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0" name="Google Shape;3240;p53"/>
          <p:cNvGrpSpPr/>
          <p:nvPr/>
        </p:nvGrpSpPr>
        <p:grpSpPr>
          <a:xfrm>
            <a:off x="1545519" y="3470495"/>
            <a:ext cx="366339" cy="363850"/>
            <a:chOff x="1545519" y="3470495"/>
            <a:chExt cx="366339" cy="363850"/>
          </a:xfrm>
        </p:grpSpPr>
        <p:sp>
          <p:nvSpPr>
            <p:cNvPr id="3241" name="Google Shape;3241;p53"/>
            <p:cNvSpPr/>
            <p:nvPr/>
          </p:nvSpPr>
          <p:spPr>
            <a:xfrm>
              <a:off x="1545519" y="3470495"/>
              <a:ext cx="364686" cy="335080"/>
            </a:xfrm>
            <a:custGeom>
              <a:avLst/>
              <a:gdLst/>
              <a:ahLst/>
              <a:cxnLst/>
              <a:rect l="l" t="t" r="r" b="b"/>
              <a:pathLst>
                <a:path w="10384" h="9541" extrusionOk="0">
                  <a:moveTo>
                    <a:pt x="5192" y="0"/>
                  </a:moveTo>
                  <a:cubicBezTo>
                    <a:pt x="2334" y="0"/>
                    <a:pt x="0" y="2310"/>
                    <a:pt x="0" y="5168"/>
                  </a:cubicBezTo>
                  <a:cubicBezTo>
                    <a:pt x="0" y="6859"/>
                    <a:pt x="810" y="8359"/>
                    <a:pt x="2048" y="9311"/>
                  </a:cubicBezTo>
                  <a:cubicBezTo>
                    <a:pt x="2268" y="9478"/>
                    <a:pt x="2501" y="9541"/>
                    <a:pt x="2744" y="9541"/>
                  </a:cubicBezTo>
                  <a:cubicBezTo>
                    <a:pt x="3472" y="9541"/>
                    <a:pt x="4299" y="8978"/>
                    <a:pt x="5192" y="8978"/>
                  </a:cubicBezTo>
                  <a:cubicBezTo>
                    <a:pt x="6067" y="8978"/>
                    <a:pt x="6902" y="9541"/>
                    <a:pt x="7636" y="9541"/>
                  </a:cubicBezTo>
                  <a:cubicBezTo>
                    <a:pt x="7881" y="9541"/>
                    <a:pt x="8115" y="9478"/>
                    <a:pt x="8335" y="9311"/>
                  </a:cubicBezTo>
                  <a:cubicBezTo>
                    <a:pt x="9573" y="8359"/>
                    <a:pt x="10383" y="6859"/>
                    <a:pt x="10383" y="5168"/>
                  </a:cubicBezTo>
                  <a:cubicBezTo>
                    <a:pt x="10383" y="2310"/>
                    <a:pt x="8049" y="0"/>
                    <a:pt x="51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53"/>
            <p:cNvSpPr/>
            <p:nvPr/>
          </p:nvSpPr>
          <p:spPr>
            <a:xfrm>
              <a:off x="1617447" y="3508953"/>
              <a:ext cx="294411" cy="296167"/>
            </a:xfrm>
            <a:custGeom>
              <a:avLst/>
              <a:gdLst/>
              <a:ahLst/>
              <a:cxnLst/>
              <a:rect l="l" t="t" r="r" b="b"/>
              <a:pathLst>
                <a:path w="8383" h="8433" extrusionOk="0">
                  <a:moveTo>
                    <a:pt x="905" y="1"/>
                  </a:moveTo>
                  <a:lnTo>
                    <a:pt x="1167" y="1334"/>
                  </a:lnTo>
                  <a:cubicBezTo>
                    <a:pt x="1167" y="1334"/>
                    <a:pt x="976" y="2525"/>
                    <a:pt x="1405" y="3311"/>
                  </a:cubicBezTo>
                  <a:lnTo>
                    <a:pt x="1405" y="5692"/>
                  </a:lnTo>
                  <a:lnTo>
                    <a:pt x="1215" y="5692"/>
                  </a:lnTo>
                  <a:cubicBezTo>
                    <a:pt x="548" y="5692"/>
                    <a:pt x="0" y="6240"/>
                    <a:pt x="0" y="6907"/>
                  </a:cubicBezTo>
                  <a:lnTo>
                    <a:pt x="0" y="8216"/>
                  </a:lnTo>
                  <a:cubicBezTo>
                    <a:pt x="214" y="8373"/>
                    <a:pt x="441" y="8432"/>
                    <a:pt x="679" y="8432"/>
                  </a:cubicBezTo>
                  <a:cubicBezTo>
                    <a:pt x="1418" y="8432"/>
                    <a:pt x="2261" y="7859"/>
                    <a:pt x="3144" y="7859"/>
                  </a:cubicBezTo>
                  <a:cubicBezTo>
                    <a:pt x="4045" y="7859"/>
                    <a:pt x="4891" y="8432"/>
                    <a:pt x="5632" y="8432"/>
                  </a:cubicBezTo>
                  <a:cubicBezTo>
                    <a:pt x="5870" y="8432"/>
                    <a:pt x="6097" y="8373"/>
                    <a:pt x="6311" y="8216"/>
                  </a:cubicBezTo>
                  <a:cubicBezTo>
                    <a:pt x="7573" y="7264"/>
                    <a:pt x="8383" y="5764"/>
                    <a:pt x="8383" y="4073"/>
                  </a:cubicBezTo>
                  <a:cubicBezTo>
                    <a:pt x="8383" y="3620"/>
                    <a:pt x="8311" y="3192"/>
                    <a:pt x="8216" y="2787"/>
                  </a:cubicBezTo>
                  <a:lnTo>
                    <a:pt x="5406" y="1"/>
                  </a:lnTo>
                  <a:lnTo>
                    <a:pt x="4263" y="572"/>
                  </a:lnTo>
                  <a:cubicBezTo>
                    <a:pt x="3858" y="524"/>
                    <a:pt x="3548" y="501"/>
                    <a:pt x="3358" y="477"/>
                  </a:cubicBezTo>
                  <a:cubicBezTo>
                    <a:pt x="3286" y="465"/>
                    <a:pt x="3221" y="459"/>
                    <a:pt x="3156" y="459"/>
                  </a:cubicBezTo>
                  <a:cubicBezTo>
                    <a:pt x="3090" y="459"/>
                    <a:pt x="3025" y="465"/>
                    <a:pt x="2953" y="477"/>
                  </a:cubicBezTo>
                  <a:cubicBezTo>
                    <a:pt x="2763" y="501"/>
                    <a:pt x="2453" y="524"/>
                    <a:pt x="2048" y="572"/>
                  </a:cubicBezTo>
                  <a:lnTo>
                    <a:pt x="905" y="1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53"/>
            <p:cNvSpPr/>
            <p:nvPr/>
          </p:nvSpPr>
          <p:spPr>
            <a:xfrm>
              <a:off x="1666792" y="3620181"/>
              <a:ext cx="122147" cy="93735"/>
            </a:xfrm>
            <a:custGeom>
              <a:avLst/>
              <a:gdLst/>
              <a:ahLst/>
              <a:cxnLst/>
              <a:rect l="l" t="t" r="r" b="b"/>
              <a:pathLst>
                <a:path w="3478" h="2669" extrusionOk="0">
                  <a:moveTo>
                    <a:pt x="0" y="1"/>
                  </a:moveTo>
                  <a:lnTo>
                    <a:pt x="0" y="2668"/>
                  </a:lnTo>
                  <a:lnTo>
                    <a:pt x="3477" y="2668"/>
                  </a:lnTo>
                  <a:lnTo>
                    <a:pt x="34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53"/>
            <p:cNvSpPr/>
            <p:nvPr/>
          </p:nvSpPr>
          <p:spPr>
            <a:xfrm>
              <a:off x="1727832" y="3620181"/>
              <a:ext cx="61109" cy="93735"/>
            </a:xfrm>
            <a:custGeom>
              <a:avLst/>
              <a:gdLst/>
              <a:ahLst/>
              <a:cxnLst/>
              <a:rect l="l" t="t" r="r" b="b"/>
              <a:pathLst>
                <a:path w="1740" h="2669" extrusionOk="0">
                  <a:moveTo>
                    <a:pt x="1" y="1"/>
                  </a:moveTo>
                  <a:lnTo>
                    <a:pt x="1" y="2668"/>
                  </a:lnTo>
                  <a:lnTo>
                    <a:pt x="1739" y="2668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53"/>
            <p:cNvSpPr/>
            <p:nvPr/>
          </p:nvSpPr>
          <p:spPr>
            <a:xfrm>
              <a:off x="1700227" y="3671212"/>
              <a:ext cx="55244" cy="42706"/>
            </a:xfrm>
            <a:custGeom>
              <a:avLst/>
              <a:gdLst/>
              <a:ahLst/>
              <a:cxnLst/>
              <a:rect l="l" t="t" r="r" b="b"/>
              <a:pathLst>
                <a:path w="1573" h="1216" extrusionOk="0">
                  <a:moveTo>
                    <a:pt x="1" y="1"/>
                  </a:moveTo>
                  <a:lnTo>
                    <a:pt x="1" y="1215"/>
                  </a:lnTo>
                  <a:lnTo>
                    <a:pt x="1572" y="1215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53"/>
            <p:cNvSpPr/>
            <p:nvPr/>
          </p:nvSpPr>
          <p:spPr>
            <a:xfrm>
              <a:off x="1727832" y="3671212"/>
              <a:ext cx="27639" cy="42706"/>
            </a:xfrm>
            <a:custGeom>
              <a:avLst/>
              <a:gdLst/>
              <a:ahLst/>
              <a:cxnLst/>
              <a:rect l="l" t="t" r="r" b="b"/>
              <a:pathLst>
                <a:path w="787" h="1216" extrusionOk="0">
                  <a:moveTo>
                    <a:pt x="1" y="1"/>
                  </a:moveTo>
                  <a:lnTo>
                    <a:pt x="1" y="1215"/>
                  </a:lnTo>
                  <a:lnTo>
                    <a:pt x="786" y="1215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53"/>
            <p:cNvSpPr/>
            <p:nvPr/>
          </p:nvSpPr>
          <p:spPr>
            <a:xfrm>
              <a:off x="1661769" y="3529042"/>
              <a:ext cx="134685" cy="159761"/>
            </a:xfrm>
            <a:custGeom>
              <a:avLst/>
              <a:gdLst/>
              <a:ahLst/>
              <a:cxnLst/>
              <a:rect l="l" t="t" r="r" b="b"/>
              <a:pathLst>
                <a:path w="3835" h="4549" extrusionOk="0">
                  <a:moveTo>
                    <a:pt x="1882" y="0"/>
                  </a:moveTo>
                  <a:cubicBezTo>
                    <a:pt x="1096" y="0"/>
                    <a:pt x="167" y="595"/>
                    <a:pt x="24" y="1667"/>
                  </a:cubicBezTo>
                  <a:cubicBezTo>
                    <a:pt x="0" y="1762"/>
                    <a:pt x="0" y="1834"/>
                    <a:pt x="0" y="1929"/>
                  </a:cubicBezTo>
                  <a:cubicBezTo>
                    <a:pt x="24" y="2167"/>
                    <a:pt x="96" y="2739"/>
                    <a:pt x="191" y="2953"/>
                  </a:cubicBezTo>
                  <a:cubicBezTo>
                    <a:pt x="191" y="2977"/>
                    <a:pt x="215" y="2977"/>
                    <a:pt x="215" y="2977"/>
                  </a:cubicBezTo>
                  <a:cubicBezTo>
                    <a:pt x="667" y="4168"/>
                    <a:pt x="1405" y="4477"/>
                    <a:pt x="1882" y="4549"/>
                  </a:cubicBezTo>
                  <a:cubicBezTo>
                    <a:pt x="2334" y="4477"/>
                    <a:pt x="3072" y="4168"/>
                    <a:pt x="3549" y="2977"/>
                  </a:cubicBezTo>
                  <a:cubicBezTo>
                    <a:pt x="3549" y="2977"/>
                    <a:pt x="3549" y="2977"/>
                    <a:pt x="3549" y="2953"/>
                  </a:cubicBezTo>
                  <a:cubicBezTo>
                    <a:pt x="3620" y="2786"/>
                    <a:pt x="3692" y="2429"/>
                    <a:pt x="3715" y="2167"/>
                  </a:cubicBezTo>
                  <a:cubicBezTo>
                    <a:pt x="3834" y="1262"/>
                    <a:pt x="3310" y="405"/>
                    <a:pt x="2453" y="119"/>
                  </a:cubicBezTo>
                  <a:cubicBezTo>
                    <a:pt x="2263" y="48"/>
                    <a:pt x="2072" y="0"/>
                    <a:pt x="18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53"/>
            <p:cNvSpPr/>
            <p:nvPr/>
          </p:nvSpPr>
          <p:spPr>
            <a:xfrm>
              <a:off x="1727832" y="3529042"/>
              <a:ext cx="67782" cy="159761"/>
            </a:xfrm>
            <a:custGeom>
              <a:avLst/>
              <a:gdLst/>
              <a:ahLst/>
              <a:cxnLst/>
              <a:rect l="l" t="t" r="r" b="b"/>
              <a:pathLst>
                <a:path w="1930" h="4549" extrusionOk="0">
                  <a:moveTo>
                    <a:pt x="1" y="0"/>
                  </a:moveTo>
                  <a:lnTo>
                    <a:pt x="1" y="4549"/>
                  </a:lnTo>
                  <a:cubicBezTo>
                    <a:pt x="453" y="4477"/>
                    <a:pt x="1191" y="4168"/>
                    <a:pt x="1668" y="3001"/>
                  </a:cubicBezTo>
                  <a:cubicBezTo>
                    <a:pt x="1668" y="2977"/>
                    <a:pt x="1668" y="2977"/>
                    <a:pt x="1668" y="2953"/>
                  </a:cubicBezTo>
                  <a:cubicBezTo>
                    <a:pt x="1739" y="2786"/>
                    <a:pt x="1811" y="2429"/>
                    <a:pt x="1834" y="2167"/>
                  </a:cubicBezTo>
                  <a:cubicBezTo>
                    <a:pt x="1930" y="1286"/>
                    <a:pt x="1453" y="429"/>
                    <a:pt x="620" y="119"/>
                  </a:cubicBezTo>
                  <a:cubicBezTo>
                    <a:pt x="405" y="48"/>
                    <a:pt x="191" y="0"/>
                    <a:pt x="1" y="0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53"/>
            <p:cNvSpPr/>
            <p:nvPr/>
          </p:nvSpPr>
          <p:spPr>
            <a:xfrm>
              <a:off x="1727832" y="3603463"/>
              <a:ext cx="37684" cy="43514"/>
            </a:xfrm>
            <a:custGeom>
              <a:avLst/>
              <a:gdLst/>
              <a:ahLst/>
              <a:cxnLst/>
              <a:rect l="l" t="t" r="r" b="b"/>
              <a:pathLst>
                <a:path w="1073" h="1239" extrusionOk="0">
                  <a:moveTo>
                    <a:pt x="1" y="1"/>
                  </a:moveTo>
                  <a:lnTo>
                    <a:pt x="1" y="1239"/>
                  </a:lnTo>
                  <a:lnTo>
                    <a:pt x="382" y="1239"/>
                  </a:lnTo>
                  <a:lnTo>
                    <a:pt x="382" y="334"/>
                  </a:lnTo>
                  <a:lnTo>
                    <a:pt x="1072" y="334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53"/>
            <p:cNvSpPr/>
            <p:nvPr/>
          </p:nvSpPr>
          <p:spPr>
            <a:xfrm>
              <a:off x="1617447" y="3708861"/>
              <a:ext cx="220835" cy="125484"/>
            </a:xfrm>
            <a:custGeom>
              <a:avLst/>
              <a:gdLst/>
              <a:ahLst/>
              <a:cxnLst/>
              <a:rect l="l" t="t" r="r" b="b"/>
              <a:pathLst>
                <a:path w="6288" h="3573" extrusionOk="0">
                  <a:moveTo>
                    <a:pt x="1215" y="0"/>
                  </a:moveTo>
                  <a:cubicBezTo>
                    <a:pt x="548" y="0"/>
                    <a:pt x="0" y="548"/>
                    <a:pt x="0" y="1215"/>
                  </a:cubicBezTo>
                  <a:lnTo>
                    <a:pt x="0" y="2524"/>
                  </a:lnTo>
                  <a:cubicBezTo>
                    <a:pt x="881" y="3167"/>
                    <a:pt x="1953" y="3572"/>
                    <a:pt x="3144" y="3572"/>
                  </a:cubicBezTo>
                  <a:cubicBezTo>
                    <a:pt x="4311" y="3572"/>
                    <a:pt x="5406" y="3167"/>
                    <a:pt x="6287" y="2524"/>
                  </a:cubicBezTo>
                  <a:lnTo>
                    <a:pt x="6287" y="1215"/>
                  </a:lnTo>
                  <a:cubicBezTo>
                    <a:pt x="6287" y="548"/>
                    <a:pt x="5739" y="0"/>
                    <a:pt x="5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53"/>
            <p:cNvSpPr/>
            <p:nvPr/>
          </p:nvSpPr>
          <p:spPr>
            <a:xfrm>
              <a:off x="1727832" y="3708861"/>
              <a:ext cx="110452" cy="125484"/>
            </a:xfrm>
            <a:custGeom>
              <a:avLst/>
              <a:gdLst/>
              <a:ahLst/>
              <a:cxnLst/>
              <a:rect l="l" t="t" r="r" b="b"/>
              <a:pathLst>
                <a:path w="3145" h="3573" extrusionOk="0">
                  <a:moveTo>
                    <a:pt x="1" y="0"/>
                  </a:moveTo>
                  <a:lnTo>
                    <a:pt x="1" y="3572"/>
                  </a:lnTo>
                  <a:cubicBezTo>
                    <a:pt x="1168" y="3572"/>
                    <a:pt x="2263" y="3167"/>
                    <a:pt x="3144" y="2524"/>
                  </a:cubicBezTo>
                  <a:lnTo>
                    <a:pt x="3144" y="1215"/>
                  </a:lnTo>
                  <a:cubicBezTo>
                    <a:pt x="3144" y="548"/>
                    <a:pt x="2596" y="0"/>
                    <a:pt x="1930" y="0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53"/>
            <p:cNvSpPr/>
            <p:nvPr/>
          </p:nvSpPr>
          <p:spPr>
            <a:xfrm>
              <a:off x="1644209" y="3764036"/>
              <a:ext cx="21774" cy="59423"/>
            </a:xfrm>
            <a:custGeom>
              <a:avLst/>
              <a:gdLst/>
              <a:ahLst/>
              <a:cxnLst/>
              <a:rect l="l" t="t" r="r" b="b"/>
              <a:pathLst>
                <a:path w="620" h="1692" extrusionOk="0">
                  <a:moveTo>
                    <a:pt x="0" y="1"/>
                  </a:moveTo>
                  <a:lnTo>
                    <a:pt x="0" y="1430"/>
                  </a:lnTo>
                  <a:cubicBezTo>
                    <a:pt x="191" y="1525"/>
                    <a:pt x="405" y="1620"/>
                    <a:pt x="619" y="1692"/>
                  </a:cubicBezTo>
                  <a:lnTo>
                    <a:pt x="619" y="1"/>
                  </a:lnTo>
                  <a:close/>
                </a:path>
              </a:pathLst>
            </a:custGeom>
            <a:solidFill>
              <a:srgbClr val="0045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53"/>
            <p:cNvSpPr/>
            <p:nvPr/>
          </p:nvSpPr>
          <p:spPr>
            <a:xfrm>
              <a:off x="1789715" y="3764036"/>
              <a:ext cx="20967" cy="59423"/>
            </a:xfrm>
            <a:custGeom>
              <a:avLst/>
              <a:gdLst/>
              <a:ahLst/>
              <a:cxnLst/>
              <a:rect l="l" t="t" r="r" b="b"/>
              <a:pathLst>
                <a:path w="597" h="1692" extrusionOk="0">
                  <a:moveTo>
                    <a:pt x="1" y="1"/>
                  </a:moveTo>
                  <a:lnTo>
                    <a:pt x="1" y="1692"/>
                  </a:lnTo>
                  <a:cubicBezTo>
                    <a:pt x="215" y="1620"/>
                    <a:pt x="406" y="1525"/>
                    <a:pt x="596" y="1430"/>
                  </a:cubicBezTo>
                  <a:lnTo>
                    <a:pt x="596" y="1"/>
                  </a:lnTo>
                  <a:close/>
                </a:path>
              </a:pathLst>
            </a:custGeom>
            <a:solidFill>
              <a:srgbClr val="002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53"/>
            <p:cNvSpPr/>
            <p:nvPr/>
          </p:nvSpPr>
          <p:spPr>
            <a:xfrm>
              <a:off x="1649231" y="3508953"/>
              <a:ext cx="157267" cy="116282"/>
            </a:xfrm>
            <a:custGeom>
              <a:avLst/>
              <a:gdLst/>
              <a:ahLst/>
              <a:cxnLst/>
              <a:rect l="l" t="t" r="r" b="b"/>
              <a:pathLst>
                <a:path w="4478" h="3311" extrusionOk="0">
                  <a:moveTo>
                    <a:pt x="0" y="1"/>
                  </a:moveTo>
                  <a:lnTo>
                    <a:pt x="262" y="1334"/>
                  </a:lnTo>
                  <a:cubicBezTo>
                    <a:pt x="262" y="1334"/>
                    <a:pt x="71" y="2549"/>
                    <a:pt x="476" y="3311"/>
                  </a:cubicBezTo>
                  <a:lnTo>
                    <a:pt x="3977" y="3311"/>
                  </a:lnTo>
                  <a:cubicBezTo>
                    <a:pt x="4406" y="2549"/>
                    <a:pt x="4215" y="1334"/>
                    <a:pt x="4215" y="1334"/>
                  </a:cubicBezTo>
                  <a:lnTo>
                    <a:pt x="4477" y="1"/>
                  </a:lnTo>
                  <a:lnTo>
                    <a:pt x="3334" y="596"/>
                  </a:lnTo>
                  <a:cubicBezTo>
                    <a:pt x="2929" y="524"/>
                    <a:pt x="2620" y="501"/>
                    <a:pt x="2429" y="477"/>
                  </a:cubicBezTo>
                  <a:lnTo>
                    <a:pt x="2048" y="477"/>
                  </a:lnTo>
                  <a:cubicBezTo>
                    <a:pt x="1858" y="501"/>
                    <a:pt x="1548" y="524"/>
                    <a:pt x="1143" y="59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53"/>
            <p:cNvSpPr/>
            <p:nvPr/>
          </p:nvSpPr>
          <p:spPr>
            <a:xfrm>
              <a:off x="1727832" y="3508953"/>
              <a:ext cx="78669" cy="116282"/>
            </a:xfrm>
            <a:custGeom>
              <a:avLst/>
              <a:gdLst/>
              <a:ahLst/>
              <a:cxnLst/>
              <a:rect l="l" t="t" r="r" b="b"/>
              <a:pathLst>
                <a:path w="2240" h="3311" extrusionOk="0">
                  <a:moveTo>
                    <a:pt x="2239" y="1"/>
                  </a:moveTo>
                  <a:lnTo>
                    <a:pt x="1096" y="596"/>
                  </a:lnTo>
                  <a:cubicBezTo>
                    <a:pt x="691" y="524"/>
                    <a:pt x="382" y="501"/>
                    <a:pt x="191" y="477"/>
                  </a:cubicBezTo>
                  <a:lnTo>
                    <a:pt x="1" y="477"/>
                  </a:lnTo>
                  <a:lnTo>
                    <a:pt x="1" y="3311"/>
                  </a:lnTo>
                  <a:lnTo>
                    <a:pt x="1739" y="3311"/>
                  </a:lnTo>
                  <a:cubicBezTo>
                    <a:pt x="2168" y="2549"/>
                    <a:pt x="1977" y="1334"/>
                    <a:pt x="1977" y="1334"/>
                  </a:cubicBezTo>
                  <a:lnTo>
                    <a:pt x="2239" y="1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53"/>
            <p:cNvSpPr/>
            <p:nvPr/>
          </p:nvSpPr>
          <p:spPr>
            <a:xfrm>
              <a:off x="1675150" y="3586008"/>
              <a:ext cx="46042" cy="23811"/>
            </a:xfrm>
            <a:custGeom>
              <a:avLst/>
              <a:gdLst/>
              <a:ahLst/>
              <a:cxnLst/>
              <a:rect l="l" t="t" r="r" b="b"/>
              <a:pathLst>
                <a:path w="1311" h="678" extrusionOk="0">
                  <a:moveTo>
                    <a:pt x="566" y="0"/>
                  </a:moveTo>
                  <a:cubicBezTo>
                    <a:pt x="256" y="0"/>
                    <a:pt x="0" y="188"/>
                    <a:pt x="0" y="188"/>
                  </a:cubicBezTo>
                  <a:cubicBezTo>
                    <a:pt x="0" y="188"/>
                    <a:pt x="238" y="569"/>
                    <a:pt x="596" y="664"/>
                  </a:cubicBezTo>
                  <a:cubicBezTo>
                    <a:pt x="639" y="674"/>
                    <a:pt x="683" y="678"/>
                    <a:pt x="728" y="678"/>
                  </a:cubicBezTo>
                  <a:cubicBezTo>
                    <a:pt x="1022" y="678"/>
                    <a:pt x="1310" y="498"/>
                    <a:pt x="1310" y="498"/>
                  </a:cubicBezTo>
                  <a:cubicBezTo>
                    <a:pt x="1310" y="498"/>
                    <a:pt x="1096" y="117"/>
                    <a:pt x="739" y="21"/>
                  </a:cubicBezTo>
                  <a:cubicBezTo>
                    <a:pt x="680" y="7"/>
                    <a:pt x="622" y="0"/>
                    <a:pt x="5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53"/>
            <p:cNvSpPr/>
            <p:nvPr/>
          </p:nvSpPr>
          <p:spPr>
            <a:xfrm>
              <a:off x="1683509" y="3590574"/>
              <a:ext cx="29290" cy="14118"/>
            </a:xfrm>
            <a:custGeom>
              <a:avLst/>
              <a:gdLst/>
              <a:ahLst/>
              <a:cxnLst/>
              <a:rect l="l" t="t" r="r" b="b"/>
              <a:pathLst>
                <a:path w="834" h="402" extrusionOk="0">
                  <a:moveTo>
                    <a:pt x="375" y="1"/>
                  </a:moveTo>
                  <a:cubicBezTo>
                    <a:pt x="175" y="1"/>
                    <a:pt x="0" y="106"/>
                    <a:pt x="0" y="106"/>
                  </a:cubicBezTo>
                  <a:cubicBezTo>
                    <a:pt x="0" y="106"/>
                    <a:pt x="143" y="344"/>
                    <a:pt x="381" y="391"/>
                  </a:cubicBezTo>
                  <a:cubicBezTo>
                    <a:pt x="412" y="398"/>
                    <a:pt x="443" y="401"/>
                    <a:pt x="474" y="401"/>
                  </a:cubicBezTo>
                  <a:cubicBezTo>
                    <a:pt x="659" y="401"/>
                    <a:pt x="834" y="296"/>
                    <a:pt x="834" y="296"/>
                  </a:cubicBezTo>
                  <a:cubicBezTo>
                    <a:pt x="834" y="296"/>
                    <a:pt x="691" y="82"/>
                    <a:pt x="477" y="10"/>
                  </a:cubicBezTo>
                  <a:cubicBezTo>
                    <a:pt x="443" y="4"/>
                    <a:pt x="409" y="1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53"/>
            <p:cNvSpPr/>
            <p:nvPr/>
          </p:nvSpPr>
          <p:spPr>
            <a:xfrm>
              <a:off x="1733697" y="3586008"/>
              <a:ext cx="46042" cy="23811"/>
            </a:xfrm>
            <a:custGeom>
              <a:avLst/>
              <a:gdLst/>
              <a:ahLst/>
              <a:cxnLst/>
              <a:rect l="l" t="t" r="r" b="b"/>
              <a:pathLst>
                <a:path w="1311" h="678" extrusionOk="0">
                  <a:moveTo>
                    <a:pt x="759" y="0"/>
                  </a:moveTo>
                  <a:cubicBezTo>
                    <a:pt x="706" y="0"/>
                    <a:pt x="651" y="7"/>
                    <a:pt x="596" y="21"/>
                  </a:cubicBezTo>
                  <a:cubicBezTo>
                    <a:pt x="215" y="117"/>
                    <a:pt x="24" y="498"/>
                    <a:pt x="24" y="498"/>
                  </a:cubicBezTo>
                  <a:lnTo>
                    <a:pt x="0" y="498"/>
                  </a:lnTo>
                  <a:cubicBezTo>
                    <a:pt x="0" y="498"/>
                    <a:pt x="288" y="678"/>
                    <a:pt x="598" y="678"/>
                  </a:cubicBezTo>
                  <a:cubicBezTo>
                    <a:pt x="645" y="678"/>
                    <a:pt x="692" y="674"/>
                    <a:pt x="739" y="664"/>
                  </a:cubicBezTo>
                  <a:cubicBezTo>
                    <a:pt x="1096" y="569"/>
                    <a:pt x="1310" y="188"/>
                    <a:pt x="1310" y="188"/>
                  </a:cubicBezTo>
                  <a:cubicBezTo>
                    <a:pt x="1310" y="188"/>
                    <a:pt x="1054" y="0"/>
                    <a:pt x="7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53"/>
            <p:cNvSpPr/>
            <p:nvPr/>
          </p:nvSpPr>
          <p:spPr>
            <a:xfrm>
              <a:off x="1742056" y="3590574"/>
              <a:ext cx="29290" cy="14118"/>
            </a:xfrm>
            <a:custGeom>
              <a:avLst/>
              <a:gdLst/>
              <a:ahLst/>
              <a:cxnLst/>
              <a:rect l="l" t="t" r="r" b="b"/>
              <a:pathLst>
                <a:path w="834" h="402" extrusionOk="0">
                  <a:moveTo>
                    <a:pt x="482" y="1"/>
                  </a:moveTo>
                  <a:cubicBezTo>
                    <a:pt x="449" y="1"/>
                    <a:pt x="415" y="4"/>
                    <a:pt x="381" y="10"/>
                  </a:cubicBezTo>
                  <a:cubicBezTo>
                    <a:pt x="143" y="82"/>
                    <a:pt x="24" y="296"/>
                    <a:pt x="0" y="296"/>
                  </a:cubicBezTo>
                  <a:cubicBezTo>
                    <a:pt x="0" y="296"/>
                    <a:pt x="175" y="401"/>
                    <a:pt x="375" y="401"/>
                  </a:cubicBezTo>
                  <a:cubicBezTo>
                    <a:pt x="409" y="401"/>
                    <a:pt x="443" y="398"/>
                    <a:pt x="477" y="391"/>
                  </a:cubicBezTo>
                  <a:cubicBezTo>
                    <a:pt x="691" y="344"/>
                    <a:pt x="834" y="106"/>
                    <a:pt x="834" y="106"/>
                  </a:cubicBezTo>
                  <a:cubicBezTo>
                    <a:pt x="834" y="106"/>
                    <a:pt x="676" y="1"/>
                    <a:pt x="4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53"/>
            <p:cNvSpPr/>
            <p:nvPr/>
          </p:nvSpPr>
          <p:spPr>
            <a:xfrm>
              <a:off x="1697733" y="3741454"/>
              <a:ext cx="60231" cy="69467"/>
            </a:xfrm>
            <a:custGeom>
              <a:avLst/>
              <a:gdLst/>
              <a:ahLst/>
              <a:cxnLst/>
              <a:rect l="l" t="t" r="r" b="b"/>
              <a:pathLst>
                <a:path w="1715" h="1978" extrusionOk="0">
                  <a:moveTo>
                    <a:pt x="858" y="1"/>
                  </a:moveTo>
                  <a:lnTo>
                    <a:pt x="619" y="572"/>
                  </a:lnTo>
                  <a:lnTo>
                    <a:pt x="0" y="501"/>
                  </a:lnTo>
                  <a:lnTo>
                    <a:pt x="0" y="501"/>
                  </a:lnTo>
                  <a:lnTo>
                    <a:pt x="381" y="1001"/>
                  </a:lnTo>
                  <a:lnTo>
                    <a:pt x="0" y="1501"/>
                  </a:lnTo>
                  <a:lnTo>
                    <a:pt x="619" y="1406"/>
                  </a:lnTo>
                  <a:lnTo>
                    <a:pt x="858" y="1978"/>
                  </a:lnTo>
                  <a:lnTo>
                    <a:pt x="1096" y="1406"/>
                  </a:lnTo>
                  <a:lnTo>
                    <a:pt x="1715" y="1501"/>
                  </a:lnTo>
                  <a:lnTo>
                    <a:pt x="1334" y="1001"/>
                  </a:lnTo>
                  <a:lnTo>
                    <a:pt x="1715" y="501"/>
                  </a:lnTo>
                  <a:lnTo>
                    <a:pt x="1715" y="501"/>
                  </a:lnTo>
                  <a:lnTo>
                    <a:pt x="1096" y="572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53"/>
            <p:cNvSpPr/>
            <p:nvPr/>
          </p:nvSpPr>
          <p:spPr>
            <a:xfrm>
              <a:off x="1727832" y="3741454"/>
              <a:ext cx="30133" cy="69467"/>
            </a:xfrm>
            <a:custGeom>
              <a:avLst/>
              <a:gdLst/>
              <a:ahLst/>
              <a:cxnLst/>
              <a:rect l="l" t="t" r="r" b="b"/>
              <a:pathLst>
                <a:path w="858" h="1978" extrusionOk="0">
                  <a:moveTo>
                    <a:pt x="1" y="1"/>
                  </a:moveTo>
                  <a:lnTo>
                    <a:pt x="1" y="1978"/>
                  </a:lnTo>
                  <a:lnTo>
                    <a:pt x="239" y="1406"/>
                  </a:lnTo>
                  <a:lnTo>
                    <a:pt x="858" y="1501"/>
                  </a:lnTo>
                  <a:lnTo>
                    <a:pt x="477" y="1001"/>
                  </a:lnTo>
                  <a:lnTo>
                    <a:pt x="858" y="501"/>
                  </a:lnTo>
                  <a:lnTo>
                    <a:pt x="858" y="501"/>
                  </a:lnTo>
                  <a:lnTo>
                    <a:pt x="239" y="5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2" name="Google Shape;3262;p53"/>
          <p:cNvGrpSpPr/>
          <p:nvPr/>
        </p:nvGrpSpPr>
        <p:grpSpPr>
          <a:xfrm>
            <a:off x="725830" y="3470495"/>
            <a:ext cx="363879" cy="363843"/>
            <a:chOff x="725830" y="3470495"/>
            <a:chExt cx="363879" cy="363843"/>
          </a:xfrm>
        </p:grpSpPr>
        <p:sp>
          <p:nvSpPr>
            <p:cNvPr id="3263" name="Google Shape;3263;p53"/>
            <p:cNvSpPr/>
            <p:nvPr/>
          </p:nvSpPr>
          <p:spPr>
            <a:xfrm>
              <a:off x="725830" y="3470495"/>
              <a:ext cx="363878" cy="363843"/>
            </a:xfrm>
            <a:custGeom>
              <a:avLst/>
              <a:gdLst/>
              <a:ahLst/>
              <a:cxnLst/>
              <a:rect l="l" t="t" r="r" b="b"/>
              <a:pathLst>
                <a:path w="10361" h="10360" extrusionOk="0">
                  <a:moveTo>
                    <a:pt x="5192" y="0"/>
                  </a:moveTo>
                  <a:cubicBezTo>
                    <a:pt x="2311" y="0"/>
                    <a:pt x="1" y="2310"/>
                    <a:pt x="1" y="5168"/>
                  </a:cubicBezTo>
                  <a:cubicBezTo>
                    <a:pt x="1" y="8049"/>
                    <a:pt x="2311" y="10359"/>
                    <a:pt x="5192" y="10359"/>
                  </a:cubicBezTo>
                  <a:cubicBezTo>
                    <a:pt x="8050" y="10359"/>
                    <a:pt x="10360" y="8049"/>
                    <a:pt x="10360" y="5168"/>
                  </a:cubicBezTo>
                  <a:cubicBezTo>
                    <a:pt x="10360" y="2310"/>
                    <a:pt x="8050" y="0"/>
                    <a:pt x="5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53"/>
            <p:cNvSpPr/>
            <p:nvPr/>
          </p:nvSpPr>
          <p:spPr>
            <a:xfrm>
              <a:off x="756807" y="3565006"/>
              <a:ext cx="332902" cy="267650"/>
            </a:xfrm>
            <a:custGeom>
              <a:avLst/>
              <a:gdLst/>
              <a:ahLst/>
              <a:cxnLst/>
              <a:rect l="l" t="t" r="r" b="b"/>
              <a:pathLst>
                <a:path w="9479" h="7621" extrusionOk="0">
                  <a:moveTo>
                    <a:pt x="810" y="0"/>
                  </a:moveTo>
                  <a:cubicBezTo>
                    <a:pt x="810" y="0"/>
                    <a:pt x="500" y="786"/>
                    <a:pt x="691" y="1524"/>
                  </a:cubicBezTo>
                  <a:cubicBezTo>
                    <a:pt x="500" y="1453"/>
                    <a:pt x="286" y="1310"/>
                    <a:pt x="95" y="1119"/>
                  </a:cubicBezTo>
                  <a:lnTo>
                    <a:pt x="95" y="1119"/>
                  </a:lnTo>
                  <a:cubicBezTo>
                    <a:pt x="95" y="1119"/>
                    <a:pt x="0" y="2072"/>
                    <a:pt x="548" y="2644"/>
                  </a:cubicBezTo>
                  <a:lnTo>
                    <a:pt x="786" y="2882"/>
                  </a:lnTo>
                  <a:cubicBezTo>
                    <a:pt x="762" y="3167"/>
                    <a:pt x="881" y="3477"/>
                    <a:pt x="1095" y="3691"/>
                  </a:cubicBezTo>
                  <a:lnTo>
                    <a:pt x="5025" y="7621"/>
                  </a:lnTo>
                  <a:cubicBezTo>
                    <a:pt x="7549" y="7263"/>
                    <a:pt x="9478" y="5096"/>
                    <a:pt x="9478" y="2477"/>
                  </a:cubicBezTo>
                  <a:cubicBezTo>
                    <a:pt x="9478" y="2191"/>
                    <a:pt x="9454" y="1929"/>
                    <a:pt x="9407" y="1643"/>
                  </a:cubicBezTo>
                  <a:lnTo>
                    <a:pt x="7787" y="0"/>
                  </a:lnTo>
                  <a:cubicBezTo>
                    <a:pt x="7525" y="810"/>
                    <a:pt x="6763" y="1096"/>
                    <a:pt x="6454" y="1191"/>
                  </a:cubicBezTo>
                  <a:cubicBezTo>
                    <a:pt x="6306" y="1122"/>
                    <a:pt x="6147" y="1087"/>
                    <a:pt x="5987" y="1087"/>
                  </a:cubicBezTo>
                  <a:cubicBezTo>
                    <a:pt x="5707" y="1087"/>
                    <a:pt x="5428" y="1193"/>
                    <a:pt x="5215" y="1405"/>
                  </a:cubicBezTo>
                  <a:lnTo>
                    <a:pt x="4477" y="2167"/>
                  </a:lnTo>
                  <a:cubicBezTo>
                    <a:pt x="4429" y="2215"/>
                    <a:pt x="4364" y="2239"/>
                    <a:pt x="4298" y="2239"/>
                  </a:cubicBezTo>
                  <a:cubicBezTo>
                    <a:pt x="4233" y="2239"/>
                    <a:pt x="4168" y="2215"/>
                    <a:pt x="4120" y="2167"/>
                  </a:cubicBezTo>
                  <a:lnTo>
                    <a:pt x="3382" y="1405"/>
                  </a:lnTo>
                  <a:cubicBezTo>
                    <a:pt x="3169" y="1193"/>
                    <a:pt x="2890" y="1087"/>
                    <a:pt x="2610" y="1087"/>
                  </a:cubicBezTo>
                  <a:cubicBezTo>
                    <a:pt x="2450" y="1087"/>
                    <a:pt x="2291" y="1122"/>
                    <a:pt x="2143" y="1191"/>
                  </a:cubicBezTo>
                  <a:cubicBezTo>
                    <a:pt x="2072" y="1191"/>
                    <a:pt x="2000" y="1143"/>
                    <a:pt x="1905" y="1119"/>
                  </a:cubicBezTo>
                  <a:lnTo>
                    <a:pt x="810" y="0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53"/>
            <p:cNvSpPr/>
            <p:nvPr/>
          </p:nvSpPr>
          <p:spPr>
            <a:xfrm>
              <a:off x="753435" y="3565006"/>
              <a:ext cx="82848" cy="106238"/>
            </a:xfrm>
            <a:custGeom>
              <a:avLst/>
              <a:gdLst/>
              <a:ahLst/>
              <a:cxnLst/>
              <a:rect l="l" t="t" r="r" b="b"/>
              <a:pathLst>
                <a:path w="2359" h="3025" extrusionOk="0">
                  <a:moveTo>
                    <a:pt x="906" y="0"/>
                  </a:moveTo>
                  <a:cubicBezTo>
                    <a:pt x="906" y="0"/>
                    <a:pt x="596" y="786"/>
                    <a:pt x="787" y="1524"/>
                  </a:cubicBezTo>
                  <a:cubicBezTo>
                    <a:pt x="596" y="1453"/>
                    <a:pt x="382" y="1310"/>
                    <a:pt x="191" y="1119"/>
                  </a:cubicBezTo>
                  <a:lnTo>
                    <a:pt x="191" y="1119"/>
                  </a:lnTo>
                  <a:cubicBezTo>
                    <a:pt x="191" y="1119"/>
                    <a:pt x="1" y="2834"/>
                    <a:pt x="1453" y="3025"/>
                  </a:cubicBezTo>
                  <a:lnTo>
                    <a:pt x="2358" y="1238"/>
                  </a:lnTo>
                  <a:cubicBezTo>
                    <a:pt x="2358" y="1238"/>
                    <a:pt x="1239" y="1024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53"/>
            <p:cNvSpPr/>
            <p:nvPr/>
          </p:nvSpPr>
          <p:spPr>
            <a:xfrm>
              <a:off x="979263" y="3565006"/>
              <a:ext cx="82848" cy="106238"/>
            </a:xfrm>
            <a:custGeom>
              <a:avLst/>
              <a:gdLst/>
              <a:ahLst/>
              <a:cxnLst/>
              <a:rect l="l" t="t" r="r" b="b"/>
              <a:pathLst>
                <a:path w="2359" h="3025" extrusionOk="0">
                  <a:moveTo>
                    <a:pt x="1453" y="0"/>
                  </a:moveTo>
                  <a:cubicBezTo>
                    <a:pt x="1120" y="1024"/>
                    <a:pt x="1" y="1238"/>
                    <a:pt x="1" y="1238"/>
                  </a:cubicBezTo>
                  <a:lnTo>
                    <a:pt x="906" y="3025"/>
                  </a:lnTo>
                  <a:cubicBezTo>
                    <a:pt x="2358" y="2834"/>
                    <a:pt x="2168" y="1119"/>
                    <a:pt x="2168" y="1119"/>
                  </a:cubicBezTo>
                  <a:lnTo>
                    <a:pt x="2168" y="1119"/>
                  </a:lnTo>
                  <a:cubicBezTo>
                    <a:pt x="1977" y="1310"/>
                    <a:pt x="1763" y="1453"/>
                    <a:pt x="1572" y="1524"/>
                  </a:cubicBezTo>
                  <a:cubicBezTo>
                    <a:pt x="1763" y="786"/>
                    <a:pt x="1453" y="0"/>
                    <a:pt x="14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53"/>
            <p:cNvSpPr/>
            <p:nvPr/>
          </p:nvSpPr>
          <p:spPr>
            <a:xfrm>
              <a:off x="780197" y="3603042"/>
              <a:ext cx="255147" cy="136371"/>
            </a:xfrm>
            <a:custGeom>
              <a:avLst/>
              <a:gdLst/>
              <a:ahLst/>
              <a:cxnLst/>
              <a:rect l="l" t="t" r="r" b="b"/>
              <a:pathLst>
                <a:path w="7265" h="3883" extrusionOk="0">
                  <a:moveTo>
                    <a:pt x="1942" y="1"/>
                  </a:moveTo>
                  <a:cubicBezTo>
                    <a:pt x="1662" y="1"/>
                    <a:pt x="1382" y="108"/>
                    <a:pt x="1168" y="322"/>
                  </a:cubicBezTo>
                  <a:lnTo>
                    <a:pt x="429" y="1084"/>
                  </a:lnTo>
                  <a:cubicBezTo>
                    <a:pt x="1" y="1489"/>
                    <a:pt x="1" y="2180"/>
                    <a:pt x="429" y="2608"/>
                  </a:cubicBezTo>
                  <a:lnTo>
                    <a:pt x="1525" y="3704"/>
                  </a:lnTo>
                  <a:cubicBezTo>
                    <a:pt x="1644" y="3823"/>
                    <a:pt x="1793" y="3882"/>
                    <a:pt x="1942" y="3882"/>
                  </a:cubicBezTo>
                  <a:cubicBezTo>
                    <a:pt x="2091" y="3882"/>
                    <a:pt x="2239" y="3823"/>
                    <a:pt x="2358" y="3704"/>
                  </a:cubicBezTo>
                  <a:lnTo>
                    <a:pt x="3454" y="2608"/>
                  </a:lnTo>
                  <a:cubicBezTo>
                    <a:pt x="3502" y="2561"/>
                    <a:pt x="3567" y="2537"/>
                    <a:pt x="3632" y="2537"/>
                  </a:cubicBezTo>
                  <a:cubicBezTo>
                    <a:pt x="3698" y="2537"/>
                    <a:pt x="3763" y="2561"/>
                    <a:pt x="3811" y="2608"/>
                  </a:cubicBezTo>
                  <a:lnTo>
                    <a:pt x="4907" y="3704"/>
                  </a:lnTo>
                  <a:cubicBezTo>
                    <a:pt x="5026" y="3823"/>
                    <a:pt x="5174" y="3882"/>
                    <a:pt x="5323" y="3882"/>
                  </a:cubicBezTo>
                  <a:cubicBezTo>
                    <a:pt x="5472" y="3882"/>
                    <a:pt x="5621" y="3823"/>
                    <a:pt x="5740" y="3704"/>
                  </a:cubicBezTo>
                  <a:lnTo>
                    <a:pt x="6836" y="2608"/>
                  </a:lnTo>
                  <a:cubicBezTo>
                    <a:pt x="7264" y="2180"/>
                    <a:pt x="7264" y="1489"/>
                    <a:pt x="6836" y="1084"/>
                  </a:cubicBezTo>
                  <a:lnTo>
                    <a:pt x="6097" y="322"/>
                  </a:lnTo>
                  <a:cubicBezTo>
                    <a:pt x="5883" y="108"/>
                    <a:pt x="5603" y="1"/>
                    <a:pt x="5323" y="1"/>
                  </a:cubicBezTo>
                  <a:cubicBezTo>
                    <a:pt x="5044" y="1"/>
                    <a:pt x="4764" y="108"/>
                    <a:pt x="4549" y="322"/>
                  </a:cubicBezTo>
                  <a:lnTo>
                    <a:pt x="3811" y="1084"/>
                  </a:lnTo>
                  <a:cubicBezTo>
                    <a:pt x="3763" y="1132"/>
                    <a:pt x="3698" y="1156"/>
                    <a:pt x="3632" y="1156"/>
                  </a:cubicBezTo>
                  <a:cubicBezTo>
                    <a:pt x="3567" y="1156"/>
                    <a:pt x="3502" y="1132"/>
                    <a:pt x="3454" y="1084"/>
                  </a:cubicBezTo>
                  <a:lnTo>
                    <a:pt x="2716" y="322"/>
                  </a:lnTo>
                  <a:cubicBezTo>
                    <a:pt x="2501" y="108"/>
                    <a:pt x="2221" y="1"/>
                    <a:pt x="19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53"/>
            <p:cNvSpPr/>
            <p:nvPr/>
          </p:nvSpPr>
          <p:spPr>
            <a:xfrm>
              <a:off x="907335" y="3603042"/>
              <a:ext cx="128012" cy="136371"/>
            </a:xfrm>
            <a:custGeom>
              <a:avLst/>
              <a:gdLst/>
              <a:ahLst/>
              <a:cxnLst/>
              <a:rect l="l" t="t" r="r" b="b"/>
              <a:pathLst>
                <a:path w="3645" h="3883" extrusionOk="0">
                  <a:moveTo>
                    <a:pt x="1703" y="1"/>
                  </a:moveTo>
                  <a:cubicBezTo>
                    <a:pt x="1424" y="1"/>
                    <a:pt x="1144" y="108"/>
                    <a:pt x="929" y="322"/>
                  </a:cubicBezTo>
                  <a:lnTo>
                    <a:pt x="191" y="1084"/>
                  </a:lnTo>
                  <a:cubicBezTo>
                    <a:pt x="143" y="1132"/>
                    <a:pt x="72" y="1156"/>
                    <a:pt x="1" y="1156"/>
                  </a:cubicBezTo>
                  <a:lnTo>
                    <a:pt x="1" y="2537"/>
                  </a:lnTo>
                  <a:cubicBezTo>
                    <a:pt x="72" y="2537"/>
                    <a:pt x="143" y="2561"/>
                    <a:pt x="191" y="2608"/>
                  </a:cubicBezTo>
                  <a:lnTo>
                    <a:pt x="1287" y="3704"/>
                  </a:lnTo>
                  <a:cubicBezTo>
                    <a:pt x="1406" y="3823"/>
                    <a:pt x="1554" y="3882"/>
                    <a:pt x="1703" y="3882"/>
                  </a:cubicBezTo>
                  <a:cubicBezTo>
                    <a:pt x="1852" y="3882"/>
                    <a:pt x="2001" y="3823"/>
                    <a:pt x="2120" y="3704"/>
                  </a:cubicBezTo>
                  <a:lnTo>
                    <a:pt x="3216" y="2608"/>
                  </a:lnTo>
                  <a:cubicBezTo>
                    <a:pt x="3644" y="2180"/>
                    <a:pt x="3644" y="1489"/>
                    <a:pt x="3216" y="1084"/>
                  </a:cubicBezTo>
                  <a:lnTo>
                    <a:pt x="2477" y="322"/>
                  </a:lnTo>
                  <a:cubicBezTo>
                    <a:pt x="2263" y="108"/>
                    <a:pt x="1983" y="1"/>
                    <a:pt x="1703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53"/>
            <p:cNvSpPr/>
            <p:nvPr/>
          </p:nvSpPr>
          <p:spPr>
            <a:xfrm>
              <a:off x="811982" y="3642764"/>
              <a:ext cx="77826" cy="58580"/>
            </a:xfrm>
            <a:custGeom>
              <a:avLst/>
              <a:gdLst/>
              <a:ahLst/>
              <a:cxnLst/>
              <a:rect l="l" t="t" r="r" b="b"/>
              <a:pathLst>
                <a:path w="2216" h="1668" extrusionOk="0">
                  <a:moveTo>
                    <a:pt x="120" y="1"/>
                  </a:moveTo>
                  <a:lnTo>
                    <a:pt x="25" y="334"/>
                  </a:lnTo>
                  <a:cubicBezTo>
                    <a:pt x="25" y="406"/>
                    <a:pt x="1" y="501"/>
                    <a:pt x="1" y="596"/>
                  </a:cubicBezTo>
                  <a:cubicBezTo>
                    <a:pt x="1" y="1192"/>
                    <a:pt x="477" y="1668"/>
                    <a:pt x="1096" y="1668"/>
                  </a:cubicBezTo>
                  <a:cubicBezTo>
                    <a:pt x="1525" y="1668"/>
                    <a:pt x="1906" y="1406"/>
                    <a:pt x="2096" y="1001"/>
                  </a:cubicBezTo>
                  <a:lnTo>
                    <a:pt x="2215" y="715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53"/>
            <p:cNvSpPr/>
            <p:nvPr/>
          </p:nvSpPr>
          <p:spPr>
            <a:xfrm>
              <a:off x="822869" y="3656988"/>
              <a:ext cx="52715" cy="34347"/>
            </a:xfrm>
            <a:custGeom>
              <a:avLst/>
              <a:gdLst/>
              <a:ahLst/>
              <a:cxnLst/>
              <a:rect l="l" t="t" r="r" b="b"/>
              <a:pathLst>
                <a:path w="1501" h="978" extrusionOk="0">
                  <a:moveTo>
                    <a:pt x="24" y="1"/>
                  </a:moveTo>
                  <a:cubicBezTo>
                    <a:pt x="0" y="48"/>
                    <a:pt x="0" y="120"/>
                    <a:pt x="0" y="191"/>
                  </a:cubicBezTo>
                  <a:cubicBezTo>
                    <a:pt x="0" y="620"/>
                    <a:pt x="334" y="977"/>
                    <a:pt x="786" y="977"/>
                  </a:cubicBezTo>
                  <a:cubicBezTo>
                    <a:pt x="1096" y="977"/>
                    <a:pt x="1382" y="763"/>
                    <a:pt x="1501" y="477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53"/>
            <p:cNvSpPr/>
            <p:nvPr/>
          </p:nvSpPr>
          <p:spPr>
            <a:xfrm>
              <a:off x="925739" y="3642764"/>
              <a:ext cx="77826" cy="58580"/>
            </a:xfrm>
            <a:custGeom>
              <a:avLst/>
              <a:gdLst/>
              <a:ahLst/>
              <a:cxnLst/>
              <a:rect l="l" t="t" r="r" b="b"/>
              <a:pathLst>
                <a:path w="2216" h="1668" extrusionOk="0">
                  <a:moveTo>
                    <a:pt x="2096" y="1"/>
                  </a:moveTo>
                  <a:lnTo>
                    <a:pt x="1" y="715"/>
                  </a:lnTo>
                  <a:lnTo>
                    <a:pt x="120" y="1001"/>
                  </a:lnTo>
                  <a:cubicBezTo>
                    <a:pt x="310" y="1406"/>
                    <a:pt x="691" y="1668"/>
                    <a:pt x="1120" y="1668"/>
                  </a:cubicBezTo>
                  <a:cubicBezTo>
                    <a:pt x="1739" y="1668"/>
                    <a:pt x="2215" y="1192"/>
                    <a:pt x="2215" y="596"/>
                  </a:cubicBezTo>
                  <a:cubicBezTo>
                    <a:pt x="2215" y="501"/>
                    <a:pt x="2191" y="406"/>
                    <a:pt x="2191" y="334"/>
                  </a:cubicBezTo>
                  <a:lnTo>
                    <a:pt x="20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53"/>
            <p:cNvSpPr/>
            <p:nvPr/>
          </p:nvSpPr>
          <p:spPr>
            <a:xfrm>
              <a:off x="939963" y="3656988"/>
              <a:ext cx="52715" cy="34347"/>
            </a:xfrm>
            <a:custGeom>
              <a:avLst/>
              <a:gdLst/>
              <a:ahLst/>
              <a:cxnLst/>
              <a:rect l="l" t="t" r="r" b="b"/>
              <a:pathLst>
                <a:path w="1501" h="978" extrusionOk="0">
                  <a:moveTo>
                    <a:pt x="1477" y="1"/>
                  </a:moveTo>
                  <a:lnTo>
                    <a:pt x="0" y="477"/>
                  </a:lnTo>
                  <a:cubicBezTo>
                    <a:pt x="119" y="763"/>
                    <a:pt x="405" y="977"/>
                    <a:pt x="715" y="977"/>
                  </a:cubicBezTo>
                  <a:cubicBezTo>
                    <a:pt x="1167" y="977"/>
                    <a:pt x="1501" y="620"/>
                    <a:pt x="1501" y="191"/>
                  </a:cubicBezTo>
                  <a:cubicBezTo>
                    <a:pt x="1501" y="120"/>
                    <a:pt x="1501" y="48"/>
                    <a:pt x="1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3" name="Google Shape;3273;p53"/>
          <p:cNvGrpSpPr/>
          <p:nvPr/>
        </p:nvGrpSpPr>
        <p:grpSpPr>
          <a:xfrm>
            <a:off x="761794" y="4065972"/>
            <a:ext cx="363879" cy="364686"/>
            <a:chOff x="761794" y="4065972"/>
            <a:chExt cx="363879" cy="364686"/>
          </a:xfrm>
        </p:grpSpPr>
        <p:sp>
          <p:nvSpPr>
            <p:cNvPr id="3274" name="Google Shape;3274;p53"/>
            <p:cNvSpPr/>
            <p:nvPr/>
          </p:nvSpPr>
          <p:spPr>
            <a:xfrm>
              <a:off x="761794" y="4065972"/>
              <a:ext cx="363878" cy="364686"/>
            </a:xfrm>
            <a:custGeom>
              <a:avLst/>
              <a:gdLst/>
              <a:ahLst/>
              <a:cxnLst/>
              <a:rect l="l" t="t" r="r" b="b"/>
              <a:pathLst>
                <a:path w="10361" h="10384" extrusionOk="0">
                  <a:moveTo>
                    <a:pt x="5169" y="1"/>
                  </a:moveTo>
                  <a:cubicBezTo>
                    <a:pt x="2311" y="1"/>
                    <a:pt x="1" y="2335"/>
                    <a:pt x="1" y="5192"/>
                  </a:cubicBezTo>
                  <a:cubicBezTo>
                    <a:pt x="1" y="8050"/>
                    <a:pt x="2311" y="10384"/>
                    <a:pt x="5169" y="10384"/>
                  </a:cubicBezTo>
                  <a:cubicBezTo>
                    <a:pt x="8050" y="10384"/>
                    <a:pt x="10360" y="8050"/>
                    <a:pt x="10360" y="5192"/>
                  </a:cubicBezTo>
                  <a:cubicBezTo>
                    <a:pt x="10360" y="2335"/>
                    <a:pt x="8050" y="1"/>
                    <a:pt x="51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53"/>
            <p:cNvSpPr/>
            <p:nvPr/>
          </p:nvSpPr>
          <p:spPr>
            <a:xfrm>
              <a:off x="781883" y="4111137"/>
              <a:ext cx="343790" cy="318714"/>
            </a:xfrm>
            <a:custGeom>
              <a:avLst/>
              <a:gdLst/>
              <a:ahLst/>
              <a:cxnLst/>
              <a:rect l="l" t="t" r="r" b="b"/>
              <a:pathLst>
                <a:path w="9789" h="9075" extrusionOk="0">
                  <a:moveTo>
                    <a:pt x="4597" y="1"/>
                  </a:moveTo>
                  <a:cubicBezTo>
                    <a:pt x="3930" y="1"/>
                    <a:pt x="2977" y="239"/>
                    <a:pt x="2263" y="906"/>
                  </a:cubicBezTo>
                  <a:lnTo>
                    <a:pt x="1667" y="382"/>
                  </a:lnTo>
                  <a:cubicBezTo>
                    <a:pt x="1667" y="382"/>
                    <a:pt x="0" y="1906"/>
                    <a:pt x="1310" y="3335"/>
                  </a:cubicBezTo>
                  <a:cubicBezTo>
                    <a:pt x="1334" y="3454"/>
                    <a:pt x="1334" y="3597"/>
                    <a:pt x="1358" y="3716"/>
                  </a:cubicBezTo>
                  <a:cubicBezTo>
                    <a:pt x="1548" y="5192"/>
                    <a:pt x="2287" y="6526"/>
                    <a:pt x="3168" y="7336"/>
                  </a:cubicBezTo>
                  <a:lnTo>
                    <a:pt x="4906" y="9074"/>
                  </a:lnTo>
                  <a:cubicBezTo>
                    <a:pt x="7621" y="8931"/>
                    <a:pt x="9788" y="6669"/>
                    <a:pt x="9788" y="3906"/>
                  </a:cubicBezTo>
                  <a:cubicBezTo>
                    <a:pt x="9788" y="3383"/>
                    <a:pt x="9717" y="2906"/>
                    <a:pt x="9574" y="2430"/>
                  </a:cubicBezTo>
                  <a:cubicBezTo>
                    <a:pt x="8859" y="1692"/>
                    <a:pt x="7526" y="382"/>
                    <a:pt x="7526" y="382"/>
                  </a:cubicBezTo>
                  <a:cubicBezTo>
                    <a:pt x="7526" y="715"/>
                    <a:pt x="7431" y="1049"/>
                    <a:pt x="7359" y="1311"/>
                  </a:cubicBezTo>
                  <a:cubicBezTo>
                    <a:pt x="7335" y="1311"/>
                    <a:pt x="7335" y="1287"/>
                    <a:pt x="7335" y="1287"/>
                  </a:cubicBezTo>
                  <a:cubicBezTo>
                    <a:pt x="7264" y="1215"/>
                    <a:pt x="7192" y="1144"/>
                    <a:pt x="7145" y="1096"/>
                  </a:cubicBezTo>
                  <a:cubicBezTo>
                    <a:pt x="6407" y="310"/>
                    <a:pt x="5335" y="1"/>
                    <a:pt x="45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53"/>
            <p:cNvSpPr/>
            <p:nvPr/>
          </p:nvSpPr>
          <p:spPr>
            <a:xfrm>
              <a:off x="774367" y="4124518"/>
              <a:ext cx="81970" cy="113789"/>
            </a:xfrm>
            <a:custGeom>
              <a:avLst/>
              <a:gdLst/>
              <a:ahLst/>
              <a:cxnLst/>
              <a:rect l="l" t="t" r="r" b="b"/>
              <a:pathLst>
                <a:path w="2334" h="3240" extrusionOk="0">
                  <a:moveTo>
                    <a:pt x="1905" y="1"/>
                  </a:moveTo>
                  <a:cubicBezTo>
                    <a:pt x="1905" y="1"/>
                    <a:pt x="0" y="1739"/>
                    <a:pt x="1834" y="3240"/>
                  </a:cubicBezTo>
                  <a:lnTo>
                    <a:pt x="2334" y="1525"/>
                  </a:lnTo>
                  <a:cubicBezTo>
                    <a:pt x="2334" y="1525"/>
                    <a:pt x="1905" y="787"/>
                    <a:pt x="19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53"/>
            <p:cNvSpPr/>
            <p:nvPr/>
          </p:nvSpPr>
          <p:spPr>
            <a:xfrm>
              <a:off x="1031137" y="4124518"/>
              <a:ext cx="81970" cy="113789"/>
            </a:xfrm>
            <a:custGeom>
              <a:avLst/>
              <a:gdLst/>
              <a:ahLst/>
              <a:cxnLst/>
              <a:rect l="l" t="t" r="r" b="b"/>
              <a:pathLst>
                <a:path w="2334" h="3240" extrusionOk="0">
                  <a:moveTo>
                    <a:pt x="429" y="1"/>
                  </a:moveTo>
                  <a:cubicBezTo>
                    <a:pt x="405" y="787"/>
                    <a:pt x="0" y="1525"/>
                    <a:pt x="0" y="1525"/>
                  </a:cubicBezTo>
                  <a:lnTo>
                    <a:pt x="500" y="3240"/>
                  </a:lnTo>
                  <a:cubicBezTo>
                    <a:pt x="2334" y="1739"/>
                    <a:pt x="429" y="1"/>
                    <a:pt x="4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53"/>
            <p:cNvSpPr/>
            <p:nvPr/>
          </p:nvSpPr>
          <p:spPr>
            <a:xfrm>
              <a:off x="817004" y="4111137"/>
              <a:ext cx="253461" cy="286088"/>
            </a:xfrm>
            <a:custGeom>
              <a:avLst/>
              <a:gdLst/>
              <a:ahLst/>
              <a:cxnLst/>
              <a:rect l="l" t="t" r="r" b="b"/>
              <a:pathLst>
                <a:path w="7217" h="8146" extrusionOk="0">
                  <a:moveTo>
                    <a:pt x="3597" y="1"/>
                  </a:moveTo>
                  <a:cubicBezTo>
                    <a:pt x="2334" y="1"/>
                    <a:pt x="1" y="930"/>
                    <a:pt x="358" y="3716"/>
                  </a:cubicBezTo>
                  <a:cubicBezTo>
                    <a:pt x="644" y="6002"/>
                    <a:pt x="2287" y="7931"/>
                    <a:pt x="3573" y="8145"/>
                  </a:cubicBezTo>
                  <a:lnTo>
                    <a:pt x="3597" y="8145"/>
                  </a:lnTo>
                  <a:cubicBezTo>
                    <a:pt x="4906" y="7931"/>
                    <a:pt x="6573" y="6002"/>
                    <a:pt x="6859" y="3716"/>
                  </a:cubicBezTo>
                  <a:cubicBezTo>
                    <a:pt x="7216" y="930"/>
                    <a:pt x="4883" y="1"/>
                    <a:pt x="35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53"/>
            <p:cNvSpPr/>
            <p:nvPr/>
          </p:nvSpPr>
          <p:spPr>
            <a:xfrm>
              <a:off x="943299" y="4111137"/>
              <a:ext cx="127170" cy="286088"/>
            </a:xfrm>
            <a:custGeom>
              <a:avLst/>
              <a:gdLst/>
              <a:ahLst/>
              <a:cxnLst/>
              <a:rect l="l" t="t" r="r" b="b"/>
              <a:pathLst>
                <a:path w="3621" h="8146" extrusionOk="0">
                  <a:moveTo>
                    <a:pt x="1" y="1"/>
                  </a:moveTo>
                  <a:lnTo>
                    <a:pt x="1" y="8145"/>
                  </a:lnTo>
                  <a:cubicBezTo>
                    <a:pt x="667" y="8050"/>
                    <a:pt x="1406" y="7502"/>
                    <a:pt x="2025" y="6717"/>
                  </a:cubicBezTo>
                  <a:cubicBezTo>
                    <a:pt x="2620" y="5907"/>
                    <a:pt x="3120" y="4859"/>
                    <a:pt x="3263" y="3716"/>
                  </a:cubicBezTo>
                  <a:cubicBezTo>
                    <a:pt x="3620" y="930"/>
                    <a:pt x="1287" y="1"/>
                    <a:pt x="1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53"/>
            <p:cNvSpPr/>
            <p:nvPr/>
          </p:nvSpPr>
          <p:spPr>
            <a:xfrm>
              <a:off x="837093" y="4178078"/>
              <a:ext cx="94894" cy="99214"/>
            </a:xfrm>
            <a:custGeom>
              <a:avLst/>
              <a:gdLst/>
              <a:ahLst/>
              <a:cxnLst/>
              <a:rect l="l" t="t" r="r" b="b"/>
              <a:pathLst>
                <a:path w="2702" h="2825" extrusionOk="0">
                  <a:moveTo>
                    <a:pt x="810" y="0"/>
                  </a:moveTo>
                  <a:cubicBezTo>
                    <a:pt x="810" y="0"/>
                    <a:pt x="643" y="333"/>
                    <a:pt x="738" y="786"/>
                  </a:cubicBezTo>
                  <a:cubicBezTo>
                    <a:pt x="738" y="786"/>
                    <a:pt x="500" y="667"/>
                    <a:pt x="334" y="357"/>
                  </a:cubicBezTo>
                  <a:lnTo>
                    <a:pt x="334" y="357"/>
                  </a:lnTo>
                  <a:cubicBezTo>
                    <a:pt x="334" y="357"/>
                    <a:pt x="0" y="1762"/>
                    <a:pt x="929" y="2572"/>
                  </a:cubicBezTo>
                  <a:cubicBezTo>
                    <a:pt x="1132" y="2747"/>
                    <a:pt x="1369" y="2825"/>
                    <a:pt x="1602" y="2825"/>
                  </a:cubicBezTo>
                  <a:cubicBezTo>
                    <a:pt x="2164" y="2825"/>
                    <a:pt x="2701" y="2371"/>
                    <a:pt x="2667" y="1715"/>
                  </a:cubicBezTo>
                  <a:cubicBezTo>
                    <a:pt x="2667" y="1715"/>
                    <a:pt x="1500" y="1381"/>
                    <a:pt x="8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53"/>
            <p:cNvSpPr/>
            <p:nvPr/>
          </p:nvSpPr>
          <p:spPr>
            <a:xfrm>
              <a:off x="955276" y="4178078"/>
              <a:ext cx="95105" cy="99214"/>
            </a:xfrm>
            <a:custGeom>
              <a:avLst/>
              <a:gdLst/>
              <a:ahLst/>
              <a:cxnLst/>
              <a:rect l="l" t="t" r="r" b="b"/>
              <a:pathLst>
                <a:path w="2708" h="2825" extrusionOk="0">
                  <a:moveTo>
                    <a:pt x="1898" y="0"/>
                  </a:moveTo>
                  <a:cubicBezTo>
                    <a:pt x="1184" y="1381"/>
                    <a:pt x="17" y="1715"/>
                    <a:pt x="17" y="1715"/>
                  </a:cubicBezTo>
                  <a:cubicBezTo>
                    <a:pt x="0" y="2371"/>
                    <a:pt x="530" y="2825"/>
                    <a:pt x="1095" y="2825"/>
                  </a:cubicBezTo>
                  <a:cubicBezTo>
                    <a:pt x="1329" y="2825"/>
                    <a:pt x="1569" y="2747"/>
                    <a:pt x="1779" y="2572"/>
                  </a:cubicBezTo>
                  <a:cubicBezTo>
                    <a:pt x="2708" y="1762"/>
                    <a:pt x="2351" y="357"/>
                    <a:pt x="2351" y="357"/>
                  </a:cubicBezTo>
                  <a:lnTo>
                    <a:pt x="2351" y="357"/>
                  </a:lnTo>
                  <a:cubicBezTo>
                    <a:pt x="2184" y="667"/>
                    <a:pt x="1970" y="786"/>
                    <a:pt x="1970" y="786"/>
                  </a:cubicBezTo>
                  <a:cubicBezTo>
                    <a:pt x="2041" y="333"/>
                    <a:pt x="1898" y="0"/>
                    <a:pt x="18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53"/>
            <p:cNvSpPr/>
            <p:nvPr/>
          </p:nvSpPr>
          <p:spPr>
            <a:xfrm>
              <a:off x="888089" y="4306023"/>
              <a:ext cx="111295" cy="46042"/>
            </a:xfrm>
            <a:custGeom>
              <a:avLst/>
              <a:gdLst/>
              <a:ahLst/>
              <a:cxnLst/>
              <a:rect l="l" t="t" r="r" b="b"/>
              <a:pathLst>
                <a:path w="3169" h="1311" extrusionOk="0">
                  <a:moveTo>
                    <a:pt x="1" y="1"/>
                  </a:moveTo>
                  <a:cubicBezTo>
                    <a:pt x="1" y="1"/>
                    <a:pt x="644" y="1310"/>
                    <a:pt x="1573" y="1310"/>
                  </a:cubicBezTo>
                  <a:cubicBezTo>
                    <a:pt x="2501" y="1310"/>
                    <a:pt x="3168" y="1"/>
                    <a:pt x="3168" y="1"/>
                  </a:cubicBezTo>
                  <a:lnTo>
                    <a:pt x="3168" y="1"/>
                  </a:lnTo>
                  <a:cubicBezTo>
                    <a:pt x="2478" y="596"/>
                    <a:pt x="1715" y="834"/>
                    <a:pt x="1573" y="834"/>
                  </a:cubicBezTo>
                  <a:cubicBezTo>
                    <a:pt x="1454" y="834"/>
                    <a:pt x="691" y="596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53"/>
            <p:cNvSpPr/>
            <p:nvPr/>
          </p:nvSpPr>
          <p:spPr>
            <a:xfrm>
              <a:off x="943299" y="4306023"/>
              <a:ext cx="56087" cy="46042"/>
            </a:xfrm>
            <a:custGeom>
              <a:avLst/>
              <a:gdLst/>
              <a:ahLst/>
              <a:cxnLst/>
              <a:rect l="l" t="t" r="r" b="b"/>
              <a:pathLst>
                <a:path w="1597" h="1311" extrusionOk="0">
                  <a:moveTo>
                    <a:pt x="1596" y="1"/>
                  </a:moveTo>
                  <a:lnTo>
                    <a:pt x="1596" y="1"/>
                  </a:lnTo>
                  <a:cubicBezTo>
                    <a:pt x="906" y="596"/>
                    <a:pt x="143" y="834"/>
                    <a:pt x="1" y="834"/>
                  </a:cubicBezTo>
                  <a:lnTo>
                    <a:pt x="1" y="1310"/>
                  </a:lnTo>
                  <a:cubicBezTo>
                    <a:pt x="929" y="1310"/>
                    <a:pt x="1572" y="24"/>
                    <a:pt x="15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53"/>
            <p:cNvSpPr/>
            <p:nvPr/>
          </p:nvSpPr>
          <p:spPr>
            <a:xfrm>
              <a:off x="871617" y="4222400"/>
              <a:ext cx="39089" cy="35225"/>
            </a:xfrm>
            <a:custGeom>
              <a:avLst/>
              <a:gdLst/>
              <a:ahLst/>
              <a:cxnLst/>
              <a:rect l="l" t="t" r="r" b="b"/>
              <a:pathLst>
                <a:path w="1113" h="1003" extrusionOk="0">
                  <a:moveTo>
                    <a:pt x="351" y="0"/>
                  </a:moveTo>
                  <a:cubicBezTo>
                    <a:pt x="351" y="0"/>
                    <a:pt x="303" y="143"/>
                    <a:pt x="303" y="262"/>
                  </a:cubicBezTo>
                  <a:cubicBezTo>
                    <a:pt x="303" y="262"/>
                    <a:pt x="232" y="215"/>
                    <a:pt x="136" y="48"/>
                  </a:cubicBezTo>
                  <a:lnTo>
                    <a:pt x="136" y="48"/>
                  </a:lnTo>
                  <a:cubicBezTo>
                    <a:pt x="136" y="48"/>
                    <a:pt x="0" y="1002"/>
                    <a:pt x="660" y="1002"/>
                  </a:cubicBezTo>
                  <a:cubicBezTo>
                    <a:pt x="675" y="1002"/>
                    <a:pt x="691" y="1002"/>
                    <a:pt x="708" y="1000"/>
                  </a:cubicBezTo>
                  <a:cubicBezTo>
                    <a:pt x="851" y="1000"/>
                    <a:pt x="994" y="929"/>
                    <a:pt x="1113" y="715"/>
                  </a:cubicBezTo>
                  <a:cubicBezTo>
                    <a:pt x="1113" y="715"/>
                    <a:pt x="494" y="500"/>
                    <a:pt x="3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53"/>
            <p:cNvSpPr/>
            <p:nvPr/>
          </p:nvSpPr>
          <p:spPr>
            <a:xfrm>
              <a:off x="975927" y="4222400"/>
              <a:ext cx="39931" cy="35225"/>
            </a:xfrm>
            <a:custGeom>
              <a:avLst/>
              <a:gdLst/>
              <a:ahLst/>
              <a:cxnLst/>
              <a:rect l="l" t="t" r="r" b="b"/>
              <a:pathLst>
                <a:path w="1137" h="1003" extrusionOk="0">
                  <a:moveTo>
                    <a:pt x="786" y="0"/>
                  </a:moveTo>
                  <a:cubicBezTo>
                    <a:pt x="643" y="500"/>
                    <a:pt x="0" y="715"/>
                    <a:pt x="0" y="715"/>
                  </a:cubicBezTo>
                  <a:cubicBezTo>
                    <a:pt x="119" y="929"/>
                    <a:pt x="286" y="1000"/>
                    <a:pt x="405" y="1000"/>
                  </a:cubicBezTo>
                  <a:cubicBezTo>
                    <a:pt x="422" y="1002"/>
                    <a:pt x="439" y="1002"/>
                    <a:pt x="455" y="1002"/>
                  </a:cubicBezTo>
                  <a:cubicBezTo>
                    <a:pt x="1137" y="1002"/>
                    <a:pt x="1001" y="48"/>
                    <a:pt x="1001" y="48"/>
                  </a:cubicBezTo>
                  <a:lnTo>
                    <a:pt x="1001" y="48"/>
                  </a:lnTo>
                  <a:cubicBezTo>
                    <a:pt x="905" y="215"/>
                    <a:pt x="810" y="262"/>
                    <a:pt x="810" y="262"/>
                  </a:cubicBezTo>
                  <a:cubicBezTo>
                    <a:pt x="834" y="143"/>
                    <a:pt x="786" y="0"/>
                    <a:pt x="7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53"/>
            <p:cNvSpPr/>
            <p:nvPr/>
          </p:nvSpPr>
          <p:spPr>
            <a:xfrm>
              <a:off x="871371" y="4118688"/>
              <a:ext cx="48536" cy="41898"/>
            </a:xfrm>
            <a:custGeom>
              <a:avLst/>
              <a:gdLst/>
              <a:ahLst/>
              <a:cxnLst/>
              <a:rect l="l" t="t" r="r" b="b"/>
              <a:pathLst>
                <a:path w="1382" h="1193" extrusionOk="0">
                  <a:moveTo>
                    <a:pt x="858" y="0"/>
                  </a:moveTo>
                  <a:cubicBezTo>
                    <a:pt x="572" y="95"/>
                    <a:pt x="286" y="262"/>
                    <a:pt x="1" y="453"/>
                  </a:cubicBezTo>
                  <a:cubicBezTo>
                    <a:pt x="426" y="1141"/>
                    <a:pt x="1126" y="1193"/>
                    <a:pt x="1327" y="1193"/>
                  </a:cubicBezTo>
                  <a:cubicBezTo>
                    <a:pt x="1362" y="1193"/>
                    <a:pt x="1382" y="1191"/>
                    <a:pt x="1382" y="1191"/>
                  </a:cubicBezTo>
                  <a:cubicBezTo>
                    <a:pt x="1382" y="1167"/>
                    <a:pt x="1382" y="1167"/>
                    <a:pt x="1358" y="1167"/>
                  </a:cubicBezTo>
                  <a:cubicBezTo>
                    <a:pt x="953" y="834"/>
                    <a:pt x="882" y="334"/>
                    <a:pt x="8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53"/>
            <p:cNvSpPr/>
            <p:nvPr/>
          </p:nvSpPr>
          <p:spPr>
            <a:xfrm>
              <a:off x="966725" y="4118688"/>
              <a:ext cx="48536" cy="41898"/>
            </a:xfrm>
            <a:custGeom>
              <a:avLst/>
              <a:gdLst/>
              <a:ahLst/>
              <a:cxnLst/>
              <a:rect l="l" t="t" r="r" b="b"/>
              <a:pathLst>
                <a:path w="1382" h="1193" extrusionOk="0">
                  <a:moveTo>
                    <a:pt x="524" y="0"/>
                  </a:moveTo>
                  <a:cubicBezTo>
                    <a:pt x="524" y="334"/>
                    <a:pt x="453" y="834"/>
                    <a:pt x="24" y="1167"/>
                  </a:cubicBezTo>
                  <a:cubicBezTo>
                    <a:pt x="24" y="1167"/>
                    <a:pt x="24" y="1167"/>
                    <a:pt x="0" y="1191"/>
                  </a:cubicBezTo>
                  <a:cubicBezTo>
                    <a:pt x="0" y="1191"/>
                    <a:pt x="21" y="1193"/>
                    <a:pt x="57" y="1193"/>
                  </a:cubicBezTo>
                  <a:cubicBezTo>
                    <a:pt x="262" y="1193"/>
                    <a:pt x="977" y="1141"/>
                    <a:pt x="1382" y="453"/>
                  </a:cubicBezTo>
                  <a:cubicBezTo>
                    <a:pt x="1120" y="262"/>
                    <a:pt x="834" y="95"/>
                    <a:pt x="5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8" name="Google Shape;3288;p53"/>
          <p:cNvGrpSpPr/>
          <p:nvPr/>
        </p:nvGrpSpPr>
        <p:grpSpPr>
          <a:xfrm>
            <a:off x="1541304" y="4076859"/>
            <a:ext cx="363879" cy="363844"/>
            <a:chOff x="1541304" y="4076859"/>
            <a:chExt cx="363879" cy="363844"/>
          </a:xfrm>
        </p:grpSpPr>
        <p:sp>
          <p:nvSpPr>
            <p:cNvPr id="3289" name="Google Shape;3289;p53"/>
            <p:cNvSpPr/>
            <p:nvPr/>
          </p:nvSpPr>
          <p:spPr>
            <a:xfrm>
              <a:off x="1541304" y="4076859"/>
              <a:ext cx="363878" cy="363843"/>
            </a:xfrm>
            <a:custGeom>
              <a:avLst/>
              <a:gdLst/>
              <a:ahLst/>
              <a:cxnLst/>
              <a:rect l="l" t="t" r="r" b="b"/>
              <a:pathLst>
                <a:path w="10361" h="10360" extrusionOk="0">
                  <a:moveTo>
                    <a:pt x="5193" y="0"/>
                  </a:moveTo>
                  <a:cubicBezTo>
                    <a:pt x="2311" y="0"/>
                    <a:pt x="1" y="2310"/>
                    <a:pt x="1" y="5168"/>
                  </a:cubicBezTo>
                  <a:cubicBezTo>
                    <a:pt x="1" y="8050"/>
                    <a:pt x="2311" y="10360"/>
                    <a:pt x="5193" y="10360"/>
                  </a:cubicBezTo>
                  <a:cubicBezTo>
                    <a:pt x="8050" y="10360"/>
                    <a:pt x="10360" y="8050"/>
                    <a:pt x="10360" y="5168"/>
                  </a:cubicBezTo>
                  <a:cubicBezTo>
                    <a:pt x="10360" y="2310"/>
                    <a:pt x="8050" y="0"/>
                    <a:pt x="5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53"/>
            <p:cNvSpPr/>
            <p:nvPr/>
          </p:nvSpPr>
          <p:spPr>
            <a:xfrm>
              <a:off x="1581483" y="4117002"/>
              <a:ext cx="323701" cy="323701"/>
            </a:xfrm>
            <a:custGeom>
              <a:avLst/>
              <a:gdLst/>
              <a:ahLst/>
              <a:cxnLst/>
              <a:rect l="l" t="t" r="r" b="b"/>
              <a:pathLst>
                <a:path w="9217" h="9217" extrusionOk="0">
                  <a:moveTo>
                    <a:pt x="4049" y="1"/>
                  </a:moveTo>
                  <a:cubicBezTo>
                    <a:pt x="1810" y="1"/>
                    <a:pt x="0" y="1810"/>
                    <a:pt x="0" y="4025"/>
                  </a:cubicBezTo>
                  <a:cubicBezTo>
                    <a:pt x="0" y="5192"/>
                    <a:pt x="500" y="6240"/>
                    <a:pt x="1286" y="6978"/>
                  </a:cubicBezTo>
                  <a:lnTo>
                    <a:pt x="3501" y="9193"/>
                  </a:lnTo>
                  <a:cubicBezTo>
                    <a:pt x="3667" y="9217"/>
                    <a:pt x="3858" y="9217"/>
                    <a:pt x="4049" y="9217"/>
                  </a:cubicBezTo>
                  <a:cubicBezTo>
                    <a:pt x="6906" y="9217"/>
                    <a:pt x="9216" y="6907"/>
                    <a:pt x="9216" y="4025"/>
                  </a:cubicBezTo>
                  <a:cubicBezTo>
                    <a:pt x="9216" y="3859"/>
                    <a:pt x="9216" y="3668"/>
                    <a:pt x="9192" y="3501"/>
                  </a:cubicBezTo>
                  <a:lnTo>
                    <a:pt x="6978" y="1287"/>
                  </a:lnTo>
                  <a:cubicBezTo>
                    <a:pt x="6239" y="501"/>
                    <a:pt x="5192" y="1"/>
                    <a:pt x="4049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53"/>
            <p:cNvSpPr/>
            <p:nvPr/>
          </p:nvSpPr>
          <p:spPr>
            <a:xfrm>
              <a:off x="1581483" y="4117002"/>
              <a:ext cx="283559" cy="283559"/>
            </a:xfrm>
            <a:custGeom>
              <a:avLst/>
              <a:gdLst/>
              <a:ahLst/>
              <a:cxnLst/>
              <a:rect l="l" t="t" r="r" b="b"/>
              <a:pathLst>
                <a:path w="8074" h="8074" extrusionOk="0">
                  <a:moveTo>
                    <a:pt x="4049" y="1"/>
                  </a:moveTo>
                  <a:cubicBezTo>
                    <a:pt x="1810" y="1"/>
                    <a:pt x="0" y="1810"/>
                    <a:pt x="0" y="4025"/>
                  </a:cubicBezTo>
                  <a:cubicBezTo>
                    <a:pt x="0" y="6264"/>
                    <a:pt x="1810" y="8074"/>
                    <a:pt x="4049" y="8074"/>
                  </a:cubicBezTo>
                  <a:cubicBezTo>
                    <a:pt x="6263" y="8074"/>
                    <a:pt x="8073" y="6264"/>
                    <a:pt x="8073" y="4025"/>
                  </a:cubicBezTo>
                  <a:cubicBezTo>
                    <a:pt x="8073" y="1810"/>
                    <a:pt x="6263" y="1"/>
                    <a:pt x="40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53"/>
            <p:cNvSpPr/>
            <p:nvPr/>
          </p:nvSpPr>
          <p:spPr>
            <a:xfrm>
              <a:off x="1723653" y="4117002"/>
              <a:ext cx="141393" cy="283559"/>
            </a:xfrm>
            <a:custGeom>
              <a:avLst/>
              <a:gdLst/>
              <a:ahLst/>
              <a:cxnLst/>
              <a:rect l="l" t="t" r="r" b="b"/>
              <a:pathLst>
                <a:path w="4026" h="8074" extrusionOk="0">
                  <a:moveTo>
                    <a:pt x="1" y="1"/>
                  </a:moveTo>
                  <a:lnTo>
                    <a:pt x="1" y="8074"/>
                  </a:lnTo>
                  <a:cubicBezTo>
                    <a:pt x="2215" y="8074"/>
                    <a:pt x="4025" y="6264"/>
                    <a:pt x="4025" y="4025"/>
                  </a:cubicBezTo>
                  <a:cubicBezTo>
                    <a:pt x="4025" y="1810"/>
                    <a:pt x="2215" y="1"/>
                    <a:pt x="1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53"/>
            <p:cNvSpPr/>
            <p:nvPr/>
          </p:nvSpPr>
          <p:spPr>
            <a:xfrm>
              <a:off x="1631636" y="4167190"/>
              <a:ext cx="183221" cy="182343"/>
            </a:xfrm>
            <a:custGeom>
              <a:avLst/>
              <a:gdLst/>
              <a:ahLst/>
              <a:cxnLst/>
              <a:rect l="l" t="t" r="r" b="b"/>
              <a:pathLst>
                <a:path w="5217" h="5192" extrusionOk="0">
                  <a:moveTo>
                    <a:pt x="2621" y="620"/>
                  </a:moveTo>
                  <a:cubicBezTo>
                    <a:pt x="3716" y="620"/>
                    <a:pt x="4597" y="1501"/>
                    <a:pt x="4597" y="2596"/>
                  </a:cubicBezTo>
                  <a:cubicBezTo>
                    <a:pt x="4597" y="3692"/>
                    <a:pt x="3716" y="4597"/>
                    <a:pt x="2621" y="4597"/>
                  </a:cubicBezTo>
                  <a:cubicBezTo>
                    <a:pt x="1501" y="4597"/>
                    <a:pt x="620" y="3692"/>
                    <a:pt x="620" y="2596"/>
                  </a:cubicBezTo>
                  <a:cubicBezTo>
                    <a:pt x="620" y="1501"/>
                    <a:pt x="1501" y="620"/>
                    <a:pt x="2621" y="620"/>
                  </a:cubicBezTo>
                  <a:close/>
                  <a:moveTo>
                    <a:pt x="2621" y="0"/>
                  </a:moveTo>
                  <a:cubicBezTo>
                    <a:pt x="1168" y="0"/>
                    <a:pt x="1" y="1167"/>
                    <a:pt x="1" y="2596"/>
                  </a:cubicBezTo>
                  <a:cubicBezTo>
                    <a:pt x="1" y="4025"/>
                    <a:pt x="1168" y="5192"/>
                    <a:pt x="2621" y="5192"/>
                  </a:cubicBezTo>
                  <a:cubicBezTo>
                    <a:pt x="4049" y="5192"/>
                    <a:pt x="5216" y="4025"/>
                    <a:pt x="5216" y="2596"/>
                  </a:cubicBezTo>
                  <a:cubicBezTo>
                    <a:pt x="5216" y="1167"/>
                    <a:pt x="4049" y="0"/>
                    <a:pt x="26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53"/>
            <p:cNvSpPr/>
            <p:nvPr/>
          </p:nvSpPr>
          <p:spPr>
            <a:xfrm>
              <a:off x="1723653" y="4167190"/>
              <a:ext cx="91207" cy="182343"/>
            </a:xfrm>
            <a:custGeom>
              <a:avLst/>
              <a:gdLst/>
              <a:ahLst/>
              <a:cxnLst/>
              <a:rect l="l" t="t" r="r" b="b"/>
              <a:pathLst>
                <a:path w="2597" h="5192" extrusionOk="0">
                  <a:moveTo>
                    <a:pt x="1" y="0"/>
                  </a:moveTo>
                  <a:lnTo>
                    <a:pt x="1" y="620"/>
                  </a:lnTo>
                  <a:cubicBezTo>
                    <a:pt x="143" y="620"/>
                    <a:pt x="286" y="643"/>
                    <a:pt x="429" y="667"/>
                  </a:cubicBezTo>
                  <a:cubicBezTo>
                    <a:pt x="596" y="691"/>
                    <a:pt x="739" y="763"/>
                    <a:pt x="882" y="834"/>
                  </a:cubicBezTo>
                  <a:cubicBezTo>
                    <a:pt x="1525" y="1144"/>
                    <a:pt x="1977" y="1834"/>
                    <a:pt x="1977" y="2596"/>
                  </a:cubicBezTo>
                  <a:cubicBezTo>
                    <a:pt x="1977" y="3692"/>
                    <a:pt x="1096" y="4597"/>
                    <a:pt x="1" y="4597"/>
                  </a:cubicBezTo>
                  <a:lnTo>
                    <a:pt x="1" y="5192"/>
                  </a:lnTo>
                  <a:cubicBezTo>
                    <a:pt x="1429" y="5192"/>
                    <a:pt x="2596" y="4025"/>
                    <a:pt x="2596" y="2596"/>
                  </a:cubicBezTo>
                  <a:cubicBezTo>
                    <a:pt x="2596" y="1596"/>
                    <a:pt x="2025" y="739"/>
                    <a:pt x="1191" y="286"/>
                  </a:cubicBezTo>
                  <a:cubicBezTo>
                    <a:pt x="1096" y="262"/>
                    <a:pt x="1025" y="215"/>
                    <a:pt x="929" y="191"/>
                  </a:cubicBezTo>
                  <a:cubicBezTo>
                    <a:pt x="644" y="72"/>
                    <a:pt x="310" y="0"/>
                    <a:pt x="1" y="0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53"/>
            <p:cNvSpPr/>
            <p:nvPr/>
          </p:nvSpPr>
          <p:spPr>
            <a:xfrm>
              <a:off x="1623277" y="4158831"/>
              <a:ext cx="199938" cy="199903"/>
            </a:xfrm>
            <a:custGeom>
              <a:avLst/>
              <a:gdLst/>
              <a:ahLst/>
              <a:cxnLst/>
              <a:rect l="l" t="t" r="r" b="b"/>
              <a:pathLst>
                <a:path w="5693" h="5692" extrusionOk="0">
                  <a:moveTo>
                    <a:pt x="1" y="0"/>
                  </a:moveTo>
                  <a:lnTo>
                    <a:pt x="1787" y="2834"/>
                  </a:lnTo>
                  <a:lnTo>
                    <a:pt x="1" y="5692"/>
                  </a:lnTo>
                  <a:lnTo>
                    <a:pt x="1" y="5692"/>
                  </a:lnTo>
                  <a:lnTo>
                    <a:pt x="2859" y="3882"/>
                  </a:lnTo>
                  <a:lnTo>
                    <a:pt x="5692" y="5692"/>
                  </a:lnTo>
                  <a:lnTo>
                    <a:pt x="5692" y="5692"/>
                  </a:lnTo>
                  <a:lnTo>
                    <a:pt x="3906" y="2834"/>
                  </a:lnTo>
                  <a:lnTo>
                    <a:pt x="5692" y="0"/>
                  </a:lnTo>
                  <a:lnTo>
                    <a:pt x="2859" y="178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53"/>
            <p:cNvSpPr/>
            <p:nvPr/>
          </p:nvSpPr>
          <p:spPr>
            <a:xfrm>
              <a:off x="1723653" y="4158831"/>
              <a:ext cx="99565" cy="199903"/>
            </a:xfrm>
            <a:custGeom>
              <a:avLst/>
              <a:gdLst/>
              <a:ahLst/>
              <a:cxnLst/>
              <a:rect l="l" t="t" r="r" b="b"/>
              <a:pathLst>
                <a:path w="2835" h="5692" extrusionOk="0">
                  <a:moveTo>
                    <a:pt x="2834" y="0"/>
                  </a:moveTo>
                  <a:lnTo>
                    <a:pt x="1" y="1786"/>
                  </a:lnTo>
                  <a:lnTo>
                    <a:pt x="1" y="3882"/>
                  </a:lnTo>
                  <a:lnTo>
                    <a:pt x="2834" y="5692"/>
                  </a:lnTo>
                  <a:lnTo>
                    <a:pt x="1048" y="2834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7" name="Google Shape;3297;p53"/>
          <p:cNvGrpSpPr/>
          <p:nvPr/>
        </p:nvGrpSpPr>
        <p:grpSpPr>
          <a:xfrm>
            <a:off x="2360993" y="4076859"/>
            <a:ext cx="364688" cy="363850"/>
            <a:chOff x="2360993" y="4076859"/>
            <a:chExt cx="364688" cy="363850"/>
          </a:xfrm>
        </p:grpSpPr>
        <p:sp>
          <p:nvSpPr>
            <p:cNvPr id="3298" name="Google Shape;3298;p53"/>
            <p:cNvSpPr/>
            <p:nvPr/>
          </p:nvSpPr>
          <p:spPr>
            <a:xfrm>
              <a:off x="2360993" y="4076859"/>
              <a:ext cx="364686" cy="363843"/>
            </a:xfrm>
            <a:custGeom>
              <a:avLst/>
              <a:gdLst/>
              <a:ahLst/>
              <a:cxnLst/>
              <a:rect l="l" t="t" r="r" b="b"/>
              <a:pathLst>
                <a:path w="10384" h="10360" extrusionOk="0">
                  <a:moveTo>
                    <a:pt x="5192" y="0"/>
                  </a:moveTo>
                  <a:cubicBezTo>
                    <a:pt x="2310" y="0"/>
                    <a:pt x="0" y="2310"/>
                    <a:pt x="0" y="5168"/>
                  </a:cubicBezTo>
                  <a:cubicBezTo>
                    <a:pt x="0" y="8050"/>
                    <a:pt x="2310" y="10360"/>
                    <a:pt x="5192" y="10360"/>
                  </a:cubicBezTo>
                  <a:cubicBezTo>
                    <a:pt x="8049" y="10360"/>
                    <a:pt x="10383" y="8050"/>
                    <a:pt x="10383" y="5168"/>
                  </a:cubicBezTo>
                  <a:cubicBezTo>
                    <a:pt x="10383" y="2310"/>
                    <a:pt x="8049" y="0"/>
                    <a:pt x="51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53"/>
            <p:cNvSpPr/>
            <p:nvPr/>
          </p:nvSpPr>
          <p:spPr>
            <a:xfrm>
              <a:off x="2415360" y="4106958"/>
              <a:ext cx="310320" cy="333745"/>
            </a:xfrm>
            <a:custGeom>
              <a:avLst/>
              <a:gdLst/>
              <a:ahLst/>
              <a:cxnLst/>
              <a:rect l="l" t="t" r="r" b="b"/>
              <a:pathLst>
                <a:path w="8836" h="9503" extrusionOk="0">
                  <a:moveTo>
                    <a:pt x="3644" y="1"/>
                  </a:moveTo>
                  <a:cubicBezTo>
                    <a:pt x="3644" y="1"/>
                    <a:pt x="2882" y="1"/>
                    <a:pt x="2215" y="382"/>
                  </a:cubicBezTo>
                  <a:cubicBezTo>
                    <a:pt x="1643" y="715"/>
                    <a:pt x="1191" y="1358"/>
                    <a:pt x="1191" y="2430"/>
                  </a:cubicBezTo>
                  <a:lnTo>
                    <a:pt x="1358" y="2549"/>
                  </a:lnTo>
                  <a:cubicBezTo>
                    <a:pt x="1286" y="2644"/>
                    <a:pt x="1238" y="2763"/>
                    <a:pt x="1262" y="2882"/>
                  </a:cubicBezTo>
                  <a:lnTo>
                    <a:pt x="1310" y="3263"/>
                  </a:lnTo>
                  <a:cubicBezTo>
                    <a:pt x="1310" y="3382"/>
                    <a:pt x="1358" y="3478"/>
                    <a:pt x="1453" y="3549"/>
                  </a:cubicBezTo>
                  <a:lnTo>
                    <a:pt x="2024" y="4121"/>
                  </a:lnTo>
                  <a:cubicBezTo>
                    <a:pt x="2167" y="4406"/>
                    <a:pt x="2334" y="4645"/>
                    <a:pt x="2501" y="4811"/>
                  </a:cubicBezTo>
                  <a:lnTo>
                    <a:pt x="2310" y="5716"/>
                  </a:lnTo>
                  <a:lnTo>
                    <a:pt x="1405" y="5716"/>
                  </a:lnTo>
                  <a:cubicBezTo>
                    <a:pt x="619" y="5716"/>
                    <a:pt x="0" y="6359"/>
                    <a:pt x="0" y="7145"/>
                  </a:cubicBezTo>
                  <a:lnTo>
                    <a:pt x="0" y="8002"/>
                  </a:lnTo>
                  <a:cubicBezTo>
                    <a:pt x="929" y="8931"/>
                    <a:pt x="2215" y="9503"/>
                    <a:pt x="3644" y="9503"/>
                  </a:cubicBezTo>
                  <a:cubicBezTo>
                    <a:pt x="6501" y="9503"/>
                    <a:pt x="8835" y="7193"/>
                    <a:pt x="8835" y="4311"/>
                  </a:cubicBezTo>
                  <a:cubicBezTo>
                    <a:pt x="8835" y="4216"/>
                    <a:pt x="8835" y="4145"/>
                    <a:pt x="8835" y="4049"/>
                  </a:cubicBezTo>
                  <a:lnTo>
                    <a:pt x="5549" y="763"/>
                  </a:lnTo>
                  <a:cubicBezTo>
                    <a:pt x="5406" y="620"/>
                    <a:pt x="5239" y="477"/>
                    <a:pt x="5073" y="382"/>
                  </a:cubicBezTo>
                  <a:cubicBezTo>
                    <a:pt x="4430" y="1"/>
                    <a:pt x="3644" y="1"/>
                    <a:pt x="3644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53"/>
            <p:cNvSpPr/>
            <p:nvPr/>
          </p:nvSpPr>
          <p:spPr>
            <a:xfrm>
              <a:off x="2495647" y="4272588"/>
              <a:ext cx="95386" cy="37649"/>
            </a:xfrm>
            <a:custGeom>
              <a:avLst/>
              <a:gdLst/>
              <a:ahLst/>
              <a:cxnLst/>
              <a:rect l="l" t="t" r="r" b="b"/>
              <a:pathLst>
                <a:path w="2716" h="1072" extrusionOk="0">
                  <a:moveTo>
                    <a:pt x="215" y="0"/>
                  </a:moveTo>
                  <a:lnTo>
                    <a:pt x="0" y="1072"/>
                  </a:lnTo>
                  <a:lnTo>
                    <a:pt x="2715" y="1072"/>
                  </a:lnTo>
                  <a:lnTo>
                    <a:pt x="2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53"/>
            <p:cNvSpPr/>
            <p:nvPr/>
          </p:nvSpPr>
          <p:spPr>
            <a:xfrm>
              <a:off x="2543306" y="4272588"/>
              <a:ext cx="47728" cy="37649"/>
            </a:xfrm>
            <a:custGeom>
              <a:avLst/>
              <a:gdLst/>
              <a:ahLst/>
              <a:cxnLst/>
              <a:rect l="l" t="t" r="r" b="b"/>
              <a:pathLst>
                <a:path w="1359" h="1072" extrusionOk="0">
                  <a:moveTo>
                    <a:pt x="1" y="0"/>
                  </a:moveTo>
                  <a:lnTo>
                    <a:pt x="1" y="1072"/>
                  </a:lnTo>
                  <a:lnTo>
                    <a:pt x="1358" y="1072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53"/>
            <p:cNvSpPr/>
            <p:nvPr/>
          </p:nvSpPr>
          <p:spPr>
            <a:xfrm>
              <a:off x="2458840" y="4117845"/>
              <a:ext cx="168962" cy="181535"/>
            </a:xfrm>
            <a:custGeom>
              <a:avLst/>
              <a:gdLst/>
              <a:ahLst/>
              <a:cxnLst/>
              <a:rect l="l" t="t" r="r" b="b"/>
              <a:pathLst>
                <a:path w="4811" h="5169" extrusionOk="0">
                  <a:moveTo>
                    <a:pt x="2406" y="0"/>
                  </a:moveTo>
                  <a:cubicBezTo>
                    <a:pt x="1525" y="0"/>
                    <a:pt x="453" y="739"/>
                    <a:pt x="381" y="2048"/>
                  </a:cubicBezTo>
                  <a:cubicBezTo>
                    <a:pt x="143" y="2096"/>
                    <a:pt x="0" y="2310"/>
                    <a:pt x="24" y="2572"/>
                  </a:cubicBezTo>
                  <a:lnTo>
                    <a:pt x="48" y="2953"/>
                  </a:lnTo>
                  <a:cubicBezTo>
                    <a:pt x="69" y="3188"/>
                    <a:pt x="263" y="3366"/>
                    <a:pt x="474" y="3366"/>
                  </a:cubicBezTo>
                  <a:cubicBezTo>
                    <a:pt x="499" y="3366"/>
                    <a:pt x="523" y="3363"/>
                    <a:pt x="548" y="3358"/>
                  </a:cubicBezTo>
                  <a:lnTo>
                    <a:pt x="596" y="3358"/>
                  </a:lnTo>
                  <a:cubicBezTo>
                    <a:pt x="1096" y="4739"/>
                    <a:pt x="1906" y="5097"/>
                    <a:pt x="2406" y="5168"/>
                  </a:cubicBezTo>
                  <a:cubicBezTo>
                    <a:pt x="2906" y="5097"/>
                    <a:pt x="3716" y="4739"/>
                    <a:pt x="4216" y="3358"/>
                  </a:cubicBezTo>
                  <a:lnTo>
                    <a:pt x="4263" y="3358"/>
                  </a:lnTo>
                  <a:cubicBezTo>
                    <a:pt x="4288" y="3363"/>
                    <a:pt x="4312" y="3366"/>
                    <a:pt x="4336" y="3366"/>
                  </a:cubicBezTo>
                  <a:cubicBezTo>
                    <a:pt x="4544" y="3366"/>
                    <a:pt x="4718" y="3188"/>
                    <a:pt x="4740" y="2953"/>
                  </a:cubicBezTo>
                  <a:lnTo>
                    <a:pt x="4787" y="2572"/>
                  </a:lnTo>
                  <a:cubicBezTo>
                    <a:pt x="4811" y="2310"/>
                    <a:pt x="4644" y="2096"/>
                    <a:pt x="4430" y="2048"/>
                  </a:cubicBezTo>
                  <a:cubicBezTo>
                    <a:pt x="4335" y="739"/>
                    <a:pt x="3287" y="0"/>
                    <a:pt x="2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53"/>
            <p:cNvSpPr/>
            <p:nvPr/>
          </p:nvSpPr>
          <p:spPr>
            <a:xfrm>
              <a:off x="2498141" y="4203154"/>
              <a:ext cx="34347" cy="14259"/>
            </a:xfrm>
            <a:custGeom>
              <a:avLst/>
              <a:gdLst/>
              <a:ahLst/>
              <a:cxnLst/>
              <a:rect l="l" t="t" r="r" b="b"/>
              <a:pathLst>
                <a:path w="978" h="406" extrusionOk="0">
                  <a:moveTo>
                    <a:pt x="1" y="0"/>
                  </a:moveTo>
                  <a:lnTo>
                    <a:pt x="1" y="405"/>
                  </a:lnTo>
                  <a:lnTo>
                    <a:pt x="977" y="40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C4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53"/>
            <p:cNvSpPr/>
            <p:nvPr/>
          </p:nvSpPr>
          <p:spPr>
            <a:xfrm>
              <a:off x="2543306" y="4117845"/>
              <a:ext cx="84499" cy="181535"/>
            </a:xfrm>
            <a:custGeom>
              <a:avLst/>
              <a:gdLst/>
              <a:ahLst/>
              <a:cxnLst/>
              <a:rect l="l" t="t" r="r" b="b"/>
              <a:pathLst>
                <a:path w="2406" h="5169" extrusionOk="0">
                  <a:moveTo>
                    <a:pt x="1" y="0"/>
                  </a:moveTo>
                  <a:lnTo>
                    <a:pt x="1" y="5168"/>
                  </a:lnTo>
                  <a:cubicBezTo>
                    <a:pt x="501" y="5097"/>
                    <a:pt x="1311" y="4739"/>
                    <a:pt x="1811" y="3358"/>
                  </a:cubicBezTo>
                  <a:lnTo>
                    <a:pt x="1858" y="3358"/>
                  </a:lnTo>
                  <a:cubicBezTo>
                    <a:pt x="1883" y="3363"/>
                    <a:pt x="1907" y="3366"/>
                    <a:pt x="1931" y="3366"/>
                  </a:cubicBezTo>
                  <a:cubicBezTo>
                    <a:pt x="2139" y="3366"/>
                    <a:pt x="2313" y="3188"/>
                    <a:pt x="2335" y="2953"/>
                  </a:cubicBezTo>
                  <a:lnTo>
                    <a:pt x="2382" y="2572"/>
                  </a:lnTo>
                  <a:cubicBezTo>
                    <a:pt x="2406" y="2310"/>
                    <a:pt x="2239" y="2096"/>
                    <a:pt x="2025" y="2048"/>
                  </a:cubicBezTo>
                  <a:cubicBezTo>
                    <a:pt x="1930" y="739"/>
                    <a:pt x="882" y="0"/>
                    <a:pt x="1" y="0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53"/>
            <p:cNvSpPr/>
            <p:nvPr/>
          </p:nvSpPr>
          <p:spPr>
            <a:xfrm>
              <a:off x="2543306" y="4203154"/>
              <a:ext cx="39334" cy="50222"/>
            </a:xfrm>
            <a:custGeom>
              <a:avLst/>
              <a:gdLst/>
              <a:ahLst/>
              <a:cxnLst/>
              <a:rect l="l" t="t" r="r" b="b"/>
              <a:pathLst>
                <a:path w="1120" h="1430" extrusionOk="0">
                  <a:moveTo>
                    <a:pt x="1" y="0"/>
                  </a:moveTo>
                  <a:lnTo>
                    <a:pt x="1" y="1429"/>
                  </a:lnTo>
                  <a:lnTo>
                    <a:pt x="406" y="1429"/>
                  </a:lnTo>
                  <a:lnTo>
                    <a:pt x="406" y="405"/>
                  </a:lnTo>
                  <a:lnTo>
                    <a:pt x="1120" y="405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53"/>
            <p:cNvSpPr/>
            <p:nvPr/>
          </p:nvSpPr>
          <p:spPr>
            <a:xfrm>
              <a:off x="2485602" y="4188930"/>
              <a:ext cx="115439" cy="35155"/>
            </a:xfrm>
            <a:custGeom>
              <a:avLst/>
              <a:gdLst/>
              <a:ahLst/>
              <a:cxnLst/>
              <a:rect l="l" t="t" r="r" b="b"/>
              <a:pathLst>
                <a:path w="3287" h="1001" extrusionOk="0">
                  <a:moveTo>
                    <a:pt x="1" y="1"/>
                  </a:moveTo>
                  <a:lnTo>
                    <a:pt x="1" y="1001"/>
                  </a:lnTo>
                  <a:lnTo>
                    <a:pt x="3287" y="1001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53"/>
            <p:cNvSpPr/>
            <p:nvPr/>
          </p:nvSpPr>
          <p:spPr>
            <a:xfrm>
              <a:off x="2543306" y="4188930"/>
              <a:ext cx="57737" cy="35155"/>
            </a:xfrm>
            <a:custGeom>
              <a:avLst/>
              <a:gdLst/>
              <a:ahLst/>
              <a:cxnLst/>
              <a:rect l="l" t="t" r="r" b="b"/>
              <a:pathLst>
                <a:path w="1644" h="1001" extrusionOk="0">
                  <a:moveTo>
                    <a:pt x="1" y="1"/>
                  </a:moveTo>
                  <a:lnTo>
                    <a:pt x="1" y="1001"/>
                  </a:lnTo>
                  <a:lnTo>
                    <a:pt x="1644" y="1001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53"/>
            <p:cNvSpPr/>
            <p:nvPr/>
          </p:nvSpPr>
          <p:spPr>
            <a:xfrm>
              <a:off x="2503163" y="4200028"/>
              <a:ext cx="30976" cy="15207"/>
            </a:xfrm>
            <a:custGeom>
              <a:avLst/>
              <a:gdLst/>
              <a:ahLst/>
              <a:cxnLst/>
              <a:rect l="l" t="t" r="r" b="b"/>
              <a:pathLst>
                <a:path w="882" h="433" extrusionOk="0">
                  <a:moveTo>
                    <a:pt x="365" y="0"/>
                  </a:moveTo>
                  <a:cubicBezTo>
                    <a:pt x="162" y="0"/>
                    <a:pt x="1" y="113"/>
                    <a:pt x="1" y="113"/>
                  </a:cubicBezTo>
                  <a:cubicBezTo>
                    <a:pt x="1" y="113"/>
                    <a:pt x="167" y="351"/>
                    <a:pt x="405" y="423"/>
                  </a:cubicBezTo>
                  <a:cubicBezTo>
                    <a:pt x="439" y="430"/>
                    <a:pt x="474" y="433"/>
                    <a:pt x="507" y="433"/>
                  </a:cubicBezTo>
                  <a:cubicBezTo>
                    <a:pt x="707" y="433"/>
                    <a:pt x="882" y="328"/>
                    <a:pt x="882" y="328"/>
                  </a:cubicBezTo>
                  <a:cubicBezTo>
                    <a:pt x="882" y="328"/>
                    <a:pt x="739" y="66"/>
                    <a:pt x="501" y="18"/>
                  </a:cubicBezTo>
                  <a:cubicBezTo>
                    <a:pt x="455" y="5"/>
                    <a:pt x="409" y="0"/>
                    <a:pt x="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53"/>
            <p:cNvSpPr/>
            <p:nvPr/>
          </p:nvSpPr>
          <p:spPr>
            <a:xfrm>
              <a:off x="2551665" y="4200028"/>
              <a:ext cx="30976" cy="15207"/>
            </a:xfrm>
            <a:custGeom>
              <a:avLst/>
              <a:gdLst/>
              <a:ahLst/>
              <a:cxnLst/>
              <a:rect l="l" t="t" r="r" b="b"/>
              <a:pathLst>
                <a:path w="882" h="433" extrusionOk="0">
                  <a:moveTo>
                    <a:pt x="530" y="0"/>
                  </a:moveTo>
                  <a:cubicBezTo>
                    <a:pt x="490" y="0"/>
                    <a:pt x="448" y="5"/>
                    <a:pt x="406" y="18"/>
                  </a:cubicBezTo>
                  <a:cubicBezTo>
                    <a:pt x="144" y="66"/>
                    <a:pt x="25" y="328"/>
                    <a:pt x="1" y="328"/>
                  </a:cubicBezTo>
                  <a:cubicBezTo>
                    <a:pt x="1" y="328"/>
                    <a:pt x="193" y="433"/>
                    <a:pt x="398" y="433"/>
                  </a:cubicBezTo>
                  <a:cubicBezTo>
                    <a:pt x="432" y="433"/>
                    <a:pt x="467" y="430"/>
                    <a:pt x="501" y="423"/>
                  </a:cubicBezTo>
                  <a:cubicBezTo>
                    <a:pt x="739" y="351"/>
                    <a:pt x="882" y="113"/>
                    <a:pt x="882" y="113"/>
                  </a:cubicBezTo>
                  <a:cubicBezTo>
                    <a:pt x="882" y="113"/>
                    <a:pt x="720" y="0"/>
                    <a:pt x="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53"/>
            <p:cNvSpPr/>
            <p:nvPr/>
          </p:nvSpPr>
          <p:spPr>
            <a:xfrm>
              <a:off x="2456347" y="4106958"/>
              <a:ext cx="173142" cy="122990"/>
            </a:xfrm>
            <a:custGeom>
              <a:avLst/>
              <a:gdLst/>
              <a:ahLst/>
              <a:cxnLst/>
              <a:rect l="l" t="t" r="r" b="b"/>
              <a:pathLst>
                <a:path w="4930" h="3502" extrusionOk="0">
                  <a:moveTo>
                    <a:pt x="2477" y="1"/>
                  </a:moveTo>
                  <a:cubicBezTo>
                    <a:pt x="2477" y="1"/>
                    <a:pt x="1691" y="1"/>
                    <a:pt x="1048" y="382"/>
                  </a:cubicBezTo>
                  <a:cubicBezTo>
                    <a:pt x="476" y="715"/>
                    <a:pt x="0" y="1358"/>
                    <a:pt x="0" y="2430"/>
                  </a:cubicBezTo>
                  <a:lnTo>
                    <a:pt x="452" y="2120"/>
                  </a:lnTo>
                  <a:lnTo>
                    <a:pt x="452" y="2120"/>
                  </a:lnTo>
                  <a:cubicBezTo>
                    <a:pt x="452" y="2120"/>
                    <a:pt x="310" y="2978"/>
                    <a:pt x="1000" y="3502"/>
                  </a:cubicBezTo>
                  <a:cubicBezTo>
                    <a:pt x="1000" y="3502"/>
                    <a:pt x="1119" y="2358"/>
                    <a:pt x="1524" y="1954"/>
                  </a:cubicBezTo>
                  <a:cubicBezTo>
                    <a:pt x="1524" y="1954"/>
                    <a:pt x="2072" y="2478"/>
                    <a:pt x="2477" y="2573"/>
                  </a:cubicBezTo>
                  <a:cubicBezTo>
                    <a:pt x="2882" y="2478"/>
                    <a:pt x="3429" y="1954"/>
                    <a:pt x="3429" y="1954"/>
                  </a:cubicBezTo>
                  <a:cubicBezTo>
                    <a:pt x="3810" y="2358"/>
                    <a:pt x="3953" y="3502"/>
                    <a:pt x="3953" y="3502"/>
                  </a:cubicBezTo>
                  <a:cubicBezTo>
                    <a:pt x="4644" y="2978"/>
                    <a:pt x="4501" y="2120"/>
                    <a:pt x="4501" y="2120"/>
                  </a:cubicBezTo>
                  <a:lnTo>
                    <a:pt x="4501" y="2120"/>
                  </a:lnTo>
                  <a:lnTo>
                    <a:pt x="4930" y="2430"/>
                  </a:lnTo>
                  <a:cubicBezTo>
                    <a:pt x="4930" y="1358"/>
                    <a:pt x="4477" y="715"/>
                    <a:pt x="3906" y="382"/>
                  </a:cubicBezTo>
                  <a:cubicBezTo>
                    <a:pt x="3239" y="1"/>
                    <a:pt x="2477" y="1"/>
                    <a:pt x="24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53"/>
            <p:cNvSpPr/>
            <p:nvPr/>
          </p:nvSpPr>
          <p:spPr>
            <a:xfrm>
              <a:off x="2543306" y="4106958"/>
              <a:ext cx="86184" cy="122990"/>
            </a:xfrm>
            <a:custGeom>
              <a:avLst/>
              <a:gdLst/>
              <a:ahLst/>
              <a:cxnLst/>
              <a:rect l="l" t="t" r="r" b="b"/>
              <a:pathLst>
                <a:path w="2454" h="3502" extrusionOk="0">
                  <a:moveTo>
                    <a:pt x="1" y="1"/>
                  </a:moveTo>
                  <a:lnTo>
                    <a:pt x="1" y="2573"/>
                  </a:lnTo>
                  <a:cubicBezTo>
                    <a:pt x="406" y="2478"/>
                    <a:pt x="953" y="1954"/>
                    <a:pt x="953" y="1954"/>
                  </a:cubicBezTo>
                  <a:cubicBezTo>
                    <a:pt x="1358" y="2358"/>
                    <a:pt x="1477" y="3502"/>
                    <a:pt x="1477" y="3502"/>
                  </a:cubicBezTo>
                  <a:cubicBezTo>
                    <a:pt x="2168" y="2978"/>
                    <a:pt x="2025" y="2120"/>
                    <a:pt x="2025" y="2120"/>
                  </a:cubicBezTo>
                  <a:lnTo>
                    <a:pt x="2025" y="2120"/>
                  </a:lnTo>
                  <a:lnTo>
                    <a:pt x="2454" y="2430"/>
                  </a:lnTo>
                  <a:cubicBezTo>
                    <a:pt x="2454" y="1358"/>
                    <a:pt x="2001" y="715"/>
                    <a:pt x="1430" y="382"/>
                  </a:cubicBezTo>
                  <a:cubicBezTo>
                    <a:pt x="763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53"/>
            <p:cNvSpPr/>
            <p:nvPr/>
          </p:nvSpPr>
          <p:spPr>
            <a:xfrm>
              <a:off x="2414518" y="4307709"/>
              <a:ext cx="256797" cy="132999"/>
            </a:xfrm>
            <a:custGeom>
              <a:avLst/>
              <a:gdLst/>
              <a:ahLst/>
              <a:cxnLst/>
              <a:rect l="l" t="t" r="r" b="b"/>
              <a:pathLst>
                <a:path w="7312" h="3787" extrusionOk="0">
                  <a:moveTo>
                    <a:pt x="1405" y="0"/>
                  </a:moveTo>
                  <a:cubicBezTo>
                    <a:pt x="619" y="0"/>
                    <a:pt x="0" y="643"/>
                    <a:pt x="0" y="1429"/>
                  </a:cubicBezTo>
                  <a:lnTo>
                    <a:pt x="0" y="2286"/>
                  </a:lnTo>
                  <a:cubicBezTo>
                    <a:pt x="929" y="3215"/>
                    <a:pt x="2215" y="3787"/>
                    <a:pt x="3644" y="3787"/>
                  </a:cubicBezTo>
                  <a:cubicBezTo>
                    <a:pt x="5073" y="3787"/>
                    <a:pt x="6383" y="3215"/>
                    <a:pt x="7311" y="2286"/>
                  </a:cubicBezTo>
                  <a:lnTo>
                    <a:pt x="7311" y="1429"/>
                  </a:lnTo>
                  <a:cubicBezTo>
                    <a:pt x="7311" y="643"/>
                    <a:pt x="6668" y="0"/>
                    <a:pt x="58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53"/>
            <p:cNvSpPr/>
            <p:nvPr/>
          </p:nvSpPr>
          <p:spPr>
            <a:xfrm>
              <a:off x="2543306" y="4307709"/>
              <a:ext cx="128012" cy="132999"/>
            </a:xfrm>
            <a:custGeom>
              <a:avLst/>
              <a:gdLst/>
              <a:ahLst/>
              <a:cxnLst/>
              <a:rect l="l" t="t" r="r" b="b"/>
              <a:pathLst>
                <a:path w="3645" h="3787" extrusionOk="0">
                  <a:moveTo>
                    <a:pt x="1" y="0"/>
                  </a:moveTo>
                  <a:lnTo>
                    <a:pt x="1" y="3787"/>
                  </a:lnTo>
                  <a:cubicBezTo>
                    <a:pt x="1430" y="3787"/>
                    <a:pt x="2716" y="3215"/>
                    <a:pt x="3644" y="2286"/>
                  </a:cubicBezTo>
                  <a:lnTo>
                    <a:pt x="3644" y="1429"/>
                  </a:lnTo>
                  <a:cubicBezTo>
                    <a:pt x="3644" y="1072"/>
                    <a:pt x="3525" y="762"/>
                    <a:pt x="3311" y="500"/>
                  </a:cubicBezTo>
                  <a:cubicBezTo>
                    <a:pt x="3049" y="191"/>
                    <a:pt x="2668" y="0"/>
                    <a:pt x="2239" y="0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53"/>
            <p:cNvSpPr/>
            <p:nvPr/>
          </p:nvSpPr>
          <p:spPr>
            <a:xfrm>
              <a:off x="2449639" y="4377951"/>
              <a:ext cx="20932" cy="47728"/>
            </a:xfrm>
            <a:custGeom>
              <a:avLst/>
              <a:gdLst/>
              <a:ahLst/>
              <a:cxnLst/>
              <a:rect l="l" t="t" r="r" b="b"/>
              <a:pathLst>
                <a:path w="596" h="1359" extrusionOk="0">
                  <a:moveTo>
                    <a:pt x="1" y="1"/>
                  </a:moveTo>
                  <a:lnTo>
                    <a:pt x="1" y="1048"/>
                  </a:lnTo>
                  <a:cubicBezTo>
                    <a:pt x="191" y="1168"/>
                    <a:pt x="382" y="1263"/>
                    <a:pt x="596" y="1358"/>
                  </a:cubicBezTo>
                  <a:lnTo>
                    <a:pt x="5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53"/>
            <p:cNvSpPr/>
            <p:nvPr/>
          </p:nvSpPr>
          <p:spPr>
            <a:xfrm>
              <a:off x="2616077" y="4377951"/>
              <a:ext cx="20932" cy="47728"/>
            </a:xfrm>
            <a:custGeom>
              <a:avLst/>
              <a:gdLst/>
              <a:ahLst/>
              <a:cxnLst/>
              <a:rect l="l" t="t" r="r" b="b"/>
              <a:pathLst>
                <a:path w="596" h="1359" extrusionOk="0">
                  <a:moveTo>
                    <a:pt x="1" y="1"/>
                  </a:moveTo>
                  <a:lnTo>
                    <a:pt x="1" y="1358"/>
                  </a:lnTo>
                  <a:cubicBezTo>
                    <a:pt x="191" y="1263"/>
                    <a:pt x="405" y="1168"/>
                    <a:pt x="596" y="1048"/>
                  </a:cubicBezTo>
                  <a:lnTo>
                    <a:pt x="5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53"/>
            <p:cNvSpPr/>
            <p:nvPr/>
          </p:nvSpPr>
          <p:spPr>
            <a:xfrm>
              <a:off x="2451324" y="4307709"/>
              <a:ext cx="184029" cy="114597"/>
            </a:xfrm>
            <a:custGeom>
              <a:avLst/>
              <a:gdLst/>
              <a:ahLst/>
              <a:cxnLst/>
              <a:rect l="l" t="t" r="r" b="b"/>
              <a:pathLst>
                <a:path w="5240" h="3263" extrusionOk="0">
                  <a:moveTo>
                    <a:pt x="381" y="0"/>
                  </a:moveTo>
                  <a:cubicBezTo>
                    <a:pt x="238" y="0"/>
                    <a:pt x="119" y="24"/>
                    <a:pt x="0" y="48"/>
                  </a:cubicBezTo>
                  <a:lnTo>
                    <a:pt x="2620" y="3263"/>
                  </a:lnTo>
                  <a:lnTo>
                    <a:pt x="5239" y="48"/>
                  </a:lnTo>
                  <a:cubicBezTo>
                    <a:pt x="5120" y="24"/>
                    <a:pt x="4977" y="0"/>
                    <a:pt x="4858" y="0"/>
                  </a:cubicBezTo>
                  <a:lnTo>
                    <a:pt x="4477" y="0"/>
                  </a:lnTo>
                  <a:lnTo>
                    <a:pt x="2620" y="2310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53"/>
            <p:cNvSpPr/>
            <p:nvPr/>
          </p:nvSpPr>
          <p:spPr>
            <a:xfrm>
              <a:off x="2543306" y="4307709"/>
              <a:ext cx="92050" cy="114597"/>
            </a:xfrm>
            <a:custGeom>
              <a:avLst/>
              <a:gdLst/>
              <a:ahLst/>
              <a:cxnLst/>
              <a:rect l="l" t="t" r="r" b="b"/>
              <a:pathLst>
                <a:path w="2621" h="3263" extrusionOk="0">
                  <a:moveTo>
                    <a:pt x="1858" y="0"/>
                  </a:moveTo>
                  <a:lnTo>
                    <a:pt x="1" y="2310"/>
                  </a:lnTo>
                  <a:lnTo>
                    <a:pt x="1" y="3263"/>
                  </a:lnTo>
                  <a:lnTo>
                    <a:pt x="2620" y="48"/>
                  </a:lnTo>
                  <a:cubicBezTo>
                    <a:pt x="2501" y="24"/>
                    <a:pt x="2358" y="0"/>
                    <a:pt x="2239" y="0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8" name="Google Shape;3318;p53"/>
          <p:cNvGrpSpPr/>
          <p:nvPr/>
        </p:nvGrpSpPr>
        <p:grpSpPr>
          <a:xfrm>
            <a:off x="3991942" y="4055962"/>
            <a:ext cx="364688" cy="363850"/>
            <a:chOff x="3991942" y="4055962"/>
            <a:chExt cx="364688" cy="363850"/>
          </a:xfrm>
        </p:grpSpPr>
        <p:sp>
          <p:nvSpPr>
            <p:cNvPr id="3319" name="Google Shape;3319;p53"/>
            <p:cNvSpPr/>
            <p:nvPr/>
          </p:nvSpPr>
          <p:spPr>
            <a:xfrm>
              <a:off x="3991942" y="4055962"/>
              <a:ext cx="364686" cy="324825"/>
            </a:xfrm>
            <a:custGeom>
              <a:avLst/>
              <a:gdLst/>
              <a:ahLst/>
              <a:cxnLst/>
              <a:rect l="l" t="t" r="r" b="b"/>
              <a:pathLst>
                <a:path w="10384" h="9249" extrusionOk="0">
                  <a:moveTo>
                    <a:pt x="5192" y="0"/>
                  </a:moveTo>
                  <a:cubicBezTo>
                    <a:pt x="2334" y="0"/>
                    <a:pt x="0" y="2310"/>
                    <a:pt x="0" y="5168"/>
                  </a:cubicBezTo>
                  <a:cubicBezTo>
                    <a:pt x="0" y="6621"/>
                    <a:pt x="596" y="7907"/>
                    <a:pt x="1525" y="8859"/>
                  </a:cubicBezTo>
                  <a:cubicBezTo>
                    <a:pt x="1822" y="9149"/>
                    <a:pt x="2151" y="9249"/>
                    <a:pt x="2508" y="9249"/>
                  </a:cubicBezTo>
                  <a:cubicBezTo>
                    <a:pt x="3293" y="9249"/>
                    <a:pt x="4209" y="8764"/>
                    <a:pt x="5192" y="8764"/>
                  </a:cubicBezTo>
                  <a:cubicBezTo>
                    <a:pt x="6167" y="8764"/>
                    <a:pt x="7076" y="9241"/>
                    <a:pt x="7857" y="9241"/>
                  </a:cubicBezTo>
                  <a:cubicBezTo>
                    <a:pt x="8221" y="9241"/>
                    <a:pt x="8557" y="9138"/>
                    <a:pt x="8859" y="8835"/>
                  </a:cubicBezTo>
                  <a:cubicBezTo>
                    <a:pt x="9788" y="7907"/>
                    <a:pt x="10384" y="6597"/>
                    <a:pt x="10384" y="5168"/>
                  </a:cubicBezTo>
                  <a:cubicBezTo>
                    <a:pt x="10384" y="2310"/>
                    <a:pt x="8050" y="0"/>
                    <a:pt x="51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53"/>
            <p:cNvSpPr/>
            <p:nvPr/>
          </p:nvSpPr>
          <p:spPr>
            <a:xfrm>
              <a:off x="4046309" y="4076016"/>
              <a:ext cx="310320" cy="304771"/>
            </a:xfrm>
            <a:custGeom>
              <a:avLst/>
              <a:gdLst/>
              <a:ahLst/>
              <a:cxnLst/>
              <a:rect l="l" t="t" r="r" b="b"/>
              <a:pathLst>
                <a:path w="8836" h="8678" extrusionOk="0">
                  <a:moveTo>
                    <a:pt x="3644" y="1"/>
                  </a:moveTo>
                  <a:lnTo>
                    <a:pt x="2763" y="525"/>
                  </a:lnTo>
                  <a:cubicBezTo>
                    <a:pt x="2763" y="525"/>
                    <a:pt x="2739" y="644"/>
                    <a:pt x="2739" y="834"/>
                  </a:cubicBezTo>
                  <a:cubicBezTo>
                    <a:pt x="2691" y="882"/>
                    <a:pt x="2620" y="906"/>
                    <a:pt x="2572" y="953"/>
                  </a:cubicBezTo>
                  <a:lnTo>
                    <a:pt x="1929" y="310"/>
                  </a:lnTo>
                  <a:lnTo>
                    <a:pt x="1929" y="310"/>
                  </a:lnTo>
                  <a:cubicBezTo>
                    <a:pt x="1929" y="310"/>
                    <a:pt x="1453" y="1072"/>
                    <a:pt x="1977" y="1549"/>
                  </a:cubicBezTo>
                  <a:cubicBezTo>
                    <a:pt x="1786" y="1858"/>
                    <a:pt x="1644" y="2215"/>
                    <a:pt x="1620" y="2644"/>
                  </a:cubicBezTo>
                  <a:lnTo>
                    <a:pt x="762" y="1882"/>
                  </a:lnTo>
                  <a:lnTo>
                    <a:pt x="1143" y="3716"/>
                  </a:lnTo>
                  <a:lnTo>
                    <a:pt x="2263" y="4811"/>
                  </a:lnTo>
                  <a:cubicBezTo>
                    <a:pt x="2334" y="4906"/>
                    <a:pt x="2406" y="5026"/>
                    <a:pt x="2501" y="5097"/>
                  </a:cubicBezTo>
                  <a:lnTo>
                    <a:pt x="2310" y="6002"/>
                  </a:lnTo>
                  <a:lnTo>
                    <a:pt x="1405" y="6002"/>
                  </a:lnTo>
                  <a:cubicBezTo>
                    <a:pt x="620" y="6002"/>
                    <a:pt x="0" y="6645"/>
                    <a:pt x="0" y="7431"/>
                  </a:cubicBezTo>
                  <a:lnTo>
                    <a:pt x="0" y="8288"/>
                  </a:lnTo>
                  <a:cubicBezTo>
                    <a:pt x="290" y="8578"/>
                    <a:pt x="615" y="8678"/>
                    <a:pt x="967" y="8678"/>
                  </a:cubicBezTo>
                  <a:cubicBezTo>
                    <a:pt x="1745" y="8678"/>
                    <a:pt x="2661" y="8193"/>
                    <a:pt x="3644" y="8193"/>
                  </a:cubicBezTo>
                  <a:cubicBezTo>
                    <a:pt x="4619" y="8193"/>
                    <a:pt x="5539" y="8670"/>
                    <a:pt x="6320" y="8670"/>
                  </a:cubicBezTo>
                  <a:cubicBezTo>
                    <a:pt x="6683" y="8670"/>
                    <a:pt x="7017" y="8567"/>
                    <a:pt x="7311" y="8264"/>
                  </a:cubicBezTo>
                  <a:cubicBezTo>
                    <a:pt x="8264" y="7336"/>
                    <a:pt x="8836" y="6026"/>
                    <a:pt x="8836" y="4597"/>
                  </a:cubicBezTo>
                  <a:cubicBezTo>
                    <a:pt x="8836" y="4287"/>
                    <a:pt x="8812" y="4001"/>
                    <a:pt x="8764" y="3692"/>
                  </a:cubicBezTo>
                  <a:lnTo>
                    <a:pt x="5359" y="310"/>
                  </a:lnTo>
                  <a:cubicBezTo>
                    <a:pt x="5287" y="572"/>
                    <a:pt x="5120" y="763"/>
                    <a:pt x="4978" y="906"/>
                  </a:cubicBezTo>
                  <a:lnTo>
                    <a:pt x="4525" y="525"/>
                  </a:lnTo>
                  <a:lnTo>
                    <a:pt x="3644" y="1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53"/>
            <p:cNvSpPr/>
            <p:nvPr/>
          </p:nvSpPr>
          <p:spPr>
            <a:xfrm>
              <a:off x="4093968" y="4086904"/>
              <a:ext cx="46885" cy="47693"/>
            </a:xfrm>
            <a:custGeom>
              <a:avLst/>
              <a:gdLst/>
              <a:ahLst/>
              <a:cxnLst/>
              <a:rect l="l" t="t" r="r" b="b"/>
              <a:pathLst>
                <a:path w="1335" h="1358" extrusionOk="0">
                  <a:moveTo>
                    <a:pt x="572" y="0"/>
                  </a:moveTo>
                  <a:cubicBezTo>
                    <a:pt x="572" y="0"/>
                    <a:pt x="1" y="929"/>
                    <a:pt x="787" y="1358"/>
                  </a:cubicBezTo>
                  <a:lnTo>
                    <a:pt x="1334" y="834"/>
                  </a:lnTo>
                  <a:cubicBezTo>
                    <a:pt x="1334" y="834"/>
                    <a:pt x="763" y="619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53"/>
            <p:cNvSpPr/>
            <p:nvPr/>
          </p:nvSpPr>
          <p:spPr>
            <a:xfrm>
              <a:off x="4206882" y="4086904"/>
              <a:ext cx="46885" cy="47693"/>
            </a:xfrm>
            <a:custGeom>
              <a:avLst/>
              <a:gdLst/>
              <a:ahLst/>
              <a:cxnLst/>
              <a:rect l="l" t="t" r="r" b="b"/>
              <a:pathLst>
                <a:path w="1335" h="1358" extrusionOk="0">
                  <a:moveTo>
                    <a:pt x="787" y="0"/>
                  </a:moveTo>
                  <a:lnTo>
                    <a:pt x="787" y="0"/>
                  </a:lnTo>
                  <a:cubicBezTo>
                    <a:pt x="596" y="619"/>
                    <a:pt x="1" y="834"/>
                    <a:pt x="1" y="834"/>
                  </a:cubicBezTo>
                  <a:lnTo>
                    <a:pt x="548" y="1358"/>
                  </a:lnTo>
                  <a:cubicBezTo>
                    <a:pt x="1334" y="929"/>
                    <a:pt x="787" y="0"/>
                    <a:pt x="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53"/>
            <p:cNvSpPr/>
            <p:nvPr/>
          </p:nvSpPr>
          <p:spPr>
            <a:xfrm>
              <a:off x="4126596" y="4251656"/>
              <a:ext cx="95386" cy="37684"/>
            </a:xfrm>
            <a:custGeom>
              <a:avLst/>
              <a:gdLst/>
              <a:ahLst/>
              <a:cxnLst/>
              <a:rect l="l" t="t" r="r" b="b"/>
              <a:pathLst>
                <a:path w="2716" h="1073" extrusionOk="0">
                  <a:moveTo>
                    <a:pt x="215" y="1"/>
                  </a:moveTo>
                  <a:lnTo>
                    <a:pt x="1" y="1072"/>
                  </a:lnTo>
                  <a:lnTo>
                    <a:pt x="2715" y="1072"/>
                  </a:lnTo>
                  <a:lnTo>
                    <a:pt x="24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53"/>
            <p:cNvSpPr/>
            <p:nvPr/>
          </p:nvSpPr>
          <p:spPr>
            <a:xfrm>
              <a:off x="4174255" y="4251656"/>
              <a:ext cx="47728" cy="37684"/>
            </a:xfrm>
            <a:custGeom>
              <a:avLst/>
              <a:gdLst/>
              <a:ahLst/>
              <a:cxnLst/>
              <a:rect l="l" t="t" r="r" b="b"/>
              <a:pathLst>
                <a:path w="1359" h="1073" extrusionOk="0">
                  <a:moveTo>
                    <a:pt x="1" y="1"/>
                  </a:moveTo>
                  <a:lnTo>
                    <a:pt x="1" y="1072"/>
                  </a:lnTo>
                  <a:lnTo>
                    <a:pt x="1358" y="1072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53"/>
            <p:cNvSpPr/>
            <p:nvPr/>
          </p:nvSpPr>
          <p:spPr>
            <a:xfrm>
              <a:off x="4045466" y="4286777"/>
              <a:ext cx="256797" cy="133035"/>
            </a:xfrm>
            <a:custGeom>
              <a:avLst/>
              <a:gdLst/>
              <a:ahLst/>
              <a:cxnLst/>
              <a:rect l="l" t="t" r="r" b="b"/>
              <a:pathLst>
                <a:path w="7312" h="3788" extrusionOk="0">
                  <a:moveTo>
                    <a:pt x="1406" y="1"/>
                  </a:moveTo>
                  <a:cubicBezTo>
                    <a:pt x="620" y="1"/>
                    <a:pt x="1" y="644"/>
                    <a:pt x="1" y="1430"/>
                  </a:cubicBezTo>
                  <a:lnTo>
                    <a:pt x="1" y="2287"/>
                  </a:lnTo>
                  <a:cubicBezTo>
                    <a:pt x="929" y="3216"/>
                    <a:pt x="2215" y="3787"/>
                    <a:pt x="3644" y="3787"/>
                  </a:cubicBezTo>
                  <a:cubicBezTo>
                    <a:pt x="5073" y="3787"/>
                    <a:pt x="6383" y="3216"/>
                    <a:pt x="7312" y="2287"/>
                  </a:cubicBezTo>
                  <a:lnTo>
                    <a:pt x="7312" y="1430"/>
                  </a:lnTo>
                  <a:cubicBezTo>
                    <a:pt x="7312" y="644"/>
                    <a:pt x="6669" y="1"/>
                    <a:pt x="58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53"/>
            <p:cNvSpPr/>
            <p:nvPr/>
          </p:nvSpPr>
          <p:spPr>
            <a:xfrm>
              <a:off x="4174255" y="4286777"/>
              <a:ext cx="128012" cy="133035"/>
            </a:xfrm>
            <a:custGeom>
              <a:avLst/>
              <a:gdLst/>
              <a:ahLst/>
              <a:cxnLst/>
              <a:rect l="l" t="t" r="r" b="b"/>
              <a:pathLst>
                <a:path w="3645" h="3788" extrusionOk="0">
                  <a:moveTo>
                    <a:pt x="1" y="1"/>
                  </a:moveTo>
                  <a:lnTo>
                    <a:pt x="1" y="3787"/>
                  </a:lnTo>
                  <a:cubicBezTo>
                    <a:pt x="1430" y="3787"/>
                    <a:pt x="2716" y="3216"/>
                    <a:pt x="3645" y="2287"/>
                  </a:cubicBezTo>
                  <a:lnTo>
                    <a:pt x="3645" y="1430"/>
                  </a:lnTo>
                  <a:cubicBezTo>
                    <a:pt x="3645" y="1073"/>
                    <a:pt x="3526" y="763"/>
                    <a:pt x="3311" y="501"/>
                  </a:cubicBezTo>
                  <a:cubicBezTo>
                    <a:pt x="3049" y="191"/>
                    <a:pt x="2668" y="1"/>
                    <a:pt x="2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53"/>
            <p:cNvSpPr/>
            <p:nvPr/>
          </p:nvSpPr>
          <p:spPr>
            <a:xfrm>
              <a:off x="4139134" y="4319405"/>
              <a:ext cx="70310" cy="70310"/>
            </a:xfrm>
            <a:custGeom>
              <a:avLst/>
              <a:gdLst/>
              <a:ahLst/>
              <a:cxnLst/>
              <a:rect l="l" t="t" r="r" b="b"/>
              <a:pathLst>
                <a:path w="2002" h="2002" extrusionOk="0">
                  <a:moveTo>
                    <a:pt x="1001" y="1"/>
                  </a:moveTo>
                  <a:cubicBezTo>
                    <a:pt x="453" y="1"/>
                    <a:pt x="1" y="453"/>
                    <a:pt x="1" y="1001"/>
                  </a:cubicBezTo>
                  <a:cubicBezTo>
                    <a:pt x="1" y="1572"/>
                    <a:pt x="453" y="2001"/>
                    <a:pt x="1001" y="2001"/>
                  </a:cubicBezTo>
                  <a:cubicBezTo>
                    <a:pt x="1549" y="2001"/>
                    <a:pt x="2001" y="1572"/>
                    <a:pt x="2001" y="1001"/>
                  </a:cubicBezTo>
                  <a:cubicBezTo>
                    <a:pt x="2001" y="453"/>
                    <a:pt x="1549" y="1"/>
                    <a:pt x="10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53"/>
            <p:cNvSpPr/>
            <p:nvPr/>
          </p:nvSpPr>
          <p:spPr>
            <a:xfrm>
              <a:off x="4174255" y="4319405"/>
              <a:ext cx="35190" cy="70310"/>
            </a:xfrm>
            <a:custGeom>
              <a:avLst/>
              <a:gdLst/>
              <a:ahLst/>
              <a:cxnLst/>
              <a:rect l="l" t="t" r="r" b="b"/>
              <a:pathLst>
                <a:path w="1002" h="2002" extrusionOk="0">
                  <a:moveTo>
                    <a:pt x="1" y="1"/>
                  </a:moveTo>
                  <a:lnTo>
                    <a:pt x="1" y="2001"/>
                  </a:lnTo>
                  <a:cubicBezTo>
                    <a:pt x="549" y="2001"/>
                    <a:pt x="1001" y="1572"/>
                    <a:pt x="1001" y="1001"/>
                  </a:cubicBezTo>
                  <a:cubicBezTo>
                    <a:pt x="1001" y="453"/>
                    <a:pt x="549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53"/>
            <p:cNvSpPr/>
            <p:nvPr/>
          </p:nvSpPr>
          <p:spPr>
            <a:xfrm>
              <a:off x="4155044" y="4336122"/>
              <a:ext cx="37649" cy="37684"/>
            </a:xfrm>
            <a:custGeom>
              <a:avLst/>
              <a:gdLst/>
              <a:ahLst/>
              <a:cxnLst/>
              <a:rect l="l" t="t" r="r" b="b"/>
              <a:pathLst>
                <a:path w="1072" h="1073" extrusionOk="0">
                  <a:moveTo>
                    <a:pt x="548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34"/>
                    <a:pt x="238" y="1073"/>
                    <a:pt x="548" y="1073"/>
                  </a:cubicBezTo>
                  <a:cubicBezTo>
                    <a:pt x="834" y="1073"/>
                    <a:pt x="1072" y="834"/>
                    <a:pt x="1072" y="525"/>
                  </a:cubicBezTo>
                  <a:cubicBezTo>
                    <a:pt x="1072" y="239"/>
                    <a:pt x="834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53"/>
            <p:cNvSpPr/>
            <p:nvPr/>
          </p:nvSpPr>
          <p:spPr>
            <a:xfrm>
              <a:off x="4174255" y="4336122"/>
              <a:ext cx="18438" cy="37684"/>
            </a:xfrm>
            <a:custGeom>
              <a:avLst/>
              <a:gdLst/>
              <a:ahLst/>
              <a:cxnLst/>
              <a:rect l="l" t="t" r="r" b="b"/>
              <a:pathLst>
                <a:path w="525" h="1073" extrusionOk="0">
                  <a:moveTo>
                    <a:pt x="1" y="1"/>
                  </a:moveTo>
                  <a:lnTo>
                    <a:pt x="1" y="1073"/>
                  </a:lnTo>
                  <a:cubicBezTo>
                    <a:pt x="287" y="1073"/>
                    <a:pt x="525" y="834"/>
                    <a:pt x="525" y="525"/>
                  </a:cubicBezTo>
                  <a:cubicBezTo>
                    <a:pt x="525" y="239"/>
                    <a:pt x="287" y="1"/>
                    <a:pt x="1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53"/>
            <p:cNvSpPr/>
            <p:nvPr/>
          </p:nvSpPr>
          <p:spPr>
            <a:xfrm>
              <a:off x="4080587" y="4349503"/>
              <a:ext cx="20967" cy="55244"/>
            </a:xfrm>
            <a:custGeom>
              <a:avLst/>
              <a:gdLst/>
              <a:ahLst/>
              <a:cxnLst/>
              <a:rect l="l" t="t" r="r" b="b"/>
              <a:pathLst>
                <a:path w="597" h="1573" extrusionOk="0">
                  <a:moveTo>
                    <a:pt x="1" y="1"/>
                  </a:moveTo>
                  <a:lnTo>
                    <a:pt x="1" y="1263"/>
                  </a:lnTo>
                  <a:cubicBezTo>
                    <a:pt x="191" y="1382"/>
                    <a:pt x="382" y="1477"/>
                    <a:pt x="596" y="1573"/>
                  </a:cubicBezTo>
                  <a:lnTo>
                    <a:pt x="596" y="1"/>
                  </a:lnTo>
                  <a:close/>
                </a:path>
              </a:pathLst>
            </a:custGeom>
            <a:solidFill>
              <a:srgbClr val="3C3B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53"/>
            <p:cNvSpPr/>
            <p:nvPr/>
          </p:nvSpPr>
          <p:spPr>
            <a:xfrm>
              <a:off x="4247025" y="4349503"/>
              <a:ext cx="20967" cy="55244"/>
            </a:xfrm>
            <a:custGeom>
              <a:avLst/>
              <a:gdLst/>
              <a:ahLst/>
              <a:cxnLst/>
              <a:rect l="l" t="t" r="r" b="b"/>
              <a:pathLst>
                <a:path w="597" h="1573" extrusionOk="0">
                  <a:moveTo>
                    <a:pt x="1" y="1"/>
                  </a:moveTo>
                  <a:lnTo>
                    <a:pt x="1" y="1573"/>
                  </a:lnTo>
                  <a:cubicBezTo>
                    <a:pt x="191" y="1477"/>
                    <a:pt x="406" y="1382"/>
                    <a:pt x="596" y="1263"/>
                  </a:cubicBezTo>
                  <a:lnTo>
                    <a:pt x="596" y="1"/>
                  </a:lnTo>
                  <a:close/>
                </a:path>
              </a:pathLst>
            </a:custGeom>
            <a:solidFill>
              <a:srgbClr val="2A2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53"/>
            <p:cNvSpPr/>
            <p:nvPr/>
          </p:nvSpPr>
          <p:spPr>
            <a:xfrm>
              <a:off x="4072228" y="4096948"/>
              <a:ext cx="203275" cy="181500"/>
            </a:xfrm>
            <a:custGeom>
              <a:avLst/>
              <a:gdLst/>
              <a:ahLst/>
              <a:cxnLst/>
              <a:rect l="l" t="t" r="r" b="b"/>
              <a:pathLst>
                <a:path w="5788" h="5168" extrusionOk="0">
                  <a:moveTo>
                    <a:pt x="2906" y="0"/>
                  </a:moveTo>
                  <a:cubicBezTo>
                    <a:pt x="2025" y="0"/>
                    <a:pt x="953" y="738"/>
                    <a:pt x="882" y="2048"/>
                  </a:cubicBezTo>
                  <a:lnTo>
                    <a:pt x="1" y="1286"/>
                  </a:lnTo>
                  <a:lnTo>
                    <a:pt x="405" y="3120"/>
                  </a:lnTo>
                  <a:lnTo>
                    <a:pt x="1096" y="3358"/>
                  </a:lnTo>
                  <a:cubicBezTo>
                    <a:pt x="1596" y="4739"/>
                    <a:pt x="2406" y="5096"/>
                    <a:pt x="2906" y="5168"/>
                  </a:cubicBezTo>
                  <a:cubicBezTo>
                    <a:pt x="3406" y="5096"/>
                    <a:pt x="4216" y="4739"/>
                    <a:pt x="4716" y="3358"/>
                  </a:cubicBezTo>
                  <a:lnTo>
                    <a:pt x="5383" y="3120"/>
                  </a:lnTo>
                  <a:lnTo>
                    <a:pt x="5788" y="1286"/>
                  </a:lnTo>
                  <a:lnTo>
                    <a:pt x="5788" y="1286"/>
                  </a:lnTo>
                  <a:lnTo>
                    <a:pt x="4930" y="2048"/>
                  </a:lnTo>
                  <a:cubicBezTo>
                    <a:pt x="4835" y="738"/>
                    <a:pt x="3787" y="0"/>
                    <a:pt x="2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53"/>
            <p:cNvSpPr/>
            <p:nvPr/>
          </p:nvSpPr>
          <p:spPr>
            <a:xfrm>
              <a:off x="4174255" y="4096948"/>
              <a:ext cx="101251" cy="181500"/>
            </a:xfrm>
            <a:custGeom>
              <a:avLst/>
              <a:gdLst/>
              <a:ahLst/>
              <a:cxnLst/>
              <a:rect l="l" t="t" r="r" b="b"/>
              <a:pathLst>
                <a:path w="2883" h="5168" extrusionOk="0">
                  <a:moveTo>
                    <a:pt x="1" y="0"/>
                  </a:moveTo>
                  <a:lnTo>
                    <a:pt x="1" y="5168"/>
                  </a:lnTo>
                  <a:cubicBezTo>
                    <a:pt x="501" y="5096"/>
                    <a:pt x="1311" y="4739"/>
                    <a:pt x="1811" y="3358"/>
                  </a:cubicBezTo>
                  <a:lnTo>
                    <a:pt x="2478" y="3120"/>
                  </a:lnTo>
                  <a:lnTo>
                    <a:pt x="2883" y="1286"/>
                  </a:lnTo>
                  <a:lnTo>
                    <a:pt x="2883" y="1286"/>
                  </a:lnTo>
                  <a:lnTo>
                    <a:pt x="2025" y="2048"/>
                  </a:lnTo>
                  <a:cubicBezTo>
                    <a:pt x="1954" y="1191"/>
                    <a:pt x="1477" y="572"/>
                    <a:pt x="906" y="238"/>
                  </a:cubicBezTo>
                  <a:cubicBezTo>
                    <a:pt x="596" y="95"/>
                    <a:pt x="287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53"/>
            <p:cNvSpPr/>
            <p:nvPr/>
          </p:nvSpPr>
          <p:spPr>
            <a:xfrm>
              <a:off x="4085609" y="4164697"/>
              <a:ext cx="22617" cy="39334"/>
            </a:xfrm>
            <a:custGeom>
              <a:avLst/>
              <a:gdLst/>
              <a:ahLst/>
              <a:cxnLst/>
              <a:rect l="l" t="t" r="r" b="b"/>
              <a:pathLst>
                <a:path w="644" h="1120" extrusionOk="0">
                  <a:moveTo>
                    <a:pt x="1" y="0"/>
                  </a:moveTo>
                  <a:lnTo>
                    <a:pt x="215" y="1000"/>
                  </a:lnTo>
                  <a:lnTo>
                    <a:pt x="644" y="1119"/>
                  </a:lnTo>
                  <a:lnTo>
                    <a:pt x="525" y="47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53"/>
            <p:cNvSpPr/>
            <p:nvPr/>
          </p:nvSpPr>
          <p:spPr>
            <a:xfrm>
              <a:off x="4239510" y="4164697"/>
              <a:ext cx="22617" cy="39334"/>
            </a:xfrm>
            <a:custGeom>
              <a:avLst/>
              <a:gdLst/>
              <a:ahLst/>
              <a:cxnLst/>
              <a:rect l="l" t="t" r="r" b="b"/>
              <a:pathLst>
                <a:path w="644" h="1120" extrusionOk="0">
                  <a:moveTo>
                    <a:pt x="643" y="0"/>
                  </a:moveTo>
                  <a:lnTo>
                    <a:pt x="143" y="476"/>
                  </a:lnTo>
                  <a:lnTo>
                    <a:pt x="1" y="1119"/>
                  </a:lnTo>
                  <a:lnTo>
                    <a:pt x="453" y="1000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53"/>
            <p:cNvSpPr/>
            <p:nvPr/>
          </p:nvSpPr>
          <p:spPr>
            <a:xfrm>
              <a:off x="4134954" y="4222400"/>
              <a:ext cx="77826" cy="32626"/>
            </a:xfrm>
            <a:custGeom>
              <a:avLst/>
              <a:gdLst/>
              <a:ahLst/>
              <a:cxnLst/>
              <a:rect l="l" t="t" r="r" b="b"/>
              <a:pathLst>
                <a:path w="2216" h="929" extrusionOk="0">
                  <a:moveTo>
                    <a:pt x="1" y="0"/>
                  </a:moveTo>
                  <a:cubicBezTo>
                    <a:pt x="1" y="0"/>
                    <a:pt x="453" y="929"/>
                    <a:pt x="1120" y="929"/>
                  </a:cubicBezTo>
                  <a:cubicBezTo>
                    <a:pt x="1763" y="929"/>
                    <a:pt x="2215" y="0"/>
                    <a:pt x="2215" y="0"/>
                  </a:cubicBezTo>
                  <a:lnTo>
                    <a:pt x="2215" y="0"/>
                  </a:lnTo>
                  <a:cubicBezTo>
                    <a:pt x="1739" y="429"/>
                    <a:pt x="1215" y="596"/>
                    <a:pt x="1120" y="596"/>
                  </a:cubicBezTo>
                  <a:cubicBezTo>
                    <a:pt x="1025" y="596"/>
                    <a:pt x="477" y="429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53"/>
            <p:cNvSpPr/>
            <p:nvPr/>
          </p:nvSpPr>
          <p:spPr>
            <a:xfrm>
              <a:off x="4174255" y="4222400"/>
              <a:ext cx="38527" cy="32626"/>
            </a:xfrm>
            <a:custGeom>
              <a:avLst/>
              <a:gdLst/>
              <a:ahLst/>
              <a:cxnLst/>
              <a:rect l="l" t="t" r="r" b="b"/>
              <a:pathLst>
                <a:path w="1097" h="929" extrusionOk="0">
                  <a:moveTo>
                    <a:pt x="1096" y="0"/>
                  </a:moveTo>
                  <a:cubicBezTo>
                    <a:pt x="620" y="429"/>
                    <a:pt x="96" y="596"/>
                    <a:pt x="1" y="596"/>
                  </a:cubicBezTo>
                  <a:lnTo>
                    <a:pt x="1" y="929"/>
                  </a:lnTo>
                  <a:cubicBezTo>
                    <a:pt x="644" y="929"/>
                    <a:pt x="1096" y="24"/>
                    <a:pt x="1096" y="0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53"/>
            <p:cNvSpPr/>
            <p:nvPr/>
          </p:nvSpPr>
          <p:spPr>
            <a:xfrm>
              <a:off x="4116551" y="4149630"/>
              <a:ext cx="53558" cy="54401"/>
            </a:xfrm>
            <a:custGeom>
              <a:avLst/>
              <a:gdLst/>
              <a:ahLst/>
              <a:cxnLst/>
              <a:rect l="l" t="t" r="r" b="b"/>
              <a:pathLst>
                <a:path w="1525" h="1549" extrusionOk="0">
                  <a:moveTo>
                    <a:pt x="239" y="0"/>
                  </a:moveTo>
                  <a:lnTo>
                    <a:pt x="239" y="0"/>
                  </a:lnTo>
                  <a:cubicBezTo>
                    <a:pt x="239" y="0"/>
                    <a:pt x="191" y="262"/>
                    <a:pt x="287" y="643"/>
                  </a:cubicBezTo>
                  <a:cubicBezTo>
                    <a:pt x="287" y="643"/>
                    <a:pt x="120" y="548"/>
                    <a:pt x="1" y="453"/>
                  </a:cubicBezTo>
                  <a:lnTo>
                    <a:pt x="1" y="453"/>
                  </a:lnTo>
                  <a:cubicBezTo>
                    <a:pt x="1" y="453"/>
                    <a:pt x="48" y="1072"/>
                    <a:pt x="501" y="1429"/>
                  </a:cubicBezTo>
                  <a:cubicBezTo>
                    <a:pt x="617" y="1511"/>
                    <a:pt x="752" y="1548"/>
                    <a:pt x="884" y="1548"/>
                  </a:cubicBezTo>
                  <a:cubicBezTo>
                    <a:pt x="1211" y="1548"/>
                    <a:pt x="1525" y="1323"/>
                    <a:pt x="1525" y="1001"/>
                  </a:cubicBezTo>
                  <a:cubicBezTo>
                    <a:pt x="1525" y="1001"/>
                    <a:pt x="644" y="500"/>
                    <a:pt x="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53"/>
            <p:cNvSpPr/>
            <p:nvPr/>
          </p:nvSpPr>
          <p:spPr>
            <a:xfrm>
              <a:off x="4134111" y="4180606"/>
              <a:ext cx="25989" cy="13030"/>
            </a:xfrm>
            <a:custGeom>
              <a:avLst/>
              <a:gdLst/>
              <a:ahLst/>
              <a:cxnLst/>
              <a:rect l="l" t="t" r="r" b="b"/>
              <a:pathLst>
                <a:path w="740" h="371" extrusionOk="0">
                  <a:moveTo>
                    <a:pt x="284" y="0"/>
                  </a:moveTo>
                  <a:cubicBezTo>
                    <a:pt x="128" y="0"/>
                    <a:pt x="1" y="71"/>
                    <a:pt x="1" y="71"/>
                  </a:cubicBezTo>
                  <a:cubicBezTo>
                    <a:pt x="1" y="71"/>
                    <a:pt x="120" y="309"/>
                    <a:pt x="310" y="357"/>
                  </a:cubicBezTo>
                  <a:cubicBezTo>
                    <a:pt x="353" y="366"/>
                    <a:pt x="396" y="370"/>
                    <a:pt x="437" y="370"/>
                  </a:cubicBezTo>
                  <a:cubicBezTo>
                    <a:pt x="602" y="370"/>
                    <a:pt x="739" y="309"/>
                    <a:pt x="739" y="309"/>
                  </a:cubicBezTo>
                  <a:cubicBezTo>
                    <a:pt x="739" y="309"/>
                    <a:pt x="620" y="95"/>
                    <a:pt x="430" y="23"/>
                  </a:cubicBezTo>
                  <a:cubicBezTo>
                    <a:pt x="380" y="7"/>
                    <a:pt x="331" y="0"/>
                    <a:pt x="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53"/>
            <p:cNvSpPr/>
            <p:nvPr/>
          </p:nvSpPr>
          <p:spPr>
            <a:xfrm>
              <a:off x="4178469" y="4149630"/>
              <a:ext cx="53558" cy="54401"/>
            </a:xfrm>
            <a:custGeom>
              <a:avLst/>
              <a:gdLst/>
              <a:ahLst/>
              <a:cxnLst/>
              <a:rect l="l" t="t" r="r" b="b"/>
              <a:pathLst>
                <a:path w="1525" h="1549" extrusionOk="0">
                  <a:moveTo>
                    <a:pt x="1286" y="0"/>
                  </a:moveTo>
                  <a:cubicBezTo>
                    <a:pt x="857" y="500"/>
                    <a:pt x="0" y="1001"/>
                    <a:pt x="0" y="1001"/>
                  </a:cubicBezTo>
                  <a:cubicBezTo>
                    <a:pt x="0" y="1323"/>
                    <a:pt x="302" y="1548"/>
                    <a:pt x="622" y="1548"/>
                  </a:cubicBezTo>
                  <a:cubicBezTo>
                    <a:pt x="751" y="1548"/>
                    <a:pt x="884" y="1511"/>
                    <a:pt x="1000" y="1429"/>
                  </a:cubicBezTo>
                  <a:cubicBezTo>
                    <a:pt x="1477" y="1072"/>
                    <a:pt x="1524" y="453"/>
                    <a:pt x="1524" y="453"/>
                  </a:cubicBezTo>
                  <a:lnTo>
                    <a:pt x="1524" y="453"/>
                  </a:lnTo>
                  <a:cubicBezTo>
                    <a:pt x="1405" y="548"/>
                    <a:pt x="1215" y="643"/>
                    <a:pt x="1215" y="643"/>
                  </a:cubicBezTo>
                  <a:cubicBezTo>
                    <a:pt x="1334" y="262"/>
                    <a:pt x="1286" y="0"/>
                    <a:pt x="1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53"/>
            <p:cNvSpPr/>
            <p:nvPr/>
          </p:nvSpPr>
          <p:spPr>
            <a:xfrm>
              <a:off x="4187671" y="4180606"/>
              <a:ext cx="26797" cy="13030"/>
            </a:xfrm>
            <a:custGeom>
              <a:avLst/>
              <a:gdLst/>
              <a:ahLst/>
              <a:cxnLst/>
              <a:rect l="l" t="t" r="r" b="b"/>
              <a:pathLst>
                <a:path w="763" h="371" extrusionOk="0">
                  <a:moveTo>
                    <a:pt x="479" y="0"/>
                  </a:moveTo>
                  <a:cubicBezTo>
                    <a:pt x="432" y="0"/>
                    <a:pt x="383" y="7"/>
                    <a:pt x="333" y="23"/>
                  </a:cubicBezTo>
                  <a:cubicBezTo>
                    <a:pt x="119" y="95"/>
                    <a:pt x="0" y="309"/>
                    <a:pt x="0" y="309"/>
                  </a:cubicBezTo>
                  <a:cubicBezTo>
                    <a:pt x="0" y="309"/>
                    <a:pt x="152" y="370"/>
                    <a:pt x="311" y="370"/>
                  </a:cubicBezTo>
                  <a:cubicBezTo>
                    <a:pt x="351" y="370"/>
                    <a:pt x="391" y="366"/>
                    <a:pt x="429" y="357"/>
                  </a:cubicBezTo>
                  <a:cubicBezTo>
                    <a:pt x="643" y="309"/>
                    <a:pt x="762" y="71"/>
                    <a:pt x="762" y="71"/>
                  </a:cubicBezTo>
                  <a:cubicBezTo>
                    <a:pt x="762" y="71"/>
                    <a:pt x="635" y="0"/>
                    <a:pt x="4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53"/>
            <p:cNvSpPr/>
            <p:nvPr/>
          </p:nvSpPr>
          <p:spPr>
            <a:xfrm>
              <a:off x="4134954" y="4076016"/>
              <a:ext cx="78669" cy="88678"/>
            </a:xfrm>
            <a:custGeom>
              <a:avLst/>
              <a:gdLst/>
              <a:ahLst/>
              <a:cxnLst/>
              <a:rect l="l" t="t" r="r" b="b"/>
              <a:pathLst>
                <a:path w="2240" h="2525" extrusionOk="0">
                  <a:moveTo>
                    <a:pt x="1120" y="1"/>
                  </a:moveTo>
                  <a:lnTo>
                    <a:pt x="239" y="525"/>
                  </a:lnTo>
                  <a:cubicBezTo>
                    <a:pt x="239" y="525"/>
                    <a:pt x="1" y="1906"/>
                    <a:pt x="1120" y="2525"/>
                  </a:cubicBezTo>
                  <a:cubicBezTo>
                    <a:pt x="2239" y="1906"/>
                    <a:pt x="2001" y="525"/>
                    <a:pt x="2001" y="525"/>
                  </a:cubicBezTo>
                  <a:lnTo>
                    <a:pt x="11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53"/>
            <p:cNvSpPr/>
            <p:nvPr/>
          </p:nvSpPr>
          <p:spPr>
            <a:xfrm>
              <a:off x="4174255" y="4076016"/>
              <a:ext cx="31819" cy="88678"/>
            </a:xfrm>
            <a:custGeom>
              <a:avLst/>
              <a:gdLst/>
              <a:ahLst/>
              <a:cxnLst/>
              <a:rect l="l" t="t" r="r" b="b"/>
              <a:pathLst>
                <a:path w="906" h="2525" extrusionOk="0">
                  <a:moveTo>
                    <a:pt x="1" y="1"/>
                  </a:moveTo>
                  <a:lnTo>
                    <a:pt x="1" y="2525"/>
                  </a:lnTo>
                  <a:cubicBezTo>
                    <a:pt x="787" y="2096"/>
                    <a:pt x="906" y="1287"/>
                    <a:pt x="906" y="834"/>
                  </a:cubicBezTo>
                  <a:cubicBezTo>
                    <a:pt x="906" y="644"/>
                    <a:pt x="882" y="525"/>
                    <a:pt x="882" y="52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45" name="Google Shape;3345;p53"/>
          <p:cNvGrpSpPr/>
          <p:nvPr/>
        </p:nvGrpSpPr>
        <p:grpSpPr>
          <a:xfrm>
            <a:off x="4797371" y="4076859"/>
            <a:ext cx="363880" cy="363850"/>
            <a:chOff x="4797371" y="4076859"/>
            <a:chExt cx="363880" cy="363850"/>
          </a:xfrm>
        </p:grpSpPr>
        <p:sp>
          <p:nvSpPr>
            <p:cNvPr id="3346" name="Google Shape;3346;p53"/>
            <p:cNvSpPr/>
            <p:nvPr/>
          </p:nvSpPr>
          <p:spPr>
            <a:xfrm>
              <a:off x="4797371" y="4076859"/>
              <a:ext cx="363878" cy="335115"/>
            </a:xfrm>
            <a:custGeom>
              <a:avLst/>
              <a:gdLst/>
              <a:ahLst/>
              <a:cxnLst/>
              <a:rect l="l" t="t" r="r" b="b"/>
              <a:pathLst>
                <a:path w="10361" h="9542" extrusionOk="0">
                  <a:moveTo>
                    <a:pt x="5169" y="0"/>
                  </a:moveTo>
                  <a:cubicBezTo>
                    <a:pt x="2311" y="0"/>
                    <a:pt x="1" y="2310"/>
                    <a:pt x="1" y="5168"/>
                  </a:cubicBezTo>
                  <a:cubicBezTo>
                    <a:pt x="1" y="6859"/>
                    <a:pt x="787" y="8359"/>
                    <a:pt x="2049" y="9312"/>
                  </a:cubicBezTo>
                  <a:cubicBezTo>
                    <a:pt x="2263" y="9479"/>
                    <a:pt x="2492" y="9541"/>
                    <a:pt x="2734" y="9541"/>
                  </a:cubicBezTo>
                  <a:cubicBezTo>
                    <a:pt x="3458" y="9541"/>
                    <a:pt x="4293" y="8979"/>
                    <a:pt x="5169" y="8979"/>
                  </a:cubicBezTo>
                  <a:cubicBezTo>
                    <a:pt x="6062" y="8979"/>
                    <a:pt x="6888" y="9541"/>
                    <a:pt x="7617" y="9541"/>
                  </a:cubicBezTo>
                  <a:cubicBezTo>
                    <a:pt x="7860" y="9541"/>
                    <a:pt x="8092" y="9479"/>
                    <a:pt x="8312" y="9312"/>
                  </a:cubicBezTo>
                  <a:cubicBezTo>
                    <a:pt x="9550" y="8359"/>
                    <a:pt x="10360" y="6859"/>
                    <a:pt x="10360" y="5168"/>
                  </a:cubicBezTo>
                  <a:cubicBezTo>
                    <a:pt x="10360" y="2310"/>
                    <a:pt x="8050" y="0"/>
                    <a:pt x="5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53"/>
            <p:cNvSpPr/>
            <p:nvPr/>
          </p:nvSpPr>
          <p:spPr>
            <a:xfrm>
              <a:off x="4868456" y="4114509"/>
              <a:ext cx="292795" cy="297466"/>
            </a:xfrm>
            <a:custGeom>
              <a:avLst/>
              <a:gdLst/>
              <a:ahLst/>
              <a:cxnLst/>
              <a:rect l="l" t="t" r="r" b="b"/>
              <a:pathLst>
                <a:path w="8337" h="8470" extrusionOk="0">
                  <a:moveTo>
                    <a:pt x="3049" y="0"/>
                  </a:moveTo>
                  <a:cubicBezTo>
                    <a:pt x="1454" y="0"/>
                    <a:pt x="168" y="1286"/>
                    <a:pt x="144" y="2882"/>
                  </a:cubicBezTo>
                  <a:lnTo>
                    <a:pt x="144" y="4739"/>
                  </a:lnTo>
                  <a:cubicBezTo>
                    <a:pt x="168" y="5192"/>
                    <a:pt x="358" y="5573"/>
                    <a:pt x="668" y="5835"/>
                  </a:cubicBezTo>
                  <a:cubicBezTo>
                    <a:pt x="692" y="5835"/>
                    <a:pt x="692" y="5858"/>
                    <a:pt x="692" y="5858"/>
                  </a:cubicBezTo>
                  <a:cubicBezTo>
                    <a:pt x="287" y="6049"/>
                    <a:pt x="25" y="6478"/>
                    <a:pt x="1" y="6930"/>
                  </a:cubicBezTo>
                  <a:lnTo>
                    <a:pt x="1" y="8240"/>
                  </a:lnTo>
                  <a:cubicBezTo>
                    <a:pt x="221" y="8407"/>
                    <a:pt x="455" y="8469"/>
                    <a:pt x="700" y="8469"/>
                  </a:cubicBezTo>
                  <a:cubicBezTo>
                    <a:pt x="1434" y="8469"/>
                    <a:pt x="2269" y="7907"/>
                    <a:pt x="3145" y="7907"/>
                  </a:cubicBezTo>
                  <a:cubicBezTo>
                    <a:pt x="4038" y="7907"/>
                    <a:pt x="4877" y="8469"/>
                    <a:pt x="5603" y="8469"/>
                  </a:cubicBezTo>
                  <a:cubicBezTo>
                    <a:pt x="5844" y="8469"/>
                    <a:pt x="6074" y="8407"/>
                    <a:pt x="6288" y="8240"/>
                  </a:cubicBezTo>
                  <a:cubicBezTo>
                    <a:pt x="7526" y="7287"/>
                    <a:pt x="8336" y="5787"/>
                    <a:pt x="8336" y="4096"/>
                  </a:cubicBezTo>
                  <a:cubicBezTo>
                    <a:pt x="8336" y="4025"/>
                    <a:pt x="8336" y="3953"/>
                    <a:pt x="8336" y="3882"/>
                  </a:cubicBezTo>
                  <a:lnTo>
                    <a:pt x="5335" y="881"/>
                  </a:lnTo>
                  <a:cubicBezTo>
                    <a:pt x="4812" y="334"/>
                    <a:pt x="4073" y="0"/>
                    <a:pt x="3264" y="0"/>
                  </a:cubicBezTo>
                  <a:close/>
                </a:path>
              </a:pathLst>
            </a:custGeom>
            <a:solidFill>
              <a:srgbClr val="C200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53"/>
            <p:cNvSpPr/>
            <p:nvPr/>
          </p:nvSpPr>
          <p:spPr>
            <a:xfrm>
              <a:off x="4918644" y="4147944"/>
              <a:ext cx="121304" cy="182378"/>
            </a:xfrm>
            <a:custGeom>
              <a:avLst/>
              <a:gdLst/>
              <a:ahLst/>
              <a:cxnLst/>
              <a:rect l="l" t="t" r="r" b="b"/>
              <a:pathLst>
                <a:path w="3454" h="5193" extrusionOk="0">
                  <a:moveTo>
                    <a:pt x="1" y="1"/>
                  </a:moveTo>
                  <a:lnTo>
                    <a:pt x="1" y="5192"/>
                  </a:lnTo>
                  <a:lnTo>
                    <a:pt x="3454" y="5192"/>
                  </a:lnTo>
                  <a:lnTo>
                    <a:pt x="34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53"/>
            <p:cNvSpPr/>
            <p:nvPr/>
          </p:nvSpPr>
          <p:spPr>
            <a:xfrm>
              <a:off x="4978877" y="4147944"/>
              <a:ext cx="61074" cy="182378"/>
            </a:xfrm>
            <a:custGeom>
              <a:avLst/>
              <a:gdLst/>
              <a:ahLst/>
              <a:cxnLst/>
              <a:rect l="l" t="t" r="r" b="b"/>
              <a:pathLst>
                <a:path w="1739" h="5193" extrusionOk="0">
                  <a:moveTo>
                    <a:pt x="1" y="1"/>
                  </a:moveTo>
                  <a:lnTo>
                    <a:pt x="1" y="5192"/>
                  </a:lnTo>
                  <a:lnTo>
                    <a:pt x="1739" y="5192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rgbClr val="FE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53"/>
            <p:cNvSpPr/>
            <p:nvPr/>
          </p:nvSpPr>
          <p:spPr>
            <a:xfrm>
              <a:off x="4951272" y="4277575"/>
              <a:ext cx="55244" cy="42706"/>
            </a:xfrm>
            <a:custGeom>
              <a:avLst/>
              <a:gdLst/>
              <a:ahLst/>
              <a:cxnLst/>
              <a:rect l="l" t="t" r="r" b="b"/>
              <a:pathLst>
                <a:path w="1573" h="1216" extrusionOk="0">
                  <a:moveTo>
                    <a:pt x="1" y="1"/>
                  </a:moveTo>
                  <a:lnTo>
                    <a:pt x="1" y="1215"/>
                  </a:lnTo>
                  <a:lnTo>
                    <a:pt x="1572" y="1215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rgbClr val="C06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53"/>
            <p:cNvSpPr/>
            <p:nvPr/>
          </p:nvSpPr>
          <p:spPr>
            <a:xfrm>
              <a:off x="4978877" y="4277575"/>
              <a:ext cx="27639" cy="42706"/>
            </a:xfrm>
            <a:custGeom>
              <a:avLst/>
              <a:gdLst/>
              <a:ahLst/>
              <a:cxnLst/>
              <a:rect l="l" t="t" r="r" b="b"/>
              <a:pathLst>
                <a:path w="787" h="1216" extrusionOk="0">
                  <a:moveTo>
                    <a:pt x="1" y="1"/>
                  </a:moveTo>
                  <a:lnTo>
                    <a:pt x="1" y="1215"/>
                  </a:lnTo>
                  <a:lnTo>
                    <a:pt x="786" y="1215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rgbClr val="9A4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53"/>
            <p:cNvSpPr/>
            <p:nvPr/>
          </p:nvSpPr>
          <p:spPr>
            <a:xfrm>
              <a:off x="4894411" y="4122025"/>
              <a:ext cx="169805" cy="172334"/>
            </a:xfrm>
            <a:custGeom>
              <a:avLst/>
              <a:gdLst/>
              <a:ahLst/>
              <a:cxnLst/>
              <a:rect l="l" t="t" r="r" b="b"/>
              <a:pathLst>
                <a:path w="4835" h="4907" extrusionOk="0">
                  <a:moveTo>
                    <a:pt x="2406" y="0"/>
                  </a:moveTo>
                  <a:cubicBezTo>
                    <a:pt x="1524" y="0"/>
                    <a:pt x="477" y="715"/>
                    <a:pt x="381" y="1953"/>
                  </a:cubicBezTo>
                  <a:cubicBezTo>
                    <a:pt x="167" y="2001"/>
                    <a:pt x="0" y="2191"/>
                    <a:pt x="24" y="2430"/>
                  </a:cubicBezTo>
                  <a:lnTo>
                    <a:pt x="72" y="2787"/>
                  </a:lnTo>
                  <a:cubicBezTo>
                    <a:pt x="94" y="3032"/>
                    <a:pt x="283" y="3194"/>
                    <a:pt x="503" y="3194"/>
                  </a:cubicBezTo>
                  <a:cubicBezTo>
                    <a:pt x="518" y="3194"/>
                    <a:pt x="533" y="3193"/>
                    <a:pt x="548" y="3192"/>
                  </a:cubicBezTo>
                  <a:lnTo>
                    <a:pt x="596" y="3192"/>
                  </a:lnTo>
                  <a:cubicBezTo>
                    <a:pt x="1096" y="4501"/>
                    <a:pt x="1905" y="4835"/>
                    <a:pt x="2406" y="4906"/>
                  </a:cubicBezTo>
                  <a:cubicBezTo>
                    <a:pt x="2906" y="4835"/>
                    <a:pt x="3715" y="4501"/>
                    <a:pt x="4215" y="3192"/>
                  </a:cubicBezTo>
                  <a:lnTo>
                    <a:pt x="4263" y="3192"/>
                  </a:lnTo>
                  <a:cubicBezTo>
                    <a:pt x="4278" y="3193"/>
                    <a:pt x="4293" y="3194"/>
                    <a:pt x="4308" y="3194"/>
                  </a:cubicBezTo>
                  <a:cubicBezTo>
                    <a:pt x="4531" y="3194"/>
                    <a:pt x="4741" y="3032"/>
                    <a:pt x="4763" y="2787"/>
                  </a:cubicBezTo>
                  <a:lnTo>
                    <a:pt x="4787" y="2430"/>
                  </a:lnTo>
                  <a:cubicBezTo>
                    <a:pt x="4835" y="2191"/>
                    <a:pt x="4668" y="2001"/>
                    <a:pt x="4430" y="1953"/>
                  </a:cubicBezTo>
                  <a:cubicBezTo>
                    <a:pt x="4358" y="715"/>
                    <a:pt x="3287" y="0"/>
                    <a:pt x="2406" y="0"/>
                  </a:cubicBezTo>
                  <a:close/>
                </a:path>
              </a:pathLst>
            </a:custGeom>
            <a:solidFill>
              <a:srgbClr val="E67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53"/>
            <p:cNvSpPr/>
            <p:nvPr/>
          </p:nvSpPr>
          <p:spPr>
            <a:xfrm>
              <a:off x="4978877" y="4122025"/>
              <a:ext cx="85342" cy="172334"/>
            </a:xfrm>
            <a:custGeom>
              <a:avLst/>
              <a:gdLst/>
              <a:ahLst/>
              <a:cxnLst/>
              <a:rect l="l" t="t" r="r" b="b"/>
              <a:pathLst>
                <a:path w="2430" h="4907" extrusionOk="0">
                  <a:moveTo>
                    <a:pt x="1" y="0"/>
                  </a:moveTo>
                  <a:lnTo>
                    <a:pt x="1" y="4906"/>
                  </a:lnTo>
                  <a:cubicBezTo>
                    <a:pt x="501" y="4835"/>
                    <a:pt x="1310" y="4501"/>
                    <a:pt x="1810" y="3192"/>
                  </a:cubicBezTo>
                  <a:lnTo>
                    <a:pt x="1858" y="3192"/>
                  </a:lnTo>
                  <a:cubicBezTo>
                    <a:pt x="1873" y="3193"/>
                    <a:pt x="1888" y="3194"/>
                    <a:pt x="1903" y="3194"/>
                  </a:cubicBezTo>
                  <a:cubicBezTo>
                    <a:pt x="2126" y="3194"/>
                    <a:pt x="2336" y="3032"/>
                    <a:pt x="2358" y="2787"/>
                  </a:cubicBezTo>
                  <a:lnTo>
                    <a:pt x="2382" y="2430"/>
                  </a:lnTo>
                  <a:cubicBezTo>
                    <a:pt x="2430" y="2191"/>
                    <a:pt x="2263" y="2001"/>
                    <a:pt x="2025" y="1953"/>
                  </a:cubicBezTo>
                  <a:cubicBezTo>
                    <a:pt x="1953" y="715"/>
                    <a:pt x="882" y="0"/>
                    <a:pt x="1" y="0"/>
                  </a:cubicBezTo>
                  <a:close/>
                </a:path>
              </a:pathLst>
            </a:custGeom>
            <a:solidFill>
              <a:srgbClr val="C06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53"/>
            <p:cNvSpPr/>
            <p:nvPr/>
          </p:nvSpPr>
          <p:spPr>
            <a:xfrm>
              <a:off x="4978877" y="4206491"/>
              <a:ext cx="38492" cy="46042"/>
            </a:xfrm>
            <a:custGeom>
              <a:avLst/>
              <a:gdLst/>
              <a:ahLst/>
              <a:cxnLst/>
              <a:rect l="l" t="t" r="r" b="b"/>
              <a:pathLst>
                <a:path w="1096" h="1311" extrusionOk="0">
                  <a:moveTo>
                    <a:pt x="1" y="1"/>
                  </a:moveTo>
                  <a:lnTo>
                    <a:pt x="1" y="1311"/>
                  </a:lnTo>
                  <a:lnTo>
                    <a:pt x="382" y="1311"/>
                  </a:lnTo>
                  <a:lnTo>
                    <a:pt x="382" y="382"/>
                  </a:lnTo>
                  <a:lnTo>
                    <a:pt x="1096" y="382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rgbClr val="9A4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53"/>
            <p:cNvSpPr/>
            <p:nvPr/>
          </p:nvSpPr>
          <p:spPr>
            <a:xfrm>
              <a:off x="4921173" y="4194795"/>
              <a:ext cx="116282" cy="38492"/>
            </a:xfrm>
            <a:custGeom>
              <a:avLst/>
              <a:gdLst/>
              <a:ahLst/>
              <a:cxnLst/>
              <a:rect l="l" t="t" r="r" b="b"/>
              <a:pathLst>
                <a:path w="3311" h="1096" extrusionOk="0">
                  <a:moveTo>
                    <a:pt x="0" y="0"/>
                  </a:moveTo>
                  <a:lnTo>
                    <a:pt x="0" y="1096"/>
                  </a:lnTo>
                  <a:lnTo>
                    <a:pt x="3311" y="1096"/>
                  </a:lnTo>
                  <a:lnTo>
                    <a:pt x="33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53"/>
            <p:cNvSpPr/>
            <p:nvPr/>
          </p:nvSpPr>
          <p:spPr>
            <a:xfrm>
              <a:off x="4978877" y="4194795"/>
              <a:ext cx="58580" cy="38492"/>
            </a:xfrm>
            <a:custGeom>
              <a:avLst/>
              <a:gdLst/>
              <a:ahLst/>
              <a:cxnLst/>
              <a:rect l="l" t="t" r="r" b="b"/>
              <a:pathLst>
                <a:path w="1668" h="1096" extrusionOk="0">
                  <a:moveTo>
                    <a:pt x="1" y="0"/>
                  </a:moveTo>
                  <a:lnTo>
                    <a:pt x="1" y="1096"/>
                  </a:lnTo>
                  <a:lnTo>
                    <a:pt x="1668" y="1096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53"/>
            <p:cNvSpPr/>
            <p:nvPr/>
          </p:nvSpPr>
          <p:spPr>
            <a:xfrm>
              <a:off x="4868456" y="4315225"/>
              <a:ext cx="220870" cy="125484"/>
            </a:xfrm>
            <a:custGeom>
              <a:avLst/>
              <a:gdLst/>
              <a:ahLst/>
              <a:cxnLst/>
              <a:rect l="l" t="t" r="r" b="b"/>
              <a:pathLst>
                <a:path w="6289" h="3573" extrusionOk="0">
                  <a:moveTo>
                    <a:pt x="1216" y="1"/>
                  </a:moveTo>
                  <a:cubicBezTo>
                    <a:pt x="549" y="1"/>
                    <a:pt x="1" y="548"/>
                    <a:pt x="1" y="1215"/>
                  </a:cubicBezTo>
                  <a:lnTo>
                    <a:pt x="1" y="2525"/>
                  </a:lnTo>
                  <a:cubicBezTo>
                    <a:pt x="882" y="3168"/>
                    <a:pt x="1978" y="3573"/>
                    <a:pt x="3145" y="3573"/>
                  </a:cubicBezTo>
                  <a:cubicBezTo>
                    <a:pt x="4335" y="3573"/>
                    <a:pt x="5431" y="3168"/>
                    <a:pt x="6288" y="2525"/>
                  </a:cubicBezTo>
                  <a:lnTo>
                    <a:pt x="6288" y="1215"/>
                  </a:lnTo>
                  <a:cubicBezTo>
                    <a:pt x="6288" y="548"/>
                    <a:pt x="5740" y="1"/>
                    <a:pt x="5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53"/>
            <p:cNvSpPr/>
            <p:nvPr/>
          </p:nvSpPr>
          <p:spPr>
            <a:xfrm>
              <a:off x="4978877" y="4315225"/>
              <a:ext cx="110452" cy="125484"/>
            </a:xfrm>
            <a:custGeom>
              <a:avLst/>
              <a:gdLst/>
              <a:ahLst/>
              <a:cxnLst/>
              <a:rect l="l" t="t" r="r" b="b"/>
              <a:pathLst>
                <a:path w="3145" h="3573" extrusionOk="0">
                  <a:moveTo>
                    <a:pt x="1" y="1"/>
                  </a:moveTo>
                  <a:lnTo>
                    <a:pt x="1" y="3573"/>
                  </a:lnTo>
                  <a:cubicBezTo>
                    <a:pt x="1191" y="3573"/>
                    <a:pt x="2287" y="3168"/>
                    <a:pt x="3144" y="2525"/>
                  </a:cubicBezTo>
                  <a:lnTo>
                    <a:pt x="3144" y="1215"/>
                  </a:lnTo>
                  <a:cubicBezTo>
                    <a:pt x="3144" y="548"/>
                    <a:pt x="2596" y="1"/>
                    <a:pt x="1953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53"/>
            <p:cNvSpPr/>
            <p:nvPr/>
          </p:nvSpPr>
          <p:spPr>
            <a:xfrm>
              <a:off x="4896061" y="4370435"/>
              <a:ext cx="20967" cy="59423"/>
            </a:xfrm>
            <a:custGeom>
              <a:avLst/>
              <a:gdLst/>
              <a:ahLst/>
              <a:cxnLst/>
              <a:rect l="l" t="t" r="r" b="b"/>
              <a:pathLst>
                <a:path w="597" h="1692" extrusionOk="0">
                  <a:moveTo>
                    <a:pt x="1" y="0"/>
                  </a:moveTo>
                  <a:lnTo>
                    <a:pt x="1" y="1429"/>
                  </a:lnTo>
                  <a:cubicBezTo>
                    <a:pt x="191" y="1524"/>
                    <a:pt x="406" y="1620"/>
                    <a:pt x="596" y="1691"/>
                  </a:cubicBezTo>
                  <a:lnTo>
                    <a:pt x="5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53"/>
            <p:cNvSpPr/>
            <p:nvPr/>
          </p:nvSpPr>
          <p:spPr>
            <a:xfrm>
              <a:off x="5040760" y="4370435"/>
              <a:ext cx="21774" cy="59423"/>
            </a:xfrm>
            <a:custGeom>
              <a:avLst/>
              <a:gdLst/>
              <a:ahLst/>
              <a:cxnLst/>
              <a:rect l="l" t="t" r="r" b="b"/>
              <a:pathLst>
                <a:path w="620" h="1692" extrusionOk="0">
                  <a:moveTo>
                    <a:pt x="1" y="0"/>
                  </a:moveTo>
                  <a:lnTo>
                    <a:pt x="1" y="1691"/>
                  </a:lnTo>
                  <a:cubicBezTo>
                    <a:pt x="215" y="1620"/>
                    <a:pt x="429" y="1524"/>
                    <a:pt x="620" y="1429"/>
                  </a:cubicBezTo>
                  <a:lnTo>
                    <a:pt x="6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53"/>
            <p:cNvSpPr/>
            <p:nvPr/>
          </p:nvSpPr>
          <p:spPr>
            <a:xfrm>
              <a:off x="4873479" y="4114509"/>
              <a:ext cx="209982" cy="216655"/>
            </a:xfrm>
            <a:custGeom>
              <a:avLst/>
              <a:gdLst/>
              <a:ahLst/>
              <a:cxnLst/>
              <a:rect l="l" t="t" r="r" b="b"/>
              <a:pathLst>
                <a:path w="5979" h="6169" extrusionOk="0">
                  <a:moveTo>
                    <a:pt x="1596" y="0"/>
                  </a:moveTo>
                  <a:cubicBezTo>
                    <a:pt x="715" y="0"/>
                    <a:pt x="1" y="715"/>
                    <a:pt x="1" y="1596"/>
                  </a:cubicBezTo>
                  <a:lnTo>
                    <a:pt x="1" y="5382"/>
                  </a:lnTo>
                  <a:cubicBezTo>
                    <a:pt x="1" y="5811"/>
                    <a:pt x="358" y="6168"/>
                    <a:pt x="787" y="6168"/>
                  </a:cubicBezTo>
                  <a:lnTo>
                    <a:pt x="1620" y="6168"/>
                  </a:lnTo>
                  <a:lnTo>
                    <a:pt x="1620" y="2405"/>
                  </a:lnTo>
                  <a:cubicBezTo>
                    <a:pt x="1633" y="2406"/>
                    <a:pt x="1646" y="2406"/>
                    <a:pt x="1658" y="2406"/>
                  </a:cubicBezTo>
                  <a:cubicBezTo>
                    <a:pt x="2548" y="2406"/>
                    <a:pt x="2525" y="1572"/>
                    <a:pt x="2525" y="1572"/>
                  </a:cubicBezTo>
                  <a:cubicBezTo>
                    <a:pt x="2787" y="1548"/>
                    <a:pt x="2930" y="1358"/>
                    <a:pt x="3025" y="1191"/>
                  </a:cubicBezTo>
                  <a:cubicBezTo>
                    <a:pt x="3097" y="1358"/>
                    <a:pt x="3240" y="1548"/>
                    <a:pt x="3502" y="1572"/>
                  </a:cubicBezTo>
                  <a:cubicBezTo>
                    <a:pt x="3502" y="1572"/>
                    <a:pt x="3478" y="2406"/>
                    <a:pt x="4392" y="2406"/>
                  </a:cubicBezTo>
                  <a:cubicBezTo>
                    <a:pt x="4404" y="2406"/>
                    <a:pt x="4417" y="2406"/>
                    <a:pt x="4430" y="2405"/>
                  </a:cubicBezTo>
                  <a:lnTo>
                    <a:pt x="4430" y="6168"/>
                  </a:lnTo>
                  <a:lnTo>
                    <a:pt x="5216" y="6168"/>
                  </a:lnTo>
                  <a:cubicBezTo>
                    <a:pt x="5645" y="6168"/>
                    <a:pt x="5978" y="5811"/>
                    <a:pt x="5978" y="5382"/>
                  </a:cubicBezTo>
                  <a:lnTo>
                    <a:pt x="5978" y="2882"/>
                  </a:lnTo>
                  <a:cubicBezTo>
                    <a:pt x="5978" y="1310"/>
                    <a:pt x="4692" y="0"/>
                    <a:pt x="30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53"/>
            <p:cNvSpPr/>
            <p:nvPr/>
          </p:nvSpPr>
          <p:spPr>
            <a:xfrm>
              <a:off x="4978877" y="4114509"/>
              <a:ext cx="104587" cy="216655"/>
            </a:xfrm>
            <a:custGeom>
              <a:avLst/>
              <a:gdLst/>
              <a:ahLst/>
              <a:cxnLst/>
              <a:rect l="l" t="t" r="r" b="b"/>
              <a:pathLst>
                <a:path w="2978" h="6169" extrusionOk="0">
                  <a:moveTo>
                    <a:pt x="1" y="0"/>
                  </a:moveTo>
                  <a:lnTo>
                    <a:pt x="1" y="1191"/>
                  </a:lnTo>
                  <a:cubicBezTo>
                    <a:pt x="96" y="1358"/>
                    <a:pt x="239" y="1548"/>
                    <a:pt x="477" y="1572"/>
                  </a:cubicBezTo>
                  <a:cubicBezTo>
                    <a:pt x="477" y="1572"/>
                    <a:pt x="477" y="2072"/>
                    <a:pt x="882" y="2286"/>
                  </a:cubicBezTo>
                  <a:cubicBezTo>
                    <a:pt x="1001" y="2358"/>
                    <a:pt x="1167" y="2405"/>
                    <a:pt x="1406" y="2405"/>
                  </a:cubicBezTo>
                  <a:lnTo>
                    <a:pt x="1406" y="6168"/>
                  </a:lnTo>
                  <a:lnTo>
                    <a:pt x="1572" y="6168"/>
                  </a:lnTo>
                  <a:cubicBezTo>
                    <a:pt x="2358" y="6168"/>
                    <a:pt x="2977" y="5549"/>
                    <a:pt x="2977" y="4763"/>
                  </a:cubicBezTo>
                  <a:lnTo>
                    <a:pt x="2977" y="2882"/>
                  </a:lnTo>
                  <a:cubicBezTo>
                    <a:pt x="2977" y="1310"/>
                    <a:pt x="1691" y="0"/>
                    <a:pt x="120" y="0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53"/>
            <p:cNvSpPr/>
            <p:nvPr/>
          </p:nvSpPr>
          <p:spPr>
            <a:xfrm>
              <a:off x="4938733" y="4204840"/>
              <a:ext cx="29290" cy="19246"/>
            </a:xfrm>
            <a:custGeom>
              <a:avLst/>
              <a:gdLst/>
              <a:ahLst/>
              <a:cxnLst/>
              <a:rect l="l" t="t" r="r" b="b"/>
              <a:pathLst>
                <a:path w="834" h="548" extrusionOk="0">
                  <a:moveTo>
                    <a:pt x="24" y="0"/>
                  </a:moveTo>
                  <a:cubicBezTo>
                    <a:pt x="0" y="48"/>
                    <a:pt x="0" y="72"/>
                    <a:pt x="0" y="119"/>
                  </a:cubicBezTo>
                  <a:cubicBezTo>
                    <a:pt x="0" y="357"/>
                    <a:pt x="191" y="548"/>
                    <a:pt x="429" y="548"/>
                  </a:cubicBezTo>
                  <a:cubicBezTo>
                    <a:pt x="620" y="548"/>
                    <a:pt x="786" y="453"/>
                    <a:pt x="834" y="286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53"/>
            <p:cNvSpPr/>
            <p:nvPr/>
          </p:nvSpPr>
          <p:spPr>
            <a:xfrm>
              <a:off x="4989764" y="4204840"/>
              <a:ext cx="30133" cy="19246"/>
            </a:xfrm>
            <a:custGeom>
              <a:avLst/>
              <a:gdLst/>
              <a:ahLst/>
              <a:cxnLst/>
              <a:rect l="l" t="t" r="r" b="b"/>
              <a:pathLst>
                <a:path w="858" h="548" extrusionOk="0">
                  <a:moveTo>
                    <a:pt x="834" y="0"/>
                  </a:moveTo>
                  <a:lnTo>
                    <a:pt x="0" y="286"/>
                  </a:lnTo>
                  <a:cubicBezTo>
                    <a:pt x="72" y="453"/>
                    <a:pt x="238" y="548"/>
                    <a:pt x="405" y="548"/>
                  </a:cubicBezTo>
                  <a:cubicBezTo>
                    <a:pt x="643" y="548"/>
                    <a:pt x="857" y="357"/>
                    <a:pt x="857" y="119"/>
                  </a:cubicBezTo>
                  <a:cubicBezTo>
                    <a:pt x="857" y="72"/>
                    <a:pt x="834" y="48"/>
                    <a:pt x="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53"/>
            <p:cNvSpPr/>
            <p:nvPr/>
          </p:nvSpPr>
          <p:spPr>
            <a:xfrm>
              <a:off x="4949586" y="4357054"/>
              <a:ext cx="59423" cy="66939"/>
            </a:xfrm>
            <a:custGeom>
              <a:avLst/>
              <a:gdLst/>
              <a:ahLst/>
              <a:cxnLst/>
              <a:rect l="l" t="t" r="r" b="b"/>
              <a:pathLst>
                <a:path w="1692" h="1906" extrusionOk="0">
                  <a:moveTo>
                    <a:pt x="954" y="0"/>
                  </a:moveTo>
                  <a:cubicBezTo>
                    <a:pt x="430" y="0"/>
                    <a:pt x="1" y="429"/>
                    <a:pt x="1" y="953"/>
                  </a:cubicBezTo>
                  <a:cubicBezTo>
                    <a:pt x="1" y="1477"/>
                    <a:pt x="430" y="1905"/>
                    <a:pt x="954" y="1905"/>
                  </a:cubicBezTo>
                  <a:cubicBezTo>
                    <a:pt x="1239" y="1905"/>
                    <a:pt x="1501" y="1786"/>
                    <a:pt x="1692" y="1572"/>
                  </a:cubicBezTo>
                  <a:lnTo>
                    <a:pt x="1692" y="1572"/>
                  </a:lnTo>
                  <a:cubicBezTo>
                    <a:pt x="1573" y="1620"/>
                    <a:pt x="1454" y="1667"/>
                    <a:pt x="1335" y="1667"/>
                  </a:cubicBezTo>
                  <a:cubicBezTo>
                    <a:pt x="930" y="1667"/>
                    <a:pt x="620" y="1334"/>
                    <a:pt x="620" y="953"/>
                  </a:cubicBezTo>
                  <a:cubicBezTo>
                    <a:pt x="620" y="572"/>
                    <a:pt x="930" y="238"/>
                    <a:pt x="1335" y="238"/>
                  </a:cubicBezTo>
                  <a:cubicBezTo>
                    <a:pt x="1454" y="238"/>
                    <a:pt x="1573" y="286"/>
                    <a:pt x="1692" y="334"/>
                  </a:cubicBezTo>
                  <a:cubicBezTo>
                    <a:pt x="1501" y="119"/>
                    <a:pt x="1239" y="0"/>
                    <a:pt x="9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53"/>
            <p:cNvSpPr/>
            <p:nvPr/>
          </p:nvSpPr>
          <p:spPr>
            <a:xfrm>
              <a:off x="4978877" y="4408893"/>
              <a:ext cx="30133" cy="15102"/>
            </a:xfrm>
            <a:custGeom>
              <a:avLst/>
              <a:gdLst/>
              <a:ahLst/>
              <a:cxnLst/>
              <a:rect l="l" t="t" r="r" b="b"/>
              <a:pathLst>
                <a:path w="858" h="430" extrusionOk="0">
                  <a:moveTo>
                    <a:pt x="1" y="1"/>
                  </a:moveTo>
                  <a:lnTo>
                    <a:pt x="1" y="429"/>
                  </a:lnTo>
                  <a:lnTo>
                    <a:pt x="120" y="429"/>
                  </a:lnTo>
                  <a:cubicBezTo>
                    <a:pt x="405" y="429"/>
                    <a:pt x="667" y="310"/>
                    <a:pt x="858" y="96"/>
                  </a:cubicBezTo>
                  <a:lnTo>
                    <a:pt x="858" y="96"/>
                  </a:lnTo>
                  <a:cubicBezTo>
                    <a:pt x="739" y="144"/>
                    <a:pt x="620" y="191"/>
                    <a:pt x="501" y="191"/>
                  </a:cubicBezTo>
                  <a:cubicBezTo>
                    <a:pt x="310" y="191"/>
                    <a:pt x="143" y="120"/>
                    <a:pt x="1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53"/>
            <p:cNvSpPr/>
            <p:nvPr/>
          </p:nvSpPr>
          <p:spPr>
            <a:xfrm>
              <a:off x="4978877" y="4357054"/>
              <a:ext cx="30133" cy="15066"/>
            </a:xfrm>
            <a:custGeom>
              <a:avLst/>
              <a:gdLst/>
              <a:ahLst/>
              <a:cxnLst/>
              <a:rect l="l" t="t" r="r" b="b"/>
              <a:pathLst>
                <a:path w="858" h="429" extrusionOk="0">
                  <a:moveTo>
                    <a:pt x="1" y="0"/>
                  </a:moveTo>
                  <a:lnTo>
                    <a:pt x="1" y="429"/>
                  </a:lnTo>
                  <a:cubicBezTo>
                    <a:pt x="143" y="310"/>
                    <a:pt x="310" y="238"/>
                    <a:pt x="501" y="238"/>
                  </a:cubicBezTo>
                  <a:cubicBezTo>
                    <a:pt x="620" y="238"/>
                    <a:pt x="739" y="286"/>
                    <a:pt x="858" y="334"/>
                  </a:cubicBezTo>
                  <a:cubicBezTo>
                    <a:pt x="667" y="119"/>
                    <a:pt x="405" y="0"/>
                    <a:pt x="120" y="0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8" name="Google Shape;3368;p53"/>
          <p:cNvGrpSpPr/>
          <p:nvPr/>
        </p:nvGrpSpPr>
        <p:grpSpPr>
          <a:xfrm>
            <a:off x="5601150" y="4086904"/>
            <a:ext cx="387274" cy="364688"/>
            <a:chOff x="5601150" y="4086904"/>
            <a:chExt cx="387274" cy="364688"/>
          </a:xfrm>
        </p:grpSpPr>
        <p:sp>
          <p:nvSpPr>
            <p:cNvPr id="3369" name="Google Shape;3369;p53"/>
            <p:cNvSpPr/>
            <p:nvPr/>
          </p:nvSpPr>
          <p:spPr>
            <a:xfrm>
              <a:off x="5612846" y="4086904"/>
              <a:ext cx="363878" cy="364686"/>
            </a:xfrm>
            <a:custGeom>
              <a:avLst/>
              <a:gdLst/>
              <a:ahLst/>
              <a:cxnLst/>
              <a:rect l="l" t="t" r="r" b="b"/>
              <a:pathLst>
                <a:path w="10361" h="10384" extrusionOk="0">
                  <a:moveTo>
                    <a:pt x="5169" y="0"/>
                  </a:moveTo>
                  <a:cubicBezTo>
                    <a:pt x="2311" y="0"/>
                    <a:pt x="1" y="2334"/>
                    <a:pt x="1" y="5192"/>
                  </a:cubicBezTo>
                  <a:cubicBezTo>
                    <a:pt x="1" y="8050"/>
                    <a:pt x="2311" y="10383"/>
                    <a:pt x="5169" y="10383"/>
                  </a:cubicBezTo>
                  <a:cubicBezTo>
                    <a:pt x="8050" y="10383"/>
                    <a:pt x="10360" y="8050"/>
                    <a:pt x="10360" y="5192"/>
                  </a:cubicBezTo>
                  <a:cubicBezTo>
                    <a:pt x="10360" y="2334"/>
                    <a:pt x="8050" y="0"/>
                    <a:pt x="5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53"/>
            <p:cNvSpPr/>
            <p:nvPr/>
          </p:nvSpPr>
          <p:spPr>
            <a:xfrm>
              <a:off x="5635428" y="4138742"/>
              <a:ext cx="341296" cy="312849"/>
            </a:xfrm>
            <a:custGeom>
              <a:avLst/>
              <a:gdLst/>
              <a:ahLst/>
              <a:cxnLst/>
              <a:rect l="l" t="t" r="r" b="b"/>
              <a:pathLst>
                <a:path w="9718" h="8908" extrusionOk="0">
                  <a:moveTo>
                    <a:pt x="7526" y="1"/>
                  </a:moveTo>
                  <a:cubicBezTo>
                    <a:pt x="7050" y="1215"/>
                    <a:pt x="5954" y="2287"/>
                    <a:pt x="4526" y="2835"/>
                  </a:cubicBezTo>
                  <a:cubicBezTo>
                    <a:pt x="4478" y="2835"/>
                    <a:pt x="4430" y="2811"/>
                    <a:pt x="4383" y="2787"/>
                  </a:cubicBezTo>
                  <a:lnTo>
                    <a:pt x="1525" y="1"/>
                  </a:lnTo>
                  <a:lnTo>
                    <a:pt x="1525" y="1"/>
                  </a:lnTo>
                  <a:cubicBezTo>
                    <a:pt x="1525" y="1"/>
                    <a:pt x="1454" y="1311"/>
                    <a:pt x="2097" y="2573"/>
                  </a:cubicBezTo>
                  <a:lnTo>
                    <a:pt x="1168" y="1715"/>
                  </a:lnTo>
                  <a:cubicBezTo>
                    <a:pt x="1049" y="2049"/>
                    <a:pt x="953" y="2358"/>
                    <a:pt x="882" y="2668"/>
                  </a:cubicBezTo>
                  <a:cubicBezTo>
                    <a:pt x="739" y="2525"/>
                    <a:pt x="644" y="2430"/>
                    <a:pt x="644" y="2430"/>
                  </a:cubicBezTo>
                  <a:lnTo>
                    <a:pt x="644" y="2430"/>
                  </a:lnTo>
                  <a:cubicBezTo>
                    <a:pt x="1" y="4144"/>
                    <a:pt x="477" y="5264"/>
                    <a:pt x="1263" y="5978"/>
                  </a:cubicBezTo>
                  <a:lnTo>
                    <a:pt x="4168" y="8884"/>
                  </a:lnTo>
                  <a:cubicBezTo>
                    <a:pt x="4287" y="8884"/>
                    <a:pt x="4407" y="8907"/>
                    <a:pt x="4526" y="8907"/>
                  </a:cubicBezTo>
                  <a:cubicBezTo>
                    <a:pt x="7407" y="8907"/>
                    <a:pt x="9717" y="6574"/>
                    <a:pt x="9717" y="3716"/>
                  </a:cubicBezTo>
                  <a:cubicBezTo>
                    <a:pt x="9717" y="3049"/>
                    <a:pt x="9598" y="2406"/>
                    <a:pt x="9360" y="1811"/>
                  </a:cubicBezTo>
                  <a:lnTo>
                    <a:pt x="7526" y="1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53"/>
            <p:cNvSpPr/>
            <p:nvPr/>
          </p:nvSpPr>
          <p:spPr>
            <a:xfrm>
              <a:off x="5680629" y="4138742"/>
              <a:ext cx="227507" cy="161447"/>
            </a:xfrm>
            <a:custGeom>
              <a:avLst/>
              <a:gdLst/>
              <a:ahLst/>
              <a:cxnLst/>
              <a:rect l="l" t="t" r="r" b="b"/>
              <a:pathLst>
                <a:path w="6478" h="4597" extrusionOk="0">
                  <a:moveTo>
                    <a:pt x="238" y="1"/>
                  </a:moveTo>
                  <a:cubicBezTo>
                    <a:pt x="238" y="1"/>
                    <a:pt x="0" y="3597"/>
                    <a:pt x="3239" y="4597"/>
                  </a:cubicBezTo>
                  <a:cubicBezTo>
                    <a:pt x="6477" y="3597"/>
                    <a:pt x="6239" y="1"/>
                    <a:pt x="6239" y="1"/>
                  </a:cubicBezTo>
                  <a:lnTo>
                    <a:pt x="6239" y="1"/>
                  </a:lnTo>
                  <a:cubicBezTo>
                    <a:pt x="5763" y="1215"/>
                    <a:pt x="4667" y="2287"/>
                    <a:pt x="3239" y="2835"/>
                  </a:cubicBezTo>
                  <a:cubicBezTo>
                    <a:pt x="1810" y="2287"/>
                    <a:pt x="738" y="1215"/>
                    <a:pt x="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53"/>
            <p:cNvSpPr/>
            <p:nvPr/>
          </p:nvSpPr>
          <p:spPr>
            <a:xfrm>
              <a:off x="5794351" y="4138742"/>
              <a:ext cx="108767" cy="161447"/>
            </a:xfrm>
            <a:custGeom>
              <a:avLst/>
              <a:gdLst/>
              <a:ahLst/>
              <a:cxnLst/>
              <a:rect l="l" t="t" r="r" b="b"/>
              <a:pathLst>
                <a:path w="3097" h="4597" extrusionOk="0">
                  <a:moveTo>
                    <a:pt x="3001" y="1"/>
                  </a:moveTo>
                  <a:lnTo>
                    <a:pt x="3001" y="1"/>
                  </a:lnTo>
                  <a:cubicBezTo>
                    <a:pt x="2525" y="1215"/>
                    <a:pt x="1429" y="2287"/>
                    <a:pt x="1" y="2835"/>
                  </a:cubicBezTo>
                  <a:lnTo>
                    <a:pt x="1" y="4597"/>
                  </a:lnTo>
                  <a:cubicBezTo>
                    <a:pt x="453" y="4478"/>
                    <a:pt x="810" y="4287"/>
                    <a:pt x="1144" y="4073"/>
                  </a:cubicBezTo>
                  <a:cubicBezTo>
                    <a:pt x="1739" y="3644"/>
                    <a:pt x="2168" y="3120"/>
                    <a:pt x="2454" y="2573"/>
                  </a:cubicBezTo>
                  <a:cubicBezTo>
                    <a:pt x="3096" y="1311"/>
                    <a:pt x="3001" y="1"/>
                    <a:pt x="3001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53"/>
            <p:cNvSpPr/>
            <p:nvPr/>
          </p:nvSpPr>
          <p:spPr>
            <a:xfrm>
              <a:off x="5601150" y="4224051"/>
              <a:ext cx="387268" cy="172334"/>
            </a:xfrm>
            <a:custGeom>
              <a:avLst/>
              <a:gdLst/>
              <a:ahLst/>
              <a:cxnLst/>
              <a:rect l="l" t="t" r="r" b="b"/>
              <a:pathLst>
                <a:path w="11027" h="4907" extrusionOk="0">
                  <a:moveTo>
                    <a:pt x="1620" y="1"/>
                  </a:moveTo>
                  <a:cubicBezTo>
                    <a:pt x="0" y="4311"/>
                    <a:pt x="5502" y="4907"/>
                    <a:pt x="5502" y="4907"/>
                  </a:cubicBezTo>
                  <a:cubicBezTo>
                    <a:pt x="5502" y="4907"/>
                    <a:pt x="11027" y="4311"/>
                    <a:pt x="9407" y="1"/>
                  </a:cubicBezTo>
                  <a:lnTo>
                    <a:pt x="9407" y="1"/>
                  </a:lnTo>
                  <a:cubicBezTo>
                    <a:pt x="9407" y="1"/>
                    <a:pt x="7764" y="1668"/>
                    <a:pt x="5502" y="1858"/>
                  </a:cubicBezTo>
                  <a:cubicBezTo>
                    <a:pt x="3263" y="1668"/>
                    <a:pt x="1620" y="1"/>
                    <a:pt x="16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53"/>
            <p:cNvSpPr/>
            <p:nvPr/>
          </p:nvSpPr>
          <p:spPr>
            <a:xfrm>
              <a:off x="5794351" y="4224051"/>
              <a:ext cx="194073" cy="172334"/>
            </a:xfrm>
            <a:custGeom>
              <a:avLst/>
              <a:gdLst/>
              <a:ahLst/>
              <a:cxnLst/>
              <a:rect l="l" t="t" r="r" b="b"/>
              <a:pathLst>
                <a:path w="5526" h="4907" extrusionOk="0">
                  <a:moveTo>
                    <a:pt x="3906" y="1"/>
                  </a:moveTo>
                  <a:cubicBezTo>
                    <a:pt x="3906" y="1"/>
                    <a:pt x="3811" y="96"/>
                    <a:pt x="3644" y="239"/>
                  </a:cubicBezTo>
                  <a:cubicBezTo>
                    <a:pt x="3239" y="596"/>
                    <a:pt x="2334" y="1287"/>
                    <a:pt x="1144" y="1644"/>
                  </a:cubicBezTo>
                  <a:cubicBezTo>
                    <a:pt x="787" y="1739"/>
                    <a:pt x="405" y="1835"/>
                    <a:pt x="1" y="1858"/>
                  </a:cubicBezTo>
                  <a:lnTo>
                    <a:pt x="1" y="4907"/>
                  </a:lnTo>
                  <a:cubicBezTo>
                    <a:pt x="1" y="4907"/>
                    <a:pt x="5526" y="4311"/>
                    <a:pt x="3906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53"/>
            <p:cNvSpPr/>
            <p:nvPr/>
          </p:nvSpPr>
          <p:spPr>
            <a:xfrm>
              <a:off x="5612846" y="4198975"/>
              <a:ext cx="363878" cy="179007"/>
            </a:xfrm>
            <a:custGeom>
              <a:avLst/>
              <a:gdLst/>
              <a:ahLst/>
              <a:cxnLst/>
              <a:rect l="l" t="t" r="r" b="b"/>
              <a:pathLst>
                <a:path w="10361" h="5097" extrusionOk="0">
                  <a:moveTo>
                    <a:pt x="1811" y="0"/>
                  </a:moveTo>
                  <a:lnTo>
                    <a:pt x="1811" y="0"/>
                  </a:lnTo>
                  <a:cubicBezTo>
                    <a:pt x="1" y="4644"/>
                    <a:pt x="5169" y="5097"/>
                    <a:pt x="5169" y="5097"/>
                  </a:cubicBezTo>
                  <a:cubicBezTo>
                    <a:pt x="5169" y="5097"/>
                    <a:pt x="10360" y="4644"/>
                    <a:pt x="8526" y="0"/>
                  </a:cubicBezTo>
                  <a:lnTo>
                    <a:pt x="8526" y="0"/>
                  </a:lnTo>
                  <a:cubicBezTo>
                    <a:pt x="8526" y="1"/>
                    <a:pt x="6740" y="2025"/>
                    <a:pt x="5169" y="2025"/>
                  </a:cubicBezTo>
                  <a:cubicBezTo>
                    <a:pt x="3597" y="2025"/>
                    <a:pt x="1811" y="1"/>
                    <a:pt x="1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53"/>
            <p:cNvSpPr/>
            <p:nvPr/>
          </p:nvSpPr>
          <p:spPr>
            <a:xfrm>
              <a:off x="5794351" y="4198975"/>
              <a:ext cx="156424" cy="179007"/>
            </a:xfrm>
            <a:custGeom>
              <a:avLst/>
              <a:gdLst/>
              <a:ahLst/>
              <a:cxnLst/>
              <a:rect l="l" t="t" r="r" b="b"/>
              <a:pathLst>
                <a:path w="4454" h="5097" extrusionOk="0">
                  <a:moveTo>
                    <a:pt x="3358" y="0"/>
                  </a:moveTo>
                  <a:cubicBezTo>
                    <a:pt x="3358" y="0"/>
                    <a:pt x="3001" y="405"/>
                    <a:pt x="2454" y="858"/>
                  </a:cubicBezTo>
                  <a:cubicBezTo>
                    <a:pt x="1787" y="1405"/>
                    <a:pt x="858" y="2025"/>
                    <a:pt x="1" y="2025"/>
                  </a:cubicBezTo>
                  <a:lnTo>
                    <a:pt x="1" y="5097"/>
                  </a:lnTo>
                  <a:cubicBezTo>
                    <a:pt x="1" y="5097"/>
                    <a:pt x="4454" y="4692"/>
                    <a:pt x="3644" y="953"/>
                  </a:cubicBezTo>
                  <a:cubicBezTo>
                    <a:pt x="3597" y="643"/>
                    <a:pt x="3501" y="334"/>
                    <a:pt x="3358" y="0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53"/>
            <p:cNvSpPr/>
            <p:nvPr/>
          </p:nvSpPr>
          <p:spPr>
            <a:xfrm>
              <a:off x="5806889" y="4278489"/>
              <a:ext cx="92892" cy="50924"/>
            </a:xfrm>
            <a:custGeom>
              <a:avLst/>
              <a:gdLst/>
              <a:ahLst/>
              <a:cxnLst/>
              <a:rect l="l" t="t" r="r" b="b"/>
              <a:pathLst>
                <a:path w="2645" h="1450" extrusionOk="0">
                  <a:moveTo>
                    <a:pt x="1568" y="1"/>
                  </a:moveTo>
                  <a:cubicBezTo>
                    <a:pt x="1415" y="1"/>
                    <a:pt x="1255" y="21"/>
                    <a:pt x="1096" y="70"/>
                  </a:cubicBezTo>
                  <a:cubicBezTo>
                    <a:pt x="358" y="332"/>
                    <a:pt x="1" y="1166"/>
                    <a:pt x="1" y="1166"/>
                  </a:cubicBezTo>
                  <a:cubicBezTo>
                    <a:pt x="1" y="1166"/>
                    <a:pt x="523" y="1449"/>
                    <a:pt x="1095" y="1449"/>
                  </a:cubicBezTo>
                  <a:cubicBezTo>
                    <a:pt x="1246" y="1449"/>
                    <a:pt x="1400" y="1430"/>
                    <a:pt x="1549" y="1380"/>
                  </a:cubicBezTo>
                  <a:cubicBezTo>
                    <a:pt x="2239" y="1142"/>
                    <a:pt x="2644" y="285"/>
                    <a:pt x="2644" y="285"/>
                  </a:cubicBezTo>
                  <a:cubicBezTo>
                    <a:pt x="2644" y="285"/>
                    <a:pt x="2152" y="1"/>
                    <a:pt x="1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53"/>
            <p:cNvSpPr/>
            <p:nvPr/>
          </p:nvSpPr>
          <p:spPr>
            <a:xfrm>
              <a:off x="5822799" y="4293520"/>
              <a:ext cx="52715" cy="25427"/>
            </a:xfrm>
            <a:custGeom>
              <a:avLst/>
              <a:gdLst/>
              <a:ahLst/>
              <a:cxnLst/>
              <a:rect l="l" t="t" r="r" b="b"/>
              <a:pathLst>
                <a:path w="1501" h="724" extrusionOk="0">
                  <a:moveTo>
                    <a:pt x="869" y="1"/>
                  </a:moveTo>
                  <a:cubicBezTo>
                    <a:pt x="803" y="1"/>
                    <a:pt x="735" y="7"/>
                    <a:pt x="667" y="23"/>
                  </a:cubicBezTo>
                  <a:cubicBezTo>
                    <a:pt x="238" y="142"/>
                    <a:pt x="24" y="571"/>
                    <a:pt x="24" y="571"/>
                  </a:cubicBezTo>
                  <a:lnTo>
                    <a:pt x="0" y="571"/>
                  </a:lnTo>
                  <a:cubicBezTo>
                    <a:pt x="0" y="571"/>
                    <a:pt x="290" y="723"/>
                    <a:pt x="601" y="723"/>
                  </a:cubicBezTo>
                  <a:cubicBezTo>
                    <a:pt x="679" y="723"/>
                    <a:pt x="758" y="714"/>
                    <a:pt x="834" y="690"/>
                  </a:cubicBezTo>
                  <a:cubicBezTo>
                    <a:pt x="1239" y="595"/>
                    <a:pt x="1477" y="166"/>
                    <a:pt x="1477" y="166"/>
                  </a:cubicBezTo>
                  <a:lnTo>
                    <a:pt x="1501" y="166"/>
                  </a:lnTo>
                  <a:cubicBezTo>
                    <a:pt x="1501" y="166"/>
                    <a:pt x="1203" y="1"/>
                    <a:pt x="8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53"/>
            <p:cNvSpPr/>
            <p:nvPr/>
          </p:nvSpPr>
          <p:spPr>
            <a:xfrm>
              <a:off x="5689796" y="4278489"/>
              <a:ext cx="92892" cy="50924"/>
            </a:xfrm>
            <a:custGeom>
              <a:avLst/>
              <a:gdLst/>
              <a:ahLst/>
              <a:cxnLst/>
              <a:rect l="l" t="t" r="r" b="b"/>
              <a:pathLst>
                <a:path w="2645" h="1450" extrusionOk="0">
                  <a:moveTo>
                    <a:pt x="1065" y="1"/>
                  </a:moveTo>
                  <a:cubicBezTo>
                    <a:pt x="493" y="1"/>
                    <a:pt x="1" y="285"/>
                    <a:pt x="1" y="285"/>
                  </a:cubicBezTo>
                  <a:cubicBezTo>
                    <a:pt x="1" y="285"/>
                    <a:pt x="382" y="1142"/>
                    <a:pt x="1096" y="1380"/>
                  </a:cubicBezTo>
                  <a:cubicBezTo>
                    <a:pt x="1245" y="1430"/>
                    <a:pt x="1399" y="1449"/>
                    <a:pt x="1550" y="1449"/>
                  </a:cubicBezTo>
                  <a:cubicBezTo>
                    <a:pt x="2122" y="1449"/>
                    <a:pt x="2644" y="1166"/>
                    <a:pt x="2644" y="1166"/>
                  </a:cubicBezTo>
                  <a:cubicBezTo>
                    <a:pt x="2644" y="1166"/>
                    <a:pt x="2287" y="332"/>
                    <a:pt x="1525" y="70"/>
                  </a:cubicBezTo>
                  <a:cubicBezTo>
                    <a:pt x="1371" y="21"/>
                    <a:pt x="1215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53"/>
            <p:cNvSpPr/>
            <p:nvPr/>
          </p:nvSpPr>
          <p:spPr>
            <a:xfrm>
              <a:off x="5714064" y="4293520"/>
              <a:ext cx="51872" cy="25427"/>
            </a:xfrm>
            <a:custGeom>
              <a:avLst/>
              <a:gdLst/>
              <a:ahLst/>
              <a:cxnLst/>
              <a:rect l="l" t="t" r="r" b="b"/>
              <a:pathLst>
                <a:path w="1477" h="724" extrusionOk="0">
                  <a:moveTo>
                    <a:pt x="623" y="1"/>
                  </a:moveTo>
                  <a:cubicBezTo>
                    <a:pt x="282" y="1"/>
                    <a:pt x="0" y="166"/>
                    <a:pt x="0" y="166"/>
                  </a:cubicBezTo>
                  <a:cubicBezTo>
                    <a:pt x="0" y="166"/>
                    <a:pt x="262" y="595"/>
                    <a:pt x="643" y="690"/>
                  </a:cubicBezTo>
                  <a:cubicBezTo>
                    <a:pt x="724" y="714"/>
                    <a:pt x="806" y="723"/>
                    <a:pt x="886" y="723"/>
                  </a:cubicBezTo>
                  <a:cubicBezTo>
                    <a:pt x="1203" y="723"/>
                    <a:pt x="1477" y="571"/>
                    <a:pt x="1477" y="571"/>
                  </a:cubicBezTo>
                  <a:cubicBezTo>
                    <a:pt x="1477" y="571"/>
                    <a:pt x="1239" y="142"/>
                    <a:pt x="834" y="23"/>
                  </a:cubicBezTo>
                  <a:cubicBezTo>
                    <a:pt x="763" y="7"/>
                    <a:pt x="692" y="1"/>
                    <a:pt x="6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1" name="Google Shape;3381;p53"/>
          <p:cNvGrpSpPr/>
          <p:nvPr/>
        </p:nvGrpSpPr>
        <p:grpSpPr>
          <a:xfrm>
            <a:off x="6428355" y="4076859"/>
            <a:ext cx="363844" cy="363843"/>
            <a:chOff x="6428355" y="4076859"/>
            <a:chExt cx="363844" cy="363843"/>
          </a:xfrm>
        </p:grpSpPr>
        <p:sp>
          <p:nvSpPr>
            <p:cNvPr id="3382" name="Google Shape;3382;p53"/>
            <p:cNvSpPr/>
            <p:nvPr/>
          </p:nvSpPr>
          <p:spPr>
            <a:xfrm>
              <a:off x="6428355" y="4076859"/>
              <a:ext cx="363843" cy="363843"/>
            </a:xfrm>
            <a:custGeom>
              <a:avLst/>
              <a:gdLst/>
              <a:ahLst/>
              <a:cxnLst/>
              <a:rect l="l" t="t" r="r" b="b"/>
              <a:pathLst>
                <a:path w="10360" h="10360" extrusionOk="0">
                  <a:moveTo>
                    <a:pt x="5168" y="0"/>
                  </a:moveTo>
                  <a:cubicBezTo>
                    <a:pt x="2310" y="0"/>
                    <a:pt x="0" y="2310"/>
                    <a:pt x="0" y="5168"/>
                  </a:cubicBezTo>
                  <a:cubicBezTo>
                    <a:pt x="0" y="8050"/>
                    <a:pt x="2310" y="10360"/>
                    <a:pt x="5168" y="10360"/>
                  </a:cubicBezTo>
                  <a:cubicBezTo>
                    <a:pt x="8049" y="10360"/>
                    <a:pt x="10359" y="8050"/>
                    <a:pt x="10359" y="5168"/>
                  </a:cubicBezTo>
                  <a:cubicBezTo>
                    <a:pt x="10359" y="2310"/>
                    <a:pt x="8049" y="0"/>
                    <a:pt x="5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53"/>
            <p:cNvSpPr/>
            <p:nvPr/>
          </p:nvSpPr>
          <p:spPr>
            <a:xfrm>
              <a:off x="6462633" y="4147944"/>
              <a:ext cx="329566" cy="291110"/>
            </a:xfrm>
            <a:custGeom>
              <a:avLst/>
              <a:gdLst/>
              <a:ahLst/>
              <a:cxnLst/>
              <a:rect l="l" t="t" r="r" b="b"/>
              <a:pathLst>
                <a:path w="9384" h="8289" extrusionOk="0">
                  <a:moveTo>
                    <a:pt x="905" y="1"/>
                  </a:moveTo>
                  <a:cubicBezTo>
                    <a:pt x="905" y="1"/>
                    <a:pt x="0" y="3573"/>
                    <a:pt x="2477" y="5930"/>
                  </a:cubicBezTo>
                  <a:lnTo>
                    <a:pt x="4859" y="8288"/>
                  </a:lnTo>
                  <a:cubicBezTo>
                    <a:pt x="7407" y="7979"/>
                    <a:pt x="9383" y="5788"/>
                    <a:pt x="9383" y="3144"/>
                  </a:cubicBezTo>
                  <a:cubicBezTo>
                    <a:pt x="9383" y="2644"/>
                    <a:pt x="9312" y="2168"/>
                    <a:pt x="9169" y="1692"/>
                  </a:cubicBezTo>
                  <a:lnTo>
                    <a:pt x="7478" y="1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53"/>
            <p:cNvSpPr/>
            <p:nvPr/>
          </p:nvSpPr>
          <p:spPr>
            <a:xfrm>
              <a:off x="6450095" y="4147944"/>
              <a:ext cx="319522" cy="248439"/>
            </a:xfrm>
            <a:custGeom>
              <a:avLst/>
              <a:gdLst/>
              <a:ahLst/>
              <a:cxnLst/>
              <a:rect l="l" t="t" r="r" b="b"/>
              <a:pathLst>
                <a:path w="9098" h="7074" extrusionOk="0">
                  <a:moveTo>
                    <a:pt x="1262" y="1"/>
                  </a:moveTo>
                  <a:cubicBezTo>
                    <a:pt x="1262" y="1"/>
                    <a:pt x="0" y="5002"/>
                    <a:pt x="4549" y="7074"/>
                  </a:cubicBezTo>
                  <a:cubicBezTo>
                    <a:pt x="9097" y="5002"/>
                    <a:pt x="7835" y="1"/>
                    <a:pt x="78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53"/>
            <p:cNvSpPr/>
            <p:nvPr/>
          </p:nvSpPr>
          <p:spPr>
            <a:xfrm>
              <a:off x="6609825" y="4147944"/>
              <a:ext cx="159796" cy="248439"/>
            </a:xfrm>
            <a:custGeom>
              <a:avLst/>
              <a:gdLst/>
              <a:ahLst/>
              <a:cxnLst/>
              <a:rect l="l" t="t" r="r" b="b"/>
              <a:pathLst>
                <a:path w="4550" h="7074" extrusionOk="0">
                  <a:moveTo>
                    <a:pt x="1" y="1"/>
                  </a:moveTo>
                  <a:lnTo>
                    <a:pt x="1" y="7074"/>
                  </a:lnTo>
                  <a:cubicBezTo>
                    <a:pt x="4549" y="5002"/>
                    <a:pt x="3287" y="1"/>
                    <a:pt x="3287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53"/>
            <p:cNvSpPr/>
            <p:nvPr/>
          </p:nvSpPr>
          <p:spPr>
            <a:xfrm>
              <a:off x="6511978" y="4173863"/>
              <a:ext cx="196567" cy="190737"/>
            </a:xfrm>
            <a:custGeom>
              <a:avLst/>
              <a:gdLst/>
              <a:ahLst/>
              <a:cxnLst/>
              <a:rect l="l" t="t" r="r" b="b"/>
              <a:pathLst>
                <a:path w="5597" h="5431" extrusionOk="0">
                  <a:moveTo>
                    <a:pt x="4811" y="620"/>
                  </a:moveTo>
                  <a:cubicBezTo>
                    <a:pt x="4859" y="906"/>
                    <a:pt x="4906" y="1477"/>
                    <a:pt x="4811" y="2120"/>
                  </a:cubicBezTo>
                  <a:cubicBezTo>
                    <a:pt x="4597" y="3335"/>
                    <a:pt x="3930" y="4216"/>
                    <a:pt x="2787" y="4764"/>
                  </a:cubicBezTo>
                  <a:cubicBezTo>
                    <a:pt x="1667" y="4240"/>
                    <a:pt x="1001" y="3359"/>
                    <a:pt x="786" y="2144"/>
                  </a:cubicBezTo>
                  <a:cubicBezTo>
                    <a:pt x="667" y="1501"/>
                    <a:pt x="739" y="906"/>
                    <a:pt x="786" y="620"/>
                  </a:cubicBezTo>
                  <a:close/>
                  <a:moveTo>
                    <a:pt x="286" y="1"/>
                  </a:moveTo>
                  <a:lnTo>
                    <a:pt x="239" y="239"/>
                  </a:lnTo>
                  <a:cubicBezTo>
                    <a:pt x="215" y="263"/>
                    <a:pt x="0" y="1144"/>
                    <a:pt x="191" y="2240"/>
                  </a:cubicBezTo>
                  <a:cubicBezTo>
                    <a:pt x="358" y="3240"/>
                    <a:pt x="929" y="4597"/>
                    <a:pt x="2668" y="5383"/>
                  </a:cubicBezTo>
                  <a:lnTo>
                    <a:pt x="2787" y="5431"/>
                  </a:lnTo>
                  <a:lnTo>
                    <a:pt x="2930" y="5383"/>
                  </a:lnTo>
                  <a:cubicBezTo>
                    <a:pt x="4668" y="4597"/>
                    <a:pt x="5240" y="3240"/>
                    <a:pt x="5406" y="2240"/>
                  </a:cubicBezTo>
                  <a:cubicBezTo>
                    <a:pt x="5597" y="1144"/>
                    <a:pt x="5359" y="263"/>
                    <a:pt x="5359" y="239"/>
                  </a:cubicBezTo>
                  <a:lnTo>
                    <a:pt x="52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53"/>
            <p:cNvSpPr/>
            <p:nvPr/>
          </p:nvSpPr>
          <p:spPr>
            <a:xfrm>
              <a:off x="6609825" y="4173863"/>
              <a:ext cx="98722" cy="190737"/>
            </a:xfrm>
            <a:custGeom>
              <a:avLst/>
              <a:gdLst/>
              <a:ahLst/>
              <a:cxnLst/>
              <a:rect l="l" t="t" r="r" b="b"/>
              <a:pathLst>
                <a:path w="2811" h="5431" extrusionOk="0">
                  <a:moveTo>
                    <a:pt x="1" y="1"/>
                  </a:moveTo>
                  <a:lnTo>
                    <a:pt x="1" y="620"/>
                  </a:lnTo>
                  <a:lnTo>
                    <a:pt x="2025" y="620"/>
                  </a:lnTo>
                  <a:cubicBezTo>
                    <a:pt x="2073" y="906"/>
                    <a:pt x="2120" y="1477"/>
                    <a:pt x="2025" y="2120"/>
                  </a:cubicBezTo>
                  <a:cubicBezTo>
                    <a:pt x="1811" y="3335"/>
                    <a:pt x="1144" y="4216"/>
                    <a:pt x="1" y="4764"/>
                  </a:cubicBezTo>
                  <a:lnTo>
                    <a:pt x="1" y="5431"/>
                  </a:lnTo>
                  <a:lnTo>
                    <a:pt x="144" y="5383"/>
                  </a:lnTo>
                  <a:cubicBezTo>
                    <a:pt x="1882" y="4597"/>
                    <a:pt x="2454" y="3240"/>
                    <a:pt x="2620" y="2240"/>
                  </a:cubicBezTo>
                  <a:cubicBezTo>
                    <a:pt x="2811" y="1144"/>
                    <a:pt x="2573" y="263"/>
                    <a:pt x="2573" y="239"/>
                  </a:cubicBezTo>
                  <a:lnTo>
                    <a:pt x="2501" y="1"/>
                  </a:lnTo>
                  <a:close/>
                </a:path>
              </a:pathLst>
            </a:custGeom>
            <a:solidFill>
              <a:srgbClr val="00AC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53"/>
            <p:cNvSpPr/>
            <p:nvPr/>
          </p:nvSpPr>
          <p:spPr>
            <a:xfrm>
              <a:off x="6564660" y="4211513"/>
              <a:ext cx="91207" cy="87027"/>
            </a:xfrm>
            <a:custGeom>
              <a:avLst/>
              <a:gdLst/>
              <a:ahLst/>
              <a:cxnLst/>
              <a:rect l="l" t="t" r="r" b="b"/>
              <a:pathLst>
                <a:path w="2597" h="2478" extrusionOk="0">
                  <a:moveTo>
                    <a:pt x="1287" y="1"/>
                  </a:moveTo>
                  <a:lnTo>
                    <a:pt x="906" y="834"/>
                  </a:lnTo>
                  <a:lnTo>
                    <a:pt x="1" y="953"/>
                  </a:lnTo>
                  <a:lnTo>
                    <a:pt x="668" y="1572"/>
                  </a:lnTo>
                  <a:lnTo>
                    <a:pt x="501" y="2477"/>
                  </a:lnTo>
                  <a:lnTo>
                    <a:pt x="1287" y="2025"/>
                  </a:lnTo>
                  <a:lnTo>
                    <a:pt x="2096" y="2477"/>
                  </a:lnTo>
                  <a:lnTo>
                    <a:pt x="1906" y="1572"/>
                  </a:lnTo>
                  <a:lnTo>
                    <a:pt x="2597" y="953"/>
                  </a:lnTo>
                  <a:lnTo>
                    <a:pt x="1668" y="834"/>
                  </a:lnTo>
                  <a:lnTo>
                    <a:pt x="12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53"/>
            <p:cNvSpPr/>
            <p:nvPr/>
          </p:nvSpPr>
          <p:spPr>
            <a:xfrm>
              <a:off x="6609825" y="4211513"/>
              <a:ext cx="46042" cy="87027"/>
            </a:xfrm>
            <a:custGeom>
              <a:avLst/>
              <a:gdLst/>
              <a:ahLst/>
              <a:cxnLst/>
              <a:rect l="l" t="t" r="r" b="b"/>
              <a:pathLst>
                <a:path w="1311" h="2478" extrusionOk="0">
                  <a:moveTo>
                    <a:pt x="1" y="1"/>
                  </a:moveTo>
                  <a:lnTo>
                    <a:pt x="1" y="2025"/>
                  </a:lnTo>
                  <a:lnTo>
                    <a:pt x="810" y="2477"/>
                  </a:lnTo>
                  <a:lnTo>
                    <a:pt x="620" y="1572"/>
                  </a:lnTo>
                  <a:lnTo>
                    <a:pt x="1311" y="953"/>
                  </a:lnTo>
                  <a:lnTo>
                    <a:pt x="382" y="8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0" name="Google Shape;3390;p53"/>
          <p:cNvGrpSpPr/>
          <p:nvPr/>
        </p:nvGrpSpPr>
        <p:grpSpPr>
          <a:xfrm>
            <a:off x="7243829" y="4076859"/>
            <a:ext cx="363845" cy="363850"/>
            <a:chOff x="7243829" y="4076859"/>
            <a:chExt cx="363845" cy="363850"/>
          </a:xfrm>
        </p:grpSpPr>
        <p:sp>
          <p:nvSpPr>
            <p:cNvPr id="3391" name="Google Shape;3391;p53"/>
            <p:cNvSpPr/>
            <p:nvPr/>
          </p:nvSpPr>
          <p:spPr>
            <a:xfrm>
              <a:off x="7243829" y="4076859"/>
              <a:ext cx="363843" cy="335115"/>
            </a:xfrm>
            <a:custGeom>
              <a:avLst/>
              <a:gdLst/>
              <a:ahLst/>
              <a:cxnLst/>
              <a:rect l="l" t="t" r="r" b="b"/>
              <a:pathLst>
                <a:path w="10360" h="9542" extrusionOk="0">
                  <a:moveTo>
                    <a:pt x="5168" y="0"/>
                  </a:moveTo>
                  <a:cubicBezTo>
                    <a:pt x="2310" y="0"/>
                    <a:pt x="0" y="2310"/>
                    <a:pt x="0" y="5168"/>
                  </a:cubicBezTo>
                  <a:cubicBezTo>
                    <a:pt x="0" y="6859"/>
                    <a:pt x="786" y="8359"/>
                    <a:pt x="2048" y="9312"/>
                  </a:cubicBezTo>
                  <a:cubicBezTo>
                    <a:pt x="2263" y="9479"/>
                    <a:pt x="2492" y="9541"/>
                    <a:pt x="2733" y="9541"/>
                  </a:cubicBezTo>
                  <a:cubicBezTo>
                    <a:pt x="3458" y="9541"/>
                    <a:pt x="4293" y="8979"/>
                    <a:pt x="5168" y="8979"/>
                  </a:cubicBezTo>
                  <a:cubicBezTo>
                    <a:pt x="6061" y="8979"/>
                    <a:pt x="6887" y="9541"/>
                    <a:pt x="7616" y="9541"/>
                  </a:cubicBezTo>
                  <a:cubicBezTo>
                    <a:pt x="7859" y="9541"/>
                    <a:pt x="8091" y="9479"/>
                    <a:pt x="8311" y="9312"/>
                  </a:cubicBezTo>
                  <a:cubicBezTo>
                    <a:pt x="9550" y="8359"/>
                    <a:pt x="10359" y="6859"/>
                    <a:pt x="10359" y="5168"/>
                  </a:cubicBezTo>
                  <a:cubicBezTo>
                    <a:pt x="10359" y="2310"/>
                    <a:pt x="8049" y="0"/>
                    <a:pt x="5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53"/>
            <p:cNvSpPr/>
            <p:nvPr/>
          </p:nvSpPr>
          <p:spPr>
            <a:xfrm>
              <a:off x="7314914" y="4106115"/>
              <a:ext cx="292760" cy="305368"/>
            </a:xfrm>
            <a:custGeom>
              <a:avLst/>
              <a:gdLst/>
              <a:ahLst/>
              <a:cxnLst/>
              <a:rect l="l" t="t" r="r" b="b"/>
              <a:pathLst>
                <a:path w="8336" h="8695" extrusionOk="0">
                  <a:moveTo>
                    <a:pt x="3085" y="0"/>
                  </a:moveTo>
                  <a:cubicBezTo>
                    <a:pt x="2913" y="0"/>
                    <a:pt x="2401" y="16"/>
                    <a:pt x="1953" y="192"/>
                  </a:cubicBezTo>
                  <a:cubicBezTo>
                    <a:pt x="1382" y="406"/>
                    <a:pt x="953" y="882"/>
                    <a:pt x="953" y="1620"/>
                  </a:cubicBezTo>
                  <a:cubicBezTo>
                    <a:pt x="953" y="1882"/>
                    <a:pt x="977" y="2168"/>
                    <a:pt x="1024" y="2430"/>
                  </a:cubicBezTo>
                  <a:cubicBezTo>
                    <a:pt x="858" y="2502"/>
                    <a:pt x="739" y="2692"/>
                    <a:pt x="762" y="2883"/>
                  </a:cubicBezTo>
                  <a:lnTo>
                    <a:pt x="810" y="3240"/>
                  </a:lnTo>
                  <a:cubicBezTo>
                    <a:pt x="810" y="3359"/>
                    <a:pt x="858" y="3454"/>
                    <a:pt x="929" y="3526"/>
                  </a:cubicBezTo>
                  <a:lnTo>
                    <a:pt x="1239" y="3787"/>
                  </a:lnTo>
                  <a:cubicBezTo>
                    <a:pt x="1310" y="4478"/>
                    <a:pt x="1286" y="5050"/>
                    <a:pt x="762" y="5312"/>
                  </a:cubicBezTo>
                  <a:lnTo>
                    <a:pt x="1405" y="5955"/>
                  </a:lnTo>
                  <a:lnTo>
                    <a:pt x="1215" y="5955"/>
                  </a:lnTo>
                  <a:cubicBezTo>
                    <a:pt x="548" y="5955"/>
                    <a:pt x="0" y="6502"/>
                    <a:pt x="0" y="7169"/>
                  </a:cubicBezTo>
                  <a:lnTo>
                    <a:pt x="0" y="8479"/>
                  </a:lnTo>
                  <a:cubicBezTo>
                    <a:pt x="215" y="8635"/>
                    <a:pt x="442" y="8694"/>
                    <a:pt x="679" y="8694"/>
                  </a:cubicBezTo>
                  <a:cubicBezTo>
                    <a:pt x="1419" y="8694"/>
                    <a:pt x="2261" y="8122"/>
                    <a:pt x="3144" y="8122"/>
                  </a:cubicBezTo>
                  <a:cubicBezTo>
                    <a:pt x="4045" y="8122"/>
                    <a:pt x="4878" y="8694"/>
                    <a:pt x="5612" y="8694"/>
                  </a:cubicBezTo>
                  <a:cubicBezTo>
                    <a:pt x="5847" y="8694"/>
                    <a:pt x="6073" y="8635"/>
                    <a:pt x="6287" y="8479"/>
                  </a:cubicBezTo>
                  <a:cubicBezTo>
                    <a:pt x="7526" y="7526"/>
                    <a:pt x="8335" y="6026"/>
                    <a:pt x="8335" y="4335"/>
                  </a:cubicBezTo>
                  <a:cubicBezTo>
                    <a:pt x="8335" y="4216"/>
                    <a:pt x="8335" y="4097"/>
                    <a:pt x="8312" y="3978"/>
                  </a:cubicBezTo>
                  <a:lnTo>
                    <a:pt x="4978" y="620"/>
                  </a:lnTo>
                  <a:cubicBezTo>
                    <a:pt x="4787" y="430"/>
                    <a:pt x="4573" y="287"/>
                    <a:pt x="4335" y="192"/>
                  </a:cubicBezTo>
                  <a:cubicBezTo>
                    <a:pt x="3906" y="16"/>
                    <a:pt x="3382" y="0"/>
                    <a:pt x="3205" y="0"/>
                  </a:cubicBezTo>
                  <a:cubicBezTo>
                    <a:pt x="3166" y="0"/>
                    <a:pt x="3144" y="1"/>
                    <a:pt x="3144" y="1"/>
                  </a:cubicBezTo>
                  <a:cubicBezTo>
                    <a:pt x="3144" y="1"/>
                    <a:pt x="3123" y="0"/>
                    <a:pt x="3085" y="0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53"/>
            <p:cNvSpPr/>
            <p:nvPr/>
          </p:nvSpPr>
          <p:spPr>
            <a:xfrm>
              <a:off x="7341676" y="4106115"/>
              <a:ext cx="168155" cy="203275"/>
            </a:xfrm>
            <a:custGeom>
              <a:avLst/>
              <a:gdLst/>
              <a:ahLst/>
              <a:cxnLst/>
              <a:rect l="l" t="t" r="r" b="b"/>
              <a:pathLst>
                <a:path w="4788" h="5788" extrusionOk="0">
                  <a:moveTo>
                    <a:pt x="2323" y="0"/>
                  </a:moveTo>
                  <a:cubicBezTo>
                    <a:pt x="2151" y="0"/>
                    <a:pt x="1639" y="16"/>
                    <a:pt x="1191" y="192"/>
                  </a:cubicBezTo>
                  <a:cubicBezTo>
                    <a:pt x="643" y="406"/>
                    <a:pt x="191" y="906"/>
                    <a:pt x="191" y="1620"/>
                  </a:cubicBezTo>
                  <a:cubicBezTo>
                    <a:pt x="191" y="3049"/>
                    <a:pt x="1024" y="4788"/>
                    <a:pt x="0" y="5312"/>
                  </a:cubicBezTo>
                  <a:cubicBezTo>
                    <a:pt x="0" y="5312"/>
                    <a:pt x="905" y="5788"/>
                    <a:pt x="2382" y="5788"/>
                  </a:cubicBezTo>
                  <a:cubicBezTo>
                    <a:pt x="3882" y="5788"/>
                    <a:pt x="4787" y="5312"/>
                    <a:pt x="4787" y="5312"/>
                  </a:cubicBezTo>
                  <a:cubicBezTo>
                    <a:pt x="3763" y="4788"/>
                    <a:pt x="4597" y="3049"/>
                    <a:pt x="4597" y="1620"/>
                  </a:cubicBezTo>
                  <a:cubicBezTo>
                    <a:pt x="4597" y="906"/>
                    <a:pt x="4144" y="406"/>
                    <a:pt x="3573" y="192"/>
                  </a:cubicBezTo>
                  <a:cubicBezTo>
                    <a:pt x="3144" y="16"/>
                    <a:pt x="2620" y="0"/>
                    <a:pt x="2443" y="0"/>
                  </a:cubicBezTo>
                  <a:cubicBezTo>
                    <a:pt x="2404" y="0"/>
                    <a:pt x="2382" y="1"/>
                    <a:pt x="2382" y="1"/>
                  </a:cubicBezTo>
                  <a:cubicBezTo>
                    <a:pt x="2382" y="1"/>
                    <a:pt x="2361" y="0"/>
                    <a:pt x="2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53"/>
            <p:cNvSpPr/>
            <p:nvPr/>
          </p:nvSpPr>
          <p:spPr>
            <a:xfrm>
              <a:off x="7425300" y="4106115"/>
              <a:ext cx="84534" cy="203275"/>
            </a:xfrm>
            <a:custGeom>
              <a:avLst/>
              <a:gdLst/>
              <a:ahLst/>
              <a:cxnLst/>
              <a:rect l="l" t="t" r="r" b="b"/>
              <a:pathLst>
                <a:path w="2407" h="5788" extrusionOk="0">
                  <a:moveTo>
                    <a:pt x="62" y="0"/>
                  </a:moveTo>
                  <a:cubicBezTo>
                    <a:pt x="23" y="0"/>
                    <a:pt x="1" y="1"/>
                    <a:pt x="1" y="1"/>
                  </a:cubicBezTo>
                  <a:lnTo>
                    <a:pt x="1" y="5788"/>
                  </a:lnTo>
                  <a:cubicBezTo>
                    <a:pt x="763" y="5788"/>
                    <a:pt x="1358" y="5669"/>
                    <a:pt x="1763" y="5550"/>
                  </a:cubicBezTo>
                  <a:cubicBezTo>
                    <a:pt x="2168" y="5431"/>
                    <a:pt x="2406" y="5312"/>
                    <a:pt x="2406" y="5312"/>
                  </a:cubicBezTo>
                  <a:cubicBezTo>
                    <a:pt x="1358" y="4788"/>
                    <a:pt x="2216" y="3049"/>
                    <a:pt x="2216" y="1620"/>
                  </a:cubicBezTo>
                  <a:cubicBezTo>
                    <a:pt x="2216" y="906"/>
                    <a:pt x="1763" y="406"/>
                    <a:pt x="1192" y="192"/>
                  </a:cubicBezTo>
                  <a:cubicBezTo>
                    <a:pt x="763" y="16"/>
                    <a:pt x="239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53"/>
            <p:cNvSpPr/>
            <p:nvPr/>
          </p:nvSpPr>
          <p:spPr>
            <a:xfrm>
              <a:off x="7397694" y="4277575"/>
              <a:ext cx="55244" cy="42706"/>
            </a:xfrm>
            <a:custGeom>
              <a:avLst/>
              <a:gdLst/>
              <a:ahLst/>
              <a:cxnLst/>
              <a:rect l="l" t="t" r="r" b="b"/>
              <a:pathLst>
                <a:path w="1573" h="1216" extrusionOk="0">
                  <a:moveTo>
                    <a:pt x="1" y="1"/>
                  </a:moveTo>
                  <a:lnTo>
                    <a:pt x="1" y="1215"/>
                  </a:lnTo>
                  <a:lnTo>
                    <a:pt x="1573" y="1215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53"/>
            <p:cNvSpPr/>
            <p:nvPr/>
          </p:nvSpPr>
          <p:spPr>
            <a:xfrm>
              <a:off x="7425300" y="4277575"/>
              <a:ext cx="27639" cy="42706"/>
            </a:xfrm>
            <a:custGeom>
              <a:avLst/>
              <a:gdLst/>
              <a:ahLst/>
              <a:cxnLst/>
              <a:rect l="l" t="t" r="r" b="b"/>
              <a:pathLst>
                <a:path w="787" h="1216" extrusionOk="0">
                  <a:moveTo>
                    <a:pt x="1" y="1"/>
                  </a:moveTo>
                  <a:lnTo>
                    <a:pt x="1" y="1215"/>
                  </a:lnTo>
                  <a:lnTo>
                    <a:pt x="787" y="1215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53"/>
            <p:cNvSpPr/>
            <p:nvPr/>
          </p:nvSpPr>
          <p:spPr>
            <a:xfrm>
              <a:off x="7340834" y="4122025"/>
              <a:ext cx="169805" cy="172334"/>
            </a:xfrm>
            <a:custGeom>
              <a:avLst/>
              <a:gdLst/>
              <a:ahLst/>
              <a:cxnLst/>
              <a:rect l="l" t="t" r="r" b="b"/>
              <a:pathLst>
                <a:path w="4835" h="4907" extrusionOk="0">
                  <a:moveTo>
                    <a:pt x="2406" y="0"/>
                  </a:moveTo>
                  <a:cubicBezTo>
                    <a:pt x="1525" y="0"/>
                    <a:pt x="477" y="715"/>
                    <a:pt x="382" y="1953"/>
                  </a:cubicBezTo>
                  <a:cubicBezTo>
                    <a:pt x="167" y="2001"/>
                    <a:pt x="1" y="2191"/>
                    <a:pt x="24" y="2430"/>
                  </a:cubicBezTo>
                  <a:lnTo>
                    <a:pt x="72" y="2787"/>
                  </a:lnTo>
                  <a:cubicBezTo>
                    <a:pt x="94" y="3032"/>
                    <a:pt x="284" y="3194"/>
                    <a:pt x="523" y="3194"/>
                  </a:cubicBezTo>
                  <a:cubicBezTo>
                    <a:pt x="539" y="3194"/>
                    <a:pt x="556" y="3193"/>
                    <a:pt x="572" y="3192"/>
                  </a:cubicBezTo>
                  <a:lnTo>
                    <a:pt x="596" y="3192"/>
                  </a:lnTo>
                  <a:cubicBezTo>
                    <a:pt x="1096" y="4501"/>
                    <a:pt x="1906" y="4835"/>
                    <a:pt x="2406" y="4906"/>
                  </a:cubicBezTo>
                  <a:cubicBezTo>
                    <a:pt x="2906" y="4835"/>
                    <a:pt x="3716" y="4501"/>
                    <a:pt x="4216" y="3192"/>
                  </a:cubicBezTo>
                  <a:lnTo>
                    <a:pt x="4263" y="3192"/>
                  </a:lnTo>
                  <a:cubicBezTo>
                    <a:pt x="4279" y="3193"/>
                    <a:pt x="4294" y="3194"/>
                    <a:pt x="4309" y="3194"/>
                  </a:cubicBezTo>
                  <a:cubicBezTo>
                    <a:pt x="4531" y="3194"/>
                    <a:pt x="4741" y="3032"/>
                    <a:pt x="4764" y="2787"/>
                  </a:cubicBezTo>
                  <a:lnTo>
                    <a:pt x="4787" y="2430"/>
                  </a:lnTo>
                  <a:cubicBezTo>
                    <a:pt x="4835" y="2191"/>
                    <a:pt x="4668" y="2001"/>
                    <a:pt x="4430" y="1953"/>
                  </a:cubicBezTo>
                  <a:cubicBezTo>
                    <a:pt x="4359" y="715"/>
                    <a:pt x="3287" y="0"/>
                    <a:pt x="2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53"/>
            <p:cNvSpPr/>
            <p:nvPr/>
          </p:nvSpPr>
          <p:spPr>
            <a:xfrm>
              <a:off x="7425300" y="4122025"/>
              <a:ext cx="85342" cy="172334"/>
            </a:xfrm>
            <a:custGeom>
              <a:avLst/>
              <a:gdLst/>
              <a:ahLst/>
              <a:cxnLst/>
              <a:rect l="l" t="t" r="r" b="b"/>
              <a:pathLst>
                <a:path w="2430" h="4907" extrusionOk="0">
                  <a:moveTo>
                    <a:pt x="1" y="0"/>
                  </a:moveTo>
                  <a:lnTo>
                    <a:pt x="1" y="4906"/>
                  </a:lnTo>
                  <a:cubicBezTo>
                    <a:pt x="501" y="4835"/>
                    <a:pt x="1311" y="4501"/>
                    <a:pt x="1811" y="3192"/>
                  </a:cubicBezTo>
                  <a:lnTo>
                    <a:pt x="1858" y="3192"/>
                  </a:lnTo>
                  <a:cubicBezTo>
                    <a:pt x="1874" y="3193"/>
                    <a:pt x="1889" y="3194"/>
                    <a:pt x="1904" y="3194"/>
                  </a:cubicBezTo>
                  <a:cubicBezTo>
                    <a:pt x="2126" y="3194"/>
                    <a:pt x="2336" y="3032"/>
                    <a:pt x="2359" y="2787"/>
                  </a:cubicBezTo>
                  <a:lnTo>
                    <a:pt x="2382" y="2430"/>
                  </a:lnTo>
                  <a:cubicBezTo>
                    <a:pt x="2430" y="2191"/>
                    <a:pt x="2263" y="2001"/>
                    <a:pt x="2025" y="1953"/>
                  </a:cubicBezTo>
                  <a:cubicBezTo>
                    <a:pt x="1954" y="715"/>
                    <a:pt x="882" y="0"/>
                    <a:pt x="1" y="0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53"/>
            <p:cNvSpPr/>
            <p:nvPr/>
          </p:nvSpPr>
          <p:spPr>
            <a:xfrm>
              <a:off x="7352950" y="4121322"/>
              <a:ext cx="144765" cy="69327"/>
            </a:xfrm>
            <a:custGeom>
              <a:avLst/>
              <a:gdLst/>
              <a:ahLst/>
              <a:cxnLst/>
              <a:rect l="l" t="t" r="r" b="b"/>
              <a:pathLst>
                <a:path w="4122" h="1974" extrusionOk="0">
                  <a:moveTo>
                    <a:pt x="1769" y="1"/>
                  </a:moveTo>
                  <a:cubicBezTo>
                    <a:pt x="1200" y="1"/>
                    <a:pt x="0" y="209"/>
                    <a:pt x="37" y="1973"/>
                  </a:cubicBezTo>
                  <a:cubicBezTo>
                    <a:pt x="37" y="1973"/>
                    <a:pt x="1442" y="1973"/>
                    <a:pt x="2061" y="1116"/>
                  </a:cubicBezTo>
                  <a:cubicBezTo>
                    <a:pt x="2704" y="1973"/>
                    <a:pt x="4085" y="1973"/>
                    <a:pt x="4085" y="1973"/>
                  </a:cubicBezTo>
                  <a:cubicBezTo>
                    <a:pt x="4121" y="209"/>
                    <a:pt x="2921" y="1"/>
                    <a:pt x="2352" y="1"/>
                  </a:cubicBezTo>
                  <a:cubicBezTo>
                    <a:pt x="2176" y="1"/>
                    <a:pt x="2061" y="20"/>
                    <a:pt x="2061" y="20"/>
                  </a:cubicBezTo>
                  <a:cubicBezTo>
                    <a:pt x="2061" y="20"/>
                    <a:pt x="1945" y="1"/>
                    <a:pt x="1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53"/>
            <p:cNvSpPr/>
            <p:nvPr/>
          </p:nvSpPr>
          <p:spPr>
            <a:xfrm>
              <a:off x="7425300" y="4121322"/>
              <a:ext cx="72417" cy="69327"/>
            </a:xfrm>
            <a:custGeom>
              <a:avLst/>
              <a:gdLst/>
              <a:ahLst/>
              <a:cxnLst/>
              <a:rect l="l" t="t" r="r" b="b"/>
              <a:pathLst>
                <a:path w="2062" h="1974" extrusionOk="0">
                  <a:moveTo>
                    <a:pt x="292" y="1"/>
                  </a:moveTo>
                  <a:cubicBezTo>
                    <a:pt x="116" y="1"/>
                    <a:pt x="1" y="20"/>
                    <a:pt x="1" y="20"/>
                  </a:cubicBezTo>
                  <a:lnTo>
                    <a:pt x="1" y="1116"/>
                  </a:lnTo>
                  <a:cubicBezTo>
                    <a:pt x="644" y="1973"/>
                    <a:pt x="2025" y="1973"/>
                    <a:pt x="2025" y="1973"/>
                  </a:cubicBezTo>
                  <a:cubicBezTo>
                    <a:pt x="2061" y="209"/>
                    <a:pt x="861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53"/>
            <p:cNvSpPr/>
            <p:nvPr/>
          </p:nvSpPr>
          <p:spPr>
            <a:xfrm>
              <a:off x="7425300" y="4206491"/>
              <a:ext cx="38527" cy="46042"/>
            </a:xfrm>
            <a:custGeom>
              <a:avLst/>
              <a:gdLst/>
              <a:ahLst/>
              <a:cxnLst/>
              <a:rect l="l" t="t" r="r" b="b"/>
              <a:pathLst>
                <a:path w="1097" h="1311" extrusionOk="0">
                  <a:moveTo>
                    <a:pt x="1" y="1"/>
                  </a:moveTo>
                  <a:lnTo>
                    <a:pt x="1" y="1311"/>
                  </a:lnTo>
                  <a:lnTo>
                    <a:pt x="382" y="1311"/>
                  </a:lnTo>
                  <a:lnTo>
                    <a:pt x="382" y="382"/>
                  </a:lnTo>
                  <a:lnTo>
                    <a:pt x="1096" y="382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53"/>
            <p:cNvSpPr/>
            <p:nvPr/>
          </p:nvSpPr>
          <p:spPr>
            <a:xfrm>
              <a:off x="7354215" y="4190616"/>
              <a:ext cx="142236" cy="50819"/>
            </a:xfrm>
            <a:custGeom>
              <a:avLst/>
              <a:gdLst/>
              <a:ahLst/>
              <a:cxnLst/>
              <a:rect l="l" t="t" r="r" b="b"/>
              <a:pathLst>
                <a:path w="4050" h="1447" extrusionOk="0">
                  <a:moveTo>
                    <a:pt x="1" y="0"/>
                  </a:moveTo>
                  <a:lnTo>
                    <a:pt x="763" y="1215"/>
                  </a:lnTo>
                  <a:cubicBezTo>
                    <a:pt x="858" y="1370"/>
                    <a:pt x="1013" y="1447"/>
                    <a:pt x="1168" y="1447"/>
                  </a:cubicBezTo>
                  <a:cubicBezTo>
                    <a:pt x="1322" y="1447"/>
                    <a:pt x="1477" y="1370"/>
                    <a:pt x="1572" y="1215"/>
                  </a:cubicBezTo>
                  <a:lnTo>
                    <a:pt x="2025" y="524"/>
                  </a:lnTo>
                  <a:lnTo>
                    <a:pt x="2501" y="1215"/>
                  </a:lnTo>
                  <a:cubicBezTo>
                    <a:pt x="2596" y="1370"/>
                    <a:pt x="2751" y="1447"/>
                    <a:pt x="2906" y="1447"/>
                  </a:cubicBezTo>
                  <a:cubicBezTo>
                    <a:pt x="3061" y="1447"/>
                    <a:pt x="3216" y="1370"/>
                    <a:pt x="3311" y="1215"/>
                  </a:cubicBezTo>
                  <a:lnTo>
                    <a:pt x="40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53"/>
            <p:cNvSpPr/>
            <p:nvPr/>
          </p:nvSpPr>
          <p:spPr>
            <a:xfrm>
              <a:off x="7425300" y="4190616"/>
              <a:ext cx="71153" cy="50819"/>
            </a:xfrm>
            <a:custGeom>
              <a:avLst/>
              <a:gdLst/>
              <a:ahLst/>
              <a:cxnLst/>
              <a:rect l="l" t="t" r="r" b="b"/>
              <a:pathLst>
                <a:path w="2026" h="1447" extrusionOk="0">
                  <a:moveTo>
                    <a:pt x="1" y="0"/>
                  </a:moveTo>
                  <a:lnTo>
                    <a:pt x="1" y="524"/>
                  </a:lnTo>
                  <a:lnTo>
                    <a:pt x="477" y="1215"/>
                  </a:lnTo>
                  <a:cubicBezTo>
                    <a:pt x="572" y="1370"/>
                    <a:pt x="727" y="1447"/>
                    <a:pt x="882" y="1447"/>
                  </a:cubicBezTo>
                  <a:cubicBezTo>
                    <a:pt x="1037" y="1447"/>
                    <a:pt x="1192" y="1370"/>
                    <a:pt x="1287" y="1215"/>
                  </a:cubicBezTo>
                  <a:lnTo>
                    <a:pt x="2025" y="0"/>
                  </a:lnTo>
                  <a:close/>
                </a:path>
              </a:pathLst>
            </a:custGeom>
            <a:solidFill>
              <a:srgbClr val="FFF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53"/>
            <p:cNvSpPr/>
            <p:nvPr/>
          </p:nvSpPr>
          <p:spPr>
            <a:xfrm>
              <a:off x="7314914" y="4315225"/>
              <a:ext cx="220835" cy="125484"/>
            </a:xfrm>
            <a:custGeom>
              <a:avLst/>
              <a:gdLst/>
              <a:ahLst/>
              <a:cxnLst/>
              <a:rect l="l" t="t" r="r" b="b"/>
              <a:pathLst>
                <a:path w="6288" h="3573" extrusionOk="0">
                  <a:moveTo>
                    <a:pt x="1215" y="1"/>
                  </a:moveTo>
                  <a:cubicBezTo>
                    <a:pt x="548" y="1"/>
                    <a:pt x="0" y="548"/>
                    <a:pt x="0" y="1215"/>
                  </a:cubicBezTo>
                  <a:lnTo>
                    <a:pt x="0" y="2525"/>
                  </a:lnTo>
                  <a:cubicBezTo>
                    <a:pt x="881" y="3168"/>
                    <a:pt x="1977" y="3573"/>
                    <a:pt x="3144" y="3573"/>
                  </a:cubicBezTo>
                  <a:cubicBezTo>
                    <a:pt x="4335" y="3573"/>
                    <a:pt x="5430" y="3168"/>
                    <a:pt x="6287" y="2525"/>
                  </a:cubicBezTo>
                  <a:lnTo>
                    <a:pt x="6287" y="1215"/>
                  </a:lnTo>
                  <a:cubicBezTo>
                    <a:pt x="6287" y="548"/>
                    <a:pt x="5740" y="1"/>
                    <a:pt x="50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53"/>
            <p:cNvSpPr/>
            <p:nvPr/>
          </p:nvSpPr>
          <p:spPr>
            <a:xfrm>
              <a:off x="7425300" y="4315225"/>
              <a:ext cx="110452" cy="125484"/>
            </a:xfrm>
            <a:custGeom>
              <a:avLst/>
              <a:gdLst/>
              <a:ahLst/>
              <a:cxnLst/>
              <a:rect l="l" t="t" r="r" b="b"/>
              <a:pathLst>
                <a:path w="3145" h="3573" extrusionOk="0">
                  <a:moveTo>
                    <a:pt x="1" y="1"/>
                  </a:moveTo>
                  <a:lnTo>
                    <a:pt x="1" y="3573"/>
                  </a:lnTo>
                  <a:cubicBezTo>
                    <a:pt x="1192" y="3573"/>
                    <a:pt x="2287" y="3168"/>
                    <a:pt x="3144" y="2525"/>
                  </a:cubicBezTo>
                  <a:lnTo>
                    <a:pt x="3144" y="1215"/>
                  </a:lnTo>
                  <a:cubicBezTo>
                    <a:pt x="3144" y="548"/>
                    <a:pt x="2597" y="1"/>
                    <a:pt x="1954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53"/>
            <p:cNvSpPr/>
            <p:nvPr/>
          </p:nvSpPr>
          <p:spPr>
            <a:xfrm>
              <a:off x="7342519" y="4370435"/>
              <a:ext cx="20932" cy="59423"/>
            </a:xfrm>
            <a:custGeom>
              <a:avLst/>
              <a:gdLst/>
              <a:ahLst/>
              <a:cxnLst/>
              <a:rect l="l" t="t" r="r" b="b"/>
              <a:pathLst>
                <a:path w="596" h="1692" extrusionOk="0">
                  <a:moveTo>
                    <a:pt x="0" y="0"/>
                  </a:moveTo>
                  <a:lnTo>
                    <a:pt x="0" y="1429"/>
                  </a:lnTo>
                  <a:cubicBezTo>
                    <a:pt x="191" y="1524"/>
                    <a:pt x="405" y="1620"/>
                    <a:pt x="596" y="1691"/>
                  </a:cubicBezTo>
                  <a:lnTo>
                    <a:pt x="5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53"/>
            <p:cNvSpPr/>
            <p:nvPr/>
          </p:nvSpPr>
          <p:spPr>
            <a:xfrm>
              <a:off x="7487218" y="4370435"/>
              <a:ext cx="21774" cy="59423"/>
            </a:xfrm>
            <a:custGeom>
              <a:avLst/>
              <a:gdLst/>
              <a:ahLst/>
              <a:cxnLst/>
              <a:rect l="l" t="t" r="r" b="b"/>
              <a:pathLst>
                <a:path w="620" h="1692" extrusionOk="0">
                  <a:moveTo>
                    <a:pt x="0" y="0"/>
                  </a:moveTo>
                  <a:lnTo>
                    <a:pt x="0" y="1691"/>
                  </a:lnTo>
                  <a:cubicBezTo>
                    <a:pt x="214" y="1620"/>
                    <a:pt x="429" y="1524"/>
                    <a:pt x="619" y="1429"/>
                  </a:cubicBezTo>
                  <a:lnTo>
                    <a:pt x="6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53"/>
            <p:cNvSpPr/>
            <p:nvPr/>
          </p:nvSpPr>
          <p:spPr>
            <a:xfrm>
              <a:off x="7381820" y="4204840"/>
              <a:ext cx="29325" cy="18403"/>
            </a:xfrm>
            <a:custGeom>
              <a:avLst/>
              <a:gdLst/>
              <a:ahLst/>
              <a:cxnLst/>
              <a:rect l="l" t="t" r="r" b="b"/>
              <a:pathLst>
                <a:path w="835" h="524" extrusionOk="0">
                  <a:moveTo>
                    <a:pt x="1" y="0"/>
                  </a:moveTo>
                  <a:cubicBezTo>
                    <a:pt x="1" y="24"/>
                    <a:pt x="1" y="72"/>
                    <a:pt x="1" y="95"/>
                  </a:cubicBezTo>
                  <a:cubicBezTo>
                    <a:pt x="1" y="333"/>
                    <a:pt x="191" y="524"/>
                    <a:pt x="429" y="524"/>
                  </a:cubicBezTo>
                  <a:cubicBezTo>
                    <a:pt x="620" y="524"/>
                    <a:pt x="786" y="429"/>
                    <a:pt x="834" y="26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53"/>
            <p:cNvSpPr/>
            <p:nvPr/>
          </p:nvSpPr>
          <p:spPr>
            <a:xfrm>
              <a:off x="7437873" y="4204840"/>
              <a:ext cx="29290" cy="18403"/>
            </a:xfrm>
            <a:custGeom>
              <a:avLst/>
              <a:gdLst/>
              <a:ahLst/>
              <a:cxnLst/>
              <a:rect l="l" t="t" r="r" b="b"/>
              <a:pathLst>
                <a:path w="834" h="524" extrusionOk="0">
                  <a:moveTo>
                    <a:pt x="834" y="0"/>
                  </a:moveTo>
                  <a:lnTo>
                    <a:pt x="0" y="262"/>
                  </a:lnTo>
                  <a:cubicBezTo>
                    <a:pt x="72" y="429"/>
                    <a:pt x="214" y="524"/>
                    <a:pt x="405" y="524"/>
                  </a:cubicBezTo>
                  <a:cubicBezTo>
                    <a:pt x="643" y="524"/>
                    <a:pt x="834" y="333"/>
                    <a:pt x="834" y="95"/>
                  </a:cubicBezTo>
                  <a:cubicBezTo>
                    <a:pt x="834" y="72"/>
                    <a:pt x="834" y="24"/>
                    <a:pt x="8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53"/>
            <p:cNvSpPr/>
            <p:nvPr/>
          </p:nvSpPr>
          <p:spPr>
            <a:xfrm>
              <a:off x="7394358" y="4361234"/>
              <a:ext cx="61917" cy="46850"/>
            </a:xfrm>
            <a:custGeom>
              <a:avLst/>
              <a:gdLst/>
              <a:ahLst/>
              <a:cxnLst/>
              <a:rect l="l" t="t" r="r" b="b"/>
              <a:pathLst>
                <a:path w="1763" h="1334" extrusionOk="0">
                  <a:moveTo>
                    <a:pt x="407" y="1"/>
                  </a:moveTo>
                  <a:cubicBezTo>
                    <a:pt x="348" y="1"/>
                    <a:pt x="291" y="16"/>
                    <a:pt x="239" y="48"/>
                  </a:cubicBezTo>
                  <a:cubicBezTo>
                    <a:pt x="25" y="167"/>
                    <a:pt x="1" y="548"/>
                    <a:pt x="215" y="905"/>
                  </a:cubicBezTo>
                  <a:cubicBezTo>
                    <a:pt x="382" y="1191"/>
                    <a:pt x="715" y="1334"/>
                    <a:pt x="882" y="1334"/>
                  </a:cubicBezTo>
                  <a:cubicBezTo>
                    <a:pt x="1072" y="1334"/>
                    <a:pt x="1406" y="1191"/>
                    <a:pt x="1572" y="905"/>
                  </a:cubicBezTo>
                  <a:cubicBezTo>
                    <a:pt x="1763" y="548"/>
                    <a:pt x="1763" y="167"/>
                    <a:pt x="1525" y="48"/>
                  </a:cubicBezTo>
                  <a:cubicBezTo>
                    <a:pt x="1479" y="16"/>
                    <a:pt x="1427" y="1"/>
                    <a:pt x="1370" y="1"/>
                  </a:cubicBezTo>
                  <a:cubicBezTo>
                    <a:pt x="1219" y="1"/>
                    <a:pt x="1038" y="106"/>
                    <a:pt x="882" y="262"/>
                  </a:cubicBezTo>
                  <a:cubicBezTo>
                    <a:pt x="743" y="106"/>
                    <a:pt x="567" y="1"/>
                    <a:pt x="4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53"/>
            <p:cNvSpPr/>
            <p:nvPr/>
          </p:nvSpPr>
          <p:spPr>
            <a:xfrm>
              <a:off x="7425300" y="4361234"/>
              <a:ext cx="30976" cy="46850"/>
            </a:xfrm>
            <a:custGeom>
              <a:avLst/>
              <a:gdLst/>
              <a:ahLst/>
              <a:cxnLst/>
              <a:rect l="l" t="t" r="r" b="b"/>
              <a:pathLst>
                <a:path w="882" h="1334" extrusionOk="0">
                  <a:moveTo>
                    <a:pt x="489" y="1"/>
                  </a:moveTo>
                  <a:cubicBezTo>
                    <a:pt x="338" y="1"/>
                    <a:pt x="157" y="106"/>
                    <a:pt x="1" y="262"/>
                  </a:cubicBezTo>
                  <a:lnTo>
                    <a:pt x="1" y="1334"/>
                  </a:lnTo>
                  <a:cubicBezTo>
                    <a:pt x="191" y="1334"/>
                    <a:pt x="525" y="1191"/>
                    <a:pt x="691" y="905"/>
                  </a:cubicBezTo>
                  <a:cubicBezTo>
                    <a:pt x="882" y="548"/>
                    <a:pt x="882" y="167"/>
                    <a:pt x="644" y="48"/>
                  </a:cubicBezTo>
                  <a:cubicBezTo>
                    <a:pt x="598" y="16"/>
                    <a:pt x="546" y="1"/>
                    <a:pt x="489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53"/>
            <p:cNvSpPr/>
            <p:nvPr/>
          </p:nvSpPr>
          <p:spPr>
            <a:xfrm>
              <a:off x="7368439" y="4126204"/>
              <a:ext cx="113789" cy="28482"/>
            </a:xfrm>
            <a:custGeom>
              <a:avLst/>
              <a:gdLst/>
              <a:ahLst/>
              <a:cxnLst/>
              <a:rect l="l" t="t" r="r" b="b"/>
              <a:pathLst>
                <a:path w="3240" h="811" extrusionOk="0">
                  <a:moveTo>
                    <a:pt x="572" y="1"/>
                  </a:moveTo>
                  <a:cubicBezTo>
                    <a:pt x="358" y="72"/>
                    <a:pt x="167" y="215"/>
                    <a:pt x="0" y="405"/>
                  </a:cubicBezTo>
                  <a:cubicBezTo>
                    <a:pt x="477" y="667"/>
                    <a:pt x="1048" y="810"/>
                    <a:pt x="1620" y="810"/>
                  </a:cubicBezTo>
                  <a:cubicBezTo>
                    <a:pt x="2215" y="810"/>
                    <a:pt x="2763" y="667"/>
                    <a:pt x="3239" y="405"/>
                  </a:cubicBezTo>
                  <a:cubicBezTo>
                    <a:pt x="3096" y="215"/>
                    <a:pt x="2882" y="72"/>
                    <a:pt x="2692" y="1"/>
                  </a:cubicBezTo>
                  <a:cubicBezTo>
                    <a:pt x="2358" y="120"/>
                    <a:pt x="2001" y="191"/>
                    <a:pt x="1620" y="191"/>
                  </a:cubicBezTo>
                  <a:cubicBezTo>
                    <a:pt x="1263" y="191"/>
                    <a:pt x="882" y="120"/>
                    <a:pt x="5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53"/>
            <p:cNvSpPr/>
            <p:nvPr/>
          </p:nvSpPr>
          <p:spPr>
            <a:xfrm>
              <a:off x="7425300" y="4126204"/>
              <a:ext cx="56930" cy="28482"/>
            </a:xfrm>
            <a:custGeom>
              <a:avLst/>
              <a:gdLst/>
              <a:ahLst/>
              <a:cxnLst/>
              <a:rect l="l" t="t" r="r" b="b"/>
              <a:pathLst>
                <a:path w="1621" h="811" extrusionOk="0">
                  <a:moveTo>
                    <a:pt x="1073" y="1"/>
                  </a:moveTo>
                  <a:cubicBezTo>
                    <a:pt x="739" y="120"/>
                    <a:pt x="382" y="191"/>
                    <a:pt x="1" y="191"/>
                  </a:cubicBezTo>
                  <a:lnTo>
                    <a:pt x="1" y="810"/>
                  </a:lnTo>
                  <a:cubicBezTo>
                    <a:pt x="596" y="810"/>
                    <a:pt x="1144" y="667"/>
                    <a:pt x="1620" y="405"/>
                  </a:cubicBezTo>
                  <a:cubicBezTo>
                    <a:pt x="1477" y="215"/>
                    <a:pt x="1263" y="72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53"/>
            <p:cNvSpPr/>
            <p:nvPr/>
          </p:nvSpPr>
          <p:spPr>
            <a:xfrm>
              <a:off x="7411111" y="4128698"/>
              <a:ext cx="29290" cy="29325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405" y="1"/>
                  </a:moveTo>
                  <a:cubicBezTo>
                    <a:pt x="191" y="1"/>
                    <a:pt x="0" y="192"/>
                    <a:pt x="0" y="430"/>
                  </a:cubicBezTo>
                  <a:cubicBezTo>
                    <a:pt x="0" y="668"/>
                    <a:pt x="191" y="834"/>
                    <a:pt x="405" y="834"/>
                  </a:cubicBezTo>
                  <a:cubicBezTo>
                    <a:pt x="643" y="834"/>
                    <a:pt x="834" y="668"/>
                    <a:pt x="834" y="430"/>
                  </a:cubicBezTo>
                  <a:cubicBezTo>
                    <a:pt x="834" y="192"/>
                    <a:pt x="643" y="1"/>
                    <a:pt x="4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53"/>
            <p:cNvSpPr/>
            <p:nvPr/>
          </p:nvSpPr>
          <p:spPr>
            <a:xfrm>
              <a:off x="7425300" y="4128698"/>
              <a:ext cx="15102" cy="29325"/>
            </a:xfrm>
            <a:custGeom>
              <a:avLst/>
              <a:gdLst/>
              <a:ahLst/>
              <a:cxnLst/>
              <a:rect l="l" t="t" r="r" b="b"/>
              <a:pathLst>
                <a:path w="430" h="835" extrusionOk="0">
                  <a:moveTo>
                    <a:pt x="1" y="1"/>
                  </a:moveTo>
                  <a:lnTo>
                    <a:pt x="1" y="834"/>
                  </a:lnTo>
                  <a:cubicBezTo>
                    <a:pt x="120" y="834"/>
                    <a:pt x="215" y="787"/>
                    <a:pt x="310" y="715"/>
                  </a:cubicBezTo>
                  <a:cubicBezTo>
                    <a:pt x="382" y="644"/>
                    <a:pt x="430" y="549"/>
                    <a:pt x="430" y="430"/>
                  </a:cubicBezTo>
                  <a:cubicBezTo>
                    <a:pt x="430" y="311"/>
                    <a:pt x="358" y="192"/>
                    <a:pt x="287" y="120"/>
                  </a:cubicBezTo>
                  <a:cubicBezTo>
                    <a:pt x="215" y="49"/>
                    <a:pt x="120" y="1"/>
                    <a:pt x="1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6" name="Google Shape;3416;p53"/>
          <p:cNvGrpSpPr/>
          <p:nvPr/>
        </p:nvGrpSpPr>
        <p:grpSpPr>
          <a:xfrm>
            <a:off x="8059304" y="4076859"/>
            <a:ext cx="364687" cy="363844"/>
            <a:chOff x="8059304" y="4076859"/>
            <a:chExt cx="364687" cy="363844"/>
          </a:xfrm>
        </p:grpSpPr>
        <p:sp>
          <p:nvSpPr>
            <p:cNvPr id="3417" name="Google Shape;3417;p53"/>
            <p:cNvSpPr/>
            <p:nvPr/>
          </p:nvSpPr>
          <p:spPr>
            <a:xfrm>
              <a:off x="8059304" y="4076859"/>
              <a:ext cx="363843" cy="363843"/>
            </a:xfrm>
            <a:custGeom>
              <a:avLst/>
              <a:gdLst/>
              <a:ahLst/>
              <a:cxnLst/>
              <a:rect l="l" t="t" r="r" b="b"/>
              <a:pathLst>
                <a:path w="10360" h="10360" extrusionOk="0">
                  <a:moveTo>
                    <a:pt x="5168" y="0"/>
                  </a:moveTo>
                  <a:cubicBezTo>
                    <a:pt x="2310" y="0"/>
                    <a:pt x="0" y="2310"/>
                    <a:pt x="0" y="5168"/>
                  </a:cubicBezTo>
                  <a:cubicBezTo>
                    <a:pt x="0" y="8050"/>
                    <a:pt x="2310" y="10360"/>
                    <a:pt x="5168" y="10360"/>
                  </a:cubicBezTo>
                  <a:cubicBezTo>
                    <a:pt x="8050" y="10360"/>
                    <a:pt x="10360" y="8050"/>
                    <a:pt x="10360" y="5168"/>
                  </a:cubicBezTo>
                  <a:cubicBezTo>
                    <a:pt x="10360" y="2310"/>
                    <a:pt x="8050" y="0"/>
                    <a:pt x="5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53"/>
            <p:cNvSpPr/>
            <p:nvPr/>
          </p:nvSpPr>
          <p:spPr>
            <a:xfrm>
              <a:off x="8106963" y="4114509"/>
              <a:ext cx="317028" cy="326195"/>
            </a:xfrm>
            <a:custGeom>
              <a:avLst/>
              <a:gdLst/>
              <a:ahLst/>
              <a:cxnLst/>
              <a:rect l="l" t="t" r="r" b="b"/>
              <a:pathLst>
                <a:path w="9027" h="9288" extrusionOk="0">
                  <a:moveTo>
                    <a:pt x="2096" y="0"/>
                  </a:moveTo>
                  <a:lnTo>
                    <a:pt x="2096" y="405"/>
                  </a:lnTo>
                  <a:lnTo>
                    <a:pt x="1" y="6882"/>
                  </a:lnTo>
                  <a:lnTo>
                    <a:pt x="2120" y="9002"/>
                  </a:lnTo>
                  <a:cubicBezTo>
                    <a:pt x="2668" y="9192"/>
                    <a:pt x="3239" y="9288"/>
                    <a:pt x="3835" y="9288"/>
                  </a:cubicBezTo>
                  <a:cubicBezTo>
                    <a:pt x="6693" y="9288"/>
                    <a:pt x="9026" y="6978"/>
                    <a:pt x="9026" y="4096"/>
                  </a:cubicBezTo>
                  <a:cubicBezTo>
                    <a:pt x="9026" y="3858"/>
                    <a:pt x="9003" y="3644"/>
                    <a:pt x="8979" y="3406"/>
                  </a:cubicBezTo>
                  <a:lnTo>
                    <a:pt x="5549" y="0"/>
                  </a:lnTo>
                  <a:lnTo>
                    <a:pt x="4692" y="0"/>
                  </a:lnTo>
                  <a:lnTo>
                    <a:pt x="4692" y="405"/>
                  </a:lnTo>
                  <a:lnTo>
                    <a:pt x="3382" y="405"/>
                  </a:lnTo>
                  <a:lnTo>
                    <a:pt x="2954" y="0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53"/>
            <p:cNvSpPr/>
            <p:nvPr/>
          </p:nvSpPr>
          <p:spPr>
            <a:xfrm>
              <a:off x="8180576" y="4114509"/>
              <a:ext cx="30976" cy="19246"/>
            </a:xfrm>
            <a:custGeom>
              <a:avLst/>
              <a:gdLst/>
              <a:ahLst/>
              <a:cxnLst/>
              <a:rect l="l" t="t" r="r" b="b"/>
              <a:pathLst>
                <a:path w="882" h="548" extrusionOk="0">
                  <a:moveTo>
                    <a:pt x="0" y="0"/>
                  </a:moveTo>
                  <a:lnTo>
                    <a:pt x="0" y="548"/>
                  </a:lnTo>
                  <a:lnTo>
                    <a:pt x="881" y="548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53"/>
            <p:cNvSpPr/>
            <p:nvPr/>
          </p:nvSpPr>
          <p:spPr>
            <a:xfrm>
              <a:off x="8270908" y="4114509"/>
              <a:ext cx="30976" cy="19246"/>
            </a:xfrm>
            <a:custGeom>
              <a:avLst/>
              <a:gdLst/>
              <a:ahLst/>
              <a:cxnLst/>
              <a:rect l="l" t="t" r="r" b="b"/>
              <a:pathLst>
                <a:path w="882" h="548" extrusionOk="0">
                  <a:moveTo>
                    <a:pt x="0" y="0"/>
                  </a:moveTo>
                  <a:lnTo>
                    <a:pt x="0" y="548"/>
                  </a:lnTo>
                  <a:lnTo>
                    <a:pt x="881" y="548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53"/>
            <p:cNvSpPr/>
            <p:nvPr/>
          </p:nvSpPr>
          <p:spPr>
            <a:xfrm>
              <a:off x="8106963" y="4128698"/>
              <a:ext cx="268528" cy="258483"/>
            </a:xfrm>
            <a:custGeom>
              <a:avLst/>
              <a:gdLst/>
              <a:ahLst/>
              <a:cxnLst/>
              <a:rect l="l" t="t" r="r" b="b"/>
              <a:pathLst>
                <a:path w="7646" h="7360" extrusionOk="0">
                  <a:moveTo>
                    <a:pt x="2096" y="1"/>
                  </a:moveTo>
                  <a:lnTo>
                    <a:pt x="1" y="6478"/>
                  </a:lnTo>
                  <a:cubicBezTo>
                    <a:pt x="1" y="6478"/>
                    <a:pt x="402" y="6384"/>
                    <a:pt x="860" y="6384"/>
                  </a:cubicBezTo>
                  <a:cubicBezTo>
                    <a:pt x="1231" y="6384"/>
                    <a:pt x="1640" y="6446"/>
                    <a:pt x="1906" y="6669"/>
                  </a:cubicBezTo>
                  <a:cubicBezTo>
                    <a:pt x="2430" y="7145"/>
                    <a:pt x="3097" y="7360"/>
                    <a:pt x="3811" y="7360"/>
                  </a:cubicBezTo>
                  <a:cubicBezTo>
                    <a:pt x="4525" y="7360"/>
                    <a:pt x="5216" y="7145"/>
                    <a:pt x="5740" y="6669"/>
                  </a:cubicBezTo>
                  <a:cubicBezTo>
                    <a:pt x="5995" y="6446"/>
                    <a:pt x="6403" y="6384"/>
                    <a:pt x="6776" y="6384"/>
                  </a:cubicBezTo>
                  <a:cubicBezTo>
                    <a:pt x="7237" y="6384"/>
                    <a:pt x="7645" y="6478"/>
                    <a:pt x="7645" y="6478"/>
                  </a:cubicBezTo>
                  <a:lnTo>
                    <a:pt x="55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53"/>
            <p:cNvSpPr/>
            <p:nvPr/>
          </p:nvSpPr>
          <p:spPr>
            <a:xfrm>
              <a:off x="8240774" y="4128698"/>
              <a:ext cx="134720" cy="258483"/>
            </a:xfrm>
            <a:custGeom>
              <a:avLst/>
              <a:gdLst/>
              <a:ahLst/>
              <a:cxnLst/>
              <a:rect l="l" t="t" r="r" b="b"/>
              <a:pathLst>
                <a:path w="3836" h="7360" extrusionOk="0">
                  <a:moveTo>
                    <a:pt x="1" y="1"/>
                  </a:moveTo>
                  <a:lnTo>
                    <a:pt x="1" y="7360"/>
                  </a:lnTo>
                  <a:cubicBezTo>
                    <a:pt x="715" y="7360"/>
                    <a:pt x="1406" y="7145"/>
                    <a:pt x="1930" y="6669"/>
                  </a:cubicBezTo>
                  <a:cubicBezTo>
                    <a:pt x="2185" y="6446"/>
                    <a:pt x="2593" y="6384"/>
                    <a:pt x="2966" y="6384"/>
                  </a:cubicBezTo>
                  <a:cubicBezTo>
                    <a:pt x="3427" y="6384"/>
                    <a:pt x="3835" y="6478"/>
                    <a:pt x="3835" y="6478"/>
                  </a:cubicBezTo>
                  <a:lnTo>
                    <a:pt x="1739" y="1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53"/>
            <p:cNvSpPr/>
            <p:nvPr/>
          </p:nvSpPr>
          <p:spPr>
            <a:xfrm>
              <a:off x="8170532" y="4239118"/>
              <a:ext cx="30976" cy="140550"/>
            </a:xfrm>
            <a:custGeom>
              <a:avLst/>
              <a:gdLst/>
              <a:ahLst/>
              <a:cxnLst/>
              <a:rect l="l" t="t" r="r" b="b"/>
              <a:pathLst>
                <a:path w="882" h="4002" extrusionOk="0">
                  <a:moveTo>
                    <a:pt x="882" y="0"/>
                  </a:moveTo>
                  <a:lnTo>
                    <a:pt x="1" y="3454"/>
                  </a:lnTo>
                  <a:cubicBezTo>
                    <a:pt x="24" y="3477"/>
                    <a:pt x="48" y="3501"/>
                    <a:pt x="72" y="3525"/>
                  </a:cubicBezTo>
                  <a:cubicBezTo>
                    <a:pt x="310" y="3739"/>
                    <a:pt x="596" y="3906"/>
                    <a:pt x="882" y="400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53"/>
            <p:cNvSpPr/>
            <p:nvPr/>
          </p:nvSpPr>
          <p:spPr>
            <a:xfrm>
              <a:off x="8280952" y="4239118"/>
              <a:ext cx="30976" cy="140550"/>
            </a:xfrm>
            <a:custGeom>
              <a:avLst/>
              <a:gdLst/>
              <a:ahLst/>
              <a:cxnLst/>
              <a:rect l="l" t="t" r="r" b="b"/>
              <a:pathLst>
                <a:path w="882" h="4002" extrusionOk="0">
                  <a:moveTo>
                    <a:pt x="0" y="0"/>
                  </a:moveTo>
                  <a:lnTo>
                    <a:pt x="0" y="4001"/>
                  </a:lnTo>
                  <a:cubicBezTo>
                    <a:pt x="286" y="3906"/>
                    <a:pt x="548" y="3739"/>
                    <a:pt x="786" y="3525"/>
                  </a:cubicBezTo>
                  <a:cubicBezTo>
                    <a:pt x="834" y="3501"/>
                    <a:pt x="857" y="3477"/>
                    <a:pt x="881" y="34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5" name="Google Shape;3425;p53"/>
          <p:cNvGrpSpPr/>
          <p:nvPr/>
        </p:nvGrpSpPr>
        <p:grpSpPr>
          <a:xfrm>
            <a:off x="7243829" y="1661378"/>
            <a:ext cx="365530" cy="364694"/>
            <a:chOff x="7243829" y="1661378"/>
            <a:chExt cx="365530" cy="364694"/>
          </a:xfrm>
        </p:grpSpPr>
        <p:sp>
          <p:nvSpPr>
            <p:cNvPr id="3426" name="Google Shape;3426;p53"/>
            <p:cNvSpPr/>
            <p:nvPr/>
          </p:nvSpPr>
          <p:spPr>
            <a:xfrm>
              <a:off x="7243829" y="1661378"/>
              <a:ext cx="363843" cy="359137"/>
            </a:xfrm>
            <a:custGeom>
              <a:avLst/>
              <a:gdLst/>
              <a:ahLst/>
              <a:cxnLst/>
              <a:rect l="l" t="t" r="r" b="b"/>
              <a:pathLst>
                <a:path w="10360" h="10226" extrusionOk="0">
                  <a:moveTo>
                    <a:pt x="5168" y="1"/>
                  </a:moveTo>
                  <a:cubicBezTo>
                    <a:pt x="2310" y="1"/>
                    <a:pt x="0" y="2334"/>
                    <a:pt x="0" y="5192"/>
                  </a:cubicBezTo>
                  <a:cubicBezTo>
                    <a:pt x="0" y="7574"/>
                    <a:pt x="1596" y="9574"/>
                    <a:pt x="3763" y="10193"/>
                  </a:cubicBezTo>
                  <a:cubicBezTo>
                    <a:pt x="3797" y="10202"/>
                    <a:pt x="3830" y="10206"/>
                    <a:pt x="3864" y="10206"/>
                  </a:cubicBezTo>
                  <a:cubicBezTo>
                    <a:pt x="4280" y="10206"/>
                    <a:pt x="4679" y="9574"/>
                    <a:pt x="5120" y="9574"/>
                  </a:cubicBezTo>
                  <a:cubicBezTo>
                    <a:pt x="5545" y="9574"/>
                    <a:pt x="5991" y="10225"/>
                    <a:pt x="6379" y="10225"/>
                  </a:cubicBezTo>
                  <a:cubicBezTo>
                    <a:pt x="6405" y="10225"/>
                    <a:pt x="6429" y="10223"/>
                    <a:pt x="6454" y="10217"/>
                  </a:cubicBezTo>
                  <a:cubicBezTo>
                    <a:pt x="8692" y="9645"/>
                    <a:pt x="10359" y="7621"/>
                    <a:pt x="10359" y="5192"/>
                  </a:cubicBezTo>
                  <a:cubicBezTo>
                    <a:pt x="10359" y="2334"/>
                    <a:pt x="8049" y="1"/>
                    <a:pt x="51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53"/>
            <p:cNvSpPr/>
            <p:nvPr/>
          </p:nvSpPr>
          <p:spPr>
            <a:xfrm>
              <a:off x="7289803" y="1691476"/>
              <a:ext cx="319557" cy="329882"/>
            </a:xfrm>
            <a:custGeom>
              <a:avLst/>
              <a:gdLst/>
              <a:ahLst/>
              <a:cxnLst/>
              <a:rect l="l" t="t" r="r" b="b"/>
              <a:pathLst>
                <a:path w="9099" h="9393" extrusionOk="0">
                  <a:moveTo>
                    <a:pt x="3383" y="1"/>
                  </a:moveTo>
                  <a:lnTo>
                    <a:pt x="3811" y="1287"/>
                  </a:lnTo>
                  <a:lnTo>
                    <a:pt x="4264" y="1763"/>
                  </a:lnTo>
                  <a:lnTo>
                    <a:pt x="4288" y="1906"/>
                  </a:lnTo>
                  <a:lnTo>
                    <a:pt x="4288" y="1906"/>
                  </a:lnTo>
                  <a:lnTo>
                    <a:pt x="3240" y="882"/>
                  </a:lnTo>
                  <a:lnTo>
                    <a:pt x="453" y="2025"/>
                  </a:lnTo>
                  <a:lnTo>
                    <a:pt x="453" y="3525"/>
                  </a:lnTo>
                  <a:lnTo>
                    <a:pt x="1120" y="4168"/>
                  </a:lnTo>
                  <a:lnTo>
                    <a:pt x="882" y="4026"/>
                  </a:lnTo>
                  <a:lnTo>
                    <a:pt x="1" y="3668"/>
                  </a:lnTo>
                  <a:lnTo>
                    <a:pt x="49" y="4883"/>
                  </a:lnTo>
                  <a:lnTo>
                    <a:pt x="2478" y="7312"/>
                  </a:lnTo>
                  <a:lnTo>
                    <a:pt x="2478" y="9336"/>
                  </a:lnTo>
                  <a:cubicBezTo>
                    <a:pt x="2514" y="9348"/>
                    <a:pt x="2551" y="9354"/>
                    <a:pt x="2588" y="9354"/>
                  </a:cubicBezTo>
                  <a:cubicBezTo>
                    <a:pt x="2980" y="9354"/>
                    <a:pt x="3378" y="8717"/>
                    <a:pt x="3835" y="8717"/>
                  </a:cubicBezTo>
                  <a:cubicBezTo>
                    <a:pt x="4261" y="8717"/>
                    <a:pt x="4708" y="9392"/>
                    <a:pt x="5097" y="9392"/>
                  </a:cubicBezTo>
                  <a:cubicBezTo>
                    <a:pt x="5121" y="9392"/>
                    <a:pt x="5145" y="9389"/>
                    <a:pt x="5169" y="9384"/>
                  </a:cubicBezTo>
                  <a:cubicBezTo>
                    <a:pt x="7431" y="8812"/>
                    <a:pt x="9098" y="6764"/>
                    <a:pt x="9098" y="4335"/>
                  </a:cubicBezTo>
                  <a:cubicBezTo>
                    <a:pt x="9098" y="3906"/>
                    <a:pt x="9027" y="3478"/>
                    <a:pt x="8931" y="3073"/>
                  </a:cubicBezTo>
                  <a:lnTo>
                    <a:pt x="7645" y="1787"/>
                  </a:lnTo>
                  <a:lnTo>
                    <a:pt x="4811" y="739"/>
                  </a:lnTo>
                  <a:lnTo>
                    <a:pt x="4764" y="787"/>
                  </a:lnTo>
                  <a:lnTo>
                    <a:pt x="4264" y="31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28" name="Google Shape;3428;p53"/>
            <p:cNvGrpSpPr/>
            <p:nvPr/>
          </p:nvGrpSpPr>
          <p:grpSpPr>
            <a:xfrm>
              <a:off x="7363357" y="1787675"/>
              <a:ext cx="123043" cy="238397"/>
              <a:chOff x="7363357" y="1787675"/>
              <a:chExt cx="123043" cy="238397"/>
            </a:xfrm>
          </p:grpSpPr>
          <p:sp>
            <p:nvSpPr>
              <p:cNvPr id="3429" name="Google Shape;3429;p53"/>
              <p:cNvSpPr/>
              <p:nvPr/>
            </p:nvSpPr>
            <p:spPr>
              <a:xfrm>
                <a:off x="7375955" y="1921484"/>
                <a:ext cx="94543" cy="103744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2954" extrusionOk="0">
                    <a:moveTo>
                      <a:pt x="1" y="1"/>
                    </a:moveTo>
                    <a:lnTo>
                      <a:pt x="1" y="2763"/>
                    </a:lnTo>
                    <a:cubicBezTo>
                      <a:pt x="429" y="2882"/>
                      <a:pt x="882" y="2954"/>
                      <a:pt x="1358" y="2954"/>
                    </a:cubicBezTo>
                    <a:lnTo>
                      <a:pt x="1406" y="2954"/>
                    </a:lnTo>
                    <a:cubicBezTo>
                      <a:pt x="1858" y="2954"/>
                      <a:pt x="2287" y="2906"/>
                      <a:pt x="2692" y="2811"/>
                    </a:cubicBezTo>
                    <a:lnTo>
                      <a:pt x="269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0" name="Google Shape;3430;p53"/>
              <p:cNvSpPr/>
              <p:nvPr/>
            </p:nvSpPr>
            <p:spPr>
              <a:xfrm>
                <a:off x="7423649" y="1921484"/>
                <a:ext cx="46850" cy="103744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2954" extrusionOk="0">
                    <a:moveTo>
                      <a:pt x="0" y="1"/>
                    </a:moveTo>
                    <a:lnTo>
                      <a:pt x="0" y="2954"/>
                    </a:lnTo>
                    <a:lnTo>
                      <a:pt x="48" y="2954"/>
                    </a:lnTo>
                    <a:cubicBezTo>
                      <a:pt x="477" y="2954"/>
                      <a:pt x="929" y="2906"/>
                      <a:pt x="1334" y="2811"/>
                    </a:cubicBezTo>
                    <a:lnTo>
                      <a:pt x="1334" y="1"/>
                    </a:lnTo>
                    <a:close/>
                  </a:path>
                </a:pathLst>
              </a:custGeom>
              <a:solidFill>
                <a:srgbClr val="FFD1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1" name="Google Shape;3431;p53"/>
              <p:cNvSpPr/>
              <p:nvPr/>
            </p:nvSpPr>
            <p:spPr>
              <a:xfrm>
                <a:off x="7363416" y="1816964"/>
                <a:ext cx="119654" cy="116282"/>
              </a:xfrm>
              <a:custGeom>
                <a:avLst/>
                <a:gdLst/>
                <a:ahLst/>
                <a:cxnLst/>
                <a:rect l="l" t="t" r="r" b="b"/>
                <a:pathLst>
                  <a:path w="3407" h="3311" extrusionOk="0">
                    <a:moveTo>
                      <a:pt x="596" y="0"/>
                    </a:moveTo>
                    <a:cubicBezTo>
                      <a:pt x="286" y="0"/>
                      <a:pt x="1" y="286"/>
                      <a:pt x="1" y="595"/>
                    </a:cubicBezTo>
                    <a:lnTo>
                      <a:pt x="1" y="2382"/>
                    </a:lnTo>
                    <a:cubicBezTo>
                      <a:pt x="1" y="2882"/>
                      <a:pt x="429" y="3310"/>
                      <a:pt x="929" y="3310"/>
                    </a:cubicBezTo>
                    <a:lnTo>
                      <a:pt x="2477" y="3310"/>
                    </a:lnTo>
                    <a:cubicBezTo>
                      <a:pt x="3001" y="3310"/>
                      <a:pt x="3406" y="2882"/>
                      <a:pt x="3406" y="2382"/>
                    </a:cubicBezTo>
                    <a:lnTo>
                      <a:pt x="3406" y="595"/>
                    </a:lnTo>
                    <a:cubicBezTo>
                      <a:pt x="3406" y="286"/>
                      <a:pt x="3144" y="0"/>
                      <a:pt x="28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2" name="Google Shape;3432;p53"/>
              <p:cNvSpPr/>
              <p:nvPr/>
            </p:nvSpPr>
            <p:spPr>
              <a:xfrm>
                <a:off x="7363357" y="1806242"/>
                <a:ext cx="31819" cy="61917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763" extrusionOk="0">
                    <a:moveTo>
                      <a:pt x="358" y="0"/>
                    </a:moveTo>
                    <a:cubicBezTo>
                      <a:pt x="167" y="0"/>
                      <a:pt x="1" y="143"/>
                      <a:pt x="1" y="358"/>
                    </a:cubicBezTo>
                    <a:lnTo>
                      <a:pt x="1" y="1405"/>
                    </a:lnTo>
                    <a:cubicBezTo>
                      <a:pt x="1" y="1620"/>
                      <a:pt x="167" y="1763"/>
                      <a:pt x="358" y="1763"/>
                    </a:cubicBezTo>
                    <a:lnTo>
                      <a:pt x="548" y="1763"/>
                    </a:lnTo>
                    <a:cubicBezTo>
                      <a:pt x="739" y="1763"/>
                      <a:pt x="906" y="1620"/>
                      <a:pt x="906" y="1429"/>
                    </a:cubicBezTo>
                    <a:lnTo>
                      <a:pt x="906" y="358"/>
                    </a:lnTo>
                    <a:cubicBezTo>
                      <a:pt x="906" y="143"/>
                      <a:pt x="739" y="0"/>
                      <a:pt x="548" y="0"/>
                    </a:cubicBezTo>
                    <a:close/>
                  </a:path>
                </a:pathLst>
              </a:custGeom>
              <a:solidFill>
                <a:srgbClr val="191919">
                  <a:alpha val="223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3" name="Google Shape;3433;p53"/>
              <p:cNvSpPr/>
              <p:nvPr/>
            </p:nvSpPr>
            <p:spPr>
              <a:xfrm>
                <a:off x="7393456" y="1797040"/>
                <a:ext cx="31011" cy="65253"/>
              </a:xfrm>
              <a:custGeom>
                <a:avLst/>
                <a:gdLst/>
                <a:ahLst/>
                <a:cxnLst/>
                <a:rect l="l" t="t" r="r" b="b"/>
                <a:pathLst>
                  <a:path w="883" h="1858" extrusionOk="0">
                    <a:moveTo>
                      <a:pt x="358" y="0"/>
                    </a:moveTo>
                    <a:cubicBezTo>
                      <a:pt x="168" y="0"/>
                      <a:pt x="1" y="167"/>
                      <a:pt x="1" y="358"/>
                    </a:cubicBezTo>
                    <a:lnTo>
                      <a:pt x="1" y="1501"/>
                    </a:lnTo>
                    <a:cubicBezTo>
                      <a:pt x="1" y="1691"/>
                      <a:pt x="168" y="1858"/>
                      <a:pt x="358" y="1858"/>
                    </a:cubicBezTo>
                    <a:lnTo>
                      <a:pt x="525" y="1858"/>
                    </a:lnTo>
                    <a:cubicBezTo>
                      <a:pt x="739" y="1858"/>
                      <a:pt x="882" y="1691"/>
                      <a:pt x="882" y="1501"/>
                    </a:cubicBezTo>
                    <a:lnTo>
                      <a:pt x="882" y="358"/>
                    </a:lnTo>
                    <a:cubicBezTo>
                      <a:pt x="882" y="167"/>
                      <a:pt x="739" y="0"/>
                      <a:pt x="525" y="0"/>
                    </a:cubicBezTo>
                    <a:close/>
                  </a:path>
                </a:pathLst>
              </a:custGeom>
              <a:solidFill>
                <a:srgbClr val="191919">
                  <a:alpha val="223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4" name="Google Shape;3434;p53"/>
              <p:cNvSpPr/>
              <p:nvPr/>
            </p:nvSpPr>
            <p:spPr>
              <a:xfrm>
                <a:off x="7423589" y="1792018"/>
                <a:ext cx="30976" cy="70275"/>
              </a:xfrm>
              <a:custGeom>
                <a:avLst/>
                <a:gdLst/>
                <a:ahLst/>
                <a:cxnLst/>
                <a:rect l="l" t="t" r="r" b="b"/>
                <a:pathLst>
                  <a:path w="882" h="2001" extrusionOk="0">
                    <a:moveTo>
                      <a:pt x="357" y="1"/>
                    </a:moveTo>
                    <a:cubicBezTo>
                      <a:pt x="167" y="1"/>
                      <a:pt x="0" y="143"/>
                      <a:pt x="0" y="358"/>
                    </a:cubicBezTo>
                    <a:lnTo>
                      <a:pt x="0" y="1644"/>
                    </a:lnTo>
                    <a:cubicBezTo>
                      <a:pt x="0" y="1834"/>
                      <a:pt x="167" y="2001"/>
                      <a:pt x="357" y="2001"/>
                    </a:cubicBezTo>
                    <a:lnTo>
                      <a:pt x="524" y="2001"/>
                    </a:lnTo>
                    <a:cubicBezTo>
                      <a:pt x="715" y="2001"/>
                      <a:pt x="881" y="1834"/>
                      <a:pt x="881" y="1644"/>
                    </a:cubicBezTo>
                    <a:lnTo>
                      <a:pt x="881" y="358"/>
                    </a:lnTo>
                    <a:cubicBezTo>
                      <a:pt x="881" y="143"/>
                      <a:pt x="715" y="1"/>
                      <a:pt x="524" y="1"/>
                    </a:cubicBezTo>
                    <a:close/>
                  </a:path>
                </a:pathLst>
              </a:custGeom>
              <a:solidFill>
                <a:srgbClr val="191919">
                  <a:alpha val="223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5" name="Google Shape;3435;p53"/>
              <p:cNvSpPr/>
              <p:nvPr/>
            </p:nvSpPr>
            <p:spPr>
              <a:xfrm>
                <a:off x="7453688" y="1802063"/>
                <a:ext cx="31819" cy="65253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858" extrusionOk="0">
                    <a:moveTo>
                      <a:pt x="358" y="0"/>
                    </a:moveTo>
                    <a:cubicBezTo>
                      <a:pt x="167" y="0"/>
                      <a:pt x="1" y="167"/>
                      <a:pt x="1" y="358"/>
                    </a:cubicBezTo>
                    <a:lnTo>
                      <a:pt x="1" y="1501"/>
                    </a:lnTo>
                    <a:cubicBezTo>
                      <a:pt x="1" y="1691"/>
                      <a:pt x="167" y="1858"/>
                      <a:pt x="358" y="1858"/>
                    </a:cubicBezTo>
                    <a:lnTo>
                      <a:pt x="548" y="1858"/>
                    </a:lnTo>
                    <a:cubicBezTo>
                      <a:pt x="739" y="1858"/>
                      <a:pt x="906" y="1691"/>
                      <a:pt x="906" y="1501"/>
                    </a:cubicBezTo>
                    <a:lnTo>
                      <a:pt x="906" y="358"/>
                    </a:lnTo>
                    <a:cubicBezTo>
                      <a:pt x="906" y="167"/>
                      <a:pt x="739" y="0"/>
                      <a:pt x="548" y="0"/>
                    </a:cubicBezTo>
                    <a:close/>
                  </a:path>
                </a:pathLst>
              </a:custGeom>
              <a:solidFill>
                <a:srgbClr val="191919">
                  <a:alpha val="223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6" name="Google Shape;3436;p53"/>
              <p:cNvSpPr/>
              <p:nvPr/>
            </p:nvSpPr>
            <p:spPr>
              <a:xfrm>
                <a:off x="7363416" y="1801897"/>
                <a:ext cx="31819" cy="61917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763" extrusionOk="0">
                    <a:moveTo>
                      <a:pt x="358" y="0"/>
                    </a:moveTo>
                    <a:cubicBezTo>
                      <a:pt x="167" y="0"/>
                      <a:pt x="1" y="143"/>
                      <a:pt x="1" y="358"/>
                    </a:cubicBezTo>
                    <a:lnTo>
                      <a:pt x="1" y="1405"/>
                    </a:lnTo>
                    <a:cubicBezTo>
                      <a:pt x="1" y="1620"/>
                      <a:pt x="167" y="1763"/>
                      <a:pt x="358" y="1763"/>
                    </a:cubicBezTo>
                    <a:lnTo>
                      <a:pt x="548" y="1763"/>
                    </a:lnTo>
                    <a:cubicBezTo>
                      <a:pt x="739" y="1763"/>
                      <a:pt x="906" y="1620"/>
                      <a:pt x="906" y="1429"/>
                    </a:cubicBezTo>
                    <a:lnTo>
                      <a:pt x="906" y="358"/>
                    </a:lnTo>
                    <a:cubicBezTo>
                      <a:pt x="906" y="143"/>
                      <a:pt x="739" y="0"/>
                      <a:pt x="5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7" name="Google Shape;3437;p53"/>
              <p:cNvSpPr/>
              <p:nvPr/>
            </p:nvSpPr>
            <p:spPr>
              <a:xfrm>
                <a:off x="7396875" y="1792700"/>
                <a:ext cx="27649" cy="65248"/>
              </a:xfrm>
              <a:custGeom>
                <a:avLst/>
                <a:gdLst/>
                <a:ahLst/>
                <a:cxnLst/>
                <a:rect l="l" t="t" r="r" b="b"/>
                <a:pathLst>
                  <a:path w="883" h="1858" extrusionOk="0">
                    <a:moveTo>
                      <a:pt x="358" y="0"/>
                    </a:moveTo>
                    <a:cubicBezTo>
                      <a:pt x="168" y="0"/>
                      <a:pt x="1" y="167"/>
                      <a:pt x="1" y="358"/>
                    </a:cubicBezTo>
                    <a:lnTo>
                      <a:pt x="1" y="1501"/>
                    </a:lnTo>
                    <a:cubicBezTo>
                      <a:pt x="1" y="1691"/>
                      <a:pt x="168" y="1858"/>
                      <a:pt x="358" y="1858"/>
                    </a:cubicBezTo>
                    <a:lnTo>
                      <a:pt x="525" y="1858"/>
                    </a:lnTo>
                    <a:cubicBezTo>
                      <a:pt x="739" y="1858"/>
                      <a:pt x="882" y="1691"/>
                      <a:pt x="882" y="1501"/>
                    </a:cubicBezTo>
                    <a:lnTo>
                      <a:pt x="882" y="358"/>
                    </a:lnTo>
                    <a:cubicBezTo>
                      <a:pt x="882" y="167"/>
                      <a:pt x="739" y="0"/>
                      <a:pt x="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8" name="Google Shape;3438;p53"/>
              <p:cNvSpPr/>
              <p:nvPr/>
            </p:nvSpPr>
            <p:spPr>
              <a:xfrm>
                <a:off x="7426150" y="1787675"/>
                <a:ext cx="28475" cy="70275"/>
              </a:xfrm>
              <a:custGeom>
                <a:avLst/>
                <a:gdLst/>
                <a:ahLst/>
                <a:cxnLst/>
                <a:rect l="l" t="t" r="r" b="b"/>
                <a:pathLst>
                  <a:path w="882" h="2001" extrusionOk="0">
                    <a:moveTo>
                      <a:pt x="357" y="1"/>
                    </a:moveTo>
                    <a:cubicBezTo>
                      <a:pt x="167" y="1"/>
                      <a:pt x="0" y="143"/>
                      <a:pt x="0" y="358"/>
                    </a:cubicBezTo>
                    <a:lnTo>
                      <a:pt x="0" y="1644"/>
                    </a:lnTo>
                    <a:cubicBezTo>
                      <a:pt x="0" y="1834"/>
                      <a:pt x="167" y="2001"/>
                      <a:pt x="357" y="2001"/>
                    </a:cubicBezTo>
                    <a:lnTo>
                      <a:pt x="524" y="2001"/>
                    </a:lnTo>
                    <a:cubicBezTo>
                      <a:pt x="715" y="2001"/>
                      <a:pt x="881" y="1834"/>
                      <a:pt x="881" y="1644"/>
                    </a:cubicBezTo>
                    <a:lnTo>
                      <a:pt x="881" y="358"/>
                    </a:lnTo>
                    <a:cubicBezTo>
                      <a:pt x="881" y="143"/>
                      <a:pt x="715" y="1"/>
                      <a:pt x="5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9" name="Google Shape;3439;p53"/>
              <p:cNvSpPr/>
              <p:nvPr/>
            </p:nvSpPr>
            <p:spPr>
              <a:xfrm>
                <a:off x="7456274" y="1797725"/>
                <a:ext cx="29300" cy="65248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858" extrusionOk="0">
                    <a:moveTo>
                      <a:pt x="358" y="0"/>
                    </a:moveTo>
                    <a:cubicBezTo>
                      <a:pt x="167" y="0"/>
                      <a:pt x="1" y="167"/>
                      <a:pt x="1" y="358"/>
                    </a:cubicBezTo>
                    <a:lnTo>
                      <a:pt x="1" y="1501"/>
                    </a:lnTo>
                    <a:cubicBezTo>
                      <a:pt x="1" y="1691"/>
                      <a:pt x="167" y="1858"/>
                      <a:pt x="358" y="1858"/>
                    </a:cubicBezTo>
                    <a:lnTo>
                      <a:pt x="548" y="1858"/>
                    </a:lnTo>
                    <a:cubicBezTo>
                      <a:pt x="739" y="1858"/>
                      <a:pt x="906" y="1691"/>
                      <a:pt x="906" y="1501"/>
                    </a:cubicBezTo>
                    <a:lnTo>
                      <a:pt x="906" y="358"/>
                    </a:lnTo>
                    <a:cubicBezTo>
                      <a:pt x="906" y="167"/>
                      <a:pt x="739" y="0"/>
                      <a:pt x="5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0" name="Google Shape;3440;p53"/>
              <p:cNvSpPr/>
              <p:nvPr/>
            </p:nvSpPr>
            <p:spPr>
              <a:xfrm>
                <a:off x="7419475" y="1845164"/>
                <a:ext cx="62773" cy="89527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2621" extrusionOk="0">
                    <a:moveTo>
                      <a:pt x="0" y="1"/>
                    </a:moveTo>
                    <a:lnTo>
                      <a:pt x="0" y="477"/>
                    </a:lnTo>
                    <a:cubicBezTo>
                      <a:pt x="48" y="524"/>
                      <a:pt x="96" y="572"/>
                      <a:pt x="167" y="620"/>
                    </a:cubicBezTo>
                    <a:cubicBezTo>
                      <a:pt x="334" y="739"/>
                      <a:pt x="524" y="810"/>
                      <a:pt x="738" y="810"/>
                    </a:cubicBezTo>
                    <a:lnTo>
                      <a:pt x="738" y="1144"/>
                    </a:lnTo>
                    <a:cubicBezTo>
                      <a:pt x="429" y="1144"/>
                      <a:pt x="167" y="1286"/>
                      <a:pt x="0" y="1525"/>
                    </a:cubicBezTo>
                    <a:lnTo>
                      <a:pt x="0" y="2620"/>
                    </a:lnTo>
                    <a:lnTo>
                      <a:pt x="834" y="2620"/>
                    </a:lnTo>
                    <a:cubicBezTo>
                      <a:pt x="1358" y="2620"/>
                      <a:pt x="1786" y="2120"/>
                      <a:pt x="1786" y="1620"/>
                    </a:cubicBezTo>
                    <a:lnTo>
                      <a:pt x="1786" y="810"/>
                    </a:lnTo>
                    <a:cubicBezTo>
                      <a:pt x="1786" y="358"/>
                      <a:pt x="1405" y="1"/>
                      <a:pt x="953" y="1"/>
                    </a:cubicBezTo>
                    <a:close/>
                  </a:path>
                </a:pathLst>
              </a:custGeom>
              <a:solidFill>
                <a:srgbClr val="191919">
                  <a:alpha val="223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1" name="Google Shape;3441;p53"/>
              <p:cNvSpPr/>
              <p:nvPr/>
            </p:nvSpPr>
            <p:spPr>
              <a:xfrm>
                <a:off x="7416100" y="1846226"/>
                <a:ext cx="70300" cy="87024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2621" extrusionOk="0">
                    <a:moveTo>
                      <a:pt x="1" y="1"/>
                    </a:moveTo>
                    <a:lnTo>
                      <a:pt x="49" y="143"/>
                    </a:lnTo>
                    <a:cubicBezTo>
                      <a:pt x="191" y="548"/>
                      <a:pt x="549" y="810"/>
                      <a:pt x="977" y="810"/>
                    </a:cubicBezTo>
                    <a:lnTo>
                      <a:pt x="977" y="1144"/>
                    </a:lnTo>
                    <a:cubicBezTo>
                      <a:pt x="477" y="1144"/>
                      <a:pt x="72" y="1525"/>
                      <a:pt x="72" y="2025"/>
                    </a:cubicBezTo>
                    <a:lnTo>
                      <a:pt x="72" y="2620"/>
                    </a:lnTo>
                    <a:lnTo>
                      <a:pt x="977" y="2620"/>
                    </a:lnTo>
                    <a:cubicBezTo>
                      <a:pt x="1549" y="2620"/>
                      <a:pt x="2001" y="2168"/>
                      <a:pt x="2001" y="1620"/>
                    </a:cubicBezTo>
                    <a:lnTo>
                      <a:pt x="2001" y="810"/>
                    </a:lnTo>
                    <a:cubicBezTo>
                      <a:pt x="2001" y="358"/>
                      <a:pt x="1620" y="1"/>
                      <a:pt x="11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2" name="Google Shape;3442;p53"/>
              <p:cNvSpPr/>
              <p:nvPr/>
            </p:nvSpPr>
            <p:spPr>
              <a:xfrm>
                <a:off x="7375955" y="1939887"/>
                <a:ext cx="94543" cy="86184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2454" extrusionOk="0">
                    <a:moveTo>
                      <a:pt x="1" y="1"/>
                    </a:moveTo>
                    <a:lnTo>
                      <a:pt x="1" y="2263"/>
                    </a:lnTo>
                    <a:cubicBezTo>
                      <a:pt x="429" y="2382"/>
                      <a:pt x="882" y="2454"/>
                      <a:pt x="1358" y="2454"/>
                    </a:cubicBezTo>
                    <a:lnTo>
                      <a:pt x="1406" y="2454"/>
                    </a:lnTo>
                    <a:cubicBezTo>
                      <a:pt x="1858" y="2454"/>
                      <a:pt x="2287" y="2382"/>
                      <a:pt x="2692" y="2287"/>
                    </a:cubicBezTo>
                    <a:lnTo>
                      <a:pt x="26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3" name="Google Shape;3443;p53"/>
              <p:cNvSpPr/>
              <p:nvPr/>
            </p:nvSpPr>
            <p:spPr>
              <a:xfrm>
                <a:off x="7423649" y="1939887"/>
                <a:ext cx="46850" cy="86184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2454" extrusionOk="0">
                    <a:moveTo>
                      <a:pt x="0" y="1"/>
                    </a:moveTo>
                    <a:lnTo>
                      <a:pt x="0" y="2454"/>
                    </a:lnTo>
                    <a:lnTo>
                      <a:pt x="48" y="2454"/>
                    </a:lnTo>
                    <a:cubicBezTo>
                      <a:pt x="477" y="2454"/>
                      <a:pt x="929" y="2382"/>
                      <a:pt x="1334" y="2287"/>
                    </a:cubicBezTo>
                    <a:lnTo>
                      <a:pt x="1334" y="1"/>
                    </a:lnTo>
                    <a:close/>
                  </a:path>
                </a:pathLst>
              </a:custGeom>
              <a:solidFill>
                <a:srgbClr val="191919">
                  <a:alpha val="223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44" name="Google Shape;3444;p53"/>
            <p:cNvSpPr/>
            <p:nvPr/>
          </p:nvSpPr>
          <p:spPr>
            <a:xfrm>
              <a:off x="7305713" y="1722453"/>
              <a:ext cx="116282" cy="92857"/>
            </a:xfrm>
            <a:custGeom>
              <a:avLst/>
              <a:gdLst/>
              <a:ahLst/>
              <a:cxnLst/>
              <a:rect l="l" t="t" r="r" b="b"/>
              <a:pathLst>
                <a:path w="3311" h="2644" extrusionOk="0">
                  <a:moveTo>
                    <a:pt x="2787" y="0"/>
                  </a:moveTo>
                  <a:lnTo>
                    <a:pt x="0" y="1143"/>
                  </a:lnTo>
                  <a:lnTo>
                    <a:pt x="0" y="2643"/>
                  </a:lnTo>
                  <a:lnTo>
                    <a:pt x="3311" y="1286"/>
                  </a:lnTo>
                  <a:lnTo>
                    <a:pt x="2787" y="762"/>
                  </a:lnTo>
                  <a:lnTo>
                    <a:pt x="27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53"/>
            <p:cNvSpPr/>
            <p:nvPr/>
          </p:nvSpPr>
          <p:spPr>
            <a:xfrm>
              <a:off x="7436187" y="1718239"/>
              <a:ext cx="121304" cy="83691"/>
            </a:xfrm>
            <a:custGeom>
              <a:avLst/>
              <a:gdLst/>
              <a:ahLst/>
              <a:cxnLst/>
              <a:rect l="l" t="t" r="r" b="b"/>
              <a:pathLst>
                <a:path w="3454" h="2383" extrusionOk="0">
                  <a:moveTo>
                    <a:pt x="643" y="1"/>
                  </a:moveTo>
                  <a:lnTo>
                    <a:pt x="0" y="501"/>
                  </a:lnTo>
                  <a:lnTo>
                    <a:pt x="143" y="1311"/>
                  </a:lnTo>
                  <a:lnTo>
                    <a:pt x="2953" y="2382"/>
                  </a:lnTo>
                  <a:lnTo>
                    <a:pt x="3454" y="1049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53"/>
            <p:cNvSpPr/>
            <p:nvPr/>
          </p:nvSpPr>
          <p:spPr>
            <a:xfrm>
              <a:off x="7315757" y="1837861"/>
              <a:ext cx="22617" cy="40177"/>
            </a:xfrm>
            <a:custGeom>
              <a:avLst/>
              <a:gdLst/>
              <a:ahLst/>
              <a:cxnLst/>
              <a:rect l="l" t="t" r="r" b="b"/>
              <a:pathLst>
                <a:path w="644" h="1144" extrusionOk="0">
                  <a:moveTo>
                    <a:pt x="381" y="0"/>
                  </a:moveTo>
                  <a:lnTo>
                    <a:pt x="0" y="763"/>
                  </a:lnTo>
                  <a:lnTo>
                    <a:pt x="643" y="1144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53"/>
            <p:cNvSpPr/>
            <p:nvPr/>
          </p:nvSpPr>
          <p:spPr>
            <a:xfrm>
              <a:off x="7525675" y="1809413"/>
              <a:ext cx="45199" cy="30168"/>
            </a:xfrm>
            <a:custGeom>
              <a:avLst/>
              <a:gdLst/>
              <a:ahLst/>
              <a:cxnLst/>
              <a:rect l="l" t="t" r="r" b="b"/>
              <a:pathLst>
                <a:path w="1287" h="859" extrusionOk="0">
                  <a:moveTo>
                    <a:pt x="1287" y="1"/>
                  </a:moveTo>
                  <a:lnTo>
                    <a:pt x="1" y="72"/>
                  </a:lnTo>
                  <a:lnTo>
                    <a:pt x="763" y="858"/>
                  </a:lnTo>
                  <a:lnTo>
                    <a:pt x="1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53"/>
            <p:cNvSpPr/>
            <p:nvPr/>
          </p:nvSpPr>
          <p:spPr>
            <a:xfrm>
              <a:off x="7496420" y="1812784"/>
              <a:ext cx="36806" cy="61074"/>
            </a:xfrm>
            <a:custGeom>
              <a:avLst/>
              <a:gdLst/>
              <a:ahLst/>
              <a:cxnLst/>
              <a:rect l="l" t="t" r="r" b="b"/>
              <a:pathLst>
                <a:path w="1048" h="1739" extrusionOk="0">
                  <a:moveTo>
                    <a:pt x="0" y="0"/>
                  </a:moveTo>
                  <a:lnTo>
                    <a:pt x="191" y="1715"/>
                  </a:lnTo>
                  <a:lnTo>
                    <a:pt x="1048" y="1738"/>
                  </a:lnTo>
                  <a:lnTo>
                    <a:pt x="810" y="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53"/>
            <p:cNvSpPr/>
            <p:nvPr/>
          </p:nvSpPr>
          <p:spPr>
            <a:xfrm>
              <a:off x="7407739" y="1691476"/>
              <a:ext cx="30976" cy="46042"/>
            </a:xfrm>
            <a:custGeom>
              <a:avLst/>
              <a:gdLst/>
              <a:ahLst/>
              <a:cxnLst/>
              <a:rect l="l" t="t" r="r" b="b"/>
              <a:pathLst>
                <a:path w="882" h="1311" extrusionOk="0">
                  <a:moveTo>
                    <a:pt x="1" y="1"/>
                  </a:moveTo>
                  <a:lnTo>
                    <a:pt x="429" y="1311"/>
                  </a:lnTo>
                  <a:lnTo>
                    <a:pt x="882" y="3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53"/>
            <p:cNvSpPr/>
            <p:nvPr/>
          </p:nvSpPr>
          <p:spPr>
            <a:xfrm>
              <a:off x="7424492" y="1697342"/>
              <a:ext cx="15066" cy="37684"/>
            </a:xfrm>
            <a:custGeom>
              <a:avLst/>
              <a:gdLst/>
              <a:ahLst/>
              <a:cxnLst/>
              <a:rect l="l" t="t" r="r" b="b"/>
              <a:pathLst>
                <a:path w="429" h="1073" extrusionOk="0">
                  <a:moveTo>
                    <a:pt x="0" y="1"/>
                  </a:moveTo>
                  <a:lnTo>
                    <a:pt x="0" y="1072"/>
                  </a:lnTo>
                  <a:lnTo>
                    <a:pt x="429" y="1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53"/>
            <p:cNvSpPr/>
            <p:nvPr/>
          </p:nvSpPr>
          <p:spPr>
            <a:xfrm>
              <a:off x="7289803" y="1820300"/>
              <a:ext cx="31011" cy="42671"/>
            </a:xfrm>
            <a:custGeom>
              <a:avLst/>
              <a:gdLst/>
              <a:ahLst/>
              <a:cxnLst/>
              <a:rect l="l" t="t" r="r" b="b"/>
              <a:pathLst>
                <a:path w="883" h="1215" extrusionOk="0">
                  <a:moveTo>
                    <a:pt x="1" y="0"/>
                  </a:moveTo>
                  <a:lnTo>
                    <a:pt x="49" y="1215"/>
                  </a:lnTo>
                  <a:lnTo>
                    <a:pt x="882" y="35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2" name="Google Shape;3452;p53"/>
          <p:cNvGrpSpPr/>
          <p:nvPr/>
        </p:nvGrpSpPr>
        <p:grpSpPr>
          <a:xfrm>
            <a:off x="7253839" y="2257732"/>
            <a:ext cx="364722" cy="363844"/>
            <a:chOff x="7253839" y="2257732"/>
            <a:chExt cx="364722" cy="363844"/>
          </a:xfrm>
        </p:grpSpPr>
        <p:sp>
          <p:nvSpPr>
            <p:cNvPr id="3453" name="Google Shape;3453;p53"/>
            <p:cNvSpPr/>
            <p:nvPr/>
          </p:nvSpPr>
          <p:spPr>
            <a:xfrm>
              <a:off x="7253839" y="2257732"/>
              <a:ext cx="364721" cy="363843"/>
            </a:xfrm>
            <a:custGeom>
              <a:avLst/>
              <a:gdLst/>
              <a:ahLst/>
              <a:cxnLst/>
              <a:rect l="l" t="t" r="r" b="b"/>
              <a:pathLst>
                <a:path w="10385" h="10360" extrusionOk="0">
                  <a:moveTo>
                    <a:pt x="5192" y="0"/>
                  </a:moveTo>
                  <a:cubicBezTo>
                    <a:pt x="2335" y="0"/>
                    <a:pt x="1" y="2310"/>
                    <a:pt x="1" y="5168"/>
                  </a:cubicBezTo>
                  <a:cubicBezTo>
                    <a:pt x="1" y="8050"/>
                    <a:pt x="2335" y="10360"/>
                    <a:pt x="5192" y="10360"/>
                  </a:cubicBezTo>
                  <a:cubicBezTo>
                    <a:pt x="8050" y="10360"/>
                    <a:pt x="10384" y="8050"/>
                    <a:pt x="10384" y="5168"/>
                  </a:cubicBezTo>
                  <a:cubicBezTo>
                    <a:pt x="10384" y="2310"/>
                    <a:pt x="8050" y="0"/>
                    <a:pt x="51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53"/>
            <p:cNvSpPr/>
            <p:nvPr/>
          </p:nvSpPr>
          <p:spPr>
            <a:xfrm>
              <a:off x="7299847" y="2303741"/>
              <a:ext cx="318714" cy="317836"/>
            </a:xfrm>
            <a:custGeom>
              <a:avLst/>
              <a:gdLst/>
              <a:ahLst/>
              <a:cxnLst/>
              <a:rect l="l" t="t" r="r" b="b"/>
              <a:pathLst>
                <a:path w="9075" h="9050" extrusionOk="0">
                  <a:moveTo>
                    <a:pt x="4192" y="0"/>
                  </a:moveTo>
                  <a:cubicBezTo>
                    <a:pt x="4002" y="0"/>
                    <a:pt x="3859" y="167"/>
                    <a:pt x="3835" y="357"/>
                  </a:cubicBezTo>
                  <a:lnTo>
                    <a:pt x="3763" y="262"/>
                  </a:lnTo>
                  <a:cubicBezTo>
                    <a:pt x="3716" y="191"/>
                    <a:pt x="3597" y="143"/>
                    <a:pt x="3501" y="143"/>
                  </a:cubicBezTo>
                  <a:lnTo>
                    <a:pt x="3430" y="143"/>
                  </a:lnTo>
                  <a:cubicBezTo>
                    <a:pt x="3239" y="143"/>
                    <a:pt x="3073" y="310"/>
                    <a:pt x="3073" y="500"/>
                  </a:cubicBezTo>
                  <a:lnTo>
                    <a:pt x="3073" y="548"/>
                  </a:lnTo>
                  <a:lnTo>
                    <a:pt x="3001" y="476"/>
                  </a:lnTo>
                  <a:cubicBezTo>
                    <a:pt x="2930" y="405"/>
                    <a:pt x="2835" y="357"/>
                    <a:pt x="2739" y="357"/>
                  </a:cubicBezTo>
                  <a:lnTo>
                    <a:pt x="2668" y="357"/>
                  </a:lnTo>
                  <a:cubicBezTo>
                    <a:pt x="2454" y="357"/>
                    <a:pt x="2287" y="524"/>
                    <a:pt x="2287" y="714"/>
                  </a:cubicBezTo>
                  <a:lnTo>
                    <a:pt x="2287" y="1977"/>
                  </a:lnTo>
                  <a:lnTo>
                    <a:pt x="1358" y="1072"/>
                  </a:lnTo>
                  <a:lnTo>
                    <a:pt x="763" y="1072"/>
                  </a:lnTo>
                  <a:lnTo>
                    <a:pt x="763" y="2477"/>
                  </a:lnTo>
                  <a:lnTo>
                    <a:pt x="1525" y="3239"/>
                  </a:lnTo>
                  <a:lnTo>
                    <a:pt x="1263" y="3239"/>
                  </a:lnTo>
                  <a:lnTo>
                    <a:pt x="1263" y="4287"/>
                  </a:lnTo>
                  <a:lnTo>
                    <a:pt x="620" y="3644"/>
                  </a:lnTo>
                  <a:lnTo>
                    <a:pt x="1" y="3644"/>
                  </a:lnTo>
                  <a:lnTo>
                    <a:pt x="1" y="5049"/>
                  </a:lnTo>
                  <a:lnTo>
                    <a:pt x="1263" y="6287"/>
                  </a:lnTo>
                  <a:lnTo>
                    <a:pt x="1263" y="6859"/>
                  </a:lnTo>
                  <a:lnTo>
                    <a:pt x="3430" y="9026"/>
                  </a:lnTo>
                  <a:cubicBezTo>
                    <a:pt x="3597" y="9050"/>
                    <a:pt x="3740" y="9050"/>
                    <a:pt x="3882" y="9050"/>
                  </a:cubicBezTo>
                  <a:cubicBezTo>
                    <a:pt x="6740" y="9050"/>
                    <a:pt x="9074" y="6740"/>
                    <a:pt x="9074" y="3858"/>
                  </a:cubicBezTo>
                  <a:cubicBezTo>
                    <a:pt x="9074" y="3620"/>
                    <a:pt x="9050" y="3382"/>
                    <a:pt x="9026" y="3144"/>
                  </a:cubicBezTo>
                  <a:lnTo>
                    <a:pt x="6621" y="738"/>
                  </a:lnTo>
                  <a:lnTo>
                    <a:pt x="6002" y="738"/>
                  </a:lnTo>
                  <a:lnTo>
                    <a:pt x="6002" y="1072"/>
                  </a:lnTo>
                  <a:lnTo>
                    <a:pt x="5335" y="405"/>
                  </a:lnTo>
                  <a:cubicBezTo>
                    <a:pt x="5264" y="310"/>
                    <a:pt x="5168" y="262"/>
                    <a:pt x="5049" y="262"/>
                  </a:cubicBezTo>
                  <a:lnTo>
                    <a:pt x="4978" y="262"/>
                  </a:lnTo>
                  <a:cubicBezTo>
                    <a:pt x="4883" y="262"/>
                    <a:pt x="4811" y="286"/>
                    <a:pt x="4764" y="333"/>
                  </a:cubicBezTo>
                  <a:lnTo>
                    <a:pt x="4549" y="119"/>
                  </a:lnTo>
                  <a:cubicBezTo>
                    <a:pt x="4502" y="48"/>
                    <a:pt x="4406" y="0"/>
                    <a:pt x="4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55" name="Google Shape;3455;p53"/>
            <p:cNvGrpSpPr/>
            <p:nvPr/>
          </p:nvGrpSpPr>
          <p:grpSpPr>
            <a:xfrm>
              <a:off x="7381326" y="2291246"/>
              <a:ext cx="107921" cy="209926"/>
              <a:chOff x="7363357" y="1787675"/>
              <a:chExt cx="123043" cy="237554"/>
            </a:xfrm>
          </p:grpSpPr>
          <p:sp>
            <p:nvSpPr>
              <p:cNvPr id="3456" name="Google Shape;3456;p53"/>
              <p:cNvSpPr/>
              <p:nvPr/>
            </p:nvSpPr>
            <p:spPr>
              <a:xfrm>
                <a:off x="7375954" y="1921491"/>
                <a:ext cx="93433" cy="103737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2954" extrusionOk="0">
                    <a:moveTo>
                      <a:pt x="1" y="1"/>
                    </a:moveTo>
                    <a:lnTo>
                      <a:pt x="1" y="2763"/>
                    </a:lnTo>
                    <a:cubicBezTo>
                      <a:pt x="429" y="2882"/>
                      <a:pt x="882" y="2954"/>
                      <a:pt x="1358" y="2954"/>
                    </a:cubicBezTo>
                    <a:lnTo>
                      <a:pt x="1406" y="2954"/>
                    </a:lnTo>
                    <a:cubicBezTo>
                      <a:pt x="1858" y="2954"/>
                      <a:pt x="2287" y="2906"/>
                      <a:pt x="2692" y="2811"/>
                    </a:cubicBezTo>
                    <a:lnTo>
                      <a:pt x="269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7" name="Google Shape;3457;p53"/>
              <p:cNvSpPr/>
              <p:nvPr/>
            </p:nvSpPr>
            <p:spPr>
              <a:xfrm>
                <a:off x="7363416" y="1816964"/>
                <a:ext cx="119654" cy="116282"/>
              </a:xfrm>
              <a:custGeom>
                <a:avLst/>
                <a:gdLst/>
                <a:ahLst/>
                <a:cxnLst/>
                <a:rect l="l" t="t" r="r" b="b"/>
                <a:pathLst>
                  <a:path w="3407" h="3311" extrusionOk="0">
                    <a:moveTo>
                      <a:pt x="596" y="0"/>
                    </a:moveTo>
                    <a:cubicBezTo>
                      <a:pt x="286" y="0"/>
                      <a:pt x="1" y="286"/>
                      <a:pt x="1" y="595"/>
                    </a:cubicBezTo>
                    <a:lnTo>
                      <a:pt x="1" y="2382"/>
                    </a:lnTo>
                    <a:cubicBezTo>
                      <a:pt x="1" y="2882"/>
                      <a:pt x="429" y="3310"/>
                      <a:pt x="929" y="3310"/>
                    </a:cubicBezTo>
                    <a:lnTo>
                      <a:pt x="2477" y="3310"/>
                    </a:lnTo>
                    <a:cubicBezTo>
                      <a:pt x="3001" y="3310"/>
                      <a:pt x="3406" y="2882"/>
                      <a:pt x="3406" y="2382"/>
                    </a:cubicBezTo>
                    <a:lnTo>
                      <a:pt x="3406" y="595"/>
                    </a:lnTo>
                    <a:cubicBezTo>
                      <a:pt x="3406" y="286"/>
                      <a:pt x="3144" y="0"/>
                      <a:pt x="28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8" name="Google Shape;3458;p53"/>
              <p:cNvSpPr/>
              <p:nvPr/>
            </p:nvSpPr>
            <p:spPr>
              <a:xfrm>
                <a:off x="7363357" y="1806242"/>
                <a:ext cx="31819" cy="61917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763" extrusionOk="0">
                    <a:moveTo>
                      <a:pt x="358" y="0"/>
                    </a:moveTo>
                    <a:cubicBezTo>
                      <a:pt x="167" y="0"/>
                      <a:pt x="1" y="143"/>
                      <a:pt x="1" y="358"/>
                    </a:cubicBezTo>
                    <a:lnTo>
                      <a:pt x="1" y="1405"/>
                    </a:lnTo>
                    <a:cubicBezTo>
                      <a:pt x="1" y="1620"/>
                      <a:pt x="167" y="1763"/>
                      <a:pt x="358" y="1763"/>
                    </a:cubicBezTo>
                    <a:lnTo>
                      <a:pt x="548" y="1763"/>
                    </a:lnTo>
                    <a:cubicBezTo>
                      <a:pt x="739" y="1763"/>
                      <a:pt x="906" y="1620"/>
                      <a:pt x="906" y="1429"/>
                    </a:cubicBezTo>
                    <a:lnTo>
                      <a:pt x="906" y="358"/>
                    </a:lnTo>
                    <a:cubicBezTo>
                      <a:pt x="906" y="143"/>
                      <a:pt x="739" y="0"/>
                      <a:pt x="548" y="0"/>
                    </a:cubicBezTo>
                    <a:close/>
                  </a:path>
                </a:pathLst>
              </a:custGeom>
              <a:solidFill>
                <a:srgbClr val="191919">
                  <a:alpha val="223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3459;p53"/>
              <p:cNvSpPr/>
              <p:nvPr/>
            </p:nvSpPr>
            <p:spPr>
              <a:xfrm>
                <a:off x="7393456" y="1797040"/>
                <a:ext cx="31011" cy="65253"/>
              </a:xfrm>
              <a:custGeom>
                <a:avLst/>
                <a:gdLst/>
                <a:ahLst/>
                <a:cxnLst/>
                <a:rect l="l" t="t" r="r" b="b"/>
                <a:pathLst>
                  <a:path w="883" h="1858" extrusionOk="0">
                    <a:moveTo>
                      <a:pt x="358" y="0"/>
                    </a:moveTo>
                    <a:cubicBezTo>
                      <a:pt x="168" y="0"/>
                      <a:pt x="1" y="167"/>
                      <a:pt x="1" y="358"/>
                    </a:cubicBezTo>
                    <a:lnTo>
                      <a:pt x="1" y="1501"/>
                    </a:lnTo>
                    <a:cubicBezTo>
                      <a:pt x="1" y="1691"/>
                      <a:pt x="168" y="1858"/>
                      <a:pt x="358" y="1858"/>
                    </a:cubicBezTo>
                    <a:lnTo>
                      <a:pt x="525" y="1858"/>
                    </a:lnTo>
                    <a:cubicBezTo>
                      <a:pt x="739" y="1858"/>
                      <a:pt x="882" y="1691"/>
                      <a:pt x="882" y="1501"/>
                    </a:cubicBezTo>
                    <a:lnTo>
                      <a:pt x="882" y="358"/>
                    </a:lnTo>
                    <a:cubicBezTo>
                      <a:pt x="882" y="167"/>
                      <a:pt x="739" y="0"/>
                      <a:pt x="525" y="0"/>
                    </a:cubicBezTo>
                    <a:close/>
                  </a:path>
                </a:pathLst>
              </a:custGeom>
              <a:solidFill>
                <a:srgbClr val="191919">
                  <a:alpha val="223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0" name="Google Shape;3460;p53"/>
              <p:cNvSpPr/>
              <p:nvPr/>
            </p:nvSpPr>
            <p:spPr>
              <a:xfrm>
                <a:off x="7423589" y="1792018"/>
                <a:ext cx="30976" cy="70275"/>
              </a:xfrm>
              <a:custGeom>
                <a:avLst/>
                <a:gdLst/>
                <a:ahLst/>
                <a:cxnLst/>
                <a:rect l="l" t="t" r="r" b="b"/>
                <a:pathLst>
                  <a:path w="882" h="2001" extrusionOk="0">
                    <a:moveTo>
                      <a:pt x="357" y="1"/>
                    </a:moveTo>
                    <a:cubicBezTo>
                      <a:pt x="167" y="1"/>
                      <a:pt x="0" y="143"/>
                      <a:pt x="0" y="358"/>
                    </a:cubicBezTo>
                    <a:lnTo>
                      <a:pt x="0" y="1644"/>
                    </a:lnTo>
                    <a:cubicBezTo>
                      <a:pt x="0" y="1834"/>
                      <a:pt x="167" y="2001"/>
                      <a:pt x="357" y="2001"/>
                    </a:cubicBezTo>
                    <a:lnTo>
                      <a:pt x="524" y="2001"/>
                    </a:lnTo>
                    <a:cubicBezTo>
                      <a:pt x="715" y="2001"/>
                      <a:pt x="881" y="1834"/>
                      <a:pt x="881" y="1644"/>
                    </a:cubicBezTo>
                    <a:lnTo>
                      <a:pt x="881" y="358"/>
                    </a:lnTo>
                    <a:cubicBezTo>
                      <a:pt x="881" y="143"/>
                      <a:pt x="715" y="1"/>
                      <a:pt x="524" y="1"/>
                    </a:cubicBezTo>
                    <a:close/>
                  </a:path>
                </a:pathLst>
              </a:custGeom>
              <a:solidFill>
                <a:srgbClr val="191919">
                  <a:alpha val="223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1" name="Google Shape;3461;p53"/>
              <p:cNvSpPr/>
              <p:nvPr/>
            </p:nvSpPr>
            <p:spPr>
              <a:xfrm>
                <a:off x="7453688" y="1802063"/>
                <a:ext cx="31819" cy="65253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858" extrusionOk="0">
                    <a:moveTo>
                      <a:pt x="358" y="0"/>
                    </a:moveTo>
                    <a:cubicBezTo>
                      <a:pt x="167" y="0"/>
                      <a:pt x="1" y="167"/>
                      <a:pt x="1" y="358"/>
                    </a:cubicBezTo>
                    <a:lnTo>
                      <a:pt x="1" y="1501"/>
                    </a:lnTo>
                    <a:cubicBezTo>
                      <a:pt x="1" y="1691"/>
                      <a:pt x="167" y="1858"/>
                      <a:pt x="358" y="1858"/>
                    </a:cubicBezTo>
                    <a:lnTo>
                      <a:pt x="548" y="1858"/>
                    </a:lnTo>
                    <a:cubicBezTo>
                      <a:pt x="739" y="1858"/>
                      <a:pt x="906" y="1691"/>
                      <a:pt x="906" y="1501"/>
                    </a:cubicBezTo>
                    <a:lnTo>
                      <a:pt x="906" y="358"/>
                    </a:lnTo>
                    <a:cubicBezTo>
                      <a:pt x="906" y="167"/>
                      <a:pt x="739" y="0"/>
                      <a:pt x="548" y="0"/>
                    </a:cubicBezTo>
                    <a:close/>
                  </a:path>
                </a:pathLst>
              </a:custGeom>
              <a:solidFill>
                <a:srgbClr val="191919">
                  <a:alpha val="223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2" name="Google Shape;3462;p53"/>
              <p:cNvSpPr/>
              <p:nvPr/>
            </p:nvSpPr>
            <p:spPr>
              <a:xfrm>
                <a:off x="7363416" y="1801897"/>
                <a:ext cx="31819" cy="61917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763" extrusionOk="0">
                    <a:moveTo>
                      <a:pt x="358" y="0"/>
                    </a:moveTo>
                    <a:cubicBezTo>
                      <a:pt x="167" y="0"/>
                      <a:pt x="1" y="143"/>
                      <a:pt x="1" y="358"/>
                    </a:cubicBezTo>
                    <a:lnTo>
                      <a:pt x="1" y="1405"/>
                    </a:lnTo>
                    <a:cubicBezTo>
                      <a:pt x="1" y="1620"/>
                      <a:pt x="167" y="1763"/>
                      <a:pt x="358" y="1763"/>
                    </a:cubicBezTo>
                    <a:lnTo>
                      <a:pt x="548" y="1763"/>
                    </a:lnTo>
                    <a:cubicBezTo>
                      <a:pt x="739" y="1763"/>
                      <a:pt x="906" y="1620"/>
                      <a:pt x="906" y="1429"/>
                    </a:cubicBezTo>
                    <a:lnTo>
                      <a:pt x="906" y="358"/>
                    </a:lnTo>
                    <a:cubicBezTo>
                      <a:pt x="906" y="143"/>
                      <a:pt x="739" y="0"/>
                      <a:pt x="5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3" name="Google Shape;3463;p53"/>
              <p:cNvSpPr/>
              <p:nvPr/>
            </p:nvSpPr>
            <p:spPr>
              <a:xfrm>
                <a:off x="7396875" y="1792700"/>
                <a:ext cx="27649" cy="65248"/>
              </a:xfrm>
              <a:custGeom>
                <a:avLst/>
                <a:gdLst/>
                <a:ahLst/>
                <a:cxnLst/>
                <a:rect l="l" t="t" r="r" b="b"/>
                <a:pathLst>
                  <a:path w="883" h="1858" extrusionOk="0">
                    <a:moveTo>
                      <a:pt x="358" y="0"/>
                    </a:moveTo>
                    <a:cubicBezTo>
                      <a:pt x="168" y="0"/>
                      <a:pt x="1" y="167"/>
                      <a:pt x="1" y="358"/>
                    </a:cubicBezTo>
                    <a:lnTo>
                      <a:pt x="1" y="1501"/>
                    </a:lnTo>
                    <a:cubicBezTo>
                      <a:pt x="1" y="1691"/>
                      <a:pt x="168" y="1858"/>
                      <a:pt x="358" y="1858"/>
                    </a:cubicBezTo>
                    <a:lnTo>
                      <a:pt x="525" y="1858"/>
                    </a:lnTo>
                    <a:cubicBezTo>
                      <a:pt x="739" y="1858"/>
                      <a:pt x="882" y="1691"/>
                      <a:pt x="882" y="1501"/>
                    </a:cubicBezTo>
                    <a:lnTo>
                      <a:pt x="882" y="358"/>
                    </a:lnTo>
                    <a:cubicBezTo>
                      <a:pt x="882" y="167"/>
                      <a:pt x="739" y="0"/>
                      <a:pt x="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4" name="Google Shape;3464;p53"/>
              <p:cNvSpPr/>
              <p:nvPr/>
            </p:nvSpPr>
            <p:spPr>
              <a:xfrm>
                <a:off x="7426150" y="1787675"/>
                <a:ext cx="28475" cy="70275"/>
              </a:xfrm>
              <a:custGeom>
                <a:avLst/>
                <a:gdLst/>
                <a:ahLst/>
                <a:cxnLst/>
                <a:rect l="l" t="t" r="r" b="b"/>
                <a:pathLst>
                  <a:path w="882" h="2001" extrusionOk="0">
                    <a:moveTo>
                      <a:pt x="357" y="1"/>
                    </a:moveTo>
                    <a:cubicBezTo>
                      <a:pt x="167" y="1"/>
                      <a:pt x="0" y="143"/>
                      <a:pt x="0" y="358"/>
                    </a:cubicBezTo>
                    <a:lnTo>
                      <a:pt x="0" y="1644"/>
                    </a:lnTo>
                    <a:cubicBezTo>
                      <a:pt x="0" y="1834"/>
                      <a:pt x="167" y="2001"/>
                      <a:pt x="357" y="2001"/>
                    </a:cubicBezTo>
                    <a:lnTo>
                      <a:pt x="524" y="2001"/>
                    </a:lnTo>
                    <a:cubicBezTo>
                      <a:pt x="715" y="2001"/>
                      <a:pt x="881" y="1834"/>
                      <a:pt x="881" y="1644"/>
                    </a:cubicBezTo>
                    <a:lnTo>
                      <a:pt x="881" y="358"/>
                    </a:lnTo>
                    <a:cubicBezTo>
                      <a:pt x="881" y="143"/>
                      <a:pt x="715" y="1"/>
                      <a:pt x="5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5" name="Google Shape;3465;p53"/>
              <p:cNvSpPr/>
              <p:nvPr/>
            </p:nvSpPr>
            <p:spPr>
              <a:xfrm>
                <a:off x="7456274" y="1797725"/>
                <a:ext cx="29300" cy="65248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858" extrusionOk="0">
                    <a:moveTo>
                      <a:pt x="358" y="0"/>
                    </a:moveTo>
                    <a:cubicBezTo>
                      <a:pt x="167" y="0"/>
                      <a:pt x="1" y="167"/>
                      <a:pt x="1" y="358"/>
                    </a:cubicBezTo>
                    <a:lnTo>
                      <a:pt x="1" y="1501"/>
                    </a:lnTo>
                    <a:cubicBezTo>
                      <a:pt x="1" y="1691"/>
                      <a:pt x="167" y="1858"/>
                      <a:pt x="358" y="1858"/>
                    </a:cubicBezTo>
                    <a:lnTo>
                      <a:pt x="548" y="1858"/>
                    </a:lnTo>
                    <a:cubicBezTo>
                      <a:pt x="739" y="1858"/>
                      <a:pt x="906" y="1691"/>
                      <a:pt x="906" y="1501"/>
                    </a:cubicBezTo>
                    <a:lnTo>
                      <a:pt x="906" y="358"/>
                    </a:lnTo>
                    <a:cubicBezTo>
                      <a:pt x="906" y="167"/>
                      <a:pt x="739" y="0"/>
                      <a:pt x="5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6" name="Google Shape;3466;p53"/>
              <p:cNvSpPr/>
              <p:nvPr/>
            </p:nvSpPr>
            <p:spPr>
              <a:xfrm>
                <a:off x="7419475" y="1845164"/>
                <a:ext cx="62773" cy="89527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2621" extrusionOk="0">
                    <a:moveTo>
                      <a:pt x="0" y="1"/>
                    </a:moveTo>
                    <a:lnTo>
                      <a:pt x="0" y="477"/>
                    </a:lnTo>
                    <a:cubicBezTo>
                      <a:pt x="48" y="524"/>
                      <a:pt x="96" y="572"/>
                      <a:pt x="167" y="620"/>
                    </a:cubicBezTo>
                    <a:cubicBezTo>
                      <a:pt x="334" y="739"/>
                      <a:pt x="524" y="810"/>
                      <a:pt x="738" y="810"/>
                    </a:cubicBezTo>
                    <a:lnTo>
                      <a:pt x="738" y="1144"/>
                    </a:lnTo>
                    <a:cubicBezTo>
                      <a:pt x="429" y="1144"/>
                      <a:pt x="167" y="1286"/>
                      <a:pt x="0" y="1525"/>
                    </a:cubicBezTo>
                    <a:lnTo>
                      <a:pt x="0" y="2620"/>
                    </a:lnTo>
                    <a:lnTo>
                      <a:pt x="834" y="2620"/>
                    </a:lnTo>
                    <a:cubicBezTo>
                      <a:pt x="1358" y="2620"/>
                      <a:pt x="1786" y="2120"/>
                      <a:pt x="1786" y="1620"/>
                    </a:cubicBezTo>
                    <a:lnTo>
                      <a:pt x="1786" y="810"/>
                    </a:lnTo>
                    <a:cubicBezTo>
                      <a:pt x="1786" y="358"/>
                      <a:pt x="1405" y="1"/>
                      <a:pt x="953" y="1"/>
                    </a:cubicBezTo>
                    <a:close/>
                  </a:path>
                </a:pathLst>
              </a:custGeom>
              <a:solidFill>
                <a:srgbClr val="191919">
                  <a:alpha val="223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7" name="Google Shape;3467;p53"/>
              <p:cNvSpPr/>
              <p:nvPr/>
            </p:nvSpPr>
            <p:spPr>
              <a:xfrm>
                <a:off x="7416100" y="1846226"/>
                <a:ext cx="70300" cy="87024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2621" extrusionOk="0">
                    <a:moveTo>
                      <a:pt x="1" y="1"/>
                    </a:moveTo>
                    <a:lnTo>
                      <a:pt x="49" y="143"/>
                    </a:lnTo>
                    <a:cubicBezTo>
                      <a:pt x="191" y="548"/>
                      <a:pt x="549" y="810"/>
                      <a:pt x="977" y="810"/>
                    </a:cubicBezTo>
                    <a:lnTo>
                      <a:pt x="977" y="1144"/>
                    </a:lnTo>
                    <a:cubicBezTo>
                      <a:pt x="477" y="1144"/>
                      <a:pt x="72" y="1525"/>
                      <a:pt x="72" y="2025"/>
                    </a:cubicBezTo>
                    <a:lnTo>
                      <a:pt x="72" y="2620"/>
                    </a:lnTo>
                    <a:lnTo>
                      <a:pt x="977" y="2620"/>
                    </a:lnTo>
                    <a:cubicBezTo>
                      <a:pt x="1549" y="2620"/>
                      <a:pt x="2001" y="2168"/>
                      <a:pt x="2001" y="1620"/>
                    </a:cubicBezTo>
                    <a:lnTo>
                      <a:pt x="2001" y="810"/>
                    </a:lnTo>
                    <a:cubicBezTo>
                      <a:pt x="2001" y="358"/>
                      <a:pt x="1620" y="1"/>
                      <a:pt x="11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68" name="Google Shape;3468;p53"/>
            <p:cNvSpPr/>
            <p:nvPr/>
          </p:nvSpPr>
          <p:spPr>
            <a:xfrm>
              <a:off x="7391875" y="2439200"/>
              <a:ext cx="86175" cy="133025"/>
            </a:xfrm>
            <a:custGeom>
              <a:avLst/>
              <a:gdLst/>
              <a:ahLst/>
              <a:cxnLst/>
              <a:rect l="l" t="t" r="r" b="b"/>
              <a:pathLst>
                <a:path w="2382" h="3788" extrusionOk="0">
                  <a:moveTo>
                    <a:pt x="0" y="1"/>
                  </a:moveTo>
                  <a:lnTo>
                    <a:pt x="0" y="3787"/>
                  </a:lnTo>
                  <a:lnTo>
                    <a:pt x="2382" y="3787"/>
                  </a:lnTo>
                  <a:lnTo>
                    <a:pt x="23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53"/>
            <p:cNvSpPr/>
            <p:nvPr/>
          </p:nvSpPr>
          <p:spPr>
            <a:xfrm>
              <a:off x="7432000" y="2439550"/>
              <a:ext cx="45201" cy="132997"/>
            </a:xfrm>
            <a:custGeom>
              <a:avLst/>
              <a:gdLst/>
              <a:ahLst/>
              <a:cxnLst/>
              <a:rect l="l" t="t" r="r" b="b"/>
              <a:pathLst>
                <a:path w="1192" h="3788" extrusionOk="0">
                  <a:moveTo>
                    <a:pt x="1" y="1"/>
                  </a:moveTo>
                  <a:lnTo>
                    <a:pt x="1" y="3787"/>
                  </a:lnTo>
                  <a:lnTo>
                    <a:pt x="1192" y="3787"/>
                  </a:lnTo>
                  <a:lnTo>
                    <a:pt x="1192" y="1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53"/>
            <p:cNvSpPr/>
            <p:nvPr/>
          </p:nvSpPr>
          <p:spPr>
            <a:xfrm>
              <a:off x="7391864" y="2466807"/>
              <a:ext cx="83656" cy="20967"/>
            </a:xfrm>
            <a:custGeom>
              <a:avLst/>
              <a:gdLst/>
              <a:ahLst/>
              <a:cxnLst/>
              <a:rect l="l" t="t" r="r" b="b"/>
              <a:pathLst>
                <a:path w="2382" h="597" extrusionOk="0">
                  <a:moveTo>
                    <a:pt x="0" y="1"/>
                  </a:moveTo>
                  <a:lnTo>
                    <a:pt x="0" y="596"/>
                  </a:lnTo>
                  <a:lnTo>
                    <a:pt x="2382" y="596"/>
                  </a:lnTo>
                  <a:lnTo>
                    <a:pt x="23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53"/>
            <p:cNvSpPr/>
            <p:nvPr/>
          </p:nvSpPr>
          <p:spPr>
            <a:xfrm>
              <a:off x="7434501" y="2466807"/>
              <a:ext cx="41863" cy="20967"/>
            </a:xfrm>
            <a:custGeom>
              <a:avLst/>
              <a:gdLst/>
              <a:ahLst/>
              <a:cxnLst/>
              <a:rect l="l" t="t" r="r" b="b"/>
              <a:pathLst>
                <a:path w="1192" h="597" extrusionOk="0">
                  <a:moveTo>
                    <a:pt x="1" y="1"/>
                  </a:moveTo>
                  <a:lnTo>
                    <a:pt x="1" y="596"/>
                  </a:lnTo>
                  <a:lnTo>
                    <a:pt x="1192" y="596"/>
                  </a:lnTo>
                  <a:lnTo>
                    <a:pt x="11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53"/>
            <p:cNvSpPr/>
            <p:nvPr/>
          </p:nvSpPr>
          <p:spPr>
            <a:xfrm>
              <a:off x="7510608" y="2329660"/>
              <a:ext cx="21810" cy="59423"/>
            </a:xfrm>
            <a:custGeom>
              <a:avLst/>
              <a:gdLst/>
              <a:ahLst/>
              <a:cxnLst/>
              <a:rect l="l" t="t" r="r" b="b"/>
              <a:pathLst>
                <a:path w="621" h="1692" extrusionOk="0">
                  <a:moveTo>
                    <a:pt x="1" y="0"/>
                  </a:moveTo>
                  <a:lnTo>
                    <a:pt x="1" y="1691"/>
                  </a:lnTo>
                  <a:lnTo>
                    <a:pt x="620" y="1691"/>
                  </a:lnTo>
                  <a:lnTo>
                    <a:pt x="6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53"/>
            <p:cNvSpPr/>
            <p:nvPr/>
          </p:nvSpPr>
          <p:spPr>
            <a:xfrm>
              <a:off x="7539899" y="2417462"/>
              <a:ext cx="21774" cy="77826"/>
            </a:xfrm>
            <a:custGeom>
              <a:avLst/>
              <a:gdLst/>
              <a:ahLst/>
              <a:cxnLst/>
              <a:rect l="l" t="t" r="r" b="b"/>
              <a:pathLst>
                <a:path w="620" h="2216" extrusionOk="0">
                  <a:moveTo>
                    <a:pt x="0" y="1"/>
                  </a:moveTo>
                  <a:lnTo>
                    <a:pt x="0" y="2216"/>
                  </a:lnTo>
                  <a:lnTo>
                    <a:pt x="620" y="2216"/>
                  </a:lnTo>
                  <a:lnTo>
                    <a:pt x="6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53"/>
            <p:cNvSpPr/>
            <p:nvPr/>
          </p:nvSpPr>
          <p:spPr>
            <a:xfrm>
              <a:off x="7494734" y="2437552"/>
              <a:ext cx="21774" cy="73647"/>
            </a:xfrm>
            <a:custGeom>
              <a:avLst/>
              <a:gdLst/>
              <a:ahLst/>
              <a:cxnLst/>
              <a:rect l="l" t="t" r="r" b="b"/>
              <a:pathLst>
                <a:path w="620" h="2097" extrusionOk="0">
                  <a:moveTo>
                    <a:pt x="0" y="0"/>
                  </a:moveTo>
                  <a:lnTo>
                    <a:pt x="0" y="2096"/>
                  </a:lnTo>
                  <a:lnTo>
                    <a:pt x="620" y="2096"/>
                  </a:lnTo>
                  <a:lnTo>
                    <a:pt x="6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53"/>
            <p:cNvSpPr/>
            <p:nvPr/>
          </p:nvSpPr>
          <p:spPr>
            <a:xfrm>
              <a:off x="7494734" y="2524546"/>
              <a:ext cx="21774" cy="24268"/>
            </a:xfrm>
            <a:custGeom>
              <a:avLst/>
              <a:gdLst/>
              <a:ahLst/>
              <a:cxnLst/>
              <a:rect l="l" t="t" r="r" b="b"/>
              <a:pathLst>
                <a:path w="620" h="691" extrusionOk="0">
                  <a:moveTo>
                    <a:pt x="0" y="0"/>
                  </a:moveTo>
                  <a:lnTo>
                    <a:pt x="0" y="691"/>
                  </a:lnTo>
                  <a:lnTo>
                    <a:pt x="620" y="691"/>
                  </a:lnTo>
                  <a:lnTo>
                    <a:pt x="6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53"/>
            <p:cNvSpPr/>
            <p:nvPr/>
          </p:nvSpPr>
          <p:spPr>
            <a:xfrm>
              <a:off x="7326610" y="2342198"/>
              <a:ext cx="20967" cy="48536"/>
            </a:xfrm>
            <a:custGeom>
              <a:avLst/>
              <a:gdLst/>
              <a:ahLst/>
              <a:cxnLst/>
              <a:rect l="l" t="t" r="r" b="b"/>
              <a:pathLst>
                <a:path w="597" h="1382" extrusionOk="0">
                  <a:moveTo>
                    <a:pt x="1" y="1"/>
                  </a:moveTo>
                  <a:lnTo>
                    <a:pt x="1" y="1382"/>
                  </a:lnTo>
                  <a:lnTo>
                    <a:pt x="596" y="1382"/>
                  </a:lnTo>
                  <a:lnTo>
                    <a:pt x="5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53"/>
            <p:cNvSpPr/>
            <p:nvPr/>
          </p:nvSpPr>
          <p:spPr>
            <a:xfrm>
              <a:off x="7299847" y="2431686"/>
              <a:ext cx="21774" cy="49379"/>
            </a:xfrm>
            <a:custGeom>
              <a:avLst/>
              <a:gdLst/>
              <a:ahLst/>
              <a:cxnLst/>
              <a:rect l="l" t="t" r="r" b="b"/>
              <a:pathLst>
                <a:path w="620" h="1406" extrusionOk="0">
                  <a:moveTo>
                    <a:pt x="1" y="1"/>
                  </a:moveTo>
                  <a:lnTo>
                    <a:pt x="1" y="1406"/>
                  </a:lnTo>
                  <a:lnTo>
                    <a:pt x="620" y="1406"/>
                  </a:lnTo>
                  <a:lnTo>
                    <a:pt x="6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53"/>
            <p:cNvSpPr/>
            <p:nvPr/>
          </p:nvSpPr>
          <p:spPr>
            <a:xfrm>
              <a:off x="7344170" y="2418305"/>
              <a:ext cx="21810" cy="82005"/>
            </a:xfrm>
            <a:custGeom>
              <a:avLst/>
              <a:gdLst/>
              <a:ahLst/>
              <a:cxnLst/>
              <a:rect l="l" t="t" r="r" b="b"/>
              <a:pathLst>
                <a:path w="621" h="2335" extrusionOk="0">
                  <a:moveTo>
                    <a:pt x="1" y="1"/>
                  </a:moveTo>
                  <a:lnTo>
                    <a:pt x="1" y="2334"/>
                  </a:lnTo>
                  <a:lnTo>
                    <a:pt x="620" y="2334"/>
                  </a:lnTo>
                  <a:lnTo>
                    <a:pt x="6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53"/>
            <p:cNvSpPr/>
            <p:nvPr/>
          </p:nvSpPr>
          <p:spPr>
            <a:xfrm>
              <a:off x="7344170" y="2515345"/>
              <a:ext cx="21810" cy="29290"/>
            </a:xfrm>
            <a:custGeom>
              <a:avLst/>
              <a:gdLst/>
              <a:ahLst/>
              <a:cxnLst/>
              <a:rect l="l" t="t" r="r" b="b"/>
              <a:pathLst>
                <a:path w="621" h="834" extrusionOk="0">
                  <a:moveTo>
                    <a:pt x="1" y="0"/>
                  </a:moveTo>
                  <a:lnTo>
                    <a:pt x="1" y="834"/>
                  </a:lnTo>
                  <a:lnTo>
                    <a:pt x="620" y="834"/>
                  </a:lnTo>
                  <a:lnTo>
                    <a:pt x="6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0" name="Google Shape;3480;p53"/>
          <p:cNvGrpSpPr/>
          <p:nvPr/>
        </p:nvGrpSpPr>
        <p:grpSpPr>
          <a:xfrm>
            <a:off x="8059304" y="2257732"/>
            <a:ext cx="364687" cy="363844"/>
            <a:chOff x="8059304" y="2257732"/>
            <a:chExt cx="364687" cy="363844"/>
          </a:xfrm>
        </p:grpSpPr>
        <p:sp>
          <p:nvSpPr>
            <p:cNvPr id="3481" name="Google Shape;3481;p53"/>
            <p:cNvSpPr/>
            <p:nvPr/>
          </p:nvSpPr>
          <p:spPr>
            <a:xfrm>
              <a:off x="8059304" y="2257732"/>
              <a:ext cx="363843" cy="363843"/>
            </a:xfrm>
            <a:custGeom>
              <a:avLst/>
              <a:gdLst/>
              <a:ahLst/>
              <a:cxnLst/>
              <a:rect l="l" t="t" r="r" b="b"/>
              <a:pathLst>
                <a:path w="10360" h="10360" extrusionOk="0">
                  <a:moveTo>
                    <a:pt x="5168" y="0"/>
                  </a:moveTo>
                  <a:cubicBezTo>
                    <a:pt x="2310" y="0"/>
                    <a:pt x="0" y="2310"/>
                    <a:pt x="0" y="5168"/>
                  </a:cubicBezTo>
                  <a:cubicBezTo>
                    <a:pt x="0" y="6073"/>
                    <a:pt x="215" y="6906"/>
                    <a:pt x="619" y="7645"/>
                  </a:cubicBezTo>
                  <a:cubicBezTo>
                    <a:pt x="834" y="8026"/>
                    <a:pt x="1310" y="8145"/>
                    <a:pt x="1620" y="8478"/>
                  </a:cubicBezTo>
                  <a:cubicBezTo>
                    <a:pt x="1905" y="8788"/>
                    <a:pt x="2001" y="9288"/>
                    <a:pt x="2358" y="9526"/>
                  </a:cubicBezTo>
                  <a:cubicBezTo>
                    <a:pt x="3168" y="10050"/>
                    <a:pt x="4120" y="10360"/>
                    <a:pt x="5168" y="10360"/>
                  </a:cubicBezTo>
                  <a:cubicBezTo>
                    <a:pt x="8050" y="10360"/>
                    <a:pt x="10360" y="8050"/>
                    <a:pt x="10360" y="5168"/>
                  </a:cubicBezTo>
                  <a:cubicBezTo>
                    <a:pt x="10360" y="4287"/>
                    <a:pt x="10145" y="3430"/>
                    <a:pt x="9740" y="2691"/>
                  </a:cubicBezTo>
                  <a:cubicBezTo>
                    <a:pt x="9574" y="2406"/>
                    <a:pt x="8954" y="2263"/>
                    <a:pt x="8716" y="2001"/>
                  </a:cubicBezTo>
                  <a:cubicBezTo>
                    <a:pt x="8407" y="1596"/>
                    <a:pt x="8431" y="1120"/>
                    <a:pt x="8002" y="834"/>
                  </a:cubicBezTo>
                  <a:cubicBezTo>
                    <a:pt x="7192" y="286"/>
                    <a:pt x="6216" y="0"/>
                    <a:pt x="5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53"/>
            <p:cNvSpPr/>
            <p:nvPr/>
          </p:nvSpPr>
          <p:spPr>
            <a:xfrm>
              <a:off x="8081044" y="2286145"/>
              <a:ext cx="342947" cy="335431"/>
            </a:xfrm>
            <a:custGeom>
              <a:avLst/>
              <a:gdLst/>
              <a:ahLst/>
              <a:cxnLst/>
              <a:rect l="l" t="t" r="r" b="b"/>
              <a:pathLst>
                <a:path w="9765" h="9551" extrusionOk="0">
                  <a:moveTo>
                    <a:pt x="7383" y="1"/>
                  </a:moveTo>
                  <a:lnTo>
                    <a:pt x="6240" y="572"/>
                  </a:lnTo>
                  <a:lnTo>
                    <a:pt x="6287" y="668"/>
                  </a:lnTo>
                  <a:cubicBezTo>
                    <a:pt x="6186" y="713"/>
                    <a:pt x="6117" y="736"/>
                    <a:pt x="6022" y="736"/>
                  </a:cubicBezTo>
                  <a:cubicBezTo>
                    <a:pt x="5915" y="736"/>
                    <a:pt x="5777" y="707"/>
                    <a:pt x="5525" y="644"/>
                  </a:cubicBezTo>
                  <a:cubicBezTo>
                    <a:pt x="5438" y="618"/>
                    <a:pt x="5350" y="607"/>
                    <a:pt x="5261" y="607"/>
                  </a:cubicBezTo>
                  <a:cubicBezTo>
                    <a:pt x="4939" y="607"/>
                    <a:pt x="4615" y="756"/>
                    <a:pt x="4335" y="906"/>
                  </a:cubicBezTo>
                  <a:lnTo>
                    <a:pt x="2310" y="1906"/>
                  </a:lnTo>
                  <a:cubicBezTo>
                    <a:pt x="2025" y="2049"/>
                    <a:pt x="1882" y="2382"/>
                    <a:pt x="2025" y="2644"/>
                  </a:cubicBezTo>
                  <a:cubicBezTo>
                    <a:pt x="2025" y="2668"/>
                    <a:pt x="2048" y="2668"/>
                    <a:pt x="2048" y="2692"/>
                  </a:cubicBezTo>
                  <a:cubicBezTo>
                    <a:pt x="2072" y="2716"/>
                    <a:pt x="2072" y="2740"/>
                    <a:pt x="2096" y="2763"/>
                  </a:cubicBezTo>
                  <a:lnTo>
                    <a:pt x="3334" y="3978"/>
                  </a:lnTo>
                  <a:cubicBezTo>
                    <a:pt x="3239" y="4383"/>
                    <a:pt x="3215" y="4859"/>
                    <a:pt x="3549" y="5264"/>
                  </a:cubicBezTo>
                  <a:lnTo>
                    <a:pt x="2977" y="4716"/>
                  </a:lnTo>
                  <a:cubicBezTo>
                    <a:pt x="2977" y="4716"/>
                    <a:pt x="2406" y="5216"/>
                    <a:pt x="2763" y="5574"/>
                  </a:cubicBezTo>
                  <a:lnTo>
                    <a:pt x="3120" y="5931"/>
                  </a:lnTo>
                  <a:cubicBezTo>
                    <a:pt x="2930" y="5883"/>
                    <a:pt x="2811" y="5835"/>
                    <a:pt x="2787" y="5835"/>
                  </a:cubicBezTo>
                  <a:cubicBezTo>
                    <a:pt x="2687" y="5802"/>
                    <a:pt x="2576" y="5758"/>
                    <a:pt x="2454" y="5758"/>
                  </a:cubicBezTo>
                  <a:cubicBezTo>
                    <a:pt x="2400" y="5758"/>
                    <a:pt x="2345" y="5766"/>
                    <a:pt x="2287" y="5788"/>
                  </a:cubicBezTo>
                  <a:cubicBezTo>
                    <a:pt x="2287" y="5788"/>
                    <a:pt x="2096" y="5883"/>
                    <a:pt x="1834" y="6026"/>
                  </a:cubicBezTo>
                  <a:lnTo>
                    <a:pt x="1787" y="5955"/>
                  </a:lnTo>
                  <a:lnTo>
                    <a:pt x="0" y="6812"/>
                  </a:lnTo>
                  <a:cubicBezTo>
                    <a:pt x="215" y="7217"/>
                    <a:pt x="691" y="7336"/>
                    <a:pt x="1001" y="7669"/>
                  </a:cubicBezTo>
                  <a:cubicBezTo>
                    <a:pt x="1286" y="7955"/>
                    <a:pt x="1382" y="8479"/>
                    <a:pt x="1739" y="8717"/>
                  </a:cubicBezTo>
                  <a:cubicBezTo>
                    <a:pt x="2549" y="9241"/>
                    <a:pt x="3525" y="9551"/>
                    <a:pt x="4549" y="9551"/>
                  </a:cubicBezTo>
                  <a:cubicBezTo>
                    <a:pt x="7431" y="9551"/>
                    <a:pt x="9764" y="7193"/>
                    <a:pt x="9741" y="4311"/>
                  </a:cubicBezTo>
                  <a:cubicBezTo>
                    <a:pt x="9741" y="3430"/>
                    <a:pt x="9502" y="2621"/>
                    <a:pt x="9121" y="1882"/>
                  </a:cubicBezTo>
                  <a:cubicBezTo>
                    <a:pt x="8955" y="1597"/>
                    <a:pt x="8335" y="1454"/>
                    <a:pt x="8097" y="1192"/>
                  </a:cubicBezTo>
                  <a:cubicBezTo>
                    <a:pt x="7788" y="787"/>
                    <a:pt x="7812" y="287"/>
                    <a:pt x="73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53"/>
            <p:cNvSpPr/>
            <p:nvPr/>
          </p:nvSpPr>
          <p:spPr>
            <a:xfrm>
              <a:off x="8090245" y="2489882"/>
              <a:ext cx="244260" cy="99916"/>
            </a:xfrm>
            <a:custGeom>
              <a:avLst/>
              <a:gdLst/>
              <a:ahLst/>
              <a:cxnLst/>
              <a:rect l="l" t="t" r="r" b="b"/>
              <a:pathLst>
                <a:path w="6955" h="2845" extrusionOk="0">
                  <a:moveTo>
                    <a:pt x="6330" y="1"/>
                  </a:moveTo>
                  <a:cubicBezTo>
                    <a:pt x="6238" y="1"/>
                    <a:pt x="6142" y="19"/>
                    <a:pt x="6049" y="58"/>
                  </a:cubicBezTo>
                  <a:lnTo>
                    <a:pt x="4192" y="987"/>
                  </a:lnTo>
                  <a:cubicBezTo>
                    <a:pt x="4192" y="987"/>
                    <a:pt x="4168" y="1011"/>
                    <a:pt x="4168" y="1011"/>
                  </a:cubicBezTo>
                  <a:lnTo>
                    <a:pt x="4073" y="1011"/>
                  </a:lnTo>
                  <a:lnTo>
                    <a:pt x="2215" y="439"/>
                  </a:lnTo>
                  <a:lnTo>
                    <a:pt x="2096" y="439"/>
                  </a:lnTo>
                  <a:lnTo>
                    <a:pt x="0" y="1487"/>
                  </a:lnTo>
                  <a:cubicBezTo>
                    <a:pt x="72" y="1582"/>
                    <a:pt x="143" y="1678"/>
                    <a:pt x="215" y="1773"/>
                  </a:cubicBezTo>
                  <a:cubicBezTo>
                    <a:pt x="548" y="2178"/>
                    <a:pt x="929" y="2535"/>
                    <a:pt x="1358" y="2845"/>
                  </a:cubicBezTo>
                  <a:lnTo>
                    <a:pt x="2477" y="2297"/>
                  </a:lnTo>
                  <a:cubicBezTo>
                    <a:pt x="2619" y="2232"/>
                    <a:pt x="2705" y="2189"/>
                    <a:pt x="2833" y="2189"/>
                  </a:cubicBezTo>
                  <a:cubicBezTo>
                    <a:pt x="2942" y="2189"/>
                    <a:pt x="3081" y="2220"/>
                    <a:pt x="3311" y="2297"/>
                  </a:cubicBezTo>
                  <a:cubicBezTo>
                    <a:pt x="3396" y="2321"/>
                    <a:pt x="3482" y="2331"/>
                    <a:pt x="3567" y="2331"/>
                  </a:cubicBezTo>
                  <a:cubicBezTo>
                    <a:pt x="3908" y="2331"/>
                    <a:pt x="4239" y="2163"/>
                    <a:pt x="4525" y="2011"/>
                  </a:cubicBezTo>
                  <a:lnTo>
                    <a:pt x="6526" y="1035"/>
                  </a:lnTo>
                  <a:cubicBezTo>
                    <a:pt x="6835" y="892"/>
                    <a:pt x="6954" y="558"/>
                    <a:pt x="6835" y="273"/>
                  </a:cubicBezTo>
                  <a:cubicBezTo>
                    <a:pt x="6811" y="273"/>
                    <a:pt x="6811" y="249"/>
                    <a:pt x="6811" y="225"/>
                  </a:cubicBezTo>
                  <a:cubicBezTo>
                    <a:pt x="6699" y="80"/>
                    <a:pt x="6522" y="1"/>
                    <a:pt x="63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53"/>
            <p:cNvSpPr/>
            <p:nvPr/>
          </p:nvSpPr>
          <p:spPr>
            <a:xfrm>
              <a:off x="8082299" y="2493607"/>
              <a:ext cx="156424" cy="63567"/>
            </a:xfrm>
            <a:custGeom>
              <a:avLst/>
              <a:gdLst/>
              <a:ahLst/>
              <a:cxnLst/>
              <a:rect l="l" t="t" r="r" b="b"/>
              <a:pathLst>
                <a:path w="4454" h="1810" extrusionOk="0">
                  <a:moveTo>
                    <a:pt x="2459" y="1"/>
                  </a:moveTo>
                  <a:cubicBezTo>
                    <a:pt x="2397" y="1"/>
                    <a:pt x="2331" y="13"/>
                    <a:pt x="2263" y="48"/>
                  </a:cubicBezTo>
                  <a:cubicBezTo>
                    <a:pt x="2239" y="48"/>
                    <a:pt x="1096" y="619"/>
                    <a:pt x="0" y="1143"/>
                  </a:cubicBezTo>
                  <a:cubicBezTo>
                    <a:pt x="72" y="1262"/>
                    <a:pt x="167" y="1405"/>
                    <a:pt x="238" y="1524"/>
                  </a:cubicBezTo>
                  <a:cubicBezTo>
                    <a:pt x="310" y="1619"/>
                    <a:pt x="381" y="1715"/>
                    <a:pt x="453" y="1810"/>
                  </a:cubicBezTo>
                  <a:lnTo>
                    <a:pt x="2453" y="834"/>
                  </a:lnTo>
                  <a:lnTo>
                    <a:pt x="3382" y="1119"/>
                  </a:lnTo>
                  <a:cubicBezTo>
                    <a:pt x="3382" y="1119"/>
                    <a:pt x="3858" y="1262"/>
                    <a:pt x="3858" y="1262"/>
                  </a:cubicBezTo>
                  <a:cubicBezTo>
                    <a:pt x="3901" y="1278"/>
                    <a:pt x="3948" y="1286"/>
                    <a:pt x="3995" y="1286"/>
                  </a:cubicBezTo>
                  <a:cubicBezTo>
                    <a:pt x="4158" y="1286"/>
                    <a:pt x="4332" y="1195"/>
                    <a:pt x="4406" y="1048"/>
                  </a:cubicBezTo>
                  <a:cubicBezTo>
                    <a:pt x="4406" y="1024"/>
                    <a:pt x="4430" y="1024"/>
                    <a:pt x="4430" y="1000"/>
                  </a:cubicBezTo>
                  <a:cubicBezTo>
                    <a:pt x="4454" y="905"/>
                    <a:pt x="4430" y="786"/>
                    <a:pt x="4382" y="667"/>
                  </a:cubicBezTo>
                  <a:cubicBezTo>
                    <a:pt x="4311" y="595"/>
                    <a:pt x="4239" y="524"/>
                    <a:pt x="4120" y="500"/>
                  </a:cubicBezTo>
                  <a:cubicBezTo>
                    <a:pt x="4120" y="500"/>
                    <a:pt x="2858" y="95"/>
                    <a:pt x="2763" y="71"/>
                  </a:cubicBezTo>
                  <a:cubicBezTo>
                    <a:pt x="2671" y="41"/>
                    <a:pt x="2570" y="1"/>
                    <a:pt x="2459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53"/>
            <p:cNvSpPr/>
            <p:nvPr/>
          </p:nvSpPr>
          <p:spPr>
            <a:xfrm>
              <a:off x="8081886" y="2488582"/>
              <a:ext cx="156424" cy="63567"/>
            </a:xfrm>
            <a:custGeom>
              <a:avLst/>
              <a:gdLst/>
              <a:ahLst/>
              <a:cxnLst/>
              <a:rect l="l" t="t" r="r" b="b"/>
              <a:pathLst>
                <a:path w="4454" h="1810" extrusionOk="0">
                  <a:moveTo>
                    <a:pt x="2459" y="1"/>
                  </a:moveTo>
                  <a:cubicBezTo>
                    <a:pt x="2397" y="1"/>
                    <a:pt x="2331" y="13"/>
                    <a:pt x="2263" y="48"/>
                  </a:cubicBezTo>
                  <a:cubicBezTo>
                    <a:pt x="2239" y="48"/>
                    <a:pt x="1096" y="619"/>
                    <a:pt x="0" y="1143"/>
                  </a:cubicBezTo>
                  <a:cubicBezTo>
                    <a:pt x="72" y="1262"/>
                    <a:pt x="167" y="1405"/>
                    <a:pt x="238" y="1524"/>
                  </a:cubicBezTo>
                  <a:cubicBezTo>
                    <a:pt x="310" y="1619"/>
                    <a:pt x="381" y="1715"/>
                    <a:pt x="453" y="1810"/>
                  </a:cubicBezTo>
                  <a:lnTo>
                    <a:pt x="2453" y="834"/>
                  </a:lnTo>
                  <a:lnTo>
                    <a:pt x="3382" y="1119"/>
                  </a:lnTo>
                  <a:cubicBezTo>
                    <a:pt x="3382" y="1119"/>
                    <a:pt x="3858" y="1262"/>
                    <a:pt x="3858" y="1262"/>
                  </a:cubicBezTo>
                  <a:cubicBezTo>
                    <a:pt x="3901" y="1278"/>
                    <a:pt x="3948" y="1286"/>
                    <a:pt x="3995" y="1286"/>
                  </a:cubicBezTo>
                  <a:cubicBezTo>
                    <a:pt x="4158" y="1286"/>
                    <a:pt x="4332" y="1195"/>
                    <a:pt x="4406" y="1048"/>
                  </a:cubicBezTo>
                  <a:cubicBezTo>
                    <a:pt x="4406" y="1024"/>
                    <a:pt x="4430" y="1024"/>
                    <a:pt x="4430" y="1000"/>
                  </a:cubicBezTo>
                  <a:cubicBezTo>
                    <a:pt x="4454" y="905"/>
                    <a:pt x="4430" y="786"/>
                    <a:pt x="4382" y="667"/>
                  </a:cubicBezTo>
                  <a:cubicBezTo>
                    <a:pt x="4311" y="595"/>
                    <a:pt x="4239" y="524"/>
                    <a:pt x="4120" y="500"/>
                  </a:cubicBezTo>
                  <a:cubicBezTo>
                    <a:pt x="4120" y="500"/>
                    <a:pt x="2858" y="95"/>
                    <a:pt x="2763" y="71"/>
                  </a:cubicBezTo>
                  <a:cubicBezTo>
                    <a:pt x="2671" y="41"/>
                    <a:pt x="2570" y="1"/>
                    <a:pt x="2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53"/>
            <p:cNvSpPr/>
            <p:nvPr/>
          </p:nvSpPr>
          <p:spPr>
            <a:xfrm>
              <a:off x="8081044" y="2495255"/>
              <a:ext cx="100408" cy="97037"/>
            </a:xfrm>
            <a:custGeom>
              <a:avLst/>
              <a:gdLst/>
              <a:ahLst/>
              <a:cxnLst/>
              <a:rect l="l" t="t" r="r" b="b"/>
              <a:pathLst>
                <a:path w="2859" h="2763" extrusionOk="0">
                  <a:moveTo>
                    <a:pt x="1787" y="1"/>
                  </a:moveTo>
                  <a:lnTo>
                    <a:pt x="0" y="882"/>
                  </a:lnTo>
                  <a:cubicBezTo>
                    <a:pt x="405" y="1644"/>
                    <a:pt x="1001" y="2287"/>
                    <a:pt x="1739" y="2763"/>
                  </a:cubicBezTo>
                  <a:lnTo>
                    <a:pt x="2858" y="2215"/>
                  </a:lnTo>
                  <a:lnTo>
                    <a:pt x="17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53"/>
            <p:cNvSpPr/>
            <p:nvPr/>
          </p:nvSpPr>
          <p:spPr>
            <a:xfrm>
              <a:off x="8097761" y="2522861"/>
              <a:ext cx="83691" cy="69432"/>
            </a:xfrm>
            <a:custGeom>
              <a:avLst/>
              <a:gdLst/>
              <a:ahLst/>
              <a:cxnLst/>
              <a:rect l="l" t="t" r="r" b="b"/>
              <a:pathLst>
                <a:path w="2383" h="1977" extrusionOk="0">
                  <a:moveTo>
                    <a:pt x="1692" y="0"/>
                  </a:moveTo>
                  <a:lnTo>
                    <a:pt x="1" y="834"/>
                  </a:lnTo>
                  <a:cubicBezTo>
                    <a:pt x="358" y="1263"/>
                    <a:pt x="763" y="1667"/>
                    <a:pt x="1263" y="1977"/>
                  </a:cubicBezTo>
                  <a:lnTo>
                    <a:pt x="2382" y="1429"/>
                  </a:lnTo>
                  <a:lnTo>
                    <a:pt x="1692" y="0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53"/>
            <p:cNvSpPr/>
            <p:nvPr/>
          </p:nvSpPr>
          <p:spPr>
            <a:xfrm>
              <a:off x="8147106" y="2289517"/>
              <a:ext cx="245102" cy="99600"/>
            </a:xfrm>
            <a:custGeom>
              <a:avLst/>
              <a:gdLst/>
              <a:ahLst/>
              <a:cxnLst/>
              <a:rect l="l" t="t" r="r" b="b"/>
              <a:pathLst>
                <a:path w="6979" h="2836" extrusionOk="0">
                  <a:moveTo>
                    <a:pt x="5597" y="0"/>
                  </a:moveTo>
                  <a:lnTo>
                    <a:pt x="4502" y="524"/>
                  </a:lnTo>
                  <a:cubicBezTo>
                    <a:pt x="4347" y="601"/>
                    <a:pt x="4262" y="644"/>
                    <a:pt x="4134" y="644"/>
                  </a:cubicBezTo>
                  <a:cubicBezTo>
                    <a:pt x="4025" y="644"/>
                    <a:pt x="3885" y="613"/>
                    <a:pt x="3644" y="548"/>
                  </a:cubicBezTo>
                  <a:cubicBezTo>
                    <a:pt x="3557" y="522"/>
                    <a:pt x="3469" y="511"/>
                    <a:pt x="3380" y="511"/>
                  </a:cubicBezTo>
                  <a:cubicBezTo>
                    <a:pt x="3058" y="511"/>
                    <a:pt x="2734" y="660"/>
                    <a:pt x="2454" y="810"/>
                  </a:cubicBezTo>
                  <a:lnTo>
                    <a:pt x="429" y="1810"/>
                  </a:lnTo>
                  <a:cubicBezTo>
                    <a:pt x="144" y="1953"/>
                    <a:pt x="1" y="2286"/>
                    <a:pt x="144" y="2548"/>
                  </a:cubicBezTo>
                  <a:cubicBezTo>
                    <a:pt x="144" y="2572"/>
                    <a:pt x="167" y="2596"/>
                    <a:pt x="167" y="2596"/>
                  </a:cubicBezTo>
                  <a:cubicBezTo>
                    <a:pt x="261" y="2752"/>
                    <a:pt x="435" y="2836"/>
                    <a:pt x="618" y="2836"/>
                  </a:cubicBezTo>
                  <a:cubicBezTo>
                    <a:pt x="716" y="2836"/>
                    <a:pt x="815" y="2812"/>
                    <a:pt x="906" y="2763"/>
                  </a:cubicBezTo>
                  <a:lnTo>
                    <a:pt x="2787" y="1834"/>
                  </a:lnTo>
                  <a:cubicBezTo>
                    <a:pt x="2799" y="1822"/>
                    <a:pt x="2817" y="1816"/>
                    <a:pt x="2838" y="1816"/>
                  </a:cubicBezTo>
                  <a:cubicBezTo>
                    <a:pt x="2859" y="1816"/>
                    <a:pt x="2882" y="1822"/>
                    <a:pt x="2906" y="1834"/>
                  </a:cubicBezTo>
                  <a:lnTo>
                    <a:pt x="4764" y="2405"/>
                  </a:lnTo>
                  <a:cubicBezTo>
                    <a:pt x="4787" y="2405"/>
                    <a:pt x="4835" y="2405"/>
                    <a:pt x="4883" y="2382"/>
                  </a:cubicBezTo>
                  <a:lnTo>
                    <a:pt x="6978" y="1358"/>
                  </a:lnTo>
                  <a:cubicBezTo>
                    <a:pt x="6907" y="1262"/>
                    <a:pt x="6836" y="1167"/>
                    <a:pt x="6764" y="1072"/>
                  </a:cubicBezTo>
                  <a:cubicBezTo>
                    <a:pt x="6431" y="667"/>
                    <a:pt x="6050" y="286"/>
                    <a:pt x="55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53"/>
            <p:cNvSpPr/>
            <p:nvPr/>
          </p:nvSpPr>
          <p:spPr>
            <a:xfrm>
              <a:off x="8241692" y="2322150"/>
              <a:ext cx="156424" cy="63602"/>
            </a:xfrm>
            <a:custGeom>
              <a:avLst/>
              <a:gdLst/>
              <a:ahLst/>
              <a:cxnLst/>
              <a:rect l="l" t="t" r="r" b="b"/>
              <a:pathLst>
                <a:path w="4454" h="1811" extrusionOk="0">
                  <a:moveTo>
                    <a:pt x="4025" y="1"/>
                  </a:moveTo>
                  <a:lnTo>
                    <a:pt x="2025" y="977"/>
                  </a:lnTo>
                  <a:lnTo>
                    <a:pt x="1072" y="691"/>
                  </a:lnTo>
                  <a:cubicBezTo>
                    <a:pt x="1072" y="691"/>
                    <a:pt x="620" y="549"/>
                    <a:pt x="620" y="549"/>
                  </a:cubicBezTo>
                  <a:cubicBezTo>
                    <a:pt x="572" y="533"/>
                    <a:pt x="521" y="525"/>
                    <a:pt x="470" y="525"/>
                  </a:cubicBezTo>
                  <a:cubicBezTo>
                    <a:pt x="289" y="525"/>
                    <a:pt x="104" y="620"/>
                    <a:pt x="48" y="787"/>
                  </a:cubicBezTo>
                  <a:cubicBezTo>
                    <a:pt x="0" y="906"/>
                    <a:pt x="24" y="1025"/>
                    <a:pt x="96" y="1120"/>
                  </a:cubicBezTo>
                  <a:cubicBezTo>
                    <a:pt x="143" y="1215"/>
                    <a:pt x="239" y="1287"/>
                    <a:pt x="334" y="1311"/>
                  </a:cubicBezTo>
                  <a:cubicBezTo>
                    <a:pt x="334" y="1311"/>
                    <a:pt x="1620" y="1692"/>
                    <a:pt x="1715" y="1739"/>
                  </a:cubicBezTo>
                  <a:cubicBezTo>
                    <a:pt x="1807" y="1770"/>
                    <a:pt x="1908" y="1810"/>
                    <a:pt x="2013" y="1810"/>
                  </a:cubicBezTo>
                  <a:cubicBezTo>
                    <a:pt x="2071" y="1810"/>
                    <a:pt x="2131" y="1797"/>
                    <a:pt x="2191" y="1763"/>
                  </a:cubicBezTo>
                  <a:cubicBezTo>
                    <a:pt x="2239" y="1739"/>
                    <a:pt x="3382" y="1192"/>
                    <a:pt x="4454" y="668"/>
                  </a:cubicBezTo>
                  <a:cubicBezTo>
                    <a:pt x="4382" y="525"/>
                    <a:pt x="4311" y="406"/>
                    <a:pt x="4239" y="287"/>
                  </a:cubicBezTo>
                  <a:cubicBezTo>
                    <a:pt x="4168" y="191"/>
                    <a:pt x="4097" y="96"/>
                    <a:pt x="4025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53"/>
            <p:cNvSpPr/>
            <p:nvPr/>
          </p:nvSpPr>
          <p:spPr>
            <a:xfrm>
              <a:off x="8243303" y="2327131"/>
              <a:ext cx="156424" cy="63602"/>
            </a:xfrm>
            <a:custGeom>
              <a:avLst/>
              <a:gdLst/>
              <a:ahLst/>
              <a:cxnLst/>
              <a:rect l="l" t="t" r="r" b="b"/>
              <a:pathLst>
                <a:path w="4454" h="1811" extrusionOk="0">
                  <a:moveTo>
                    <a:pt x="4025" y="1"/>
                  </a:moveTo>
                  <a:lnTo>
                    <a:pt x="2025" y="977"/>
                  </a:lnTo>
                  <a:lnTo>
                    <a:pt x="1072" y="691"/>
                  </a:lnTo>
                  <a:cubicBezTo>
                    <a:pt x="1072" y="691"/>
                    <a:pt x="620" y="549"/>
                    <a:pt x="620" y="549"/>
                  </a:cubicBezTo>
                  <a:cubicBezTo>
                    <a:pt x="572" y="533"/>
                    <a:pt x="521" y="525"/>
                    <a:pt x="470" y="525"/>
                  </a:cubicBezTo>
                  <a:cubicBezTo>
                    <a:pt x="289" y="525"/>
                    <a:pt x="104" y="620"/>
                    <a:pt x="48" y="787"/>
                  </a:cubicBezTo>
                  <a:cubicBezTo>
                    <a:pt x="0" y="906"/>
                    <a:pt x="24" y="1025"/>
                    <a:pt x="96" y="1120"/>
                  </a:cubicBezTo>
                  <a:cubicBezTo>
                    <a:pt x="143" y="1215"/>
                    <a:pt x="239" y="1287"/>
                    <a:pt x="334" y="1311"/>
                  </a:cubicBezTo>
                  <a:cubicBezTo>
                    <a:pt x="334" y="1311"/>
                    <a:pt x="1620" y="1692"/>
                    <a:pt x="1715" y="1739"/>
                  </a:cubicBezTo>
                  <a:cubicBezTo>
                    <a:pt x="1807" y="1770"/>
                    <a:pt x="1908" y="1810"/>
                    <a:pt x="2013" y="1810"/>
                  </a:cubicBezTo>
                  <a:cubicBezTo>
                    <a:pt x="2071" y="1810"/>
                    <a:pt x="2131" y="1797"/>
                    <a:pt x="2191" y="1763"/>
                  </a:cubicBezTo>
                  <a:cubicBezTo>
                    <a:pt x="2239" y="1739"/>
                    <a:pt x="3382" y="1192"/>
                    <a:pt x="4454" y="668"/>
                  </a:cubicBezTo>
                  <a:cubicBezTo>
                    <a:pt x="4382" y="525"/>
                    <a:pt x="4311" y="406"/>
                    <a:pt x="4239" y="287"/>
                  </a:cubicBezTo>
                  <a:cubicBezTo>
                    <a:pt x="4168" y="191"/>
                    <a:pt x="4097" y="96"/>
                    <a:pt x="40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53"/>
            <p:cNvSpPr/>
            <p:nvPr/>
          </p:nvSpPr>
          <p:spPr>
            <a:xfrm>
              <a:off x="8300163" y="2286988"/>
              <a:ext cx="101251" cy="97072"/>
            </a:xfrm>
            <a:custGeom>
              <a:avLst/>
              <a:gdLst/>
              <a:ahLst/>
              <a:cxnLst/>
              <a:rect l="l" t="t" r="r" b="b"/>
              <a:pathLst>
                <a:path w="2883" h="2764" extrusionOk="0">
                  <a:moveTo>
                    <a:pt x="1144" y="1"/>
                  </a:moveTo>
                  <a:lnTo>
                    <a:pt x="1" y="548"/>
                  </a:lnTo>
                  <a:lnTo>
                    <a:pt x="1096" y="2763"/>
                  </a:lnTo>
                  <a:lnTo>
                    <a:pt x="2882" y="1882"/>
                  </a:lnTo>
                  <a:cubicBezTo>
                    <a:pt x="2739" y="1620"/>
                    <a:pt x="2573" y="1382"/>
                    <a:pt x="2406" y="1144"/>
                  </a:cubicBezTo>
                  <a:cubicBezTo>
                    <a:pt x="2049" y="691"/>
                    <a:pt x="1620" y="310"/>
                    <a:pt x="1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53"/>
            <p:cNvSpPr/>
            <p:nvPr/>
          </p:nvSpPr>
          <p:spPr>
            <a:xfrm>
              <a:off x="8300163" y="2286988"/>
              <a:ext cx="84534" cy="69467"/>
            </a:xfrm>
            <a:custGeom>
              <a:avLst/>
              <a:gdLst/>
              <a:ahLst/>
              <a:cxnLst/>
              <a:rect l="l" t="t" r="r" b="b"/>
              <a:pathLst>
                <a:path w="2407" h="1978" extrusionOk="0">
                  <a:moveTo>
                    <a:pt x="1144" y="1"/>
                  </a:moveTo>
                  <a:lnTo>
                    <a:pt x="1" y="548"/>
                  </a:lnTo>
                  <a:lnTo>
                    <a:pt x="715" y="1977"/>
                  </a:lnTo>
                  <a:lnTo>
                    <a:pt x="2406" y="1144"/>
                  </a:lnTo>
                  <a:cubicBezTo>
                    <a:pt x="2049" y="691"/>
                    <a:pt x="1620" y="310"/>
                    <a:pt x="1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53"/>
            <p:cNvSpPr/>
            <p:nvPr/>
          </p:nvSpPr>
          <p:spPr>
            <a:xfrm>
              <a:off x="8165510" y="2373983"/>
              <a:ext cx="150595" cy="119619"/>
            </a:xfrm>
            <a:custGeom>
              <a:avLst/>
              <a:gdLst/>
              <a:ahLst/>
              <a:cxnLst/>
              <a:rect l="l" t="t" r="r" b="b"/>
              <a:pathLst>
                <a:path w="4288" h="3406" extrusionOk="0">
                  <a:moveTo>
                    <a:pt x="2144" y="0"/>
                  </a:moveTo>
                  <a:cubicBezTo>
                    <a:pt x="2144" y="0"/>
                    <a:pt x="1501" y="643"/>
                    <a:pt x="1358" y="1167"/>
                  </a:cubicBezTo>
                  <a:lnTo>
                    <a:pt x="1191" y="786"/>
                  </a:lnTo>
                  <a:lnTo>
                    <a:pt x="1191" y="786"/>
                  </a:lnTo>
                  <a:cubicBezTo>
                    <a:pt x="1191" y="787"/>
                    <a:pt x="1" y="2763"/>
                    <a:pt x="2144" y="3406"/>
                  </a:cubicBezTo>
                  <a:cubicBezTo>
                    <a:pt x="4287" y="2763"/>
                    <a:pt x="3121" y="787"/>
                    <a:pt x="3120" y="786"/>
                  </a:cubicBezTo>
                  <a:lnTo>
                    <a:pt x="3120" y="786"/>
                  </a:lnTo>
                  <a:lnTo>
                    <a:pt x="2954" y="1167"/>
                  </a:lnTo>
                  <a:cubicBezTo>
                    <a:pt x="2811" y="643"/>
                    <a:pt x="2144" y="0"/>
                    <a:pt x="2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53"/>
            <p:cNvSpPr/>
            <p:nvPr/>
          </p:nvSpPr>
          <p:spPr>
            <a:xfrm>
              <a:off x="8240774" y="2373983"/>
              <a:ext cx="75332" cy="119619"/>
            </a:xfrm>
            <a:custGeom>
              <a:avLst/>
              <a:gdLst/>
              <a:ahLst/>
              <a:cxnLst/>
              <a:rect l="l" t="t" r="r" b="b"/>
              <a:pathLst>
                <a:path w="2145" h="3406" extrusionOk="0">
                  <a:moveTo>
                    <a:pt x="1" y="0"/>
                  </a:moveTo>
                  <a:lnTo>
                    <a:pt x="1" y="3406"/>
                  </a:lnTo>
                  <a:cubicBezTo>
                    <a:pt x="2144" y="2763"/>
                    <a:pt x="978" y="787"/>
                    <a:pt x="977" y="786"/>
                  </a:cubicBezTo>
                  <a:lnTo>
                    <a:pt x="977" y="786"/>
                  </a:lnTo>
                  <a:lnTo>
                    <a:pt x="811" y="1167"/>
                  </a:lnTo>
                  <a:cubicBezTo>
                    <a:pt x="668" y="64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53"/>
            <p:cNvSpPr/>
            <p:nvPr/>
          </p:nvSpPr>
          <p:spPr>
            <a:xfrm>
              <a:off x="8189778" y="2419148"/>
              <a:ext cx="102902" cy="65253"/>
            </a:xfrm>
            <a:custGeom>
              <a:avLst/>
              <a:gdLst/>
              <a:ahLst/>
              <a:cxnLst/>
              <a:rect l="l" t="t" r="r" b="b"/>
              <a:pathLst>
                <a:path w="2930" h="1858" extrusionOk="0">
                  <a:moveTo>
                    <a:pt x="1453" y="0"/>
                  </a:moveTo>
                  <a:cubicBezTo>
                    <a:pt x="1453" y="0"/>
                    <a:pt x="0" y="1263"/>
                    <a:pt x="1453" y="1858"/>
                  </a:cubicBezTo>
                  <a:cubicBezTo>
                    <a:pt x="2929" y="1263"/>
                    <a:pt x="1453" y="0"/>
                    <a:pt x="14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53"/>
            <p:cNvSpPr/>
            <p:nvPr/>
          </p:nvSpPr>
          <p:spPr>
            <a:xfrm>
              <a:off x="8240774" y="2419148"/>
              <a:ext cx="51907" cy="65253"/>
            </a:xfrm>
            <a:custGeom>
              <a:avLst/>
              <a:gdLst/>
              <a:ahLst/>
              <a:cxnLst/>
              <a:rect l="l" t="t" r="r" b="b"/>
              <a:pathLst>
                <a:path w="1478" h="1858" extrusionOk="0">
                  <a:moveTo>
                    <a:pt x="1" y="0"/>
                  </a:moveTo>
                  <a:lnTo>
                    <a:pt x="1" y="1858"/>
                  </a:lnTo>
                  <a:cubicBezTo>
                    <a:pt x="1477" y="1263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53"/>
            <p:cNvSpPr/>
            <p:nvPr/>
          </p:nvSpPr>
          <p:spPr>
            <a:xfrm>
              <a:off x="8159644" y="2451776"/>
              <a:ext cx="51907" cy="35998"/>
            </a:xfrm>
            <a:custGeom>
              <a:avLst/>
              <a:gdLst/>
              <a:ahLst/>
              <a:cxnLst/>
              <a:rect l="l" t="t" r="r" b="b"/>
              <a:pathLst>
                <a:path w="1478" h="1025" extrusionOk="0">
                  <a:moveTo>
                    <a:pt x="739" y="0"/>
                  </a:moveTo>
                  <a:cubicBezTo>
                    <a:pt x="739" y="0"/>
                    <a:pt x="1" y="691"/>
                    <a:pt x="739" y="1024"/>
                  </a:cubicBezTo>
                  <a:cubicBezTo>
                    <a:pt x="1477" y="691"/>
                    <a:pt x="739" y="0"/>
                    <a:pt x="7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53"/>
            <p:cNvSpPr/>
            <p:nvPr/>
          </p:nvSpPr>
          <p:spPr>
            <a:xfrm>
              <a:off x="8185599" y="2451776"/>
              <a:ext cx="25954" cy="35998"/>
            </a:xfrm>
            <a:custGeom>
              <a:avLst/>
              <a:gdLst/>
              <a:ahLst/>
              <a:cxnLst/>
              <a:rect l="l" t="t" r="r" b="b"/>
              <a:pathLst>
                <a:path w="739" h="1025" extrusionOk="0">
                  <a:moveTo>
                    <a:pt x="0" y="0"/>
                  </a:moveTo>
                  <a:lnTo>
                    <a:pt x="0" y="1024"/>
                  </a:lnTo>
                  <a:cubicBezTo>
                    <a:pt x="738" y="69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53"/>
            <p:cNvSpPr/>
            <p:nvPr/>
          </p:nvSpPr>
          <p:spPr>
            <a:xfrm>
              <a:off x="8270065" y="2451776"/>
              <a:ext cx="52715" cy="35998"/>
            </a:xfrm>
            <a:custGeom>
              <a:avLst/>
              <a:gdLst/>
              <a:ahLst/>
              <a:cxnLst/>
              <a:rect l="l" t="t" r="r" b="b"/>
              <a:pathLst>
                <a:path w="1501" h="1025" extrusionOk="0">
                  <a:moveTo>
                    <a:pt x="763" y="0"/>
                  </a:moveTo>
                  <a:cubicBezTo>
                    <a:pt x="763" y="0"/>
                    <a:pt x="1" y="691"/>
                    <a:pt x="763" y="1024"/>
                  </a:cubicBezTo>
                  <a:cubicBezTo>
                    <a:pt x="1501" y="691"/>
                    <a:pt x="763" y="0"/>
                    <a:pt x="7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53"/>
            <p:cNvSpPr/>
            <p:nvPr/>
          </p:nvSpPr>
          <p:spPr>
            <a:xfrm>
              <a:off x="8296827" y="2451776"/>
              <a:ext cx="25954" cy="35998"/>
            </a:xfrm>
            <a:custGeom>
              <a:avLst/>
              <a:gdLst/>
              <a:ahLst/>
              <a:cxnLst/>
              <a:rect l="l" t="t" r="r" b="b"/>
              <a:pathLst>
                <a:path w="739" h="1025" extrusionOk="0">
                  <a:moveTo>
                    <a:pt x="1" y="0"/>
                  </a:moveTo>
                  <a:lnTo>
                    <a:pt x="1" y="1024"/>
                  </a:lnTo>
                  <a:cubicBezTo>
                    <a:pt x="739" y="691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1" name="Google Shape;3501;p53"/>
          <p:cNvGrpSpPr/>
          <p:nvPr/>
        </p:nvGrpSpPr>
        <p:grpSpPr>
          <a:xfrm>
            <a:off x="3173939" y="4076859"/>
            <a:ext cx="367215" cy="364773"/>
            <a:chOff x="3173939" y="4076859"/>
            <a:chExt cx="367215" cy="364773"/>
          </a:xfrm>
        </p:grpSpPr>
        <p:sp>
          <p:nvSpPr>
            <p:cNvPr id="3502" name="Google Shape;3502;p53"/>
            <p:cNvSpPr/>
            <p:nvPr/>
          </p:nvSpPr>
          <p:spPr>
            <a:xfrm>
              <a:off x="3176467" y="4076859"/>
              <a:ext cx="364686" cy="358435"/>
            </a:xfrm>
            <a:custGeom>
              <a:avLst/>
              <a:gdLst/>
              <a:ahLst/>
              <a:cxnLst/>
              <a:rect l="l" t="t" r="r" b="b"/>
              <a:pathLst>
                <a:path w="10384" h="10206" extrusionOk="0">
                  <a:moveTo>
                    <a:pt x="5192" y="0"/>
                  </a:moveTo>
                  <a:cubicBezTo>
                    <a:pt x="2334" y="0"/>
                    <a:pt x="0" y="2310"/>
                    <a:pt x="0" y="5168"/>
                  </a:cubicBezTo>
                  <a:cubicBezTo>
                    <a:pt x="0" y="7550"/>
                    <a:pt x="1596" y="9550"/>
                    <a:pt x="3787" y="10169"/>
                  </a:cubicBezTo>
                  <a:cubicBezTo>
                    <a:pt x="3821" y="10178"/>
                    <a:pt x="3854" y="10182"/>
                    <a:pt x="3887" y="10182"/>
                  </a:cubicBezTo>
                  <a:cubicBezTo>
                    <a:pt x="4300" y="10182"/>
                    <a:pt x="4681" y="9550"/>
                    <a:pt x="5144" y="9550"/>
                  </a:cubicBezTo>
                  <a:cubicBezTo>
                    <a:pt x="5542" y="9550"/>
                    <a:pt x="5980" y="10206"/>
                    <a:pt x="6384" y="10206"/>
                  </a:cubicBezTo>
                  <a:cubicBezTo>
                    <a:pt x="6415" y="10206"/>
                    <a:pt x="6447" y="10202"/>
                    <a:pt x="6478" y="10193"/>
                  </a:cubicBezTo>
                  <a:cubicBezTo>
                    <a:pt x="8716" y="9621"/>
                    <a:pt x="10383" y="7597"/>
                    <a:pt x="10383" y="5168"/>
                  </a:cubicBezTo>
                  <a:cubicBezTo>
                    <a:pt x="10383" y="2310"/>
                    <a:pt x="8050" y="0"/>
                    <a:pt x="5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53"/>
            <p:cNvSpPr/>
            <p:nvPr/>
          </p:nvSpPr>
          <p:spPr>
            <a:xfrm>
              <a:off x="3209903" y="4111137"/>
              <a:ext cx="330409" cy="324158"/>
            </a:xfrm>
            <a:custGeom>
              <a:avLst/>
              <a:gdLst/>
              <a:ahLst/>
              <a:cxnLst/>
              <a:rect l="l" t="t" r="r" b="b"/>
              <a:pathLst>
                <a:path w="9408" h="9230" extrusionOk="0">
                  <a:moveTo>
                    <a:pt x="4192" y="1"/>
                  </a:moveTo>
                  <a:cubicBezTo>
                    <a:pt x="4192" y="1"/>
                    <a:pt x="2906" y="1168"/>
                    <a:pt x="2382" y="2287"/>
                  </a:cubicBezTo>
                  <a:lnTo>
                    <a:pt x="1858" y="1787"/>
                  </a:lnTo>
                  <a:lnTo>
                    <a:pt x="1858" y="1787"/>
                  </a:lnTo>
                  <a:cubicBezTo>
                    <a:pt x="1858" y="1787"/>
                    <a:pt x="1" y="4645"/>
                    <a:pt x="1954" y="6550"/>
                  </a:cubicBezTo>
                  <a:lnTo>
                    <a:pt x="2835" y="7407"/>
                  </a:lnTo>
                  <a:lnTo>
                    <a:pt x="2835" y="9193"/>
                  </a:lnTo>
                  <a:cubicBezTo>
                    <a:pt x="2869" y="9202"/>
                    <a:pt x="2902" y="9206"/>
                    <a:pt x="2936" y="9206"/>
                  </a:cubicBezTo>
                  <a:cubicBezTo>
                    <a:pt x="3352" y="9206"/>
                    <a:pt x="3751" y="8574"/>
                    <a:pt x="4192" y="8574"/>
                  </a:cubicBezTo>
                  <a:cubicBezTo>
                    <a:pt x="4612" y="8574"/>
                    <a:pt x="5052" y="9230"/>
                    <a:pt x="5437" y="9230"/>
                  </a:cubicBezTo>
                  <a:cubicBezTo>
                    <a:pt x="5467" y="9230"/>
                    <a:pt x="5496" y="9226"/>
                    <a:pt x="5526" y="9217"/>
                  </a:cubicBezTo>
                  <a:cubicBezTo>
                    <a:pt x="7622" y="8693"/>
                    <a:pt x="9217" y="6883"/>
                    <a:pt x="9408" y="4668"/>
                  </a:cubicBezTo>
                  <a:lnTo>
                    <a:pt x="6526" y="1787"/>
                  </a:lnTo>
                  <a:lnTo>
                    <a:pt x="6359" y="2168"/>
                  </a:lnTo>
                  <a:lnTo>
                    <a:pt x="4573" y="358"/>
                  </a:lnTo>
                  <a:cubicBezTo>
                    <a:pt x="4359" y="144"/>
                    <a:pt x="4192" y="1"/>
                    <a:pt x="4192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53"/>
            <p:cNvSpPr/>
            <p:nvPr/>
          </p:nvSpPr>
          <p:spPr>
            <a:xfrm>
              <a:off x="3173939" y="4111137"/>
              <a:ext cx="366372" cy="271021"/>
            </a:xfrm>
            <a:custGeom>
              <a:avLst/>
              <a:gdLst/>
              <a:ahLst/>
              <a:cxnLst/>
              <a:rect l="l" t="t" r="r" b="b"/>
              <a:pathLst>
                <a:path w="10432" h="7717" extrusionOk="0">
                  <a:moveTo>
                    <a:pt x="5216" y="1"/>
                  </a:moveTo>
                  <a:cubicBezTo>
                    <a:pt x="5216" y="1"/>
                    <a:pt x="3621" y="1430"/>
                    <a:pt x="3263" y="2644"/>
                  </a:cubicBezTo>
                  <a:lnTo>
                    <a:pt x="2882" y="1787"/>
                  </a:lnTo>
                  <a:lnTo>
                    <a:pt x="2882" y="1787"/>
                  </a:lnTo>
                  <a:cubicBezTo>
                    <a:pt x="2882" y="1787"/>
                    <a:pt x="1" y="6240"/>
                    <a:pt x="5216" y="7717"/>
                  </a:cubicBezTo>
                  <a:cubicBezTo>
                    <a:pt x="10431" y="6240"/>
                    <a:pt x="7550" y="1787"/>
                    <a:pt x="7550" y="1787"/>
                  </a:cubicBezTo>
                  <a:lnTo>
                    <a:pt x="7550" y="1787"/>
                  </a:lnTo>
                  <a:lnTo>
                    <a:pt x="7169" y="2644"/>
                  </a:lnTo>
                  <a:cubicBezTo>
                    <a:pt x="6788" y="1430"/>
                    <a:pt x="5216" y="1"/>
                    <a:pt x="52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53"/>
            <p:cNvSpPr/>
            <p:nvPr/>
          </p:nvSpPr>
          <p:spPr>
            <a:xfrm>
              <a:off x="3357130" y="4111137"/>
              <a:ext cx="183186" cy="271021"/>
            </a:xfrm>
            <a:custGeom>
              <a:avLst/>
              <a:gdLst/>
              <a:ahLst/>
              <a:cxnLst/>
              <a:rect l="l" t="t" r="r" b="b"/>
              <a:pathLst>
                <a:path w="5216" h="7717" extrusionOk="0">
                  <a:moveTo>
                    <a:pt x="0" y="1"/>
                  </a:moveTo>
                  <a:lnTo>
                    <a:pt x="0" y="7717"/>
                  </a:lnTo>
                  <a:cubicBezTo>
                    <a:pt x="5215" y="6240"/>
                    <a:pt x="2334" y="1787"/>
                    <a:pt x="2334" y="1787"/>
                  </a:cubicBezTo>
                  <a:lnTo>
                    <a:pt x="2334" y="1787"/>
                  </a:lnTo>
                  <a:lnTo>
                    <a:pt x="1953" y="2644"/>
                  </a:lnTo>
                  <a:cubicBezTo>
                    <a:pt x="1596" y="143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06" name="Google Shape;3506;p53"/>
            <p:cNvGrpSpPr/>
            <p:nvPr/>
          </p:nvGrpSpPr>
          <p:grpSpPr>
            <a:xfrm>
              <a:off x="3293868" y="4203236"/>
              <a:ext cx="123043" cy="238397"/>
              <a:chOff x="7363357" y="1787675"/>
              <a:chExt cx="123043" cy="238397"/>
            </a:xfrm>
          </p:grpSpPr>
          <p:sp>
            <p:nvSpPr>
              <p:cNvPr id="3507" name="Google Shape;3507;p53"/>
              <p:cNvSpPr/>
              <p:nvPr/>
            </p:nvSpPr>
            <p:spPr>
              <a:xfrm>
                <a:off x="7375955" y="1921484"/>
                <a:ext cx="94543" cy="103744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2954" extrusionOk="0">
                    <a:moveTo>
                      <a:pt x="1" y="1"/>
                    </a:moveTo>
                    <a:lnTo>
                      <a:pt x="1" y="2763"/>
                    </a:lnTo>
                    <a:cubicBezTo>
                      <a:pt x="429" y="2882"/>
                      <a:pt x="882" y="2954"/>
                      <a:pt x="1358" y="2954"/>
                    </a:cubicBezTo>
                    <a:lnTo>
                      <a:pt x="1406" y="2954"/>
                    </a:lnTo>
                    <a:cubicBezTo>
                      <a:pt x="1858" y="2954"/>
                      <a:pt x="2287" y="2906"/>
                      <a:pt x="2692" y="2811"/>
                    </a:cubicBezTo>
                    <a:lnTo>
                      <a:pt x="269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8" name="Google Shape;3508;p53"/>
              <p:cNvSpPr/>
              <p:nvPr/>
            </p:nvSpPr>
            <p:spPr>
              <a:xfrm>
                <a:off x="7423649" y="1921484"/>
                <a:ext cx="46850" cy="103744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2954" extrusionOk="0">
                    <a:moveTo>
                      <a:pt x="0" y="1"/>
                    </a:moveTo>
                    <a:lnTo>
                      <a:pt x="0" y="2954"/>
                    </a:lnTo>
                    <a:lnTo>
                      <a:pt x="48" y="2954"/>
                    </a:lnTo>
                    <a:cubicBezTo>
                      <a:pt x="477" y="2954"/>
                      <a:pt x="929" y="2906"/>
                      <a:pt x="1334" y="2811"/>
                    </a:cubicBezTo>
                    <a:lnTo>
                      <a:pt x="1334" y="1"/>
                    </a:lnTo>
                    <a:close/>
                  </a:path>
                </a:pathLst>
              </a:custGeom>
              <a:solidFill>
                <a:srgbClr val="FFD1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9" name="Google Shape;3509;p53"/>
              <p:cNvSpPr/>
              <p:nvPr/>
            </p:nvSpPr>
            <p:spPr>
              <a:xfrm>
                <a:off x="7363416" y="1816964"/>
                <a:ext cx="119654" cy="116282"/>
              </a:xfrm>
              <a:custGeom>
                <a:avLst/>
                <a:gdLst/>
                <a:ahLst/>
                <a:cxnLst/>
                <a:rect l="l" t="t" r="r" b="b"/>
                <a:pathLst>
                  <a:path w="3407" h="3311" extrusionOk="0">
                    <a:moveTo>
                      <a:pt x="596" y="0"/>
                    </a:moveTo>
                    <a:cubicBezTo>
                      <a:pt x="286" y="0"/>
                      <a:pt x="1" y="286"/>
                      <a:pt x="1" y="595"/>
                    </a:cubicBezTo>
                    <a:lnTo>
                      <a:pt x="1" y="2382"/>
                    </a:lnTo>
                    <a:cubicBezTo>
                      <a:pt x="1" y="2882"/>
                      <a:pt x="429" y="3310"/>
                      <a:pt x="929" y="3310"/>
                    </a:cubicBezTo>
                    <a:lnTo>
                      <a:pt x="2477" y="3310"/>
                    </a:lnTo>
                    <a:cubicBezTo>
                      <a:pt x="3001" y="3310"/>
                      <a:pt x="3406" y="2882"/>
                      <a:pt x="3406" y="2382"/>
                    </a:cubicBezTo>
                    <a:lnTo>
                      <a:pt x="3406" y="595"/>
                    </a:lnTo>
                    <a:cubicBezTo>
                      <a:pt x="3406" y="286"/>
                      <a:pt x="3144" y="0"/>
                      <a:pt x="28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0" name="Google Shape;3510;p53"/>
              <p:cNvSpPr/>
              <p:nvPr/>
            </p:nvSpPr>
            <p:spPr>
              <a:xfrm>
                <a:off x="7363357" y="1806242"/>
                <a:ext cx="31819" cy="61917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763" extrusionOk="0">
                    <a:moveTo>
                      <a:pt x="358" y="0"/>
                    </a:moveTo>
                    <a:cubicBezTo>
                      <a:pt x="167" y="0"/>
                      <a:pt x="1" y="143"/>
                      <a:pt x="1" y="358"/>
                    </a:cubicBezTo>
                    <a:lnTo>
                      <a:pt x="1" y="1405"/>
                    </a:lnTo>
                    <a:cubicBezTo>
                      <a:pt x="1" y="1620"/>
                      <a:pt x="167" y="1763"/>
                      <a:pt x="358" y="1763"/>
                    </a:cubicBezTo>
                    <a:lnTo>
                      <a:pt x="548" y="1763"/>
                    </a:lnTo>
                    <a:cubicBezTo>
                      <a:pt x="739" y="1763"/>
                      <a:pt x="906" y="1620"/>
                      <a:pt x="906" y="1429"/>
                    </a:cubicBezTo>
                    <a:lnTo>
                      <a:pt x="906" y="358"/>
                    </a:lnTo>
                    <a:cubicBezTo>
                      <a:pt x="906" y="143"/>
                      <a:pt x="739" y="0"/>
                      <a:pt x="548" y="0"/>
                    </a:cubicBezTo>
                    <a:close/>
                  </a:path>
                </a:pathLst>
              </a:custGeom>
              <a:solidFill>
                <a:srgbClr val="191919">
                  <a:alpha val="223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1" name="Google Shape;3511;p53"/>
              <p:cNvSpPr/>
              <p:nvPr/>
            </p:nvSpPr>
            <p:spPr>
              <a:xfrm>
                <a:off x="7393456" y="1797040"/>
                <a:ext cx="31011" cy="65253"/>
              </a:xfrm>
              <a:custGeom>
                <a:avLst/>
                <a:gdLst/>
                <a:ahLst/>
                <a:cxnLst/>
                <a:rect l="l" t="t" r="r" b="b"/>
                <a:pathLst>
                  <a:path w="883" h="1858" extrusionOk="0">
                    <a:moveTo>
                      <a:pt x="358" y="0"/>
                    </a:moveTo>
                    <a:cubicBezTo>
                      <a:pt x="168" y="0"/>
                      <a:pt x="1" y="167"/>
                      <a:pt x="1" y="358"/>
                    </a:cubicBezTo>
                    <a:lnTo>
                      <a:pt x="1" y="1501"/>
                    </a:lnTo>
                    <a:cubicBezTo>
                      <a:pt x="1" y="1691"/>
                      <a:pt x="168" y="1858"/>
                      <a:pt x="358" y="1858"/>
                    </a:cubicBezTo>
                    <a:lnTo>
                      <a:pt x="525" y="1858"/>
                    </a:lnTo>
                    <a:cubicBezTo>
                      <a:pt x="739" y="1858"/>
                      <a:pt x="882" y="1691"/>
                      <a:pt x="882" y="1501"/>
                    </a:cubicBezTo>
                    <a:lnTo>
                      <a:pt x="882" y="358"/>
                    </a:lnTo>
                    <a:cubicBezTo>
                      <a:pt x="882" y="167"/>
                      <a:pt x="739" y="0"/>
                      <a:pt x="525" y="0"/>
                    </a:cubicBezTo>
                    <a:close/>
                  </a:path>
                </a:pathLst>
              </a:custGeom>
              <a:solidFill>
                <a:srgbClr val="191919">
                  <a:alpha val="223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2" name="Google Shape;3512;p53"/>
              <p:cNvSpPr/>
              <p:nvPr/>
            </p:nvSpPr>
            <p:spPr>
              <a:xfrm>
                <a:off x="7423589" y="1792018"/>
                <a:ext cx="30976" cy="70275"/>
              </a:xfrm>
              <a:custGeom>
                <a:avLst/>
                <a:gdLst/>
                <a:ahLst/>
                <a:cxnLst/>
                <a:rect l="l" t="t" r="r" b="b"/>
                <a:pathLst>
                  <a:path w="882" h="2001" extrusionOk="0">
                    <a:moveTo>
                      <a:pt x="357" y="1"/>
                    </a:moveTo>
                    <a:cubicBezTo>
                      <a:pt x="167" y="1"/>
                      <a:pt x="0" y="143"/>
                      <a:pt x="0" y="358"/>
                    </a:cubicBezTo>
                    <a:lnTo>
                      <a:pt x="0" y="1644"/>
                    </a:lnTo>
                    <a:cubicBezTo>
                      <a:pt x="0" y="1834"/>
                      <a:pt x="167" y="2001"/>
                      <a:pt x="357" y="2001"/>
                    </a:cubicBezTo>
                    <a:lnTo>
                      <a:pt x="524" y="2001"/>
                    </a:lnTo>
                    <a:cubicBezTo>
                      <a:pt x="715" y="2001"/>
                      <a:pt x="881" y="1834"/>
                      <a:pt x="881" y="1644"/>
                    </a:cubicBezTo>
                    <a:lnTo>
                      <a:pt x="881" y="358"/>
                    </a:lnTo>
                    <a:cubicBezTo>
                      <a:pt x="881" y="143"/>
                      <a:pt x="715" y="1"/>
                      <a:pt x="524" y="1"/>
                    </a:cubicBezTo>
                    <a:close/>
                  </a:path>
                </a:pathLst>
              </a:custGeom>
              <a:solidFill>
                <a:srgbClr val="191919">
                  <a:alpha val="223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3" name="Google Shape;3513;p53"/>
              <p:cNvSpPr/>
              <p:nvPr/>
            </p:nvSpPr>
            <p:spPr>
              <a:xfrm>
                <a:off x="7453688" y="1802063"/>
                <a:ext cx="31819" cy="65253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858" extrusionOk="0">
                    <a:moveTo>
                      <a:pt x="358" y="0"/>
                    </a:moveTo>
                    <a:cubicBezTo>
                      <a:pt x="167" y="0"/>
                      <a:pt x="1" y="167"/>
                      <a:pt x="1" y="358"/>
                    </a:cubicBezTo>
                    <a:lnTo>
                      <a:pt x="1" y="1501"/>
                    </a:lnTo>
                    <a:cubicBezTo>
                      <a:pt x="1" y="1691"/>
                      <a:pt x="167" y="1858"/>
                      <a:pt x="358" y="1858"/>
                    </a:cubicBezTo>
                    <a:lnTo>
                      <a:pt x="548" y="1858"/>
                    </a:lnTo>
                    <a:cubicBezTo>
                      <a:pt x="739" y="1858"/>
                      <a:pt x="906" y="1691"/>
                      <a:pt x="906" y="1501"/>
                    </a:cubicBezTo>
                    <a:lnTo>
                      <a:pt x="906" y="358"/>
                    </a:lnTo>
                    <a:cubicBezTo>
                      <a:pt x="906" y="167"/>
                      <a:pt x="739" y="0"/>
                      <a:pt x="548" y="0"/>
                    </a:cubicBezTo>
                    <a:close/>
                  </a:path>
                </a:pathLst>
              </a:custGeom>
              <a:solidFill>
                <a:srgbClr val="191919">
                  <a:alpha val="223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4" name="Google Shape;3514;p53"/>
              <p:cNvSpPr/>
              <p:nvPr/>
            </p:nvSpPr>
            <p:spPr>
              <a:xfrm>
                <a:off x="7363416" y="1801897"/>
                <a:ext cx="31819" cy="61917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763" extrusionOk="0">
                    <a:moveTo>
                      <a:pt x="358" y="0"/>
                    </a:moveTo>
                    <a:cubicBezTo>
                      <a:pt x="167" y="0"/>
                      <a:pt x="1" y="143"/>
                      <a:pt x="1" y="358"/>
                    </a:cubicBezTo>
                    <a:lnTo>
                      <a:pt x="1" y="1405"/>
                    </a:lnTo>
                    <a:cubicBezTo>
                      <a:pt x="1" y="1620"/>
                      <a:pt x="167" y="1763"/>
                      <a:pt x="358" y="1763"/>
                    </a:cubicBezTo>
                    <a:lnTo>
                      <a:pt x="548" y="1763"/>
                    </a:lnTo>
                    <a:cubicBezTo>
                      <a:pt x="739" y="1763"/>
                      <a:pt x="906" y="1620"/>
                      <a:pt x="906" y="1429"/>
                    </a:cubicBezTo>
                    <a:lnTo>
                      <a:pt x="906" y="358"/>
                    </a:lnTo>
                    <a:cubicBezTo>
                      <a:pt x="906" y="143"/>
                      <a:pt x="739" y="0"/>
                      <a:pt x="5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5" name="Google Shape;3515;p53"/>
              <p:cNvSpPr/>
              <p:nvPr/>
            </p:nvSpPr>
            <p:spPr>
              <a:xfrm>
                <a:off x="7396875" y="1792700"/>
                <a:ext cx="27649" cy="65248"/>
              </a:xfrm>
              <a:custGeom>
                <a:avLst/>
                <a:gdLst/>
                <a:ahLst/>
                <a:cxnLst/>
                <a:rect l="l" t="t" r="r" b="b"/>
                <a:pathLst>
                  <a:path w="883" h="1858" extrusionOk="0">
                    <a:moveTo>
                      <a:pt x="358" y="0"/>
                    </a:moveTo>
                    <a:cubicBezTo>
                      <a:pt x="168" y="0"/>
                      <a:pt x="1" y="167"/>
                      <a:pt x="1" y="358"/>
                    </a:cubicBezTo>
                    <a:lnTo>
                      <a:pt x="1" y="1501"/>
                    </a:lnTo>
                    <a:cubicBezTo>
                      <a:pt x="1" y="1691"/>
                      <a:pt x="168" y="1858"/>
                      <a:pt x="358" y="1858"/>
                    </a:cubicBezTo>
                    <a:lnTo>
                      <a:pt x="525" y="1858"/>
                    </a:lnTo>
                    <a:cubicBezTo>
                      <a:pt x="739" y="1858"/>
                      <a:pt x="882" y="1691"/>
                      <a:pt x="882" y="1501"/>
                    </a:cubicBezTo>
                    <a:lnTo>
                      <a:pt x="882" y="358"/>
                    </a:lnTo>
                    <a:cubicBezTo>
                      <a:pt x="882" y="167"/>
                      <a:pt x="739" y="0"/>
                      <a:pt x="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6" name="Google Shape;3516;p53"/>
              <p:cNvSpPr/>
              <p:nvPr/>
            </p:nvSpPr>
            <p:spPr>
              <a:xfrm>
                <a:off x="7426150" y="1787675"/>
                <a:ext cx="28475" cy="70275"/>
              </a:xfrm>
              <a:custGeom>
                <a:avLst/>
                <a:gdLst/>
                <a:ahLst/>
                <a:cxnLst/>
                <a:rect l="l" t="t" r="r" b="b"/>
                <a:pathLst>
                  <a:path w="882" h="2001" extrusionOk="0">
                    <a:moveTo>
                      <a:pt x="357" y="1"/>
                    </a:moveTo>
                    <a:cubicBezTo>
                      <a:pt x="167" y="1"/>
                      <a:pt x="0" y="143"/>
                      <a:pt x="0" y="358"/>
                    </a:cubicBezTo>
                    <a:lnTo>
                      <a:pt x="0" y="1644"/>
                    </a:lnTo>
                    <a:cubicBezTo>
                      <a:pt x="0" y="1834"/>
                      <a:pt x="167" y="2001"/>
                      <a:pt x="357" y="2001"/>
                    </a:cubicBezTo>
                    <a:lnTo>
                      <a:pt x="524" y="2001"/>
                    </a:lnTo>
                    <a:cubicBezTo>
                      <a:pt x="715" y="2001"/>
                      <a:pt x="881" y="1834"/>
                      <a:pt x="881" y="1644"/>
                    </a:cubicBezTo>
                    <a:lnTo>
                      <a:pt x="881" y="358"/>
                    </a:lnTo>
                    <a:cubicBezTo>
                      <a:pt x="881" y="143"/>
                      <a:pt x="715" y="1"/>
                      <a:pt x="5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517;p53"/>
              <p:cNvSpPr/>
              <p:nvPr/>
            </p:nvSpPr>
            <p:spPr>
              <a:xfrm>
                <a:off x="7456274" y="1797725"/>
                <a:ext cx="29300" cy="65248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858" extrusionOk="0">
                    <a:moveTo>
                      <a:pt x="358" y="0"/>
                    </a:moveTo>
                    <a:cubicBezTo>
                      <a:pt x="167" y="0"/>
                      <a:pt x="1" y="167"/>
                      <a:pt x="1" y="358"/>
                    </a:cubicBezTo>
                    <a:lnTo>
                      <a:pt x="1" y="1501"/>
                    </a:lnTo>
                    <a:cubicBezTo>
                      <a:pt x="1" y="1691"/>
                      <a:pt x="167" y="1858"/>
                      <a:pt x="358" y="1858"/>
                    </a:cubicBezTo>
                    <a:lnTo>
                      <a:pt x="548" y="1858"/>
                    </a:lnTo>
                    <a:cubicBezTo>
                      <a:pt x="739" y="1858"/>
                      <a:pt x="906" y="1691"/>
                      <a:pt x="906" y="1501"/>
                    </a:cubicBezTo>
                    <a:lnTo>
                      <a:pt x="906" y="358"/>
                    </a:lnTo>
                    <a:cubicBezTo>
                      <a:pt x="906" y="167"/>
                      <a:pt x="739" y="0"/>
                      <a:pt x="5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53"/>
              <p:cNvSpPr/>
              <p:nvPr/>
            </p:nvSpPr>
            <p:spPr>
              <a:xfrm>
                <a:off x="7419475" y="1845164"/>
                <a:ext cx="62773" cy="89527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2621" extrusionOk="0">
                    <a:moveTo>
                      <a:pt x="0" y="1"/>
                    </a:moveTo>
                    <a:lnTo>
                      <a:pt x="0" y="477"/>
                    </a:lnTo>
                    <a:cubicBezTo>
                      <a:pt x="48" y="524"/>
                      <a:pt x="96" y="572"/>
                      <a:pt x="167" y="620"/>
                    </a:cubicBezTo>
                    <a:cubicBezTo>
                      <a:pt x="334" y="739"/>
                      <a:pt x="524" y="810"/>
                      <a:pt x="738" y="810"/>
                    </a:cubicBezTo>
                    <a:lnTo>
                      <a:pt x="738" y="1144"/>
                    </a:lnTo>
                    <a:cubicBezTo>
                      <a:pt x="429" y="1144"/>
                      <a:pt x="167" y="1286"/>
                      <a:pt x="0" y="1525"/>
                    </a:cubicBezTo>
                    <a:lnTo>
                      <a:pt x="0" y="2620"/>
                    </a:lnTo>
                    <a:lnTo>
                      <a:pt x="834" y="2620"/>
                    </a:lnTo>
                    <a:cubicBezTo>
                      <a:pt x="1358" y="2620"/>
                      <a:pt x="1786" y="2120"/>
                      <a:pt x="1786" y="1620"/>
                    </a:cubicBezTo>
                    <a:lnTo>
                      <a:pt x="1786" y="810"/>
                    </a:lnTo>
                    <a:cubicBezTo>
                      <a:pt x="1786" y="358"/>
                      <a:pt x="1405" y="1"/>
                      <a:pt x="953" y="1"/>
                    </a:cubicBezTo>
                    <a:close/>
                  </a:path>
                </a:pathLst>
              </a:custGeom>
              <a:solidFill>
                <a:srgbClr val="191919">
                  <a:alpha val="223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519;p53"/>
              <p:cNvSpPr/>
              <p:nvPr/>
            </p:nvSpPr>
            <p:spPr>
              <a:xfrm>
                <a:off x="7416100" y="1846226"/>
                <a:ext cx="70300" cy="87024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2621" extrusionOk="0">
                    <a:moveTo>
                      <a:pt x="1" y="1"/>
                    </a:moveTo>
                    <a:lnTo>
                      <a:pt x="49" y="143"/>
                    </a:lnTo>
                    <a:cubicBezTo>
                      <a:pt x="191" y="548"/>
                      <a:pt x="549" y="810"/>
                      <a:pt x="977" y="810"/>
                    </a:cubicBezTo>
                    <a:lnTo>
                      <a:pt x="977" y="1144"/>
                    </a:lnTo>
                    <a:cubicBezTo>
                      <a:pt x="477" y="1144"/>
                      <a:pt x="72" y="1525"/>
                      <a:pt x="72" y="2025"/>
                    </a:cubicBezTo>
                    <a:lnTo>
                      <a:pt x="72" y="2620"/>
                    </a:lnTo>
                    <a:lnTo>
                      <a:pt x="977" y="2620"/>
                    </a:lnTo>
                    <a:cubicBezTo>
                      <a:pt x="1549" y="2620"/>
                      <a:pt x="2001" y="2168"/>
                      <a:pt x="2001" y="1620"/>
                    </a:cubicBezTo>
                    <a:lnTo>
                      <a:pt x="2001" y="810"/>
                    </a:lnTo>
                    <a:cubicBezTo>
                      <a:pt x="2001" y="358"/>
                      <a:pt x="1620" y="1"/>
                      <a:pt x="11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520;p53"/>
              <p:cNvSpPr/>
              <p:nvPr/>
            </p:nvSpPr>
            <p:spPr>
              <a:xfrm>
                <a:off x="7375955" y="1939887"/>
                <a:ext cx="94543" cy="86184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2454" extrusionOk="0">
                    <a:moveTo>
                      <a:pt x="1" y="1"/>
                    </a:moveTo>
                    <a:lnTo>
                      <a:pt x="1" y="2263"/>
                    </a:lnTo>
                    <a:cubicBezTo>
                      <a:pt x="429" y="2382"/>
                      <a:pt x="882" y="2454"/>
                      <a:pt x="1358" y="2454"/>
                    </a:cubicBezTo>
                    <a:lnTo>
                      <a:pt x="1406" y="2454"/>
                    </a:lnTo>
                    <a:cubicBezTo>
                      <a:pt x="1858" y="2454"/>
                      <a:pt x="2287" y="2382"/>
                      <a:pt x="2692" y="2287"/>
                    </a:cubicBezTo>
                    <a:lnTo>
                      <a:pt x="26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521;p53"/>
              <p:cNvSpPr/>
              <p:nvPr/>
            </p:nvSpPr>
            <p:spPr>
              <a:xfrm>
                <a:off x="7423649" y="1939887"/>
                <a:ext cx="46850" cy="86184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2454" extrusionOk="0">
                    <a:moveTo>
                      <a:pt x="0" y="1"/>
                    </a:moveTo>
                    <a:lnTo>
                      <a:pt x="0" y="2454"/>
                    </a:lnTo>
                    <a:lnTo>
                      <a:pt x="48" y="2454"/>
                    </a:lnTo>
                    <a:cubicBezTo>
                      <a:pt x="477" y="2454"/>
                      <a:pt x="929" y="2382"/>
                      <a:pt x="1334" y="2287"/>
                    </a:cubicBezTo>
                    <a:lnTo>
                      <a:pt x="1334" y="1"/>
                    </a:lnTo>
                    <a:close/>
                  </a:path>
                </a:pathLst>
              </a:custGeom>
              <a:solidFill>
                <a:srgbClr val="191919">
                  <a:alpha val="223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22" name="Google Shape;3522;p53"/>
          <p:cNvGrpSpPr/>
          <p:nvPr/>
        </p:nvGrpSpPr>
        <p:grpSpPr>
          <a:xfrm>
            <a:off x="7469430" y="55275"/>
            <a:ext cx="1321394" cy="1200831"/>
            <a:chOff x="7392380" y="151600"/>
            <a:chExt cx="1321394" cy="1200831"/>
          </a:xfrm>
        </p:grpSpPr>
        <p:grpSp>
          <p:nvGrpSpPr>
            <p:cNvPr id="3523" name="Google Shape;3523;p53"/>
            <p:cNvGrpSpPr/>
            <p:nvPr/>
          </p:nvGrpSpPr>
          <p:grpSpPr>
            <a:xfrm rot="-1146379" flipH="1">
              <a:off x="7975179" y="997068"/>
              <a:ext cx="718362" cy="244529"/>
              <a:chOff x="916775" y="3696925"/>
              <a:chExt cx="850400" cy="289475"/>
            </a:xfrm>
          </p:grpSpPr>
          <p:sp>
            <p:nvSpPr>
              <p:cNvPr id="3524" name="Google Shape;3524;p53"/>
              <p:cNvSpPr/>
              <p:nvPr/>
            </p:nvSpPr>
            <p:spPr>
              <a:xfrm>
                <a:off x="964750" y="3708925"/>
                <a:ext cx="798125" cy="267625"/>
              </a:xfrm>
              <a:custGeom>
                <a:avLst/>
                <a:gdLst/>
                <a:ahLst/>
                <a:cxnLst/>
                <a:rect l="l" t="t" r="r" b="b"/>
                <a:pathLst>
                  <a:path w="31925" h="10705" extrusionOk="0">
                    <a:moveTo>
                      <a:pt x="20929" y="0"/>
                    </a:moveTo>
                    <a:lnTo>
                      <a:pt x="0" y="583"/>
                    </a:lnTo>
                    <a:lnTo>
                      <a:pt x="15158" y="3597"/>
                    </a:lnTo>
                    <a:lnTo>
                      <a:pt x="12897" y="10705"/>
                    </a:lnTo>
                    <a:lnTo>
                      <a:pt x="12897" y="10705"/>
                    </a:lnTo>
                    <a:lnTo>
                      <a:pt x="31925" y="10122"/>
                    </a:lnTo>
                    <a:lnTo>
                      <a:pt x="19217" y="5464"/>
                    </a:lnTo>
                    <a:lnTo>
                      <a:pt x="2092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53"/>
              <p:cNvSpPr/>
              <p:nvPr/>
            </p:nvSpPr>
            <p:spPr>
              <a:xfrm>
                <a:off x="916775" y="3696925"/>
                <a:ext cx="850400" cy="289475"/>
              </a:xfrm>
              <a:custGeom>
                <a:avLst/>
                <a:gdLst/>
                <a:ahLst/>
                <a:cxnLst/>
                <a:rect l="l" t="t" r="r" b="b"/>
                <a:pathLst>
                  <a:path w="34016" h="11579" extrusionOk="0">
                    <a:moveTo>
                      <a:pt x="22221" y="942"/>
                    </a:moveTo>
                    <a:lnTo>
                      <a:pt x="22221" y="942"/>
                    </a:lnTo>
                    <a:cubicBezTo>
                      <a:pt x="22145" y="1197"/>
                      <a:pt x="22069" y="1455"/>
                      <a:pt x="21992" y="1713"/>
                    </a:cubicBezTo>
                    <a:lnTo>
                      <a:pt x="21581" y="3084"/>
                    </a:lnTo>
                    <a:cubicBezTo>
                      <a:pt x="21427" y="3529"/>
                      <a:pt x="21307" y="3991"/>
                      <a:pt x="21170" y="4454"/>
                    </a:cubicBezTo>
                    <a:lnTo>
                      <a:pt x="20776" y="5824"/>
                    </a:lnTo>
                    <a:lnTo>
                      <a:pt x="20673" y="6184"/>
                    </a:lnTo>
                    <a:lnTo>
                      <a:pt x="20999" y="6286"/>
                    </a:lnTo>
                    <a:lnTo>
                      <a:pt x="24201" y="7400"/>
                    </a:lnTo>
                    <a:lnTo>
                      <a:pt x="27404" y="8496"/>
                    </a:lnTo>
                    <a:cubicBezTo>
                      <a:pt x="28466" y="8855"/>
                      <a:pt x="29528" y="9232"/>
                      <a:pt x="30607" y="9575"/>
                    </a:cubicBezTo>
                    <a:cubicBezTo>
                      <a:pt x="31600" y="9917"/>
                      <a:pt x="32577" y="10243"/>
                      <a:pt x="33570" y="10551"/>
                    </a:cubicBezTo>
                    <a:cubicBezTo>
                      <a:pt x="32868" y="10551"/>
                      <a:pt x="32166" y="10534"/>
                      <a:pt x="31463" y="10534"/>
                    </a:cubicBezTo>
                    <a:lnTo>
                      <a:pt x="29083" y="10534"/>
                    </a:lnTo>
                    <a:lnTo>
                      <a:pt x="26702" y="10551"/>
                    </a:lnTo>
                    <a:lnTo>
                      <a:pt x="24321" y="10585"/>
                    </a:lnTo>
                    <a:lnTo>
                      <a:pt x="21941" y="10619"/>
                    </a:lnTo>
                    <a:lnTo>
                      <a:pt x="19560" y="10671"/>
                    </a:lnTo>
                    <a:cubicBezTo>
                      <a:pt x="18149" y="10716"/>
                      <a:pt x="16738" y="10735"/>
                      <a:pt x="15339" y="10786"/>
                    </a:cubicBezTo>
                    <a:lnTo>
                      <a:pt x="15339" y="10786"/>
                    </a:lnTo>
                    <a:cubicBezTo>
                      <a:pt x="15472" y="10366"/>
                      <a:pt x="15602" y="9949"/>
                      <a:pt x="15724" y="9523"/>
                    </a:cubicBezTo>
                    <a:lnTo>
                      <a:pt x="16272" y="7742"/>
                    </a:lnTo>
                    <a:lnTo>
                      <a:pt x="17316" y="4163"/>
                    </a:lnTo>
                    <a:lnTo>
                      <a:pt x="17402" y="3871"/>
                    </a:lnTo>
                    <a:lnTo>
                      <a:pt x="17128" y="3820"/>
                    </a:lnTo>
                    <a:lnTo>
                      <a:pt x="13309" y="3152"/>
                    </a:lnTo>
                    <a:lnTo>
                      <a:pt x="11408" y="2810"/>
                    </a:lnTo>
                    <a:lnTo>
                      <a:pt x="9524" y="2450"/>
                    </a:lnTo>
                    <a:lnTo>
                      <a:pt x="7622" y="2056"/>
                    </a:lnTo>
                    <a:cubicBezTo>
                      <a:pt x="6989" y="1936"/>
                      <a:pt x="6372" y="1799"/>
                      <a:pt x="5738" y="1679"/>
                    </a:cubicBezTo>
                    <a:cubicBezTo>
                      <a:pt x="5112" y="1544"/>
                      <a:pt x="4489" y="1408"/>
                      <a:pt x="3866" y="1272"/>
                    </a:cubicBezTo>
                    <a:lnTo>
                      <a:pt x="3866" y="1272"/>
                    </a:lnTo>
                    <a:lnTo>
                      <a:pt x="7160" y="1251"/>
                    </a:lnTo>
                    <a:cubicBezTo>
                      <a:pt x="8907" y="1217"/>
                      <a:pt x="10654" y="1200"/>
                      <a:pt x="12384" y="1165"/>
                    </a:cubicBezTo>
                    <a:lnTo>
                      <a:pt x="17625" y="1063"/>
                    </a:lnTo>
                    <a:lnTo>
                      <a:pt x="20245" y="994"/>
                    </a:lnTo>
                    <a:lnTo>
                      <a:pt x="22221" y="942"/>
                    </a:lnTo>
                    <a:close/>
                    <a:moveTo>
                      <a:pt x="23465" y="1"/>
                    </a:moveTo>
                    <a:lnTo>
                      <a:pt x="22831" y="18"/>
                    </a:lnTo>
                    <a:lnTo>
                      <a:pt x="20211" y="86"/>
                    </a:lnTo>
                    <a:lnTo>
                      <a:pt x="17590" y="189"/>
                    </a:lnTo>
                    <a:lnTo>
                      <a:pt x="12367" y="377"/>
                    </a:lnTo>
                    <a:cubicBezTo>
                      <a:pt x="10620" y="429"/>
                      <a:pt x="8890" y="514"/>
                      <a:pt x="7143" y="583"/>
                    </a:cubicBezTo>
                    <a:lnTo>
                      <a:pt x="1902" y="840"/>
                    </a:lnTo>
                    <a:lnTo>
                      <a:pt x="1" y="943"/>
                    </a:lnTo>
                    <a:lnTo>
                      <a:pt x="1868" y="1285"/>
                    </a:lnTo>
                    <a:cubicBezTo>
                      <a:pt x="3135" y="1508"/>
                      <a:pt x="4403" y="1731"/>
                      <a:pt x="5670" y="1970"/>
                    </a:cubicBezTo>
                    <a:cubicBezTo>
                      <a:pt x="6304" y="2090"/>
                      <a:pt x="6937" y="2193"/>
                      <a:pt x="7571" y="2330"/>
                    </a:cubicBezTo>
                    <a:lnTo>
                      <a:pt x="9472" y="2690"/>
                    </a:lnTo>
                    <a:lnTo>
                      <a:pt x="11356" y="3084"/>
                    </a:lnTo>
                    <a:lnTo>
                      <a:pt x="13240" y="3495"/>
                    </a:lnTo>
                    <a:lnTo>
                      <a:pt x="16725" y="4267"/>
                    </a:lnTo>
                    <a:lnTo>
                      <a:pt x="16725" y="4267"/>
                    </a:lnTo>
                    <a:lnTo>
                      <a:pt x="15604" y="7519"/>
                    </a:lnTo>
                    <a:lnTo>
                      <a:pt x="15021" y="9301"/>
                    </a:lnTo>
                    <a:cubicBezTo>
                      <a:pt x="14816" y="9883"/>
                      <a:pt x="14645" y="10482"/>
                      <a:pt x="14439" y="11065"/>
                    </a:cubicBezTo>
                    <a:lnTo>
                      <a:pt x="14285" y="11579"/>
                    </a:lnTo>
                    <a:lnTo>
                      <a:pt x="14816" y="11561"/>
                    </a:lnTo>
                    <a:cubicBezTo>
                      <a:pt x="16409" y="11527"/>
                      <a:pt x="17984" y="11459"/>
                      <a:pt x="19577" y="11407"/>
                    </a:cubicBezTo>
                    <a:lnTo>
                      <a:pt x="21958" y="11305"/>
                    </a:lnTo>
                    <a:lnTo>
                      <a:pt x="24338" y="11202"/>
                    </a:lnTo>
                    <a:lnTo>
                      <a:pt x="26719" y="11082"/>
                    </a:lnTo>
                    <a:lnTo>
                      <a:pt x="29083" y="10962"/>
                    </a:lnTo>
                    <a:lnTo>
                      <a:pt x="31463" y="10808"/>
                    </a:lnTo>
                    <a:cubicBezTo>
                      <a:pt x="32251" y="10756"/>
                      <a:pt x="33056" y="10705"/>
                      <a:pt x="33844" y="10637"/>
                    </a:cubicBezTo>
                    <a:lnTo>
                      <a:pt x="34015" y="10637"/>
                    </a:lnTo>
                    <a:lnTo>
                      <a:pt x="33861" y="10568"/>
                    </a:lnTo>
                    <a:cubicBezTo>
                      <a:pt x="32816" y="10123"/>
                      <a:pt x="31772" y="9712"/>
                      <a:pt x="30710" y="9284"/>
                    </a:cubicBezTo>
                    <a:cubicBezTo>
                      <a:pt x="29665" y="8855"/>
                      <a:pt x="28620" y="8461"/>
                      <a:pt x="27575" y="8033"/>
                    </a:cubicBezTo>
                    <a:lnTo>
                      <a:pt x="24424" y="6800"/>
                    </a:lnTo>
                    <a:lnTo>
                      <a:pt x="21604" y="5718"/>
                    </a:lnTo>
                    <a:lnTo>
                      <a:pt x="21604" y="5718"/>
                    </a:lnTo>
                    <a:lnTo>
                      <a:pt x="21941" y="4694"/>
                    </a:lnTo>
                    <a:cubicBezTo>
                      <a:pt x="22095" y="4248"/>
                      <a:pt x="22249" y="3786"/>
                      <a:pt x="22403" y="3340"/>
                    </a:cubicBezTo>
                    <a:lnTo>
                      <a:pt x="22848" y="1970"/>
                    </a:lnTo>
                    <a:cubicBezTo>
                      <a:pt x="22985" y="1525"/>
                      <a:pt x="23140" y="1063"/>
                      <a:pt x="23277" y="617"/>
                    </a:cubicBezTo>
                    <a:lnTo>
                      <a:pt x="234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26" name="Google Shape;3526;p53"/>
            <p:cNvGrpSpPr/>
            <p:nvPr/>
          </p:nvGrpSpPr>
          <p:grpSpPr>
            <a:xfrm>
              <a:off x="7716262" y="244524"/>
              <a:ext cx="678160" cy="682896"/>
              <a:chOff x="1439600" y="4469800"/>
              <a:chExt cx="615725" cy="620025"/>
            </a:xfrm>
          </p:grpSpPr>
          <p:sp>
            <p:nvSpPr>
              <p:cNvPr id="3527" name="Google Shape;3527;p53"/>
              <p:cNvSpPr/>
              <p:nvPr/>
            </p:nvSpPr>
            <p:spPr>
              <a:xfrm>
                <a:off x="1470000" y="4473650"/>
                <a:ext cx="581050" cy="598600"/>
              </a:xfrm>
              <a:custGeom>
                <a:avLst/>
                <a:gdLst/>
                <a:ahLst/>
                <a:cxnLst/>
                <a:rect l="l" t="t" r="r" b="b"/>
                <a:pathLst>
                  <a:path w="23242" h="23944" extrusionOk="0">
                    <a:moveTo>
                      <a:pt x="23241" y="0"/>
                    </a:moveTo>
                    <a:lnTo>
                      <a:pt x="8821" y="9197"/>
                    </a:lnTo>
                    <a:lnTo>
                      <a:pt x="12640" y="13719"/>
                    </a:lnTo>
                    <a:lnTo>
                      <a:pt x="0" y="23944"/>
                    </a:lnTo>
                    <a:lnTo>
                      <a:pt x="0" y="23944"/>
                    </a:lnTo>
                    <a:lnTo>
                      <a:pt x="19765" y="15689"/>
                    </a:lnTo>
                    <a:lnTo>
                      <a:pt x="14353" y="9934"/>
                    </a:lnTo>
                    <a:lnTo>
                      <a:pt x="2324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528;p53"/>
              <p:cNvSpPr/>
              <p:nvPr/>
            </p:nvSpPr>
            <p:spPr>
              <a:xfrm>
                <a:off x="1439600" y="4469800"/>
                <a:ext cx="615725" cy="620025"/>
              </a:xfrm>
              <a:custGeom>
                <a:avLst/>
                <a:gdLst/>
                <a:ahLst/>
                <a:cxnLst/>
                <a:rect l="l" t="t" r="r" b="b"/>
                <a:pathLst>
                  <a:path w="24629" h="24801" extrusionOk="0">
                    <a:moveTo>
                      <a:pt x="24114" y="443"/>
                    </a:moveTo>
                    <a:cubicBezTo>
                      <a:pt x="23446" y="1140"/>
                      <a:pt x="22779" y="1838"/>
                      <a:pt x="22111" y="2535"/>
                    </a:cubicBezTo>
                    <a:cubicBezTo>
                      <a:pt x="21340" y="3323"/>
                      <a:pt x="20587" y="4145"/>
                      <a:pt x="19816" y="4950"/>
                    </a:cubicBezTo>
                    <a:lnTo>
                      <a:pt x="17538" y="7382"/>
                    </a:lnTo>
                    <a:lnTo>
                      <a:pt x="15277" y="9814"/>
                    </a:lnTo>
                    <a:lnTo>
                      <a:pt x="15038" y="10071"/>
                    </a:lnTo>
                    <a:lnTo>
                      <a:pt x="15277" y="10345"/>
                    </a:lnTo>
                    <a:cubicBezTo>
                      <a:pt x="16168" y="11321"/>
                      <a:pt x="17059" y="12297"/>
                      <a:pt x="17949" y="13256"/>
                    </a:cubicBezTo>
                    <a:lnTo>
                      <a:pt x="19302" y="14712"/>
                    </a:lnTo>
                    <a:lnTo>
                      <a:pt x="20195" y="15686"/>
                    </a:lnTo>
                    <a:lnTo>
                      <a:pt x="20195" y="15686"/>
                    </a:lnTo>
                    <a:lnTo>
                      <a:pt x="18326" y="16459"/>
                    </a:lnTo>
                    <a:cubicBezTo>
                      <a:pt x="17504" y="16802"/>
                      <a:pt x="16699" y="17161"/>
                      <a:pt x="15877" y="17504"/>
                    </a:cubicBezTo>
                    <a:lnTo>
                      <a:pt x="10944" y="19611"/>
                    </a:lnTo>
                    <a:lnTo>
                      <a:pt x="8495" y="20672"/>
                    </a:lnTo>
                    <a:lnTo>
                      <a:pt x="6029" y="21751"/>
                    </a:lnTo>
                    <a:lnTo>
                      <a:pt x="2430" y="23342"/>
                    </a:lnTo>
                    <a:lnTo>
                      <a:pt x="2895" y="22950"/>
                    </a:lnTo>
                    <a:lnTo>
                      <a:pt x="4470" y="21649"/>
                    </a:lnTo>
                    <a:lnTo>
                      <a:pt x="6046" y="20364"/>
                    </a:lnTo>
                    <a:lnTo>
                      <a:pt x="7622" y="19097"/>
                    </a:lnTo>
                    <a:cubicBezTo>
                      <a:pt x="8153" y="18669"/>
                      <a:pt x="8683" y="18258"/>
                      <a:pt x="9214" y="17829"/>
                    </a:cubicBezTo>
                    <a:cubicBezTo>
                      <a:pt x="9745" y="17418"/>
                      <a:pt x="10293" y="17007"/>
                      <a:pt x="10824" y="16596"/>
                    </a:cubicBezTo>
                    <a:lnTo>
                      <a:pt x="14044" y="14113"/>
                    </a:lnTo>
                    <a:lnTo>
                      <a:pt x="14284" y="13924"/>
                    </a:lnTo>
                    <a:lnTo>
                      <a:pt x="14078" y="13685"/>
                    </a:lnTo>
                    <a:cubicBezTo>
                      <a:pt x="13462" y="12914"/>
                      <a:pt x="12845" y="12143"/>
                      <a:pt x="12212" y="11372"/>
                    </a:cubicBezTo>
                    <a:lnTo>
                      <a:pt x="11270" y="10242"/>
                    </a:lnTo>
                    <a:lnTo>
                      <a:pt x="10606" y="9446"/>
                    </a:lnTo>
                    <a:lnTo>
                      <a:pt x="10606" y="9446"/>
                    </a:lnTo>
                    <a:cubicBezTo>
                      <a:pt x="11084" y="9141"/>
                      <a:pt x="11562" y="8826"/>
                      <a:pt x="12040" y="8512"/>
                    </a:cubicBezTo>
                    <a:lnTo>
                      <a:pt x="13839" y="7365"/>
                    </a:lnTo>
                    <a:lnTo>
                      <a:pt x="15620" y="6183"/>
                    </a:lnTo>
                    <a:cubicBezTo>
                      <a:pt x="16219" y="5789"/>
                      <a:pt x="16819" y="5412"/>
                      <a:pt x="17401" y="5018"/>
                    </a:cubicBezTo>
                    <a:cubicBezTo>
                      <a:pt x="18600" y="4230"/>
                      <a:pt x="19782" y="3426"/>
                      <a:pt x="20964" y="2621"/>
                    </a:cubicBezTo>
                    <a:lnTo>
                      <a:pt x="22728" y="1422"/>
                    </a:lnTo>
                    <a:cubicBezTo>
                      <a:pt x="23190" y="1095"/>
                      <a:pt x="23652" y="769"/>
                      <a:pt x="24114" y="443"/>
                    </a:cubicBezTo>
                    <a:close/>
                    <a:moveTo>
                      <a:pt x="24629" y="0"/>
                    </a:moveTo>
                    <a:lnTo>
                      <a:pt x="24440" y="120"/>
                    </a:lnTo>
                    <a:cubicBezTo>
                      <a:pt x="24436" y="122"/>
                      <a:pt x="24432" y="125"/>
                      <a:pt x="24428" y="127"/>
                    </a:cubicBezTo>
                    <a:lnTo>
                      <a:pt x="24428" y="127"/>
                    </a:lnTo>
                    <a:lnTo>
                      <a:pt x="24423" y="120"/>
                    </a:lnTo>
                    <a:cubicBezTo>
                      <a:pt x="24416" y="128"/>
                      <a:pt x="24409" y="135"/>
                      <a:pt x="24402" y="143"/>
                    </a:cubicBezTo>
                    <a:lnTo>
                      <a:pt x="24402" y="143"/>
                    </a:lnTo>
                    <a:cubicBezTo>
                      <a:pt x="23797" y="495"/>
                      <a:pt x="23178" y="847"/>
                      <a:pt x="22591" y="1199"/>
                    </a:cubicBezTo>
                    <a:lnTo>
                      <a:pt x="20741" y="2278"/>
                    </a:lnTo>
                    <a:cubicBezTo>
                      <a:pt x="19525" y="3014"/>
                      <a:pt x="18292" y="3751"/>
                      <a:pt x="17076" y="4505"/>
                    </a:cubicBezTo>
                    <a:cubicBezTo>
                      <a:pt x="16476" y="4864"/>
                      <a:pt x="15860" y="5241"/>
                      <a:pt x="15260" y="5618"/>
                    </a:cubicBezTo>
                    <a:lnTo>
                      <a:pt x="13445" y="6748"/>
                    </a:lnTo>
                    <a:lnTo>
                      <a:pt x="11629" y="7879"/>
                    </a:lnTo>
                    <a:cubicBezTo>
                      <a:pt x="11030" y="8272"/>
                      <a:pt x="10413" y="8649"/>
                      <a:pt x="9831" y="9026"/>
                    </a:cubicBezTo>
                    <a:lnTo>
                      <a:pt x="9454" y="9266"/>
                    </a:lnTo>
                    <a:lnTo>
                      <a:pt x="9728" y="9591"/>
                    </a:lnTo>
                    <a:lnTo>
                      <a:pt x="10704" y="10722"/>
                    </a:lnTo>
                    <a:lnTo>
                      <a:pt x="11664" y="11852"/>
                    </a:lnTo>
                    <a:cubicBezTo>
                      <a:pt x="12250" y="12516"/>
                      <a:pt x="12850" y="13179"/>
                      <a:pt x="13440" y="13843"/>
                    </a:cubicBezTo>
                    <a:lnTo>
                      <a:pt x="13440" y="13843"/>
                    </a:lnTo>
                    <a:lnTo>
                      <a:pt x="10567" y="16271"/>
                    </a:lnTo>
                    <a:cubicBezTo>
                      <a:pt x="10054" y="16716"/>
                      <a:pt x="9540" y="17161"/>
                      <a:pt x="9026" y="17590"/>
                    </a:cubicBezTo>
                    <a:cubicBezTo>
                      <a:pt x="8495" y="18018"/>
                      <a:pt x="7981" y="18463"/>
                      <a:pt x="7450" y="18891"/>
                    </a:cubicBezTo>
                    <a:lnTo>
                      <a:pt x="5875" y="20159"/>
                    </a:lnTo>
                    <a:lnTo>
                      <a:pt x="4299" y="21443"/>
                    </a:lnTo>
                    <a:lnTo>
                      <a:pt x="2689" y="22693"/>
                    </a:lnTo>
                    <a:lnTo>
                      <a:pt x="1096" y="23944"/>
                    </a:lnTo>
                    <a:lnTo>
                      <a:pt x="0" y="24800"/>
                    </a:lnTo>
                    <a:lnTo>
                      <a:pt x="1302" y="24286"/>
                    </a:lnTo>
                    <a:lnTo>
                      <a:pt x="6286" y="22334"/>
                    </a:lnTo>
                    <a:lnTo>
                      <a:pt x="8769" y="21340"/>
                    </a:lnTo>
                    <a:lnTo>
                      <a:pt x="11253" y="20330"/>
                    </a:lnTo>
                    <a:lnTo>
                      <a:pt x="16202" y="18309"/>
                    </a:lnTo>
                    <a:cubicBezTo>
                      <a:pt x="17041" y="17984"/>
                      <a:pt x="17864" y="17641"/>
                      <a:pt x="18686" y="17298"/>
                    </a:cubicBezTo>
                    <a:lnTo>
                      <a:pt x="21152" y="16271"/>
                    </a:lnTo>
                    <a:lnTo>
                      <a:pt x="21769" y="16014"/>
                    </a:lnTo>
                    <a:lnTo>
                      <a:pt x="21306" y="15534"/>
                    </a:lnTo>
                    <a:lnTo>
                      <a:pt x="19953" y="14096"/>
                    </a:lnTo>
                    <a:lnTo>
                      <a:pt x="18583" y="12674"/>
                    </a:lnTo>
                    <a:cubicBezTo>
                      <a:pt x="17771" y="11799"/>
                      <a:pt x="16930" y="10939"/>
                      <a:pt x="16100" y="10067"/>
                    </a:cubicBezTo>
                    <a:lnTo>
                      <a:pt x="16100" y="10067"/>
                    </a:lnTo>
                    <a:lnTo>
                      <a:pt x="18035" y="7827"/>
                    </a:lnTo>
                    <a:lnTo>
                      <a:pt x="20210" y="5292"/>
                    </a:lnTo>
                    <a:cubicBezTo>
                      <a:pt x="20929" y="4436"/>
                      <a:pt x="21649" y="3597"/>
                      <a:pt x="22351" y="2740"/>
                    </a:cubicBezTo>
                    <a:cubicBezTo>
                      <a:pt x="23070" y="1901"/>
                      <a:pt x="23790" y="1045"/>
                      <a:pt x="24492" y="188"/>
                    </a:cubicBezTo>
                    <a:lnTo>
                      <a:pt x="246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29" name="Google Shape;3529;p53"/>
            <p:cNvGrpSpPr/>
            <p:nvPr/>
          </p:nvGrpSpPr>
          <p:grpSpPr>
            <a:xfrm rot="5400000" flipH="1">
              <a:off x="7417570" y="126409"/>
              <a:ext cx="419390" cy="469771"/>
              <a:chOff x="1029920" y="403825"/>
              <a:chExt cx="292380" cy="327503"/>
            </a:xfrm>
          </p:grpSpPr>
          <p:sp>
            <p:nvSpPr>
              <p:cNvPr id="3530" name="Google Shape;3530;p53"/>
              <p:cNvSpPr/>
              <p:nvPr/>
            </p:nvSpPr>
            <p:spPr>
              <a:xfrm>
                <a:off x="1029920" y="622978"/>
                <a:ext cx="110925" cy="108350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4334" extrusionOk="0">
                    <a:moveTo>
                      <a:pt x="2073" y="1"/>
                    </a:moveTo>
                    <a:lnTo>
                      <a:pt x="1353" y="1268"/>
                    </a:lnTo>
                    <a:lnTo>
                      <a:pt x="0" y="1816"/>
                    </a:lnTo>
                    <a:lnTo>
                      <a:pt x="994" y="2878"/>
                    </a:lnTo>
                    <a:lnTo>
                      <a:pt x="1079" y="4334"/>
                    </a:lnTo>
                    <a:lnTo>
                      <a:pt x="2415" y="3734"/>
                    </a:lnTo>
                    <a:lnTo>
                      <a:pt x="3819" y="4094"/>
                    </a:lnTo>
                    <a:lnTo>
                      <a:pt x="3648" y="2638"/>
                    </a:lnTo>
                    <a:lnTo>
                      <a:pt x="4436" y="1405"/>
                    </a:lnTo>
                    <a:lnTo>
                      <a:pt x="2997" y="1131"/>
                    </a:lnTo>
                    <a:lnTo>
                      <a:pt x="20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531;p53"/>
              <p:cNvSpPr/>
              <p:nvPr/>
            </p:nvSpPr>
            <p:spPr>
              <a:xfrm>
                <a:off x="1047895" y="641403"/>
                <a:ext cx="75800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964" extrusionOk="0">
                    <a:moveTo>
                      <a:pt x="1422" y="0"/>
                    </a:moveTo>
                    <a:lnTo>
                      <a:pt x="942" y="874"/>
                    </a:lnTo>
                    <a:lnTo>
                      <a:pt x="0" y="1233"/>
                    </a:lnTo>
                    <a:lnTo>
                      <a:pt x="686" y="1970"/>
                    </a:lnTo>
                    <a:lnTo>
                      <a:pt x="754" y="2963"/>
                    </a:lnTo>
                    <a:lnTo>
                      <a:pt x="1645" y="2552"/>
                    </a:lnTo>
                    <a:lnTo>
                      <a:pt x="2621" y="2792"/>
                    </a:lnTo>
                    <a:lnTo>
                      <a:pt x="2501" y="1816"/>
                    </a:lnTo>
                    <a:lnTo>
                      <a:pt x="3032" y="976"/>
                    </a:lnTo>
                    <a:lnTo>
                      <a:pt x="2056" y="771"/>
                    </a:lnTo>
                    <a:lnTo>
                      <a:pt x="14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532;p53"/>
              <p:cNvSpPr/>
              <p:nvPr/>
            </p:nvSpPr>
            <p:spPr>
              <a:xfrm>
                <a:off x="1184825" y="403825"/>
                <a:ext cx="137475" cy="140025"/>
              </a:xfrm>
              <a:custGeom>
                <a:avLst/>
                <a:gdLst/>
                <a:ahLst/>
                <a:cxnLst/>
                <a:rect l="l" t="t" r="r" b="b"/>
                <a:pathLst>
                  <a:path w="5499" h="5601" extrusionOk="0">
                    <a:moveTo>
                      <a:pt x="2313" y="0"/>
                    </a:moveTo>
                    <a:lnTo>
                      <a:pt x="1610" y="1696"/>
                    </a:lnTo>
                    <a:lnTo>
                      <a:pt x="0" y="2586"/>
                    </a:lnTo>
                    <a:lnTo>
                      <a:pt x="1405" y="3785"/>
                    </a:lnTo>
                    <a:lnTo>
                      <a:pt x="1747" y="5601"/>
                    </a:lnTo>
                    <a:lnTo>
                      <a:pt x="3323" y="4625"/>
                    </a:lnTo>
                    <a:lnTo>
                      <a:pt x="5156" y="4864"/>
                    </a:lnTo>
                    <a:lnTo>
                      <a:pt x="4710" y="3066"/>
                    </a:lnTo>
                    <a:lnTo>
                      <a:pt x="5498" y="1405"/>
                    </a:lnTo>
                    <a:lnTo>
                      <a:pt x="3666" y="1268"/>
                    </a:lnTo>
                    <a:lnTo>
                      <a:pt x="23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533;p53"/>
              <p:cNvSpPr/>
              <p:nvPr/>
            </p:nvSpPr>
            <p:spPr>
              <a:xfrm>
                <a:off x="1207950" y="426500"/>
                <a:ext cx="94225" cy="95950"/>
              </a:xfrm>
              <a:custGeom>
                <a:avLst/>
                <a:gdLst/>
                <a:ahLst/>
                <a:cxnLst/>
                <a:rect l="l" t="t" r="r" b="b"/>
                <a:pathLst>
                  <a:path w="3769" h="3838" extrusionOk="0">
                    <a:moveTo>
                      <a:pt x="1593" y="1"/>
                    </a:moveTo>
                    <a:lnTo>
                      <a:pt x="1114" y="1166"/>
                    </a:lnTo>
                    <a:lnTo>
                      <a:pt x="0" y="1782"/>
                    </a:lnTo>
                    <a:lnTo>
                      <a:pt x="959" y="2587"/>
                    </a:lnTo>
                    <a:lnTo>
                      <a:pt x="1199" y="3837"/>
                    </a:lnTo>
                    <a:lnTo>
                      <a:pt x="2278" y="3169"/>
                    </a:lnTo>
                    <a:lnTo>
                      <a:pt x="3528" y="3324"/>
                    </a:lnTo>
                    <a:lnTo>
                      <a:pt x="3220" y="2108"/>
                    </a:lnTo>
                    <a:lnTo>
                      <a:pt x="3768" y="960"/>
                    </a:lnTo>
                    <a:lnTo>
                      <a:pt x="2501" y="874"/>
                    </a:lnTo>
                    <a:lnTo>
                      <a:pt x="159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4"/>
          <p:cNvSpPr/>
          <p:nvPr/>
        </p:nvSpPr>
        <p:spPr>
          <a:xfrm flipH="1">
            <a:off x="691775" y="1290725"/>
            <a:ext cx="4446525" cy="2639500"/>
          </a:xfrm>
          <a:custGeom>
            <a:avLst/>
            <a:gdLst/>
            <a:ahLst/>
            <a:cxnLst/>
            <a:rect l="l" t="t" r="r" b="b"/>
            <a:pathLst>
              <a:path w="177861" h="105580" extrusionOk="0">
                <a:moveTo>
                  <a:pt x="9293" y="0"/>
                </a:moveTo>
                <a:lnTo>
                  <a:pt x="0" y="104806"/>
                </a:lnTo>
                <a:lnTo>
                  <a:pt x="177861" y="105580"/>
                </a:lnTo>
                <a:lnTo>
                  <a:pt x="177086" y="206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39" name="Google Shape;3539;p5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sp>
        <p:nvSpPr>
          <p:cNvPr id="3540" name="Google Shape;3540;p54"/>
          <p:cNvSpPr txBox="1">
            <a:spLocks noGrp="1"/>
          </p:cNvSpPr>
          <p:nvPr>
            <p:ph type="body" idx="1"/>
          </p:nvPr>
        </p:nvSpPr>
        <p:spPr>
          <a:xfrm>
            <a:off x="911675" y="1550943"/>
            <a:ext cx="3660300" cy="20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Here’s an assortment of alternative resources whose style fits the one of this template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Slackey"/>
                <a:ea typeface="Slackey"/>
                <a:cs typeface="Slackey"/>
                <a:sym typeface="Slackey"/>
              </a:rPr>
              <a:t>Photos:</a:t>
            </a:r>
            <a:endParaRPr sz="2000" b="1">
              <a:solidFill>
                <a:schemeClr val="dk1"/>
              </a:solidFill>
              <a:latin typeface="Slackey"/>
              <a:ea typeface="Slackey"/>
              <a:cs typeface="Slackey"/>
              <a:sym typeface="Slackey"/>
            </a:endParaRPr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ind"/>
              <a:buChar char="★"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Side view asian superhero in flying pose</a:t>
            </a:r>
            <a:endParaRPr sz="1200">
              <a:solidFill>
                <a:schemeClr val="dk1"/>
              </a:solidFill>
            </a:endParaRPr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ind"/>
              <a:buChar char="★"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Bang comic text sound effect speech bubble in retro pop style art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Slackey"/>
                <a:ea typeface="Slackey"/>
                <a:cs typeface="Slackey"/>
                <a:sym typeface="Slackey"/>
              </a:rPr>
              <a:t>Vectors:</a:t>
            </a:r>
            <a:endParaRPr sz="2000" b="1">
              <a:solidFill>
                <a:schemeClr val="dk1"/>
              </a:solidFill>
              <a:latin typeface="Slackey"/>
              <a:ea typeface="Slackey"/>
              <a:cs typeface="Slackey"/>
              <a:sym typeface="Slackey"/>
            </a:endParaRPr>
          </a:p>
          <a:p>
            <a:pPr marL="457200" marR="50800" lvl="0" indent="-304800" algn="l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SzPts val="1200"/>
              <a:buFont typeface="Hind"/>
              <a:buChar char="★"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Comic speech bubbles background</a:t>
            </a:r>
            <a:endParaRPr sz="1200" b="1">
              <a:solidFill>
                <a:schemeClr val="dk1"/>
              </a:solidFill>
            </a:endParaRPr>
          </a:p>
        </p:txBody>
      </p:sp>
      <p:grpSp>
        <p:nvGrpSpPr>
          <p:cNvPr id="3541" name="Google Shape;3541;p54"/>
          <p:cNvGrpSpPr/>
          <p:nvPr/>
        </p:nvGrpSpPr>
        <p:grpSpPr>
          <a:xfrm>
            <a:off x="687897" y="3721167"/>
            <a:ext cx="1631977" cy="968895"/>
            <a:chOff x="8533775" y="623075"/>
            <a:chExt cx="2580200" cy="1531850"/>
          </a:xfrm>
        </p:grpSpPr>
        <p:sp>
          <p:nvSpPr>
            <p:cNvPr id="3542" name="Google Shape;3542;p54"/>
            <p:cNvSpPr/>
            <p:nvPr/>
          </p:nvSpPr>
          <p:spPr>
            <a:xfrm>
              <a:off x="8533775" y="752225"/>
              <a:ext cx="2580200" cy="1402700"/>
            </a:xfrm>
            <a:custGeom>
              <a:avLst/>
              <a:gdLst/>
              <a:ahLst/>
              <a:cxnLst/>
              <a:rect l="l" t="t" r="r" b="b"/>
              <a:pathLst>
                <a:path w="103208" h="56108" extrusionOk="0">
                  <a:moveTo>
                    <a:pt x="34965" y="1"/>
                  </a:moveTo>
                  <a:cubicBezTo>
                    <a:pt x="32392" y="1"/>
                    <a:pt x="31056" y="8590"/>
                    <a:pt x="31056" y="8590"/>
                  </a:cubicBezTo>
                  <a:cubicBezTo>
                    <a:pt x="29857" y="3179"/>
                    <a:pt x="28744" y="1418"/>
                    <a:pt x="27802" y="1418"/>
                  </a:cubicBezTo>
                  <a:cubicBezTo>
                    <a:pt x="26044" y="1418"/>
                    <a:pt x="24885" y="7556"/>
                    <a:pt x="24885" y="7556"/>
                  </a:cubicBezTo>
                  <a:cubicBezTo>
                    <a:pt x="23525" y="4251"/>
                    <a:pt x="22572" y="3090"/>
                    <a:pt x="21905" y="3090"/>
                  </a:cubicBezTo>
                  <a:cubicBezTo>
                    <a:pt x="20332" y="3090"/>
                    <a:pt x="20348" y="9558"/>
                    <a:pt x="20348" y="9558"/>
                  </a:cubicBezTo>
                  <a:cubicBezTo>
                    <a:pt x="17205" y="6847"/>
                    <a:pt x="15375" y="5858"/>
                    <a:pt x="14378" y="5858"/>
                  </a:cubicBezTo>
                  <a:cubicBezTo>
                    <a:pt x="11682" y="5858"/>
                    <a:pt x="15078" y="13093"/>
                    <a:pt x="15078" y="13093"/>
                  </a:cubicBezTo>
                  <a:cubicBezTo>
                    <a:pt x="13158" y="12439"/>
                    <a:pt x="11779" y="12165"/>
                    <a:pt x="10817" y="12165"/>
                  </a:cubicBezTo>
                  <a:cubicBezTo>
                    <a:pt x="5890" y="12165"/>
                    <a:pt x="11842" y="19331"/>
                    <a:pt x="11842" y="19331"/>
                  </a:cubicBezTo>
                  <a:cubicBezTo>
                    <a:pt x="10519" y="19107"/>
                    <a:pt x="9487" y="19007"/>
                    <a:pt x="8699" y="19007"/>
                  </a:cubicBezTo>
                  <a:cubicBezTo>
                    <a:pt x="2218" y="19007"/>
                    <a:pt x="12242" y="25769"/>
                    <a:pt x="12242" y="25769"/>
                  </a:cubicBezTo>
                  <a:cubicBezTo>
                    <a:pt x="0" y="29939"/>
                    <a:pt x="14077" y="32007"/>
                    <a:pt x="14077" y="32007"/>
                  </a:cubicBezTo>
                  <a:cubicBezTo>
                    <a:pt x="10501" y="36688"/>
                    <a:pt x="10554" y="38059"/>
                    <a:pt x="11844" y="38059"/>
                  </a:cubicBezTo>
                  <a:cubicBezTo>
                    <a:pt x="13671" y="38059"/>
                    <a:pt x="17979" y="35310"/>
                    <a:pt x="17980" y="35309"/>
                  </a:cubicBezTo>
                  <a:lnTo>
                    <a:pt x="17980" y="35309"/>
                  </a:lnTo>
                  <a:cubicBezTo>
                    <a:pt x="14916" y="42272"/>
                    <a:pt x="15402" y="44223"/>
                    <a:pt x="16908" y="44223"/>
                  </a:cubicBezTo>
                  <a:cubicBezTo>
                    <a:pt x="18831" y="44223"/>
                    <a:pt x="22416" y="41047"/>
                    <a:pt x="22416" y="41047"/>
                  </a:cubicBezTo>
                  <a:lnTo>
                    <a:pt x="22416" y="41047"/>
                  </a:lnTo>
                  <a:cubicBezTo>
                    <a:pt x="21769" y="45440"/>
                    <a:pt x="22542" y="46833"/>
                    <a:pt x="23783" y="46833"/>
                  </a:cubicBezTo>
                  <a:cubicBezTo>
                    <a:pt x="25933" y="46833"/>
                    <a:pt x="29487" y="42649"/>
                    <a:pt x="29488" y="42648"/>
                  </a:cubicBezTo>
                  <a:lnTo>
                    <a:pt x="29488" y="42648"/>
                  </a:lnTo>
                  <a:cubicBezTo>
                    <a:pt x="28394" y="46931"/>
                    <a:pt x="28860" y="48317"/>
                    <a:pt x="29922" y="48317"/>
                  </a:cubicBezTo>
                  <a:cubicBezTo>
                    <a:pt x="31870" y="48317"/>
                    <a:pt x="35825" y="43649"/>
                    <a:pt x="35826" y="43649"/>
                  </a:cubicBezTo>
                  <a:lnTo>
                    <a:pt x="35826" y="43649"/>
                  </a:lnTo>
                  <a:cubicBezTo>
                    <a:pt x="35085" y="48771"/>
                    <a:pt x="35734" y="50368"/>
                    <a:pt x="36830" y="50368"/>
                  </a:cubicBezTo>
                  <a:cubicBezTo>
                    <a:pt x="38648" y="50368"/>
                    <a:pt x="41696" y="45984"/>
                    <a:pt x="41697" y="45984"/>
                  </a:cubicBezTo>
                  <a:lnTo>
                    <a:pt x="41697" y="45984"/>
                  </a:lnTo>
                  <a:cubicBezTo>
                    <a:pt x="41215" y="50294"/>
                    <a:pt x="41760" y="51726"/>
                    <a:pt x="42696" y="51726"/>
                  </a:cubicBezTo>
                  <a:cubicBezTo>
                    <a:pt x="44548" y="51726"/>
                    <a:pt x="47934" y="46117"/>
                    <a:pt x="47934" y="46117"/>
                  </a:cubicBezTo>
                  <a:cubicBezTo>
                    <a:pt x="48942" y="52450"/>
                    <a:pt x="50347" y="54491"/>
                    <a:pt x="51738" y="54491"/>
                  </a:cubicBezTo>
                  <a:cubicBezTo>
                    <a:pt x="54261" y="54491"/>
                    <a:pt x="56741" y="47785"/>
                    <a:pt x="56741" y="47785"/>
                  </a:cubicBezTo>
                  <a:cubicBezTo>
                    <a:pt x="56764" y="53669"/>
                    <a:pt x="57665" y="55563"/>
                    <a:pt x="58815" y="55563"/>
                  </a:cubicBezTo>
                  <a:cubicBezTo>
                    <a:pt x="60891" y="55563"/>
                    <a:pt x="63779" y="49386"/>
                    <a:pt x="63779" y="49386"/>
                  </a:cubicBezTo>
                  <a:cubicBezTo>
                    <a:pt x="65420" y="54382"/>
                    <a:pt x="66825" y="56107"/>
                    <a:pt x="67983" y="56107"/>
                  </a:cubicBezTo>
                  <a:cubicBezTo>
                    <a:pt x="70566" y="56107"/>
                    <a:pt x="71918" y="47518"/>
                    <a:pt x="71918" y="47518"/>
                  </a:cubicBezTo>
                  <a:cubicBezTo>
                    <a:pt x="71918" y="47518"/>
                    <a:pt x="75805" y="54112"/>
                    <a:pt x="78151" y="54112"/>
                  </a:cubicBezTo>
                  <a:cubicBezTo>
                    <a:pt x="79289" y="54112"/>
                    <a:pt x="80064" y="52561"/>
                    <a:pt x="79857" y="47952"/>
                  </a:cubicBezTo>
                  <a:lnTo>
                    <a:pt x="79857" y="47952"/>
                  </a:lnTo>
                  <a:cubicBezTo>
                    <a:pt x="79858" y="47952"/>
                    <a:pt x="83610" y="52025"/>
                    <a:pt x="85708" y="52025"/>
                  </a:cubicBezTo>
                  <a:cubicBezTo>
                    <a:pt x="86925" y="52025"/>
                    <a:pt x="87584" y="50654"/>
                    <a:pt x="86629" y="46317"/>
                  </a:cubicBezTo>
                  <a:lnTo>
                    <a:pt x="86629" y="46317"/>
                  </a:lnTo>
                  <a:cubicBezTo>
                    <a:pt x="86629" y="46317"/>
                    <a:pt x="89177" y="48060"/>
                    <a:pt x="90666" y="48060"/>
                  </a:cubicBezTo>
                  <a:cubicBezTo>
                    <a:pt x="91019" y="48060"/>
                    <a:pt x="91313" y="47961"/>
                    <a:pt x="91499" y="47718"/>
                  </a:cubicBezTo>
                  <a:cubicBezTo>
                    <a:pt x="92466" y="46451"/>
                    <a:pt x="89197" y="42715"/>
                    <a:pt x="89197" y="42715"/>
                  </a:cubicBezTo>
                  <a:lnTo>
                    <a:pt x="89197" y="42715"/>
                  </a:lnTo>
                  <a:cubicBezTo>
                    <a:pt x="90377" y="42863"/>
                    <a:pt x="91351" y="42930"/>
                    <a:pt x="92147" y="42930"/>
                  </a:cubicBezTo>
                  <a:cubicBezTo>
                    <a:pt x="99767" y="42930"/>
                    <a:pt x="91099" y="36777"/>
                    <a:pt x="91099" y="36777"/>
                  </a:cubicBezTo>
                  <a:cubicBezTo>
                    <a:pt x="103207" y="35042"/>
                    <a:pt x="90698" y="30339"/>
                    <a:pt x="90698" y="30339"/>
                  </a:cubicBezTo>
                  <a:cubicBezTo>
                    <a:pt x="102940" y="26169"/>
                    <a:pt x="88864" y="24101"/>
                    <a:pt x="88864" y="24101"/>
                  </a:cubicBezTo>
                  <a:cubicBezTo>
                    <a:pt x="92440" y="19421"/>
                    <a:pt x="92387" y="18049"/>
                    <a:pt x="91096" y="18049"/>
                  </a:cubicBezTo>
                  <a:cubicBezTo>
                    <a:pt x="89269" y="18049"/>
                    <a:pt x="84961" y="20799"/>
                    <a:pt x="84961" y="20799"/>
                  </a:cubicBezTo>
                  <a:cubicBezTo>
                    <a:pt x="88024" y="13837"/>
                    <a:pt x="87539" y="11885"/>
                    <a:pt x="86032" y="11885"/>
                  </a:cubicBezTo>
                  <a:cubicBezTo>
                    <a:pt x="84109" y="11885"/>
                    <a:pt x="80524" y="15062"/>
                    <a:pt x="80524" y="15062"/>
                  </a:cubicBezTo>
                  <a:cubicBezTo>
                    <a:pt x="81183" y="10668"/>
                    <a:pt x="80414" y="9275"/>
                    <a:pt x="79172" y="9275"/>
                  </a:cubicBezTo>
                  <a:cubicBezTo>
                    <a:pt x="77021" y="9275"/>
                    <a:pt x="73453" y="13460"/>
                    <a:pt x="73453" y="13460"/>
                  </a:cubicBezTo>
                  <a:cubicBezTo>
                    <a:pt x="74547" y="9178"/>
                    <a:pt x="74081" y="7792"/>
                    <a:pt x="73019" y="7792"/>
                  </a:cubicBezTo>
                  <a:cubicBezTo>
                    <a:pt x="71070" y="7792"/>
                    <a:pt x="67115" y="12460"/>
                    <a:pt x="67115" y="12460"/>
                  </a:cubicBezTo>
                  <a:cubicBezTo>
                    <a:pt x="67855" y="7337"/>
                    <a:pt x="67207" y="5740"/>
                    <a:pt x="66110" y="5740"/>
                  </a:cubicBezTo>
                  <a:cubicBezTo>
                    <a:pt x="64292" y="5740"/>
                    <a:pt x="61244" y="10125"/>
                    <a:pt x="61244" y="10125"/>
                  </a:cubicBezTo>
                  <a:cubicBezTo>
                    <a:pt x="61725" y="5814"/>
                    <a:pt x="61181" y="4382"/>
                    <a:pt x="60245" y="4382"/>
                  </a:cubicBezTo>
                  <a:cubicBezTo>
                    <a:pt x="58392" y="4382"/>
                    <a:pt x="55006" y="9991"/>
                    <a:pt x="55006" y="9991"/>
                  </a:cubicBezTo>
                  <a:cubicBezTo>
                    <a:pt x="53998" y="3658"/>
                    <a:pt x="52594" y="1618"/>
                    <a:pt x="51202" y="1618"/>
                  </a:cubicBezTo>
                  <a:cubicBezTo>
                    <a:pt x="48680" y="1618"/>
                    <a:pt x="46200" y="8323"/>
                    <a:pt x="46200" y="8323"/>
                  </a:cubicBezTo>
                  <a:cubicBezTo>
                    <a:pt x="46176" y="2439"/>
                    <a:pt x="45275" y="545"/>
                    <a:pt x="44126" y="545"/>
                  </a:cubicBezTo>
                  <a:cubicBezTo>
                    <a:pt x="42049" y="545"/>
                    <a:pt x="39161" y="6722"/>
                    <a:pt x="39161" y="6722"/>
                  </a:cubicBezTo>
                  <a:cubicBezTo>
                    <a:pt x="37520" y="1726"/>
                    <a:pt x="36118" y="1"/>
                    <a:pt x="349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54"/>
            <p:cNvSpPr/>
            <p:nvPr/>
          </p:nvSpPr>
          <p:spPr>
            <a:xfrm>
              <a:off x="8635500" y="623075"/>
              <a:ext cx="2424250" cy="1380525"/>
            </a:xfrm>
            <a:custGeom>
              <a:avLst/>
              <a:gdLst/>
              <a:ahLst/>
              <a:cxnLst/>
              <a:rect l="l" t="t" r="r" b="b"/>
              <a:pathLst>
                <a:path w="96970" h="55221" extrusionOk="0">
                  <a:moveTo>
                    <a:pt x="33437" y="1"/>
                  </a:moveTo>
                  <a:cubicBezTo>
                    <a:pt x="31012" y="1"/>
                    <a:pt x="29588" y="8619"/>
                    <a:pt x="29588" y="8619"/>
                  </a:cubicBezTo>
                  <a:cubicBezTo>
                    <a:pt x="28557" y="3277"/>
                    <a:pt x="27546" y="1534"/>
                    <a:pt x="26665" y="1534"/>
                  </a:cubicBezTo>
                  <a:cubicBezTo>
                    <a:pt x="25011" y="1534"/>
                    <a:pt x="23818" y="7685"/>
                    <a:pt x="23818" y="7685"/>
                  </a:cubicBezTo>
                  <a:cubicBezTo>
                    <a:pt x="22605" y="4452"/>
                    <a:pt x="21734" y="3313"/>
                    <a:pt x="21107" y="3313"/>
                  </a:cubicBezTo>
                  <a:cubicBezTo>
                    <a:pt x="19614" y="3313"/>
                    <a:pt x="19515" y="9787"/>
                    <a:pt x="19515" y="9787"/>
                  </a:cubicBezTo>
                  <a:cubicBezTo>
                    <a:pt x="16632" y="7171"/>
                    <a:pt x="14931" y="6214"/>
                    <a:pt x="13986" y="6214"/>
                  </a:cubicBezTo>
                  <a:cubicBezTo>
                    <a:pt x="11400" y="6214"/>
                    <a:pt x="14478" y="13389"/>
                    <a:pt x="14478" y="13389"/>
                  </a:cubicBezTo>
                  <a:cubicBezTo>
                    <a:pt x="12749" y="12794"/>
                    <a:pt x="11488" y="12543"/>
                    <a:pt x="10590" y="12543"/>
                  </a:cubicBezTo>
                  <a:cubicBezTo>
                    <a:pt x="5809" y="12543"/>
                    <a:pt x="11342" y="19660"/>
                    <a:pt x="11342" y="19660"/>
                  </a:cubicBezTo>
                  <a:cubicBezTo>
                    <a:pt x="10193" y="19477"/>
                    <a:pt x="9276" y="19394"/>
                    <a:pt x="8556" y="19394"/>
                  </a:cubicBezTo>
                  <a:cubicBezTo>
                    <a:pt x="2096" y="19394"/>
                    <a:pt x="11576" y="26065"/>
                    <a:pt x="11576" y="26065"/>
                  </a:cubicBezTo>
                  <a:cubicBezTo>
                    <a:pt x="1" y="30401"/>
                    <a:pt x="13210" y="32203"/>
                    <a:pt x="13210" y="32203"/>
                  </a:cubicBezTo>
                  <a:cubicBezTo>
                    <a:pt x="9804" y="36881"/>
                    <a:pt x="9797" y="38261"/>
                    <a:pt x="10975" y="38261"/>
                  </a:cubicBezTo>
                  <a:cubicBezTo>
                    <a:pt x="12668" y="38261"/>
                    <a:pt x="16812" y="35405"/>
                    <a:pt x="16813" y="35405"/>
                  </a:cubicBezTo>
                  <a:lnTo>
                    <a:pt x="16813" y="35405"/>
                  </a:lnTo>
                  <a:cubicBezTo>
                    <a:pt x="13828" y="42349"/>
                    <a:pt x="14224" y="44306"/>
                    <a:pt x="15618" y="44306"/>
                  </a:cubicBezTo>
                  <a:cubicBezTo>
                    <a:pt x="17418" y="44306"/>
                    <a:pt x="20882" y="41043"/>
                    <a:pt x="20882" y="41042"/>
                  </a:cubicBezTo>
                  <a:lnTo>
                    <a:pt x="20882" y="41042"/>
                  </a:lnTo>
                  <a:cubicBezTo>
                    <a:pt x="20192" y="45389"/>
                    <a:pt x="20873" y="46774"/>
                    <a:pt x="22021" y="46774"/>
                  </a:cubicBezTo>
                  <a:cubicBezTo>
                    <a:pt x="24035" y="46774"/>
                    <a:pt x="27486" y="42511"/>
                    <a:pt x="27487" y="42510"/>
                  </a:cubicBezTo>
                  <a:lnTo>
                    <a:pt x="27487" y="42510"/>
                  </a:lnTo>
                  <a:cubicBezTo>
                    <a:pt x="26387" y="46768"/>
                    <a:pt x="26793" y="48150"/>
                    <a:pt x="27784" y="48150"/>
                  </a:cubicBezTo>
                  <a:cubicBezTo>
                    <a:pt x="29618" y="48150"/>
                    <a:pt x="33457" y="43411"/>
                    <a:pt x="33458" y="43411"/>
                  </a:cubicBezTo>
                  <a:lnTo>
                    <a:pt x="33458" y="43411"/>
                  </a:lnTo>
                  <a:cubicBezTo>
                    <a:pt x="32672" y="48474"/>
                    <a:pt x="33239" y="50059"/>
                    <a:pt x="34256" y="50059"/>
                  </a:cubicBezTo>
                  <a:cubicBezTo>
                    <a:pt x="35960" y="50059"/>
                    <a:pt x="38928" y="45613"/>
                    <a:pt x="38928" y="45612"/>
                  </a:cubicBezTo>
                  <a:lnTo>
                    <a:pt x="38928" y="45612"/>
                  </a:lnTo>
                  <a:cubicBezTo>
                    <a:pt x="38394" y="49889"/>
                    <a:pt x="38867" y="51314"/>
                    <a:pt x="39735" y="51314"/>
                  </a:cubicBezTo>
                  <a:cubicBezTo>
                    <a:pt x="41466" y="51314"/>
                    <a:pt x="44766" y="45646"/>
                    <a:pt x="44766" y="45646"/>
                  </a:cubicBezTo>
                  <a:cubicBezTo>
                    <a:pt x="45603" y="51881"/>
                    <a:pt x="46881" y="53897"/>
                    <a:pt x="48185" y="53897"/>
                  </a:cubicBezTo>
                  <a:cubicBezTo>
                    <a:pt x="50570" y="53897"/>
                    <a:pt x="53038" y="47148"/>
                    <a:pt x="53039" y="47147"/>
                  </a:cubicBezTo>
                  <a:lnTo>
                    <a:pt x="53039" y="47147"/>
                  </a:lnTo>
                  <a:cubicBezTo>
                    <a:pt x="52956" y="52956"/>
                    <a:pt x="53759" y="54832"/>
                    <a:pt x="54832" y="54832"/>
                  </a:cubicBezTo>
                  <a:cubicBezTo>
                    <a:pt x="56789" y="54832"/>
                    <a:pt x="59643" y="48581"/>
                    <a:pt x="59643" y="48581"/>
                  </a:cubicBezTo>
                  <a:cubicBezTo>
                    <a:pt x="61092" y="53514"/>
                    <a:pt x="62377" y="55221"/>
                    <a:pt x="63460" y="55221"/>
                  </a:cubicBezTo>
                  <a:cubicBezTo>
                    <a:pt x="65894" y="55221"/>
                    <a:pt x="67315" y="46613"/>
                    <a:pt x="67315" y="46613"/>
                  </a:cubicBezTo>
                  <a:cubicBezTo>
                    <a:pt x="67315" y="46613"/>
                    <a:pt x="70828" y="53038"/>
                    <a:pt x="73040" y="53038"/>
                  </a:cubicBezTo>
                  <a:cubicBezTo>
                    <a:pt x="74125" y="53038"/>
                    <a:pt x="74897" y="51491"/>
                    <a:pt x="74787" y="46880"/>
                  </a:cubicBezTo>
                  <a:lnTo>
                    <a:pt x="74787" y="46880"/>
                  </a:lnTo>
                  <a:cubicBezTo>
                    <a:pt x="74788" y="46880"/>
                    <a:pt x="78217" y="50826"/>
                    <a:pt x="80195" y="50826"/>
                  </a:cubicBezTo>
                  <a:cubicBezTo>
                    <a:pt x="81357" y="50826"/>
                    <a:pt x="82019" y="49465"/>
                    <a:pt x="81192" y="45145"/>
                  </a:cubicBezTo>
                  <a:lnTo>
                    <a:pt x="81192" y="45145"/>
                  </a:lnTo>
                  <a:cubicBezTo>
                    <a:pt x="81192" y="45146"/>
                    <a:pt x="83510" y="46798"/>
                    <a:pt x="84909" y="46798"/>
                  </a:cubicBezTo>
                  <a:cubicBezTo>
                    <a:pt x="85254" y="46798"/>
                    <a:pt x="85544" y="46697"/>
                    <a:pt x="85729" y="46446"/>
                  </a:cubicBezTo>
                  <a:cubicBezTo>
                    <a:pt x="86663" y="45179"/>
                    <a:pt x="83661" y="41510"/>
                    <a:pt x="83660" y="41509"/>
                  </a:cubicBezTo>
                  <a:lnTo>
                    <a:pt x="83660" y="41509"/>
                  </a:lnTo>
                  <a:cubicBezTo>
                    <a:pt x="84642" y="41622"/>
                    <a:pt x="85471" y="41673"/>
                    <a:pt x="86168" y="41673"/>
                  </a:cubicBezTo>
                  <a:cubicBezTo>
                    <a:pt x="93762" y="41673"/>
                    <a:pt x="85562" y="35572"/>
                    <a:pt x="85562" y="35572"/>
                  </a:cubicBezTo>
                  <a:cubicBezTo>
                    <a:pt x="96970" y="33604"/>
                    <a:pt x="85295" y="29167"/>
                    <a:pt x="85295" y="29167"/>
                  </a:cubicBezTo>
                  <a:cubicBezTo>
                    <a:pt x="96870" y="24797"/>
                    <a:pt x="83694" y="22996"/>
                    <a:pt x="83694" y="22996"/>
                  </a:cubicBezTo>
                  <a:cubicBezTo>
                    <a:pt x="87100" y="18318"/>
                    <a:pt x="87101" y="16938"/>
                    <a:pt x="85917" y="16938"/>
                  </a:cubicBezTo>
                  <a:cubicBezTo>
                    <a:pt x="84214" y="16938"/>
                    <a:pt x="80058" y="19794"/>
                    <a:pt x="80058" y="19794"/>
                  </a:cubicBezTo>
                  <a:cubicBezTo>
                    <a:pt x="83044" y="12860"/>
                    <a:pt x="82646" y="10907"/>
                    <a:pt x="81250" y="10907"/>
                  </a:cubicBezTo>
                  <a:cubicBezTo>
                    <a:pt x="79449" y="10907"/>
                    <a:pt x="75988" y="14156"/>
                    <a:pt x="75988" y="14156"/>
                  </a:cubicBezTo>
                  <a:cubicBezTo>
                    <a:pt x="76677" y="9818"/>
                    <a:pt x="76000" y="8435"/>
                    <a:pt x="74856" y="8435"/>
                  </a:cubicBezTo>
                  <a:cubicBezTo>
                    <a:pt x="72843" y="8435"/>
                    <a:pt x="69384" y="12722"/>
                    <a:pt x="69384" y="12722"/>
                  </a:cubicBezTo>
                  <a:cubicBezTo>
                    <a:pt x="70483" y="8453"/>
                    <a:pt x="70077" y="7067"/>
                    <a:pt x="69087" y="7067"/>
                  </a:cubicBezTo>
                  <a:cubicBezTo>
                    <a:pt x="67253" y="7067"/>
                    <a:pt x="63413" y="11821"/>
                    <a:pt x="63413" y="11821"/>
                  </a:cubicBezTo>
                  <a:cubicBezTo>
                    <a:pt x="64198" y="6747"/>
                    <a:pt x="63632" y="5159"/>
                    <a:pt x="62616" y="5159"/>
                  </a:cubicBezTo>
                  <a:cubicBezTo>
                    <a:pt x="60912" y="5159"/>
                    <a:pt x="57942" y="9620"/>
                    <a:pt x="57942" y="9620"/>
                  </a:cubicBezTo>
                  <a:cubicBezTo>
                    <a:pt x="58477" y="5343"/>
                    <a:pt x="58003" y="3918"/>
                    <a:pt x="57136" y="3918"/>
                  </a:cubicBezTo>
                  <a:cubicBezTo>
                    <a:pt x="55405" y="3918"/>
                    <a:pt x="52105" y="9587"/>
                    <a:pt x="52105" y="9587"/>
                  </a:cubicBezTo>
                  <a:cubicBezTo>
                    <a:pt x="51280" y="3340"/>
                    <a:pt x="50009" y="1320"/>
                    <a:pt x="48711" y="1320"/>
                  </a:cubicBezTo>
                  <a:cubicBezTo>
                    <a:pt x="46334" y="1320"/>
                    <a:pt x="43865" y="8085"/>
                    <a:pt x="43865" y="8085"/>
                  </a:cubicBezTo>
                  <a:cubicBezTo>
                    <a:pt x="43936" y="2257"/>
                    <a:pt x="43123" y="376"/>
                    <a:pt x="42044" y="376"/>
                  </a:cubicBezTo>
                  <a:cubicBezTo>
                    <a:pt x="40077" y="376"/>
                    <a:pt x="37227" y="6618"/>
                    <a:pt x="37227" y="6618"/>
                  </a:cubicBezTo>
                  <a:cubicBezTo>
                    <a:pt x="35791" y="1702"/>
                    <a:pt x="34515" y="1"/>
                    <a:pt x="33437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54"/>
            <p:cNvSpPr/>
            <p:nvPr/>
          </p:nvSpPr>
          <p:spPr>
            <a:xfrm>
              <a:off x="9054125" y="878575"/>
              <a:ext cx="781425" cy="685500"/>
            </a:xfrm>
            <a:custGeom>
              <a:avLst/>
              <a:gdLst/>
              <a:ahLst/>
              <a:cxnLst/>
              <a:rect l="l" t="t" r="r" b="b"/>
              <a:pathLst>
                <a:path w="31257" h="27420" extrusionOk="0">
                  <a:moveTo>
                    <a:pt x="8474" y="0"/>
                  </a:moveTo>
                  <a:lnTo>
                    <a:pt x="5572" y="8006"/>
                  </a:lnTo>
                  <a:lnTo>
                    <a:pt x="17447" y="10775"/>
                  </a:lnTo>
                  <a:lnTo>
                    <a:pt x="1" y="21149"/>
                  </a:lnTo>
                  <a:lnTo>
                    <a:pt x="2503" y="27053"/>
                  </a:lnTo>
                  <a:lnTo>
                    <a:pt x="18314" y="27420"/>
                  </a:lnTo>
                  <a:lnTo>
                    <a:pt x="24018" y="18914"/>
                  </a:lnTo>
                  <a:lnTo>
                    <a:pt x="10408" y="22116"/>
                  </a:lnTo>
                  <a:lnTo>
                    <a:pt x="10408" y="22116"/>
                  </a:lnTo>
                  <a:lnTo>
                    <a:pt x="28355" y="10508"/>
                  </a:lnTo>
                  <a:lnTo>
                    <a:pt x="31257" y="6705"/>
                  </a:lnTo>
                  <a:lnTo>
                    <a:pt x="84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54"/>
            <p:cNvSpPr/>
            <p:nvPr/>
          </p:nvSpPr>
          <p:spPr>
            <a:xfrm>
              <a:off x="9585350" y="974475"/>
              <a:ext cx="527900" cy="740550"/>
            </a:xfrm>
            <a:custGeom>
              <a:avLst/>
              <a:gdLst/>
              <a:ahLst/>
              <a:cxnLst/>
              <a:rect l="l" t="t" r="r" b="b"/>
              <a:pathLst>
                <a:path w="21116" h="29622" extrusionOk="0">
                  <a:moveTo>
                    <a:pt x="14744" y="9707"/>
                  </a:moveTo>
                  <a:lnTo>
                    <a:pt x="15345" y="19248"/>
                  </a:lnTo>
                  <a:lnTo>
                    <a:pt x="10274" y="18447"/>
                  </a:lnTo>
                  <a:lnTo>
                    <a:pt x="14744" y="9707"/>
                  </a:lnTo>
                  <a:close/>
                  <a:moveTo>
                    <a:pt x="17713" y="0"/>
                  </a:moveTo>
                  <a:lnTo>
                    <a:pt x="14311" y="901"/>
                  </a:lnTo>
                  <a:lnTo>
                    <a:pt x="0" y="25152"/>
                  </a:lnTo>
                  <a:lnTo>
                    <a:pt x="6939" y="28621"/>
                  </a:lnTo>
                  <a:lnTo>
                    <a:pt x="9174" y="22984"/>
                  </a:lnTo>
                  <a:lnTo>
                    <a:pt x="13510" y="23817"/>
                  </a:lnTo>
                  <a:lnTo>
                    <a:pt x="13510" y="29321"/>
                  </a:lnTo>
                  <a:lnTo>
                    <a:pt x="21116" y="29622"/>
                  </a:lnTo>
                  <a:lnTo>
                    <a:pt x="177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54"/>
            <p:cNvSpPr/>
            <p:nvPr/>
          </p:nvSpPr>
          <p:spPr>
            <a:xfrm>
              <a:off x="10107400" y="999500"/>
              <a:ext cx="576250" cy="708850"/>
            </a:xfrm>
            <a:custGeom>
              <a:avLst/>
              <a:gdLst/>
              <a:ahLst/>
              <a:cxnLst/>
              <a:rect l="l" t="t" r="r" b="b"/>
              <a:pathLst>
                <a:path w="23050" h="28354" extrusionOk="0">
                  <a:moveTo>
                    <a:pt x="15011" y="0"/>
                  </a:moveTo>
                  <a:lnTo>
                    <a:pt x="9707" y="10308"/>
                  </a:lnTo>
                  <a:lnTo>
                    <a:pt x="0" y="867"/>
                  </a:lnTo>
                  <a:lnTo>
                    <a:pt x="2669" y="28354"/>
                  </a:lnTo>
                  <a:lnTo>
                    <a:pt x="9674" y="27987"/>
                  </a:lnTo>
                  <a:lnTo>
                    <a:pt x="5971" y="15044"/>
                  </a:lnTo>
                  <a:lnTo>
                    <a:pt x="10508" y="18513"/>
                  </a:lnTo>
                  <a:lnTo>
                    <a:pt x="14544" y="11242"/>
                  </a:lnTo>
                  <a:lnTo>
                    <a:pt x="15945" y="25118"/>
                  </a:lnTo>
                  <a:lnTo>
                    <a:pt x="23050" y="22783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54"/>
            <p:cNvSpPr/>
            <p:nvPr/>
          </p:nvSpPr>
          <p:spPr>
            <a:xfrm>
              <a:off x="9455250" y="788175"/>
              <a:ext cx="182650" cy="123775"/>
            </a:xfrm>
            <a:custGeom>
              <a:avLst/>
              <a:gdLst/>
              <a:ahLst/>
              <a:cxnLst/>
              <a:rect l="l" t="t" r="r" b="b"/>
              <a:pathLst>
                <a:path w="7306" h="4951" extrusionOk="0">
                  <a:moveTo>
                    <a:pt x="1665" y="0"/>
                  </a:moveTo>
                  <a:cubicBezTo>
                    <a:pt x="1468" y="0"/>
                    <a:pt x="1271" y="67"/>
                    <a:pt x="1135" y="181"/>
                  </a:cubicBezTo>
                  <a:cubicBezTo>
                    <a:pt x="735" y="481"/>
                    <a:pt x="534" y="848"/>
                    <a:pt x="401" y="1215"/>
                  </a:cubicBezTo>
                  <a:cubicBezTo>
                    <a:pt x="301" y="1415"/>
                    <a:pt x="268" y="1615"/>
                    <a:pt x="201" y="1782"/>
                  </a:cubicBezTo>
                  <a:cubicBezTo>
                    <a:pt x="168" y="1982"/>
                    <a:pt x="134" y="2182"/>
                    <a:pt x="101" y="2349"/>
                  </a:cubicBezTo>
                  <a:cubicBezTo>
                    <a:pt x="34" y="2749"/>
                    <a:pt x="1" y="3116"/>
                    <a:pt x="1" y="3516"/>
                  </a:cubicBezTo>
                  <a:cubicBezTo>
                    <a:pt x="301" y="2782"/>
                    <a:pt x="534" y="2082"/>
                    <a:pt x="901" y="1448"/>
                  </a:cubicBezTo>
                  <a:cubicBezTo>
                    <a:pt x="1068" y="1148"/>
                    <a:pt x="1268" y="848"/>
                    <a:pt x="1468" y="714"/>
                  </a:cubicBezTo>
                  <a:cubicBezTo>
                    <a:pt x="1547" y="675"/>
                    <a:pt x="1602" y="659"/>
                    <a:pt x="1654" y="659"/>
                  </a:cubicBezTo>
                  <a:cubicBezTo>
                    <a:pt x="1692" y="659"/>
                    <a:pt x="1727" y="667"/>
                    <a:pt x="1769" y="681"/>
                  </a:cubicBezTo>
                  <a:cubicBezTo>
                    <a:pt x="1869" y="681"/>
                    <a:pt x="2002" y="781"/>
                    <a:pt x="2102" y="881"/>
                  </a:cubicBezTo>
                  <a:cubicBezTo>
                    <a:pt x="2202" y="981"/>
                    <a:pt x="2336" y="1115"/>
                    <a:pt x="2436" y="1248"/>
                  </a:cubicBezTo>
                  <a:cubicBezTo>
                    <a:pt x="2536" y="1381"/>
                    <a:pt x="2636" y="1548"/>
                    <a:pt x="2736" y="1715"/>
                  </a:cubicBezTo>
                  <a:lnTo>
                    <a:pt x="3003" y="2182"/>
                  </a:lnTo>
                  <a:lnTo>
                    <a:pt x="3236" y="2682"/>
                  </a:lnTo>
                  <a:cubicBezTo>
                    <a:pt x="3403" y="3016"/>
                    <a:pt x="3570" y="3349"/>
                    <a:pt x="3703" y="3683"/>
                  </a:cubicBezTo>
                  <a:cubicBezTo>
                    <a:pt x="3870" y="4017"/>
                    <a:pt x="4004" y="4350"/>
                    <a:pt x="4204" y="4717"/>
                  </a:cubicBezTo>
                  <a:lnTo>
                    <a:pt x="4304" y="4951"/>
                  </a:lnTo>
                  <a:lnTo>
                    <a:pt x="4371" y="4717"/>
                  </a:lnTo>
                  <a:lnTo>
                    <a:pt x="5204" y="3616"/>
                  </a:lnTo>
                  <a:cubicBezTo>
                    <a:pt x="5471" y="3283"/>
                    <a:pt x="5772" y="2916"/>
                    <a:pt x="6072" y="2682"/>
                  </a:cubicBezTo>
                  <a:cubicBezTo>
                    <a:pt x="6138" y="2616"/>
                    <a:pt x="6239" y="2549"/>
                    <a:pt x="6305" y="2516"/>
                  </a:cubicBezTo>
                  <a:cubicBezTo>
                    <a:pt x="6372" y="2482"/>
                    <a:pt x="6405" y="2482"/>
                    <a:pt x="6439" y="2482"/>
                  </a:cubicBezTo>
                  <a:cubicBezTo>
                    <a:pt x="6472" y="2516"/>
                    <a:pt x="6505" y="2516"/>
                    <a:pt x="6539" y="2549"/>
                  </a:cubicBezTo>
                  <a:cubicBezTo>
                    <a:pt x="6605" y="2616"/>
                    <a:pt x="6639" y="2682"/>
                    <a:pt x="6706" y="2782"/>
                  </a:cubicBezTo>
                  <a:cubicBezTo>
                    <a:pt x="6739" y="2849"/>
                    <a:pt x="6772" y="2949"/>
                    <a:pt x="6839" y="3049"/>
                  </a:cubicBezTo>
                  <a:cubicBezTo>
                    <a:pt x="6872" y="3149"/>
                    <a:pt x="6906" y="3249"/>
                    <a:pt x="6939" y="3383"/>
                  </a:cubicBezTo>
                  <a:cubicBezTo>
                    <a:pt x="7039" y="3583"/>
                    <a:pt x="7106" y="3816"/>
                    <a:pt x="7206" y="4017"/>
                  </a:cubicBezTo>
                  <a:cubicBezTo>
                    <a:pt x="7273" y="3783"/>
                    <a:pt x="7306" y="3550"/>
                    <a:pt x="7306" y="3316"/>
                  </a:cubicBezTo>
                  <a:cubicBezTo>
                    <a:pt x="7306" y="3183"/>
                    <a:pt x="7273" y="3049"/>
                    <a:pt x="7273" y="2949"/>
                  </a:cubicBezTo>
                  <a:cubicBezTo>
                    <a:pt x="7273" y="2816"/>
                    <a:pt x="7239" y="2682"/>
                    <a:pt x="7206" y="2582"/>
                  </a:cubicBezTo>
                  <a:cubicBezTo>
                    <a:pt x="7173" y="2449"/>
                    <a:pt x="7106" y="2315"/>
                    <a:pt x="7006" y="2182"/>
                  </a:cubicBezTo>
                  <a:cubicBezTo>
                    <a:pt x="6939" y="2049"/>
                    <a:pt x="6772" y="1915"/>
                    <a:pt x="6572" y="1882"/>
                  </a:cubicBezTo>
                  <a:cubicBezTo>
                    <a:pt x="6519" y="1873"/>
                    <a:pt x="6465" y="1869"/>
                    <a:pt x="6413" y="1869"/>
                  </a:cubicBezTo>
                  <a:cubicBezTo>
                    <a:pt x="6270" y="1869"/>
                    <a:pt x="6136" y="1900"/>
                    <a:pt x="6038" y="1948"/>
                  </a:cubicBezTo>
                  <a:cubicBezTo>
                    <a:pt x="5872" y="2015"/>
                    <a:pt x="5772" y="2082"/>
                    <a:pt x="5671" y="2182"/>
                  </a:cubicBezTo>
                  <a:cubicBezTo>
                    <a:pt x="5271" y="2516"/>
                    <a:pt x="5004" y="2916"/>
                    <a:pt x="4771" y="3316"/>
                  </a:cubicBezTo>
                  <a:cubicBezTo>
                    <a:pt x="4596" y="3642"/>
                    <a:pt x="4439" y="3967"/>
                    <a:pt x="4315" y="4293"/>
                  </a:cubicBezTo>
                  <a:lnTo>
                    <a:pt x="4315" y="4293"/>
                  </a:lnTo>
                  <a:cubicBezTo>
                    <a:pt x="4255" y="4033"/>
                    <a:pt x="4195" y="3767"/>
                    <a:pt x="4104" y="3516"/>
                  </a:cubicBezTo>
                  <a:cubicBezTo>
                    <a:pt x="4004" y="3149"/>
                    <a:pt x="3870" y="2816"/>
                    <a:pt x="3737" y="2449"/>
                  </a:cubicBezTo>
                  <a:cubicBezTo>
                    <a:pt x="3603" y="2082"/>
                    <a:pt x="3470" y="1715"/>
                    <a:pt x="3270" y="1381"/>
                  </a:cubicBezTo>
                  <a:cubicBezTo>
                    <a:pt x="3170" y="1215"/>
                    <a:pt x="3070" y="1048"/>
                    <a:pt x="2970" y="881"/>
                  </a:cubicBezTo>
                  <a:cubicBezTo>
                    <a:pt x="2836" y="714"/>
                    <a:pt x="2703" y="547"/>
                    <a:pt x="2536" y="381"/>
                  </a:cubicBezTo>
                  <a:cubicBezTo>
                    <a:pt x="2469" y="314"/>
                    <a:pt x="2402" y="247"/>
                    <a:pt x="2269" y="181"/>
                  </a:cubicBezTo>
                  <a:lnTo>
                    <a:pt x="2102" y="80"/>
                  </a:lnTo>
                  <a:cubicBezTo>
                    <a:pt x="2069" y="80"/>
                    <a:pt x="2002" y="47"/>
                    <a:pt x="1935" y="47"/>
                  </a:cubicBezTo>
                  <a:cubicBezTo>
                    <a:pt x="1850" y="15"/>
                    <a:pt x="1758" y="0"/>
                    <a:pt x="16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54"/>
            <p:cNvSpPr/>
            <p:nvPr/>
          </p:nvSpPr>
          <p:spPr>
            <a:xfrm>
              <a:off x="9742950" y="834375"/>
              <a:ext cx="162650" cy="130125"/>
            </a:xfrm>
            <a:custGeom>
              <a:avLst/>
              <a:gdLst/>
              <a:ahLst/>
              <a:cxnLst/>
              <a:rect l="l" t="t" r="r" b="b"/>
              <a:pathLst>
                <a:path w="6506" h="5205" extrusionOk="0">
                  <a:moveTo>
                    <a:pt x="1669" y="0"/>
                  </a:moveTo>
                  <a:cubicBezTo>
                    <a:pt x="1502" y="0"/>
                    <a:pt x="1335" y="67"/>
                    <a:pt x="1202" y="134"/>
                  </a:cubicBezTo>
                  <a:cubicBezTo>
                    <a:pt x="1068" y="234"/>
                    <a:pt x="935" y="334"/>
                    <a:pt x="835" y="434"/>
                  </a:cubicBezTo>
                  <a:cubicBezTo>
                    <a:pt x="768" y="534"/>
                    <a:pt x="668" y="634"/>
                    <a:pt x="601" y="734"/>
                  </a:cubicBezTo>
                  <a:cubicBezTo>
                    <a:pt x="268" y="1168"/>
                    <a:pt x="68" y="1635"/>
                    <a:pt x="1" y="2169"/>
                  </a:cubicBezTo>
                  <a:cubicBezTo>
                    <a:pt x="335" y="1768"/>
                    <a:pt x="635" y="1368"/>
                    <a:pt x="968" y="1068"/>
                  </a:cubicBezTo>
                  <a:cubicBezTo>
                    <a:pt x="1068" y="968"/>
                    <a:pt x="1135" y="901"/>
                    <a:pt x="1235" y="834"/>
                  </a:cubicBezTo>
                  <a:cubicBezTo>
                    <a:pt x="1302" y="768"/>
                    <a:pt x="1402" y="701"/>
                    <a:pt x="1469" y="668"/>
                  </a:cubicBezTo>
                  <a:cubicBezTo>
                    <a:pt x="1569" y="634"/>
                    <a:pt x="1635" y="601"/>
                    <a:pt x="1702" y="601"/>
                  </a:cubicBezTo>
                  <a:cubicBezTo>
                    <a:pt x="1769" y="601"/>
                    <a:pt x="1836" y="601"/>
                    <a:pt x="1902" y="668"/>
                  </a:cubicBezTo>
                  <a:cubicBezTo>
                    <a:pt x="1969" y="701"/>
                    <a:pt x="2036" y="768"/>
                    <a:pt x="2102" y="834"/>
                  </a:cubicBezTo>
                  <a:cubicBezTo>
                    <a:pt x="2169" y="901"/>
                    <a:pt x="2236" y="1001"/>
                    <a:pt x="2303" y="1101"/>
                  </a:cubicBezTo>
                  <a:cubicBezTo>
                    <a:pt x="2403" y="1268"/>
                    <a:pt x="2503" y="1501"/>
                    <a:pt x="2603" y="1735"/>
                  </a:cubicBezTo>
                  <a:cubicBezTo>
                    <a:pt x="2703" y="1935"/>
                    <a:pt x="2836" y="2169"/>
                    <a:pt x="2903" y="2402"/>
                  </a:cubicBezTo>
                  <a:cubicBezTo>
                    <a:pt x="3003" y="2636"/>
                    <a:pt x="3237" y="2869"/>
                    <a:pt x="3237" y="3103"/>
                  </a:cubicBezTo>
                  <a:cubicBezTo>
                    <a:pt x="3237" y="3034"/>
                    <a:pt x="3234" y="2968"/>
                    <a:pt x="3231" y="2902"/>
                  </a:cubicBezTo>
                  <a:lnTo>
                    <a:pt x="3237" y="2902"/>
                  </a:lnTo>
                  <a:lnTo>
                    <a:pt x="3237" y="3103"/>
                  </a:lnTo>
                  <a:cubicBezTo>
                    <a:pt x="3637" y="2636"/>
                    <a:pt x="4137" y="2135"/>
                    <a:pt x="4604" y="1702"/>
                  </a:cubicBezTo>
                  <a:cubicBezTo>
                    <a:pt x="4838" y="1468"/>
                    <a:pt x="5071" y="1301"/>
                    <a:pt x="5305" y="1168"/>
                  </a:cubicBezTo>
                  <a:cubicBezTo>
                    <a:pt x="5405" y="1135"/>
                    <a:pt x="5505" y="1135"/>
                    <a:pt x="5538" y="1135"/>
                  </a:cubicBezTo>
                  <a:cubicBezTo>
                    <a:pt x="5572" y="1168"/>
                    <a:pt x="5638" y="1201"/>
                    <a:pt x="5705" y="1335"/>
                  </a:cubicBezTo>
                  <a:cubicBezTo>
                    <a:pt x="5705" y="1401"/>
                    <a:pt x="5738" y="1468"/>
                    <a:pt x="5772" y="1535"/>
                  </a:cubicBezTo>
                  <a:cubicBezTo>
                    <a:pt x="5772" y="1602"/>
                    <a:pt x="5805" y="1668"/>
                    <a:pt x="5805" y="1735"/>
                  </a:cubicBezTo>
                  <a:cubicBezTo>
                    <a:pt x="5838" y="1868"/>
                    <a:pt x="5872" y="2035"/>
                    <a:pt x="5905" y="2202"/>
                  </a:cubicBezTo>
                  <a:cubicBezTo>
                    <a:pt x="5939" y="2502"/>
                    <a:pt x="5939" y="2836"/>
                    <a:pt x="5972" y="3169"/>
                  </a:cubicBezTo>
                  <a:lnTo>
                    <a:pt x="5972" y="4170"/>
                  </a:lnTo>
                  <a:cubicBezTo>
                    <a:pt x="6005" y="4504"/>
                    <a:pt x="6005" y="4837"/>
                    <a:pt x="6005" y="5204"/>
                  </a:cubicBezTo>
                  <a:cubicBezTo>
                    <a:pt x="6105" y="4871"/>
                    <a:pt x="6205" y="4537"/>
                    <a:pt x="6272" y="4203"/>
                  </a:cubicBezTo>
                  <a:cubicBezTo>
                    <a:pt x="6339" y="3870"/>
                    <a:pt x="6406" y="3536"/>
                    <a:pt x="6439" y="3203"/>
                  </a:cubicBezTo>
                  <a:lnTo>
                    <a:pt x="6472" y="2669"/>
                  </a:lnTo>
                  <a:cubicBezTo>
                    <a:pt x="6472" y="2502"/>
                    <a:pt x="6506" y="2335"/>
                    <a:pt x="6472" y="2169"/>
                  </a:cubicBezTo>
                  <a:cubicBezTo>
                    <a:pt x="6472" y="1968"/>
                    <a:pt x="6472" y="1802"/>
                    <a:pt x="6439" y="1602"/>
                  </a:cubicBezTo>
                  <a:cubicBezTo>
                    <a:pt x="6439" y="1535"/>
                    <a:pt x="6406" y="1435"/>
                    <a:pt x="6372" y="1335"/>
                  </a:cubicBezTo>
                  <a:cubicBezTo>
                    <a:pt x="6372" y="1235"/>
                    <a:pt x="6339" y="1135"/>
                    <a:pt x="6272" y="1034"/>
                  </a:cubicBezTo>
                  <a:cubicBezTo>
                    <a:pt x="6205" y="868"/>
                    <a:pt x="6039" y="601"/>
                    <a:pt x="5772" y="501"/>
                  </a:cubicBezTo>
                  <a:cubicBezTo>
                    <a:pt x="5674" y="464"/>
                    <a:pt x="5576" y="450"/>
                    <a:pt x="5481" y="450"/>
                  </a:cubicBezTo>
                  <a:cubicBezTo>
                    <a:pt x="5318" y="450"/>
                    <a:pt x="5165" y="492"/>
                    <a:pt x="5038" y="534"/>
                  </a:cubicBezTo>
                  <a:cubicBezTo>
                    <a:pt x="4671" y="734"/>
                    <a:pt x="4437" y="968"/>
                    <a:pt x="4204" y="1201"/>
                  </a:cubicBezTo>
                  <a:cubicBezTo>
                    <a:pt x="3753" y="1749"/>
                    <a:pt x="3458" y="2451"/>
                    <a:pt x="3228" y="2860"/>
                  </a:cubicBezTo>
                  <a:lnTo>
                    <a:pt x="3228" y="2860"/>
                  </a:lnTo>
                  <a:cubicBezTo>
                    <a:pt x="3216" y="2686"/>
                    <a:pt x="3193" y="2519"/>
                    <a:pt x="3170" y="2335"/>
                  </a:cubicBezTo>
                  <a:cubicBezTo>
                    <a:pt x="3170" y="2069"/>
                    <a:pt x="3070" y="1835"/>
                    <a:pt x="3036" y="1568"/>
                  </a:cubicBezTo>
                  <a:cubicBezTo>
                    <a:pt x="2970" y="1335"/>
                    <a:pt x="2903" y="1068"/>
                    <a:pt x="2770" y="834"/>
                  </a:cubicBezTo>
                  <a:cubicBezTo>
                    <a:pt x="2703" y="701"/>
                    <a:pt x="2636" y="567"/>
                    <a:pt x="2536" y="467"/>
                  </a:cubicBezTo>
                  <a:cubicBezTo>
                    <a:pt x="2469" y="334"/>
                    <a:pt x="2336" y="234"/>
                    <a:pt x="2203" y="134"/>
                  </a:cubicBezTo>
                  <a:cubicBezTo>
                    <a:pt x="2069" y="34"/>
                    <a:pt x="1869" y="0"/>
                    <a:pt x="16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54"/>
            <p:cNvSpPr/>
            <p:nvPr/>
          </p:nvSpPr>
          <p:spPr>
            <a:xfrm>
              <a:off x="9647900" y="1208800"/>
              <a:ext cx="138450" cy="134300"/>
            </a:xfrm>
            <a:custGeom>
              <a:avLst/>
              <a:gdLst/>
              <a:ahLst/>
              <a:cxnLst/>
              <a:rect l="l" t="t" r="r" b="b"/>
              <a:pathLst>
                <a:path w="5538" h="5372" extrusionOk="0">
                  <a:moveTo>
                    <a:pt x="3236" y="1"/>
                  </a:moveTo>
                  <a:cubicBezTo>
                    <a:pt x="2936" y="1"/>
                    <a:pt x="2635" y="68"/>
                    <a:pt x="2335" y="234"/>
                  </a:cubicBezTo>
                  <a:cubicBezTo>
                    <a:pt x="2202" y="301"/>
                    <a:pt x="2035" y="434"/>
                    <a:pt x="1935" y="568"/>
                  </a:cubicBezTo>
                  <a:cubicBezTo>
                    <a:pt x="1835" y="735"/>
                    <a:pt x="1768" y="901"/>
                    <a:pt x="1735" y="1068"/>
                  </a:cubicBezTo>
                  <a:cubicBezTo>
                    <a:pt x="1668" y="1368"/>
                    <a:pt x="1735" y="1669"/>
                    <a:pt x="1835" y="1969"/>
                  </a:cubicBezTo>
                  <a:cubicBezTo>
                    <a:pt x="2002" y="2503"/>
                    <a:pt x="2302" y="2936"/>
                    <a:pt x="2736" y="3303"/>
                  </a:cubicBezTo>
                  <a:cubicBezTo>
                    <a:pt x="2602" y="2769"/>
                    <a:pt x="2435" y="2302"/>
                    <a:pt x="2369" y="1835"/>
                  </a:cubicBezTo>
                  <a:cubicBezTo>
                    <a:pt x="2335" y="1602"/>
                    <a:pt x="2335" y="1368"/>
                    <a:pt x="2369" y="1202"/>
                  </a:cubicBezTo>
                  <a:cubicBezTo>
                    <a:pt x="2435" y="1002"/>
                    <a:pt x="2502" y="901"/>
                    <a:pt x="2669" y="801"/>
                  </a:cubicBezTo>
                  <a:cubicBezTo>
                    <a:pt x="2836" y="701"/>
                    <a:pt x="3036" y="635"/>
                    <a:pt x="3269" y="601"/>
                  </a:cubicBezTo>
                  <a:cubicBezTo>
                    <a:pt x="3503" y="568"/>
                    <a:pt x="3736" y="568"/>
                    <a:pt x="4003" y="568"/>
                  </a:cubicBezTo>
                  <a:cubicBezTo>
                    <a:pt x="4503" y="568"/>
                    <a:pt x="5004" y="635"/>
                    <a:pt x="5538" y="668"/>
                  </a:cubicBezTo>
                  <a:cubicBezTo>
                    <a:pt x="5071" y="401"/>
                    <a:pt x="4570" y="201"/>
                    <a:pt x="4036" y="101"/>
                  </a:cubicBezTo>
                  <a:cubicBezTo>
                    <a:pt x="3770" y="34"/>
                    <a:pt x="3503" y="1"/>
                    <a:pt x="3236" y="1"/>
                  </a:cubicBezTo>
                  <a:close/>
                  <a:moveTo>
                    <a:pt x="934" y="2603"/>
                  </a:moveTo>
                  <a:cubicBezTo>
                    <a:pt x="834" y="2603"/>
                    <a:pt x="701" y="2636"/>
                    <a:pt x="567" y="2669"/>
                  </a:cubicBezTo>
                  <a:cubicBezTo>
                    <a:pt x="434" y="2736"/>
                    <a:pt x="267" y="2836"/>
                    <a:pt x="167" y="2970"/>
                  </a:cubicBezTo>
                  <a:cubicBezTo>
                    <a:pt x="100" y="3103"/>
                    <a:pt x="34" y="3236"/>
                    <a:pt x="34" y="3370"/>
                  </a:cubicBezTo>
                  <a:cubicBezTo>
                    <a:pt x="0" y="3503"/>
                    <a:pt x="34" y="3637"/>
                    <a:pt x="34" y="3770"/>
                  </a:cubicBezTo>
                  <a:cubicBezTo>
                    <a:pt x="100" y="4004"/>
                    <a:pt x="167" y="4204"/>
                    <a:pt x="267" y="4404"/>
                  </a:cubicBezTo>
                  <a:cubicBezTo>
                    <a:pt x="467" y="4771"/>
                    <a:pt x="734" y="5104"/>
                    <a:pt x="1068" y="5371"/>
                  </a:cubicBezTo>
                  <a:cubicBezTo>
                    <a:pt x="968" y="4971"/>
                    <a:pt x="834" y="4571"/>
                    <a:pt x="734" y="4204"/>
                  </a:cubicBezTo>
                  <a:cubicBezTo>
                    <a:pt x="667" y="4037"/>
                    <a:pt x="634" y="3837"/>
                    <a:pt x="634" y="3670"/>
                  </a:cubicBezTo>
                  <a:cubicBezTo>
                    <a:pt x="601" y="3503"/>
                    <a:pt x="634" y="3370"/>
                    <a:pt x="667" y="3303"/>
                  </a:cubicBezTo>
                  <a:cubicBezTo>
                    <a:pt x="701" y="3236"/>
                    <a:pt x="834" y="3203"/>
                    <a:pt x="968" y="3170"/>
                  </a:cubicBezTo>
                  <a:cubicBezTo>
                    <a:pt x="1051" y="3153"/>
                    <a:pt x="1143" y="3145"/>
                    <a:pt x="1239" y="3145"/>
                  </a:cubicBezTo>
                  <a:cubicBezTo>
                    <a:pt x="1335" y="3145"/>
                    <a:pt x="1435" y="3153"/>
                    <a:pt x="1535" y="3170"/>
                  </a:cubicBezTo>
                  <a:cubicBezTo>
                    <a:pt x="1902" y="3203"/>
                    <a:pt x="2302" y="3270"/>
                    <a:pt x="2736" y="3303"/>
                  </a:cubicBezTo>
                  <a:cubicBezTo>
                    <a:pt x="2402" y="3036"/>
                    <a:pt x="2035" y="2836"/>
                    <a:pt x="1601" y="2703"/>
                  </a:cubicBezTo>
                  <a:cubicBezTo>
                    <a:pt x="1401" y="2636"/>
                    <a:pt x="1201" y="2603"/>
                    <a:pt x="934" y="26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54"/>
            <p:cNvSpPr/>
            <p:nvPr/>
          </p:nvSpPr>
          <p:spPr>
            <a:xfrm>
              <a:off x="9712100" y="1706675"/>
              <a:ext cx="181000" cy="136050"/>
            </a:xfrm>
            <a:custGeom>
              <a:avLst/>
              <a:gdLst/>
              <a:ahLst/>
              <a:cxnLst/>
              <a:rect l="l" t="t" r="r" b="b"/>
              <a:pathLst>
                <a:path w="7240" h="5442" extrusionOk="0">
                  <a:moveTo>
                    <a:pt x="3370" y="0"/>
                  </a:moveTo>
                  <a:lnTo>
                    <a:pt x="3236" y="200"/>
                  </a:lnTo>
                  <a:lnTo>
                    <a:pt x="2202" y="1067"/>
                  </a:lnTo>
                  <a:cubicBezTo>
                    <a:pt x="1835" y="1334"/>
                    <a:pt x="1502" y="1635"/>
                    <a:pt x="1135" y="1801"/>
                  </a:cubicBezTo>
                  <a:cubicBezTo>
                    <a:pt x="1035" y="1835"/>
                    <a:pt x="968" y="1868"/>
                    <a:pt x="901" y="1901"/>
                  </a:cubicBezTo>
                  <a:lnTo>
                    <a:pt x="735" y="1901"/>
                  </a:lnTo>
                  <a:cubicBezTo>
                    <a:pt x="735" y="1868"/>
                    <a:pt x="668" y="1868"/>
                    <a:pt x="635" y="1801"/>
                  </a:cubicBezTo>
                  <a:cubicBezTo>
                    <a:pt x="601" y="1735"/>
                    <a:pt x="568" y="1668"/>
                    <a:pt x="568" y="1568"/>
                  </a:cubicBezTo>
                  <a:cubicBezTo>
                    <a:pt x="534" y="1468"/>
                    <a:pt x="501" y="1368"/>
                    <a:pt x="501" y="1268"/>
                  </a:cubicBezTo>
                  <a:cubicBezTo>
                    <a:pt x="468" y="1134"/>
                    <a:pt x="468" y="1034"/>
                    <a:pt x="434" y="934"/>
                  </a:cubicBezTo>
                  <a:cubicBezTo>
                    <a:pt x="401" y="701"/>
                    <a:pt x="401" y="467"/>
                    <a:pt x="334" y="234"/>
                  </a:cubicBezTo>
                  <a:cubicBezTo>
                    <a:pt x="234" y="434"/>
                    <a:pt x="134" y="667"/>
                    <a:pt x="101" y="901"/>
                  </a:cubicBezTo>
                  <a:cubicBezTo>
                    <a:pt x="67" y="1034"/>
                    <a:pt x="34" y="1134"/>
                    <a:pt x="34" y="1268"/>
                  </a:cubicBezTo>
                  <a:cubicBezTo>
                    <a:pt x="1" y="1401"/>
                    <a:pt x="1" y="1501"/>
                    <a:pt x="1" y="1635"/>
                  </a:cubicBezTo>
                  <a:cubicBezTo>
                    <a:pt x="34" y="1768"/>
                    <a:pt x="34" y="1935"/>
                    <a:pt x="101" y="2068"/>
                  </a:cubicBezTo>
                  <a:cubicBezTo>
                    <a:pt x="168" y="2202"/>
                    <a:pt x="301" y="2368"/>
                    <a:pt x="468" y="2468"/>
                  </a:cubicBezTo>
                  <a:cubicBezTo>
                    <a:pt x="588" y="2529"/>
                    <a:pt x="708" y="2541"/>
                    <a:pt x="814" y="2541"/>
                  </a:cubicBezTo>
                  <a:cubicBezTo>
                    <a:pt x="884" y="2541"/>
                    <a:pt x="948" y="2535"/>
                    <a:pt x="1001" y="2535"/>
                  </a:cubicBezTo>
                  <a:cubicBezTo>
                    <a:pt x="1168" y="2502"/>
                    <a:pt x="1302" y="2435"/>
                    <a:pt x="1402" y="2368"/>
                  </a:cubicBezTo>
                  <a:cubicBezTo>
                    <a:pt x="1902" y="2135"/>
                    <a:pt x="2236" y="1801"/>
                    <a:pt x="2569" y="1468"/>
                  </a:cubicBezTo>
                  <a:cubicBezTo>
                    <a:pt x="2800" y="1186"/>
                    <a:pt x="3030" y="904"/>
                    <a:pt x="3230" y="608"/>
                  </a:cubicBezTo>
                  <a:lnTo>
                    <a:pt x="3230" y="608"/>
                  </a:lnTo>
                  <a:cubicBezTo>
                    <a:pt x="3223" y="880"/>
                    <a:pt x="3213" y="1141"/>
                    <a:pt x="3236" y="1401"/>
                  </a:cubicBezTo>
                  <a:cubicBezTo>
                    <a:pt x="3236" y="1801"/>
                    <a:pt x="3303" y="2168"/>
                    <a:pt x="3336" y="2569"/>
                  </a:cubicBezTo>
                  <a:cubicBezTo>
                    <a:pt x="3403" y="2935"/>
                    <a:pt x="3470" y="3336"/>
                    <a:pt x="3570" y="3703"/>
                  </a:cubicBezTo>
                  <a:cubicBezTo>
                    <a:pt x="3637" y="3903"/>
                    <a:pt x="3670" y="4070"/>
                    <a:pt x="3770" y="4270"/>
                  </a:cubicBezTo>
                  <a:cubicBezTo>
                    <a:pt x="3837" y="4470"/>
                    <a:pt x="3937" y="4637"/>
                    <a:pt x="4037" y="4837"/>
                  </a:cubicBezTo>
                  <a:cubicBezTo>
                    <a:pt x="4104" y="4904"/>
                    <a:pt x="4170" y="5004"/>
                    <a:pt x="4270" y="5104"/>
                  </a:cubicBezTo>
                  <a:lnTo>
                    <a:pt x="4404" y="5237"/>
                  </a:lnTo>
                  <a:cubicBezTo>
                    <a:pt x="4437" y="5270"/>
                    <a:pt x="4504" y="5304"/>
                    <a:pt x="4571" y="5337"/>
                  </a:cubicBezTo>
                  <a:cubicBezTo>
                    <a:pt x="4696" y="5409"/>
                    <a:pt x="4850" y="5442"/>
                    <a:pt x="5002" y="5442"/>
                  </a:cubicBezTo>
                  <a:cubicBezTo>
                    <a:pt x="5133" y="5442"/>
                    <a:pt x="5263" y="5417"/>
                    <a:pt x="5371" y="5371"/>
                  </a:cubicBezTo>
                  <a:cubicBezTo>
                    <a:pt x="5838" y="5170"/>
                    <a:pt x="6105" y="4837"/>
                    <a:pt x="6339" y="4503"/>
                  </a:cubicBezTo>
                  <a:cubicBezTo>
                    <a:pt x="6439" y="4336"/>
                    <a:pt x="6539" y="4170"/>
                    <a:pt x="6639" y="4003"/>
                  </a:cubicBezTo>
                  <a:cubicBezTo>
                    <a:pt x="6739" y="3836"/>
                    <a:pt x="6806" y="3669"/>
                    <a:pt x="6872" y="3469"/>
                  </a:cubicBezTo>
                  <a:cubicBezTo>
                    <a:pt x="7039" y="3136"/>
                    <a:pt x="7173" y="2769"/>
                    <a:pt x="7239" y="2402"/>
                  </a:cubicBezTo>
                  <a:lnTo>
                    <a:pt x="7239" y="2402"/>
                  </a:lnTo>
                  <a:cubicBezTo>
                    <a:pt x="6806" y="3002"/>
                    <a:pt x="6372" y="3636"/>
                    <a:pt x="5905" y="4170"/>
                  </a:cubicBezTo>
                  <a:cubicBezTo>
                    <a:pt x="5671" y="4437"/>
                    <a:pt x="5405" y="4670"/>
                    <a:pt x="5171" y="4770"/>
                  </a:cubicBezTo>
                  <a:cubicBezTo>
                    <a:pt x="5132" y="4780"/>
                    <a:pt x="5099" y="4784"/>
                    <a:pt x="5069" y="4784"/>
                  </a:cubicBezTo>
                  <a:cubicBezTo>
                    <a:pt x="4996" y="4784"/>
                    <a:pt x="4942" y="4760"/>
                    <a:pt x="4871" y="4737"/>
                  </a:cubicBezTo>
                  <a:cubicBezTo>
                    <a:pt x="4771" y="4703"/>
                    <a:pt x="4671" y="4570"/>
                    <a:pt x="4604" y="4470"/>
                  </a:cubicBezTo>
                  <a:cubicBezTo>
                    <a:pt x="4504" y="4336"/>
                    <a:pt x="4437" y="4170"/>
                    <a:pt x="4371" y="4003"/>
                  </a:cubicBezTo>
                  <a:cubicBezTo>
                    <a:pt x="4270" y="3869"/>
                    <a:pt x="4237" y="3703"/>
                    <a:pt x="4170" y="3536"/>
                  </a:cubicBezTo>
                  <a:lnTo>
                    <a:pt x="4037" y="3002"/>
                  </a:lnTo>
                  <a:lnTo>
                    <a:pt x="3904" y="2468"/>
                  </a:lnTo>
                  <a:cubicBezTo>
                    <a:pt x="3803" y="2102"/>
                    <a:pt x="3737" y="1735"/>
                    <a:pt x="3670" y="1368"/>
                  </a:cubicBezTo>
                  <a:cubicBezTo>
                    <a:pt x="3570" y="1001"/>
                    <a:pt x="3537" y="634"/>
                    <a:pt x="3437" y="267"/>
                  </a:cubicBezTo>
                  <a:lnTo>
                    <a:pt x="33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54"/>
            <p:cNvSpPr/>
            <p:nvPr/>
          </p:nvSpPr>
          <p:spPr>
            <a:xfrm>
              <a:off x="9275125" y="1588250"/>
              <a:ext cx="175150" cy="117300"/>
            </a:xfrm>
            <a:custGeom>
              <a:avLst/>
              <a:gdLst/>
              <a:ahLst/>
              <a:cxnLst/>
              <a:rect l="l" t="t" r="r" b="b"/>
              <a:pathLst>
                <a:path w="7006" h="4692" extrusionOk="0">
                  <a:moveTo>
                    <a:pt x="334" y="0"/>
                  </a:moveTo>
                  <a:cubicBezTo>
                    <a:pt x="134" y="467"/>
                    <a:pt x="1" y="968"/>
                    <a:pt x="1" y="1501"/>
                  </a:cubicBezTo>
                  <a:cubicBezTo>
                    <a:pt x="1" y="1635"/>
                    <a:pt x="1" y="1768"/>
                    <a:pt x="34" y="1902"/>
                  </a:cubicBezTo>
                  <a:cubicBezTo>
                    <a:pt x="67" y="2035"/>
                    <a:pt x="101" y="2202"/>
                    <a:pt x="167" y="2335"/>
                  </a:cubicBezTo>
                  <a:cubicBezTo>
                    <a:pt x="234" y="2469"/>
                    <a:pt x="334" y="2602"/>
                    <a:pt x="468" y="2736"/>
                  </a:cubicBezTo>
                  <a:cubicBezTo>
                    <a:pt x="634" y="2836"/>
                    <a:pt x="801" y="2902"/>
                    <a:pt x="968" y="2902"/>
                  </a:cubicBezTo>
                  <a:cubicBezTo>
                    <a:pt x="1027" y="2912"/>
                    <a:pt x="1080" y="2916"/>
                    <a:pt x="1128" y="2916"/>
                  </a:cubicBezTo>
                  <a:cubicBezTo>
                    <a:pt x="1246" y="2916"/>
                    <a:pt x="1341" y="2893"/>
                    <a:pt x="1435" y="2869"/>
                  </a:cubicBezTo>
                  <a:cubicBezTo>
                    <a:pt x="1602" y="2802"/>
                    <a:pt x="1735" y="2736"/>
                    <a:pt x="1835" y="2669"/>
                  </a:cubicBezTo>
                  <a:cubicBezTo>
                    <a:pt x="2069" y="2535"/>
                    <a:pt x="2302" y="2402"/>
                    <a:pt x="2469" y="2202"/>
                  </a:cubicBezTo>
                  <a:cubicBezTo>
                    <a:pt x="2669" y="2035"/>
                    <a:pt x="2836" y="1868"/>
                    <a:pt x="3003" y="1668"/>
                  </a:cubicBezTo>
                  <a:cubicBezTo>
                    <a:pt x="3170" y="1468"/>
                    <a:pt x="3336" y="1268"/>
                    <a:pt x="3470" y="1034"/>
                  </a:cubicBezTo>
                  <a:lnTo>
                    <a:pt x="3470" y="1034"/>
                  </a:lnTo>
                  <a:cubicBezTo>
                    <a:pt x="3270" y="1702"/>
                    <a:pt x="3203" y="2402"/>
                    <a:pt x="3270" y="3103"/>
                  </a:cubicBezTo>
                  <a:cubicBezTo>
                    <a:pt x="3303" y="3436"/>
                    <a:pt x="3336" y="3803"/>
                    <a:pt x="3570" y="4170"/>
                  </a:cubicBezTo>
                  <a:cubicBezTo>
                    <a:pt x="3670" y="4370"/>
                    <a:pt x="3837" y="4570"/>
                    <a:pt x="4137" y="4670"/>
                  </a:cubicBezTo>
                  <a:cubicBezTo>
                    <a:pt x="4195" y="4685"/>
                    <a:pt x="4254" y="4692"/>
                    <a:pt x="4311" y="4692"/>
                  </a:cubicBezTo>
                  <a:cubicBezTo>
                    <a:pt x="4516" y="4692"/>
                    <a:pt x="4707" y="4608"/>
                    <a:pt x="4837" y="4504"/>
                  </a:cubicBezTo>
                  <a:cubicBezTo>
                    <a:pt x="4937" y="4470"/>
                    <a:pt x="5004" y="4403"/>
                    <a:pt x="5104" y="4337"/>
                  </a:cubicBezTo>
                  <a:cubicBezTo>
                    <a:pt x="5171" y="4270"/>
                    <a:pt x="5238" y="4203"/>
                    <a:pt x="5304" y="4137"/>
                  </a:cubicBezTo>
                  <a:cubicBezTo>
                    <a:pt x="5438" y="4003"/>
                    <a:pt x="5538" y="3870"/>
                    <a:pt x="5638" y="3736"/>
                  </a:cubicBezTo>
                  <a:cubicBezTo>
                    <a:pt x="5738" y="3603"/>
                    <a:pt x="5838" y="3436"/>
                    <a:pt x="5938" y="3303"/>
                  </a:cubicBezTo>
                  <a:lnTo>
                    <a:pt x="6205" y="2869"/>
                  </a:lnTo>
                  <a:cubicBezTo>
                    <a:pt x="6372" y="2569"/>
                    <a:pt x="6505" y="2235"/>
                    <a:pt x="6639" y="1935"/>
                  </a:cubicBezTo>
                  <a:cubicBezTo>
                    <a:pt x="6772" y="1635"/>
                    <a:pt x="6906" y="1301"/>
                    <a:pt x="7006" y="968"/>
                  </a:cubicBezTo>
                  <a:lnTo>
                    <a:pt x="7006" y="968"/>
                  </a:lnTo>
                  <a:cubicBezTo>
                    <a:pt x="6772" y="1235"/>
                    <a:pt x="6605" y="1535"/>
                    <a:pt x="6405" y="1802"/>
                  </a:cubicBezTo>
                  <a:lnTo>
                    <a:pt x="5805" y="2602"/>
                  </a:lnTo>
                  <a:cubicBezTo>
                    <a:pt x="5605" y="2869"/>
                    <a:pt x="5404" y="3103"/>
                    <a:pt x="5171" y="3369"/>
                  </a:cubicBezTo>
                  <a:cubicBezTo>
                    <a:pt x="5071" y="3469"/>
                    <a:pt x="4971" y="3603"/>
                    <a:pt x="4837" y="3703"/>
                  </a:cubicBezTo>
                  <a:cubicBezTo>
                    <a:pt x="4804" y="3736"/>
                    <a:pt x="4737" y="3803"/>
                    <a:pt x="4704" y="3836"/>
                  </a:cubicBezTo>
                  <a:cubicBezTo>
                    <a:pt x="4637" y="3870"/>
                    <a:pt x="4571" y="3936"/>
                    <a:pt x="4537" y="3936"/>
                  </a:cubicBezTo>
                  <a:cubicBezTo>
                    <a:pt x="4440" y="3985"/>
                    <a:pt x="4378" y="4016"/>
                    <a:pt x="4325" y="4016"/>
                  </a:cubicBezTo>
                  <a:cubicBezTo>
                    <a:pt x="4306" y="4016"/>
                    <a:pt x="4288" y="4012"/>
                    <a:pt x="4270" y="4003"/>
                  </a:cubicBezTo>
                  <a:cubicBezTo>
                    <a:pt x="4237" y="4003"/>
                    <a:pt x="4170" y="3970"/>
                    <a:pt x="4104" y="3836"/>
                  </a:cubicBezTo>
                  <a:cubicBezTo>
                    <a:pt x="4003" y="3636"/>
                    <a:pt x="3903" y="3336"/>
                    <a:pt x="3837" y="3002"/>
                  </a:cubicBezTo>
                  <a:cubicBezTo>
                    <a:pt x="3670" y="2402"/>
                    <a:pt x="3603" y="1735"/>
                    <a:pt x="3470" y="1034"/>
                  </a:cubicBezTo>
                  <a:cubicBezTo>
                    <a:pt x="3470" y="1034"/>
                    <a:pt x="3470" y="1034"/>
                    <a:pt x="3470" y="1034"/>
                  </a:cubicBezTo>
                  <a:lnTo>
                    <a:pt x="3470" y="1034"/>
                  </a:lnTo>
                  <a:cubicBezTo>
                    <a:pt x="3236" y="1168"/>
                    <a:pt x="3036" y="1335"/>
                    <a:pt x="2836" y="1468"/>
                  </a:cubicBezTo>
                  <a:cubicBezTo>
                    <a:pt x="2636" y="1601"/>
                    <a:pt x="2402" y="1735"/>
                    <a:pt x="2202" y="1835"/>
                  </a:cubicBezTo>
                  <a:cubicBezTo>
                    <a:pt x="2002" y="1968"/>
                    <a:pt x="1802" y="2102"/>
                    <a:pt x="1602" y="2169"/>
                  </a:cubicBezTo>
                  <a:cubicBezTo>
                    <a:pt x="1502" y="2235"/>
                    <a:pt x="1402" y="2269"/>
                    <a:pt x="1302" y="2302"/>
                  </a:cubicBezTo>
                  <a:cubicBezTo>
                    <a:pt x="1235" y="2302"/>
                    <a:pt x="1168" y="2317"/>
                    <a:pt x="1111" y="2317"/>
                  </a:cubicBezTo>
                  <a:cubicBezTo>
                    <a:pt x="1083" y="2317"/>
                    <a:pt x="1057" y="2313"/>
                    <a:pt x="1035" y="2302"/>
                  </a:cubicBezTo>
                  <a:cubicBezTo>
                    <a:pt x="935" y="2302"/>
                    <a:pt x="901" y="2269"/>
                    <a:pt x="835" y="2235"/>
                  </a:cubicBezTo>
                  <a:cubicBezTo>
                    <a:pt x="801" y="2202"/>
                    <a:pt x="734" y="2135"/>
                    <a:pt x="701" y="2068"/>
                  </a:cubicBezTo>
                  <a:cubicBezTo>
                    <a:pt x="668" y="1968"/>
                    <a:pt x="601" y="1902"/>
                    <a:pt x="568" y="1802"/>
                  </a:cubicBezTo>
                  <a:cubicBezTo>
                    <a:pt x="534" y="1668"/>
                    <a:pt x="534" y="1568"/>
                    <a:pt x="501" y="1468"/>
                  </a:cubicBezTo>
                  <a:cubicBezTo>
                    <a:pt x="401" y="1001"/>
                    <a:pt x="401" y="501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54"/>
            <p:cNvSpPr/>
            <p:nvPr/>
          </p:nvSpPr>
          <p:spPr>
            <a:xfrm>
              <a:off x="9032450" y="906025"/>
              <a:ext cx="146800" cy="261100"/>
            </a:xfrm>
            <a:custGeom>
              <a:avLst/>
              <a:gdLst/>
              <a:ahLst/>
              <a:cxnLst/>
              <a:rect l="l" t="t" r="r" b="b"/>
              <a:pathLst>
                <a:path w="5872" h="10444" extrusionOk="0">
                  <a:moveTo>
                    <a:pt x="2532" y="0"/>
                  </a:moveTo>
                  <a:cubicBezTo>
                    <a:pt x="2427" y="0"/>
                    <a:pt x="2317" y="11"/>
                    <a:pt x="2202" y="36"/>
                  </a:cubicBezTo>
                  <a:cubicBezTo>
                    <a:pt x="1902" y="70"/>
                    <a:pt x="1635" y="303"/>
                    <a:pt x="1502" y="570"/>
                  </a:cubicBezTo>
                  <a:cubicBezTo>
                    <a:pt x="1368" y="870"/>
                    <a:pt x="1368" y="1137"/>
                    <a:pt x="1402" y="1404"/>
                  </a:cubicBezTo>
                  <a:cubicBezTo>
                    <a:pt x="1435" y="1638"/>
                    <a:pt x="1502" y="1838"/>
                    <a:pt x="1568" y="2038"/>
                  </a:cubicBezTo>
                  <a:cubicBezTo>
                    <a:pt x="1735" y="2472"/>
                    <a:pt x="1935" y="2838"/>
                    <a:pt x="2169" y="3172"/>
                  </a:cubicBezTo>
                  <a:cubicBezTo>
                    <a:pt x="2402" y="3539"/>
                    <a:pt x="2636" y="3873"/>
                    <a:pt x="2903" y="4173"/>
                  </a:cubicBezTo>
                  <a:cubicBezTo>
                    <a:pt x="3095" y="4413"/>
                    <a:pt x="3218" y="4636"/>
                    <a:pt x="3421" y="4841"/>
                  </a:cubicBezTo>
                  <a:lnTo>
                    <a:pt x="3421" y="4841"/>
                  </a:lnTo>
                  <a:cubicBezTo>
                    <a:pt x="2883" y="4615"/>
                    <a:pt x="2292" y="4567"/>
                    <a:pt x="1702" y="4540"/>
                  </a:cubicBezTo>
                  <a:cubicBezTo>
                    <a:pt x="1502" y="4540"/>
                    <a:pt x="1302" y="4573"/>
                    <a:pt x="1101" y="4606"/>
                  </a:cubicBezTo>
                  <a:cubicBezTo>
                    <a:pt x="901" y="4640"/>
                    <a:pt x="701" y="4673"/>
                    <a:pt x="501" y="4807"/>
                  </a:cubicBezTo>
                  <a:cubicBezTo>
                    <a:pt x="301" y="4907"/>
                    <a:pt x="101" y="5107"/>
                    <a:pt x="34" y="5374"/>
                  </a:cubicBezTo>
                  <a:lnTo>
                    <a:pt x="1" y="5474"/>
                  </a:lnTo>
                  <a:lnTo>
                    <a:pt x="1" y="5507"/>
                  </a:lnTo>
                  <a:lnTo>
                    <a:pt x="1" y="5540"/>
                  </a:lnTo>
                  <a:lnTo>
                    <a:pt x="1" y="5574"/>
                  </a:lnTo>
                  <a:cubicBezTo>
                    <a:pt x="1" y="5574"/>
                    <a:pt x="1" y="5607"/>
                    <a:pt x="1" y="5640"/>
                  </a:cubicBezTo>
                  <a:lnTo>
                    <a:pt x="1" y="5741"/>
                  </a:lnTo>
                  <a:cubicBezTo>
                    <a:pt x="1" y="5907"/>
                    <a:pt x="34" y="5974"/>
                    <a:pt x="101" y="6107"/>
                  </a:cubicBezTo>
                  <a:cubicBezTo>
                    <a:pt x="334" y="6508"/>
                    <a:pt x="634" y="6741"/>
                    <a:pt x="935" y="6941"/>
                  </a:cubicBezTo>
                  <a:cubicBezTo>
                    <a:pt x="1268" y="7142"/>
                    <a:pt x="1602" y="7275"/>
                    <a:pt x="1935" y="7442"/>
                  </a:cubicBezTo>
                  <a:cubicBezTo>
                    <a:pt x="2514" y="7673"/>
                    <a:pt x="3118" y="7905"/>
                    <a:pt x="3725" y="7962"/>
                  </a:cubicBezTo>
                  <a:lnTo>
                    <a:pt x="3725" y="7962"/>
                  </a:lnTo>
                  <a:cubicBezTo>
                    <a:pt x="3185" y="7677"/>
                    <a:pt x="2648" y="7388"/>
                    <a:pt x="2136" y="7075"/>
                  </a:cubicBezTo>
                  <a:cubicBezTo>
                    <a:pt x="1835" y="6908"/>
                    <a:pt x="1535" y="6708"/>
                    <a:pt x="1268" y="6508"/>
                  </a:cubicBezTo>
                  <a:cubicBezTo>
                    <a:pt x="1035" y="6308"/>
                    <a:pt x="768" y="6074"/>
                    <a:pt x="668" y="5841"/>
                  </a:cubicBezTo>
                  <a:cubicBezTo>
                    <a:pt x="634" y="5807"/>
                    <a:pt x="634" y="5741"/>
                    <a:pt x="634" y="5707"/>
                  </a:cubicBezTo>
                  <a:cubicBezTo>
                    <a:pt x="634" y="5674"/>
                    <a:pt x="634" y="5640"/>
                    <a:pt x="634" y="5640"/>
                  </a:cubicBezTo>
                  <a:lnTo>
                    <a:pt x="634" y="5607"/>
                  </a:lnTo>
                  <a:lnTo>
                    <a:pt x="668" y="5574"/>
                  </a:lnTo>
                  <a:lnTo>
                    <a:pt x="701" y="5574"/>
                  </a:lnTo>
                  <a:cubicBezTo>
                    <a:pt x="701" y="5607"/>
                    <a:pt x="726" y="5615"/>
                    <a:pt x="751" y="5615"/>
                  </a:cubicBezTo>
                  <a:cubicBezTo>
                    <a:pt x="776" y="5615"/>
                    <a:pt x="801" y="5607"/>
                    <a:pt x="801" y="5607"/>
                  </a:cubicBezTo>
                  <a:lnTo>
                    <a:pt x="735" y="5574"/>
                  </a:lnTo>
                  <a:cubicBezTo>
                    <a:pt x="735" y="5474"/>
                    <a:pt x="735" y="5407"/>
                    <a:pt x="835" y="5340"/>
                  </a:cubicBezTo>
                  <a:cubicBezTo>
                    <a:pt x="1035" y="5207"/>
                    <a:pt x="1368" y="5107"/>
                    <a:pt x="1702" y="5073"/>
                  </a:cubicBezTo>
                  <a:cubicBezTo>
                    <a:pt x="2035" y="5040"/>
                    <a:pt x="2386" y="5032"/>
                    <a:pt x="2740" y="5032"/>
                  </a:cubicBezTo>
                  <a:cubicBezTo>
                    <a:pt x="3044" y="5032"/>
                    <a:pt x="3352" y="5038"/>
                    <a:pt x="3654" y="5040"/>
                  </a:cubicBezTo>
                  <a:lnTo>
                    <a:pt x="3654" y="5040"/>
                  </a:lnTo>
                  <a:cubicBezTo>
                    <a:pt x="3670" y="5051"/>
                    <a:pt x="3687" y="5062"/>
                    <a:pt x="3703" y="5073"/>
                  </a:cubicBezTo>
                  <a:cubicBezTo>
                    <a:pt x="3697" y="5062"/>
                    <a:pt x="3691" y="5051"/>
                    <a:pt x="3685" y="5040"/>
                  </a:cubicBezTo>
                  <a:lnTo>
                    <a:pt x="3685" y="5040"/>
                  </a:lnTo>
                  <a:cubicBezTo>
                    <a:pt x="3725" y="5040"/>
                    <a:pt x="3764" y="5040"/>
                    <a:pt x="3803" y="5040"/>
                  </a:cubicBezTo>
                  <a:cubicBezTo>
                    <a:pt x="3747" y="5004"/>
                    <a:pt x="3690" y="4971"/>
                    <a:pt x="3631" y="4941"/>
                  </a:cubicBezTo>
                  <a:lnTo>
                    <a:pt x="3631" y="4941"/>
                  </a:lnTo>
                  <a:cubicBezTo>
                    <a:pt x="3263" y="4255"/>
                    <a:pt x="2949" y="3595"/>
                    <a:pt x="2636" y="2905"/>
                  </a:cubicBezTo>
                  <a:cubicBezTo>
                    <a:pt x="2469" y="2538"/>
                    <a:pt x="2336" y="2205"/>
                    <a:pt x="2236" y="1838"/>
                  </a:cubicBezTo>
                  <a:cubicBezTo>
                    <a:pt x="2169" y="1638"/>
                    <a:pt x="2136" y="1471"/>
                    <a:pt x="2102" y="1304"/>
                  </a:cubicBezTo>
                  <a:cubicBezTo>
                    <a:pt x="2102" y="1137"/>
                    <a:pt x="2102" y="970"/>
                    <a:pt x="2169" y="904"/>
                  </a:cubicBezTo>
                  <a:cubicBezTo>
                    <a:pt x="2202" y="804"/>
                    <a:pt x="2269" y="737"/>
                    <a:pt x="2369" y="737"/>
                  </a:cubicBezTo>
                  <a:cubicBezTo>
                    <a:pt x="2411" y="723"/>
                    <a:pt x="2463" y="715"/>
                    <a:pt x="2523" y="715"/>
                  </a:cubicBezTo>
                  <a:cubicBezTo>
                    <a:pt x="2607" y="715"/>
                    <a:pt x="2705" y="731"/>
                    <a:pt x="2803" y="770"/>
                  </a:cubicBezTo>
                  <a:cubicBezTo>
                    <a:pt x="3136" y="837"/>
                    <a:pt x="3503" y="1037"/>
                    <a:pt x="3837" y="1204"/>
                  </a:cubicBezTo>
                  <a:cubicBezTo>
                    <a:pt x="4504" y="1604"/>
                    <a:pt x="5204" y="2071"/>
                    <a:pt x="5872" y="2538"/>
                  </a:cubicBezTo>
                  <a:cubicBezTo>
                    <a:pt x="5638" y="2205"/>
                    <a:pt x="5371" y="1871"/>
                    <a:pt x="5104" y="1571"/>
                  </a:cubicBezTo>
                  <a:cubicBezTo>
                    <a:pt x="4804" y="1271"/>
                    <a:pt x="4504" y="970"/>
                    <a:pt x="4170" y="737"/>
                  </a:cubicBezTo>
                  <a:cubicBezTo>
                    <a:pt x="3803" y="470"/>
                    <a:pt x="3436" y="237"/>
                    <a:pt x="3003" y="70"/>
                  </a:cubicBezTo>
                  <a:cubicBezTo>
                    <a:pt x="2859" y="29"/>
                    <a:pt x="2701" y="0"/>
                    <a:pt x="2532" y="0"/>
                  </a:cubicBezTo>
                  <a:close/>
                  <a:moveTo>
                    <a:pt x="3725" y="7962"/>
                  </a:moveTo>
                  <a:lnTo>
                    <a:pt x="3725" y="7962"/>
                  </a:lnTo>
                  <a:cubicBezTo>
                    <a:pt x="3741" y="7970"/>
                    <a:pt x="3756" y="7979"/>
                    <a:pt x="3772" y="7987"/>
                  </a:cubicBezTo>
                  <a:lnTo>
                    <a:pt x="3772" y="7987"/>
                  </a:lnTo>
                  <a:cubicBezTo>
                    <a:pt x="3849" y="7980"/>
                    <a:pt x="3926" y="7976"/>
                    <a:pt x="4004" y="7976"/>
                  </a:cubicBezTo>
                  <a:cubicBezTo>
                    <a:pt x="3911" y="7976"/>
                    <a:pt x="3818" y="7971"/>
                    <a:pt x="3725" y="7962"/>
                  </a:cubicBezTo>
                  <a:close/>
                  <a:moveTo>
                    <a:pt x="2169" y="9210"/>
                  </a:moveTo>
                  <a:lnTo>
                    <a:pt x="2169" y="9310"/>
                  </a:lnTo>
                  <a:cubicBezTo>
                    <a:pt x="2169" y="9310"/>
                    <a:pt x="2169" y="9443"/>
                    <a:pt x="2169" y="9443"/>
                  </a:cubicBezTo>
                  <a:cubicBezTo>
                    <a:pt x="2169" y="9443"/>
                    <a:pt x="2169" y="9477"/>
                    <a:pt x="2169" y="9477"/>
                  </a:cubicBezTo>
                  <a:lnTo>
                    <a:pt x="2136" y="9410"/>
                  </a:lnTo>
                  <a:lnTo>
                    <a:pt x="2102" y="9377"/>
                  </a:lnTo>
                  <a:lnTo>
                    <a:pt x="2059" y="9355"/>
                  </a:lnTo>
                  <a:lnTo>
                    <a:pt x="2059" y="9355"/>
                  </a:lnTo>
                  <a:cubicBezTo>
                    <a:pt x="2078" y="9307"/>
                    <a:pt x="2102" y="9210"/>
                    <a:pt x="2102" y="9210"/>
                  </a:cubicBezTo>
                  <a:close/>
                  <a:moveTo>
                    <a:pt x="3772" y="7987"/>
                  </a:moveTo>
                  <a:lnTo>
                    <a:pt x="3772" y="7987"/>
                  </a:lnTo>
                  <a:cubicBezTo>
                    <a:pt x="3358" y="8027"/>
                    <a:pt x="2963" y="8168"/>
                    <a:pt x="2569" y="8309"/>
                  </a:cubicBezTo>
                  <a:cubicBezTo>
                    <a:pt x="2369" y="8409"/>
                    <a:pt x="2136" y="8576"/>
                    <a:pt x="1902" y="8743"/>
                  </a:cubicBezTo>
                  <a:cubicBezTo>
                    <a:pt x="1802" y="8843"/>
                    <a:pt x="1702" y="8943"/>
                    <a:pt x="1602" y="9110"/>
                  </a:cubicBezTo>
                  <a:cubicBezTo>
                    <a:pt x="1568" y="9176"/>
                    <a:pt x="1568" y="9243"/>
                    <a:pt x="1568" y="9276"/>
                  </a:cubicBezTo>
                  <a:lnTo>
                    <a:pt x="1635" y="9310"/>
                  </a:lnTo>
                  <a:lnTo>
                    <a:pt x="1635" y="9377"/>
                  </a:lnTo>
                  <a:lnTo>
                    <a:pt x="1568" y="9410"/>
                  </a:lnTo>
                  <a:lnTo>
                    <a:pt x="1468" y="9443"/>
                  </a:lnTo>
                  <a:lnTo>
                    <a:pt x="1502" y="9510"/>
                  </a:lnTo>
                  <a:cubicBezTo>
                    <a:pt x="1502" y="9543"/>
                    <a:pt x="1502" y="9577"/>
                    <a:pt x="1502" y="9610"/>
                  </a:cubicBezTo>
                  <a:cubicBezTo>
                    <a:pt x="1535" y="9677"/>
                    <a:pt x="1568" y="9743"/>
                    <a:pt x="1602" y="9810"/>
                  </a:cubicBezTo>
                  <a:cubicBezTo>
                    <a:pt x="1869" y="10110"/>
                    <a:pt x="2102" y="10177"/>
                    <a:pt x="2369" y="10277"/>
                  </a:cubicBezTo>
                  <a:cubicBezTo>
                    <a:pt x="2603" y="10344"/>
                    <a:pt x="2869" y="10377"/>
                    <a:pt x="3103" y="10411"/>
                  </a:cubicBezTo>
                  <a:cubicBezTo>
                    <a:pt x="3236" y="10411"/>
                    <a:pt x="3336" y="10444"/>
                    <a:pt x="3470" y="10444"/>
                  </a:cubicBezTo>
                  <a:cubicBezTo>
                    <a:pt x="3603" y="10444"/>
                    <a:pt x="3703" y="10444"/>
                    <a:pt x="3837" y="10411"/>
                  </a:cubicBezTo>
                  <a:cubicBezTo>
                    <a:pt x="4070" y="10411"/>
                    <a:pt x="4304" y="10377"/>
                    <a:pt x="4537" y="10311"/>
                  </a:cubicBezTo>
                  <a:cubicBezTo>
                    <a:pt x="4070" y="10177"/>
                    <a:pt x="3637" y="10044"/>
                    <a:pt x="3203" y="9910"/>
                  </a:cubicBezTo>
                  <a:cubicBezTo>
                    <a:pt x="3003" y="9844"/>
                    <a:pt x="2769" y="9777"/>
                    <a:pt x="2569" y="9677"/>
                  </a:cubicBezTo>
                  <a:cubicBezTo>
                    <a:pt x="2502" y="9643"/>
                    <a:pt x="2402" y="9577"/>
                    <a:pt x="2336" y="9543"/>
                  </a:cubicBezTo>
                  <a:cubicBezTo>
                    <a:pt x="2244" y="9482"/>
                    <a:pt x="2208" y="9449"/>
                    <a:pt x="2177" y="9418"/>
                  </a:cubicBezTo>
                  <a:lnTo>
                    <a:pt x="2177" y="9418"/>
                  </a:lnTo>
                  <a:cubicBezTo>
                    <a:pt x="2197" y="9382"/>
                    <a:pt x="2250" y="9329"/>
                    <a:pt x="2302" y="9276"/>
                  </a:cubicBezTo>
                  <a:cubicBezTo>
                    <a:pt x="2369" y="9210"/>
                    <a:pt x="2469" y="9143"/>
                    <a:pt x="2536" y="9076"/>
                  </a:cubicBezTo>
                  <a:cubicBezTo>
                    <a:pt x="2636" y="9043"/>
                    <a:pt x="2736" y="8976"/>
                    <a:pt x="2836" y="8910"/>
                  </a:cubicBezTo>
                  <a:cubicBezTo>
                    <a:pt x="3203" y="8676"/>
                    <a:pt x="3603" y="8409"/>
                    <a:pt x="4004" y="8109"/>
                  </a:cubicBezTo>
                  <a:cubicBezTo>
                    <a:pt x="3926" y="8068"/>
                    <a:pt x="3849" y="8028"/>
                    <a:pt x="3772" y="7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54"/>
            <p:cNvSpPr/>
            <p:nvPr/>
          </p:nvSpPr>
          <p:spPr>
            <a:xfrm>
              <a:off x="10124900" y="921925"/>
              <a:ext cx="257700" cy="178500"/>
            </a:xfrm>
            <a:custGeom>
              <a:avLst/>
              <a:gdLst/>
              <a:ahLst/>
              <a:cxnLst/>
              <a:rect l="l" t="t" r="r" b="b"/>
              <a:pathLst>
                <a:path w="10308" h="7140" extrusionOk="0">
                  <a:moveTo>
                    <a:pt x="1835" y="635"/>
                  </a:moveTo>
                  <a:lnTo>
                    <a:pt x="1902" y="668"/>
                  </a:lnTo>
                  <a:lnTo>
                    <a:pt x="1869" y="668"/>
                  </a:lnTo>
                  <a:cubicBezTo>
                    <a:pt x="1869" y="668"/>
                    <a:pt x="1835" y="668"/>
                    <a:pt x="1835" y="635"/>
                  </a:cubicBezTo>
                  <a:close/>
                  <a:moveTo>
                    <a:pt x="1802" y="1"/>
                  </a:moveTo>
                  <a:cubicBezTo>
                    <a:pt x="1435" y="68"/>
                    <a:pt x="1235" y="268"/>
                    <a:pt x="1035" y="468"/>
                  </a:cubicBezTo>
                  <a:cubicBezTo>
                    <a:pt x="868" y="635"/>
                    <a:pt x="734" y="835"/>
                    <a:pt x="601" y="1035"/>
                  </a:cubicBezTo>
                  <a:cubicBezTo>
                    <a:pt x="501" y="1135"/>
                    <a:pt x="468" y="1235"/>
                    <a:pt x="401" y="1369"/>
                  </a:cubicBezTo>
                  <a:cubicBezTo>
                    <a:pt x="334" y="1469"/>
                    <a:pt x="267" y="1569"/>
                    <a:pt x="234" y="1669"/>
                  </a:cubicBezTo>
                  <a:cubicBezTo>
                    <a:pt x="134" y="1902"/>
                    <a:pt x="34" y="2136"/>
                    <a:pt x="1" y="2369"/>
                  </a:cubicBezTo>
                  <a:cubicBezTo>
                    <a:pt x="334" y="2036"/>
                    <a:pt x="668" y="1669"/>
                    <a:pt x="968" y="1369"/>
                  </a:cubicBezTo>
                  <a:cubicBezTo>
                    <a:pt x="1135" y="1202"/>
                    <a:pt x="1301" y="1035"/>
                    <a:pt x="1468" y="935"/>
                  </a:cubicBezTo>
                  <a:cubicBezTo>
                    <a:pt x="1568" y="868"/>
                    <a:pt x="1635" y="801"/>
                    <a:pt x="1702" y="735"/>
                  </a:cubicBezTo>
                  <a:cubicBezTo>
                    <a:pt x="1802" y="701"/>
                    <a:pt x="1869" y="668"/>
                    <a:pt x="1902" y="668"/>
                  </a:cubicBezTo>
                  <a:lnTo>
                    <a:pt x="1902" y="668"/>
                  </a:lnTo>
                  <a:cubicBezTo>
                    <a:pt x="1902" y="668"/>
                    <a:pt x="1935" y="768"/>
                    <a:pt x="1969" y="868"/>
                  </a:cubicBezTo>
                  <a:cubicBezTo>
                    <a:pt x="2002" y="1035"/>
                    <a:pt x="2035" y="1268"/>
                    <a:pt x="2035" y="1502"/>
                  </a:cubicBezTo>
                  <a:cubicBezTo>
                    <a:pt x="2069" y="1936"/>
                    <a:pt x="2102" y="2403"/>
                    <a:pt x="2202" y="2903"/>
                  </a:cubicBezTo>
                  <a:cubicBezTo>
                    <a:pt x="2436" y="2436"/>
                    <a:pt x="2536" y="1969"/>
                    <a:pt x="2602" y="1502"/>
                  </a:cubicBezTo>
                  <a:cubicBezTo>
                    <a:pt x="2636" y="1235"/>
                    <a:pt x="2669" y="1002"/>
                    <a:pt x="2602" y="735"/>
                  </a:cubicBezTo>
                  <a:cubicBezTo>
                    <a:pt x="2602" y="601"/>
                    <a:pt x="2569" y="435"/>
                    <a:pt x="2436" y="268"/>
                  </a:cubicBezTo>
                  <a:cubicBezTo>
                    <a:pt x="2402" y="201"/>
                    <a:pt x="2369" y="168"/>
                    <a:pt x="2336" y="134"/>
                  </a:cubicBezTo>
                  <a:lnTo>
                    <a:pt x="2302" y="101"/>
                  </a:lnTo>
                  <a:lnTo>
                    <a:pt x="2302" y="101"/>
                  </a:lnTo>
                  <a:cubicBezTo>
                    <a:pt x="2277" y="88"/>
                    <a:pt x="2235" y="68"/>
                    <a:pt x="2235" y="68"/>
                  </a:cubicBezTo>
                  <a:lnTo>
                    <a:pt x="2202" y="68"/>
                  </a:lnTo>
                  <a:lnTo>
                    <a:pt x="2169" y="34"/>
                  </a:lnTo>
                  <a:lnTo>
                    <a:pt x="2135" y="34"/>
                  </a:lnTo>
                  <a:cubicBezTo>
                    <a:pt x="2102" y="1"/>
                    <a:pt x="2069" y="1"/>
                    <a:pt x="2035" y="1"/>
                  </a:cubicBezTo>
                  <a:close/>
                  <a:moveTo>
                    <a:pt x="5771" y="334"/>
                  </a:moveTo>
                  <a:cubicBezTo>
                    <a:pt x="5304" y="368"/>
                    <a:pt x="4937" y="535"/>
                    <a:pt x="4604" y="701"/>
                  </a:cubicBezTo>
                  <a:cubicBezTo>
                    <a:pt x="4270" y="902"/>
                    <a:pt x="4003" y="1102"/>
                    <a:pt x="3703" y="1335"/>
                  </a:cubicBezTo>
                  <a:cubicBezTo>
                    <a:pt x="3136" y="1802"/>
                    <a:pt x="2636" y="2303"/>
                    <a:pt x="2202" y="2903"/>
                  </a:cubicBezTo>
                  <a:cubicBezTo>
                    <a:pt x="2803" y="2503"/>
                    <a:pt x="3370" y="2069"/>
                    <a:pt x="3970" y="1702"/>
                  </a:cubicBezTo>
                  <a:cubicBezTo>
                    <a:pt x="4270" y="1535"/>
                    <a:pt x="4570" y="1369"/>
                    <a:pt x="4871" y="1202"/>
                  </a:cubicBezTo>
                  <a:cubicBezTo>
                    <a:pt x="5171" y="1068"/>
                    <a:pt x="5504" y="968"/>
                    <a:pt x="5738" y="968"/>
                  </a:cubicBezTo>
                  <a:cubicBezTo>
                    <a:pt x="5805" y="968"/>
                    <a:pt x="5871" y="1002"/>
                    <a:pt x="5905" y="1002"/>
                  </a:cubicBezTo>
                  <a:cubicBezTo>
                    <a:pt x="5938" y="1002"/>
                    <a:pt x="5938" y="1035"/>
                    <a:pt x="5971" y="1035"/>
                  </a:cubicBezTo>
                  <a:lnTo>
                    <a:pt x="6005" y="1068"/>
                  </a:lnTo>
                  <a:cubicBezTo>
                    <a:pt x="5988" y="1052"/>
                    <a:pt x="5988" y="1052"/>
                    <a:pt x="5992" y="1052"/>
                  </a:cubicBezTo>
                  <a:cubicBezTo>
                    <a:pt x="5997" y="1052"/>
                    <a:pt x="6005" y="1052"/>
                    <a:pt x="6005" y="1035"/>
                  </a:cubicBezTo>
                  <a:lnTo>
                    <a:pt x="6005" y="1068"/>
                  </a:lnTo>
                  <a:cubicBezTo>
                    <a:pt x="6105" y="1135"/>
                    <a:pt x="6138" y="1202"/>
                    <a:pt x="6138" y="1335"/>
                  </a:cubicBezTo>
                  <a:cubicBezTo>
                    <a:pt x="6138" y="1569"/>
                    <a:pt x="6072" y="1869"/>
                    <a:pt x="5938" y="2169"/>
                  </a:cubicBezTo>
                  <a:cubicBezTo>
                    <a:pt x="5671" y="2803"/>
                    <a:pt x="5338" y="3570"/>
                    <a:pt x="4971" y="4004"/>
                  </a:cubicBezTo>
                  <a:lnTo>
                    <a:pt x="5037" y="4004"/>
                  </a:lnTo>
                  <a:lnTo>
                    <a:pt x="5037" y="4070"/>
                  </a:lnTo>
                  <a:cubicBezTo>
                    <a:pt x="5043" y="4070"/>
                    <a:pt x="5049" y="4070"/>
                    <a:pt x="5055" y="4070"/>
                  </a:cubicBezTo>
                  <a:lnTo>
                    <a:pt x="5055" y="4070"/>
                  </a:lnTo>
                  <a:cubicBezTo>
                    <a:pt x="5615" y="3619"/>
                    <a:pt x="6056" y="3105"/>
                    <a:pt x="6405" y="2469"/>
                  </a:cubicBezTo>
                  <a:cubicBezTo>
                    <a:pt x="6505" y="2303"/>
                    <a:pt x="6605" y="2136"/>
                    <a:pt x="6639" y="1936"/>
                  </a:cubicBezTo>
                  <a:cubicBezTo>
                    <a:pt x="6705" y="1769"/>
                    <a:pt x="6772" y="1535"/>
                    <a:pt x="6739" y="1302"/>
                  </a:cubicBezTo>
                  <a:cubicBezTo>
                    <a:pt x="6739" y="1102"/>
                    <a:pt x="6672" y="835"/>
                    <a:pt x="6472" y="635"/>
                  </a:cubicBezTo>
                  <a:lnTo>
                    <a:pt x="6405" y="568"/>
                  </a:lnTo>
                  <a:lnTo>
                    <a:pt x="6372" y="535"/>
                  </a:lnTo>
                  <a:lnTo>
                    <a:pt x="6338" y="535"/>
                  </a:lnTo>
                  <a:lnTo>
                    <a:pt x="6305" y="501"/>
                  </a:lnTo>
                  <a:cubicBezTo>
                    <a:pt x="6305" y="501"/>
                    <a:pt x="6272" y="468"/>
                    <a:pt x="6272" y="468"/>
                  </a:cubicBezTo>
                  <a:lnTo>
                    <a:pt x="6138" y="435"/>
                  </a:lnTo>
                  <a:cubicBezTo>
                    <a:pt x="6005" y="368"/>
                    <a:pt x="5905" y="368"/>
                    <a:pt x="5771" y="334"/>
                  </a:cubicBezTo>
                  <a:close/>
                  <a:moveTo>
                    <a:pt x="8154" y="3515"/>
                  </a:moveTo>
                  <a:cubicBezTo>
                    <a:pt x="7902" y="3515"/>
                    <a:pt x="7660" y="3531"/>
                    <a:pt x="7406" y="3570"/>
                  </a:cubicBezTo>
                  <a:cubicBezTo>
                    <a:pt x="7006" y="3603"/>
                    <a:pt x="6572" y="3670"/>
                    <a:pt x="6172" y="3770"/>
                  </a:cubicBezTo>
                  <a:cubicBezTo>
                    <a:pt x="5828" y="3856"/>
                    <a:pt x="5484" y="3942"/>
                    <a:pt x="5140" y="4071"/>
                  </a:cubicBezTo>
                  <a:lnTo>
                    <a:pt x="5140" y="4071"/>
                  </a:lnTo>
                  <a:cubicBezTo>
                    <a:pt x="5111" y="4071"/>
                    <a:pt x="5083" y="4071"/>
                    <a:pt x="5055" y="4070"/>
                  </a:cubicBezTo>
                  <a:lnTo>
                    <a:pt x="5055" y="4070"/>
                  </a:lnTo>
                  <a:cubicBezTo>
                    <a:pt x="5027" y="4093"/>
                    <a:pt x="4999" y="4115"/>
                    <a:pt x="4971" y="4137"/>
                  </a:cubicBezTo>
                  <a:cubicBezTo>
                    <a:pt x="5027" y="4114"/>
                    <a:pt x="5083" y="4092"/>
                    <a:pt x="5140" y="4071"/>
                  </a:cubicBezTo>
                  <a:lnTo>
                    <a:pt x="5140" y="4071"/>
                  </a:lnTo>
                  <a:cubicBezTo>
                    <a:pt x="5937" y="4073"/>
                    <a:pt x="6705" y="4104"/>
                    <a:pt x="7473" y="4104"/>
                  </a:cubicBezTo>
                  <a:cubicBezTo>
                    <a:pt x="7873" y="4137"/>
                    <a:pt x="8240" y="4137"/>
                    <a:pt x="8607" y="4204"/>
                  </a:cubicBezTo>
                  <a:cubicBezTo>
                    <a:pt x="8773" y="4237"/>
                    <a:pt x="8974" y="4304"/>
                    <a:pt x="9140" y="4337"/>
                  </a:cubicBezTo>
                  <a:cubicBezTo>
                    <a:pt x="9274" y="4404"/>
                    <a:pt x="9407" y="4504"/>
                    <a:pt x="9474" y="4571"/>
                  </a:cubicBezTo>
                  <a:cubicBezTo>
                    <a:pt x="9507" y="4638"/>
                    <a:pt x="9541" y="4738"/>
                    <a:pt x="9507" y="4838"/>
                  </a:cubicBezTo>
                  <a:cubicBezTo>
                    <a:pt x="9507" y="4938"/>
                    <a:pt x="9407" y="5071"/>
                    <a:pt x="9307" y="5205"/>
                  </a:cubicBezTo>
                  <a:cubicBezTo>
                    <a:pt x="9074" y="5471"/>
                    <a:pt x="8740" y="5705"/>
                    <a:pt x="8407" y="5905"/>
                  </a:cubicBezTo>
                  <a:cubicBezTo>
                    <a:pt x="7739" y="6339"/>
                    <a:pt x="7006" y="6739"/>
                    <a:pt x="6305" y="7139"/>
                  </a:cubicBezTo>
                  <a:cubicBezTo>
                    <a:pt x="6705" y="7073"/>
                    <a:pt x="7106" y="6973"/>
                    <a:pt x="7506" y="6873"/>
                  </a:cubicBezTo>
                  <a:cubicBezTo>
                    <a:pt x="7906" y="6739"/>
                    <a:pt x="8306" y="6606"/>
                    <a:pt x="8707" y="6439"/>
                  </a:cubicBezTo>
                  <a:cubicBezTo>
                    <a:pt x="9074" y="6239"/>
                    <a:pt x="9474" y="6039"/>
                    <a:pt x="9808" y="5705"/>
                  </a:cubicBezTo>
                  <a:cubicBezTo>
                    <a:pt x="9974" y="5538"/>
                    <a:pt x="10141" y="5305"/>
                    <a:pt x="10208" y="5038"/>
                  </a:cubicBezTo>
                  <a:cubicBezTo>
                    <a:pt x="10308" y="4738"/>
                    <a:pt x="10241" y="4371"/>
                    <a:pt x="10041" y="4137"/>
                  </a:cubicBezTo>
                  <a:cubicBezTo>
                    <a:pt x="9841" y="3870"/>
                    <a:pt x="9607" y="3770"/>
                    <a:pt x="9374" y="3670"/>
                  </a:cubicBezTo>
                  <a:cubicBezTo>
                    <a:pt x="9140" y="3603"/>
                    <a:pt x="8907" y="3570"/>
                    <a:pt x="8707" y="3537"/>
                  </a:cubicBezTo>
                  <a:cubicBezTo>
                    <a:pt x="8513" y="3523"/>
                    <a:pt x="8331" y="3515"/>
                    <a:pt x="8154" y="3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54"/>
            <p:cNvSpPr/>
            <p:nvPr/>
          </p:nvSpPr>
          <p:spPr>
            <a:xfrm>
              <a:off x="9105850" y="1228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lt2"/>
            </a:solidFill>
            <a:ln w="9175" cap="flat" cmpd="sng">
              <a:solidFill>
                <a:srgbClr val="00ADBB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54"/>
            <p:cNvSpPr/>
            <p:nvPr/>
          </p:nvSpPr>
          <p:spPr>
            <a:xfrm>
              <a:off x="8984925" y="1207150"/>
              <a:ext cx="133450" cy="145950"/>
            </a:xfrm>
            <a:custGeom>
              <a:avLst/>
              <a:gdLst/>
              <a:ahLst/>
              <a:cxnLst/>
              <a:rect l="l" t="t" r="r" b="b"/>
              <a:pathLst>
                <a:path w="5338" h="5838" extrusionOk="0">
                  <a:moveTo>
                    <a:pt x="1235" y="0"/>
                  </a:moveTo>
                  <a:cubicBezTo>
                    <a:pt x="968" y="33"/>
                    <a:pt x="634" y="134"/>
                    <a:pt x="401" y="367"/>
                  </a:cubicBezTo>
                  <a:cubicBezTo>
                    <a:pt x="301" y="467"/>
                    <a:pt x="200" y="601"/>
                    <a:pt x="134" y="734"/>
                  </a:cubicBezTo>
                  <a:cubicBezTo>
                    <a:pt x="100" y="801"/>
                    <a:pt x="100" y="867"/>
                    <a:pt x="67" y="934"/>
                  </a:cubicBezTo>
                  <a:lnTo>
                    <a:pt x="67" y="1034"/>
                  </a:lnTo>
                  <a:lnTo>
                    <a:pt x="34" y="1068"/>
                  </a:lnTo>
                  <a:lnTo>
                    <a:pt x="34" y="1101"/>
                  </a:lnTo>
                  <a:lnTo>
                    <a:pt x="34" y="1134"/>
                  </a:lnTo>
                  <a:lnTo>
                    <a:pt x="34" y="1168"/>
                  </a:lnTo>
                  <a:cubicBezTo>
                    <a:pt x="34" y="1268"/>
                    <a:pt x="0" y="1368"/>
                    <a:pt x="0" y="1501"/>
                  </a:cubicBezTo>
                  <a:cubicBezTo>
                    <a:pt x="34" y="1635"/>
                    <a:pt x="34" y="1801"/>
                    <a:pt x="67" y="1935"/>
                  </a:cubicBezTo>
                  <a:cubicBezTo>
                    <a:pt x="100" y="2068"/>
                    <a:pt x="167" y="2168"/>
                    <a:pt x="234" y="2302"/>
                  </a:cubicBezTo>
                  <a:cubicBezTo>
                    <a:pt x="301" y="2402"/>
                    <a:pt x="367" y="2502"/>
                    <a:pt x="434" y="2635"/>
                  </a:cubicBezTo>
                  <a:cubicBezTo>
                    <a:pt x="534" y="2702"/>
                    <a:pt x="601" y="2802"/>
                    <a:pt x="701" y="2902"/>
                  </a:cubicBezTo>
                  <a:cubicBezTo>
                    <a:pt x="801" y="2969"/>
                    <a:pt x="901" y="3036"/>
                    <a:pt x="1001" y="3102"/>
                  </a:cubicBezTo>
                  <a:cubicBezTo>
                    <a:pt x="1315" y="3285"/>
                    <a:pt x="1650" y="3428"/>
                    <a:pt x="1972" y="3529"/>
                  </a:cubicBezTo>
                  <a:lnTo>
                    <a:pt x="1972" y="3529"/>
                  </a:lnTo>
                  <a:cubicBezTo>
                    <a:pt x="1949" y="3531"/>
                    <a:pt x="1925" y="3533"/>
                    <a:pt x="1902" y="3536"/>
                  </a:cubicBezTo>
                  <a:cubicBezTo>
                    <a:pt x="1768" y="3536"/>
                    <a:pt x="1635" y="3569"/>
                    <a:pt x="1501" y="3603"/>
                  </a:cubicBezTo>
                  <a:cubicBezTo>
                    <a:pt x="1335" y="3636"/>
                    <a:pt x="1201" y="3669"/>
                    <a:pt x="1034" y="3769"/>
                  </a:cubicBezTo>
                  <a:cubicBezTo>
                    <a:pt x="968" y="3803"/>
                    <a:pt x="901" y="3836"/>
                    <a:pt x="834" y="3903"/>
                  </a:cubicBezTo>
                  <a:cubicBezTo>
                    <a:pt x="734" y="3936"/>
                    <a:pt x="667" y="4003"/>
                    <a:pt x="601" y="4070"/>
                  </a:cubicBezTo>
                  <a:lnTo>
                    <a:pt x="501" y="4203"/>
                  </a:lnTo>
                  <a:cubicBezTo>
                    <a:pt x="501" y="4236"/>
                    <a:pt x="467" y="4303"/>
                    <a:pt x="434" y="4337"/>
                  </a:cubicBezTo>
                  <a:lnTo>
                    <a:pt x="367" y="4503"/>
                  </a:lnTo>
                  <a:cubicBezTo>
                    <a:pt x="367" y="4537"/>
                    <a:pt x="334" y="4603"/>
                    <a:pt x="334" y="4670"/>
                  </a:cubicBezTo>
                  <a:lnTo>
                    <a:pt x="267" y="4837"/>
                  </a:lnTo>
                  <a:lnTo>
                    <a:pt x="200" y="4837"/>
                  </a:lnTo>
                  <a:lnTo>
                    <a:pt x="267" y="4937"/>
                  </a:lnTo>
                  <a:lnTo>
                    <a:pt x="367" y="4937"/>
                  </a:lnTo>
                  <a:lnTo>
                    <a:pt x="367" y="4970"/>
                  </a:lnTo>
                  <a:lnTo>
                    <a:pt x="367" y="5004"/>
                  </a:lnTo>
                  <a:cubicBezTo>
                    <a:pt x="401" y="5037"/>
                    <a:pt x="401" y="5070"/>
                    <a:pt x="401" y="5104"/>
                  </a:cubicBezTo>
                  <a:cubicBezTo>
                    <a:pt x="434" y="5170"/>
                    <a:pt x="467" y="5271"/>
                    <a:pt x="534" y="5304"/>
                  </a:cubicBezTo>
                  <a:cubicBezTo>
                    <a:pt x="701" y="5571"/>
                    <a:pt x="868" y="5604"/>
                    <a:pt x="1034" y="5704"/>
                  </a:cubicBezTo>
                  <a:cubicBezTo>
                    <a:pt x="1335" y="5804"/>
                    <a:pt x="1635" y="5838"/>
                    <a:pt x="1935" y="5838"/>
                  </a:cubicBezTo>
                  <a:cubicBezTo>
                    <a:pt x="2202" y="5838"/>
                    <a:pt x="2469" y="5804"/>
                    <a:pt x="2736" y="5738"/>
                  </a:cubicBezTo>
                  <a:cubicBezTo>
                    <a:pt x="3002" y="5671"/>
                    <a:pt x="3269" y="5604"/>
                    <a:pt x="3536" y="5471"/>
                  </a:cubicBezTo>
                  <a:cubicBezTo>
                    <a:pt x="3269" y="5404"/>
                    <a:pt x="3002" y="5371"/>
                    <a:pt x="2736" y="5304"/>
                  </a:cubicBezTo>
                  <a:cubicBezTo>
                    <a:pt x="2469" y="5237"/>
                    <a:pt x="2235" y="5204"/>
                    <a:pt x="2002" y="5137"/>
                  </a:cubicBezTo>
                  <a:cubicBezTo>
                    <a:pt x="1868" y="5104"/>
                    <a:pt x="1768" y="5070"/>
                    <a:pt x="1668" y="5037"/>
                  </a:cubicBezTo>
                  <a:cubicBezTo>
                    <a:pt x="1535" y="5004"/>
                    <a:pt x="1435" y="4970"/>
                    <a:pt x="1368" y="4904"/>
                  </a:cubicBezTo>
                  <a:cubicBezTo>
                    <a:pt x="1335" y="4904"/>
                    <a:pt x="1301" y="4870"/>
                    <a:pt x="1268" y="4870"/>
                  </a:cubicBezTo>
                  <a:cubicBezTo>
                    <a:pt x="1268" y="4837"/>
                    <a:pt x="1268" y="4837"/>
                    <a:pt x="1235" y="4837"/>
                  </a:cubicBezTo>
                  <a:cubicBezTo>
                    <a:pt x="1268" y="4837"/>
                    <a:pt x="1268" y="4870"/>
                    <a:pt x="1235" y="4870"/>
                  </a:cubicBezTo>
                  <a:cubicBezTo>
                    <a:pt x="1235" y="4870"/>
                    <a:pt x="1235" y="4804"/>
                    <a:pt x="1235" y="4804"/>
                  </a:cubicBezTo>
                  <a:lnTo>
                    <a:pt x="1218" y="4771"/>
                  </a:lnTo>
                  <a:lnTo>
                    <a:pt x="1218" y="4771"/>
                  </a:lnTo>
                  <a:cubicBezTo>
                    <a:pt x="1228" y="4770"/>
                    <a:pt x="1235" y="4770"/>
                    <a:pt x="1235" y="4770"/>
                  </a:cubicBezTo>
                  <a:cubicBezTo>
                    <a:pt x="1235" y="4737"/>
                    <a:pt x="1235" y="4737"/>
                    <a:pt x="1235" y="4737"/>
                  </a:cubicBezTo>
                  <a:cubicBezTo>
                    <a:pt x="1235" y="4703"/>
                    <a:pt x="1235" y="4703"/>
                    <a:pt x="1235" y="4703"/>
                  </a:cubicBezTo>
                  <a:cubicBezTo>
                    <a:pt x="1235" y="4703"/>
                    <a:pt x="1235" y="4670"/>
                    <a:pt x="1235" y="4670"/>
                  </a:cubicBezTo>
                  <a:cubicBezTo>
                    <a:pt x="1268" y="4670"/>
                    <a:pt x="1268" y="4637"/>
                    <a:pt x="1268" y="4637"/>
                  </a:cubicBezTo>
                  <a:cubicBezTo>
                    <a:pt x="1301" y="4603"/>
                    <a:pt x="1301" y="4570"/>
                    <a:pt x="1335" y="4570"/>
                  </a:cubicBezTo>
                  <a:cubicBezTo>
                    <a:pt x="1368" y="4537"/>
                    <a:pt x="1401" y="4503"/>
                    <a:pt x="1435" y="4470"/>
                  </a:cubicBezTo>
                  <a:cubicBezTo>
                    <a:pt x="1535" y="4403"/>
                    <a:pt x="1635" y="4370"/>
                    <a:pt x="1735" y="4303"/>
                  </a:cubicBezTo>
                  <a:cubicBezTo>
                    <a:pt x="1835" y="4270"/>
                    <a:pt x="1935" y="4236"/>
                    <a:pt x="2068" y="4170"/>
                  </a:cubicBezTo>
                  <a:cubicBezTo>
                    <a:pt x="2169" y="4136"/>
                    <a:pt x="2302" y="4103"/>
                    <a:pt x="2402" y="4070"/>
                  </a:cubicBezTo>
                  <a:lnTo>
                    <a:pt x="2769" y="3936"/>
                  </a:lnTo>
                  <a:cubicBezTo>
                    <a:pt x="3036" y="3870"/>
                    <a:pt x="3269" y="3803"/>
                    <a:pt x="3536" y="3703"/>
                  </a:cubicBezTo>
                  <a:cubicBezTo>
                    <a:pt x="3498" y="3688"/>
                    <a:pt x="3460" y="3676"/>
                    <a:pt x="3422" y="3664"/>
                  </a:cubicBezTo>
                  <a:lnTo>
                    <a:pt x="3422" y="3664"/>
                  </a:lnTo>
                  <a:cubicBezTo>
                    <a:pt x="3060" y="3538"/>
                    <a:pt x="2701" y="3387"/>
                    <a:pt x="2369" y="3236"/>
                  </a:cubicBezTo>
                  <a:cubicBezTo>
                    <a:pt x="2002" y="3036"/>
                    <a:pt x="1668" y="2835"/>
                    <a:pt x="1368" y="2602"/>
                  </a:cubicBezTo>
                  <a:cubicBezTo>
                    <a:pt x="1235" y="2469"/>
                    <a:pt x="1101" y="2335"/>
                    <a:pt x="1001" y="2202"/>
                  </a:cubicBezTo>
                  <a:cubicBezTo>
                    <a:pt x="968" y="2102"/>
                    <a:pt x="934" y="2035"/>
                    <a:pt x="868" y="1968"/>
                  </a:cubicBezTo>
                  <a:lnTo>
                    <a:pt x="801" y="1735"/>
                  </a:lnTo>
                  <a:cubicBezTo>
                    <a:pt x="801" y="1668"/>
                    <a:pt x="801" y="1635"/>
                    <a:pt x="801" y="1568"/>
                  </a:cubicBezTo>
                  <a:cubicBezTo>
                    <a:pt x="801" y="1468"/>
                    <a:pt x="801" y="1334"/>
                    <a:pt x="834" y="1234"/>
                  </a:cubicBezTo>
                  <a:cubicBezTo>
                    <a:pt x="834" y="1234"/>
                    <a:pt x="868" y="1101"/>
                    <a:pt x="868" y="1068"/>
                  </a:cubicBezTo>
                  <a:cubicBezTo>
                    <a:pt x="901" y="1001"/>
                    <a:pt x="934" y="967"/>
                    <a:pt x="968" y="934"/>
                  </a:cubicBezTo>
                  <a:cubicBezTo>
                    <a:pt x="1034" y="867"/>
                    <a:pt x="1134" y="801"/>
                    <a:pt x="1301" y="801"/>
                  </a:cubicBezTo>
                  <a:cubicBezTo>
                    <a:pt x="1357" y="790"/>
                    <a:pt x="1412" y="786"/>
                    <a:pt x="1469" y="786"/>
                  </a:cubicBezTo>
                  <a:cubicBezTo>
                    <a:pt x="1583" y="786"/>
                    <a:pt x="1702" y="801"/>
                    <a:pt x="1835" y="801"/>
                  </a:cubicBezTo>
                  <a:cubicBezTo>
                    <a:pt x="2202" y="867"/>
                    <a:pt x="2602" y="1001"/>
                    <a:pt x="2969" y="1101"/>
                  </a:cubicBezTo>
                  <a:cubicBezTo>
                    <a:pt x="3770" y="1368"/>
                    <a:pt x="4537" y="1701"/>
                    <a:pt x="5337" y="2035"/>
                  </a:cubicBezTo>
                  <a:cubicBezTo>
                    <a:pt x="4704" y="1434"/>
                    <a:pt x="4003" y="934"/>
                    <a:pt x="3236" y="534"/>
                  </a:cubicBezTo>
                  <a:cubicBezTo>
                    <a:pt x="2836" y="334"/>
                    <a:pt x="2435" y="167"/>
                    <a:pt x="1968" y="67"/>
                  </a:cubicBezTo>
                  <a:cubicBezTo>
                    <a:pt x="1735" y="0"/>
                    <a:pt x="1501" y="0"/>
                    <a:pt x="1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54"/>
            <p:cNvSpPr/>
            <p:nvPr/>
          </p:nvSpPr>
          <p:spPr>
            <a:xfrm>
              <a:off x="10406775" y="1683325"/>
              <a:ext cx="182650" cy="102575"/>
            </a:xfrm>
            <a:custGeom>
              <a:avLst/>
              <a:gdLst/>
              <a:ahLst/>
              <a:cxnLst/>
              <a:rect l="l" t="t" r="r" b="b"/>
              <a:pathLst>
                <a:path w="7306" h="4103" extrusionOk="0">
                  <a:moveTo>
                    <a:pt x="2535" y="0"/>
                  </a:moveTo>
                  <a:lnTo>
                    <a:pt x="2535" y="200"/>
                  </a:lnTo>
                  <a:lnTo>
                    <a:pt x="2002" y="1468"/>
                  </a:lnTo>
                  <a:cubicBezTo>
                    <a:pt x="1835" y="1901"/>
                    <a:pt x="1668" y="2302"/>
                    <a:pt x="1435" y="2635"/>
                  </a:cubicBezTo>
                  <a:cubicBezTo>
                    <a:pt x="1368" y="2702"/>
                    <a:pt x="1301" y="2769"/>
                    <a:pt x="1234" y="2835"/>
                  </a:cubicBezTo>
                  <a:cubicBezTo>
                    <a:pt x="1201" y="2869"/>
                    <a:pt x="1134" y="2902"/>
                    <a:pt x="1134" y="2902"/>
                  </a:cubicBezTo>
                  <a:cubicBezTo>
                    <a:pt x="1101" y="2902"/>
                    <a:pt x="1068" y="2902"/>
                    <a:pt x="1001" y="2869"/>
                  </a:cubicBezTo>
                  <a:cubicBezTo>
                    <a:pt x="934" y="2835"/>
                    <a:pt x="868" y="2769"/>
                    <a:pt x="801" y="2702"/>
                  </a:cubicBezTo>
                  <a:cubicBezTo>
                    <a:pt x="734" y="2635"/>
                    <a:pt x="667" y="2535"/>
                    <a:pt x="601" y="2468"/>
                  </a:cubicBezTo>
                  <a:cubicBezTo>
                    <a:pt x="534" y="2368"/>
                    <a:pt x="467" y="2268"/>
                    <a:pt x="401" y="2202"/>
                  </a:cubicBezTo>
                  <a:cubicBezTo>
                    <a:pt x="267" y="2001"/>
                    <a:pt x="134" y="1801"/>
                    <a:pt x="0" y="1635"/>
                  </a:cubicBezTo>
                  <a:lnTo>
                    <a:pt x="0" y="1635"/>
                  </a:lnTo>
                  <a:cubicBezTo>
                    <a:pt x="0" y="1868"/>
                    <a:pt x="34" y="2102"/>
                    <a:pt x="67" y="2335"/>
                  </a:cubicBezTo>
                  <a:cubicBezTo>
                    <a:pt x="100" y="2468"/>
                    <a:pt x="134" y="2569"/>
                    <a:pt x="200" y="2669"/>
                  </a:cubicBezTo>
                  <a:cubicBezTo>
                    <a:pt x="234" y="2802"/>
                    <a:pt x="300" y="2902"/>
                    <a:pt x="367" y="3036"/>
                  </a:cubicBezTo>
                  <a:cubicBezTo>
                    <a:pt x="434" y="3136"/>
                    <a:pt x="534" y="3269"/>
                    <a:pt x="634" y="3369"/>
                  </a:cubicBezTo>
                  <a:cubicBezTo>
                    <a:pt x="767" y="3469"/>
                    <a:pt x="968" y="3536"/>
                    <a:pt x="1168" y="3536"/>
                  </a:cubicBezTo>
                  <a:cubicBezTo>
                    <a:pt x="1368" y="3503"/>
                    <a:pt x="1535" y="3436"/>
                    <a:pt x="1668" y="3336"/>
                  </a:cubicBezTo>
                  <a:cubicBezTo>
                    <a:pt x="1768" y="3236"/>
                    <a:pt x="1868" y="3102"/>
                    <a:pt x="1935" y="3002"/>
                  </a:cubicBezTo>
                  <a:cubicBezTo>
                    <a:pt x="2235" y="2569"/>
                    <a:pt x="2402" y="2102"/>
                    <a:pt x="2535" y="1668"/>
                  </a:cubicBezTo>
                  <a:cubicBezTo>
                    <a:pt x="2610" y="1318"/>
                    <a:pt x="2667" y="969"/>
                    <a:pt x="2704" y="619"/>
                  </a:cubicBezTo>
                  <a:lnTo>
                    <a:pt x="2704" y="619"/>
                  </a:lnTo>
                  <a:cubicBezTo>
                    <a:pt x="2830" y="847"/>
                    <a:pt x="2966" y="1074"/>
                    <a:pt x="3102" y="1301"/>
                  </a:cubicBezTo>
                  <a:cubicBezTo>
                    <a:pt x="3303" y="1635"/>
                    <a:pt x="3503" y="1935"/>
                    <a:pt x="3736" y="2235"/>
                  </a:cubicBezTo>
                  <a:cubicBezTo>
                    <a:pt x="3970" y="2569"/>
                    <a:pt x="4203" y="2869"/>
                    <a:pt x="4470" y="3136"/>
                  </a:cubicBezTo>
                  <a:cubicBezTo>
                    <a:pt x="4604" y="3269"/>
                    <a:pt x="4737" y="3436"/>
                    <a:pt x="4904" y="3569"/>
                  </a:cubicBezTo>
                  <a:cubicBezTo>
                    <a:pt x="5071" y="3703"/>
                    <a:pt x="5237" y="3803"/>
                    <a:pt x="5438" y="3903"/>
                  </a:cubicBezTo>
                  <a:cubicBezTo>
                    <a:pt x="5538" y="3970"/>
                    <a:pt x="5604" y="4003"/>
                    <a:pt x="5738" y="4036"/>
                  </a:cubicBezTo>
                  <a:lnTo>
                    <a:pt x="5905" y="4103"/>
                  </a:lnTo>
                  <a:lnTo>
                    <a:pt x="6105" y="4103"/>
                  </a:lnTo>
                  <a:cubicBezTo>
                    <a:pt x="6405" y="4103"/>
                    <a:pt x="6672" y="3970"/>
                    <a:pt x="6839" y="3769"/>
                  </a:cubicBezTo>
                  <a:cubicBezTo>
                    <a:pt x="7172" y="3369"/>
                    <a:pt x="7239" y="2935"/>
                    <a:pt x="7272" y="2535"/>
                  </a:cubicBezTo>
                  <a:cubicBezTo>
                    <a:pt x="7306" y="2368"/>
                    <a:pt x="7306" y="2168"/>
                    <a:pt x="7306" y="1968"/>
                  </a:cubicBezTo>
                  <a:cubicBezTo>
                    <a:pt x="7306" y="1768"/>
                    <a:pt x="7306" y="1568"/>
                    <a:pt x="7272" y="1368"/>
                  </a:cubicBezTo>
                  <a:cubicBezTo>
                    <a:pt x="7239" y="1001"/>
                    <a:pt x="7172" y="600"/>
                    <a:pt x="7072" y="234"/>
                  </a:cubicBezTo>
                  <a:cubicBezTo>
                    <a:pt x="6972" y="1001"/>
                    <a:pt x="6905" y="1768"/>
                    <a:pt x="6738" y="2468"/>
                  </a:cubicBezTo>
                  <a:cubicBezTo>
                    <a:pt x="6672" y="2802"/>
                    <a:pt x="6538" y="3136"/>
                    <a:pt x="6372" y="3336"/>
                  </a:cubicBezTo>
                  <a:cubicBezTo>
                    <a:pt x="6271" y="3402"/>
                    <a:pt x="6205" y="3436"/>
                    <a:pt x="6105" y="3436"/>
                  </a:cubicBezTo>
                  <a:cubicBezTo>
                    <a:pt x="6086" y="3442"/>
                    <a:pt x="6067" y="3445"/>
                    <a:pt x="6046" y="3445"/>
                  </a:cubicBezTo>
                  <a:cubicBezTo>
                    <a:pt x="5956" y="3445"/>
                    <a:pt x="5847" y="3390"/>
                    <a:pt x="5738" y="3336"/>
                  </a:cubicBezTo>
                  <a:cubicBezTo>
                    <a:pt x="5604" y="3269"/>
                    <a:pt x="5438" y="3169"/>
                    <a:pt x="5304" y="3036"/>
                  </a:cubicBezTo>
                  <a:cubicBezTo>
                    <a:pt x="5171" y="2935"/>
                    <a:pt x="5037" y="2802"/>
                    <a:pt x="4904" y="2702"/>
                  </a:cubicBezTo>
                  <a:lnTo>
                    <a:pt x="4537" y="2302"/>
                  </a:lnTo>
                  <a:lnTo>
                    <a:pt x="4170" y="1901"/>
                  </a:lnTo>
                  <a:cubicBezTo>
                    <a:pt x="3903" y="1635"/>
                    <a:pt x="3670" y="1334"/>
                    <a:pt x="3436" y="1034"/>
                  </a:cubicBezTo>
                  <a:cubicBezTo>
                    <a:pt x="3203" y="767"/>
                    <a:pt x="2969" y="467"/>
                    <a:pt x="2702" y="167"/>
                  </a:cubicBez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54"/>
            <p:cNvSpPr/>
            <p:nvPr/>
          </p:nvSpPr>
          <p:spPr>
            <a:xfrm>
              <a:off x="10046500" y="1733350"/>
              <a:ext cx="162650" cy="129500"/>
            </a:xfrm>
            <a:custGeom>
              <a:avLst/>
              <a:gdLst/>
              <a:ahLst/>
              <a:cxnLst/>
              <a:rect l="l" t="t" r="r" b="b"/>
              <a:pathLst>
                <a:path w="6506" h="5180" extrusionOk="0">
                  <a:moveTo>
                    <a:pt x="468" y="0"/>
                  </a:moveTo>
                  <a:cubicBezTo>
                    <a:pt x="368" y="334"/>
                    <a:pt x="301" y="634"/>
                    <a:pt x="234" y="968"/>
                  </a:cubicBezTo>
                  <a:cubicBezTo>
                    <a:pt x="134" y="1301"/>
                    <a:pt x="101" y="1635"/>
                    <a:pt x="68" y="2002"/>
                  </a:cubicBezTo>
                  <a:lnTo>
                    <a:pt x="1" y="2502"/>
                  </a:lnTo>
                  <a:cubicBezTo>
                    <a:pt x="1" y="2669"/>
                    <a:pt x="1" y="2836"/>
                    <a:pt x="1" y="3036"/>
                  </a:cubicBezTo>
                  <a:cubicBezTo>
                    <a:pt x="1" y="3203"/>
                    <a:pt x="34" y="3370"/>
                    <a:pt x="68" y="3570"/>
                  </a:cubicBezTo>
                  <a:cubicBezTo>
                    <a:pt x="68" y="3636"/>
                    <a:pt x="68" y="3736"/>
                    <a:pt x="101" y="3837"/>
                  </a:cubicBezTo>
                  <a:cubicBezTo>
                    <a:pt x="134" y="3937"/>
                    <a:pt x="168" y="4037"/>
                    <a:pt x="201" y="4103"/>
                  </a:cubicBezTo>
                  <a:cubicBezTo>
                    <a:pt x="268" y="4304"/>
                    <a:pt x="435" y="4537"/>
                    <a:pt x="701" y="4637"/>
                  </a:cubicBezTo>
                  <a:cubicBezTo>
                    <a:pt x="806" y="4672"/>
                    <a:pt x="907" y="4687"/>
                    <a:pt x="1000" y="4687"/>
                  </a:cubicBezTo>
                  <a:cubicBezTo>
                    <a:pt x="1176" y="4687"/>
                    <a:pt x="1327" y="4636"/>
                    <a:pt x="1435" y="4570"/>
                  </a:cubicBezTo>
                  <a:cubicBezTo>
                    <a:pt x="1836" y="4370"/>
                    <a:pt x="2036" y="4103"/>
                    <a:pt x="2269" y="3837"/>
                  </a:cubicBezTo>
                  <a:cubicBezTo>
                    <a:pt x="2679" y="3340"/>
                    <a:pt x="2960" y="2919"/>
                    <a:pt x="3180" y="2262"/>
                  </a:cubicBezTo>
                  <a:lnTo>
                    <a:pt x="3180" y="2262"/>
                  </a:lnTo>
                  <a:cubicBezTo>
                    <a:pt x="3200" y="2463"/>
                    <a:pt x="3245" y="2659"/>
                    <a:pt x="3270" y="2836"/>
                  </a:cubicBezTo>
                  <a:cubicBezTo>
                    <a:pt x="3303" y="3103"/>
                    <a:pt x="3403" y="3370"/>
                    <a:pt x="3470" y="3603"/>
                  </a:cubicBezTo>
                  <a:cubicBezTo>
                    <a:pt x="3537" y="3870"/>
                    <a:pt x="3604" y="4103"/>
                    <a:pt x="3737" y="4370"/>
                  </a:cubicBezTo>
                  <a:cubicBezTo>
                    <a:pt x="3770" y="4470"/>
                    <a:pt x="3837" y="4604"/>
                    <a:pt x="3937" y="4737"/>
                  </a:cubicBezTo>
                  <a:cubicBezTo>
                    <a:pt x="4037" y="4837"/>
                    <a:pt x="4137" y="4937"/>
                    <a:pt x="4304" y="5037"/>
                  </a:cubicBezTo>
                  <a:cubicBezTo>
                    <a:pt x="4414" y="5120"/>
                    <a:pt x="4569" y="5180"/>
                    <a:pt x="4713" y="5180"/>
                  </a:cubicBezTo>
                  <a:cubicBezTo>
                    <a:pt x="4744" y="5180"/>
                    <a:pt x="4775" y="5177"/>
                    <a:pt x="4804" y="5171"/>
                  </a:cubicBezTo>
                  <a:cubicBezTo>
                    <a:pt x="5005" y="5171"/>
                    <a:pt x="5171" y="5104"/>
                    <a:pt x="5305" y="5037"/>
                  </a:cubicBezTo>
                  <a:cubicBezTo>
                    <a:pt x="5438" y="4971"/>
                    <a:pt x="5538" y="4871"/>
                    <a:pt x="5638" y="4771"/>
                  </a:cubicBezTo>
                  <a:cubicBezTo>
                    <a:pt x="5738" y="4670"/>
                    <a:pt x="5838" y="4570"/>
                    <a:pt x="5905" y="4437"/>
                  </a:cubicBezTo>
                  <a:cubicBezTo>
                    <a:pt x="6205" y="4003"/>
                    <a:pt x="6406" y="3536"/>
                    <a:pt x="6506" y="3036"/>
                  </a:cubicBezTo>
                  <a:lnTo>
                    <a:pt x="6506" y="3036"/>
                  </a:lnTo>
                  <a:cubicBezTo>
                    <a:pt x="6172" y="3403"/>
                    <a:pt x="5872" y="3803"/>
                    <a:pt x="5538" y="4137"/>
                  </a:cubicBezTo>
                  <a:cubicBezTo>
                    <a:pt x="5438" y="4203"/>
                    <a:pt x="5371" y="4270"/>
                    <a:pt x="5271" y="4337"/>
                  </a:cubicBezTo>
                  <a:cubicBezTo>
                    <a:pt x="5205" y="4437"/>
                    <a:pt x="5105" y="4470"/>
                    <a:pt x="5005" y="4504"/>
                  </a:cubicBezTo>
                  <a:cubicBezTo>
                    <a:pt x="4938" y="4537"/>
                    <a:pt x="4838" y="4570"/>
                    <a:pt x="4804" y="4570"/>
                  </a:cubicBezTo>
                  <a:cubicBezTo>
                    <a:pt x="4738" y="4570"/>
                    <a:pt x="4671" y="4570"/>
                    <a:pt x="4604" y="4537"/>
                  </a:cubicBezTo>
                  <a:cubicBezTo>
                    <a:pt x="4538" y="4504"/>
                    <a:pt x="4471" y="4437"/>
                    <a:pt x="4404" y="4337"/>
                  </a:cubicBezTo>
                  <a:cubicBezTo>
                    <a:pt x="4337" y="4270"/>
                    <a:pt x="4271" y="4170"/>
                    <a:pt x="4204" y="4103"/>
                  </a:cubicBezTo>
                  <a:cubicBezTo>
                    <a:pt x="4071" y="3903"/>
                    <a:pt x="3970" y="3670"/>
                    <a:pt x="3870" y="3470"/>
                  </a:cubicBezTo>
                  <a:cubicBezTo>
                    <a:pt x="3770" y="3236"/>
                    <a:pt x="3637" y="3003"/>
                    <a:pt x="3537" y="2769"/>
                  </a:cubicBezTo>
                  <a:cubicBezTo>
                    <a:pt x="3442" y="2579"/>
                    <a:pt x="3588" y="2329"/>
                    <a:pt x="3231" y="2104"/>
                  </a:cubicBezTo>
                  <a:lnTo>
                    <a:pt x="3231" y="2104"/>
                  </a:lnTo>
                  <a:cubicBezTo>
                    <a:pt x="3244" y="2060"/>
                    <a:pt x="3257" y="2015"/>
                    <a:pt x="3270" y="1969"/>
                  </a:cubicBezTo>
                  <a:lnTo>
                    <a:pt x="3170" y="1969"/>
                  </a:lnTo>
                  <a:lnTo>
                    <a:pt x="3170" y="2069"/>
                  </a:lnTo>
                  <a:cubicBezTo>
                    <a:pt x="2770" y="2569"/>
                    <a:pt x="2303" y="3069"/>
                    <a:pt x="1836" y="3503"/>
                  </a:cubicBezTo>
                  <a:cubicBezTo>
                    <a:pt x="1602" y="3703"/>
                    <a:pt x="1435" y="3903"/>
                    <a:pt x="1202" y="4003"/>
                  </a:cubicBezTo>
                  <a:cubicBezTo>
                    <a:pt x="1135" y="4037"/>
                    <a:pt x="1085" y="4045"/>
                    <a:pt x="1048" y="4045"/>
                  </a:cubicBezTo>
                  <a:cubicBezTo>
                    <a:pt x="1010" y="4045"/>
                    <a:pt x="985" y="4037"/>
                    <a:pt x="968" y="4037"/>
                  </a:cubicBezTo>
                  <a:cubicBezTo>
                    <a:pt x="935" y="4037"/>
                    <a:pt x="868" y="3970"/>
                    <a:pt x="802" y="3837"/>
                  </a:cubicBezTo>
                  <a:cubicBezTo>
                    <a:pt x="768" y="3803"/>
                    <a:pt x="768" y="3736"/>
                    <a:pt x="735" y="3670"/>
                  </a:cubicBezTo>
                  <a:cubicBezTo>
                    <a:pt x="701" y="3603"/>
                    <a:pt x="701" y="3536"/>
                    <a:pt x="668" y="3436"/>
                  </a:cubicBezTo>
                  <a:cubicBezTo>
                    <a:pt x="635" y="3303"/>
                    <a:pt x="635" y="3136"/>
                    <a:pt x="601" y="2969"/>
                  </a:cubicBezTo>
                  <a:cubicBezTo>
                    <a:pt x="568" y="2669"/>
                    <a:pt x="568" y="2335"/>
                    <a:pt x="535" y="2002"/>
                  </a:cubicBezTo>
                  <a:lnTo>
                    <a:pt x="501" y="1001"/>
                  </a:lnTo>
                  <a:cubicBezTo>
                    <a:pt x="501" y="668"/>
                    <a:pt x="501" y="334"/>
                    <a:pt x="4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54"/>
            <p:cNvSpPr/>
            <p:nvPr/>
          </p:nvSpPr>
          <p:spPr>
            <a:xfrm>
              <a:off x="10634425" y="1490050"/>
              <a:ext cx="170150" cy="245675"/>
            </a:xfrm>
            <a:custGeom>
              <a:avLst/>
              <a:gdLst/>
              <a:ahLst/>
              <a:cxnLst/>
              <a:rect l="l" t="t" r="r" b="b"/>
              <a:pathLst>
                <a:path w="6806" h="9827" extrusionOk="0">
                  <a:moveTo>
                    <a:pt x="3303" y="1"/>
                  </a:moveTo>
                  <a:cubicBezTo>
                    <a:pt x="3178" y="1"/>
                    <a:pt x="3053" y="9"/>
                    <a:pt x="2936" y="26"/>
                  </a:cubicBezTo>
                  <a:cubicBezTo>
                    <a:pt x="2703" y="26"/>
                    <a:pt x="2469" y="59"/>
                    <a:pt x="2236" y="126"/>
                  </a:cubicBezTo>
                  <a:cubicBezTo>
                    <a:pt x="2703" y="259"/>
                    <a:pt x="3136" y="392"/>
                    <a:pt x="3570" y="526"/>
                  </a:cubicBezTo>
                  <a:cubicBezTo>
                    <a:pt x="3770" y="593"/>
                    <a:pt x="4004" y="693"/>
                    <a:pt x="4204" y="759"/>
                  </a:cubicBezTo>
                  <a:cubicBezTo>
                    <a:pt x="4271" y="793"/>
                    <a:pt x="4371" y="859"/>
                    <a:pt x="4471" y="893"/>
                  </a:cubicBezTo>
                  <a:cubicBezTo>
                    <a:pt x="4537" y="960"/>
                    <a:pt x="4604" y="993"/>
                    <a:pt x="4604" y="1026"/>
                  </a:cubicBezTo>
                  <a:cubicBezTo>
                    <a:pt x="4604" y="1026"/>
                    <a:pt x="4537" y="1093"/>
                    <a:pt x="4471" y="1160"/>
                  </a:cubicBezTo>
                  <a:cubicBezTo>
                    <a:pt x="4337" y="1293"/>
                    <a:pt x="4137" y="1427"/>
                    <a:pt x="3937" y="1527"/>
                  </a:cubicBezTo>
                  <a:cubicBezTo>
                    <a:pt x="3570" y="1793"/>
                    <a:pt x="3170" y="2027"/>
                    <a:pt x="2769" y="2327"/>
                  </a:cubicBezTo>
                  <a:cubicBezTo>
                    <a:pt x="3270" y="2327"/>
                    <a:pt x="3737" y="2194"/>
                    <a:pt x="4204" y="2027"/>
                  </a:cubicBezTo>
                  <a:cubicBezTo>
                    <a:pt x="4437" y="1960"/>
                    <a:pt x="4671" y="1860"/>
                    <a:pt x="4871" y="1693"/>
                  </a:cubicBezTo>
                  <a:cubicBezTo>
                    <a:pt x="5004" y="1593"/>
                    <a:pt x="5104" y="1527"/>
                    <a:pt x="5238" y="1326"/>
                  </a:cubicBezTo>
                  <a:cubicBezTo>
                    <a:pt x="5271" y="1260"/>
                    <a:pt x="5305" y="1060"/>
                    <a:pt x="5305" y="993"/>
                  </a:cubicBezTo>
                  <a:cubicBezTo>
                    <a:pt x="5271" y="826"/>
                    <a:pt x="5238" y="726"/>
                    <a:pt x="5171" y="659"/>
                  </a:cubicBezTo>
                  <a:cubicBezTo>
                    <a:pt x="5038" y="493"/>
                    <a:pt x="4904" y="392"/>
                    <a:pt x="4771" y="326"/>
                  </a:cubicBezTo>
                  <a:cubicBezTo>
                    <a:pt x="4671" y="259"/>
                    <a:pt x="4537" y="226"/>
                    <a:pt x="4404" y="192"/>
                  </a:cubicBezTo>
                  <a:cubicBezTo>
                    <a:pt x="4170" y="92"/>
                    <a:pt x="3904" y="59"/>
                    <a:pt x="3670" y="26"/>
                  </a:cubicBezTo>
                  <a:cubicBezTo>
                    <a:pt x="3553" y="9"/>
                    <a:pt x="3428" y="1"/>
                    <a:pt x="3303" y="1"/>
                  </a:cubicBezTo>
                  <a:close/>
                  <a:moveTo>
                    <a:pt x="2769" y="2327"/>
                  </a:moveTo>
                  <a:lnTo>
                    <a:pt x="2769" y="2327"/>
                  </a:lnTo>
                  <a:cubicBezTo>
                    <a:pt x="3470" y="2694"/>
                    <a:pt x="4170" y="3061"/>
                    <a:pt x="4838" y="3495"/>
                  </a:cubicBezTo>
                  <a:cubicBezTo>
                    <a:pt x="5171" y="3695"/>
                    <a:pt x="5505" y="3895"/>
                    <a:pt x="5772" y="4162"/>
                  </a:cubicBezTo>
                  <a:cubicBezTo>
                    <a:pt x="5905" y="4295"/>
                    <a:pt x="6005" y="4429"/>
                    <a:pt x="6072" y="4529"/>
                  </a:cubicBezTo>
                  <a:cubicBezTo>
                    <a:pt x="6139" y="4595"/>
                    <a:pt x="6139" y="4662"/>
                    <a:pt x="6139" y="4729"/>
                  </a:cubicBezTo>
                  <a:cubicBezTo>
                    <a:pt x="6139" y="4729"/>
                    <a:pt x="6172" y="4729"/>
                    <a:pt x="6139" y="4762"/>
                  </a:cubicBezTo>
                  <a:lnTo>
                    <a:pt x="6139" y="4862"/>
                  </a:lnTo>
                  <a:cubicBezTo>
                    <a:pt x="6139" y="4929"/>
                    <a:pt x="6038" y="5029"/>
                    <a:pt x="5905" y="5062"/>
                  </a:cubicBezTo>
                  <a:cubicBezTo>
                    <a:pt x="5772" y="5129"/>
                    <a:pt x="5571" y="5196"/>
                    <a:pt x="5405" y="5229"/>
                  </a:cubicBezTo>
                  <a:cubicBezTo>
                    <a:pt x="5038" y="5296"/>
                    <a:pt x="4671" y="5296"/>
                    <a:pt x="4271" y="5296"/>
                  </a:cubicBezTo>
                  <a:cubicBezTo>
                    <a:pt x="3470" y="5296"/>
                    <a:pt x="2703" y="5229"/>
                    <a:pt x="1869" y="5196"/>
                  </a:cubicBezTo>
                  <a:lnTo>
                    <a:pt x="1869" y="5196"/>
                  </a:lnTo>
                  <a:cubicBezTo>
                    <a:pt x="1869" y="5196"/>
                    <a:pt x="1869" y="5196"/>
                    <a:pt x="1869" y="5196"/>
                  </a:cubicBezTo>
                  <a:lnTo>
                    <a:pt x="1869" y="5196"/>
                  </a:lnTo>
                  <a:cubicBezTo>
                    <a:pt x="1869" y="5196"/>
                    <a:pt x="1869" y="5196"/>
                    <a:pt x="1869" y="5196"/>
                  </a:cubicBezTo>
                  <a:lnTo>
                    <a:pt x="1869" y="5196"/>
                  </a:lnTo>
                  <a:cubicBezTo>
                    <a:pt x="2636" y="5496"/>
                    <a:pt x="3437" y="5696"/>
                    <a:pt x="4237" y="5796"/>
                  </a:cubicBezTo>
                  <a:cubicBezTo>
                    <a:pt x="4468" y="5816"/>
                    <a:pt x="4710" y="5835"/>
                    <a:pt x="4951" y="5835"/>
                  </a:cubicBezTo>
                  <a:cubicBezTo>
                    <a:pt x="5127" y="5835"/>
                    <a:pt x="5302" y="5825"/>
                    <a:pt x="5471" y="5796"/>
                  </a:cubicBezTo>
                  <a:cubicBezTo>
                    <a:pt x="5705" y="5796"/>
                    <a:pt x="5938" y="5730"/>
                    <a:pt x="6139" y="5663"/>
                  </a:cubicBezTo>
                  <a:cubicBezTo>
                    <a:pt x="6372" y="5563"/>
                    <a:pt x="6639" y="5363"/>
                    <a:pt x="6739" y="5062"/>
                  </a:cubicBezTo>
                  <a:cubicBezTo>
                    <a:pt x="6772" y="4996"/>
                    <a:pt x="6772" y="4996"/>
                    <a:pt x="6772" y="4929"/>
                  </a:cubicBezTo>
                  <a:lnTo>
                    <a:pt x="6772" y="4862"/>
                  </a:lnTo>
                  <a:cubicBezTo>
                    <a:pt x="6806" y="4796"/>
                    <a:pt x="6772" y="4696"/>
                    <a:pt x="6772" y="4595"/>
                  </a:cubicBezTo>
                  <a:cubicBezTo>
                    <a:pt x="6739" y="4462"/>
                    <a:pt x="6706" y="4329"/>
                    <a:pt x="6639" y="4229"/>
                  </a:cubicBezTo>
                  <a:cubicBezTo>
                    <a:pt x="6505" y="4028"/>
                    <a:pt x="6339" y="3862"/>
                    <a:pt x="6172" y="3695"/>
                  </a:cubicBezTo>
                  <a:cubicBezTo>
                    <a:pt x="5838" y="3428"/>
                    <a:pt x="5471" y="3228"/>
                    <a:pt x="5104" y="3061"/>
                  </a:cubicBezTo>
                  <a:cubicBezTo>
                    <a:pt x="4337" y="2694"/>
                    <a:pt x="3570" y="2461"/>
                    <a:pt x="2769" y="2327"/>
                  </a:cubicBezTo>
                  <a:close/>
                  <a:moveTo>
                    <a:pt x="1869" y="5196"/>
                  </a:moveTo>
                  <a:lnTo>
                    <a:pt x="1869" y="5196"/>
                  </a:lnTo>
                  <a:cubicBezTo>
                    <a:pt x="2169" y="5863"/>
                    <a:pt x="2469" y="6530"/>
                    <a:pt x="2703" y="7164"/>
                  </a:cubicBezTo>
                  <a:cubicBezTo>
                    <a:pt x="2836" y="7498"/>
                    <a:pt x="2936" y="7831"/>
                    <a:pt x="3003" y="8165"/>
                  </a:cubicBezTo>
                  <a:cubicBezTo>
                    <a:pt x="3003" y="8298"/>
                    <a:pt x="3036" y="8465"/>
                    <a:pt x="3036" y="8598"/>
                  </a:cubicBezTo>
                  <a:cubicBezTo>
                    <a:pt x="3003" y="8732"/>
                    <a:pt x="2970" y="8865"/>
                    <a:pt x="2936" y="8932"/>
                  </a:cubicBezTo>
                  <a:cubicBezTo>
                    <a:pt x="2936" y="8932"/>
                    <a:pt x="2936" y="8932"/>
                    <a:pt x="2936" y="8965"/>
                  </a:cubicBezTo>
                  <a:lnTo>
                    <a:pt x="2870" y="8999"/>
                  </a:lnTo>
                  <a:lnTo>
                    <a:pt x="2870" y="9018"/>
                  </a:lnTo>
                  <a:lnTo>
                    <a:pt x="2870" y="9018"/>
                  </a:lnTo>
                  <a:cubicBezTo>
                    <a:pt x="2872" y="9017"/>
                    <a:pt x="2873" y="9017"/>
                    <a:pt x="2874" y="9017"/>
                  </a:cubicBezTo>
                  <a:lnTo>
                    <a:pt x="2874" y="9017"/>
                  </a:lnTo>
                  <a:cubicBezTo>
                    <a:pt x="2884" y="9017"/>
                    <a:pt x="2870" y="9032"/>
                    <a:pt x="2870" y="9032"/>
                  </a:cubicBezTo>
                  <a:lnTo>
                    <a:pt x="2870" y="9018"/>
                  </a:lnTo>
                  <a:lnTo>
                    <a:pt x="2870" y="9018"/>
                  </a:lnTo>
                  <a:cubicBezTo>
                    <a:pt x="2863" y="9019"/>
                    <a:pt x="2853" y="9024"/>
                    <a:pt x="2836" y="9032"/>
                  </a:cubicBezTo>
                  <a:cubicBezTo>
                    <a:pt x="2803" y="9065"/>
                    <a:pt x="2769" y="9099"/>
                    <a:pt x="2736" y="9099"/>
                  </a:cubicBezTo>
                  <a:cubicBezTo>
                    <a:pt x="2708" y="9113"/>
                    <a:pt x="2675" y="9121"/>
                    <a:pt x="2636" y="9121"/>
                  </a:cubicBezTo>
                  <a:cubicBezTo>
                    <a:pt x="2581" y="9121"/>
                    <a:pt x="2514" y="9104"/>
                    <a:pt x="2436" y="9065"/>
                  </a:cubicBezTo>
                  <a:cubicBezTo>
                    <a:pt x="2169" y="8999"/>
                    <a:pt x="1869" y="8798"/>
                    <a:pt x="1602" y="8598"/>
                  </a:cubicBezTo>
                  <a:cubicBezTo>
                    <a:pt x="1068" y="8165"/>
                    <a:pt x="535" y="7698"/>
                    <a:pt x="1" y="7197"/>
                  </a:cubicBezTo>
                  <a:lnTo>
                    <a:pt x="1" y="7197"/>
                  </a:lnTo>
                  <a:cubicBezTo>
                    <a:pt x="134" y="7531"/>
                    <a:pt x="301" y="7864"/>
                    <a:pt x="501" y="8165"/>
                  </a:cubicBezTo>
                  <a:cubicBezTo>
                    <a:pt x="735" y="8465"/>
                    <a:pt x="935" y="8765"/>
                    <a:pt x="1202" y="9032"/>
                  </a:cubicBezTo>
                  <a:cubicBezTo>
                    <a:pt x="1335" y="9165"/>
                    <a:pt x="1502" y="9299"/>
                    <a:pt x="1635" y="9432"/>
                  </a:cubicBezTo>
                  <a:cubicBezTo>
                    <a:pt x="1802" y="9532"/>
                    <a:pt x="1969" y="9666"/>
                    <a:pt x="2169" y="9732"/>
                  </a:cubicBezTo>
                  <a:cubicBezTo>
                    <a:pt x="2334" y="9780"/>
                    <a:pt x="2499" y="9827"/>
                    <a:pt x="2688" y="9827"/>
                  </a:cubicBezTo>
                  <a:cubicBezTo>
                    <a:pt x="2766" y="9827"/>
                    <a:pt x="2848" y="9819"/>
                    <a:pt x="2936" y="9799"/>
                  </a:cubicBezTo>
                  <a:cubicBezTo>
                    <a:pt x="3070" y="9766"/>
                    <a:pt x="3203" y="9699"/>
                    <a:pt x="3303" y="9599"/>
                  </a:cubicBezTo>
                  <a:lnTo>
                    <a:pt x="3370" y="9532"/>
                  </a:lnTo>
                  <a:lnTo>
                    <a:pt x="3403" y="9499"/>
                  </a:lnTo>
                  <a:lnTo>
                    <a:pt x="3437" y="9499"/>
                  </a:lnTo>
                  <a:lnTo>
                    <a:pt x="3437" y="9466"/>
                  </a:lnTo>
                  <a:lnTo>
                    <a:pt x="3470" y="9432"/>
                  </a:lnTo>
                  <a:cubicBezTo>
                    <a:pt x="3503" y="9399"/>
                    <a:pt x="3537" y="9366"/>
                    <a:pt x="3537" y="9332"/>
                  </a:cubicBezTo>
                  <a:cubicBezTo>
                    <a:pt x="3703" y="9065"/>
                    <a:pt x="3703" y="8832"/>
                    <a:pt x="3737" y="8632"/>
                  </a:cubicBezTo>
                  <a:cubicBezTo>
                    <a:pt x="3737" y="8398"/>
                    <a:pt x="3703" y="8198"/>
                    <a:pt x="3637" y="7998"/>
                  </a:cubicBezTo>
                  <a:cubicBezTo>
                    <a:pt x="3537" y="7631"/>
                    <a:pt x="3403" y="7264"/>
                    <a:pt x="3203" y="6964"/>
                  </a:cubicBezTo>
                  <a:cubicBezTo>
                    <a:pt x="3036" y="6630"/>
                    <a:pt x="2836" y="6330"/>
                    <a:pt x="2603" y="6030"/>
                  </a:cubicBezTo>
                  <a:cubicBezTo>
                    <a:pt x="2369" y="5730"/>
                    <a:pt x="2136" y="5463"/>
                    <a:pt x="1869" y="51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54"/>
            <p:cNvSpPr/>
            <p:nvPr/>
          </p:nvSpPr>
          <p:spPr>
            <a:xfrm>
              <a:off x="10631925" y="1281125"/>
              <a:ext cx="132625" cy="145700"/>
            </a:xfrm>
            <a:custGeom>
              <a:avLst/>
              <a:gdLst/>
              <a:ahLst/>
              <a:cxnLst/>
              <a:rect l="l" t="t" r="r" b="b"/>
              <a:pathLst>
                <a:path w="5305" h="5828" extrusionOk="0">
                  <a:moveTo>
                    <a:pt x="4070" y="944"/>
                  </a:moveTo>
                  <a:cubicBezTo>
                    <a:pt x="4070" y="944"/>
                    <a:pt x="4070" y="965"/>
                    <a:pt x="4076" y="983"/>
                  </a:cubicBezTo>
                  <a:lnTo>
                    <a:pt x="4076" y="983"/>
                  </a:lnTo>
                  <a:cubicBezTo>
                    <a:pt x="4074" y="981"/>
                    <a:pt x="4073" y="979"/>
                    <a:pt x="4070" y="977"/>
                  </a:cubicBezTo>
                  <a:cubicBezTo>
                    <a:pt x="4070" y="977"/>
                    <a:pt x="4070" y="977"/>
                    <a:pt x="4070" y="944"/>
                  </a:cubicBezTo>
                  <a:close/>
                  <a:moveTo>
                    <a:pt x="3247" y="1"/>
                  </a:moveTo>
                  <a:cubicBezTo>
                    <a:pt x="3023" y="1"/>
                    <a:pt x="2785" y="50"/>
                    <a:pt x="2569" y="77"/>
                  </a:cubicBezTo>
                  <a:cubicBezTo>
                    <a:pt x="2302" y="143"/>
                    <a:pt x="2069" y="210"/>
                    <a:pt x="1802" y="343"/>
                  </a:cubicBezTo>
                  <a:cubicBezTo>
                    <a:pt x="2069" y="410"/>
                    <a:pt x="2336" y="477"/>
                    <a:pt x="2603" y="544"/>
                  </a:cubicBezTo>
                  <a:cubicBezTo>
                    <a:pt x="2836" y="577"/>
                    <a:pt x="3103" y="644"/>
                    <a:pt x="3336" y="710"/>
                  </a:cubicBezTo>
                  <a:cubicBezTo>
                    <a:pt x="3437" y="744"/>
                    <a:pt x="3570" y="744"/>
                    <a:pt x="3670" y="777"/>
                  </a:cubicBezTo>
                  <a:cubicBezTo>
                    <a:pt x="3759" y="807"/>
                    <a:pt x="3848" y="863"/>
                    <a:pt x="3937" y="898"/>
                  </a:cubicBezTo>
                  <a:lnTo>
                    <a:pt x="3937" y="898"/>
                  </a:lnTo>
                  <a:lnTo>
                    <a:pt x="3937" y="1044"/>
                  </a:lnTo>
                  <a:lnTo>
                    <a:pt x="4037" y="1044"/>
                  </a:lnTo>
                  <a:cubicBezTo>
                    <a:pt x="4037" y="1044"/>
                    <a:pt x="4055" y="1044"/>
                    <a:pt x="4073" y="1049"/>
                  </a:cubicBezTo>
                  <a:lnTo>
                    <a:pt x="4073" y="1049"/>
                  </a:lnTo>
                  <a:cubicBezTo>
                    <a:pt x="4076" y="1054"/>
                    <a:pt x="4077" y="1056"/>
                    <a:pt x="4078" y="1056"/>
                  </a:cubicBezTo>
                  <a:cubicBezTo>
                    <a:pt x="4079" y="1056"/>
                    <a:pt x="4080" y="1055"/>
                    <a:pt x="4080" y="1053"/>
                  </a:cubicBezTo>
                  <a:lnTo>
                    <a:pt x="4080" y="1053"/>
                  </a:lnTo>
                  <a:lnTo>
                    <a:pt x="4104" y="1077"/>
                  </a:lnTo>
                  <a:cubicBezTo>
                    <a:pt x="4104" y="1064"/>
                    <a:pt x="4093" y="1056"/>
                    <a:pt x="4080" y="1051"/>
                  </a:cubicBezTo>
                  <a:lnTo>
                    <a:pt x="4080" y="1051"/>
                  </a:lnTo>
                  <a:cubicBezTo>
                    <a:pt x="4080" y="1052"/>
                    <a:pt x="4080" y="1053"/>
                    <a:pt x="4080" y="1053"/>
                  </a:cubicBezTo>
                  <a:lnTo>
                    <a:pt x="4080" y="1053"/>
                  </a:lnTo>
                  <a:lnTo>
                    <a:pt x="4076" y="1050"/>
                  </a:lnTo>
                  <a:lnTo>
                    <a:pt x="4076" y="1050"/>
                  </a:lnTo>
                  <a:cubicBezTo>
                    <a:pt x="4077" y="1050"/>
                    <a:pt x="4078" y="1051"/>
                    <a:pt x="4080" y="1051"/>
                  </a:cubicBezTo>
                  <a:lnTo>
                    <a:pt x="4080" y="1051"/>
                  </a:lnTo>
                  <a:cubicBezTo>
                    <a:pt x="4079" y="1040"/>
                    <a:pt x="4073" y="1013"/>
                    <a:pt x="4066" y="984"/>
                  </a:cubicBezTo>
                  <a:lnTo>
                    <a:pt x="4066" y="984"/>
                  </a:lnTo>
                  <a:cubicBezTo>
                    <a:pt x="4071" y="986"/>
                    <a:pt x="4075" y="988"/>
                    <a:pt x="4079" y="990"/>
                  </a:cubicBezTo>
                  <a:lnTo>
                    <a:pt x="4079" y="990"/>
                  </a:lnTo>
                  <a:cubicBezTo>
                    <a:pt x="4083" y="1001"/>
                    <a:pt x="4091" y="1011"/>
                    <a:pt x="4104" y="1011"/>
                  </a:cubicBezTo>
                  <a:lnTo>
                    <a:pt x="4104" y="1077"/>
                  </a:lnTo>
                  <a:cubicBezTo>
                    <a:pt x="4104" y="1077"/>
                    <a:pt x="4104" y="1077"/>
                    <a:pt x="4104" y="1111"/>
                  </a:cubicBezTo>
                  <a:cubicBezTo>
                    <a:pt x="4104" y="1111"/>
                    <a:pt x="4104" y="1111"/>
                    <a:pt x="4070" y="1144"/>
                  </a:cubicBezTo>
                  <a:cubicBezTo>
                    <a:pt x="4070" y="1144"/>
                    <a:pt x="4070" y="1144"/>
                    <a:pt x="4070" y="1177"/>
                  </a:cubicBezTo>
                  <a:cubicBezTo>
                    <a:pt x="4070" y="1177"/>
                    <a:pt x="4070" y="1177"/>
                    <a:pt x="4037" y="1211"/>
                  </a:cubicBezTo>
                  <a:cubicBezTo>
                    <a:pt x="4037" y="1211"/>
                    <a:pt x="4004" y="1244"/>
                    <a:pt x="3970" y="1277"/>
                  </a:cubicBezTo>
                  <a:cubicBezTo>
                    <a:pt x="3937" y="1311"/>
                    <a:pt x="3937" y="1344"/>
                    <a:pt x="3870" y="1344"/>
                  </a:cubicBezTo>
                  <a:cubicBezTo>
                    <a:pt x="3803" y="1411"/>
                    <a:pt x="3703" y="1444"/>
                    <a:pt x="3603" y="1511"/>
                  </a:cubicBezTo>
                  <a:cubicBezTo>
                    <a:pt x="3503" y="1544"/>
                    <a:pt x="3370" y="1611"/>
                    <a:pt x="3270" y="1644"/>
                  </a:cubicBezTo>
                  <a:cubicBezTo>
                    <a:pt x="3170" y="1678"/>
                    <a:pt x="3036" y="1711"/>
                    <a:pt x="2903" y="1778"/>
                  </a:cubicBezTo>
                  <a:lnTo>
                    <a:pt x="2536" y="1878"/>
                  </a:lnTo>
                  <a:cubicBezTo>
                    <a:pt x="2302" y="1945"/>
                    <a:pt x="2036" y="2011"/>
                    <a:pt x="1769" y="2111"/>
                  </a:cubicBezTo>
                  <a:cubicBezTo>
                    <a:pt x="2169" y="2278"/>
                    <a:pt x="2569" y="2412"/>
                    <a:pt x="2936" y="2612"/>
                  </a:cubicBezTo>
                  <a:cubicBezTo>
                    <a:pt x="3303" y="2779"/>
                    <a:pt x="3670" y="3012"/>
                    <a:pt x="3970" y="3246"/>
                  </a:cubicBezTo>
                  <a:cubicBezTo>
                    <a:pt x="4104" y="3379"/>
                    <a:pt x="4204" y="3512"/>
                    <a:pt x="4337" y="3646"/>
                  </a:cubicBezTo>
                  <a:cubicBezTo>
                    <a:pt x="4371" y="3713"/>
                    <a:pt x="4404" y="3779"/>
                    <a:pt x="4437" y="3846"/>
                  </a:cubicBezTo>
                  <a:lnTo>
                    <a:pt x="4504" y="4079"/>
                  </a:lnTo>
                  <a:cubicBezTo>
                    <a:pt x="4504" y="4146"/>
                    <a:pt x="4537" y="4213"/>
                    <a:pt x="4537" y="4280"/>
                  </a:cubicBezTo>
                  <a:cubicBezTo>
                    <a:pt x="4537" y="4380"/>
                    <a:pt x="4504" y="4480"/>
                    <a:pt x="4504" y="4580"/>
                  </a:cubicBezTo>
                  <a:cubicBezTo>
                    <a:pt x="4504" y="4613"/>
                    <a:pt x="4471" y="4713"/>
                    <a:pt x="4437" y="4747"/>
                  </a:cubicBezTo>
                  <a:cubicBezTo>
                    <a:pt x="4437" y="4813"/>
                    <a:pt x="4404" y="4847"/>
                    <a:pt x="4371" y="4880"/>
                  </a:cubicBezTo>
                  <a:cubicBezTo>
                    <a:pt x="4304" y="4980"/>
                    <a:pt x="4170" y="5013"/>
                    <a:pt x="4037" y="5047"/>
                  </a:cubicBezTo>
                  <a:cubicBezTo>
                    <a:pt x="3870" y="5047"/>
                    <a:pt x="3670" y="5047"/>
                    <a:pt x="3503" y="5013"/>
                  </a:cubicBezTo>
                  <a:cubicBezTo>
                    <a:pt x="3136" y="4980"/>
                    <a:pt x="2736" y="4847"/>
                    <a:pt x="2336" y="4713"/>
                  </a:cubicBezTo>
                  <a:cubicBezTo>
                    <a:pt x="1569" y="4446"/>
                    <a:pt x="801" y="4113"/>
                    <a:pt x="1" y="3779"/>
                  </a:cubicBezTo>
                  <a:lnTo>
                    <a:pt x="1" y="3779"/>
                  </a:lnTo>
                  <a:cubicBezTo>
                    <a:pt x="601" y="4380"/>
                    <a:pt x="1335" y="4880"/>
                    <a:pt x="2102" y="5280"/>
                  </a:cubicBezTo>
                  <a:cubicBezTo>
                    <a:pt x="2503" y="5514"/>
                    <a:pt x="2903" y="5647"/>
                    <a:pt x="3370" y="5781"/>
                  </a:cubicBezTo>
                  <a:cubicBezTo>
                    <a:pt x="3535" y="5804"/>
                    <a:pt x="3700" y="5828"/>
                    <a:pt x="3877" y="5828"/>
                  </a:cubicBezTo>
                  <a:cubicBezTo>
                    <a:pt x="3950" y="5828"/>
                    <a:pt x="4025" y="5824"/>
                    <a:pt x="4104" y="5814"/>
                  </a:cubicBezTo>
                  <a:cubicBezTo>
                    <a:pt x="4371" y="5781"/>
                    <a:pt x="4671" y="5714"/>
                    <a:pt x="4904" y="5480"/>
                  </a:cubicBezTo>
                  <a:cubicBezTo>
                    <a:pt x="5038" y="5347"/>
                    <a:pt x="5138" y="5214"/>
                    <a:pt x="5171" y="5080"/>
                  </a:cubicBezTo>
                  <a:cubicBezTo>
                    <a:pt x="5204" y="5013"/>
                    <a:pt x="5238" y="4947"/>
                    <a:pt x="5238" y="4880"/>
                  </a:cubicBezTo>
                  <a:lnTo>
                    <a:pt x="5271" y="4780"/>
                  </a:lnTo>
                  <a:lnTo>
                    <a:pt x="5271" y="4713"/>
                  </a:lnTo>
                  <a:lnTo>
                    <a:pt x="5305" y="4680"/>
                  </a:lnTo>
                  <a:lnTo>
                    <a:pt x="5305" y="4647"/>
                  </a:lnTo>
                  <a:cubicBezTo>
                    <a:pt x="5305" y="4546"/>
                    <a:pt x="5305" y="4446"/>
                    <a:pt x="5305" y="4346"/>
                  </a:cubicBezTo>
                  <a:cubicBezTo>
                    <a:pt x="5305" y="4180"/>
                    <a:pt x="5271" y="4046"/>
                    <a:pt x="5271" y="3879"/>
                  </a:cubicBezTo>
                  <a:cubicBezTo>
                    <a:pt x="5204" y="3779"/>
                    <a:pt x="5171" y="3646"/>
                    <a:pt x="5104" y="3512"/>
                  </a:cubicBezTo>
                  <a:cubicBezTo>
                    <a:pt x="5038" y="3412"/>
                    <a:pt x="4971" y="3312"/>
                    <a:pt x="4871" y="3212"/>
                  </a:cubicBezTo>
                  <a:cubicBezTo>
                    <a:pt x="4804" y="3112"/>
                    <a:pt x="4704" y="3012"/>
                    <a:pt x="4637" y="2945"/>
                  </a:cubicBezTo>
                  <a:cubicBezTo>
                    <a:pt x="4537" y="2879"/>
                    <a:pt x="4437" y="2812"/>
                    <a:pt x="4337" y="2745"/>
                  </a:cubicBezTo>
                  <a:cubicBezTo>
                    <a:pt x="4025" y="2537"/>
                    <a:pt x="3692" y="2410"/>
                    <a:pt x="3355" y="2317"/>
                  </a:cubicBezTo>
                  <a:lnTo>
                    <a:pt x="3355" y="2317"/>
                  </a:lnTo>
                  <a:cubicBezTo>
                    <a:pt x="3371" y="2315"/>
                    <a:pt x="3387" y="2314"/>
                    <a:pt x="3403" y="2312"/>
                  </a:cubicBezTo>
                  <a:cubicBezTo>
                    <a:pt x="3537" y="2278"/>
                    <a:pt x="3703" y="2278"/>
                    <a:pt x="3837" y="2245"/>
                  </a:cubicBezTo>
                  <a:cubicBezTo>
                    <a:pt x="3970" y="2178"/>
                    <a:pt x="4137" y="2145"/>
                    <a:pt x="4270" y="2078"/>
                  </a:cubicBezTo>
                  <a:cubicBezTo>
                    <a:pt x="4337" y="2045"/>
                    <a:pt x="4437" y="1978"/>
                    <a:pt x="4504" y="1945"/>
                  </a:cubicBezTo>
                  <a:cubicBezTo>
                    <a:pt x="4571" y="1878"/>
                    <a:pt x="4637" y="1811"/>
                    <a:pt x="4704" y="1744"/>
                  </a:cubicBezTo>
                  <a:lnTo>
                    <a:pt x="4804" y="1611"/>
                  </a:lnTo>
                  <a:cubicBezTo>
                    <a:pt x="4838" y="1578"/>
                    <a:pt x="4838" y="1544"/>
                    <a:pt x="4871" y="1478"/>
                  </a:cubicBezTo>
                  <a:lnTo>
                    <a:pt x="4904" y="1344"/>
                  </a:lnTo>
                  <a:cubicBezTo>
                    <a:pt x="4938" y="1277"/>
                    <a:pt x="4904" y="1211"/>
                    <a:pt x="4904" y="1177"/>
                  </a:cubicBezTo>
                  <a:lnTo>
                    <a:pt x="4871" y="1011"/>
                  </a:lnTo>
                  <a:lnTo>
                    <a:pt x="4771" y="977"/>
                  </a:lnTo>
                  <a:lnTo>
                    <a:pt x="4871" y="911"/>
                  </a:lnTo>
                  <a:lnTo>
                    <a:pt x="4971" y="877"/>
                  </a:lnTo>
                  <a:lnTo>
                    <a:pt x="4938" y="810"/>
                  </a:lnTo>
                  <a:cubicBezTo>
                    <a:pt x="4938" y="777"/>
                    <a:pt x="4938" y="777"/>
                    <a:pt x="4904" y="710"/>
                  </a:cubicBezTo>
                  <a:cubicBezTo>
                    <a:pt x="4871" y="644"/>
                    <a:pt x="4838" y="577"/>
                    <a:pt x="4804" y="510"/>
                  </a:cubicBezTo>
                  <a:cubicBezTo>
                    <a:pt x="4637" y="277"/>
                    <a:pt x="4471" y="210"/>
                    <a:pt x="4304" y="143"/>
                  </a:cubicBezTo>
                  <a:cubicBezTo>
                    <a:pt x="3970" y="10"/>
                    <a:pt x="3703" y="10"/>
                    <a:pt x="3403" y="10"/>
                  </a:cubicBezTo>
                  <a:cubicBezTo>
                    <a:pt x="3352" y="4"/>
                    <a:pt x="3300" y="1"/>
                    <a:pt x="32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0" name="Google Shape;3560;p54"/>
          <p:cNvGrpSpPr/>
          <p:nvPr/>
        </p:nvGrpSpPr>
        <p:grpSpPr>
          <a:xfrm>
            <a:off x="2633981" y="3510572"/>
            <a:ext cx="1451050" cy="1093434"/>
            <a:chOff x="8671375" y="2353800"/>
            <a:chExt cx="2294150" cy="1728750"/>
          </a:xfrm>
        </p:grpSpPr>
        <p:sp>
          <p:nvSpPr>
            <p:cNvPr id="3561" name="Google Shape;3561;p54"/>
            <p:cNvSpPr/>
            <p:nvPr/>
          </p:nvSpPr>
          <p:spPr>
            <a:xfrm>
              <a:off x="8671375" y="2353800"/>
              <a:ext cx="2294150" cy="1728750"/>
            </a:xfrm>
            <a:custGeom>
              <a:avLst/>
              <a:gdLst/>
              <a:ahLst/>
              <a:cxnLst/>
              <a:rect l="l" t="t" r="r" b="b"/>
              <a:pathLst>
                <a:path w="91766" h="69150" extrusionOk="0">
                  <a:moveTo>
                    <a:pt x="69149" y="0"/>
                  </a:moveTo>
                  <a:lnTo>
                    <a:pt x="62011" y="12109"/>
                  </a:lnTo>
                  <a:lnTo>
                    <a:pt x="59176" y="1835"/>
                  </a:lnTo>
                  <a:lnTo>
                    <a:pt x="53305" y="12009"/>
                  </a:lnTo>
                  <a:lnTo>
                    <a:pt x="48201" y="3403"/>
                  </a:lnTo>
                  <a:lnTo>
                    <a:pt x="44465" y="10775"/>
                  </a:lnTo>
                  <a:lnTo>
                    <a:pt x="39395" y="3303"/>
                  </a:lnTo>
                  <a:lnTo>
                    <a:pt x="35092" y="14944"/>
                  </a:lnTo>
                  <a:lnTo>
                    <a:pt x="27053" y="4303"/>
                  </a:lnTo>
                  <a:lnTo>
                    <a:pt x="23217" y="16645"/>
                  </a:lnTo>
                  <a:lnTo>
                    <a:pt x="16178" y="7939"/>
                  </a:lnTo>
                  <a:lnTo>
                    <a:pt x="14143" y="22183"/>
                  </a:lnTo>
                  <a:lnTo>
                    <a:pt x="0" y="19714"/>
                  </a:lnTo>
                  <a:lnTo>
                    <a:pt x="8606" y="33057"/>
                  </a:lnTo>
                  <a:lnTo>
                    <a:pt x="467" y="38361"/>
                  </a:lnTo>
                  <a:lnTo>
                    <a:pt x="9040" y="42664"/>
                  </a:lnTo>
                  <a:lnTo>
                    <a:pt x="4870" y="55006"/>
                  </a:lnTo>
                  <a:lnTo>
                    <a:pt x="4870" y="55006"/>
                  </a:lnTo>
                  <a:lnTo>
                    <a:pt x="13343" y="53072"/>
                  </a:lnTo>
                  <a:lnTo>
                    <a:pt x="9740" y="62812"/>
                  </a:lnTo>
                  <a:lnTo>
                    <a:pt x="19581" y="57708"/>
                  </a:lnTo>
                  <a:lnTo>
                    <a:pt x="19114" y="67682"/>
                  </a:lnTo>
                  <a:lnTo>
                    <a:pt x="26152" y="59543"/>
                  </a:lnTo>
                  <a:lnTo>
                    <a:pt x="28520" y="68349"/>
                  </a:lnTo>
                  <a:lnTo>
                    <a:pt x="32690" y="59643"/>
                  </a:lnTo>
                  <a:lnTo>
                    <a:pt x="34291" y="69150"/>
                  </a:lnTo>
                  <a:lnTo>
                    <a:pt x="39028" y="59776"/>
                  </a:lnTo>
                  <a:lnTo>
                    <a:pt x="42197" y="67215"/>
                  </a:lnTo>
                  <a:lnTo>
                    <a:pt x="46633" y="56941"/>
                  </a:lnTo>
                  <a:lnTo>
                    <a:pt x="49635" y="62712"/>
                  </a:lnTo>
                  <a:lnTo>
                    <a:pt x="53271" y="57942"/>
                  </a:lnTo>
                  <a:lnTo>
                    <a:pt x="54873" y="64613"/>
                  </a:lnTo>
                  <a:lnTo>
                    <a:pt x="60076" y="56474"/>
                  </a:lnTo>
                  <a:lnTo>
                    <a:pt x="63579" y="64413"/>
                  </a:lnTo>
                  <a:lnTo>
                    <a:pt x="67215" y="55673"/>
                  </a:lnTo>
                  <a:lnTo>
                    <a:pt x="70717" y="63045"/>
                  </a:lnTo>
                  <a:lnTo>
                    <a:pt x="74120" y="53539"/>
                  </a:lnTo>
                  <a:lnTo>
                    <a:pt x="80124" y="60544"/>
                  </a:lnTo>
                  <a:lnTo>
                    <a:pt x="81825" y="50136"/>
                  </a:lnTo>
                  <a:lnTo>
                    <a:pt x="91766" y="51504"/>
                  </a:lnTo>
                  <a:lnTo>
                    <a:pt x="85428" y="41330"/>
                  </a:lnTo>
                  <a:lnTo>
                    <a:pt x="90631" y="38595"/>
                  </a:lnTo>
                  <a:lnTo>
                    <a:pt x="84093" y="32824"/>
                  </a:lnTo>
                  <a:lnTo>
                    <a:pt x="89164" y="27053"/>
                  </a:lnTo>
                  <a:lnTo>
                    <a:pt x="83393" y="24351"/>
                  </a:lnTo>
                  <a:lnTo>
                    <a:pt x="87229" y="16312"/>
                  </a:lnTo>
                  <a:lnTo>
                    <a:pt x="87229" y="16312"/>
                  </a:lnTo>
                  <a:lnTo>
                    <a:pt x="78623" y="16412"/>
                  </a:lnTo>
                  <a:lnTo>
                    <a:pt x="77956" y="4670"/>
                  </a:lnTo>
                  <a:lnTo>
                    <a:pt x="70951" y="10975"/>
                  </a:lnTo>
                  <a:lnTo>
                    <a:pt x="69149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54"/>
            <p:cNvSpPr/>
            <p:nvPr/>
          </p:nvSpPr>
          <p:spPr>
            <a:xfrm>
              <a:off x="8800625" y="2502225"/>
              <a:ext cx="2064825" cy="1410200"/>
            </a:xfrm>
            <a:custGeom>
              <a:avLst/>
              <a:gdLst/>
              <a:ahLst/>
              <a:cxnLst/>
              <a:rect l="l" t="t" r="r" b="b"/>
              <a:pathLst>
                <a:path w="82593" h="56408" extrusionOk="0">
                  <a:moveTo>
                    <a:pt x="63012" y="1"/>
                  </a:moveTo>
                  <a:lnTo>
                    <a:pt x="55307" y="12977"/>
                  </a:lnTo>
                  <a:lnTo>
                    <a:pt x="53038" y="2703"/>
                  </a:lnTo>
                  <a:lnTo>
                    <a:pt x="47434" y="12977"/>
                  </a:lnTo>
                  <a:lnTo>
                    <a:pt x="43398" y="3570"/>
                  </a:lnTo>
                  <a:lnTo>
                    <a:pt x="38895" y="13944"/>
                  </a:lnTo>
                  <a:lnTo>
                    <a:pt x="35426" y="4304"/>
                  </a:lnTo>
                  <a:lnTo>
                    <a:pt x="30489" y="16579"/>
                  </a:lnTo>
                  <a:lnTo>
                    <a:pt x="22550" y="4437"/>
                  </a:lnTo>
                  <a:lnTo>
                    <a:pt x="19281" y="19048"/>
                  </a:lnTo>
                  <a:lnTo>
                    <a:pt x="12776" y="9074"/>
                  </a:lnTo>
                  <a:lnTo>
                    <a:pt x="11609" y="21483"/>
                  </a:lnTo>
                  <a:cubicBezTo>
                    <a:pt x="11609" y="21483"/>
                    <a:pt x="1211" y="18347"/>
                    <a:pt x="577" y="18347"/>
                  </a:cubicBezTo>
                  <a:cubicBezTo>
                    <a:pt x="573" y="18347"/>
                    <a:pt x="570" y="18347"/>
                    <a:pt x="567" y="18347"/>
                  </a:cubicBezTo>
                  <a:cubicBezTo>
                    <a:pt x="0" y="18414"/>
                    <a:pt x="8773" y="28855"/>
                    <a:pt x="8773" y="28855"/>
                  </a:cubicBezTo>
                  <a:lnTo>
                    <a:pt x="201" y="31957"/>
                  </a:lnTo>
                  <a:lnTo>
                    <a:pt x="9307" y="36560"/>
                  </a:lnTo>
                  <a:lnTo>
                    <a:pt x="3136" y="44633"/>
                  </a:lnTo>
                  <a:lnTo>
                    <a:pt x="11675" y="43866"/>
                  </a:lnTo>
                  <a:lnTo>
                    <a:pt x="8240" y="53639"/>
                  </a:lnTo>
                  <a:lnTo>
                    <a:pt x="16012" y="47301"/>
                  </a:lnTo>
                  <a:lnTo>
                    <a:pt x="15812" y="54773"/>
                  </a:lnTo>
                  <a:cubicBezTo>
                    <a:pt x="15812" y="54773"/>
                    <a:pt x="23150" y="47735"/>
                    <a:pt x="23117" y="47168"/>
                  </a:cubicBezTo>
                  <a:cubicBezTo>
                    <a:pt x="23116" y="47149"/>
                    <a:pt x="23116" y="47140"/>
                    <a:pt x="23117" y="47140"/>
                  </a:cubicBezTo>
                  <a:lnTo>
                    <a:pt x="23117" y="47140"/>
                  </a:lnTo>
                  <a:cubicBezTo>
                    <a:pt x="23144" y="47140"/>
                    <a:pt x="24018" y="54940"/>
                    <a:pt x="24018" y="54940"/>
                  </a:cubicBezTo>
                  <a:lnTo>
                    <a:pt x="28221" y="45700"/>
                  </a:lnTo>
                  <a:lnTo>
                    <a:pt x="29922" y="56408"/>
                  </a:lnTo>
                  <a:lnTo>
                    <a:pt x="35092" y="47635"/>
                  </a:lnTo>
                  <a:lnTo>
                    <a:pt x="37094" y="54974"/>
                  </a:lnTo>
                  <a:lnTo>
                    <a:pt x="41463" y="45500"/>
                  </a:lnTo>
                  <a:lnTo>
                    <a:pt x="45066" y="53839"/>
                  </a:lnTo>
                  <a:lnTo>
                    <a:pt x="49002" y="46101"/>
                  </a:lnTo>
                  <a:lnTo>
                    <a:pt x="50870" y="54206"/>
                  </a:lnTo>
                  <a:lnTo>
                    <a:pt x="54739" y="45533"/>
                  </a:lnTo>
                  <a:lnTo>
                    <a:pt x="58876" y="53806"/>
                  </a:lnTo>
                  <a:lnTo>
                    <a:pt x="61444" y="45233"/>
                  </a:lnTo>
                  <a:lnTo>
                    <a:pt x="65480" y="52438"/>
                  </a:lnTo>
                  <a:lnTo>
                    <a:pt x="68116" y="42164"/>
                  </a:lnTo>
                  <a:lnTo>
                    <a:pt x="74487" y="50103"/>
                  </a:lnTo>
                  <a:lnTo>
                    <a:pt x="73586" y="40096"/>
                  </a:lnTo>
                  <a:lnTo>
                    <a:pt x="73586" y="40096"/>
                  </a:lnTo>
                  <a:lnTo>
                    <a:pt x="82593" y="43399"/>
                  </a:lnTo>
                  <a:lnTo>
                    <a:pt x="74554" y="32357"/>
                  </a:lnTo>
                  <a:lnTo>
                    <a:pt x="81525" y="30956"/>
                  </a:lnTo>
                  <a:lnTo>
                    <a:pt x="73119" y="25552"/>
                  </a:lnTo>
                  <a:lnTo>
                    <a:pt x="80024" y="22650"/>
                  </a:lnTo>
                  <a:lnTo>
                    <a:pt x="73286" y="20149"/>
                  </a:lnTo>
                  <a:lnTo>
                    <a:pt x="78056" y="13644"/>
                  </a:lnTo>
                  <a:lnTo>
                    <a:pt x="78056" y="13644"/>
                  </a:lnTo>
                  <a:lnTo>
                    <a:pt x="70417" y="14378"/>
                  </a:lnTo>
                  <a:lnTo>
                    <a:pt x="70417" y="14378"/>
                  </a:lnTo>
                  <a:lnTo>
                    <a:pt x="71351" y="3737"/>
                  </a:lnTo>
                  <a:lnTo>
                    <a:pt x="63646" y="11476"/>
                  </a:lnTo>
                  <a:lnTo>
                    <a:pt x="630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54"/>
            <p:cNvSpPr/>
            <p:nvPr/>
          </p:nvSpPr>
          <p:spPr>
            <a:xfrm>
              <a:off x="9212575" y="3070200"/>
              <a:ext cx="334450" cy="430175"/>
            </a:xfrm>
            <a:custGeom>
              <a:avLst/>
              <a:gdLst/>
              <a:ahLst/>
              <a:cxnLst/>
              <a:rect l="l" t="t" r="r" b="b"/>
              <a:pathLst>
                <a:path w="13378" h="17207" extrusionOk="0">
                  <a:moveTo>
                    <a:pt x="6761" y="3380"/>
                  </a:moveTo>
                  <a:cubicBezTo>
                    <a:pt x="7333" y="3380"/>
                    <a:pt x="7686" y="3700"/>
                    <a:pt x="7906" y="3901"/>
                  </a:cubicBezTo>
                  <a:cubicBezTo>
                    <a:pt x="8774" y="4668"/>
                    <a:pt x="8440" y="6736"/>
                    <a:pt x="6572" y="7237"/>
                  </a:cubicBezTo>
                  <a:cubicBezTo>
                    <a:pt x="6427" y="7275"/>
                    <a:pt x="6289" y="7294"/>
                    <a:pt x="6159" y="7294"/>
                  </a:cubicBezTo>
                  <a:cubicBezTo>
                    <a:pt x="4612" y="7294"/>
                    <a:pt x="4135" y="4734"/>
                    <a:pt x="5305" y="3934"/>
                  </a:cubicBezTo>
                  <a:cubicBezTo>
                    <a:pt x="5904" y="3521"/>
                    <a:pt x="6381" y="3380"/>
                    <a:pt x="6761" y="3380"/>
                  </a:cubicBezTo>
                  <a:close/>
                  <a:moveTo>
                    <a:pt x="7362" y="10108"/>
                  </a:moveTo>
                  <a:cubicBezTo>
                    <a:pt x="7455" y="10108"/>
                    <a:pt x="7548" y="10118"/>
                    <a:pt x="7640" y="10139"/>
                  </a:cubicBezTo>
                  <a:cubicBezTo>
                    <a:pt x="9441" y="10539"/>
                    <a:pt x="9408" y="11573"/>
                    <a:pt x="9441" y="12040"/>
                  </a:cubicBezTo>
                  <a:cubicBezTo>
                    <a:pt x="9441" y="12885"/>
                    <a:pt x="8532" y="13713"/>
                    <a:pt x="7409" y="13713"/>
                  </a:cubicBezTo>
                  <a:cubicBezTo>
                    <a:pt x="6982" y="13713"/>
                    <a:pt x="6523" y="13593"/>
                    <a:pt x="6072" y="13308"/>
                  </a:cubicBezTo>
                  <a:cubicBezTo>
                    <a:pt x="4539" y="12338"/>
                    <a:pt x="5968" y="10108"/>
                    <a:pt x="7362" y="10108"/>
                  </a:cubicBezTo>
                  <a:close/>
                  <a:moveTo>
                    <a:pt x="7307" y="0"/>
                  </a:moveTo>
                  <a:cubicBezTo>
                    <a:pt x="3898" y="0"/>
                    <a:pt x="1" y="3401"/>
                    <a:pt x="1" y="3401"/>
                  </a:cubicBezTo>
                  <a:lnTo>
                    <a:pt x="2636" y="16910"/>
                  </a:lnTo>
                  <a:cubicBezTo>
                    <a:pt x="3546" y="17111"/>
                    <a:pt x="4485" y="17207"/>
                    <a:pt x="5412" y="17207"/>
                  </a:cubicBezTo>
                  <a:cubicBezTo>
                    <a:pt x="9409" y="17207"/>
                    <a:pt x="13162" y="15424"/>
                    <a:pt x="13244" y="12607"/>
                  </a:cubicBezTo>
                  <a:cubicBezTo>
                    <a:pt x="13377" y="9171"/>
                    <a:pt x="10141" y="8204"/>
                    <a:pt x="10141" y="8204"/>
                  </a:cubicBezTo>
                  <a:cubicBezTo>
                    <a:pt x="10141" y="8204"/>
                    <a:pt x="12310" y="5235"/>
                    <a:pt x="11309" y="2900"/>
                  </a:cubicBezTo>
                  <a:cubicBezTo>
                    <a:pt x="10376" y="738"/>
                    <a:pt x="8894" y="0"/>
                    <a:pt x="7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54"/>
            <p:cNvSpPr/>
            <p:nvPr/>
          </p:nvSpPr>
          <p:spPr>
            <a:xfrm>
              <a:off x="9558675" y="3039250"/>
              <a:ext cx="256025" cy="421000"/>
            </a:xfrm>
            <a:custGeom>
              <a:avLst/>
              <a:gdLst/>
              <a:ahLst/>
              <a:cxnLst/>
              <a:rect l="l" t="t" r="r" b="b"/>
              <a:pathLst>
                <a:path w="10241" h="16840" extrusionOk="0">
                  <a:moveTo>
                    <a:pt x="4136" y="3438"/>
                  </a:moveTo>
                  <a:lnTo>
                    <a:pt x="5471" y="9842"/>
                  </a:lnTo>
                  <a:lnTo>
                    <a:pt x="3636" y="10142"/>
                  </a:lnTo>
                  <a:lnTo>
                    <a:pt x="3636" y="10142"/>
                  </a:lnTo>
                  <a:lnTo>
                    <a:pt x="4136" y="3438"/>
                  </a:lnTo>
                  <a:close/>
                  <a:moveTo>
                    <a:pt x="3620" y="0"/>
                  </a:moveTo>
                  <a:cubicBezTo>
                    <a:pt x="2949" y="0"/>
                    <a:pt x="2260" y="29"/>
                    <a:pt x="2068" y="202"/>
                  </a:cubicBezTo>
                  <a:cubicBezTo>
                    <a:pt x="1768" y="536"/>
                    <a:pt x="0" y="16580"/>
                    <a:pt x="133" y="16647"/>
                  </a:cubicBezTo>
                  <a:cubicBezTo>
                    <a:pt x="208" y="16697"/>
                    <a:pt x="1990" y="16839"/>
                    <a:pt x="2960" y="16839"/>
                  </a:cubicBezTo>
                  <a:cubicBezTo>
                    <a:pt x="3291" y="16839"/>
                    <a:pt x="3527" y="16823"/>
                    <a:pt x="3569" y="16781"/>
                  </a:cubicBezTo>
                  <a:lnTo>
                    <a:pt x="3869" y="12511"/>
                  </a:lnTo>
                  <a:lnTo>
                    <a:pt x="5737" y="12444"/>
                  </a:lnTo>
                  <a:cubicBezTo>
                    <a:pt x="5737" y="12444"/>
                    <a:pt x="6071" y="16680"/>
                    <a:pt x="6305" y="16714"/>
                  </a:cubicBezTo>
                  <a:cubicBezTo>
                    <a:pt x="6409" y="16714"/>
                    <a:pt x="7484" y="16815"/>
                    <a:pt x="8484" y="16815"/>
                  </a:cubicBezTo>
                  <a:cubicBezTo>
                    <a:pt x="9394" y="16815"/>
                    <a:pt x="10241" y="16731"/>
                    <a:pt x="10241" y="16414"/>
                  </a:cubicBezTo>
                  <a:cubicBezTo>
                    <a:pt x="10241" y="15913"/>
                    <a:pt x="5037" y="2"/>
                    <a:pt x="4870" y="2"/>
                  </a:cubicBezTo>
                  <a:cubicBezTo>
                    <a:pt x="4787" y="6"/>
                    <a:pt x="4684" y="8"/>
                    <a:pt x="4566" y="8"/>
                  </a:cubicBezTo>
                  <a:cubicBezTo>
                    <a:pt x="4301" y="8"/>
                    <a:pt x="3963" y="0"/>
                    <a:pt x="36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54"/>
            <p:cNvSpPr/>
            <p:nvPr/>
          </p:nvSpPr>
          <p:spPr>
            <a:xfrm>
              <a:off x="9742950" y="2967925"/>
              <a:ext cx="322775" cy="495075"/>
            </a:xfrm>
            <a:custGeom>
              <a:avLst/>
              <a:gdLst/>
              <a:ahLst/>
              <a:cxnLst/>
              <a:rect l="l" t="t" r="r" b="b"/>
              <a:pathLst>
                <a:path w="12911" h="19803" extrusionOk="0">
                  <a:moveTo>
                    <a:pt x="11987" y="1"/>
                  </a:moveTo>
                  <a:cubicBezTo>
                    <a:pt x="11255" y="1"/>
                    <a:pt x="9106" y="253"/>
                    <a:pt x="8874" y="253"/>
                  </a:cubicBezTo>
                  <a:cubicBezTo>
                    <a:pt x="8874" y="253"/>
                    <a:pt x="8873" y="253"/>
                    <a:pt x="8873" y="253"/>
                  </a:cubicBezTo>
                  <a:lnTo>
                    <a:pt x="8873" y="253"/>
                  </a:lnTo>
                  <a:cubicBezTo>
                    <a:pt x="8611" y="253"/>
                    <a:pt x="9875" y="11394"/>
                    <a:pt x="9875" y="11394"/>
                  </a:cubicBezTo>
                  <a:cubicBezTo>
                    <a:pt x="9875" y="11394"/>
                    <a:pt x="3970" y="1421"/>
                    <a:pt x="3804" y="1421"/>
                  </a:cubicBezTo>
                  <a:cubicBezTo>
                    <a:pt x="3670" y="1421"/>
                    <a:pt x="301" y="1454"/>
                    <a:pt x="168" y="1454"/>
                  </a:cubicBezTo>
                  <a:cubicBezTo>
                    <a:pt x="1" y="1454"/>
                    <a:pt x="3170" y="18866"/>
                    <a:pt x="3570" y="19033"/>
                  </a:cubicBezTo>
                  <a:lnTo>
                    <a:pt x="6239" y="19033"/>
                  </a:lnTo>
                  <a:cubicBezTo>
                    <a:pt x="6339" y="19033"/>
                    <a:pt x="5272" y="10528"/>
                    <a:pt x="5271" y="10527"/>
                  </a:cubicBezTo>
                  <a:lnTo>
                    <a:pt x="5271" y="10527"/>
                  </a:lnTo>
                  <a:cubicBezTo>
                    <a:pt x="5272" y="10528"/>
                    <a:pt x="10542" y="19800"/>
                    <a:pt x="10642" y="19800"/>
                  </a:cubicBezTo>
                  <a:cubicBezTo>
                    <a:pt x="10648" y="19802"/>
                    <a:pt x="10657" y="19802"/>
                    <a:pt x="10670" y="19802"/>
                  </a:cubicBezTo>
                  <a:cubicBezTo>
                    <a:pt x="10957" y="19802"/>
                    <a:pt x="12910" y="19467"/>
                    <a:pt x="12910" y="19467"/>
                  </a:cubicBezTo>
                  <a:cubicBezTo>
                    <a:pt x="12910" y="19467"/>
                    <a:pt x="12477" y="86"/>
                    <a:pt x="12210" y="20"/>
                  </a:cubicBezTo>
                  <a:cubicBezTo>
                    <a:pt x="12175" y="6"/>
                    <a:pt x="12097" y="1"/>
                    <a:pt x="119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54"/>
            <p:cNvSpPr/>
            <p:nvPr/>
          </p:nvSpPr>
          <p:spPr>
            <a:xfrm>
              <a:off x="10058175" y="2919975"/>
              <a:ext cx="436175" cy="519750"/>
            </a:xfrm>
            <a:custGeom>
              <a:avLst/>
              <a:gdLst/>
              <a:ahLst/>
              <a:cxnLst/>
              <a:rect l="l" t="t" r="r" b="b"/>
              <a:pathLst>
                <a:path w="17447" h="20790" extrusionOk="0">
                  <a:moveTo>
                    <a:pt x="7723" y="1"/>
                  </a:moveTo>
                  <a:cubicBezTo>
                    <a:pt x="7663" y="1"/>
                    <a:pt x="7601" y="1"/>
                    <a:pt x="7540" y="3"/>
                  </a:cubicBezTo>
                  <a:cubicBezTo>
                    <a:pt x="3503" y="103"/>
                    <a:pt x="1" y="6874"/>
                    <a:pt x="2069" y="13312"/>
                  </a:cubicBezTo>
                  <a:cubicBezTo>
                    <a:pt x="3239" y="17016"/>
                    <a:pt x="6455" y="20790"/>
                    <a:pt x="10280" y="20790"/>
                  </a:cubicBezTo>
                  <a:cubicBezTo>
                    <a:pt x="11036" y="20790"/>
                    <a:pt x="11817" y="20642"/>
                    <a:pt x="12610" y="20317"/>
                  </a:cubicBezTo>
                  <a:cubicBezTo>
                    <a:pt x="17447" y="18349"/>
                    <a:pt x="15245" y="10410"/>
                    <a:pt x="15245" y="10410"/>
                  </a:cubicBezTo>
                  <a:lnTo>
                    <a:pt x="9074" y="10377"/>
                  </a:lnTo>
                  <a:lnTo>
                    <a:pt x="9074" y="10377"/>
                  </a:lnTo>
                  <a:lnTo>
                    <a:pt x="9408" y="14146"/>
                  </a:lnTo>
                  <a:lnTo>
                    <a:pt x="11576" y="13846"/>
                  </a:lnTo>
                  <a:lnTo>
                    <a:pt x="11576" y="13846"/>
                  </a:lnTo>
                  <a:cubicBezTo>
                    <a:pt x="11576" y="13846"/>
                    <a:pt x="11543" y="15581"/>
                    <a:pt x="10041" y="15581"/>
                  </a:cubicBezTo>
                  <a:cubicBezTo>
                    <a:pt x="10021" y="15581"/>
                    <a:pt x="10001" y="15581"/>
                    <a:pt x="9982" y="15581"/>
                  </a:cubicBezTo>
                  <a:cubicBezTo>
                    <a:pt x="7193" y="15581"/>
                    <a:pt x="6301" y="13265"/>
                    <a:pt x="5672" y="11244"/>
                  </a:cubicBezTo>
                  <a:cubicBezTo>
                    <a:pt x="4671" y="7975"/>
                    <a:pt x="5738" y="4873"/>
                    <a:pt x="7740" y="4573"/>
                  </a:cubicBezTo>
                  <a:cubicBezTo>
                    <a:pt x="7837" y="4560"/>
                    <a:pt x="7932" y="4554"/>
                    <a:pt x="8025" y="4554"/>
                  </a:cubicBezTo>
                  <a:cubicBezTo>
                    <a:pt x="9827" y="4554"/>
                    <a:pt x="10642" y="6908"/>
                    <a:pt x="10642" y="6908"/>
                  </a:cubicBezTo>
                  <a:lnTo>
                    <a:pt x="14778" y="5974"/>
                  </a:lnTo>
                  <a:cubicBezTo>
                    <a:pt x="14778" y="5974"/>
                    <a:pt x="13277" y="1"/>
                    <a:pt x="77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7" name="Google Shape;3567;p54"/>
          <p:cNvGrpSpPr/>
          <p:nvPr/>
        </p:nvGrpSpPr>
        <p:grpSpPr>
          <a:xfrm>
            <a:off x="5707600" y="1112216"/>
            <a:ext cx="3000234" cy="3491825"/>
            <a:chOff x="2502075" y="1082100"/>
            <a:chExt cx="1436825" cy="1672250"/>
          </a:xfrm>
        </p:grpSpPr>
        <p:sp>
          <p:nvSpPr>
            <p:cNvPr id="3568" name="Google Shape;3568;p54"/>
            <p:cNvSpPr/>
            <p:nvPr/>
          </p:nvSpPr>
          <p:spPr>
            <a:xfrm>
              <a:off x="2516375" y="1775650"/>
              <a:ext cx="315550" cy="400675"/>
            </a:xfrm>
            <a:custGeom>
              <a:avLst/>
              <a:gdLst/>
              <a:ahLst/>
              <a:cxnLst/>
              <a:rect l="l" t="t" r="r" b="b"/>
              <a:pathLst>
                <a:path w="12622" h="16027" extrusionOk="0">
                  <a:moveTo>
                    <a:pt x="12526" y="0"/>
                  </a:moveTo>
                  <a:lnTo>
                    <a:pt x="9430" y="1453"/>
                  </a:lnTo>
                  <a:lnTo>
                    <a:pt x="8537" y="2405"/>
                  </a:lnTo>
                  <a:cubicBezTo>
                    <a:pt x="8537" y="2405"/>
                    <a:pt x="7489" y="3501"/>
                    <a:pt x="7049" y="3834"/>
                  </a:cubicBezTo>
                  <a:cubicBezTo>
                    <a:pt x="6597" y="4168"/>
                    <a:pt x="5311" y="5013"/>
                    <a:pt x="5108" y="5596"/>
                  </a:cubicBezTo>
                  <a:cubicBezTo>
                    <a:pt x="4906" y="6180"/>
                    <a:pt x="4644" y="7239"/>
                    <a:pt x="4572" y="7918"/>
                  </a:cubicBezTo>
                  <a:cubicBezTo>
                    <a:pt x="4515" y="8458"/>
                    <a:pt x="4332" y="11547"/>
                    <a:pt x="2010" y="11547"/>
                  </a:cubicBezTo>
                  <a:cubicBezTo>
                    <a:pt x="1466" y="11547"/>
                    <a:pt x="805" y="11377"/>
                    <a:pt x="0" y="10966"/>
                  </a:cubicBezTo>
                  <a:lnTo>
                    <a:pt x="0" y="10966"/>
                  </a:lnTo>
                  <a:cubicBezTo>
                    <a:pt x="1" y="10966"/>
                    <a:pt x="766" y="12387"/>
                    <a:pt x="3696" y="12387"/>
                  </a:cubicBezTo>
                  <a:cubicBezTo>
                    <a:pt x="3972" y="12387"/>
                    <a:pt x="4268" y="12375"/>
                    <a:pt x="4584" y="12347"/>
                  </a:cubicBezTo>
                  <a:lnTo>
                    <a:pt x="4584" y="12347"/>
                  </a:lnTo>
                  <a:cubicBezTo>
                    <a:pt x="4584" y="12347"/>
                    <a:pt x="4322" y="13109"/>
                    <a:pt x="4144" y="13502"/>
                  </a:cubicBezTo>
                  <a:cubicBezTo>
                    <a:pt x="3965" y="13907"/>
                    <a:pt x="3810" y="14883"/>
                    <a:pt x="3989" y="15240"/>
                  </a:cubicBezTo>
                  <a:cubicBezTo>
                    <a:pt x="4168" y="15597"/>
                    <a:pt x="4441" y="16026"/>
                    <a:pt x="4441" y="16026"/>
                  </a:cubicBezTo>
                  <a:lnTo>
                    <a:pt x="4989" y="14931"/>
                  </a:lnTo>
                  <a:lnTo>
                    <a:pt x="5156" y="13573"/>
                  </a:lnTo>
                  <a:lnTo>
                    <a:pt x="9585" y="5191"/>
                  </a:lnTo>
                  <a:lnTo>
                    <a:pt x="10942" y="4013"/>
                  </a:lnTo>
                  <a:cubicBezTo>
                    <a:pt x="10942" y="4013"/>
                    <a:pt x="12621" y="893"/>
                    <a:pt x="12573" y="810"/>
                  </a:cubicBezTo>
                  <a:cubicBezTo>
                    <a:pt x="12526" y="715"/>
                    <a:pt x="12526" y="0"/>
                    <a:pt x="125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54"/>
            <p:cNvSpPr/>
            <p:nvPr/>
          </p:nvSpPr>
          <p:spPr>
            <a:xfrm>
              <a:off x="2592875" y="1733975"/>
              <a:ext cx="1111475" cy="1017700"/>
            </a:xfrm>
            <a:custGeom>
              <a:avLst/>
              <a:gdLst/>
              <a:ahLst/>
              <a:cxnLst/>
              <a:rect l="l" t="t" r="r" b="b"/>
              <a:pathLst>
                <a:path w="44459" h="40708" extrusionOk="0">
                  <a:moveTo>
                    <a:pt x="14097" y="0"/>
                  </a:moveTo>
                  <a:cubicBezTo>
                    <a:pt x="14097" y="0"/>
                    <a:pt x="12859" y="1012"/>
                    <a:pt x="11347" y="1691"/>
                  </a:cubicBezTo>
                  <a:cubicBezTo>
                    <a:pt x="10347" y="2132"/>
                    <a:pt x="8835" y="2882"/>
                    <a:pt x="7823" y="3441"/>
                  </a:cubicBezTo>
                  <a:cubicBezTo>
                    <a:pt x="6037" y="4441"/>
                    <a:pt x="3906" y="7597"/>
                    <a:pt x="3739" y="8287"/>
                  </a:cubicBezTo>
                  <a:cubicBezTo>
                    <a:pt x="3584" y="8978"/>
                    <a:pt x="2429" y="14038"/>
                    <a:pt x="2263" y="14728"/>
                  </a:cubicBezTo>
                  <a:cubicBezTo>
                    <a:pt x="2108" y="15419"/>
                    <a:pt x="1215" y="18634"/>
                    <a:pt x="679" y="19277"/>
                  </a:cubicBezTo>
                  <a:cubicBezTo>
                    <a:pt x="155" y="19908"/>
                    <a:pt x="60" y="19824"/>
                    <a:pt x="155" y="20432"/>
                  </a:cubicBezTo>
                  <a:cubicBezTo>
                    <a:pt x="238" y="21051"/>
                    <a:pt x="369" y="21277"/>
                    <a:pt x="203" y="22384"/>
                  </a:cubicBezTo>
                  <a:cubicBezTo>
                    <a:pt x="48" y="23491"/>
                    <a:pt x="0" y="25718"/>
                    <a:pt x="417" y="26194"/>
                  </a:cubicBezTo>
                  <a:cubicBezTo>
                    <a:pt x="846" y="26658"/>
                    <a:pt x="2001" y="28254"/>
                    <a:pt x="3644" y="28563"/>
                  </a:cubicBezTo>
                  <a:cubicBezTo>
                    <a:pt x="4991" y="28829"/>
                    <a:pt x="5696" y="28948"/>
                    <a:pt x="5988" y="28948"/>
                  </a:cubicBezTo>
                  <a:cubicBezTo>
                    <a:pt x="6050" y="28948"/>
                    <a:pt x="6093" y="28943"/>
                    <a:pt x="6120" y="28933"/>
                  </a:cubicBezTo>
                  <a:cubicBezTo>
                    <a:pt x="6287" y="28873"/>
                    <a:pt x="8025" y="28778"/>
                    <a:pt x="8025" y="28778"/>
                  </a:cubicBezTo>
                  <a:lnTo>
                    <a:pt x="9180" y="28147"/>
                  </a:lnTo>
                  <a:cubicBezTo>
                    <a:pt x="9180" y="28147"/>
                    <a:pt x="9823" y="29099"/>
                    <a:pt x="9918" y="29837"/>
                  </a:cubicBezTo>
                  <a:cubicBezTo>
                    <a:pt x="10025" y="30576"/>
                    <a:pt x="9597" y="34862"/>
                    <a:pt x="9609" y="35802"/>
                  </a:cubicBezTo>
                  <a:cubicBezTo>
                    <a:pt x="9621" y="36743"/>
                    <a:pt x="9656" y="38017"/>
                    <a:pt x="9549" y="38172"/>
                  </a:cubicBezTo>
                  <a:cubicBezTo>
                    <a:pt x="9454" y="38339"/>
                    <a:pt x="8394" y="39601"/>
                    <a:pt x="8978" y="40553"/>
                  </a:cubicBezTo>
                  <a:lnTo>
                    <a:pt x="8775" y="40708"/>
                  </a:lnTo>
                  <a:lnTo>
                    <a:pt x="35695" y="40660"/>
                  </a:lnTo>
                  <a:cubicBezTo>
                    <a:pt x="35695" y="40660"/>
                    <a:pt x="35481" y="38124"/>
                    <a:pt x="35171" y="36541"/>
                  </a:cubicBezTo>
                  <a:cubicBezTo>
                    <a:pt x="34850" y="34957"/>
                    <a:pt x="34636" y="34005"/>
                    <a:pt x="34802" y="33266"/>
                  </a:cubicBezTo>
                  <a:cubicBezTo>
                    <a:pt x="34957" y="32528"/>
                    <a:pt x="35064" y="30885"/>
                    <a:pt x="35005" y="30516"/>
                  </a:cubicBezTo>
                  <a:cubicBezTo>
                    <a:pt x="34957" y="30147"/>
                    <a:pt x="34302" y="27432"/>
                    <a:pt x="34802" y="26766"/>
                  </a:cubicBezTo>
                  <a:cubicBezTo>
                    <a:pt x="35290" y="26099"/>
                    <a:pt x="35850" y="25873"/>
                    <a:pt x="36326" y="25551"/>
                  </a:cubicBezTo>
                  <a:cubicBezTo>
                    <a:pt x="36803" y="25242"/>
                    <a:pt x="37279" y="24920"/>
                    <a:pt x="37279" y="24920"/>
                  </a:cubicBezTo>
                  <a:cubicBezTo>
                    <a:pt x="37279" y="24920"/>
                    <a:pt x="38551" y="26028"/>
                    <a:pt x="38858" y="26028"/>
                  </a:cubicBezTo>
                  <a:cubicBezTo>
                    <a:pt x="38859" y="26028"/>
                    <a:pt x="38861" y="26028"/>
                    <a:pt x="38862" y="26027"/>
                  </a:cubicBezTo>
                  <a:cubicBezTo>
                    <a:pt x="39172" y="26016"/>
                    <a:pt x="40398" y="25825"/>
                    <a:pt x="40398" y="25825"/>
                  </a:cubicBezTo>
                  <a:cubicBezTo>
                    <a:pt x="40398" y="25825"/>
                    <a:pt x="42458" y="25349"/>
                    <a:pt x="43137" y="25027"/>
                  </a:cubicBezTo>
                  <a:cubicBezTo>
                    <a:pt x="43827" y="24706"/>
                    <a:pt x="43934" y="24134"/>
                    <a:pt x="44196" y="23765"/>
                  </a:cubicBezTo>
                  <a:cubicBezTo>
                    <a:pt x="44458" y="23396"/>
                    <a:pt x="44244" y="21277"/>
                    <a:pt x="43934" y="20539"/>
                  </a:cubicBezTo>
                  <a:cubicBezTo>
                    <a:pt x="43613" y="19801"/>
                    <a:pt x="42458" y="17955"/>
                    <a:pt x="42458" y="17955"/>
                  </a:cubicBezTo>
                  <a:cubicBezTo>
                    <a:pt x="42458" y="17955"/>
                    <a:pt x="41291" y="15681"/>
                    <a:pt x="41244" y="15526"/>
                  </a:cubicBezTo>
                  <a:cubicBezTo>
                    <a:pt x="41184" y="15359"/>
                    <a:pt x="40708" y="14359"/>
                    <a:pt x="40708" y="14359"/>
                  </a:cubicBezTo>
                  <a:lnTo>
                    <a:pt x="40505" y="13300"/>
                  </a:lnTo>
                  <a:lnTo>
                    <a:pt x="40505" y="13300"/>
                  </a:lnTo>
                  <a:cubicBezTo>
                    <a:pt x="40505" y="13300"/>
                    <a:pt x="40710" y="13350"/>
                    <a:pt x="40885" y="13350"/>
                  </a:cubicBezTo>
                  <a:cubicBezTo>
                    <a:pt x="41220" y="13350"/>
                    <a:pt x="41448" y="13165"/>
                    <a:pt x="39922" y="12085"/>
                  </a:cubicBezTo>
                  <a:lnTo>
                    <a:pt x="37600" y="10454"/>
                  </a:lnTo>
                  <a:lnTo>
                    <a:pt x="140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54"/>
            <p:cNvSpPr/>
            <p:nvPr/>
          </p:nvSpPr>
          <p:spPr>
            <a:xfrm>
              <a:off x="2693175" y="2149625"/>
              <a:ext cx="216425" cy="307800"/>
            </a:xfrm>
            <a:custGeom>
              <a:avLst/>
              <a:gdLst/>
              <a:ahLst/>
              <a:cxnLst/>
              <a:rect l="l" t="t" r="r" b="b"/>
              <a:pathLst>
                <a:path w="8657" h="12312" extrusionOk="0">
                  <a:moveTo>
                    <a:pt x="7238" y="1"/>
                  </a:moveTo>
                  <a:cubicBezTo>
                    <a:pt x="6949" y="1"/>
                    <a:pt x="6797" y="672"/>
                    <a:pt x="6549" y="841"/>
                  </a:cubicBezTo>
                  <a:cubicBezTo>
                    <a:pt x="6287" y="1008"/>
                    <a:pt x="5906" y="1031"/>
                    <a:pt x="5537" y="1365"/>
                  </a:cubicBezTo>
                  <a:cubicBezTo>
                    <a:pt x="5180" y="1686"/>
                    <a:pt x="5001" y="1579"/>
                    <a:pt x="4406" y="2055"/>
                  </a:cubicBezTo>
                  <a:cubicBezTo>
                    <a:pt x="3799" y="2543"/>
                    <a:pt x="3442" y="3282"/>
                    <a:pt x="3442" y="3282"/>
                  </a:cubicBezTo>
                  <a:cubicBezTo>
                    <a:pt x="3442" y="3282"/>
                    <a:pt x="2918" y="3508"/>
                    <a:pt x="2525" y="3591"/>
                  </a:cubicBezTo>
                  <a:cubicBezTo>
                    <a:pt x="2132" y="3675"/>
                    <a:pt x="1799" y="4187"/>
                    <a:pt x="1465" y="4901"/>
                  </a:cubicBezTo>
                  <a:cubicBezTo>
                    <a:pt x="1144" y="5615"/>
                    <a:pt x="334" y="6651"/>
                    <a:pt x="334" y="6651"/>
                  </a:cubicBezTo>
                  <a:cubicBezTo>
                    <a:pt x="334" y="6651"/>
                    <a:pt x="382" y="7830"/>
                    <a:pt x="251" y="8759"/>
                  </a:cubicBezTo>
                  <a:cubicBezTo>
                    <a:pt x="120" y="9675"/>
                    <a:pt x="1" y="10413"/>
                    <a:pt x="465" y="11247"/>
                  </a:cubicBezTo>
                  <a:cubicBezTo>
                    <a:pt x="865" y="11984"/>
                    <a:pt x="2131" y="12311"/>
                    <a:pt x="2995" y="12311"/>
                  </a:cubicBezTo>
                  <a:cubicBezTo>
                    <a:pt x="3108" y="12311"/>
                    <a:pt x="3214" y="12306"/>
                    <a:pt x="3311" y="12295"/>
                  </a:cubicBezTo>
                  <a:cubicBezTo>
                    <a:pt x="4144" y="12211"/>
                    <a:pt x="4966" y="11509"/>
                    <a:pt x="4966" y="11509"/>
                  </a:cubicBezTo>
                  <a:lnTo>
                    <a:pt x="6502" y="10723"/>
                  </a:lnTo>
                  <a:cubicBezTo>
                    <a:pt x="6502" y="10723"/>
                    <a:pt x="7335" y="10068"/>
                    <a:pt x="7764" y="9628"/>
                  </a:cubicBezTo>
                  <a:cubicBezTo>
                    <a:pt x="8204" y="9187"/>
                    <a:pt x="7930" y="8568"/>
                    <a:pt x="7930" y="8568"/>
                  </a:cubicBezTo>
                  <a:cubicBezTo>
                    <a:pt x="7930" y="8568"/>
                    <a:pt x="8538" y="8151"/>
                    <a:pt x="8597" y="7532"/>
                  </a:cubicBezTo>
                  <a:cubicBezTo>
                    <a:pt x="8657" y="6901"/>
                    <a:pt x="8204" y="6568"/>
                    <a:pt x="8204" y="6568"/>
                  </a:cubicBezTo>
                  <a:lnTo>
                    <a:pt x="8299" y="5913"/>
                  </a:lnTo>
                  <a:cubicBezTo>
                    <a:pt x="8383" y="5246"/>
                    <a:pt x="7752" y="4758"/>
                    <a:pt x="7752" y="4758"/>
                  </a:cubicBezTo>
                  <a:cubicBezTo>
                    <a:pt x="7752" y="4758"/>
                    <a:pt x="7859" y="4341"/>
                    <a:pt x="7728" y="3675"/>
                  </a:cubicBezTo>
                  <a:cubicBezTo>
                    <a:pt x="7597" y="3020"/>
                    <a:pt x="6894" y="2758"/>
                    <a:pt x="6894" y="2758"/>
                  </a:cubicBezTo>
                  <a:cubicBezTo>
                    <a:pt x="6894" y="2758"/>
                    <a:pt x="7859" y="1972"/>
                    <a:pt x="7990" y="1365"/>
                  </a:cubicBezTo>
                  <a:cubicBezTo>
                    <a:pt x="8121" y="746"/>
                    <a:pt x="7621" y="79"/>
                    <a:pt x="7287" y="7"/>
                  </a:cubicBezTo>
                  <a:cubicBezTo>
                    <a:pt x="7270" y="3"/>
                    <a:pt x="7254" y="1"/>
                    <a:pt x="72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54"/>
            <p:cNvSpPr/>
            <p:nvPr/>
          </p:nvSpPr>
          <p:spPr>
            <a:xfrm>
              <a:off x="3477200" y="2096950"/>
              <a:ext cx="181300" cy="258350"/>
            </a:xfrm>
            <a:custGeom>
              <a:avLst/>
              <a:gdLst/>
              <a:ahLst/>
              <a:cxnLst/>
              <a:rect l="l" t="t" r="r" b="b"/>
              <a:pathLst>
                <a:path w="7252" h="10334" extrusionOk="0">
                  <a:moveTo>
                    <a:pt x="2086" y="1"/>
                  </a:moveTo>
                  <a:cubicBezTo>
                    <a:pt x="2012" y="1"/>
                    <a:pt x="1939" y="14"/>
                    <a:pt x="1870" y="43"/>
                  </a:cubicBezTo>
                  <a:cubicBezTo>
                    <a:pt x="1513" y="198"/>
                    <a:pt x="1239" y="650"/>
                    <a:pt x="1311" y="983"/>
                  </a:cubicBezTo>
                  <a:cubicBezTo>
                    <a:pt x="1382" y="1317"/>
                    <a:pt x="1513" y="1817"/>
                    <a:pt x="1513" y="1817"/>
                  </a:cubicBezTo>
                  <a:cubicBezTo>
                    <a:pt x="1513" y="1817"/>
                    <a:pt x="525" y="2174"/>
                    <a:pt x="298" y="2603"/>
                  </a:cubicBezTo>
                  <a:cubicBezTo>
                    <a:pt x="72" y="3031"/>
                    <a:pt x="1" y="3805"/>
                    <a:pt x="858" y="4043"/>
                  </a:cubicBezTo>
                  <a:cubicBezTo>
                    <a:pt x="751" y="4472"/>
                    <a:pt x="394" y="5174"/>
                    <a:pt x="1132" y="5627"/>
                  </a:cubicBezTo>
                  <a:cubicBezTo>
                    <a:pt x="751" y="5734"/>
                    <a:pt x="549" y="5805"/>
                    <a:pt x="632" y="6079"/>
                  </a:cubicBezTo>
                  <a:cubicBezTo>
                    <a:pt x="703" y="6365"/>
                    <a:pt x="679" y="6913"/>
                    <a:pt x="906" y="6972"/>
                  </a:cubicBezTo>
                  <a:cubicBezTo>
                    <a:pt x="1132" y="7020"/>
                    <a:pt x="1608" y="7175"/>
                    <a:pt x="1608" y="7175"/>
                  </a:cubicBezTo>
                  <a:cubicBezTo>
                    <a:pt x="1608" y="7175"/>
                    <a:pt x="1203" y="7984"/>
                    <a:pt x="1561" y="8234"/>
                  </a:cubicBezTo>
                  <a:cubicBezTo>
                    <a:pt x="1918" y="8484"/>
                    <a:pt x="2906" y="8865"/>
                    <a:pt x="3001" y="8889"/>
                  </a:cubicBezTo>
                  <a:cubicBezTo>
                    <a:pt x="3108" y="8913"/>
                    <a:pt x="3906" y="9115"/>
                    <a:pt x="3906" y="9115"/>
                  </a:cubicBezTo>
                  <a:cubicBezTo>
                    <a:pt x="3906" y="9115"/>
                    <a:pt x="3858" y="9925"/>
                    <a:pt x="4442" y="10151"/>
                  </a:cubicBezTo>
                  <a:cubicBezTo>
                    <a:pt x="4852" y="10310"/>
                    <a:pt x="5121" y="10334"/>
                    <a:pt x="5245" y="10334"/>
                  </a:cubicBezTo>
                  <a:cubicBezTo>
                    <a:pt x="5297" y="10334"/>
                    <a:pt x="5323" y="10330"/>
                    <a:pt x="5323" y="10330"/>
                  </a:cubicBezTo>
                  <a:cubicBezTo>
                    <a:pt x="5323" y="10330"/>
                    <a:pt x="5752" y="10151"/>
                    <a:pt x="6240" y="9270"/>
                  </a:cubicBezTo>
                  <a:cubicBezTo>
                    <a:pt x="6716" y="8389"/>
                    <a:pt x="7252" y="7294"/>
                    <a:pt x="7014" y="6389"/>
                  </a:cubicBezTo>
                  <a:cubicBezTo>
                    <a:pt x="6787" y="5484"/>
                    <a:pt x="6823" y="5079"/>
                    <a:pt x="6895" y="4639"/>
                  </a:cubicBezTo>
                  <a:cubicBezTo>
                    <a:pt x="6966" y="4210"/>
                    <a:pt x="6930" y="3722"/>
                    <a:pt x="6823" y="3436"/>
                  </a:cubicBezTo>
                  <a:cubicBezTo>
                    <a:pt x="6704" y="3138"/>
                    <a:pt x="6085" y="1769"/>
                    <a:pt x="6085" y="1769"/>
                  </a:cubicBezTo>
                  <a:cubicBezTo>
                    <a:pt x="6085" y="1769"/>
                    <a:pt x="4894" y="1591"/>
                    <a:pt x="4668" y="1591"/>
                  </a:cubicBezTo>
                  <a:cubicBezTo>
                    <a:pt x="4442" y="1591"/>
                    <a:pt x="3680" y="1507"/>
                    <a:pt x="3680" y="1507"/>
                  </a:cubicBezTo>
                  <a:cubicBezTo>
                    <a:pt x="3680" y="1507"/>
                    <a:pt x="3144" y="912"/>
                    <a:pt x="2906" y="531"/>
                  </a:cubicBezTo>
                  <a:cubicBezTo>
                    <a:pt x="2706" y="216"/>
                    <a:pt x="2383" y="1"/>
                    <a:pt x="20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54"/>
            <p:cNvSpPr/>
            <p:nvPr/>
          </p:nvSpPr>
          <p:spPr>
            <a:xfrm>
              <a:off x="2881300" y="1865250"/>
              <a:ext cx="625100" cy="619150"/>
            </a:xfrm>
            <a:custGeom>
              <a:avLst/>
              <a:gdLst/>
              <a:ahLst/>
              <a:cxnLst/>
              <a:rect l="l" t="t" r="r" b="b"/>
              <a:pathLst>
                <a:path w="25004" h="24766" extrusionOk="0">
                  <a:moveTo>
                    <a:pt x="5001" y="0"/>
                  </a:moveTo>
                  <a:cubicBezTo>
                    <a:pt x="5001" y="0"/>
                    <a:pt x="5239" y="1977"/>
                    <a:pt x="5049" y="3131"/>
                  </a:cubicBezTo>
                  <a:cubicBezTo>
                    <a:pt x="4846" y="4286"/>
                    <a:pt x="4727" y="5132"/>
                    <a:pt x="4549" y="5584"/>
                  </a:cubicBezTo>
                  <a:cubicBezTo>
                    <a:pt x="4370" y="6037"/>
                    <a:pt x="4275" y="6179"/>
                    <a:pt x="4370" y="6858"/>
                  </a:cubicBezTo>
                  <a:cubicBezTo>
                    <a:pt x="4453" y="7537"/>
                    <a:pt x="4370" y="7858"/>
                    <a:pt x="3727" y="8680"/>
                  </a:cubicBezTo>
                  <a:cubicBezTo>
                    <a:pt x="3096" y="9489"/>
                    <a:pt x="1370" y="12037"/>
                    <a:pt x="1370" y="12037"/>
                  </a:cubicBezTo>
                  <a:lnTo>
                    <a:pt x="1" y="14359"/>
                  </a:lnTo>
                  <a:cubicBezTo>
                    <a:pt x="1" y="14359"/>
                    <a:pt x="274" y="15181"/>
                    <a:pt x="227" y="16133"/>
                  </a:cubicBezTo>
                  <a:cubicBezTo>
                    <a:pt x="227" y="16133"/>
                    <a:pt x="1001" y="16407"/>
                    <a:pt x="679" y="17943"/>
                  </a:cubicBezTo>
                  <a:cubicBezTo>
                    <a:pt x="679" y="17943"/>
                    <a:pt x="2048" y="19038"/>
                    <a:pt x="405" y="19943"/>
                  </a:cubicBezTo>
                  <a:cubicBezTo>
                    <a:pt x="405" y="19943"/>
                    <a:pt x="727" y="20395"/>
                    <a:pt x="501" y="20765"/>
                  </a:cubicBezTo>
                  <a:cubicBezTo>
                    <a:pt x="501" y="20765"/>
                    <a:pt x="2251" y="21181"/>
                    <a:pt x="4453" y="21717"/>
                  </a:cubicBezTo>
                  <a:cubicBezTo>
                    <a:pt x="6668" y="22253"/>
                    <a:pt x="8228" y="22670"/>
                    <a:pt x="8228" y="22670"/>
                  </a:cubicBezTo>
                  <a:cubicBezTo>
                    <a:pt x="8228" y="22670"/>
                    <a:pt x="11276" y="22812"/>
                    <a:pt x="12585" y="24765"/>
                  </a:cubicBezTo>
                  <a:cubicBezTo>
                    <a:pt x="12585" y="24765"/>
                    <a:pt x="12240" y="24229"/>
                    <a:pt x="13728" y="23217"/>
                  </a:cubicBezTo>
                  <a:cubicBezTo>
                    <a:pt x="15217" y="22205"/>
                    <a:pt x="18455" y="20360"/>
                    <a:pt x="18455" y="20360"/>
                  </a:cubicBezTo>
                  <a:cubicBezTo>
                    <a:pt x="18455" y="20360"/>
                    <a:pt x="23408" y="18669"/>
                    <a:pt x="24408" y="14442"/>
                  </a:cubicBezTo>
                  <a:cubicBezTo>
                    <a:pt x="24408" y="14442"/>
                    <a:pt x="24468" y="13276"/>
                    <a:pt x="24730" y="13133"/>
                  </a:cubicBezTo>
                  <a:cubicBezTo>
                    <a:pt x="24730" y="13133"/>
                    <a:pt x="23682" y="12906"/>
                    <a:pt x="24004" y="12085"/>
                  </a:cubicBezTo>
                  <a:cubicBezTo>
                    <a:pt x="24313" y="11263"/>
                    <a:pt x="25004" y="11216"/>
                    <a:pt x="25004" y="11216"/>
                  </a:cubicBezTo>
                  <a:cubicBezTo>
                    <a:pt x="25004" y="11216"/>
                    <a:pt x="24039" y="10037"/>
                    <a:pt x="23277" y="9454"/>
                  </a:cubicBezTo>
                  <a:cubicBezTo>
                    <a:pt x="22515" y="8867"/>
                    <a:pt x="21440" y="8084"/>
                    <a:pt x="21283" y="8084"/>
                  </a:cubicBezTo>
                  <a:cubicBezTo>
                    <a:pt x="21281" y="8084"/>
                    <a:pt x="21279" y="8084"/>
                    <a:pt x="21277" y="8084"/>
                  </a:cubicBezTo>
                  <a:cubicBezTo>
                    <a:pt x="21276" y="8085"/>
                    <a:pt x="21274" y="8085"/>
                    <a:pt x="21273" y="8085"/>
                  </a:cubicBezTo>
                  <a:cubicBezTo>
                    <a:pt x="21094" y="8085"/>
                    <a:pt x="18125" y="6746"/>
                    <a:pt x="17181" y="4858"/>
                  </a:cubicBezTo>
                  <a:cubicBezTo>
                    <a:pt x="16229" y="2953"/>
                    <a:pt x="15360" y="953"/>
                    <a:pt x="15360" y="953"/>
                  </a:cubicBezTo>
                  <a:lnTo>
                    <a:pt x="14181" y="631"/>
                  </a:lnTo>
                  <a:lnTo>
                    <a:pt x="11180" y="1226"/>
                  </a:lnTo>
                  <a:lnTo>
                    <a:pt x="50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54"/>
            <p:cNvSpPr/>
            <p:nvPr/>
          </p:nvSpPr>
          <p:spPr>
            <a:xfrm>
              <a:off x="2736925" y="1087100"/>
              <a:ext cx="834375" cy="825500"/>
            </a:xfrm>
            <a:custGeom>
              <a:avLst/>
              <a:gdLst/>
              <a:ahLst/>
              <a:cxnLst/>
              <a:rect l="l" t="t" r="r" b="b"/>
              <a:pathLst>
                <a:path w="33375" h="33020" extrusionOk="0">
                  <a:moveTo>
                    <a:pt x="15565" y="0"/>
                  </a:moveTo>
                  <a:cubicBezTo>
                    <a:pt x="15401" y="0"/>
                    <a:pt x="15215" y="8"/>
                    <a:pt x="15003" y="27"/>
                  </a:cubicBezTo>
                  <a:cubicBezTo>
                    <a:pt x="13943" y="122"/>
                    <a:pt x="12979" y="1134"/>
                    <a:pt x="12979" y="1134"/>
                  </a:cubicBezTo>
                  <a:cubicBezTo>
                    <a:pt x="12979" y="1134"/>
                    <a:pt x="12169" y="1372"/>
                    <a:pt x="10431" y="2337"/>
                  </a:cubicBezTo>
                  <a:cubicBezTo>
                    <a:pt x="8704" y="3289"/>
                    <a:pt x="7026" y="7290"/>
                    <a:pt x="7026" y="7290"/>
                  </a:cubicBezTo>
                  <a:lnTo>
                    <a:pt x="7026" y="9111"/>
                  </a:lnTo>
                  <a:cubicBezTo>
                    <a:pt x="7026" y="9111"/>
                    <a:pt x="7169" y="9981"/>
                    <a:pt x="7311" y="11136"/>
                  </a:cubicBezTo>
                  <a:cubicBezTo>
                    <a:pt x="7454" y="12290"/>
                    <a:pt x="6871" y="15315"/>
                    <a:pt x="6871" y="15315"/>
                  </a:cubicBezTo>
                  <a:cubicBezTo>
                    <a:pt x="6871" y="15315"/>
                    <a:pt x="6585" y="16660"/>
                    <a:pt x="5573" y="18303"/>
                  </a:cubicBezTo>
                  <a:cubicBezTo>
                    <a:pt x="4561" y="19601"/>
                    <a:pt x="3513" y="21565"/>
                    <a:pt x="3263" y="22387"/>
                  </a:cubicBezTo>
                  <a:cubicBezTo>
                    <a:pt x="3025" y="23220"/>
                    <a:pt x="2358" y="25518"/>
                    <a:pt x="2358" y="25518"/>
                  </a:cubicBezTo>
                  <a:cubicBezTo>
                    <a:pt x="2358" y="25518"/>
                    <a:pt x="1751" y="26673"/>
                    <a:pt x="1489" y="27340"/>
                  </a:cubicBezTo>
                  <a:cubicBezTo>
                    <a:pt x="1215" y="28019"/>
                    <a:pt x="1" y="29602"/>
                    <a:pt x="1" y="29602"/>
                  </a:cubicBezTo>
                  <a:lnTo>
                    <a:pt x="203" y="29662"/>
                  </a:lnTo>
                  <a:cubicBezTo>
                    <a:pt x="1334" y="29293"/>
                    <a:pt x="2454" y="28876"/>
                    <a:pt x="3561" y="28435"/>
                  </a:cubicBezTo>
                  <a:cubicBezTo>
                    <a:pt x="5216" y="27769"/>
                    <a:pt x="7121" y="27221"/>
                    <a:pt x="8502" y="26066"/>
                  </a:cubicBezTo>
                  <a:cubicBezTo>
                    <a:pt x="8646" y="25944"/>
                    <a:pt x="8795" y="25892"/>
                    <a:pt x="8937" y="25892"/>
                  </a:cubicBezTo>
                  <a:cubicBezTo>
                    <a:pt x="9332" y="25892"/>
                    <a:pt x="9666" y="26300"/>
                    <a:pt x="9657" y="26721"/>
                  </a:cubicBezTo>
                  <a:cubicBezTo>
                    <a:pt x="9859" y="26602"/>
                    <a:pt x="10050" y="26495"/>
                    <a:pt x="10240" y="26376"/>
                  </a:cubicBezTo>
                  <a:cubicBezTo>
                    <a:pt x="10375" y="26296"/>
                    <a:pt x="10511" y="26261"/>
                    <a:pt x="10641" y="26261"/>
                  </a:cubicBezTo>
                  <a:cubicBezTo>
                    <a:pt x="11308" y="26261"/>
                    <a:pt x="11821" y="27170"/>
                    <a:pt x="11133" y="27578"/>
                  </a:cubicBezTo>
                  <a:cubicBezTo>
                    <a:pt x="10967" y="27673"/>
                    <a:pt x="10788" y="27769"/>
                    <a:pt x="10621" y="27864"/>
                  </a:cubicBezTo>
                  <a:cubicBezTo>
                    <a:pt x="10633" y="28054"/>
                    <a:pt x="10562" y="28245"/>
                    <a:pt x="10383" y="28388"/>
                  </a:cubicBezTo>
                  <a:cubicBezTo>
                    <a:pt x="10502" y="28328"/>
                    <a:pt x="10621" y="28269"/>
                    <a:pt x="10729" y="28209"/>
                  </a:cubicBezTo>
                  <a:cubicBezTo>
                    <a:pt x="10834" y="28155"/>
                    <a:pt x="10936" y="28131"/>
                    <a:pt x="11032" y="28131"/>
                  </a:cubicBezTo>
                  <a:cubicBezTo>
                    <a:pt x="11639" y="28131"/>
                    <a:pt x="11998" y="29085"/>
                    <a:pt x="11443" y="29507"/>
                  </a:cubicBezTo>
                  <a:cubicBezTo>
                    <a:pt x="11407" y="29531"/>
                    <a:pt x="11371" y="29554"/>
                    <a:pt x="11348" y="29578"/>
                  </a:cubicBezTo>
                  <a:cubicBezTo>
                    <a:pt x="11443" y="29697"/>
                    <a:pt x="11502" y="29852"/>
                    <a:pt x="11514" y="30019"/>
                  </a:cubicBezTo>
                  <a:cubicBezTo>
                    <a:pt x="11681" y="30138"/>
                    <a:pt x="11788" y="30316"/>
                    <a:pt x="11824" y="30519"/>
                  </a:cubicBezTo>
                  <a:cubicBezTo>
                    <a:pt x="11895" y="30495"/>
                    <a:pt x="11967" y="30471"/>
                    <a:pt x="12038" y="30447"/>
                  </a:cubicBezTo>
                  <a:cubicBezTo>
                    <a:pt x="12112" y="30426"/>
                    <a:pt x="12184" y="30416"/>
                    <a:pt x="12255" y="30416"/>
                  </a:cubicBezTo>
                  <a:cubicBezTo>
                    <a:pt x="12858" y="30416"/>
                    <a:pt x="13311" y="31135"/>
                    <a:pt x="12895" y="31614"/>
                  </a:cubicBezTo>
                  <a:cubicBezTo>
                    <a:pt x="12967" y="31650"/>
                    <a:pt x="13026" y="31698"/>
                    <a:pt x="13074" y="31745"/>
                  </a:cubicBezTo>
                  <a:cubicBezTo>
                    <a:pt x="13145" y="31733"/>
                    <a:pt x="13217" y="31710"/>
                    <a:pt x="13288" y="31698"/>
                  </a:cubicBezTo>
                  <a:cubicBezTo>
                    <a:pt x="13346" y="31683"/>
                    <a:pt x="13405" y="31676"/>
                    <a:pt x="13463" y="31676"/>
                  </a:cubicBezTo>
                  <a:cubicBezTo>
                    <a:pt x="13787" y="31676"/>
                    <a:pt x="14099" y="31888"/>
                    <a:pt x="14241" y="32150"/>
                  </a:cubicBezTo>
                  <a:lnTo>
                    <a:pt x="14288" y="32150"/>
                  </a:lnTo>
                  <a:cubicBezTo>
                    <a:pt x="14314" y="32148"/>
                    <a:pt x="14339" y="32147"/>
                    <a:pt x="14363" y="32147"/>
                  </a:cubicBezTo>
                  <a:cubicBezTo>
                    <a:pt x="14872" y="32147"/>
                    <a:pt x="15120" y="32610"/>
                    <a:pt x="15074" y="33019"/>
                  </a:cubicBezTo>
                  <a:lnTo>
                    <a:pt x="18563" y="32448"/>
                  </a:lnTo>
                  <a:lnTo>
                    <a:pt x="24242" y="30852"/>
                  </a:lnTo>
                  <a:lnTo>
                    <a:pt x="32469" y="28590"/>
                  </a:lnTo>
                  <a:cubicBezTo>
                    <a:pt x="32469" y="28590"/>
                    <a:pt x="31505" y="28209"/>
                    <a:pt x="31362" y="28209"/>
                  </a:cubicBezTo>
                  <a:cubicBezTo>
                    <a:pt x="31219" y="28209"/>
                    <a:pt x="32422" y="27876"/>
                    <a:pt x="32422" y="27876"/>
                  </a:cubicBezTo>
                  <a:lnTo>
                    <a:pt x="31362" y="27638"/>
                  </a:lnTo>
                  <a:cubicBezTo>
                    <a:pt x="33326" y="26530"/>
                    <a:pt x="33374" y="24840"/>
                    <a:pt x="33374" y="24840"/>
                  </a:cubicBezTo>
                  <a:lnTo>
                    <a:pt x="33374" y="24840"/>
                  </a:lnTo>
                  <a:cubicBezTo>
                    <a:pt x="32623" y="25856"/>
                    <a:pt x="31750" y="26137"/>
                    <a:pt x="30975" y="26137"/>
                  </a:cubicBezTo>
                  <a:cubicBezTo>
                    <a:pt x="30461" y="26137"/>
                    <a:pt x="29989" y="26013"/>
                    <a:pt x="29624" y="25899"/>
                  </a:cubicBezTo>
                  <a:cubicBezTo>
                    <a:pt x="28719" y="25614"/>
                    <a:pt x="27850" y="24030"/>
                    <a:pt x="27850" y="24030"/>
                  </a:cubicBezTo>
                  <a:cubicBezTo>
                    <a:pt x="27850" y="24030"/>
                    <a:pt x="27362" y="23589"/>
                    <a:pt x="27171" y="23256"/>
                  </a:cubicBezTo>
                  <a:cubicBezTo>
                    <a:pt x="26981" y="22923"/>
                    <a:pt x="26504" y="18827"/>
                    <a:pt x="26504" y="18827"/>
                  </a:cubicBezTo>
                  <a:cubicBezTo>
                    <a:pt x="26504" y="18827"/>
                    <a:pt x="26576" y="17732"/>
                    <a:pt x="26600" y="16767"/>
                  </a:cubicBezTo>
                  <a:cubicBezTo>
                    <a:pt x="26623" y="15791"/>
                    <a:pt x="25492" y="12290"/>
                    <a:pt x="25492" y="12290"/>
                  </a:cubicBezTo>
                  <a:lnTo>
                    <a:pt x="24528" y="10314"/>
                  </a:lnTo>
                  <a:lnTo>
                    <a:pt x="23468" y="4885"/>
                  </a:lnTo>
                  <a:cubicBezTo>
                    <a:pt x="23468" y="4885"/>
                    <a:pt x="23135" y="4159"/>
                    <a:pt x="21932" y="2527"/>
                  </a:cubicBezTo>
                  <a:cubicBezTo>
                    <a:pt x="20730" y="884"/>
                    <a:pt x="16491" y="122"/>
                    <a:pt x="16491" y="122"/>
                  </a:cubicBezTo>
                  <a:cubicBezTo>
                    <a:pt x="16491" y="122"/>
                    <a:pt x="16217" y="0"/>
                    <a:pt x="155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54"/>
            <p:cNvSpPr/>
            <p:nvPr/>
          </p:nvSpPr>
          <p:spPr>
            <a:xfrm>
              <a:off x="2996500" y="1631875"/>
              <a:ext cx="479250" cy="280725"/>
            </a:xfrm>
            <a:custGeom>
              <a:avLst/>
              <a:gdLst/>
              <a:ahLst/>
              <a:cxnLst/>
              <a:rect l="l" t="t" r="r" b="b"/>
              <a:pathLst>
                <a:path w="19170" h="11229" extrusionOk="0">
                  <a:moveTo>
                    <a:pt x="5132" y="1"/>
                  </a:moveTo>
                  <a:cubicBezTo>
                    <a:pt x="4810" y="465"/>
                    <a:pt x="4477" y="917"/>
                    <a:pt x="4132" y="1358"/>
                  </a:cubicBezTo>
                  <a:cubicBezTo>
                    <a:pt x="3405" y="2441"/>
                    <a:pt x="2667" y="3513"/>
                    <a:pt x="1846" y="4537"/>
                  </a:cubicBezTo>
                  <a:cubicBezTo>
                    <a:pt x="1682" y="4739"/>
                    <a:pt x="1487" y="4825"/>
                    <a:pt x="1299" y="4825"/>
                  </a:cubicBezTo>
                  <a:cubicBezTo>
                    <a:pt x="1254" y="4825"/>
                    <a:pt x="1210" y="4820"/>
                    <a:pt x="1167" y="4811"/>
                  </a:cubicBezTo>
                  <a:cubicBezTo>
                    <a:pt x="1108" y="4858"/>
                    <a:pt x="1060" y="4918"/>
                    <a:pt x="1012" y="4977"/>
                  </a:cubicBezTo>
                  <a:cubicBezTo>
                    <a:pt x="1131" y="5251"/>
                    <a:pt x="1084" y="5585"/>
                    <a:pt x="750" y="5787"/>
                  </a:cubicBezTo>
                  <a:cubicBezTo>
                    <a:pt x="584" y="5882"/>
                    <a:pt x="405" y="5978"/>
                    <a:pt x="238" y="6073"/>
                  </a:cubicBezTo>
                  <a:cubicBezTo>
                    <a:pt x="250" y="6263"/>
                    <a:pt x="179" y="6454"/>
                    <a:pt x="0" y="6597"/>
                  </a:cubicBezTo>
                  <a:cubicBezTo>
                    <a:pt x="119" y="6537"/>
                    <a:pt x="238" y="6478"/>
                    <a:pt x="346" y="6418"/>
                  </a:cubicBezTo>
                  <a:cubicBezTo>
                    <a:pt x="451" y="6364"/>
                    <a:pt x="553" y="6340"/>
                    <a:pt x="649" y="6340"/>
                  </a:cubicBezTo>
                  <a:cubicBezTo>
                    <a:pt x="1256" y="6340"/>
                    <a:pt x="1615" y="7294"/>
                    <a:pt x="1060" y="7716"/>
                  </a:cubicBezTo>
                  <a:cubicBezTo>
                    <a:pt x="1024" y="7740"/>
                    <a:pt x="988" y="7763"/>
                    <a:pt x="965" y="7787"/>
                  </a:cubicBezTo>
                  <a:cubicBezTo>
                    <a:pt x="1060" y="7906"/>
                    <a:pt x="1119" y="8061"/>
                    <a:pt x="1131" y="8228"/>
                  </a:cubicBezTo>
                  <a:cubicBezTo>
                    <a:pt x="1298" y="8347"/>
                    <a:pt x="1405" y="8525"/>
                    <a:pt x="1441" y="8728"/>
                  </a:cubicBezTo>
                  <a:cubicBezTo>
                    <a:pt x="1512" y="8704"/>
                    <a:pt x="1584" y="8680"/>
                    <a:pt x="1655" y="8656"/>
                  </a:cubicBezTo>
                  <a:cubicBezTo>
                    <a:pt x="1729" y="8635"/>
                    <a:pt x="1801" y="8625"/>
                    <a:pt x="1872" y="8625"/>
                  </a:cubicBezTo>
                  <a:cubicBezTo>
                    <a:pt x="2475" y="8625"/>
                    <a:pt x="2928" y="9344"/>
                    <a:pt x="2512" y="9823"/>
                  </a:cubicBezTo>
                  <a:cubicBezTo>
                    <a:pt x="2584" y="9859"/>
                    <a:pt x="2643" y="9907"/>
                    <a:pt x="2691" y="9954"/>
                  </a:cubicBezTo>
                  <a:cubicBezTo>
                    <a:pt x="2762" y="9942"/>
                    <a:pt x="2834" y="9919"/>
                    <a:pt x="2905" y="9907"/>
                  </a:cubicBezTo>
                  <a:cubicBezTo>
                    <a:pt x="2963" y="9892"/>
                    <a:pt x="3022" y="9885"/>
                    <a:pt x="3080" y="9885"/>
                  </a:cubicBezTo>
                  <a:cubicBezTo>
                    <a:pt x="3404" y="9885"/>
                    <a:pt x="3716" y="10097"/>
                    <a:pt x="3858" y="10359"/>
                  </a:cubicBezTo>
                  <a:lnTo>
                    <a:pt x="3905" y="10359"/>
                  </a:lnTo>
                  <a:cubicBezTo>
                    <a:pt x="3931" y="10357"/>
                    <a:pt x="3956" y="10356"/>
                    <a:pt x="3980" y="10356"/>
                  </a:cubicBezTo>
                  <a:cubicBezTo>
                    <a:pt x="4489" y="10356"/>
                    <a:pt x="4737" y="10819"/>
                    <a:pt x="4691" y="11228"/>
                  </a:cubicBezTo>
                  <a:lnTo>
                    <a:pt x="8180" y="10657"/>
                  </a:lnTo>
                  <a:lnTo>
                    <a:pt x="13859" y="9061"/>
                  </a:lnTo>
                  <a:lnTo>
                    <a:pt x="19169" y="7609"/>
                  </a:lnTo>
                  <a:cubicBezTo>
                    <a:pt x="19003" y="7525"/>
                    <a:pt x="18836" y="7454"/>
                    <a:pt x="18681" y="7347"/>
                  </a:cubicBezTo>
                  <a:cubicBezTo>
                    <a:pt x="18395" y="7180"/>
                    <a:pt x="18348" y="6775"/>
                    <a:pt x="18467" y="6478"/>
                  </a:cubicBezTo>
                  <a:cubicBezTo>
                    <a:pt x="18229" y="6430"/>
                    <a:pt x="17991" y="6370"/>
                    <a:pt x="17752" y="6287"/>
                  </a:cubicBezTo>
                  <a:cubicBezTo>
                    <a:pt x="17562" y="6216"/>
                    <a:pt x="17431" y="6085"/>
                    <a:pt x="17371" y="5930"/>
                  </a:cubicBezTo>
                  <a:cubicBezTo>
                    <a:pt x="17002" y="5930"/>
                    <a:pt x="16633" y="5930"/>
                    <a:pt x="16252" y="5894"/>
                  </a:cubicBezTo>
                  <a:cubicBezTo>
                    <a:pt x="15586" y="5847"/>
                    <a:pt x="15455" y="4918"/>
                    <a:pt x="15931" y="4561"/>
                  </a:cubicBezTo>
                  <a:cubicBezTo>
                    <a:pt x="15967" y="4537"/>
                    <a:pt x="16002" y="4513"/>
                    <a:pt x="16038" y="4489"/>
                  </a:cubicBezTo>
                  <a:cubicBezTo>
                    <a:pt x="15919" y="4346"/>
                    <a:pt x="15371" y="4037"/>
                    <a:pt x="15371" y="3846"/>
                  </a:cubicBezTo>
                  <a:cubicBezTo>
                    <a:pt x="14720" y="3929"/>
                    <a:pt x="14220" y="4091"/>
                    <a:pt x="13699" y="4091"/>
                  </a:cubicBezTo>
                  <a:cubicBezTo>
                    <a:pt x="13390" y="4091"/>
                    <a:pt x="13075" y="4034"/>
                    <a:pt x="12716" y="3870"/>
                  </a:cubicBezTo>
                  <a:cubicBezTo>
                    <a:pt x="12526" y="3787"/>
                    <a:pt x="12395" y="3632"/>
                    <a:pt x="12335" y="3442"/>
                  </a:cubicBezTo>
                  <a:cubicBezTo>
                    <a:pt x="11714" y="3481"/>
                    <a:pt x="11100" y="3504"/>
                    <a:pt x="10482" y="3504"/>
                  </a:cubicBezTo>
                  <a:cubicBezTo>
                    <a:pt x="10354" y="3504"/>
                    <a:pt x="10225" y="3503"/>
                    <a:pt x="10097" y="3501"/>
                  </a:cubicBezTo>
                  <a:cubicBezTo>
                    <a:pt x="9323" y="3477"/>
                    <a:pt x="9097" y="2668"/>
                    <a:pt x="9525" y="2239"/>
                  </a:cubicBezTo>
                  <a:lnTo>
                    <a:pt x="9525" y="2239"/>
                  </a:lnTo>
                  <a:cubicBezTo>
                    <a:pt x="9466" y="2251"/>
                    <a:pt x="9418" y="2251"/>
                    <a:pt x="9370" y="2263"/>
                  </a:cubicBezTo>
                  <a:cubicBezTo>
                    <a:pt x="9341" y="2265"/>
                    <a:pt x="9312" y="2267"/>
                    <a:pt x="9284" y="2267"/>
                  </a:cubicBezTo>
                  <a:cubicBezTo>
                    <a:pt x="8784" y="2267"/>
                    <a:pt x="8551" y="1872"/>
                    <a:pt x="8585" y="1489"/>
                  </a:cubicBezTo>
                  <a:lnTo>
                    <a:pt x="8585" y="1489"/>
                  </a:lnTo>
                  <a:cubicBezTo>
                    <a:pt x="8013" y="1572"/>
                    <a:pt x="7454" y="1656"/>
                    <a:pt x="6882" y="1751"/>
                  </a:cubicBezTo>
                  <a:cubicBezTo>
                    <a:pt x="6843" y="1757"/>
                    <a:pt x="6805" y="1760"/>
                    <a:pt x="6769" y="1760"/>
                  </a:cubicBezTo>
                  <a:cubicBezTo>
                    <a:pt x="6236" y="1760"/>
                    <a:pt x="5966" y="1137"/>
                    <a:pt x="6144" y="691"/>
                  </a:cubicBezTo>
                  <a:lnTo>
                    <a:pt x="6144" y="691"/>
                  </a:lnTo>
                  <a:cubicBezTo>
                    <a:pt x="6072" y="703"/>
                    <a:pt x="6001" y="715"/>
                    <a:pt x="5941" y="727"/>
                  </a:cubicBezTo>
                  <a:cubicBezTo>
                    <a:pt x="5903" y="733"/>
                    <a:pt x="5866" y="735"/>
                    <a:pt x="5831" y="735"/>
                  </a:cubicBezTo>
                  <a:cubicBezTo>
                    <a:pt x="5419" y="735"/>
                    <a:pt x="5165" y="373"/>
                    <a:pt x="5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54"/>
            <p:cNvSpPr/>
            <p:nvPr/>
          </p:nvSpPr>
          <p:spPr>
            <a:xfrm>
              <a:off x="2940825" y="1101450"/>
              <a:ext cx="343525" cy="111650"/>
            </a:xfrm>
            <a:custGeom>
              <a:avLst/>
              <a:gdLst/>
              <a:ahLst/>
              <a:cxnLst/>
              <a:rect l="l" t="t" r="r" b="b"/>
              <a:pathLst>
                <a:path w="13741" h="4466" extrusionOk="0">
                  <a:moveTo>
                    <a:pt x="10169" y="1"/>
                  </a:moveTo>
                  <a:cubicBezTo>
                    <a:pt x="9550" y="72"/>
                    <a:pt x="8930" y="156"/>
                    <a:pt x="8323" y="251"/>
                  </a:cubicBezTo>
                  <a:cubicBezTo>
                    <a:pt x="6847" y="501"/>
                    <a:pt x="5406" y="846"/>
                    <a:pt x="3954" y="1179"/>
                  </a:cubicBezTo>
                  <a:cubicBezTo>
                    <a:pt x="3561" y="1263"/>
                    <a:pt x="3156" y="1370"/>
                    <a:pt x="2763" y="1489"/>
                  </a:cubicBezTo>
                  <a:cubicBezTo>
                    <a:pt x="2608" y="1572"/>
                    <a:pt x="2453" y="1656"/>
                    <a:pt x="2275" y="1763"/>
                  </a:cubicBezTo>
                  <a:cubicBezTo>
                    <a:pt x="1453" y="2215"/>
                    <a:pt x="632" y="3382"/>
                    <a:pt x="1" y="4466"/>
                  </a:cubicBezTo>
                  <a:cubicBezTo>
                    <a:pt x="4082" y="2460"/>
                    <a:pt x="8688" y="1916"/>
                    <a:pt x="13289" y="1916"/>
                  </a:cubicBezTo>
                  <a:cubicBezTo>
                    <a:pt x="13440" y="1916"/>
                    <a:pt x="13590" y="1917"/>
                    <a:pt x="13741" y="1918"/>
                  </a:cubicBezTo>
                  <a:cubicBezTo>
                    <a:pt x="13050" y="1013"/>
                    <a:pt x="11455" y="382"/>
                    <a:pt x="101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54"/>
            <p:cNvSpPr/>
            <p:nvPr/>
          </p:nvSpPr>
          <p:spPr>
            <a:xfrm>
              <a:off x="2912550" y="1186125"/>
              <a:ext cx="419725" cy="140375"/>
            </a:xfrm>
            <a:custGeom>
              <a:avLst/>
              <a:gdLst/>
              <a:ahLst/>
              <a:cxnLst/>
              <a:rect l="l" t="t" r="r" b="b"/>
              <a:pathLst>
                <a:path w="16789" h="5615" extrusionOk="0">
                  <a:moveTo>
                    <a:pt x="14434" y="1"/>
                  </a:moveTo>
                  <a:cubicBezTo>
                    <a:pt x="9361" y="1"/>
                    <a:pt x="4285" y="680"/>
                    <a:pt x="1" y="3424"/>
                  </a:cubicBezTo>
                  <a:lnTo>
                    <a:pt x="1" y="5150"/>
                  </a:lnTo>
                  <a:cubicBezTo>
                    <a:pt x="1" y="5150"/>
                    <a:pt x="24" y="5329"/>
                    <a:pt x="72" y="5615"/>
                  </a:cubicBezTo>
                  <a:cubicBezTo>
                    <a:pt x="632" y="5412"/>
                    <a:pt x="1203" y="5222"/>
                    <a:pt x="1763" y="5043"/>
                  </a:cubicBezTo>
                  <a:cubicBezTo>
                    <a:pt x="3787" y="4412"/>
                    <a:pt x="5835" y="3829"/>
                    <a:pt x="7918" y="3424"/>
                  </a:cubicBezTo>
                  <a:cubicBezTo>
                    <a:pt x="10520" y="2934"/>
                    <a:pt x="13188" y="2663"/>
                    <a:pt x="15854" y="2663"/>
                  </a:cubicBezTo>
                  <a:cubicBezTo>
                    <a:pt x="16166" y="2663"/>
                    <a:pt x="16477" y="2667"/>
                    <a:pt x="16788" y="2674"/>
                  </a:cubicBezTo>
                  <a:lnTo>
                    <a:pt x="16443" y="924"/>
                  </a:lnTo>
                  <a:cubicBezTo>
                    <a:pt x="16443" y="924"/>
                    <a:pt x="16312" y="638"/>
                    <a:pt x="15919" y="19"/>
                  </a:cubicBezTo>
                  <a:cubicBezTo>
                    <a:pt x="15425" y="7"/>
                    <a:pt x="14930" y="1"/>
                    <a:pt x="144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54"/>
            <p:cNvSpPr/>
            <p:nvPr/>
          </p:nvSpPr>
          <p:spPr>
            <a:xfrm>
              <a:off x="2933100" y="1503125"/>
              <a:ext cx="1002525" cy="609625"/>
            </a:xfrm>
            <a:custGeom>
              <a:avLst/>
              <a:gdLst/>
              <a:ahLst/>
              <a:cxnLst/>
              <a:rect l="l" t="t" r="r" b="b"/>
              <a:pathLst>
                <a:path w="40101" h="24385" extrusionOk="0">
                  <a:moveTo>
                    <a:pt x="30918" y="1"/>
                  </a:moveTo>
                  <a:cubicBezTo>
                    <a:pt x="30607" y="1"/>
                    <a:pt x="30318" y="15"/>
                    <a:pt x="30099" y="55"/>
                  </a:cubicBezTo>
                  <a:cubicBezTo>
                    <a:pt x="29242" y="210"/>
                    <a:pt x="24289" y="2329"/>
                    <a:pt x="24218" y="2376"/>
                  </a:cubicBezTo>
                  <a:cubicBezTo>
                    <a:pt x="24146" y="2424"/>
                    <a:pt x="23301" y="3293"/>
                    <a:pt x="22705" y="4377"/>
                  </a:cubicBezTo>
                  <a:cubicBezTo>
                    <a:pt x="22110" y="5448"/>
                    <a:pt x="20157" y="7675"/>
                    <a:pt x="20157" y="7675"/>
                  </a:cubicBezTo>
                  <a:lnTo>
                    <a:pt x="21015" y="8818"/>
                  </a:lnTo>
                  <a:cubicBezTo>
                    <a:pt x="21015" y="8818"/>
                    <a:pt x="22479" y="9473"/>
                    <a:pt x="23658" y="9496"/>
                  </a:cubicBezTo>
                  <a:cubicBezTo>
                    <a:pt x="23669" y="9497"/>
                    <a:pt x="23680" y="9497"/>
                    <a:pt x="23691" y="9497"/>
                  </a:cubicBezTo>
                  <a:cubicBezTo>
                    <a:pt x="24864" y="9497"/>
                    <a:pt x="25682" y="8235"/>
                    <a:pt x="25682" y="8234"/>
                  </a:cubicBezTo>
                  <a:lnTo>
                    <a:pt x="25682" y="8234"/>
                  </a:lnTo>
                  <a:cubicBezTo>
                    <a:pt x="25361" y="10485"/>
                    <a:pt x="23408" y="10961"/>
                    <a:pt x="23313" y="10961"/>
                  </a:cubicBezTo>
                  <a:cubicBezTo>
                    <a:pt x="23218" y="10961"/>
                    <a:pt x="22782" y="11201"/>
                    <a:pt x="22606" y="11201"/>
                  </a:cubicBezTo>
                  <a:cubicBezTo>
                    <a:pt x="22582" y="11201"/>
                    <a:pt x="22563" y="11197"/>
                    <a:pt x="22551" y="11187"/>
                  </a:cubicBezTo>
                  <a:cubicBezTo>
                    <a:pt x="22455" y="11116"/>
                    <a:pt x="22051" y="10735"/>
                    <a:pt x="22051" y="10735"/>
                  </a:cubicBezTo>
                  <a:cubicBezTo>
                    <a:pt x="22051" y="10735"/>
                    <a:pt x="20991" y="9770"/>
                    <a:pt x="20729" y="9627"/>
                  </a:cubicBezTo>
                  <a:cubicBezTo>
                    <a:pt x="20479" y="9473"/>
                    <a:pt x="19265" y="9401"/>
                    <a:pt x="18717" y="9318"/>
                  </a:cubicBezTo>
                  <a:cubicBezTo>
                    <a:pt x="18157" y="9246"/>
                    <a:pt x="17479" y="8770"/>
                    <a:pt x="17479" y="8770"/>
                  </a:cubicBezTo>
                  <a:lnTo>
                    <a:pt x="16645" y="8413"/>
                  </a:lnTo>
                  <a:cubicBezTo>
                    <a:pt x="16645" y="8413"/>
                    <a:pt x="15931" y="8187"/>
                    <a:pt x="15907" y="8103"/>
                  </a:cubicBezTo>
                  <a:cubicBezTo>
                    <a:pt x="15883" y="8032"/>
                    <a:pt x="15050" y="7377"/>
                    <a:pt x="14573" y="7222"/>
                  </a:cubicBezTo>
                  <a:cubicBezTo>
                    <a:pt x="14085" y="7068"/>
                    <a:pt x="12978" y="6365"/>
                    <a:pt x="12978" y="6365"/>
                  </a:cubicBezTo>
                  <a:cubicBezTo>
                    <a:pt x="12978" y="6365"/>
                    <a:pt x="12954" y="6877"/>
                    <a:pt x="12978" y="6996"/>
                  </a:cubicBezTo>
                  <a:cubicBezTo>
                    <a:pt x="13002" y="7127"/>
                    <a:pt x="13288" y="8258"/>
                    <a:pt x="13585" y="8937"/>
                  </a:cubicBezTo>
                  <a:cubicBezTo>
                    <a:pt x="13883" y="9627"/>
                    <a:pt x="14823" y="13259"/>
                    <a:pt x="14823" y="13259"/>
                  </a:cubicBezTo>
                  <a:cubicBezTo>
                    <a:pt x="14823" y="13259"/>
                    <a:pt x="14192" y="13545"/>
                    <a:pt x="13764" y="13711"/>
                  </a:cubicBezTo>
                  <a:cubicBezTo>
                    <a:pt x="13335" y="13890"/>
                    <a:pt x="13085" y="14199"/>
                    <a:pt x="13085" y="14199"/>
                  </a:cubicBezTo>
                  <a:lnTo>
                    <a:pt x="12323" y="14116"/>
                  </a:lnTo>
                  <a:lnTo>
                    <a:pt x="11942" y="14247"/>
                  </a:lnTo>
                  <a:lnTo>
                    <a:pt x="11311" y="14318"/>
                  </a:lnTo>
                  <a:cubicBezTo>
                    <a:pt x="11311" y="14318"/>
                    <a:pt x="11087" y="14553"/>
                    <a:pt x="10832" y="14553"/>
                  </a:cubicBezTo>
                  <a:cubicBezTo>
                    <a:pt x="10805" y="14553"/>
                    <a:pt x="10778" y="14550"/>
                    <a:pt x="10752" y="14545"/>
                  </a:cubicBezTo>
                  <a:cubicBezTo>
                    <a:pt x="10615" y="14521"/>
                    <a:pt x="10412" y="14515"/>
                    <a:pt x="10244" y="14515"/>
                  </a:cubicBezTo>
                  <a:cubicBezTo>
                    <a:pt x="10076" y="14515"/>
                    <a:pt x="9942" y="14521"/>
                    <a:pt x="9942" y="14521"/>
                  </a:cubicBezTo>
                  <a:cubicBezTo>
                    <a:pt x="9942" y="14521"/>
                    <a:pt x="9751" y="13890"/>
                    <a:pt x="9644" y="13461"/>
                  </a:cubicBezTo>
                  <a:cubicBezTo>
                    <a:pt x="9549" y="13033"/>
                    <a:pt x="8608" y="12044"/>
                    <a:pt x="8311" y="11842"/>
                  </a:cubicBezTo>
                  <a:cubicBezTo>
                    <a:pt x="8001" y="11640"/>
                    <a:pt x="7227" y="11092"/>
                    <a:pt x="6715" y="10758"/>
                  </a:cubicBezTo>
                  <a:cubicBezTo>
                    <a:pt x="6215" y="10437"/>
                    <a:pt x="4429" y="9056"/>
                    <a:pt x="3846" y="8127"/>
                  </a:cubicBezTo>
                  <a:cubicBezTo>
                    <a:pt x="4072" y="6806"/>
                    <a:pt x="3989" y="5710"/>
                    <a:pt x="3989" y="5710"/>
                  </a:cubicBezTo>
                  <a:lnTo>
                    <a:pt x="3834" y="5305"/>
                  </a:lnTo>
                  <a:lnTo>
                    <a:pt x="2953" y="6556"/>
                  </a:lnTo>
                  <a:lnTo>
                    <a:pt x="2453" y="7198"/>
                  </a:lnTo>
                  <a:lnTo>
                    <a:pt x="2072" y="8282"/>
                  </a:lnTo>
                  <a:cubicBezTo>
                    <a:pt x="2072" y="8282"/>
                    <a:pt x="1286" y="8973"/>
                    <a:pt x="726" y="9401"/>
                  </a:cubicBezTo>
                  <a:cubicBezTo>
                    <a:pt x="179" y="9830"/>
                    <a:pt x="0" y="10842"/>
                    <a:pt x="0" y="10842"/>
                  </a:cubicBezTo>
                  <a:lnTo>
                    <a:pt x="1358" y="12652"/>
                  </a:lnTo>
                  <a:lnTo>
                    <a:pt x="3132" y="14545"/>
                  </a:lnTo>
                  <a:cubicBezTo>
                    <a:pt x="3132" y="14545"/>
                    <a:pt x="4263" y="15378"/>
                    <a:pt x="5001" y="15580"/>
                  </a:cubicBezTo>
                  <a:cubicBezTo>
                    <a:pt x="5727" y="15783"/>
                    <a:pt x="6311" y="16009"/>
                    <a:pt x="6311" y="16009"/>
                  </a:cubicBezTo>
                  <a:cubicBezTo>
                    <a:pt x="6311" y="16009"/>
                    <a:pt x="6132" y="17081"/>
                    <a:pt x="5751" y="18236"/>
                  </a:cubicBezTo>
                  <a:cubicBezTo>
                    <a:pt x="5533" y="18924"/>
                    <a:pt x="4747" y="19065"/>
                    <a:pt x="4139" y="19065"/>
                  </a:cubicBezTo>
                  <a:cubicBezTo>
                    <a:pt x="3717" y="19065"/>
                    <a:pt x="3382" y="18998"/>
                    <a:pt x="3382" y="18998"/>
                  </a:cubicBezTo>
                  <a:lnTo>
                    <a:pt x="3382" y="18998"/>
                  </a:lnTo>
                  <a:cubicBezTo>
                    <a:pt x="3382" y="18998"/>
                    <a:pt x="4763" y="19783"/>
                    <a:pt x="5406" y="19879"/>
                  </a:cubicBezTo>
                  <a:cubicBezTo>
                    <a:pt x="5473" y="19889"/>
                    <a:pt x="5547" y="19894"/>
                    <a:pt x="5626" y="19894"/>
                  </a:cubicBezTo>
                  <a:cubicBezTo>
                    <a:pt x="6291" y="19894"/>
                    <a:pt x="7318" y="19550"/>
                    <a:pt x="7680" y="19093"/>
                  </a:cubicBezTo>
                  <a:cubicBezTo>
                    <a:pt x="8085" y="18593"/>
                    <a:pt x="8227" y="18617"/>
                    <a:pt x="8763" y="18390"/>
                  </a:cubicBezTo>
                  <a:cubicBezTo>
                    <a:pt x="9287" y="18164"/>
                    <a:pt x="9787" y="17747"/>
                    <a:pt x="9894" y="17605"/>
                  </a:cubicBezTo>
                  <a:cubicBezTo>
                    <a:pt x="9955" y="17618"/>
                    <a:pt x="10011" y="17624"/>
                    <a:pt x="10064" y="17624"/>
                  </a:cubicBezTo>
                  <a:cubicBezTo>
                    <a:pt x="10430" y="17624"/>
                    <a:pt x="10591" y="17320"/>
                    <a:pt x="10632" y="17081"/>
                  </a:cubicBezTo>
                  <a:cubicBezTo>
                    <a:pt x="11109" y="17045"/>
                    <a:pt x="11085" y="16997"/>
                    <a:pt x="11192" y="16723"/>
                  </a:cubicBezTo>
                  <a:cubicBezTo>
                    <a:pt x="12335" y="16640"/>
                    <a:pt x="12728" y="16045"/>
                    <a:pt x="12728" y="16045"/>
                  </a:cubicBezTo>
                  <a:lnTo>
                    <a:pt x="13288" y="16438"/>
                  </a:lnTo>
                  <a:cubicBezTo>
                    <a:pt x="13288" y="16438"/>
                    <a:pt x="14288" y="17807"/>
                    <a:pt x="14693" y="18486"/>
                  </a:cubicBezTo>
                  <a:cubicBezTo>
                    <a:pt x="15097" y="19176"/>
                    <a:pt x="16240" y="20986"/>
                    <a:pt x="16240" y="20986"/>
                  </a:cubicBezTo>
                  <a:cubicBezTo>
                    <a:pt x="16240" y="20986"/>
                    <a:pt x="16824" y="21819"/>
                    <a:pt x="18860" y="22450"/>
                  </a:cubicBezTo>
                  <a:cubicBezTo>
                    <a:pt x="19803" y="22741"/>
                    <a:pt x="20593" y="22820"/>
                    <a:pt x="21170" y="22820"/>
                  </a:cubicBezTo>
                  <a:cubicBezTo>
                    <a:pt x="21845" y="22820"/>
                    <a:pt x="22229" y="22712"/>
                    <a:pt x="22229" y="22712"/>
                  </a:cubicBezTo>
                  <a:lnTo>
                    <a:pt x="22229" y="22712"/>
                  </a:lnTo>
                  <a:cubicBezTo>
                    <a:pt x="22217" y="22712"/>
                    <a:pt x="22205" y="22713"/>
                    <a:pt x="22192" y="22713"/>
                  </a:cubicBezTo>
                  <a:cubicBezTo>
                    <a:pt x="20404" y="22713"/>
                    <a:pt x="20121" y="20982"/>
                    <a:pt x="20050" y="20355"/>
                  </a:cubicBezTo>
                  <a:cubicBezTo>
                    <a:pt x="20107" y="20340"/>
                    <a:pt x="20165" y="20334"/>
                    <a:pt x="20223" y="20334"/>
                  </a:cubicBezTo>
                  <a:cubicBezTo>
                    <a:pt x="20741" y="20334"/>
                    <a:pt x="21315" y="20858"/>
                    <a:pt x="21765" y="21093"/>
                  </a:cubicBezTo>
                  <a:cubicBezTo>
                    <a:pt x="22265" y="21355"/>
                    <a:pt x="23253" y="22153"/>
                    <a:pt x="23253" y="22153"/>
                  </a:cubicBezTo>
                  <a:lnTo>
                    <a:pt x="24241" y="22022"/>
                  </a:lnTo>
                  <a:cubicBezTo>
                    <a:pt x="24241" y="22022"/>
                    <a:pt x="25003" y="22153"/>
                    <a:pt x="25682" y="22331"/>
                  </a:cubicBezTo>
                  <a:cubicBezTo>
                    <a:pt x="26361" y="22510"/>
                    <a:pt x="26968" y="23343"/>
                    <a:pt x="26968" y="23343"/>
                  </a:cubicBezTo>
                  <a:cubicBezTo>
                    <a:pt x="26968" y="23343"/>
                    <a:pt x="26968" y="23998"/>
                    <a:pt x="27099" y="24093"/>
                  </a:cubicBezTo>
                  <a:cubicBezTo>
                    <a:pt x="27189" y="24168"/>
                    <a:pt x="28096" y="24384"/>
                    <a:pt x="28847" y="24384"/>
                  </a:cubicBezTo>
                  <a:cubicBezTo>
                    <a:pt x="29181" y="24384"/>
                    <a:pt x="29484" y="24342"/>
                    <a:pt x="29671" y="24224"/>
                  </a:cubicBezTo>
                  <a:cubicBezTo>
                    <a:pt x="30278" y="23843"/>
                    <a:pt x="30361" y="23367"/>
                    <a:pt x="30409" y="22272"/>
                  </a:cubicBezTo>
                  <a:cubicBezTo>
                    <a:pt x="30456" y="21188"/>
                    <a:pt x="31111" y="18998"/>
                    <a:pt x="31159" y="18688"/>
                  </a:cubicBezTo>
                  <a:cubicBezTo>
                    <a:pt x="31218" y="18390"/>
                    <a:pt x="31826" y="16878"/>
                    <a:pt x="32076" y="15640"/>
                  </a:cubicBezTo>
                  <a:cubicBezTo>
                    <a:pt x="32326" y="14402"/>
                    <a:pt x="32147" y="11139"/>
                    <a:pt x="31790" y="8865"/>
                  </a:cubicBezTo>
                  <a:cubicBezTo>
                    <a:pt x="31445" y="6591"/>
                    <a:pt x="32576" y="5865"/>
                    <a:pt x="32576" y="5865"/>
                  </a:cubicBezTo>
                  <a:cubicBezTo>
                    <a:pt x="32576" y="5865"/>
                    <a:pt x="32893" y="5839"/>
                    <a:pt x="33172" y="5839"/>
                  </a:cubicBezTo>
                  <a:cubicBezTo>
                    <a:pt x="33311" y="5839"/>
                    <a:pt x="33441" y="5845"/>
                    <a:pt x="33516" y="5865"/>
                  </a:cubicBezTo>
                  <a:cubicBezTo>
                    <a:pt x="33743" y="5913"/>
                    <a:pt x="35326" y="6948"/>
                    <a:pt x="35909" y="8258"/>
                  </a:cubicBezTo>
                  <a:cubicBezTo>
                    <a:pt x="36493" y="9580"/>
                    <a:pt x="36136" y="10961"/>
                    <a:pt x="36136" y="10961"/>
                  </a:cubicBezTo>
                  <a:lnTo>
                    <a:pt x="37029" y="10639"/>
                  </a:lnTo>
                  <a:cubicBezTo>
                    <a:pt x="37029" y="10639"/>
                    <a:pt x="37779" y="9723"/>
                    <a:pt x="38029" y="9044"/>
                  </a:cubicBezTo>
                  <a:cubicBezTo>
                    <a:pt x="38291" y="8365"/>
                    <a:pt x="39172" y="7222"/>
                    <a:pt x="39529" y="6615"/>
                  </a:cubicBezTo>
                  <a:cubicBezTo>
                    <a:pt x="39874" y="6008"/>
                    <a:pt x="40005" y="5555"/>
                    <a:pt x="40053" y="4972"/>
                  </a:cubicBezTo>
                  <a:cubicBezTo>
                    <a:pt x="40100" y="4401"/>
                    <a:pt x="39898" y="2984"/>
                    <a:pt x="39088" y="2174"/>
                  </a:cubicBezTo>
                  <a:cubicBezTo>
                    <a:pt x="38646" y="1725"/>
                    <a:pt x="38005" y="1620"/>
                    <a:pt x="37457" y="1620"/>
                  </a:cubicBezTo>
                  <a:cubicBezTo>
                    <a:pt x="37018" y="1620"/>
                    <a:pt x="36639" y="1687"/>
                    <a:pt x="36469" y="1698"/>
                  </a:cubicBezTo>
                  <a:cubicBezTo>
                    <a:pt x="36284" y="1709"/>
                    <a:pt x="36167" y="1732"/>
                    <a:pt x="35972" y="1732"/>
                  </a:cubicBezTo>
                  <a:cubicBezTo>
                    <a:pt x="35766" y="1732"/>
                    <a:pt x="35473" y="1706"/>
                    <a:pt x="34921" y="1614"/>
                  </a:cubicBezTo>
                  <a:cubicBezTo>
                    <a:pt x="33862" y="1436"/>
                    <a:pt x="32909" y="126"/>
                    <a:pt x="32909" y="126"/>
                  </a:cubicBezTo>
                  <a:cubicBezTo>
                    <a:pt x="32909" y="126"/>
                    <a:pt x="31825" y="1"/>
                    <a:pt x="309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54"/>
            <p:cNvSpPr/>
            <p:nvPr/>
          </p:nvSpPr>
          <p:spPr>
            <a:xfrm>
              <a:off x="2969700" y="1173200"/>
              <a:ext cx="338750" cy="692950"/>
            </a:xfrm>
            <a:custGeom>
              <a:avLst/>
              <a:gdLst/>
              <a:ahLst/>
              <a:cxnLst/>
              <a:rect l="l" t="t" r="r" b="b"/>
              <a:pathLst>
                <a:path w="13550" h="27718" extrusionOk="0">
                  <a:moveTo>
                    <a:pt x="5108" y="0"/>
                  </a:moveTo>
                  <a:cubicBezTo>
                    <a:pt x="3656" y="226"/>
                    <a:pt x="2394" y="1453"/>
                    <a:pt x="2394" y="1453"/>
                  </a:cubicBezTo>
                  <a:cubicBezTo>
                    <a:pt x="2394" y="1453"/>
                    <a:pt x="1834" y="2310"/>
                    <a:pt x="1715" y="3036"/>
                  </a:cubicBezTo>
                  <a:cubicBezTo>
                    <a:pt x="1596" y="3774"/>
                    <a:pt x="870" y="6215"/>
                    <a:pt x="870" y="6346"/>
                  </a:cubicBezTo>
                  <a:cubicBezTo>
                    <a:pt x="870" y="6465"/>
                    <a:pt x="584" y="7477"/>
                    <a:pt x="286" y="8442"/>
                  </a:cubicBezTo>
                  <a:cubicBezTo>
                    <a:pt x="1" y="9418"/>
                    <a:pt x="322" y="10609"/>
                    <a:pt x="322" y="10609"/>
                  </a:cubicBezTo>
                  <a:cubicBezTo>
                    <a:pt x="322" y="10609"/>
                    <a:pt x="370" y="11394"/>
                    <a:pt x="548" y="12002"/>
                  </a:cubicBezTo>
                  <a:cubicBezTo>
                    <a:pt x="727" y="12609"/>
                    <a:pt x="1358" y="15228"/>
                    <a:pt x="1358" y="15228"/>
                  </a:cubicBezTo>
                  <a:cubicBezTo>
                    <a:pt x="1358" y="15228"/>
                    <a:pt x="2025" y="16359"/>
                    <a:pt x="2191" y="16776"/>
                  </a:cubicBezTo>
                  <a:cubicBezTo>
                    <a:pt x="2346" y="17205"/>
                    <a:pt x="2394" y="18860"/>
                    <a:pt x="2394" y="18955"/>
                  </a:cubicBezTo>
                  <a:cubicBezTo>
                    <a:pt x="2394" y="19050"/>
                    <a:pt x="2441" y="21038"/>
                    <a:pt x="2441" y="21038"/>
                  </a:cubicBezTo>
                  <a:lnTo>
                    <a:pt x="2203" y="21146"/>
                  </a:lnTo>
                  <a:cubicBezTo>
                    <a:pt x="2203" y="21146"/>
                    <a:pt x="2751" y="22050"/>
                    <a:pt x="3072" y="22312"/>
                  </a:cubicBezTo>
                  <a:cubicBezTo>
                    <a:pt x="3394" y="22574"/>
                    <a:pt x="5430" y="24194"/>
                    <a:pt x="5430" y="24194"/>
                  </a:cubicBezTo>
                  <a:cubicBezTo>
                    <a:pt x="5430" y="24194"/>
                    <a:pt x="7347" y="25456"/>
                    <a:pt x="7597" y="25682"/>
                  </a:cubicBezTo>
                  <a:cubicBezTo>
                    <a:pt x="7859" y="25908"/>
                    <a:pt x="8478" y="27718"/>
                    <a:pt x="8478" y="27718"/>
                  </a:cubicBezTo>
                  <a:cubicBezTo>
                    <a:pt x="8545" y="27661"/>
                    <a:pt x="8739" y="27644"/>
                    <a:pt x="8948" y="27644"/>
                  </a:cubicBezTo>
                  <a:cubicBezTo>
                    <a:pt x="9262" y="27644"/>
                    <a:pt x="9609" y="27682"/>
                    <a:pt x="9609" y="27682"/>
                  </a:cubicBezTo>
                  <a:cubicBezTo>
                    <a:pt x="9747" y="27505"/>
                    <a:pt x="10026" y="27465"/>
                    <a:pt x="10248" y="27465"/>
                  </a:cubicBezTo>
                  <a:cubicBezTo>
                    <a:pt x="10429" y="27465"/>
                    <a:pt x="10573" y="27492"/>
                    <a:pt x="10573" y="27492"/>
                  </a:cubicBezTo>
                  <a:cubicBezTo>
                    <a:pt x="10699" y="27396"/>
                    <a:pt x="10927" y="27368"/>
                    <a:pt x="11148" y="27368"/>
                  </a:cubicBezTo>
                  <a:cubicBezTo>
                    <a:pt x="11450" y="27368"/>
                    <a:pt x="11740" y="27420"/>
                    <a:pt x="11740" y="27420"/>
                  </a:cubicBezTo>
                  <a:cubicBezTo>
                    <a:pt x="12086" y="26634"/>
                    <a:pt x="13419" y="26611"/>
                    <a:pt x="13419" y="26611"/>
                  </a:cubicBezTo>
                  <a:cubicBezTo>
                    <a:pt x="13419" y="26611"/>
                    <a:pt x="13324" y="25706"/>
                    <a:pt x="13133" y="25194"/>
                  </a:cubicBezTo>
                  <a:cubicBezTo>
                    <a:pt x="12931" y="24670"/>
                    <a:pt x="11812" y="21753"/>
                    <a:pt x="11550" y="20407"/>
                  </a:cubicBezTo>
                  <a:cubicBezTo>
                    <a:pt x="11073" y="17871"/>
                    <a:pt x="11609" y="16705"/>
                    <a:pt x="11609" y="16705"/>
                  </a:cubicBezTo>
                  <a:cubicBezTo>
                    <a:pt x="13169" y="15252"/>
                    <a:pt x="13455" y="12097"/>
                    <a:pt x="13455" y="12097"/>
                  </a:cubicBezTo>
                  <a:cubicBezTo>
                    <a:pt x="13455" y="12097"/>
                    <a:pt x="13550" y="7703"/>
                    <a:pt x="13288" y="6334"/>
                  </a:cubicBezTo>
                  <a:cubicBezTo>
                    <a:pt x="13038" y="4977"/>
                    <a:pt x="12097" y="3108"/>
                    <a:pt x="12097" y="3108"/>
                  </a:cubicBezTo>
                  <a:lnTo>
                    <a:pt x="11443" y="2655"/>
                  </a:lnTo>
                  <a:cubicBezTo>
                    <a:pt x="11443" y="2655"/>
                    <a:pt x="10871" y="2334"/>
                    <a:pt x="9049" y="1941"/>
                  </a:cubicBezTo>
                  <a:cubicBezTo>
                    <a:pt x="7240" y="1560"/>
                    <a:pt x="5728" y="262"/>
                    <a:pt x="5728" y="262"/>
                  </a:cubicBezTo>
                  <a:lnTo>
                    <a:pt x="51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54"/>
            <p:cNvSpPr/>
            <p:nvPr/>
          </p:nvSpPr>
          <p:spPr>
            <a:xfrm>
              <a:off x="3091750" y="1526575"/>
              <a:ext cx="110450" cy="43725"/>
            </a:xfrm>
            <a:custGeom>
              <a:avLst/>
              <a:gdLst/>
              <a:ahLst/>
              <a:cxnLst/>
              <a:rect l="l" t="t" r="r" b="b"/>
              <a:pathLst>
                <a:path w="4418" h="1749" extrusionOk="0">
                  <a:moveTo>
                    <a:pt x="2993" y="1"/>
                  </a:moveTo>
                  <a:cubicBezTo>
                    <a:pt x="2859" y="1"/>
                    <a:pt x="2782" y="104"/>
                    <a:pt x="2536" y="200"/>
                  </a:cubicBezTo>
                  <a:cubicBezTo>
                    <a:pt x="2463" y="229"/>
                    <a:pt x="2398" y="241"/>
                    <a:pt x="2340" y="241"/>
                  </a:cubicBezTo>
                  <a:cubicBezTo>
                    <a:pt x="2133" y="241"/>
                    <a:pt x="1997" y="97"/>
                    <a:pt x="1774" y="69"/>
                  </a:cubicBezTo>
                  <a:cubicBezTo>
                    <a:pt x="1757" y="66"/>
                    <a:pt x="1740" y="65"/>
                    <a:pt x="1722" y="65"/>
                  </a:cubicBezTo>
                  <a:cubicBezTo>
                    <a:pt x="1451" y="65"/>
                    <a:pt x="1074" y="390"/>
                    <a:pt x="750" y="557"/>
                  </a:cubicBezTo>
                  <a:cubicBezTo>
                    <a:pt x="566" y="650"/>
                    <a:pt x="371" y="672"/>
                    <a:pt x="227" y="672"/>
                  </a:cubicBezTo>
                  <a:cubicBezTo>
                    <a:pt x="92" y="672"/>
                    <a:pt x="0" y="653"/>
                    <a:pt x="0" y="653"/>
                  </a:cubicBezTo>
                  <a:lnTo>
                    <a:pt x="0" y="653"/>
                  </a:lnTo>
                  <a:cubicBezTo>
                    <a:pt x="0" y="653"/>
                    <a:pt x="727" y="1486"/>
                    <a:pt x="1060" y="1593"/>
                  </a:cubicBezTo>
                  <a:cubicBezTo>
                    <a:pt x="1313" y="1675"/>
                    <a:pt x="1874" y="1749"/>
                    <a:pt x="2312" y="1749"/>
                  </a:cubicBezTo>
                  <a:cubicBezTo>
                    <a:pt x="2452" y="1749"/>
                    <a:pt x="2579" y="1741"/>
                    <a:pt x="2679" y="1724"/>
                  </a:cubicBezTo>
                  <a:cubicBezTo>
                    <a:pt x="3108" y="1653"/>
                    <a:pt x="3560" y="1569"/>
                    <a:pt x="3965" y="1236"/>
                  </a:cubicBezTo>
                  <a:cubicBezTo>
                    <a:pt x="4358" y="903"/>
                    <a:pt x="4417" y="605"/>
                    <a:pt x="4417" y="605"/>
                  </a:cubicBezTo>
                  <a:cubicBezTo>
                    <a:pt x="3929" y="593"/>
                    <a:pt x="3429" y="165"/>
                    <a:pt x="3167" y="45"/>
                  </a:cubicBezTo>
                  <a:cubicBezTo>
                    <a:pt x="3095" y="14"/>
                    <a:pt x="3040" y="1"/>
                    <a:pt x="29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54"/>
            <p:cNvSpPr/>
            <p:nvPr/>
          </p:nvSpPr>
          <p:spPr>
            <a:xfrm>
              <a:off x="3124475" y="1368750"/>
              <a:ext cx="9550" cy="80700"/>
            </a:xfrm>
            <a:custGeom>
              <a:avLst/>
              <a:gdLst/>
              <a:ahLst/>
              <a:cxnLst/>
              <a:rect l="l" t="t" r="r" b="b"/>
              <a:pathLst>
                <a:path w="382" h="3228" extrusionOk="0">
                  <a:moveTo>
                    <a:pt x="25" y="1"/>
                  </a:moveTo>
                  <a:cubicBezTo>
                    <a:pt x="25" y="1"/>
                    <a:pt x="37" y="48"/>
                    <a:pt x="60" y="120"/>
                  </a:cubicBezTo>
                  <a:cubicBezTo>
                    <a:pt x="84" y="203"/>
                    <a:pt x="108" y="310"/>
                    <a:pt x="132" y="453"/>
                  </a:cubicBezTo>
                  <a:cubicBezTo>
                    <a:pt x="191" y="739"/>
                    <a:pt x="215" y="1144"/>
                    <a:pt x="191" y="1596"/>
                  </a:cubicBezTo>
                  <a:cubicBezTo>
                    <a:pt x="168" y="2036"/>
                    <a:pt x="108" y="2441"/>
                    <a:pt x="72" y="2739"/>
                  </a:cubicBezTo>
                  <a:cubicBezTo>
                    <a:pt x="25" y="3037"/>
                    <a:pt x="1" y="3227"/>
                    <a:pt x="1" y="3227"/>
                  </a:cubicBezTo>
                  <a:cubicBezTo>
                    <a:pt x="1" y="3227"/>
                    <a:pt x="60" y="3049"/>
                    <a:pt x="144" y="2763"/>
                  </a:cubicBezTo>
                  <a:cubicBezTo>
                    <a:pt x="227" y="2477"/>
                    <a:pt x="334" y="2072"/>
                    <a:pt x="358" y="1596"/>
                  </a:cubicBezTo>
                  <a:cubicBezTo>
                    <a:pt x="382" y="1120"/>
                    <a:pt x="310" y="703"/>
                    <a:pt x="215" y="417"/>
                  </a:cubicBezTo>
                  <a:cubicBezTo>
                    <a:pt x="168" y="286"/>
                    <a:pt x="120" y="179"/>
                    <a:pt x="84" y="108"/>
                  </a:cubicBezTo>
                  <a:cubicBezTo>
                    <a:pt x="37" y="36"/>
                    <a:pt x="25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54"/>
            <p:cNvSpPr/>
            <p:nvPr/>
          </p:nvSpPr>
          <p:spPr>
            <a:xfrm>
              <a:off x="3091750" y="1526025"/>
              <a:ext cx="116100" cy="17925"/>
            </a:xfrm>
            <a:custGeom>
              <a:avLst/>
              <a:gdLst/>
              <a:ahLst/>
              <a:cxnLst/>
              <a:rect l="l" t="t" r="r" b="b"/>
              <a:pathLst>
                <a:path w="4644" h="717" extrusionOk="0">
                  <a:moveTo>
                    <a:pt x="4644" y="603"/>
                  </a:moveTo>
                  <a:cubicBezTo>
                    <a:pt x="4644" y="603"/>
                    <a:pt x="4640" y="603"/>
                    <a:pt x="4632" y="605"/>
                  </a:cubicBezTo>
                  <a:lnTo>
                    <a:pt x="4632" y="605"/>
                  </a:lnTo>
                  <a:cubicBezTo>
                    <a:pt x="4640" y="604"/>
                    <a:pt x="4644" y="603"/>
                    <a:pt x="4644" y="603"/>
                  </a:cubicBezTo>
                  <a:close/>
                  <a:moveTo>
                    <a:pt x="2929" y="1"/>
                  </a:moveTo>
                  <a:cubicBezTo>
                    <a:pt x="2871" y="1"/>
                    <a:pt x="2811" y="9"/>
                    <a:pt x="2751" y="32"/>
                  </a:cubicBezTo>
                  <a:cubicBezTo>
                    <a:pt x="2667" y="56"/>
                    <a:pt x="2596" y="103"/>
                    <a:pt x="2524" y="139"/>
                  </a:cubicBezTo>
                  <a:cubicBezTo>
                    <a:pt x="2453" y="163"/>
                    <a:pt x="2393" y="175"/>
                    <a:pt x="2310" y="175"/>
                  </a:cubicBezTo>
                  <a:cubicBezTo>
                    <a:pt x="2274" y="175"/>
                    <a:pt x="2239" y="163"/>
                    <a:pt x="2191" y="163"/>
                  </a:cubicBezTo>
                  <a:cubicBezTo>
                    <a:pt x="2155" y="151"/>
                    <a:pt x="2131" y="139"/>
                    <a:pt x="2084" y="127"/>
                  </a:cubicBezTo>
                  <a:cubicBezTo>
                    <a:pt x="2012" y="103"/>
                    <a:pt x="1929" y="79"/>
                    <a:pt x="1858" y="44"/>
                  </a:cubicBezTo>
                  <a:cubicBezTo>
                    <a:pt x="1810" y="32"/>
                    <a:pt x="1762" y="26"/>
                    <a:pt x="1716" y="26"/>
                  </a:cubicBezTo>
                  <a:cubicBezTo>
                    <a:pt x="1670" y="26"/>
                    <a:pt x="1625" y="32"/>
                    <a:pt x="1584" y="44"/>
                  </a:cubicBezTo>
                  <a:cubicBezTo>
                    <a:pt x="1489" y="56"/>
                    <a:pt x="1417" y="103"/>
                    <a:pt x="1346" y="139"/>
                  </a:cubicBezTo>
                  <a:cubicBezTo>
                    <a:pt x="1215" y="222"/>
                    <a:pt x="1108" y="317"/>
                    <a:pt x="1000" y="389"/>
                  </a:cubicBezTo>
                  <a:cubicBezTo>
                    <a:pt x="905" y="472"/>
                    <a:pt x="798" y="532"/>
                    <a:pt x="703" y="568"/>
                  </a:cubicBezTo>
                  <a:cubicBezTo>
                    <a:pt x="500" y="663"/>
                    <a:pt x="310" y="675"/>
                    <a:pt x="191" y="675"/>
                  </a:cubicBezTo>
                  <a:cubicBezTo>
                    <a:pt x="147" y="679"/>
                    <a:pt x="111" y="680"/>
                    <a:pt x="83" y="680"/>
                  </a:cubicBezTo>
                  <a:cubicBezTo>
                    <a:pt x="27" y="680"/>
                    <a:pt x="1" y="675"/>
                    <a:pt x="0" y="675"/>
                  </a:cubicBezTo>
                  <a:lnTo>
                    <a:pt x="0" y="675"/>
                  </a:lnTo>
                  <a:cubicBezTo>
                    <a:pt x="1" y="675"/>
                    <a:pt x="60" y="687"/>
                    <a:pt x="191" y="710"/>
                  </a:cubicBezTo>
                  <a:cubicBezTo>
                    <a:pt x="225" y="714"/>
                    <a:pt x="266" y="716"/>
                    <a:pt x="311" y="716"/>
                  </a:cubicBezTo>
                  <a:cubicBezTo>
                    <a:pt x="423" y="716"/>
                    <a:pt x="566" y="702"/>
                    <a:pt x="727" y="651"/>
                  </a:cubicBezTo>
                  <a:cubicBezTo>
                    <a:pt x="834" y="615"/>
                    <a:pt x="953" y="556"/>
                    <a:pt x="1072" y="484"/>
                  </a:cubicBezTo>
                  <a:cubicBezTo>
                    <a:pt x="1179" y="413"/>
                    <a:pt x="1298" y="329"/>
                    <a:pt x="1417" y="258"/>
                  </a:cubicBezTo>
                  <a:cubicBezTo>
                    <a:pt x="1499" y="209"/>
                    <a:pt x="1592" y="177"/>
                    <a:pt x="1680" y="177"/>
                  </a:cubicBezTo>
                  <a:cubicBezTo>
                    <a:pt x="1721" y="177"/>
                    <a:pt x="1761" y="183"/>
                    <a:pt x="1798" y="198"/>
                  </a:cubicBezTo>
                  <a:cubicBezTo>
                    <a:pt x="1870" y="222"/>
                    <a:pt x="1953" y="258"/>
                    <a:pt x="2036" y="282"/>
                  </a:cubicBezTo>
                  <a:cubicBezTo>
                    <a:pt x="2072" y="294"/>
                    <a:pt x="2120" y="317"/>
                    <a:pt x="2167" y="317"/>
                  </a:cubicBezTo>
                  <a:cubicBezTo>
                    <a:pt x="2215" y="329"/>
                    <a:pt x="2262" y="329"/>
                    <a:pt x="2310" y="329"/>
                  </a:cubicBezTo>
                  <a:cubicBezTo>
                    <a:pt x="2327" y="331"/>
                    <a:pt x="2344" y="332"/>
                    <a:pt x="2361" y="332"/>
                  </a:cubicBezTo>
                  <a:cubicBezTo>
                    <a:pt x="2439" y="332"/>
                    <a:pt x="2515" y="311"/>
                    <a:pt x="2584" y="282"/>
                  </a:cubicBezTo>
                  <a:cubicBezTo>
                    <a:pt x="2667" y="246"/>
                    <a:pt x="2739" y="198"/>
                    <a:pt x="2810" y="175"/>
                  </a:cubicBezTo>
                  <a:cubicBezTo>
                    <a:pt x="2849" y="159"/>
                    <a:pt x="2889" y="153"/>
                    <a:pt x="2932" y="153"/>
                  </a:cubicBezTo>
                  <a:cubicBezTo>
                    <a:pt x="3020" y="153"/>
                    <a:pt x="3114" y="182"/>
                    <a:pt x="3203" y="222"/>
                  </a:cubicBezTo>
                  <a:cubicBezTo>
                    <a:pt x="3322" y="282"/>
                    <a:pt x="3453" y="365"/>
                    <a:pt x="3572" y="413"/>
                  </a:cubicBezTo>
                  <a:cubicBezTo>
                    <a:pt x="3691" y="472"/>
                    <a:pt x="3810" y="520"/>
                    <a:pt x="3917" y="556"/>
                  </a:cubicBezTo>
                  <a:cubicBezTo>
                    <a:pt x="4144" y="615"/>
                    <a:pt x="4322" y="639"/>
                    <a:pt x="4453" y="639"/>
                  </a:cubicBezTo>
                  <a:cubicBezTo>
                    <a:pt x="4513" y="627"/>
                    <a:pt x="4572" y="627"/>
                    <a:pt x="4596" y="615"/>
                  </a:cubicBezTo>
                  <a:cubicBezTo>
                    <a:pt x="4613" y="609"/>
                    <a:pt x="4625" y="606"/>
                    <a:pt x="4632" y="605"/>
                  </a:cubicBezTo>
                  <a:lnTo>
                    <a:pt x="4632" y="605"/>
                  </a:lnTo>
                  <a:cubicBezTo>
                    <a:pt x="4620" y="606"/>
                    <a:pt x="4596" y="609"/>
                    <a:pt x="4561" y="609"/>
                  </a:cubicBezTo>
                  <a:cubicBezTo>
                    <a:pt x="4533" y="609"/>
                    <a:pt x="4497" y="607"/>
                    <a:pt x="4453" y="603"/>
                  </a:cubicBezTo>
                  <a:cubicBezTo>
                    <a:pt x="4334" y="603"/>
                    <a:pt x="4156" y="556"/>
                    <a:pt x="3953" y="472"/>
                  </a:cubicBezTo>
                  <a:cubicBezTo>
                    <a:pt x="3846" y="437"/>
                    <a:pt x="3739" y="377"/>
                    <a:pt x="3620" y="317"/>
                  </a:cubicBezTo>
                  <a:cubicBezTo>
                    <a:pt x="3501" y="258"/>
                    <a:pt x="3394" y="175"/>
                    <a:pt x="3263" y="103"/>
                  </a:cubicBezTo>
                  <a:cubicBezTo>
                    <a:pt x="3191" y="67"/>
                    <a:pt x="3120" y="32"/>
                    <a:pt x="3024" y="8"/>
                  </a:cubicBezTo>
                  <a:cubicBezTo>
                    <a:pt x="2994" y="4"/>
                    <a:pt x="2962" y="1"/>
                    <a:pt x="2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54"/>
            <p:cNvSpPr/>
            <p:nvPr/>
          </p:nvSpPr>
          <p:spPr>
            <a:xfrm>
              <a:off x="3092350" y="1541700"/>
              <a:ext cx="110750" cy="10125"/>
            </a:xfrm>
            <a:custGeom>
              <a:avLst/>
              <a:gdLst/>
              <a:ahLst/>
              <a:cxnLst/>
              <a:rect l="l" t="t" r="r" b="b"/>
              <a:pathLst>
                <a:path w="4430" h="405" extrusionOk="0">
                  <a:moveTo>
                    <a:pt x="4429" y="0"/>
                  </a:moveTo>
                  <a:lnTo>
                    <a:pt x="4429" y="0"/>
                  </a:lnTo>
                  <a:cubicBezTo>
                    <a:pt x="4429" y="0"/>
                    <a:pt x="4247" y="64"/>
                    <a:pt x="3930" y="64"/>
                  </a:cubicBezTo>
                  <a:cubicBezTo>
                    <a:pt x="3885" y="64"/>
                    <a:pt x="3837" y="63"/>
                    <a:pt x="3786" y="60"/>
                  </a:cubicBezTo>
                  <a:cubicBezTo>
                    <a:pt x="3696" y="60"/>
                    <a:pt x="3597" y="55"/>
                    <a:pt x="3490" y="55"/>
                  </a:cubicBezTo>
                  <a:cubicBezTo>
                    <a:pt x="3357" y="55"/>
                    <a:pt x="3212" y="62"/>
                    <a:pt x="3060" y="95"/>
                  </a:cubicBezTo>
                  <a:cubicBezTo>
                    <a:pt x="2786" y="131"/>
                    <a:pt x="2512" y="238"/>
                    <a:pt x="2215" y="238"/>
                  </a:cubicBezTo>
                  <a:cubicBezTo>
                    <a:pt x="2143" y="238"/>
                    <a:pt x="2072" y="238"/>
                    <a:pt x="2012" y="226"/>
                  </a:cubicBezTo>
                  <a:cubicBezTo>
                    <a:pt x="1941" y="214"/>
                    <a:pt x="1869" y="179"/>
                    <a:pt x="1798" y="167"/>
                  </a:cubicBezTo>
                  <a:cubicBezTo>
                    <a:pt x="1667" y="119"/>
                    <a:pt x="1512" y="95"/>
                    <a:pt x="1369" y="83"/>
                  </a:cubicBezTo>
                  <a:cubicBezTo>
                    <a:pt x="1331" y="82"/>
                    <a:pt x="1293" y="81"/>
                    <a:pt x="1257" y="81"/>
                  </a:cubicBezTo>
                  <a:cubicBezTo>
                    <a:pt x="1030" y="81"/>
                    <a:pt x="829" y="109"/>
                    <a:pt x="655" y="119"/>
                  </a:cubicBezTo>
                  <a:cubicBezTo>
                    <a:pt x="596" y="123"/>
                    <a:pt x="539" y="124"/>
                    <a:pt x="487" y="124"/>
                  </a:cubicBezTo>
                  <a:cubicBezTo>
                    <a:pt x="360" y="124"/>
                    <a:pt x="254" y="116"/>
                    <a:pt x="179" y="107"/>
                  </a:cubicBezTo>
                  <a:cubicBezTo>
                    <a:pt x="119" y="95"/>
                    <a:pt x="83" y="95"/>
                    <a:pt x="48" y="83"/>
                  </a:cubicBezTo>
                  <a:cubicBezTo>
                    <a:pt x="24" y="71"/>
                    <a:pt x="0" y="71"/>
                    <a:pt x="0" y="71"/>
                  </a:cubicBezTo>
                  <a:lnTo>
                    <a:pt x="0" y="71"/>
                  </a:lnTo>
                  <a:cubicBezTo>
                    <a:pt x="0" y="71"/>
                    <a:pt x="24" y="83"/>
                    <a:pt x="48" y="95"/>
                  </a:cubicBezTo>
                  <a:cubicBezTo>
                    <a:pt x="71" y="107"/>
                    <a:pt x="119" y="119"/>
                    <a:pt x="167" y="131"/>
                  </a:cubicBezTo>
                  <a:cubicBezTo>
                    <a:pt x="286" y="167"/>
                    <a:pt x="452" y="191"/>
                    <a:pt x="655" y="202"/>
                  </a:cubicBezTo>
                  <a:cubicBezTo>
                    <a:pt x="756" y="202"/>
                    <a:pt x="869" y="199"/>
                    <a:pt x="988" y="199"/>
                  </a:cubicBezTo>
                  <a:cubicBezTo>
                    <a:pt x="1107" y="199"/>
                    <a:pt x="1232" y="202"/>
                    <a:pt x="1357" y="214"/>
                  </a:cubicBezTo>
                  <a:cubicBezTo>
                    <a:pt x="1488" y="238"/>
                    <a:pt x="1619" y="262"/>
                    <a:pt x="1762" y="310"/>
                  </a:cubicBezTo>
                  <a:cubicBezTo>
                    <a:pt x="1834" y="333"/>
                    <a:pt x="1893" y="357"/>
                    <a:pt x="1976" y="381"/>
                  </a:cubicBezTo>
                  <a:cubicBezTo>
                    <a:pt x="2060" y="405"/>
                    <a:pt x="2143" y="405"/>
                    <a:pt x="2215" y="405"/>
                  </a:cubicBezTo>
                  <a:cubicBezTo>
                    <a:pt x="2548" y="393"/>
                    <a:pt x="2834" y="286"/>
                    <a:pt x="3084" y="226"/>
                  </a:cubicBezTo>
                  <a:cubicBezTo>
                    <a:pt x="3346" y="167"/>
                    <a:pt x="3584" y="167"/>
                    <a:pt x="3786" y="143"/>
                  </a:cubicBezTo>
                  <a:cubicBezTo>
                    <a:pt x="3989" y="131"/>
                    <a:pt x="4155" y="95"/>
                    <a:pt x="4262" y="60"/>
                  </a:cubicBezTo>
                  <a:cubicBezTo>
                    <a:pt x="4370" y="24"/>
                    <a:pt x="4429" y="0"/>
                    <a:pt x="4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54"/>
            <p:cNvSpPr/>
            <p:nvPr/>
          </p:nvSpPr>
          <p:spPr>
            <a:xfrm>
              <a:off x="3092350" y="1543475"/>
              <a:ext cx="109850" cy="28950"/>
            </a:xfrm>
            <a:custGeom>
              <a:avLst/>
              <a:gdLst/>
              <a:ahLst/>
              <a:cxnLst/>
              <a:rect l="l" t="t" r="r" b="b"/>
              <a:pathLst>
                <a:path w="4394" h="1158" extrusionOk="0">
                  <a:moveTo>
                    <a:pt x="0" y="0"/>
                  </a:moveTo>
                  <a:cubicBezTo>
                    <a:pt x="0" y="1"/>
                    <a:pt x="167" y="239"/>
                    <a:pt x="500" y="572"/>
                  </a:cubicBezTo>
                  <a:cubicBezTo>
                    <a:pt x="667" y="727"/>
                    <a:pt x="893" y="917"/>
                    <a:pt x="1203" y="1024"/>
                  </a:cubicBezTo>
                  <a:cubicBezTo>
                    <a:pt x="1464" y="1119"/>
                    <a:pt x="1772" y="1158"/>
                    <a:pt x="2085" y="1158"/>
                  </a:cubicBezTo>
                  <a:cubicBezTo>
                    <a:pt x="2128" y="1158"/>
                    <a:pt x="2171" y="1157"/>
                    <a:pt x="2215" y="1155"/>
                  </a:cubicBezTo>
                  <a:cubicBezTo>
                    <a:pt x="2572" y="1143"/>
                    <a:pt x="2905" y="1120"/>
                    <a:pt x="3215" y="1048"/>
                  </a:cubicBezTo>
                  <a:cubicBezTo>
                    <a:pt x="3370" y="1013"/>
                    <a:pt x="3512" y="953"/>
                    <a:pt x="3631" y="882"/>
                  </a:cubicBezTo>
                  <a:cubicBezTo>
                    <a:pt x="3751" y="810"/>
                    <a:pt x="3858" y="715"/>
                    <a:pt x="3941" y="632"/>
                  </a:cubicBezTo>
                  <a:cubicBezTo>
                    <a:pt x="4108" y="465"/>
                    <a:pt x="4215" y="310"/>
                    <a:pt x="4286" y="203"/>
                  </a:cubicBezTo>
                  <a:cubicBezTo>
                    <a:pt x="4358" y="96"/>
                    <a:pt x="4393" y="36"/>
                    <a:pt x="4393" y="36"/>
                  </a:cubicBezTo>
                  <a:lnTo>
                    <a:pt x="4393" y="36"/>
                  </a:lnTo>
                  <a:cubicBezTo>
                    <a:pt x="4393" y="36"/>
                    <a:pt x="4346" y="84"/>
                    <a:pt x="4262" y="191"/>
                  </a:cubicBezTo>
                  <a:cubicBezTo>
                    <a:pt x="4179" y="286"/>
                    <a:pt x="4060" y="429"/>
                    <a:pt x="3881" y="572"/>
                  </a:cubicBezTo>
                  <a:cubicBezTo>
                    <a:pt x="3715" y="727"/>
                    <a:pt x="3477" y="858"/>
                    <a:pt x="3179" y="917"/>
                  </a:cubicBezTo>
                  <a:cubicBezTo>
                    <a:pt x="2893" y="965"/>
                    <a:pt x="2548" y="977"/>
                    <a:pt x="2203" y="989"/>
                  </a:cubicBezTo>
                  <a:cubicBezTo>
                    <a:pt x="2148" y="991"/>
                    <a:pt x="2094" y="992"/>
                    <a:pt x="2040" y="992"/>
                  </a:cubicBezTo>
                  <a:cubicBezTo>
                    <a:pt x="1753" y="992"/>
                    <a:pt x="1479" y="964"/>
                    <a:pt x="1238" y="893"/>
                  </a:cubicBezTo>
                  <a:cubicBezTo>
                    <a:pt x="953" y="810"/>
                    <a:pt x="738" y="643"/>
                    <a:pt x="560" y="501"/>
                  </a:cubicBezTo>
                  <a:cubicBezTo>
                    <a:pt x="203" y="215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54"/>
            <p:cNvSpPr/>
            <p:nvPr/>
          </p:nvSpPr>
          <p:spPr>
            <a:xfrm>
              <a:off x="3206925" y="1541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 w="387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54"/>
            <p:cNvSpPr/>
            <p:nvPr/>
          </p:nvSpPr>
          <p:spPr>
            <a:xfrm>
              <a:off x="3200100" y="1536025"/>
              <a:ext cx="12825" cy="11950"/>
            </a:xfrm>
            <a:custGeom>
              <a:avLst/>
              <a:gdLst/>
              <a:ahLst/>
              <a:cxnLst/>
              <a:rect l="l" t="t" r="r" b="b"/>
              <a:pathLst>
                <a:path w="513" h="478" extrusionOk="0">
                  <a:moveTo>
                    <a:pt x="119" y="1"/>
                  </a:moveTo>
                  <a:cubicBezTo>
                    <a:pt x="48" y="1"/>
                    <a:pt x="0" y="13"/>
                    <a:pt x="0" y="13"/>
                  </a:cubicBezTo>
                  <a:cubicBezTo>
                    <a:pt x="0" y="13"/>
                    <a:pt x="36" y="37"/>
                    <a:pt x="83" y="84"/>
                  </a:cubicBezTo>
                  <a:cubicBezTo>
                    <a:pt x="143" y="120"/>
                    <a:pt x="203" y="179"/>
                    <a:pt x="262" y="239"/>
                  </a:cubicBezTo>
                  <a:cubicBezTo>
                    <a:pt x="322" y="298"/>
                    <a:pt x="393" y="346"/>
                    <a:pt x="429" y="394"/>
                  </a:cubicBezTo>
                  <a:cubicBezTo>
                    <a:pt x="476" y="441"/>
                    <a:pt x="500" y="477"/>
                    <a:pt x="500" y="477"/>
                  </a:cubicBezTo>
                  <a:cubicBezTo>
                    <a:pt x="500" y="477"/>
                    <a:pt x="512" y="429"/>
                    <a:pt x="500" y="358"/>
                  </a:cubicBezTo>
                  <a:cubicBezTo>
                    <a:pt x="500" y="287"/>
                    <a:pt x="453" y="191"/>
                    <a:pt x="369" y="120"/>
                  </a:cubicBezTo>
                  <a:cubicBezTo>
                    <a:pt x="286" y="37"/>
                    <a:pt x="191" y="13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54"/>
            <p:cNvSpPr/>
            <p:nvPr/>
          </p:nvSpPr>
          <p:spPr>
            <a:xfrm>
              <a:off x="3089650" y="1536025"/>
              <a:ext cx="12825" cy="11950"/>
            </a:xfrm>
            <a:custGeom>
              <a:avLst/>
              <a:gdLst/>
              <a:ahLst/>
              <a:cxnLst/>
              <a:rect l="l" t="t" r="r" b="b"/>
              <a:pathLst>
                <a:path w="513" h="478" extrusionOk="0">
                  <a:moveTo>
                    <a:pt x="406" y="1"/>
                  </a:moveTo>
                  <a:cubicBezTo>
                    <a:pt x="322" y="13"/>
                    <a:pt x="227" y="37"/>
                    <a:pt x="144" y="120"/>
                  </a:cubicBezTo>
                  <a:cubicBezTo>
                    <a:pt x="60" y="191"/>
                    <a:pt x="25" y="287"/>
                    <a:pt x="13" y="358"/>
                  </a:cubicBezTo>
                  <a:cubicBezTo>
                    <a:pt x="1" y="429"/>
                    <a:pt x="13" y="477"/>
                    <a:pt x="13" y="477"/>
                  </a:cubicBezTo>
                  <a:cubicBezTo>
                    <a:pt x="13" y="477"/>
                    <a:pt x="37" y="441"/>
                    <a:pt x="84" y="394"/>
                  </a:cubicBezTo>
                  <a:cubicBezTo>
                    <a:pt x="132" y="346"/>
                    <a:pt x="191" y="298"/>
                    <a:pt x="251" y="239"/>
                  </a:cubicBezTo>
                  <a:cubicBezTo>
                    <a:pt x="322" y="179"/>
                    <a:pt x="382" y="120"/>
                    <a:pt x="430" y="84"/>
                  </a:cubicBezTo>
                  <a:cubicBezTo>
                    <a:pt x="477" y="37"/>
                    <a:pt x="513" y="13"/>
                    <a:pt x="513" y="13"/>
                  </a:cubicBezTo>
                  <a:cubicBezTo>
                    <a:pt x="513" y="13"/>
                    <a:pt x="477" y="1"/>
                    <a:pt x="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54"/>
            <p:cNvSpPr/>
            <p:nvPr/>
          </p:nvSpPr>
          <p:spPr>
            <a:xfrm>
              <a:off x="3105425" y="1472325"/>
              <a:ext cx="12825" cy="21475"/>
            </a:xfrm>
            <a:custGeom>
              <a:avLst/>
              <a:gdLst/>
              <a:ahLst/>
              <a:cxnLst/>
              <a:rect l="l" t="t" r="r" b="b"/>
              <a:pathLst>
                <a:path w="513" h="859" extrusionOk="0">
                  <a:moveTo>
                    <a:pt x="251" y="1"/>
                  </a:moveTo>
                  <a:cubicBezTo>
                    <a:pt x="251" y="1"/>
                    <a:pt x="239" y="13"/>
                    <a:pt x="215" y="25"/>
                  </a:cubicBezTo>
                  <a:cubicBezTo>
                    <a:pt x="191" y="49"/>
                    <a:pt x="168" y="72"/>
                    <a:pt x="132" y="120"/>
                  </a:cubicBezTo>
                  <a:cubicBezTo>
                    <a:pt x="60" y="203"/>
                    <a:pt x="1" y="358"/>
                    <a:pt x="60" y="525"/>
                  </a:cubicBezTo>
                  <a:cubicBezTo>
                    <a:pt x="108" y="703"/>
                    <a:pt x="251" y="799"/>
                    <a:pt x="346" y="834"/>
                  </a:cubicBezTo>
                  <a:cubicBezTo>
                    <a:pt x="394" y="846"/>
                    <a:pt x="441" y="858"/>
                    <a:pt x="465" y="858"/>
                  </a:cubicBezTo>
                  <a:lnTo>
                    <a:pt x="513" y="858"/>
                  </a:lnTo>
                  <a:cubicBezTo>
                    <a:pt x="513" y="858"/>
                    <a:pt x="453" y="822"/>
                    <a:pt x="382" y="763"/>
                  </a:cubicBezTo>
                  <a:cubicBezTo>
                    <a:pt x="322" y="703"/>
                    <a:pt x="251" y="596"/>
                    <a:pt x="215" y="489"/>
                  </a:cubicBezTo>
                  <a:cubicBezTo>
                    <a:pt x="180" y="370"/>
                    <a:pt x="180" y="239"/>
                    <a:pt x="203" y="156"/>
                  </a:cubicBezTo>
                  <a:cubicBezTo>
                    <a:pt x="227" y="60"/>
                    <a:pt x="251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54"/>
            <p:cNvSpPr/>
            <p:nvPr/>
          </p:nvSpPr>
          <p:spPr>
            <a:xfrm>
              <a:off x="3149775" y="1495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dk1"/>
            </a:solidFill>
            <a:ln w="387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54"/>
            <p:cNvSpPr/>
            <p:nvPr/>
          </p:nvSpPr>
          <p:spPr>
            <a:xfrm>
              <a:off x="3117650" y="1483050"/>
              <a:ext cx="19075" cy="14600"/>
            </a:xfrm>
            <a:custGeom>
              <a:avLst/>
              <a:gdLst/>
              <a:ahLst/>
              <a:cxnLst/>
              <a:rect l="l" t="t" r="r" b="b"/>
              <a:pathLst>
                <a:path w="763" h="584" extrusionOk="0">
                  <a:moveTo>
                    <a:pt x="131" y="1"/>
                  </a:moveTo>
                  <a:cubicBezTo>
                    <a:pt x="36" y="12"/>
                    <a:pt x="0" y="24"/>
                    <a:pt x="24" y="36"/>
                  </a:cubicBezTo>
                  <a:cubicBezTo>
                    <a:pt x="24" y="108"/>
                    <a:pt x="60" y="167"/>
                    <a:pt x="107" y="203"/>
                  </a:cubicBezTo>
                  <a:cubicBezTo>
                    <a:pt x="143" y="251"/>
                    <a:pt x="167" y="251"/>
                    <a:pt x="191" y="262"/>
                  </a:cubicBezTo>
                  <a:cubicBezTo>
                    <a:pt x="214" y="274"/>
                    <a:pt x="232" y="277"/>
                    <a:pt x="244" y="277"/>
                  </a:cubicBezTo>
                  <a:cubicBezTo>
                    <a:pt x="256" y="277"/>
                    <a:pt x="262" y="274"/>
                    <a:pt x="262" y="274"/>
                  </a:cubicBezTo>
                  <a:cubicBezTo>
                    <a:pt x="262" y="274"/>
                    <a:pt x="238" y="274"/>
                    <a:pt x="202" y="239"/>
                  </a:cubicBezTo>
                  <a:cubicBezTo>
                    <a:pt x="167" y="215"/>
                    <a:pt x="119" y="155"/>
                    <a:pt x="143" y="108"/>
                  </a:cubicBezTo>
                  <a:lnTo>
                    <a:pt x="143" y="108"/>
                  </a:lnTo>
                  <a:cubicBezTo>
                    <a:pt x="155" y="120"/>
                    <a:pt x="179" y="131"/>
                    <a:pt x="191" y="143"/>
                  </a:cubicBezTo>
                  <a:lnTo>
                    <a:pt x="202" y="143"/>
                  </a:lnTo>
                  <a:cubicBezTo>
                    <a:pt x="214" y="155"/>
                    <a:pt x="226" y="155"/>
                    <a:pt x="238" y="155"/>
                  </a:cubicBezTo>
                  <a:cubicBezTo>
                    <a:pt x="274" y="167"/>
                    <a:pt x="310" y="179"/>
                    <a:pt x="345" y="203"/>
                  </a:cubicBezTo>
                  <a:cubicBezTo>
                    <a:pt x="476" y="262"/>
                    <a:pt x="595" y="358"/>
                    <a:pt x="655" y="441"/>
                  </a:cubicBezTo>
                  <a:cubicBezTo>
                    <a:pt x="691" y="477"/>
                    <a:pt x="714" y="512"/>
                    <a:pt x="726" y="548"/>
                  </a:cubicBezTo>
                  <a:cubicBezTo>
                    <a:pt x="750" y="572"/>
                    <a:pt x="762" y="584"/>
                    <a:pt x="762" y="584"/>
                  </a:cubicBezTo>
                  <a:cubicBezTo>
                    <a:pt x="762" y="584"/>
                    <a:pt x="762" y="572"/>
                    <a:pt x="762" y="536"/>
                  </a:cubicBezTo>
                  <a:cubicBezTo>
                    <a:pt x="750" y="501"/>
                    <a:pt x="750" y="453"/>
                    <a:pt x="726" y="393"/>
                  </a:cubicBezTo>
                  <a:cubicBezTo>
                    <a:pt x="691" y="286"/>
                    <a:pt x="583" y="131"/>
                    <a:pt x="417" y="48"/>
                  </a:cubicBezTo>
                  <a:cubicBezTo>
                    <a:pt x="369" y="36"/>
                    <a:pt x="322" y="24"/>
                    <a:pt x="286" y="12"/>
                  </a:cubicBezTo>
                  <a:cubicBezTo>
                    <a:pt x="262" y="1"/>
                    <a:pt x="238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54"/>
            <p:cNvSpPr/>
            <p:nvPr/>
          </p:nvSpPr>
          <p:spPr>
            <a:xfrm>
              <a:off x="3174800" y="1472325"/>
              <a:ext cx="12525" cy="21475"/>
            </a:xfrm>
            <a:custGeom>
              <a:avLst/>
              <a:gdLst/>
              <a:ahLst/>
              <a:cxnLst/>
              <a:rect l="l" t="t" r="r" b="b"/>
              <a:pathLst>
                <a:path w="501" h="859" extrusionOk="0">
                  <a:moveTo>
                    <a:pt x="250" y="1"/>
                  </a:moveTo>
                  <a:cubicBezTo>
                    <a:pt x="250" y="1"/>
                    <a:pt x="286" y="60"/>
                    <a:pt x="310" y="156"/>
                  </a:cubicBezTo>
                  <a:cubicBezTo>
                    <a:pt x="333" y="239"/>
                    <a:pt x="333" y="370"/>
                    <a:pt x="298" y="489"/>
                  </a:cubicBezTo>
                  <a:cubicBezTo>
                    <a:pt x="262" y="596"/>
                    <a:pt x="191" y="703"/>
                    <a:pt x="119" y="763"/>
                  </a:cubicBezTo>
                  <a:cubicBezTo>
                    <a:pt x="60" y="822"/>
                    <a:pt x="0" y="858"/>
                    <a:pt x="0" y="858"/>
                  </a:cubicBezTo>
                  <a:lnTo>
                    <a:pt x="36" y="858"/>
                  </a:lnTo>
                  <a:cubicBezTo>
                    <a:pt x="72" y="858"/>
                    <a:pt x="107" y="846"/>
                    <a:pt x="167" y="834"/>
                  </a:cubicBezTo>
                  <a:cubicBezTo>
                    <a:pt x="262" y="799"/>
                    <a:pt x="405" y="703"/>
                    <a:pt x="453" y="525"/>
                  </a:cubicBezTo>
                  <a:cubicBezTo>
                    <a:pt x="500" y="358"/>
                    <a:pt x="441" y="203"/>
                    <a:pt x="381" y="120"/>
                  </a:cubicBezTo>
                  <a:cubicBezTo>
                    <a:pt x="345" y="72"/>
                    <a:pt x="310" y="49"/>
                    <a:pt x="286" y="25"/>
                  </a:cubicBezTo>
                  <a:cubicBezTo>
                    <a:pt x="262" y="13"/>
                    <a:pt x="250" y="1"/>
                    <a:pt x="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54"/>
            <p:cNvSpPr/>
            <p:nvPr/>
          </p:nvSpPr>
          <p:spPr>
            <a:xfrm>
              <a:off x="3156325" y="1483050"/>
              <a:ext cx="19075" cy="14600"/>
            </a:xfrm>
            <a:custGeom>
              <a:avLst/>
              <a:gdLst/>
              <a:ahLst/>
              <a:cxnLst/>
              <a:rect l="l" t="t" r="r" b="b"/>
              <a:pathLst>
                <a:path w="763" h="584" extrusionOk="0">
                  <a:moveTo>
                    <a:pt x="537" y="1"/>
                  </a:moveTo>
                  <a:cubicBezTo>
                    <a:pt x="513" y="1"/>
                    <a:pt x="501" y="1"/>
                    <a:pt x="477" y="12"/>
                  </a:cubicBezTo>
                  <a:cubicBezTo>
                    <a:pt x="430" y="24"/>
                    <a:pt x="394" y="36"/>
                    <a:pt x="346" y="48"/>
                  </a:cubicBezTo>
                  <a:cubicBezTo>
                    <a:pt x="168" y="131"/>
                    <a:pt x="72" y="286"/>
                    <a:pt x="25" y="393"/>
                  </a:cubicBezTo>
                  <a:cubicBezTo>
                    <a:pt x="13" y="453"/>
                    <a:pt x="1" y="501"/>
                    <a:pt x="1" y="536"/>
                  </a:cubicBezTo>
                  <a:cubicBezTo>
                    <a:pt x="1" y="572"/>
                    <a:pt x="1" y="584"/>
                    <a:pt x="1" y="584"/>
                  </a:cubicBezTo>
                  <a:cubicBezTo>
                    <a:pt x="1" y="584"/>
                    <a:pt x="13" y="572"/>
                    <a:pt x="25" y="548"/>
                  </a:cubicBezTo>
                  <a:cubicBezTo>
                    <a:pt x="37" y="512"/>
                    <a:pt x="72" y="477"/>
                    <a:pt x="96" y="441"/>
                  </a:cubicBezTo>
                  <a:cubicBezTo>
                    <a:pt x="168" y="358"/>
                    <a:pt x="275" y="262"/>
                    <a:pt x="418" y="203"/>
                  </a:cubicBezTo>
                  <a:cubicBezTo>
                    <a:pt x="453" y="179"/>
                    <a:pt x="477" y="167"/>
                    <a:pt x="513" y="167"/>
                  </a:cubicBezTo>
                  <a:cubicBezTo>
                    <a:pt x="525" y="155"/>
                    <a:pt x="549" y="155"/>
                    <a:pt x="560" y="143"/>
                  </a:cubicBezTo>
                  <a:cubicBezTo>
                    <a:pt x="572" y="131"/>
                    <a:pt x="608" y="120"/>
                    <a:pt x="620" y="108"/>
                  </a:cubicBezTo>
                  <a:lnTo>
                    <a:pt x="620" y="108"/>
                  </a:lnTo>
                  <a:cubicBezTo>
                    <a:pt x="644" y="155"/>
                    <a:pt x="596" y="215"/>
                    <a:pt x="549" y="239"/>
                  </a:cubicBezTo>
                  <a:cubicBezTo>
                    <a:pt x="513" y="274"/>
                    <a:pt x="501" y="274"/>
                    <a:pt x="501" y="274"/>
                  </a:cubicBezTo>
                  <a:cubicBezTo>
                    <a:pt x="501" y="274"/>
                    <a:pt x="507" y="277"/>
                    <a:pt x="519" y="277"/>
                  </a:cubicBezTo>
                  <a:cubicBezTo>
                    <a:pt x="531" y="277"/>
                    <a:pt x="549" y="274"/>
                    <a:pt x="572" y="262"/>
                  </a:cubicBezTo>
                  <a:cubicBezTo>
                    <a:pt x="596" y="251"/>
                    <a:pt x="620" y="251"/>
                    <a:pt x="656" y="203"/>
                  </a:cubicBezTo>
                  <a:cubicBezTo>
                    <a:pt x="691" y="167"/>
                    <a:pt x="727" y="108"/>
                    <a:pt x="739" y="36"/>
                  </a:cubicBezTo>
                  <a:cubicBezTo>
                    <a:pt x="763" y="24"/>
                    <a:pt x="727" y="12"/>
                    <a:pt x="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54"/>
            <p:cNvSpPr/>
            <p:nvPr/>
          </p:nvSpPr>
          <p:spPr>
            <a:xfrm>
              <a:off x="3122400" y="1452700"/>
              <a:ext cx="16100" cy="24425"/>
            </a:xfrm>
            <a:custGeom>
              <a:avLst/>
              <a:gdLst/>
              <a:ahLst/>
              <a:cxnLst/>
              <a:rect l="l" t="t" r="r" b="b"/>
              <a:pathLst>
                <a:path w="644" h="977" extrusionOk="0">
                  <a:moveTo>
                    <a:pt x="215" y="0"/>
                  </a:moveTo>
                  <a:cubicBezTo>
                    <a:pt x="215" y="0"/>
                    <a:pt x="167" y="60"/>
                    <a:pt x="108" y="155"/>
                  </a:cubicBezTo>
                  <a:cubicBezTo>
                    <a:pt x="72" y="214"/>
                    <a:pt x="36" y="274"/>
                    <a:pt x="12" y="369"/>
                  </a:cubicBezTo>
                  <a:cubicBezTo>
                    <a:pt x="1" y="453"/>
                    <a:pt x="1" y="548"/>
                    <a:pt x="60" y="655"/>
                  </a:cubicBezTo>
                  <a:cubicBezTo>
                    <a:pt x="108" y="750"/>
                    <a:pt x="203" y="810"/>
                    <a:pt x="263" y="845"/>
                  </a:cubicBezTo>
                  <a:cubicBezTo>
                    <a:pt x="334" y="881"/>
                    <a:pt x="393" y="917"/>
                    <a:pt x="453" y="941"/>
                  </a:cubicBezTo>
                  <a:cubicBezTo>
                    <a:pt x="572" y="976"/>
                    <a:pt x="644" y="976"/>
                    <a:pt x="644" y="976"/>
                  </a:cubicBezTo>
                  <a:cubicBezTo>
                    <a:pt x="644" y="976"/>
                    <a:pt x="584" y="941"/>
                    <a:pt x="489" y="869"/>
                  </a:cubicBezTo>
                  <a:cubicBezTo>
                    <a:pt x="453" y="834"/>
                    <a:pt x="405" y="786"/>
                    <a:pt x="346" y="738"/>
                  </a:cubicBezTo>
                  <a:cubicBezTo>
                    <a:pt x="286" y="679"/>
                    <a:pt x="227" y="631"/>
                    <a:pt x="203" y="572"/>
                  </a:cubicBezTo>
                  <a:cubicBezTo>
                    <a:pt x="132" y="453"/>
                    <a:pt x="155" y="298"/>
                    <a:pt x="179" y="191"/>
                  </a:cubicBezTo>
                  <a:cubicBezTo>
                    <a:pt x="203" y="72"/>
                    <a:pt x="215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54"/>
            <p:cNvSpPr/>
            <p:nvPr/>
          </p:nvSpPr>
          <p:spPr>
            <a:xfrm>
              <a:off x="3148900" y="1464300"/>
              <a:ext cx="14600" cy="13475"/>
            </a:xfrm>
            <a:custGeom>
              <a:avLst/>
              <a:gdLst/>
              <a:ahLst/>
              <a:cxnLst/>
              <a:rect l="l" t="t" r="r" b="b"/>
              <a:pathLst>
                <a:path w="584" h="539" extrusionOk="0">
                  <a:moveTo>
                    <a:pt x="560" y="0"/>
                  </a:moveTo>
                  <a:cubicBezTo>
                    <a:pt x="560" y="0"/>
                    <a:pt x="536" y="48"/>
                    <a:pt x="500" y="108"/>
                  </a:cubicBezTo>
                  <a:cubicBezTo>
                    <a:pt x="465" y="167"/>
                    <a:pt x="405" y="239"/>
                    <a:pt x="322" y="310"/>
                  </a:cubicBezTo>
                  <a:cubicBezTo>
                    <a:pt x="250" y="370"/>
                    <a:pt x="179" y="429"/>
                    <a:pt x="107" y="465"/>
                  </a:cubicBezTo>
                  <a:cubicBezTo>
                    <a:pt x="48" y="489"/>
                    <a:pt x="0" y="500"/>
                    <a:pt x="0" y="500"/>
                  </a:cubicBezTo>
                  <a:cubicBezTo>
                    <a:pt x="0" y="500"/>
                    <a:pt x="12" y="512"/>
                    <a:pt x="24" y="524"/>
                  </a:cubicBezTo>
                  <a:cubicBezTo>
                    <a:pt x="48" y="524"/>
                    <a:pt x="84" y="536"/>
                    <a:pt x="131" y="536"/>
                  </a:cubicBezTo>
                  <a:cubicBezTo>
                    <a:pt x="142" y="538"/>
                    <a:pt x="153" y="538"/>
                    <a:pt x="164" y="538"/>
                  </a:cubicBezTo>
                  <a:cubicBezTo>
                    <a:pt x="244" y="538"/>
                    <a:pt x="347" y="502"/>
                    <a:pt x="441" y="429"/>
                  </a:cubicBezTo>
                  <a:cubicBezTo>
                    <a:pt x="536" y="334"/>
                    <a:pt x="572" y="215"/>
                    <a:pt x="572" y="131"/>
                  </a:cubicBezTo>
                  <a:cubicBezTo>
                    <a:pt x="584" y="96"/>
                    <a:pt x="572" y="60"/>
                    <a:pt x="572" y="36"/>
                  </a:cubicBezTo>
                  <a:cubicBezTo>
                    <a:pt x="560" y="12"/>
                    <a:pt x="560" y="0"/>
                    <a:pt x="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54"/>
            <p:cNvSpPr/>
            <p:nvPr/>
          </p:nvSpPr>
          <p:spPr>
            <a:xfrm>
              <a:off x="3096800" y="1472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dk1"/>
            </a:solidFill>
            <a:ln w="267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54"/>
            <p:cNvSpPr/>
            <p:nvPr/>
          </p:nvSpPr>
          <p:spPr>
            <a:xfrm>
              <a:off x="3128050" y="1581175"/>
              <a:ext cx="41700" cy="4050"/>
            </a:xfrm>
            <a:custGeom>
              <a:avLst/>
              <a:gdLst/>
              <a:ahLst/>
              <a:cxnLst/>
              <a:rect l="l" t="t" r="r" b="b"/>
              <a:pathLst>
                <a:path w="1668" h="162" extrusionOk="0">
                  <a:moveTo>
                    <a:pt x="977" y="1"/>
                  </a:moveTo>
                  <a:cubicBezTo>
                    <a:pt x="927" y="1"/>
                    <a:pt x="875" y="2"/>
                    <a:pt x="822" y="5"/>
                  </a:cubicBezTo>
                  <a:cubicBezTo>
                    <a:pt x="358" y="16"/>
                    <a:pt x="1" y="136"/>
                    <a:pt x="1" y="136"/>
                  </a:cubicBezTo>
                  <a:cubicBezTo>
                    <a:pt x="1" y="136"/>
                    <a:pt x="272" y="162"/>
                    <a:pt x="642" y="162"/>
                  </a:cubicBezTo>
                  <a:cubicBezTo>
                    <a:pt x="703" y="162"/>
                    <a:pt x="768" y="161"/>
                    <a:pt x="834" y="159"/>
                  </a:cubicBezTo>
                  <a:cubicBezTo>
                    <a:pt x="1287" y="147"/>
                    <a:pt x="1668" y="76"/>
                    <a:pt x="1668" y="76"/>
                  </a:cubicBezTo>
                  <a:cubicBezTo>
                    <a:pt x="1668" y="76"/>
                    <a:pt x="1376" y="1"/>
                    <a:pt x="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54"/>
            <p:cNvSpPr/>
            <p:nvPr/>
          </p:nvSpPr>
          <p:spPr>
            <a:xfrm>
              <a:off x="3006900" y="1323050"/>
              <a:ext cx="122975" cy="37400"/>
            </a:xfrm>
            <a:custGeom>
              <a:avLst/>
              <a:gdLst/>
              <a:ahLst/>
              <a:cxnLst/>
              <a:rect l="l" t="t" r="r" b="b"/>
              <a:pathLst>
                <a:path w="4919" h="1496" extrusionOk="0">
                  <a:moveTo>
                    <a:pt x="2068" y="0"/>
                  </a:moveTo>
                  <a:cubicBezTo>
                    <a:pt x="1855" y="0"/>
                    <a:pt x="1637" y="13"/>
                    <a:pt x="1418" y="43"/>
                  </a:cubicBezTo>
                  <a:cubicBezTo>
                    <a:pt x="1418" y="43"/>
                    <a:pt x="406" y="495"/>
                    <a:pt x="1" y="1364"/>
                  </a:cubicBezTo>
                  <a:cubicBezTo>
                    <a:pt x="1" y="1364"/>
                    <a:pt x="703" y="805"/>
                    <a:pt x="1323" y="674"/>
                  </a:cubicBezTo>
                  <a:cubicBezTo>
                    <a:pt x="1323" y="674"/>
                    <a:pt x="1512" y="616"/>
                    <a:pt x="1873" y="616"/>
                  </a:cubicBezTo>
                  <a:cubicBezTo>
                    <a:pt x="2441" y="616"/>
                    <a:pt x="3434" y="759"/>
                    <a:pt x="4775" y="1495"/>
                  </a:cubicBezTo>
                  <a:cubicBezTo>
                    <a:pt x="4775" y="1495"/>
                    <a:pt x="4918" y="1174"/>
                    <a:pt x="4728" y="686"/>
                  </a:cubicBezTo>
                  <a:cubicBezTo>
                    <a:pt x="4692" y="578"/>
                    <a:pt x="4525" y="495"/>
                    <a:pt x="4525" y="495"/>
                  </a:cubicBezTo>
                  <a:cubicBezTo>
                    <a:pt x="4525" y="495"/>
                    <a:pt x="3394" y="0"/>
                    <a:pt x="20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54"/>
            <p:cNvSpPr/>
            <p:nvPr/>
          </p:nvSpPr>
          <p:spPr>
            <a:xfrm>
              <a:off x="3167350" y="1323575"/>
              <a:ext cx="118775" cy="36275"/>
            </a:xfrm>
            <a:custGeom>
              <a:avLst/>
              <a:gdLst/>
              <a:ahLst/>
              <a:cxnLst/>
              <a:rect l="l" t="t" r="r" b="b"/>
              <a:pathLst>
                <a:path w="4751" h="1451" extrusionOk="0">
                  <a:moveTo>
                    <a:pt x="2660" y="0"/>
                  </a:moveTo>
                  <a:cubicBezTo>
                    <a:pt x="1375" y="0"/>
                    <a:pt x="346" y="450"/>
                    <a:pt x="346" y="450"/>
                  </a:cubicBezTo>
                  <a:cubicBezTo>
                    <a:pt x="346" y="450"/>
                    <a:pt x="179" y="534"/>
                    <a:pt x="143" y="641"/>
                  </a:cubicBezTo>
                  <a:cubicBezTo>
                    <a:pt x="0" y="1069"/>
                    <a:pt x="72" y="1450"/>
                    <a:pt x="72" y="1450"/>
                  </a:cubicBezTo>
                  <a:cubicBezTo>
                    <a:pt x="1351" y="748"/>
                    <a:pt x="2285" y="602"/>
                    <a:pt x="2841" y="602"/>
                  </a:cubicBezTo>
                  <a:cubicBezTo>
                    <a:pt x="3237" y="602"/>
                    <a:pt x="3441" y="676"/>
                    <a:pt x="3441" y="676"/>
                  </a:cubicBezTo>
                  <a:cubicBezTo>
                    <a:pt x="4049" y="807"/>
                    <a:pt x="4751" y="1355"/>
                    <a:pt x="4751" y="1355"/>
                  </a:cubicBezTo>
                  <a:cubicBezTo>
                    <a:pt x="4358" y="498"/>
                    <a:pt x="3346" y="45"/>
                    <a:pt x="3346" y="45"/>
                  </a:cubicBezTo>
                  <a:cubicBezTo>
                    <a:pt x="3112" y="14"/>
                    <a:pt x="2882" y="0"/>
                    <a:pt x="2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54"/>
            <p:cNvSpPr/>
            <p:nvPr/>
          </p:nvSpPr>
          <p:spPr>
            <a:xfrm>
              <a:off x="3164375" y="1335125"/>
              <a:ext cx="7750" cy="24725"/>
            </a:xfrm>
            <a:custGeom>
              <a:avLst/>
              <a:gdLst/>
              <a:ahLst/>
              <a:cxnLst/>
              <a:rect l="l" t="t" r="r" b="b"/>
              <a:pathLst>
                <a:path w="310" h="989" extrusionOk="0">
                  <a:moveTo>
                    <a:pt x="191" y="0"/>
                  </a:moveTo>
                  <a:cubicBezTo>
                    <a:pt x="167" y="298"/>
                    <a:pt x="191" y="560"/>
                    <a:pt x="191" y="560"/>
                  </a:cubicBezTo>
                  <a:lnTo>
                    <a:pt x="96" y="83"/>
                  </a:lnTo>
                  <a:lnTo>
                    <a:pt x="96" y="83"/>
                  </a:lnTo>
                  <a:cubicBezTo>
                    <a:pt x="0" y="714"/>
                    <a:pt x="191" y="988"/>
                    <a:pt x="191" y="988"/>
                  </a:cubicBezTo>
                  <a:lnTo>
                    <a:pt x="310" y="417"/>
                  </a:lnTo>
                  <a:lnTo>
                    <a:pt x="262" y="179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54"/>
            <p:cNvSpPr/>
            <p:nvPr/>
          </p:nvSpPr>
          <p:spPr>
            <a:xfrm>
              <a:off x="3123600" y="1335425"/>
              <a:ext cx="7450" cy="24725"/>
            </a:xfrm>
            <a:custGeom>
              <a:avLst/>
              <a:gdLst/>
              <a:ahLst/>
              <a:cxnLst/>
              <a:rect l="l" t="t" r="r" b="b"/>
              <a:pathLst>
                <a:path w="298" h="989" extrusionOk="0">
                  <a:moveTo>
                    <a:pt x="107" y="0"/>
                  </a:moveTo>
                  <a:lnTo>
                    <a:pt x="36" y="179"/>
                  </a:lnTo>
                  <a:lnTo>
                    <a:pt x="0" y="429"/>
                  </a:lnTo>
                  <a:lnTo>
                    <a:pt x="119" y="988"/>
                  </a:lnTo>
                  <a:cubicBezTo>
                    <a:pt x="119" y="988"/>
                    <a:pt x="298" y="726"/>
                    <a:pt x="203" y="83"/>
                  </a:cubicBezTo>
                  <a:lnTo>
                    <a:pt x="203" y="83"/>
                  </a:lnTo>
                  <a:lnTo>
                    <a:pt x="107" y="560"/>
                  </a:lnTo>
                  <a:cubicBezTo>
                    <a:pt x="107" y="560"/>
                    <a:pt x="143" y="31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54"/>
            <p:cNvSpPr/>
            <p:nvPr/>
          </p:nvSpPr>
          <p:spPr>
            <a:xfrm>
              <a:off x="3031625" y="1364525"/>
              <a:ext cx="76525" cy="29950"/>
            </a:xfrm>
            <a:custGeom>
              <a:avLst/>
              <a:gdLst/>
              <a:ahLst/>
              <a:cxnLst/>
              <a:rect l="l" t="t" r="r" b="b"/>
              <a:pathLst>
                <a:path w="3061" h="1198" extrusionOk="0">
                  <a:moveTo>
                    <a:pt x="1449" y="0"/>
                  </a:moveTo>
                  <a:cubicBezTo>
                    <a:pt x="586" y="0"/>
                    <a:pt x="0" y="586"/>
                    <a:pt x="0" y="586"/>
                  </a:cubicBezTo>
                  <a:cubicBezTo>
                    <a:pt x="456" y="999"/>
                    <a:pt x="1100" y="1198"/>
                    <a:pt x="1631" y="1198"/>
                  </a:cubicBezTo>
                  <a:cubicBezTo>
                    <a:pt x="1821" y="1198"/>
                    <a:pt x="1996" y="1172"/>
                    <a:pt x="2143" y="1122"/>
                  </a:cubicBezTo>
                  <a:cubicBezTo>
                    <a:pt x="2691" y="932"/>
                    <a:pt x="3060" y="896"/>
                    <a:pt x="3060" y="896"/>
                  </a:cubicBezTo>
                  <a:cubicBezTo>
                    <a:pt x="3060" y="896"/>
                    <a:pt x="2477" y="50"/>
                    <a:pt x="1548" y="3"/>
                  </a:cubicBezTo>
                  <a:cubicBezTo>
                    <a:pt x="1515" y="1"/>
                    <a:pt x="1482" y="0"/>
                    <a:pt x="14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54"/>
            <p:cNvSpPr/>
            <p:nvPr/>
          </p:nvSpPr>
          <p:spPr>
            <a:xfrm>
              <a:off x="3053950" y="1364275"/>
              <a:ext cx="32150" cy="28600"/>
            </a:xfrm>
            <a:custGeom>
              <a:avLst/>
              <a:gdLst/>
              <a:ahLst/>
              <a:cxnLst/>
              <a:rect l="l" t="t" r="r" b="b"/>
              <a:pathLst>
                <a:path w="1286" h="1144" extrusionOk="0">
                  <a:moveTo>
                    <a:pt x="357" y="1"/>
                  </a:moveTo>
                  <a:cubicBezTo>
                    <a:pt x="143" y="108"/>
                    <a:pt x="0" y="322"/>
                    <a:pt x="0" y="572"/>
                  </a:cubicBezTo>
                  <a:cubicBezTo>
                    <a:pt x="0" y="811"/>
                    <a:pt x="119" y="1013"/>
                    <a:pt x="310" y="1132"/>
                  </a:cubicBezTo>
                  <a:cubicBezTo>
                    <a:pt x="417" y="1132"/>
                    <a:pt x="524" y="1132"/>
                    <a:pt x="631" y="1144"/>
                  </a:cubicBezTo>
                  <a:lnTo>
                    <a:pt x="941" y="1144"/>
                  </a:lnTo>
                  <a:cubicBezTo>
                    <a:pt x="1143" y="1037"/>
                    <a:pt x="1286" y="822"/>
                    <a:pt x="1286" y="572"/>
                  </a:cubicBezTo>
                  <a:cubicBezTo>
                    <a:pt x="1286" y="406"/>
                    <a:pt x="1226" y="263"/>
                    <a:pt x="1119" y="144"/>
                  </a:cubicBezTo>
                  <a:cubicBezTo>
                    <a:pt x="1096" y="132"/>
                    <a:pt x="1084" y="132"/>
                    <a:pt x="1060" y="132"/>
                  </a:cubicBezTo>
                  <a:cubicBezTo>
                    <a:pt x="988" y="108"/>
                    <a:pt x="905" y="72"/>
                    <a:pt x="834" y="49"/>
                  </a:cubicBezTo>
                  <a:cubicBezTo>
                    <a:pt x="845" y="49"/>
                    <a:pt x="750" y="25"/>
                    <a:pt x="715" y="13"/>
                  </a:cubicBezTo>
                  <a:cubicBezTo>
                    <a:pt x="595" y="1"/>
                    <a:pt x="476" y="1"/>
                    <a:pt x="3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54"/>
            <p:cNvSpPr/>
            <p:nvPr/>
          </p:nvSpPr>
          <p:spPr>
            <a:xfrm>
              <a:off x="3063775" y="13723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07" y="0"/>
                    <a:pt x="0" y="119"/>
                    <a:pt x="0" y="250"/>
                  </a:cubicBezTo>
                  <a:cubicBezTo>
                    <a:pt x="0" y="393"/>
                    <a:pt x="107" y="500"/>
                    <a:pt x="250" y="500"/>
                  </a:cubicBezTo>
                  <a:cubicBezTo>
                    <a:pt x="393" y="500"/>
                    <a:pt x="500" y="393"/>
                    <a:pt x="500" y="250"/>
                  </a:cubicBezTo>
                  <a:cubicBezTo>
                    <a:pt x="500" y="119"/>
                    <a:pt x="393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54"/>
            <p:cNvSpPr/>
            <p:nvPr/>
          </p:nvSpPr>
          <p:spPr>
            <a:xfrm>
              <a:off x="3074475" y="1367250"/>
              <a:ext cx="12825" cy="25925"/>
            </a:xfrm>
            <a:custGeom>
              <a:avLst/>
              <a:gdLst/>
              <a:ahLst/>
              <a:cxnLst/>
              <a:rect l="l" t="t" r="r" b="b"/>
              <a:pathLst>
                <a:path w="513" h="1037" extrusionOk="0">
                  <a:moveTo>
                    <a:pt x="203" y="1"/>
                  </a:moveTo>
                  <a:cubicBezTo>
                    <a:pt x="334" y="108"/>
                    <a:pt x="417" y="275"/>
                    <a:pt x="417" y="453"/>
                  </a:cubicBezTo>
                  <a:cubicBezTo>
                    <a:pt x="417" y="727"/>
                    <a:pt x="239" y="953"/>
                    <a:pt x="1" y="1025"/>
                  </a:cubicBezTo>
                  <a:lnTo>
                    <a:pt x="108" y="1025"/>
                  </a:lnTo>
                  <a:cubicBezTo>
                    <a:pt x="144" y="1025"/>
                    <a:pt x="167" y="1037"/>
                    <a:pt x="203" y="1037"/>
                  </a:cubicBezTo>
                  <a:cubicBezTo>
                    <a:pt x="394" y="906"/>
                    <a:pt x="513" y="703"/>
                    <a:pt x="513" y="453"/>
                  </a:cubicBezTo>
                  <a:cubicBezTo>
                    <a:pt x="513" y="299"/>
                    <a:pt x="465" y="156"/>
                    <a:pt x="370" y="49"/>
                  </a:cubicBezTo>
                  <a:cubicBezTo>
                    <a:pt x="334" y="37"/>
                    <a:pt x="286" y="25"/>
                    <a:pt x="239" y="13"/>
                  </a:cubicBezTo>
                  <a:cubicBezTo>
                    <a:pt x="227" y="1"/>
                    <a:pt x="21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54"/>
            <p:cNvSpPr/>
            <p:nvPr/>
          </p:nvSpPr>
          <p:spPr>
            <a:xfrm>
              <a:off x="3052750" y="1364275"/>
              <a:ext cx="13425" cy="28325"/>
            </a:xfrm>
            <a:custGeom>
              <a:avLst/>
              <a:gdLst/>
              <a:ahLst/>
              <a:cxnLst/>
              <a:rect l="l" t="t" r="r" b="b"/>
              <a:pathLst>
                <a:path w="537" h="1133" extrusionOk="0">
                  <a:moveTo>
                    <a:pt x="298" y="1"/>
                  </a:moveTo>
                  <a:cubicBezTo>
                    <a:pt x="120" y="132"/>
                    <a:pt x="1" y="334"/>
                    <a:pt x="1" y="572"/>
                  </a:cubicBezTo>
                  <a:cubicBezTo>
                    <a:pt x="1" y="799"/>
                    <a:pt x="108" y="1001"/>
                    <a:pt x="274" y="1132"/>
                  </a:cubicBezTo>
                  <a:lnTo>
                    <a:pt x="465" y="1132"/>
                  </a:lnTo>
                  <a:cubicBezTo>
                    <a:pt x="251" y="1037"/>
                    <a:pt x="84" y="822"/>
                    <a:pt x="84" y="572"/>
                  </a:cubicBezTo>
                  <a:cubicBezTo>
                    <a:pt x="84" y="299"/>
                    <a:pt x="286" y="60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54"/>
            <p:cNvSpPr/>
            <p:nvPr/>
          </p:nvSpPr>
          <p:spPr>
            <a:xfrm>
              <a:off x="3059900" y="1372625"/>
              <a:ext cx="8650" cy="8350"/>
            </a:xfrm>
            <a:custGeom>
              <a:avLst/>
              <a:gdLst/>
              <a:ahLst/>
              <a:cxnLst/>
              <a:rect l="l" t="t" r="r" b="b"/>
              <a:pathLst>
                <a:path w="346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262" y="334"/>
                    <a:pt x="346" y="262"/>
                    <a:pt x="346" y="167"/>
                  </a:cubicBezTo>
                  <a:cubicBezTo>
                    <a:pt x="346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54"/>
            <p:cNvSpPr/>
            <p:nvPr/>
          </p:nvSpPr>
          <p:spPr>
            <a:xfrm>
              <a:off x="3063475" y="1367550"/>
              <a:ext cx="3575" cy="3600"/>
            </a:xfrm>
            <a:custGeom>
              <a:avLst/>
              <a:gdLst/>
              <a:ahLst/>
              <a:cxnLst/>
              <a:rect l="l" t="t" r="r" b="b"/>
              <a:pathLst>
                <a:path w="143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08"/>
                    <a:pt x="36" y="144"/>
                    <a:pt x="72" y="144"/>
                  </a:cubicBezTo>
                  <a:cubicBezTo>
                    <a:pt x="107" y="144"/>
                    <a:pt x="143" y="108"/>
                    <a:pt x="143" y="72"/>
                  </a:cubicBezTo>
                  <a:cubicBezTo>
                    <a:pt x="143" y="25"/>
                    <a:pt x="107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54"/>
            <p:cNvSpPr/>
            <p:nvPr/>
          </p:nvSpPr>
          <p:spPr>
            <a:xfrm>
              <a:off x="3023575" y="1362475"/>
              <a:ext cx="85150" cy="23850"/>
            </a:xfrm>
            <a:custGeom>
              <a:avLst/>
              <a:gdLst/>
              <a:ahLst/>
              <a:cxnLst/>
              <a:rect l="l" t="t" r="r" b="b"/>
              <a:pathLst>
                <a:path w="3406" h="954" extrusionOk="0">
                  <a:moveTo>
                    <a:pt x="1800" y="0"/>
                  </a:moveTo>
                  <a:cubicBezTo>
                    <a:pt x="1784" y="0"/>
                    <a:pt x="1767" y="1"/>
                    <a:pt x="1751" y="1"/>
                  </a:cubicBezTo>
                  <a:cubicBezTo>
                    <a:pt x="1465" y="13"/>
                    <a:pt x="1215" y="97"/>
                    <a:pt x="1001" y="192"/>
                  </a:cubicBezTo>
                  <a:cubicBezTo>
                    <a:pt x="775" y="287"/>
                    <a:pt x="620" y="430"/>
                    <a:pt x="477" y="537"/>
                  </a:cubicBezTo>
                  <a:cubicBezTo>
                    <a:pt x="346" y="644"/>
                    <a:pt x="227" y="716"/>
                    <a:pt x="144" y="763"/>
                  </a:cubicBezTo>
                  <a:cubicBezTo>
                    <a:pt x="48" y="811"/>
                    <a:pt x="1" y="823"/>
                    <a:pt x="1" y="823"/>
                  </a:cubicBezTo>
                  <a:cubicBezTo>
                    <a:pt x="1" y="823"/>
                    <a:pt x="60" y="811"/>
                    <a:pt x="155" y="787"/>
                  </a:cubicBezTo>
                  <a:cubicBezTo>
                    <a:pt x="239" y="752"/>
                    <a:pt x="370" y="692"/>
                    <a:pt x="525" y="597"/>
                  </a:cubicBezTo>
                  <a:cubicBezTo>
                    <a:pt x="679" y="513"/>
                    <a:pt x="846" y="382"/>
                    <a:pt x="1048" y="311"/>
                  </a:cubicBezTo>
                  <a:cubicBezTo>
                    <a:pt x="1263" y="228"/>
                    <a:pt x="1501" y="168"/>
                    <a:pt x="1751" y="156"/>
                  </a:cubicBezTo>
                  <a:cubicBezTo>
                    <a:pt x="1769" y="155"/>
                    <a:pt x="1788" y="155"/>
                    <a:pt x="1806" y="155"/>
                  </a:cubicBezTo>
                  <a:cubicBezTo>
                    <a:pt x="2036" y="155"/>
                    <a:pt x="2255" y="222"/>
                    <a:pt x="2453" y="299"/>
                  </a:cubicBezTo>
                  <a:cubicBezTo>
                    <a:pt x="2668" y="382"/>
                    <a:pt x="2834" y="490"/>
                    <a:pt x="2977" y="585"/>
                  </a:cubicBezTo>
                  <a:cubicBezTo>
                    <a:pt x="3120" y="680"/>
                    <a:pt x="3227" y="775"/>
                    <a:pt x="3299" y="847"/>
                  </a:cubicBezTo>
                  <a:cubicBezTo>
                    <a:pt x="3370" y="918"/>
                    <a:pt x="3406" y="954"/>
                    <a:pt x="3406" y="954"/>
                  </a:cubicBezTo>
                  <a:cubicBezTo>
                    <a:pt x="3406" y="954"/>
                    <a:pt x="3382" y="906"/>
                    <a:pt x="3311" y="835"/>
                  </a:cubicBezTo>
                  <a:cubicBezTo>
                    <a:pt x="3251" y="752"/>
                    <a:pt x="3156" y="644"/>
                    <a:pt x="3025" y="525"/>
                  </a:cubicBezTo>
                  <a:cubicBezTo>
                    <a:pt x="2894" y="406"/>
                    <a:pt x="2715" y="287"/>
                    <a:pt x="2501" y="180"/>
                  </a:cubicBezTo>
                  <a:cubicBezTo>
                    <a:pt x="2310" y="90"/>
                    <a:pt x="2066" y="0"/>
                    <a:pt x="1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54"/>
            <p:cNvSpPr/>
            <p:nvPr/>
          </p:nvSpPr>
          <p:spPr>
            <a:xfrm>
              <a:off x="3039350" y="1386600"/>
              <a:ext cx="69975" cy="9675"/>
            </a:xfrm>
            <a:custGeom>
              <a:avLst/>
              <a:gdLst/>
              <a:ahLst/>
              <a:cxnLst/>
              <a:rect l="l" t="t" r="r" b="b"/>
              <a:pathLst>
                <a:path w="2799" h="387" extrusionOk="0">
                  <a:moveTo>
                    <a:pt x="2668" y="1"/>
                  </a:moveTo>
                  <a:cubicBezTo>
                    <a:pt x="2572" y="1"/>
                    <a:pt x="2442" y="13"/>
                    <a:pt x="2275" y="49"/>
                  </a:cubicBezTo>
                  <a:cubicBezTo>
                    <a:pt x="2120" y="84"/>
                    <a:pt x="1918" y="191"/>
                    <a:pt x="1715" y="215"/>
                  </a:cubicBezTo>
                  <a:cubicBezTo>
                    <a:pt x="1597" y="229"/>
                    <a:pt x="1466" y="235"/>
                    <a:pt x="1330" y="235"/>
                  </a:cubicBezTo>
                  <a:cubicBezTo>
                    <a:pt x="1234" y="235"/>
                    <a:pt x="1135" y="232"/>
                    <a:pt x="1037" y="227"/>
                  </a:cubicBezTo>
                  <a:cubicBezTo>
                    <a:pt x="918" y="227"/>
                    <a:pt x="798" y="215"/>
                    <a:pt x="691" y="203"/>
                  </a:cubicBezTo>
                  <a:cubicBezTo>
                    <a:pt x="572" y="191"/>
                    <a:pt x="465" y="156"/>
                    <a:pt x="370" y="132"/>
                  </a:cubicBezTo>
                  <a:cubicBezTo>
                    <a:pt x="239" y="96"/>
                    <a:pt x="120" y="60"/>
                    <a:pt x="1" y="37"/>
                  </a:cubicBezTo>
                  <a:lnTo>
                    <a:pt x="1" y="37"/>
                  </a:lnTo>
                  <a:cubicBezTo>
                    <a:pt x="108" y="96"/>
                    <a:pt x="203" y="168"/>
                    <a:pt x="298" y="251"/>
                  </a:cubicBezTo>
                  <a:cubicBezTo>
                    <a:pt x="310" y="251"/>
                    <a:pt x="322" y="251"/>
                    <a:pt x="334" y="263"/>
                  </a:cubicBezTo>
                  <a:cubicBezTo>
                    <a:pt x="429" y="299"/>
                    <a:pt x="548" y="322"/>
                    <a:pt x="667" y="346"/>
                  </a:cubicBezTo>
                  <a:cubicBezTo>
                    <a:pt x="787" y="370"/>
                    <a:pt x="906" y="382"/>
                    <a:pt x="1025" y="382"/>
                  </a:cubicBezTo>
                  <a:cubicBezTo>
                    <a:pt x="1087" y="385"/>
                    <a:pt x="1149" y="386"/>
                    <a:pt x="1210" y="386"/>
                  </a:cubicBezTo>
                  <a:cubicBezTo>
                    <a:pt x="1393" y="386"/>
                    <a:pt x="1569" y="373"/>
                    <a:pt x="1739" y="346"/>
                  </a:cubicBezTo>
                  <a:cubicBezTo>
                    <a:pt x="1953" y="310"/>
                    <a:pt x="2144" y="168"/>
                    <a:pt x="2299" y="120"/>
                  </a:cubicBezTo>
                  <a:cubicBezTo>
                    <a:pt x="2453" y="72"/>
                    <a:pt x="2572" y="37"/>
                    <a:pt x="2668" y="25"/>
                  </a:cubicBezTo>
                  <a:cubicBezTo>
                    <a:pt x="2751" y="13"/>
                    <a:pt x="2799" y="13"/>
                    <a:pt x="2799" y="13"/>
                  </a:cubicBezTo>
                  <a:cubicBezTo>
                    <a:pt x="2799" y="13"/>
                    <a:pt x="2751" y="1"/>
                    <a:pt x="2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54"/>
            <p:cNvSpPr/>
            <p:nvPr/>
          </p:nvSpPr>
          <p:spPr>
            <a:xfrm>
              <a:off x="3054825" y="1357725"/>
              <a:ext cx="47075" cy="13725"/>
            </a:xfrm>
            <a:custGeom>
              <a:avLst/>
              <a:gdLst/>
              <a:ahLst/>
              <a:cxnLst/>
              <a:rect l="l" t="t" r="r" b="b"/>
              <a:pathLst>
                <a:path w="1883" h="549" extrusionOk="0">
                  <a:moveTo>
                    <a:pt x="562" y="0"/>
                  </a:moveTo>
                  <a:cubicBezTo>
                    <a:pt x="458" y="0"/>
                    <a:pt x="365" y="9"/>
                    <a:pt x="287" y="25"/>
                  </a:cubicBezTo>
                  <a:cubicBezTo>
                    <a:pt x="203" y="37"/>
                    <a:pt x="120" y="61"/>
                    <a:pt x="72" y="72"/>
                  </a:cubicBezTo>
                  <a:cubicBezTo>
                    <a:pt x="25" y="84"/>
                    <a:pt x="1" y="96"/>
                    <a:pt x="1" y="96"/>
                  </a:cubicBezTo>
                  <a:cubicBezTo>
                    <a:pt x="1" y="96"/>
                    <a:pt x="25" y="96"/>
                    <a:pt x="84" y="84"/>
                  </a:cubicBezTo>
                  <a:cubicBezTo>
                    <a:pt x="132" y="72"/>
                    <a:pt x="203" y="61"/>
                    <a:pt x="287" y="61"/>
                  </a:cubicBezTo>
                  <a:cubicBezTo>
                    <a:pt x="328" y="58"/>
                    <a:pt x="371" y="56"/>
                    <a:pt x="417" y="56"/>
                  </a:cubicBezTo>
                  <a:cubicBezTo>
                    <a:pt x="585" y="56"/>
                    <a:pt x="784" y="76"/>
                    <a:pt x="989" y="132"/>
                  </a:cubicBezTo>
                  <a:cubicBezTo>
                    <a:pt x="1251" y="191"/>
                    <a:pt x="1477" y="299"/>
                    <a:pt x="1632" y="382"/>
                  </a:cubicBezTo>
                  <a:cubicBezTo>
                    <a:pt x="1715" y="430"/>
                    <a:pt x="1775" y="477"/>
                    <a:pt x="1811" y="501"/>
                  </a:cubicBezTo>
                  <a:cubicBezTo>
                    <a:pt x="1858" y="537"/>
                    <a:pt x="1882" y="549"/>
                    <a:pt x="1882" y="549"/>
                  </a:cubicBezTo>
                  <a:cubicBezTo>
                    <a:pt x="1882" y="549"/>
                    <a:pt x="1858" y="525"/>
                    <a:pt x="1823" y="489"/>
                  </a:cubicBezTo>
                  <a:cubicBezTo>
                    <a:pt x="1787" y="453"/>
                    <a:pt x="1727" y="406"/>
                    <a:pt x="1656" y="358"/>
                  </a:cubicBezTo>
                  <a:cubicBezTo>
                    <a:pt x="1513" y="239"/>
                    <a:pt x="1287" y="120"/>
                    <a:pt x="1001" y="49"/>
                  </a:cubicBezTo>
                  <a:cubicBezTo>
                    <a:pt x="847" y="15"/>
                    <a:pt x="696" y="0"/>
                    <a:pt x="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54"/>
            <p:cNvSpPr/>
            <p:nvPr/>
          </p:nvSpPr>
          <p:spPr>
            <a:xfrm>
              <a:off x="3083700" y="1394950"/>
              <a:ext cx="17000" cy="8650"/>
            </a:xfrm>
            <a:custGeom>
              <a:avLst/>
              <a:gdLst/>
              <a:ahLst/>
              <a:cxnLst/>
              <a:rect l="l" t="t" r="r" b="b"/>
              <a:pathLst>
                <a:path w="680" h="346" extrusionOk="0">
                  <a:moveTo>
                    <a:pt x="679" y="0"/>
                  </a:moveTo>
                  <a:cubicBezTo>
                    <a:pt x="679" y="0"/>
                    <a:pt x="513" y="60"/>
                    <a:pt x="334" y="143"/>
                  </a:cubicBezTo>
                  <a:cubicBezTo>
                    <a:pt x="144" y="238"/>
                    <a:pt x="1" y="346"/>
                    <a:pt x="1" y="346"/>
                  </a:cubicBezTo>
                  <a:cubicBezTo>
                    <a:pt x="1" y="346"/>
                    <a:pt x="179" y="310"/>
                    <a:pt x="370" y="215"/>
                  </a:cubicBezTo>
                  <a:cubicBezTo>
                    <a:pt x="548" y="119"/>
                    <a:pt x="679" y="0"/>
                    <a:pt x="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54"/>
            <p:cNvSpPr/>
            <p:nvPr/>
          </p:nvSpPr>
          <p:spPr>
            <a:xfrm>
              <a:off x="3005725" y="1373525"/>
              <a:ext cx="36325" cy="6600"/>
            </a:xfrm>
            <a:custGeom>
              <a:avLst/>
              <a:gdLst/>
              <a:ahLst/>
              <a:cxnLst/>
              <a:rect l="l" t="t" r="r" b="b"/>
              <a:pathLst>
                <a:path w="1453" h="264" extrusionOk="0">
                  <a:moveTo>
                    <a:pt x="1453" y="0"/>
                  </a:moveTo>
                  <a:cubicBezTo>
                    <a:pt x="1453" y="0"/>
                    <a:pt x="1381" y="24"/>
                    <a:pt x="1250" y="71"/>
                  </a:cubicBezTo>
                  <a:cubicBezTo>
                    <a:pt x="1120" y="107"/>
                    <a:pt x="941" y="143"/>
                    <a:pt x="739" y="167"/>
                  </a:cubicBezTo>
                  <a:cubicBezTo>
                    <a:pt x="536" y="202"/>
                    <a:pt x="346" y="202"/>
                    <a:pt x="215" y="202"/>
                  </a:cubicBezTo>
                  <a:lnTo>
                    <a:pt x="0" y="202"/>
                  </a:lnTo>
                  <a:cubicBezTo>
                    <a:pt x="0" y="202"/>
                    <a:pt x="84" y="226"/>
                    <a:pt x="215" y="250"/>
                  </a:cubicBezTo>
                  <a:cubicBezTo>
                    <a:pt x="290" y="257"/>
                    <a:pt x="386" y="264"/>
                    <a:pt x="494" y="264"/>
                  </a:cubicBezTo>
                  <a:cubicBezTo>
                    <a:pt x="574" y="264"/>
                    <a:pt x="660" y="260"/>
                    <a:pt x="750" y="250"/>
                  </a:cubicBezTo>
                  <a:cubicBezTo>
                    <a:pt x="953" y="226"/>
                    <a:pt x="1131" y="155"/>
                    <a:pt x="1262" y="107"/>
                  </a:cubicBezTo>
                  <a:cubicBezTo>
                    <a:pt x="1381" y="48"/>
                    <a:pt x="1453" y="0"/>
                    <a:pt x="14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54"/>
            <p:cNvSpPr/>
            <p:nvPr/>
          </p:nvSpPr>
          <p:spPr>
            <a:xfrm>
              <a:off x="3009300" y="1370825"/>
              <a:ext cx="33650" cy="4750"/>
            </a:xfrm>
            <a:custGeom>
              <a:avLst/>
              <a:gdLst/>
              <a:ahLst/>
              <a:cxnLst/>
              <a:rect l="l" t="t" r="r" b="b"/>
              <a:pathLst>
                <a:path w="1346" h="190" extrusionOk="0">
                  <a:moveTo>
                    <a:pt x="1346" y="1"/>
                  </a:moveTo>
                  <a:cubicBezTo>
                    <a:pt x="1346" y="1"/>
                    <a:pt x="1274" y="13"/>
                    <a:pt x="1155" y="37"/>
                  </a:cubicBezTo>
                  <a:cubicBezTo>
                    <a:pt x="1024" y="60"/>
                    <a:pt x="857" y="96"/>
                    <a:pt x="679" y="108"/>
                  </a:cubicBezTo>
                  <a:cubicBezTo>
                    <a:pt x="488" y="120"/>
                    <a:pt x="322" y="120"/>
                    <a:pt x="203" y="120"/>
                  </a:cubicBezTo>
                  <a:cubicBezTo>
                    <a:pt x="72" y="120"/>
                    <a:pt x="0" y="108"/>
                    <a:pt x="0" y="108"/>
                  </a:cubicBezTo>
                  <a:lnTo>
                    <a:pt x="0" y="108"/>
                  </a:lnTo>
                  <a:cubicBezTo>
                    <a:pt x="0" y="108"/>
                    <a:pt x="72" y="132"/>
                    <a:pt x="191" y="156"/>
                  </a:cubicBezTo>
                  <a:cubicBezTo>
                    <a:pt x="283" y="172"/>
                    <a:pt x="394" y="189"/>
                    <a:pt x="518" y="189"/>
                  </a:cubicBezTo>
                  <a:cubicBezTo>
                    <a:pt x="569" y="189"/>
                    <a:pt x="623" y="186"/>
                    <a:pt x="679" y="179"/>
                  </a:cubicBezTo>
                  <a:cubicBezTo>
                    <a:pt x="869" y="168"/>
                    <a:pt x="1048" y="120"/>
                    <a:pt x="1155" y="84"/>
                  </a:cubicBezTo>
                  <a:cubicBezTo>
                    <a:pt x="1274" y="37"/>
                    <a:pt x="1346" y="1"/>
                    <a:pt x="1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54"/>
            <p:cNvSpPr/>
            <p:nvPr/>
          </p:nvSpPr>
          <p:spPr>
            <a:xfrm>
              <a:off x="3021200" y="1367850"/>
              <a:ext cx="27100" cy="3375"/>
            </a:xfrm>
            <a:custGeom>
              <a:avLst/>
              <a:gdLst/>
              <a:ahLst/>
              <a:cxnLst/>
              <a:rect l="l" t="t" r="r" b="b"/>
              <a:pathLst>
                <a:path w="1084" h="135" extrusionOk="0">
                  <a:moveTo>
                    <a:pt x="0" y="1"/>
                  </a:moveTo>
                  <a:cubicBezTo>
                    <a:pt x="0" y="1"/>
                    <a:pt x="60" y="37"/>
                    <a:pt x="155" y="60"/>
                  </a:cubicBezTo>
                  <a:cubicBezTo>
                    <a:pt x="250" y="96"/>
                    <a:pt x="381" y="132"/>
                    <a:pt x="536" y="132"/>
                  </a:cubicBezTo>
                  <a:cubicBezTo>
                    <a:pt x="564" y="134"/>
                    <a:pt x="591" y="135"/>
                    <a:pt x="617" y="135"/>
                  </a:cubicBezTo>
                  <a:cubicBezTo>
                    <a:pt x="740" y="135"/>
                    <a:pt x="851" y="114"/>
                    <a:pt x="929" y="84"/>
                  </a:cubicBezTo>
                  <a:cubicBezTo>
                    <a:pt x="1024" y="60"/>
                    <a:pt x="1084" y="37"/>
                    <a:pt x="1084" y="37"/>
                  </a:cubicBezTo>
                  <a:lnTo>
                    <a:pt x="1084" y="37"/>
                  </a:lnTo>
                  <a:cubicBezTo>
                    <a:pt x="1084" y="37"/>
                    <a:pt x="1024" y="37"/>
                    <a:pt x="917" y="48"/>
                  </a:cubicBezTo>
                  <a:cubicBezTo>
                    <a:pt x="822" y="60"/>
                    <a:pt x="691" y="60"/>
                    <a:pt x="536" y="60"/>
                  </a:cubicBezTo>
                  <a:cubicBezTo>
                    <a:pt x="393" y="60"/>
                    <a:pt x="262" y="37"/>
                    <a:pt x="155" y="25"/>
                  </a:cubicBezTo>
                  <a:cubicBezTo>
                    <a:pt x="60" y="13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54"/>
            <p:cNvSpPr/>
            <p:nvPr/>
          </p:nvSpPr>
          <p:spPr>
            <a:xfrm>
              <a:off x="3029525" y="1364575"/>
              <a:ext cx="20575" cy="3725"/>
            </a:xfrm>
            <a:custGeom>
              <a:avLst/>
              <a:gdLst/>
              <a:ahLst/>
              <a:cxnLst/>
              <a:rect l="l" t="t" r="r" b="b"/>
              <a:pathLst>
                <a:path w="823" h="149" extrusionOk="0">
                  <a:moveTo>
                    <a:pt x="1" y="1"/>
                  </a:moveTo>
                  <a:cubicBezTo>
                    <a:pt x="1" y="1"/>
                    <a:pt x="37" y="25"/>
                    <a:pt x="108" y="60"/>
                  </a:cubicBezTo>
                  <a:cubicBezTo>
                    <a:pt x="179" y="96"/>
                    <a:pt x="287" y="132"/>
                    <a:pt x="394" y="144"/>
                  </a:cubicBezTo>
                  <a:cubicBezTo>
                    <a:pt x="429" y="147"/>
                    <a:pt x="462" y="149"/>
                    <a:pt x="495" y="149"/>
                  </a:cubicBezTo>
                  <a:cubicBezTo>
                    <a:pt x="574" y="149"/>
                    <a:pt x="644" y="140"/>
                    <a:pt x="703" y="132"/>
                  </a:cubicBezTo>
                  <a:cubicBezTo>
                    <a:pt x="775" y="120"/>
                    <a:pt x="822" y="96"/>
                    <a:pt x="822" y="96"/>
                  </a:cubicBezTo>
                  <a:cubicBezTo>
                    <a:pt x="822" y="96"/>
                    <a:pt x="632" y="96"/>
                    <a:pt x="406" y="60"/>
                  </a:cubicBezTo>
                  <a:cubicBezTo>
                    <a:pt x="191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54"/>
            <p:cNvSpPr/>
            <p:nvPr/>
          </p:nvSpPr>
          <p:spPr>
            <a:xfrm>
              <a:off x="3039350" y="1358625"/>
              <a:ext cx="17000" cy="6450"/>
            </a:xfrm>
            <a:custGeom>
              <a:avLst/>
              <a:gdLst/>
              <a:ahLst/>
              <a:cxnLst/>
              <a:rect l="l" t="t" r="r" b="b"/>
              <a:pathLst>
                <a:path w="680" h="258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5" y="36"/>
                    <a:pt x="72" y="84"/>
                  </a:cubicBezTo>
                  <a:cubicBezTo>
                    <a:pt x="120" y="132"/>
                    <a:pt x="203" y="191"/>
                    <a:pt x="298" y="227"/>
                  </a:cubicBezTo>
                  <a:cubicBezTo>
                    <a:pt x="366" y="250"/>
                    <a:pt x="429" y="258"/>
                    <a:pt x="482" y="258"/>
                  </a:cubicBezTo>
                  <a:cubicBezTo>
                    <a:pt x="512" y="258"/>
                    <a:pt x="539" y="255"/>
                    <a:pt x="560" y="251"/>
                  </a:cubicBezTo>
                  <a:cubicBezTo>
                    <a:pt x="632" y="251"/>
                    <a:pt x="679" y="227"/>
                    <a:pt x="679" y="227"/>
                  </a:cubicBezTo>
                  <a:cubicBezTo>
                    <a:pt x="679" y="227"/>
                    <a:pt x="501" y="215"/>
                    <a:pt x="322" y="155"/>
                  </a:cubicBezTo>
                  <a:cubicBezTo>
                    <a:pt x="144" y="9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54"/>
            <p:cNvSpPr/>
            <p:nvPr/>
          </p:nvSpPr>
          <p:spPr>
            <a:xfrm>
              <a:off x="3047100" y="1357150"/>
              <a:ext cx="19675" cy="7150"/>
            </a:xfrm>
            <a:custGeom>
              <a:avLst/>
              <a:gdLst/>
              <a:ahLst/>
              <a:cxnLst/>
              <a:rect l="l" t="t" r="r" b="b"/>
              <a:pathLst>
                <a:path w="787" h="286" extrusionOk="0">
                  <a:moveTo>
                    <a:pt x="0" y="0"/>
                  </a:moveTo>
                  <a:cubicBezTo>
                    <a:pt x="0" y="0"/>
                    <a:pt x="24" y="36"/>
                    <a:pt x="84" y="95"/>
                  </a:cubicBezTo>
                  <a:cubicBezTo>
                    <a:pt x="143" y="155"/>
                    <a:pt x="238" y="226"/>
                    <a:pt x="357" y="262"/>
                  </a:cubicBezTo>
                  <a:cubicBezTo>
                    <a:pt x="417" y="280"/>
                    <a:pt x="474" y="286"/>
                    <a:pt x="526" y="286"/>
                  </a:cubicBezTo>
                  <a:cubicBezTo>
                    <a:pt x="578" y="286"/>
                    <a:pt x="625" y="280"/>
                    <a:pt x="667" y="274"/>
                  </a:cubicBezTo>
                  <a:cubicBezTo>
                    <a:pt x="738" y="250"/>
                    <a:pt x="786" y="238"/>
                    <a:pt x="786" y="238"/>
                  </a:cubicBezTo>
                  <a:lnTo>
                    <a:pt x="667" y="238"/>
                  </a:lnTo>
                  <a:cubicBezTo>
                    <a:pt x="584" y="226"/>
                    <a:pt x="488" y="214"/>
                    <a:pt x="369" y="179"/>
                  </a:cubicBezTo>
                  <a:cubicBezTo>
                    <a:pt x="262" y="155"/>
                    <a:pt x="167" y="107"/>
                    <a:pt x="107" y="72"/>
                  </a:cubicBezTo>
                  <a:cubicBezTo>
                    <a:pt x="36" y="2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54"/>
            <p:cNvSpPr/>
            <p:nvPr/>
          </p:nvSpPr>
          <p:spPr>
            <a:xfrm>
              <a:off x="3053050" y="1355650"/>
              <a:ext cx="14300" cy="7900"/>
            </a:xfrm>
            <a:custGeom>
              <a:avLst/>
              <a:gdLst/>
              <a:ahLst/>
              <a:cxnLst/>
              <a:rect l="l" t="t" r="r" b="b"/>
              <a:pathLst>
                <a:path w="572" h="316" extrusionOk="0">
                  <a:moveTo>
                    <a:pt x="0" y="1"/>
                  </a:moveTo>
                  <a:cubicBezTo>
                    <a:pt x="0" y="1"/>
                    <a:pt x="12" y="36"/>
                    <a:pt x="60" y="84"/>
                  </a:cubicBezTo>
                  <a:cubicBezTo>
                    <a:pt x="96" y="132"/>
                    <a:pt x="155" y="191"/>
                    <a:pt x="239" y="239"/>
                  </a:cubicBezTo>
                  <a:cubicBezTo>
                    <a:pt x="322" y="286"/>
                    <a:pt x="405" y="310"/>
                    <a:pt x="465" y="310"/>
                  </a:cubicBezTo>
                  <a:cubicBezTo>
                    <a:pt x="489" y="314"/>
                    <a:pt x="508" y="315"/>
                    <a:pt x="524" y="315"/>
                  </a:cubicBezTo>
                  <a:cubicBezTo>
                    <a:pt x="556" y="315"/>
                    <a:pt x="572" y="310"/>
                    <a:pt x="572" y="310"/>
                  </a:cubicBezTo>
                  <a:cubicBezTo>
                    <a:pt x="572" y="310"/>
                    <a:pt x="429" y="251"/>
                    <a:pt x="274" y="167"/>
                  </a:cubicBezTo>
                  <a:cubicBezTo>
                    <a:pt x="120" y="8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54"/>
            <p:cNvSpPr/>
            <p:nvPr/>
          </p:nvSpPr>
          <p:spPr>
            <a:xfrm>
              <a:off x="3061975" y="1355650"/>
              <a:ext cx="8075" cy="8075"/>
            </a:xfrm>
            <a:custGeom>
              <a:avLst/>
              <a:gdLst/>
              <a:ahLst/>
              <a:cxnLst/>
              <a:rect l="l" t="t" r="r" b="b"/>
              <a:pathLst>
                <a:path w="323" h="323" extrusionOk="0">
                  <a:moveTo>
                    <a:pt x="13" y="1"/>
                  </a:moveTo>
                  <a:cubicBezTo>
                    <a:pt x="13" y="1"/>
                    <a:pt x="1" y="24"/>
                    <a:pt x="1" y="72"/>
                  </a:cubicBezTo>
                  <a:cubicBezTo>
                    <a:pt x="13" y="120"/>
                    <a:pt x="36" y="179"/>
                    <a:pt x="84" y="239"/>
                  </a:cubicBezTo>
                  <a:cubicBezTo>
                    <a:pt x="132" y="286"/>
                    <a:pt x="203" y="310"/>
                    <a:pt x="251" y="322"/>
                  </a:cubicBezTo>
                  <a:cubicBezTo>
                    <a:pt x="286" y="322"/>
                    <a:pt x="322" y="310"/>
                    <a:pt x="322" y="310"/>
                  </a:cubicBezTo>
                  <a:cubicBezTo>
                    <a:pt x="322" y="310"/>
                    <a:pt x="298" y="298"/>
                    <a:pt x="263" y="286"/>
                  </a:cubicBezTo>
                  <a:cubicBezTo>
                    <a:pt x="227" y="263"/>
                    <a:pt x="179" y="227"/>
                    <a:pt x="132" y="179"/>
                  </a:cubicBezTo>
                  <a:cubicBezTo>
                    <a:pt x="96" y="144"/>
                    <a:pt x="60" y="96"/>
                    <a:pt x="48" y="60"/>
                  </a:cubicBezTo>
                  <a:cubicBezTo>
                    <a:pt x="24" y="24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54"/>
            <p:cNvSpPr/>
            <p:nvPr/>
          </p:nvSpPr>
          <p:spPr>
            <a:xfrm>
              <a:off x="3068525" y="1355650"/>
              <a:ext cx="7775" cy="9250"/>
            </a:xfrm>
            <a:custGeom>
              <a:avLst/>
              <a:gdLst/>
              <a:ahLst/>
              <a:cxnLst/>
              <a:rect l="l" t="t" r="r" b="b"/>
              <a:pathLst>
                <a:path w="311" h="370" extrusionOk="0">
                  <a:moveTo>
                    <a:pt x="12" y="1"/>
                  </a:moveTo>
                  <a:cubicBezTo>
                    <a:pt x="12" y="1"/>
                    <a:pt x="1" y="24"/>
                    <a:pt x="12" y="72"/>
                  </a:cubicBezTo>
                  <a:cubicBezTo>
                    <a:pt x="12" y="120"/>
                    <a:pt x="36" y="191"/>
                    <a:pt x="84" y="251"/>
                  </a:cubicBezTo>
                  <a:cubicBezTo>
                    <a:pt x="120" y="298"/>
                    <a:pt x="191" y="334"/>
                    <a:pt x="227" y="358"/>
                  </a:cubicBezTo>
                  <a:cubicBezTo>
                    <a:pt x="274" y="370"/>
                    <a:pt x="310" y="370"/>
                    <a:pt x="310" y="370"/>
                  </a:cubicBezTo>
                  <a:cubicBezTo>
                    <a:pt x="310" y="370"/>
                    <a:pt x="215" y="298"/>
                    <a:pt x="143" y="191"/>
                  </a:cubicBezTo>
                  <a:cubicBezTo>
                    <a:pt x="60" y="96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54"/>
            <p:cNvSpPr/>
            <p:nvPr/>
          </p:nvSpPr>
          <p:spPr>
            <a:xfrm>
              <a:off x="3073875" y="1355050"/>
              <a:ext cx="7175" cy="10450"/>
            </a:xfrm>
            <a:custGeom>
              <a:avLst/>
              <a:gdLst/>
              <a:ahLst/>
              <a:cxnLst/>
              <a:rect l="l" t="t" r="r" b="b"/>
              <a:pathLst>
                <a:path w="287" h="418" extrusionOk="0">
                  <a:moveTo>
                    <a:pt x="25" y="1"/>
                  </a:moveTo>
                  <a:cubicBezTo>
                    <a:pt x="25" y="1"/>
                    <a:pt x="13" y="37"/>
                    <a:pt x="1" y="84"/>
                  </a:cubicBezTo>
                  <a:cubicBezTo>
                    <a:pt x="1" y="132"/>
                    <a:pt x="13" y="203"/>
                    <a:pt x="60" y="275"/>
                  </a:cubicBezTo>
                  <a:cubicBezTo>
                    <a:pt x="96" y="334"/>
                    <a:pt x="156" y="382"/>
                    <a:pt x="203" y="394"/>
                  </a:cubicBezTo>
                  <a:cubicBezTo>
                    <a:pt x="251" y="418"/>
                    <a:pt x="287" y="418"/>
                    <a:pt x="287" y="418"/>
                  </a:cubicBezTo>
                  <a:cubicBezTo>
                    <a:pt x="287" y="418"/>
                    <a:pt x="191" y="346"/>
                    <a:pt x="120" y="227"/>
                  </a:cubicBezTo>
                  <a:cubicBezTo>
                    <a:pt x="48" y="120"/>
                    <a:pt x="25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54"/>
            <p:cNvSpPr/>
            <p:nvPr/>
          </p:nvSpPr>
          <p:spPr>
            <a:xfrm>
              <a:off x="3081625" y="1355950"/>
              <a:ext cx="9550" cy="13725"/>
            </a:xfrm>
            <a:custGeom>
              <a:avLst/>
              <a:gdLst/>
              <a:ahLst/>
              <a:cxnLst/>
              <a:rect l="l" t="t" r="r" b="b"/>
              <a:pathLst>
                <a:path w="382" h="549" extrusionOk="0">
                  <a:moveTo>
                    <a:pt x="12" y="1"/>
                  </a:moveTo>
                  <a:cubicBezTo>
                    <a:pt x="12" y="1"/>
                    <a:pt x="0" y="48"/>
                    <a:pt x="0" y="108"/>
                  </a:cubicBezTo>
                  <a:cubicBezTo>
                    <a:pt x="0" y="179"/>
                    <a:pt x="24" y="274"/>
                    <a:pt x="84" y="358"/>
                  </a:cubicBezTo>
                  <a:cubicBezTo>
                    <a:pt x="143" y="441"/>
                    <a:pt x="227" y="489"/>
                    <a:pt x="286" y="524"/>
                  </a:cubicBezTo>
                  <a:cubicBezTo>
                    <a:pt x="346" y="548"/>
                    <a:pt x="381" y="548"/>
                    <a:pt x="381" y="548"/>
                  </a:cubicBezTo>
                  <a:cubicBezTo>
                    <a:pt x="381" y="548"/>
                    <a:pt x="250" y="465"/>
                    <a:pt x="143" y="310"/>
                  </a:cubicBezTo>
                  <a:cubicBezTo>
                    <a:pt x="36" y="167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54"/>
            <p:cNvSpPr/>
            <p:nvPr/>
          </p:nvSpPr>
          <p:spPr>
            <a:xfrm>
              <a:off x="3087575" y="1360125"/>
              <a:ext cx="6275" cy="11325"/>
            </a:xfrm>
            <a:custGeom>
              <a:avLst/>
              <a:gdLst/>
              <a:ahLst/>
              <a:cxnLst/>
              <a:rect l="l" t="t" r="r" b="b"/>
              <a:pathLst>
                <a:path w="251" h="453" extrusionOk="0">
                  <a:moveTo>
                    <a:pt x="84" y="0"/>
                  </a:moveTo>
                  <a:cubicBezTo>
                    <a:pt x="84" y="0"/>
                    <a:pt x="60" y="24"/>
                    <a:pt x="36" y="72"/>
                  </a:cubicBezTo>
                  <a:cubicBezTo>
                    <a:pt x="12" y="119"/>
                    <a:pt x="1" y="203"/>
                    <a:pt x="36" y="274"/>
                  </a:cubicBezTo>
                  <a:cubicBezTo>
                    <a:pt x="60" y="357"/>
                    <a:pt x="120" y="405"/>
                    <a:pt x="167" y="429"/>
                  </a:cubicBezTo>
                  <a:cubicBezTo>
                    <a:pt x="215" y="453"/>
                    <a:pt x="251" y="453"/>
                    <a:pt x="251" y="453"/>
                  </a:cubicBezTo>
                  <a:cubicBezTo>
                    <a:pt x="251" y="453"/>
                    <a:pt x="227" y="441"/>
                    <a:pt x="191" y="405"/>
                  </a:cubicBezTo>
                  <a:cubicBezTo>
                    <a:pt x="167" y="369"/>
                    <a:pt x="132" y="310"/>
                    <a:pt x="108" y="250"/>
                  </a:cubicBezTo>
                  <a:cubicBezTo>
                    <a:pt x="84" y="191"/>
                    <a:pt x="72" y="119"/>
                    <a:pt x="72" y="72"/>
                  </a:cubicBezTo>
                  <a:cubicBezTo>
                    <a:pt x="72" y="24"/>
                    <a:pt x="84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54"/>
            <p:cNvSpPr/>
            <p:nvPr/>
          </p:nvSpPr>
          <p:spPr>
            <a:xfrm>
              <a:off x="3093825" y="1364000"/>
              <a:ext cx="5075" cy="12225"/>
            </a:xfrm>
            <a:custGeom>
              <a:avLst/>
              <a:gdLst/>
              <a:ahLst/>
              <a:cxnLst/>
              <a:rect l="l" t="t" r="r" b="b"/>
              <a:pathLst>
                <a:path w="203" h="489" extrusionOk="0">
                  <a:moveTo>
                    <a:pt x="1" y="0"/>
                  </a:moveTo>
                  <a:cubicBezTo>
                    <a:pt x="1" y="0"/>
                    <a:pt x="1" y="36"/>
                    <a:pt x="1" y="83"/>
                  </a:cubicBezTo>
                  <a:cubicBezTo>
                    <a:pt x="1" y="131"/>
                    <a:pt x="12" y="202"/>
                    <a:pt x="36" y="274"/>
                  </a:cubicBezTo>
                  <a:cubicBezTo>
                    <a:pt x="72" y="345"/>
                    <a:pt x="108" y="393"/>
                    <a:pt x="143" y="429"/>
                  </a:cubicBezTo>
                  <a:cubicBezTo>
                    <a:pt x="179" y="464"/>
                    <a:pt x="203" y="488"/>
                    <a:pt x="203" y="488"/>
                  </a:cubicBezTo>
                  <a:cubicBezTo>
                    <a:pt x="203" y="488"/>
                    <a:pt x="155" y="369"/>
                    <a:pt x="108" y="238"/>
                  </a:cubicBezTo>
                  <a:cubicBezTo>
                    <a:pt x="48" y="11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54"/>
            <p:cNvSpPr/>
            <p:nvPr/>
          </p:nvSpPr>
          <p:spPr>
            <a:xfrm>
              <a:off x="3099775" y="1367550"/>
              <a:ext cx="2700" cy="11050"/>
            </a:xfrm>
            <a:custGeom>
              <a:avLst/>
              <a:gdLst/>
              <a:ahLst/>
              <a:cxnLst/>
              <a:rect l="l" t="t" r="r" b="b"/>
              <a:pathLst>
                <a:path w="108" h="442" extrusionOk="0">
                  <a:moveTo>
                    <a:pt x="72" y="1"/>
                  </a:moveTo>
                  <a:cubicBezTo>
                    <a:pt x="72" y="1"/>
                    <a:pt x="60" y="13"/>
                    <a:pt x="36" y="60"/>
                  </a:cubicBezTo>
                  <a:cubicBezTo>
                    <a:pt x="13" y="96"/>
                    <a:pt x="1" y="156"/>
                    <a:pt x="1" y="227"/>
                  </a:cubicBezTo>
                  <a:cubicBezTo>
                    <a:pt x="1" y="299"/>
                    <a:pt x="36" y="358"/>
                    <a:pt x="60" y="394"/>
                  </a:cubicBezTo>
                  <a:cubicBezTo>
                    <a:pt x="84" y="430"/>
                    <a:pt x="108" y="441"/>
                    <a:pt x="108" y="441"/>
                  </a:cubicBezTo>
                  <a:cubicBezTo>
                    <a:pt x="108" y="441"/>
                    <a:pt x="84" y="334"/>
                    <a:pt x="84" y="215"/>
                  </a:cubicBezTo>
                  <a:cubicBezTo>
                    <a:pt x="72" y="108"/>
                    <a:pt x="72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54"/>
            <p:cNvSpPr/>
            <p:nvPr/>
          </p:nvSpPr>
          <p:spPr>
            <a:xfrm>
              <a:off x="3023875" y="1385200"/>
              <a:ext cx="18475" cy="10075"/>
            </a:xfrm>
            <a:custGeom>
              <a:avLst/>
              <a:gdLst/>
              <a:ahLst/>
              <a:cxnLst/>
              <a:rect l="l" t="t" r="r" b="b"/>
              <a:pathLst>
                <a:path w="739" h="403" extrusionOk="0">
                  <a:moveTo>
                    <a:pt x="465" y="0"/>
                  </a:moveTo>
                  <a:cubicBezTo>
                    <a:pt x="405" y="0"/>
                    <a:pt x="340" y="9"/>
                    <a:pt x="274" y="33"/>
                  </a:cubicBezTo>
                  <a:cubicBezTo>
                    <a:pt x="155" y="93"/>
                    <a:pt x="72" y="188"/>
                    <a:pt x="36" y="271"/>
                  </a:cubicBezTo>
                  <a:cubicBezTo>
                    <a:pt x="1" y="343"/>
                    <a:pt x="1" y="402"/>
                    <a:pt x="1" y="402"/>
                  </a:cubicBezTo>
                  <a:cubicBezTo>
                    <a:pt x="1" y="402"/>
                    <a:pt x="24" y="355"/>
                    <a:pt x="72" y="283"/>
                  </a:cubicBezTo>
                  <a:cubicBezTo>
                    <a:pt x="120" y="224"/>
                    <a:pt x="203" y="152"/>
                    <a:pt x="310" y="105"/>
                  </a:cubicBezTo>
                  <a:cubicBezTo>
                    <a:pt x="417" y="57"/>
                    <a:pt x="524" y="57"/>
                    <a:pt x="608" y="57"/>
                  </a:cubicBezTo>
                  <a:cubicBezTo>
                    <a:pt x="691" y="69"/>
                    <a:pt x="739" y="81"/>
                    <a:pt x="739" y="81"/>
                  </a:cubicBezTo>
                  <a:cubicBezTo>
                    <a:pt x="739" y="81"/>
                    <a:pt x="691" y="57"/>
                    <a:pt x="620" y="21"/>
                  </a:cubicBezTo>
                  <a:cubicBezTo>
                    <a:pt x="578" y="9"/>
                    <a:pt x="524" y="0"/>
                    <a:pt x="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54"/>
            <p:cNvSpPr/>
            <p:nvPr/>
          </p:nvSpPr>
          <p:spPr>
            <a:xfrm>
              <a:off x="3030125" y="1387050"/>
              <a:ext cx="12525" cy="7025"/>
            </a:xfrm>
            <a:custGeom>
              <a:avLst/>
              <a:gdLst/>
              <a:ahLst/>
              <a:cxnLst/>
              <a:rect l="l" t="t" r="r" b="b"/>
              <a:pathLst>
                <a:path w="501" h="281" extrusionOk="0">
                  <a:moveTo>
                    <a:pt x="351" y="0"/>
                  </a:moveTo>
                  <a:cubicBezTo>
                    <a:pt x="302" y="0"/>
                    <a:pt x="247" y="11"/>
                    <a:pt x="191" y="42"/>
                  </a:cubicBezTo>
                  <a:cubicBezTo>
                    <a:pt x="108" y="78"/>
                    <a:pt x="60" y="138"/>
                    <a:pt x="36" y="197"/>
                  </a:cubicBezTo>
                  <a:cubicBezTo>
                    <a:pt x="13" y="245"/>
                    <a:pt x="1" y="281"/>
                    <a:pt x="1" y="281"/>
                  </a:cubicBezTo>
                  <a:cubicBezTo>
                    <a:pt x="1" y="281"/>
                    <a:pt x="84" y="173"/>
                    <a:pt x="227" y="102"/>
                  </a:cubicBezTo>
                  <a:cubicBezTo>
                    <a:pt x="358" y="42"/>
                    <a:pt x="501" y="42"/>
                    <a:pt x="501" y="42"/>
                  </a:cubicBezTo>
                  <a:cubicBezTo>
                    <a:pt x="501" y="42"/>
                    <a:pt x="477" y="19"/>
                    <a:pt x="417" y="7"/>
                  </a:cubicBezTo>
                  <a:cubicBezTo>
                    <a:pt x="398" y="3"/>
                    <a:pt x="375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54"/>
            <p:cNvSpPr/>
            <p:nvPr/>
          </p:nvSpPr>
          <p:spPr>
            <a:xfrm>
              <a:off x="3035775" y="1388525"/>
              <a:ext cx="7775" cy="5850"/>
            </a:xfrm>
            <a:custGeom>
              <a:avLst/>
              <a:gdLst/>
              <a:ahLst/>
              <a:cxnLst/>
              <a:rect l="l" t="t" r="r" b="b"/>
              <a:pathLst>
                <a:path w="311" h="234" extrusionOk="0">
                  <a:moveTo>
                    <a:pt x="206" y="0"/>
                  </a:moveTo>
                  <a:cubicBezTo>
                    <a:pt x="172" y="0"/>
                    <a:pt x="134" y="8"/>
                    <a:pt x="96" y="31"/>
                  </a:cubicBezTo>
                  <a:cubicBezTo>
                    <a:pt x="37" y="67"/>
                    <a:pt x="13" y="126"/>
                    <a:pt x="13" y="162"/>
                  </a:cubicBezTo>
                  <a:cubicBezTo>
                    <a:pt x="1" y="210"/>
                    <a:pt x="13" y="233"/>
                    <a:pt x="13" y="233"/>
                  </a:cubicBezTo>
                  <a:cubicBezTo>
                    <a:pt x="13" y="233"/>
                    <a:pt x="25" y="210"/>
                    <a:pt x="48" y="174"/>
                  </a:cubicBezTo>
                  <a:cubicBezTo>
                    <a:pt x="60" y="150"/>
                    <a:pt x="96" y="126"/>
                    <a:pt x="144" y="102"/>
                  </a:cubicBezTo>
                  <a:cubicBezTo>
                    <a:pt x="179" y="67"/>
                    <a:pt x="215" y="55"/>
                    <a:pt x="251" y="43"/>
                  </a:cubicBezTo>
                  <a:lnTo>
                    <a:pt x="310" y="43"/>
                  </a:lnTo>
                  <a:cubicBezTo>
                    <a:pt x="310" y="43"/>
                    <a:pt x="299" y="19"/>
                    <a:pt x="263" y="7"/>
                  </a:cubicBezTo>
                  <a:cubicBezTo>
                    <a:pt x="245" y="3"/>
                    <a:pt x="226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54"/>
            <p:cNvSpPr/>
            <p:nvPr/>
          </p:nvSpPr>
          <p:spPr>
            <a:xfrm>
              <a:off x="3041150" y="1391075"/>
              <a:ext cx="8350" cy="7175"/>
            </a:xfrm>
            <a:custGeom>
              <a:avLst/>
              <a:gdLst/>
              <a:ahLst/>
              <a:cxnLst/>
              <a:rect l="l" t="t" r="r" b="b"/>
              <a:pathLst>
                <a:path w="334" h="287" extrusionOk="0">
                  <a:moveTo>
                    <a:pt x="262" y="0"/>
                  </a:moveTo>
                  <a:cubicBezTo>
                    <a:pt x="226" y="0"/>
                    <a:pt x="155" y="12"/>
                    <a:pt x="95" y="60"/>
                  </a:cubicBezTo>
                  <a:cubicBezTo>
                    <a:pt x="36" y="96"/>
                    <a:pt x="12" y="167"/>
                    <a:pt x="12" y="215"/>
                  </a:cubicBezTo>
                  <a:cubicBezTo>
                    <a:pt x="0" y="262"/>
                    <a:pt x="12" y="286"/>
                    <a:pt x="12" y="286"/>
                  </a:cubicBezTo>
                  <a:cubicBezTo>
                    <a:pt x="12" y="286"/>
                    <a:pt x="24" y="262"/>
                    <a:pt x="48" y="227"/>
                  </a:cubicBezTo>
                  <a:cubicBezTo>
                    <a:pt x="72" y="191"/>
                    <a:pt x="107" y="155"/>
                    <a:pt x="143" y="120"/>
                  </a:cubicBezTo>
                  <a:cubicBezTo>
                    <a:pt x="191" y="84"/>
                    <a:pt x="238" y="48"/>
                    <a:pt x="274" y="36"/>
                  </a:cubicBezTo>
                  <a:cubicBezTo>
                    <a:pt x="310" y="24"/>
                    <a:pt x="334" y="24"/>
                    <a:pt x="334" y="24"/>
                  </a:cubicBezTo>
                  <a:cubicBezTo>
                    <a:pt x="334" y="24"/>
                    <a:pt x="310" y="0"/>
                    <a:pt x="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54"/>
            <p:cNvSpPr/>
            <p:nvPr/>
          </p:nvSpPr>
          <p:spPr>
            <a:xfrm>
              <a:off x="3046500" y="1393075"/>
              <a:ext cx="8950" cy="8750"/>
            </a:xfrm>
            <a:custGeom>
              <a:avLst/>
              <a:gdLst/>
              <a:ahLst/>
              <a:cxnLst/>
              <a:rect l="l" t="t" r="r" b="b"/>
              <a:pathLst>
                <a:path w="358" h="350" extrusionOk="0">
                  <a:moveTo>
                    <a:pt x="248" y="1"/>
                  </a:moveTo>
                  <a:cubicBezTo>
                    <a:pt x="200" y="1"/>
                    <a:pt x="133" y="26"/>
                    <a:pt x="84" y="75"/>
                  </a:cubicBezTo>
                  <a:cubicBezTo>
                    <a:pt x="24" y="135"/>
                    <a:pt x="0" y="206"/>
                    <a:pt x="12" y="266"/>
                  </a:cubicBezTo>
                  <a:cubicBezTo>
                    <a:pt x="12" y="313"/>
                    <a:pt x="24" y="349"/>
                    <a:pt x="24" y="349"/>
                  </a:cubicBezTo>
                  <a:cubicBezTo>
                    <a:pt x="24" y="349"/>
                    <a:pt x="24" y="313"/>
                    <a:pt x="48" y="266"/>
                  </a:cubicBezTo>
                  <a:cubicBezTo>
                    <a:pt x="60" y="230"/>
                    <a:pt x="96" y="182"/>
                    <a:pt x="143" y="135"/>
                  </a:cubicBezTo>
                  <a:cubicBezTo>
                    <a:pt x="191" y="87"/>
                    <a:pt x="239" y="51"/>
                    <a:pt x="274" y="40"/>
                  </a:cubicBezTo>
                  <a:cubicBezTo>
                    <a:pt x="322" y="16"/>
                    <a:pt x="358" y="16"/>
                    <a:pt x="358" y="16"/>
                  </a:cubicBezTo>
                  <a:cubicBezTo>
                    <a:pt x="358" y="16"/>
                    <a:pt x="322" y="4"/>
                    <a:pt x="274" y="4"/>
                  </a:cubicBezTo>
                  <a:cubicBezTo>
                    <a:pt x="266" y="2"/>
                    <a:pt x="257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54"/>
            <p:cNvSpPr/>
            <p:nvPr/>
          </p:nvSpPr>
          <p:spPr>
            <a:xfrm>
              <a:off x="3052150" y="1394050"/>
              <a:ext cx="8950" cy="7775"/>
            </a:xfrm>
            <a:custGeom>
              <a:avLst/>
              <a:gdLst/>
              <a:ahLst/>
              <a:cxnLst/>
              <a:rect l="l" t="t" r="r" b="b"/>
              <a:pathLst>
                <a:path w="358" h="311" extrusionOk="0">
                  <a:moveTo>
                    <a:pt x="275" y="1"/>
                  </a:moveTo>
                  <a:cubicBezTo>
                    <a:pt x="227" y="1"/>
                    <a:pt x="155" y="12"/>
                    <a:pt x="96" y="60"/>
                  </a:cubicBezTo>
                  <a:cubicBezTo>
                    <a:pt x="25" y="108"/>
                    <a:pt x="1" y="203"/>
                    <a:pt x="13" y="251"/>
                  </a:cubicBezTo>
                  <a:cubicBezTo>
                    <a:pt x="36" y="310"/>
                    <a:pt x="72" y="310"/>
                    <a:pt x="72" y="310"/>
                  </a:cubicBezTo>
                  <a:cubicBezTo>
                    <a:pt x="72" y="310"/>
                    <a:pt x="48" y="286"/>
                    <a:pt x="48" y="251"/>
                  </a:cubicBezTo>
                  <a:cubicBezTo>
                    <a:pt x="60" y="203"/>
                    <a:pt x="84" y="155"/>
                    <a:pt x="144" y="120"/>
                  </a:cubicBezTo>
                  <a:cubicBezTo>
                    <a:pt x="239" y="48"/>
                    <a:pt x="358" y="24"/>
                    <a:pt x="358" y="24"/>
                  </a:cubicBezTo>
                  <a:cubicBezTo>
                    <a:pt x="358" y="24"/>
                    <a:pt x="334" y="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54"/>
            <p:cNvSpPr/>
            <p:nvPr/>
          </p:nvSpPr>
          <p:spPr>
            <a:xfrm>
              <a:off x="3059000" y="1394750"/>
              <a:ext cx="7000" cy="6275"/>
            </a:xfrm>
            <a:custGeom>
              <a:avLst/>
              <a:gdLst/>
              <a:ahLst/>
              <a:cxnLst/>
              <a:rect l="l" t="t" r="r" b="b"/>
              <a:pathLst>
                <a:path w="280" h="251" extrusionOk="0">
                  <a:moveTo>
                    <a:pt x="221" y="1"/>
                  </a:moveTo>
                  <a:cubicBezTo>
                    <a:pt x="179" y="1"/>
                    <a:pt x="118" y="11"/>
                    <a:pt x="60" y="56"/>
                  </a:cubicBezTo>
                  <a:cubicBezTo>
                    <a:pt x="36" y="80"/>
                    <a:pt x="12" y="115"/>
                    <a:pt x="1" y="139"/>
                  </a:cubicBezTo>
                  <a:cubicBezTo>
                    <a:pt x="1" y="175"/>
                    <a:pt x="12" y="211"/>
                    <a:pt x="36" y="234"/>
                  </a:cubicBezTo>
                  <a:cubicBezTo>
                    <a:pt x="48" y="246"/>
                    <a:pt x="60" y="250"/>
                    <a:pt x="71" y="250"/>
                  </a:cubicBezTo>
                  <a:cubicBezTo>
                    <a:pt x="92" y="250"/>
                    <a:pt x="108" y="234"/>
                    <a:pt x="108" y="234"/>
                  </a:cubicBezTo>
                  <a:cubicBezTo>
                    <a:pt x="108" y="234"/>
                    <a:pt x="72" y="234"/>
                    <a:pt x="60" y="211"/>
                  </a:cubicBezTo>
                  <a:cubicBezTo>
                    <a:pt x="48" y="175"/>
                    <a:pt x="72" y="151"/>
                    <a:pt x="108" y="115"/>
                  </a:cubicBezTo>
                  <a:cubicBezTo>
                    <a:pt x="191" y="56"/>
                    <a:pt x="274" y="8"/>
                    <a:pt x="274" y="8"/>
                  </a:cubicBezTo>
                  <a:cubicBezTo>
                    <a:pt x="280" y="8"/>
                    <a:pt x="257" y="1"/>
                    <a:pt x="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54"/>
            <p:cNvSpPr/>
            <p:nvPr/>
          </p:nvSpPr>
          <p:spPr>
            <a:xfrm>
              <a:off x="3065550" y="1394650"/>
              <a:ext cx="6275" cy="7175"/>
            </a:xfrm>
            <a:custGeom>
              <a:avLst/>
              <a:gdLst/>
              <a:ahLst/>
              <a:cxnLst/>
              <a:rect l="l" t="t" r="r" b="b"/>
              <a:pathLst>
                <a:path w="251" h="287" extrusionOk="0">
                  <a:moveTo>
                    <a:pt x="179" y="0"/>
                  </a:moveTo>
                  <a:cubicBezTo>
                    <a:pt x="143" y="12"/>
                    <a:pt x="84" y="36"/>
                    <a:pt x="48" y="84"/>
                  </a:cubicBezTo>
                  <a:cubicBezTo>
                    <a:pt x="0" y="131"/>
                    <a:pt x="0" y="203"/>
                    <a:pt x="12" y="250"/>
                  </a:cubicBezTo>
                  <a:cubicBezTo>
                    <a:pt x="36" y="286"/>
                    <a:pt x="60" y="286"/>
                    <a:pt x="60" y="286"/>
                  </a:cubicBezTo>
                  <a:cubicBezTo>
                    <a:pt x="60" y="286"/>
                    <a:pt x="48" y="274"/>
                    <a:pt x="48" y="238"/>
                  </a:cubicBezTo>
                  <a:cubicBezTo>
                    <a:pt x="60" y="203"/>
                    <a:pt x="72" y="167"/>
                    <a:pt x="108" y="131"/>
                  </a:cubicBezTo>
                  <a:cubicBezTo>
                    <a:pt x="155" y="60"/>
                    <a:pt x="251" y="12"/>
                    <a:pt x="251" y="12"/>
                  </a:cubicBezTo>
                  <a:cubicBezTo>
                    <a:pt x="251" y="12"/>
                    <a:pt x="227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54"/>
            <p:cNvSpPr/>
            <p:nvPr/>
          </p:nvSpPr>
          <p:spPr>
            <a:xfrm>
              <a:off x="3072100" y="1394950"/>
              <a:ext cx="5075" cy="6875"/>
            </a:xfrm>
            <a:custGeom>
              <a:avLst/>
              <a:gdLst/>
              <a:ahLst/>
              <a:cxnLst/>
              <a:rect l="l" t="t" r="r" b="b"/>
              <a:pathLst>
                <a:path w="203" h="275" extrusionOk="0">
                  <a:moveTo>
                    <a:pt x="143" y="0"/>
                  </a:moveTo>
                  <a:cubicBezTo>
                    <a:pt x="96" y="0"/>
                    <a:pt x="36" y="36"/>
                    <a:pt x="12" y="96"/>
                  </a:cubicBezTo>
                  <a:cubicBezTo>
                    <a:pt x="0" y="167"/>
                    <a:pt x="24" y="226"/>
                    <a:pt x="48" y="250"/>
                  </a:cubicBezTo>
                  <a:cubicBezTo>
                    <a:pt x="83" y="274"/>
                    <a:pt x="107" y="274"/>
                    <a:pt x="108" y="274"/>
                  </a:cubicBezTo>
                  <a:lnTo>
                    <a:pt x="108" y="274"/>
                  </a:lnTo>
                  <a:cubicBezTo>
                    <a:pt x="96" y="274"/>
                    <a:pt x="60" y="191"/>
                    <a:pt x="96" y="119"/>
                  </a:cubicBezTo>
                  <a:cubicBezTo>
                    <a:pt x="108" y="48"/>
                    <a:pt x="191" y="12"/>
                    <a:pt x="203" y="12"/>
                  </a:cubicBezTo>
                  <a:cubicBezTo>
                    <a:pt x="203" y="12"/>
                    <a:pt x="179" y="0"/>
                    <a:pt x="143" y="0"/>
                  </a:cubicBezTo>
                  <a:close/>
                  <a:moveTo>
                    <a:pt x="108" y="274"/>
                  </a:moveTo>
                  <a:cubicBezTo>
                    <a:pt x="108" y="274"/>
                    <a:pt x="108" y="274"/>
                    <a:pt x="108" y="274"/>
                  </a:cubicBezTo>
                  <a:cubicBezTo>
                    <a:pt x="108" y="274"/>
                    <a:pt x="108" y="274"/>
                    <a:pt x="108" y="2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54"/>
            <p:cNvSpPr/>
            <p:nvPr/>
          </p:nvSpPr>
          <p:spPr>
            <a:xfrm>
              <a:off x="3078650" y="1394350"/>
              <a:ext cx="4475" cy="5675"/>
            </a:xfrm>
            <a:custGeom>
              <a:avLst/>
              <a:gdLst/>
              <a:ahLst/>
              <a:cxnLst/>
              <a:rect l="l" t="t" r="r" b="b"/>
              <a:pathLst>
                <a:path w="179" h="227" extrusionOk="0">
                  <a:moveTo>
                    <a:pt x="131" y="0"/>
                  </a:moveTo>
                  <a:cubicBezTo>
                    <a:pt x="108" y="0"/>
                    <a:pt x="60" y="24"/>
                    <a:pt x="24" y="60"/>
                  </a:cubicBezTo>
                  <a:cubicBezTo>
                    <a:pt x="0" y="108"/>
                    <a:pt x="0" y="155"/>
                    <a:pt x="12" y="179"/>
                  </a:cubicBezTo>
                  <a:cubicBezTo>
                    <a:pt x="12" y="215"/>
                    <a:pt x="36" y="227"/>
                    <a:pt x="36" y="227"/>
                  </a:cubicBezTo>
                  <a:cubicBezTo>
                    <a:pt x="36" y="227"/>
                    <a:pt x="48" y="155"/>
                    <a:pt x="84" y="108"/>
                  </a:cubicBezTo>
                  <a:cubicBezTo>
                    <a:pt x="119" y="48"/>
                    <a:pt x="179" y="12"/>
                    <a:pt x="179" y="12"/>
                  </a:cubicBezTo>
                  <a:cubicBezTo>
                    <a:pt x="179" y="12"/>
                    <a:pt x="167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54"/>
            <p:cNvSpPr/>
            <p:nvPr/>
          </p:nvSpPr>
          <p:spPr>
            <a:xfrm>
              <a:off x="3085500" y="1392850"/>
              <a:ext cx="3875" cy="5700"/>
            </a:xfrm>
            <a:custGeom>
              <a:avLst/>
              <a:gdLst/>
              <a:ahLst/>
              <a:cxnLst/>
              <a:rect l="l" t="t" r="r" b="b"/>
              <a:pathLst>
                <a:path w="155" h="228" extrusionOk="0">
                  <a:moveTo>
                    <a:pt x="107" y="1"/>
                  </a:moveTo>
                  <a:cubicBezTo>
                    <a:pt x="84" y="13"/>
                    <a:pt x="48" y="37"/>
                    <a:pt x="24" y="72"/>
                  </a:cubicBezTo>
                  <a:cubicBezTo>
                    <a:pt x="0" y="108"/>
                    <a:pt x="0" y="156"/>
                    <a:pt x="0" y="191"/>
                  </a:cubicBezTo>
                  <a:cubicBezTo>
                    <a:pt x="12" y="215"/>
                    <a:pt x="24" y="227"/>
                    <a:pt x="24" y="227"/>
                  </a:cubicBezTo>
                  <a:cubicBezTo>
                    <a:pt x="24" y="227"/>
                    <a:pt x="36" y="215"/>
                    <a:pt x="36" y="191"/>
                  </a:cubicBezTo>
                  <a:cubicBezTo>
                    <a:pt x="48" y="168"/>
                    <a:pt x="72" y="144"/>
                    <a:pt x="84" y="108"/>
                  </a:cubicBezTo>
                  <a:cubicBezTo>
                    <a:pt x="107" y="84"/>
                    <a:pt x="119" y="60"/>
                    <a:pt x="131" y="37"/>
                  </a:cubicBezTo>
                  <a:cubicBezTo>
                    <a:pt x="143" y="13"/>
                    <a:pt x="155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54"/>
            <p:cNvSpPr/>
            <p:nvPr/>
          </p:nvSpPr>
          <p:spPr>
            <a:xfrm>
              <a:off x="3033100" y="1379175"/>
              <a:ext cx="32175" cy="14900"/>
            </a:xfrm>
            <a:custGeom>
              <a:avLst/>
              <a:gdLst/>
              <a:ahLst/>
              <a:cxnLst/>
              <a:rect l="l" t="t" r="r" b="b"/>
              <a:pathLst>
                <a:path w="1287" h="596" extrusionOk="0">
                  <a:moveTo>
                    <a:pt x="1" y="0"/>
                  </a:moveTo>
                  <a:cubicBezTo>
                    <a:pt x="1" y="0"/>
                    <a:pt x="36" y="72"/>
                    <a:pt x="132" y="179"/>
                  </a:cubicBezTo>
                  <a:cubicBezTo>
                    <a:pt x="215" y="274"/>
                    <a:pt x="370" y="393"/>
                    <a:pt x="560" y="476"/>
                  </a:cubicBezTo>
                  <a:cubicBezTo>
                    <a:pt x="751" y="560"/>
                    <a:pt x="941" y="584"/>
                    <a:pt x="1072" y="596"/>
                  </a:cubicBezTo>
                  <a:cubicBezTo>
                    <a:pt x="1203" y="596"/>
                    <a:pt x="1287" y="584"/>
                    <a:pt x="1287" y="584"/>
                  </a:cubicBezTo>
                  <a:cubicBezTo>
                    <a:pt x="1287" y="584"/>
                    <a:pt x="1203" y="572"/>
                    <a:pt x="1084" y="536"/>
                  </a:cubicBezTo>
                  <a:cubicBezTo>
                    <a:pt x="953" y="488"/>
                    <a:pt x="787" y="441"/>
                    <a:pt x="608" y="357"/>
                  </a:cubicBezTo>
                  <a:cubicBezTo>
                    <a:pt x="429" y="286"/>
                    <a:pt x="275" y="203"/>
                    <a:pt x="167" y="131"/>
                  </a:cubicBezTo>
                  <a:cubicBezTo>
                    <a:pt x="60" y="6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54"/>
            <p:cNvSpPr/>
            <p:nvPr/>
          </p:nvSpPr>
          <p:spPr>
            <a:xfrm>
              <a:off x="3322425" y="1241050"/>
              <a:ext cx="15500" cy="63425"/>
            </a:xfrm>
            <a:custGeom>
              <a:avLst/>
              <a:gdLst/>
              <a:ahLst/>
              <a:cxnLst/>
              <a:rect l="l" t="t" r="r" b="b"/>
              <a:pathLst>
                <a:path w="620" h="2537" extrusionOk="0">
                  <a:moveTo>
                    <a:pt x="1" y="1"/>
                  </a:moveTo>
                  <a:lnTo>
                    <a:pt x="1" y="1"/>
                  </a:lnTo>
                  <a:cubicBezTo>
                    <a:pt x="179" y="739"/>
                    <a:pt x="429" y="1810"/>
                    <a:pt x="620" y="2537"/>
                  </a:cubicBezTo>
                  <a:cubicBezTo>
                    <a:pt x="560" y="2144"/>
                    <a:pt x="501" y="1751"/>
                    <a:pt x="405" y="1346"/>
                  </a:cubicBezTo>
                  <a:cubicBezTo>
                    <a:pt x="310" y="894"/>
                    <a:pt x="179" y="44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54"/>
            <p:cNvSpPr/>
            <p:nvPr/>
          </p:nvSpPr>
          <p:spPr>
            <a:xfrm>
              <a:off x="3191150" y="2481675"/>
              <a:ext cx="3000" cy="2725"/>
            </a:xfrm>
            <a:custGeom>
              <a:avLst/>
              <a:gdLst/>
              <a:ahLst/>
              <a:cxnLst/>
              <a:rect l="l" t="t" r="r" b="b"/>
              <a:pathLst>
                <a:path w="120" h="109" extrusionOk="0">
                  <a:moveTo>
                    <a:pt x="49" y="1"/>
                  </a:moveTo>
                  <a:cubicBezTo>
                    <a:pt x="37" y="1"/>
                    <a:pt x="37" y="1"/>
                    <a:pt x="37" y="13"/>
                  </a:cubicBezTo>
                  <a:cubicBezTo>
                    <a:pt x="25" y="25"/>
                    <a:pt x="13" y="49"/>
                    <a:pt x="1" y="60"/>
                  </a:cubicBezTo>
                  <a:cubicBezTo>
                    <a:pt x="37" y="72"/>
                    <a:pt x="72" y="84"/>
                    <a:pt x="120" y="108"/>
                  </a:cubicBezTo>
                  <a:cubicBezTo>
                    <a:pt x="96" y="72"/>
                    <a:pt x="72" y="37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54"/>
            <p:cNvSpPr/>
            <p:nvPr/>
          </p:nvSpPr>
          <p:spPr>
            <a:xfrm>
              <a:off x="3847800" y="1769100"/>
              <a:ext cx="300" cy="625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0" y="0"/>
                  </a:moveTo>
                  <a:cubicBezTo>
                    <a:pt x="0" y="8"/>
                    <a:pt x="0" y="16"/>
                    <a:pt x="0" y="24"/>
                  </a:cubicBezTo>
                  <a:cubicBezTo>
                    <a:pt x="12" y="24"/>
                    <a:pt x="12" y="12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54"/>
            <p:cNvSpPr/>
            <p:nvPr/>
          </p:nvSpPr>
          <p:spPr>
            <a:xfrm>
              <a:off x="3192050" y="2476025"/>
              <a:ext cx="1825" cy="3300"/>
            </a:xfrm>
            <a:custGeom>
              <a:avLst/>
              <a:gdLst/>
              <a:ahLst/>
              <a:cxnLst/>
              <a:rect l="l" t="t" r="r" b="b"/>
              <a:pathLst>
                <a:path w="73" h="132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48"/>
                    <a:pt x="48" y="96"/>
                    <a:pt x="60" y="132"/>
                  </a:cubicBezTo>
                  <a:cubicBezTo>
                    <a:pt x="60" y="120"/>
                    <a:pt x="60" y="120"/>
                    <a:pt x="72" y="120"/>
                  </a:cubicBezTo>
                  <a:cubicBezTo>
                    <a:pt x="48" y="96"/>
                    <a:pt x="36" y="60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54"/>
            <p:cNvSpPr/>
            <p:nvPr/>
          </p:nvSpPr>
          <p:spPr>
            <a:xfrm>
              <a:off x="3853150" y="1736950"/>
              <a:ext cx="18775" cy="28300"/>
            </a:xfrm>
            <a:custGeom>
              <a:avLst/>
              <a:gdLst/>
              <a:ahLst/>
              <a:cxnLst/>
              <a:rect l="l" t="t" r="r" b="b"/>
              <a:pathLst>
                <a:path w="751" h="1132" extrusionOk="0">
                  <a:moveTo>
                    <a:pt x="751" y="1"/>
                  </a:moveTo>
                  <a:lnTo>
                    <a:pt x="751" y="1"/>
                  </a:lnTo>
                  <a:cubicBezTo>
                    <a:pt x="453" y="596"/>
                    <a:pt x="191" y="941"/>
                    <a:pt x="0" y="1132"/>
                  </a:cubicBezTo>
                  <a:lnTo>
                    <a:pt x="12" y="1132"/>
                  </a:lnTo>
                  <a:cubicBezTo>
                    <a:pt x="143" y="1013"/>
                    <a:pt x="322" y="834"/>
                    <a:pt x="477" y="560"/>
                  </a:cubicBezTo>
                  <a:cubicBezTo>
                    <a:pt x="572" y="405"/>
                    <a:pt x="667" y="215"/>
                    <a:pt x="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54"/>
            <p:cNvSpPr/>
            <p:nvPr/>
          </p:nvSpPr>
          <p:spPr>
            <a:xfrm>
              <a:off x="3467100" y="2389400"/>
              <a:ext cx="5375" cy="2125"/>
            </a:xfrm>
            <a:custGeom>
              <a:avLst/>
              <a:gdLst/>
              <a:ahLst/>
              <a:cxnLst/>
              <a:rect l="l" t="t" r="r" b="b"/>
              <a:pathLst>
                <a:path w="215" h="85" extrusionOk="0">
                  <a:moveTo>
                    <a:pt x="214" y="1"/>
                  </a:moveTo>
                  <a:lnTo>
                    <a:pt x="214" y="1"/>
                  </a:lnTo>
                  <a:cubicBezTo>
                    <a:pt x="167" y="13"/>
                    <a:pt x="107" y="25"/>
                    <a:pt x="60" y="37"/>
                  </a:cubicBezTo>
                  <a:cubicBezTo>
                    <a:pt x="48" y="49"/>
                    <a:pt x="24" y="72"/>
                    <a:pt x="0" y="84"/>
                  </a:cubicBezTo>
                  <a:cubicBezTo>
                    <a:pt x="71" y="60"/>
                    <a:pt x="143" y="25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54"/>
            <p:cNvSpPr/>
            <p:nvPr/>
          </p:nvSpPr>
          <p:spPr>
            <a:xfrm>
              <a:off x="2744075" y="1785175"/>
              <a:ext cx="20875" cy="28600"/>
            </a:xfrm>
            <a:custGeom>
              <a:avLst/>
              <a:gdLst/>
              <a:ahLst/>
              <a:cxnLst/>
              <a:rect l="l" t="t" r="r" b="b"/>
              <a:pathLst>
                <a:path w="835" h="1144" extrusionOk="0">
                  <a:moveTo>
                    <a:pt x="834" y="0"/>
                  </a:moveTo>
                  <a:lnTo>
                    <a:pt x="834" y="0"/>
                  </a:lnTo>
                  <a:cubicBezTo>
                    <a:pt x="787" y="36"/>
                    <a:pt x="727" y="72"/>
                    <a:pt x="667" y="119"/>
                  </a:cubicBezTo>
                  <a:cubicBezTo>
                    <a:pt x="608" y="191"/>
                    <a:pt x="548" y="274"/>
                    <a:pt x="489" y="358"/>
                  </a:cubicBezTo>
                  <a:cubicBezTo>
                    <a:pt x="346" y="631"/>
                    <a:pt x="179" y="893"/>
                    <a:pt x="1" y="1143"/>
                  </a:cubicBezTo>
                  <a:cubicBezTo>
                    <a:pt x="13" y="1131"/>
                    <a:pt x="25" y="1120"/>
                    <a:pt x="36" y="1120"/>
                  </a:cubicBezTo>
                  <a:cubicBezTo>
                    <a:pt x="263" y="941"/>
                    <a:pt x="513" y="631"/>
                    <a:pt x="703" y="250"/>
                  </a:cubicBezTo>
                  <a:cubicBezTo>
                    <a:pt x="751" y="167"/>
                    <a:pt x="798" y="84"/>
                    <a:pt x="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54"/>
            <p:cNvSpPr/>
            <p:nvPr/>
          </p:nvSpPr>
          <p:spPr>
            <a:xfrm>
              <a:off x="2773550" y="1753925"/>
              <a:ext cx="7175" cy="11625"/>
            </a:xfrm>
            <a:custGeom>
              <a:avLst/>
              <a:gdLst/>
              <a:ahLst/>
              <a:cxnLst/>
              <a:rect l="l" t="t" r="r" b="b"/>
              <a:pathLst>
                <a:path w="287" h="465" extrusionOk="0">
                  <a:moveTo>
                    <a:pt x="286" y="0"/>
                  </a:moveTo>
                  <a:lnTo>
                    <a:pt x="286" y="0"/>
                  </a:lnTo>
                  <a:cubicBezTo>
                    <a:pt x="239" y="48"/>
                    <a:pt x="191" y="107"/>
                    <a:pt x="131" y="155"/>
                  </a:cubicBezTo>
                  <a:cubicBezTo>
                    <a:pt x="96" y="250"/>
                    <a:pt x="48" y="357"/>
                    <a:pt x="0" y="465"/>
                  </a:cubicBezTo>
                  <a:cubicBezTo>
                    <a:pt x="108" y="322"/>
                    <a:pt x="203" y="167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54"/>
            <p:cNvSpPr/>
            <p:nvPr/>
          </p:nvSpPr>
          <p:spPr>
            <a:xfrm>
              <a:off x="2584525" y="2024775"/>
              <a:ext cx="259600" cy="726025"/>
            </a:xfrm>
            <a:custGeom>
              <a:avLst/>
              <a:gdLst/>
              <a:ahLst/>
              <a:cxnLst/>
              <a:rect l="l" t="t" r="r" b="b"/>
              <a:pathLst>
                <a:path w="10384" h="29041" extrusionOk="0">
                  <a:moveTo>
                    <a:pt x="3037" y="1"/>
                  </a:moveTo>
                  <a:lnTo>
                    <a:pt x="2358" y="2489"/>
                  </a:lnTo>
                  <a:cubicBezTo>
                    <a:pt x="2287" y="2799"/>
                    <a:pt x="2216" y="3108"/>
                    <a:pt x="2156" y="3406"/>
                  </a:cubicBezTo>
                  <a:cubicBezTo>
                    <a:pt x="1930" y="4430"/>
                    <a:pt x="1727" y="5406"/>
                    <a:pt x="1346" y="6275"/>
                  </a:cubicBezTo>
                  <a:cubicBezTo>
                    <a:pt x="1227" y="6561"/>
                    <a:pt x="1084" y="6835"/>
                    <a:pt x="930" y="7073"/>
                  </a:cubicBezTo>
                  <a:cubicBezTo>
                    <a:pt x="870" y="7180"/>
                    <a:pt x="787" y="7287"/>
                    <a:pt x="680" y="7430"/>
                  </a:cubicBezTo>
                  <a:lnTo>
                    <a:pt x="656" y="7466"/>
                  </a:lnTo>
                  <a:cubicBezTo>
                    <a:pt x="561" y="7585"/>
                    <a:pt x="477" y="7704"/>
                    <a:pt x="394" y="7847"/>
                  </a:cubicBezTo>
                  <a:cubicBezTo>
                    <a:pt x="263" y="8049"/>
                    <a:pt x="191" y="8228"/>
                    <a:pt x="156" y="8407"/>
                  </a:cubicBezTo>
                  <a:cubicBezTo>
                    <a:pt x="96" y="8657"/>
                    <a:pt x="132" y="8907"/>
                    <a:pt x="180" y="9061"/>
                  </a:cubicBezTo>
                  <a:cubicBezTo>
                    <a:pt x="191" y="9121"/>
                    <a:pt x="203" y="9169"/>
                    <a:pt x="227" y="9216"/>
                  </a:cubicBezTo>
                  <a:cubicBezTo>
                    <a:pt x="251" y="9312"/>
                    <a:pt x="275" y="9395"/>
                    <a:pt x="287" y="9454"/>
                  </a:cubicBezTo>
                  <a:cubicBezTo>
                    <a:pt x="299" y="9550"/>
                    <a:pt x="287" y="9657"/>
                    <a:pt x="275" y="9776"/>
                  </a:cubicBezTo>
                  <a:cubicBezTo>
                    <a:pt x="251" y="9895"/>
                    <a:pt x="227" y="10026"/>
                    <a:pt x="191" y="10169"/>
                  </a:cubicBezTo>
                  <a:cubicBezTo>
                    <a:pt x="156" y="10312"/>
                    <a:pt x="120" y="10478"/>
                    <a:pt x="96" y="10645"/>
                  </a:cubicBezTo>
                  <a:cubicBezTo>
                    <a:pt x="49" y="10919"/>
                    <a:pt x="13" y="11228"/>
                    <a:pt x="13" y="11550"/>
                  </a:cubicBezTo>
                  <a:cubicBezTo>
                    <a:pt x="1" y="12145"/>
                    <a:pt x="49" y="12705"/>
                    <a:pt x="96" y="13241"/>
                  </a:cubicBezTo>
                  <a:cubicBezTo>
                    <a:pt x="108" y="13300"/>
                    <a:pt x="108" y="13360"/>
                    <a:pt x="120" y="13419"/>
                  </a:cubicBezTo>
                  <a:cubicBezTo>
                    <a:pt x="132" y="13622"/>
                    <a:pt x="156" y="13836"/>
                    <a:pt x="203" y="14050"/>
                  </a:cubicBezTo>
                  <a:cubicBezTo>
                    <a:pt x="263" y="14384"/>
                    <a:pt x="382" y="14681"/>
                    <a:pt x="549" y="14896"/>
                  </a:cubicBezTo>
                  <a:cubicBezTo>
                    <a:pt x="644" y="15026"/>
                    <a:pt x="739" y="15122"/>
                    <a:pt x="834" y="15229"/>
                  </a:cubicBezTo>
                  <a:cubicBezTo>
                    <a:pt x="906" y="15300"/>
                    <a:pt x="965" y="15384"/>
                    <a:pt x="1025" y="15455"/>
                  </a:cubicBezTo>
                  <a:cubicBezTo>
                    <a:pt x="1180" y="15646"/>
                    <a:pt x="1346" y="15848"/>
                    <a:pt x="1549" y="16015"/>
                  </a:cubicBezTo>
                  <a:cubicBezTo>
                    <a:pt x="1966" y="16372"/>
                    <a:pt x="2430" y="16562"/>
                    <a:pt x="2787" y="16693"/>
                  </a:cubicBezTo>
                  <a:cubicBezTo>
                    <a:pt x="3192" y="16836"/>
                    <a:pt x="3573" y="16943"/>
                    <a:pt x="3906" y="17039"/>
                  </a:cubicBezTo>
                  <a:cubicBezTo>
                    <a:pt x="4525" y="17193"/>
                    <a:pt x="5121" y="17312"/>
                    <a:pt x="5740" y="17408"/>
                  </a:cubicBezTo>
                  <a:cubicBezTo>
                    <a:pt x="5966" y="17443"/>
                    <a:pt x="6180" y="17467"/>
                    <a:pt x="6407" y="17491"/>
                  </a:cubicBezTo>
                  <a:lnTo>
                    <a:pt x="6418" y="17503"/>
                  </a:lnTo>
                  <a:cubicBezTo>
                    <a:pt x="6454" y="17515"/>
                    <a:pt x="6502" y="17527"/>
                    <a:pt x="6538" y="17539"/>
                  </a:cubicBezTo>
                  <a:cubicBezTo>
                    <a:pt x="6752" y="17586"/>
                    <a:pt x="6942" y="17622"/>
                    <a:pt x="7133" y="17622"/>
                  </a:cubicBezTo>
                  <a:lnTo>
                    <a:pt x="7145" y="17622"/>
                  </a:lnTo>
                  <a:cubicBezTo>
                    <a:pt x="7538" y="17610"/>
                    <a:pt x="7883" y="17515"/>
                    <a:pt x="8133" y="17443"/>
                  </a:cubicBezTo>
                  <a:lnTo>
                    <a:pt x="8204" y="17420"/>
                  </a:lnTo>
                  <a:cubicBezTo>
                    <a:pt x="8454" y="17336"/>
                    <a:pt x="8681" y="17265"/>
                    <a:pt x="8883" y="17170"/>
                  </a:cubicBezTo>
                  <a:cubicBezTo>
                    <a:pt x="9121" y="17051"/>
                    <a:pt x="9312" y="16896"/>
                    <a:pt x="9443" y="16717"/>
                  </a:cubicBezTo>
                  <a:cubicBezTo>
                    <a:pt x="9455" y="16705"/>
                    <a:pt x="9455" y="16681"/>
                    <a:pt x="9466" y="16670"/>
                  </a:cubicBezTo>
                  <a:cubicBezTo>
                    <a:pt x="9490" y="16670"/>
                    <a:pt x="9538" y="16670"/>
                    <a:pt x="9574" y="16658"/>
                  </a:cubicBezTo>
                  <a:lnTo>
                    <a:pt x="9669" y="16658"/>
                  </a:lnTo>
                  <a:cubicBezTo>
                    <a:pt x="9716" y="16705"/>
                    <a:pt x="9776" y="16812"/>
                    <a:pt x="9824" y="16967"/>
                  </a:cubicBezTo>
                  <a:cubicBezTo>
                    <a:pt x="9883" y="17182"/>
                    <a:pt x="9955" y="17443"/>
                    <a:pt x="9990" y="17729"/>
                  </a:cubicBezTo>
                  <a:cubicBezTo>
                    <a:pt x="10086" y="18277"/>
                    <a:pt x="10097" y="18967"/>
                    <a:pt x="10014" y="19789"/>
                  </a:cubicBezTo>
                  <a:cubicBezTo>
                    <a:pt x="9978" y="20206"/>
                    <a:pt x="9919" y="20622"/>
                    <a:pt x="9859" y="21075"/>
                  </a:cubicBezTo>
                  <a:cubicBezTo>
                    <a:pt x="9812" y="21515"/>
                    <a:pt x="9752" y="21956"/>
                    <a:pt x="9705" y="22420"/>
                  </a:cubicBezTo>
                  <a:cubicBezTo>
                    <a:pt x="9645" y="22980"/>
                    <a:pt x="9633" y="23432"/>
                    <a:pt x="9633" y="23849"/>
                  </a:cubicBezTo>
                  <a:cubicBezTo>
                    <a:pt x="9645" y="23992"/>
                    <a:pt x="9645" y="24135"/>
                    <a:pt x="9657" y="24266"/>
                  </a:cubicBezTo>
                  <a:cubicBezTo>
                    <a:pt x="9669" y="24551"/>
                    <a:pt x="9681" y="24825"/>
                    <a:pt x="9657" y="25075"/>
                  </a:cubicBezTo>
                  <a:cubicBezTo>
                    <a:pt x="9621" y="25421"/>
                    <a:pt x="9514" y="25754"/>
                    <a:pt x="9407" y="26064"/>
                  </a:cubicBezTo>
                  <a:lnTo>
                    <a:pt x="9395" y="26099"/>
                  </a:lnTo>
                  <a:cubicBezTo>
                    <a:pt x="9252" y="26504"/>
                    <a:pt x="9157" y="26837"/>
                    <a:pt x="9109" y="27135"/>
                  </a:cubicBezTo>
                  <a:cubicBezTo>
                    <a:pt x="9062" y="27373"/>
                    <a:pt x="9038" y="27611"/>
                    <a:pt x="9026" y="27861"/>
                  </a:cubicBezTo>
                  <a:cubicBezTo>
                    <a:pt x="9014" y="27957"/>
                    <a:pt x="8943" y="28600"/>
                    <a:pt x="9062" y="29040"/>
                  </a:cubicBezTo>
                  <a:lnTo>
                    <a:pt x="9371" y="29040"/>
                  </a:lnTo>
                  <a:cubicBezTo>
                    <a:pt x="9228" y="28659"/>
                    <a:pt x="9324" y="27897"/>
                    <a:pt x="9324" y="27897"/>
                  </a:cubicBezTo>
                  <a:cubicBezTo>
                    <a:pt x="9335" y="27683"/>
                    <a:pt x="9359" y="27445"/>
                    <a:pt x="9407" y="27183"/>
                  </a:cubicBezTo>
                  <a:cubicBezTo>
                    <a:pt x="9455" y="26873"/>
                    <a:pt x="9550" y="26540"/>
                    <a:pt x="9669" y="26195"/>
                  </a:cubicBezTo>
                  <a:cubicBezTo>
                    <a:pt x="9788" y="25861"/>
                    <a:pt x="9919" y="25492"/>
                    <a:pt x="9955" y="25111"/>
                  </a:cubicBezTo>
                  <a:cubicBezTo>
                    <a:pt x="9990" y="24718"/>
                    <a:pt x="9943" y="24290"/>
                    <a:pt x="9931" y="23837"/>
                  </a:cubicBezTo>
                  <a:cubicBezTo>
                    <a:pt x="9931" y="23397"/>
                    <a:pt x="9955" y="22932"/>
                    <a:pt x="10002" y="22456"/>
                  </a:cubicBezTo>
                  <a:cubicBezTo>
                    <a:pt x="10097" y="21515"/>
                    <a:pt x="10240" y="20622"/>
                    <a:pt x="10312" y="19825"/>
                  </a:cubicBezTo>
                  <a:cubicBezTo>
                    <a:pt x="10383" y="19015"/>
                    <a:pt x="10383" y="18289"/>
                    <a:pt x="10288" y="17682"/>
                  </a:cubicBezTo>
                  <a:cubicBezTo>
                    <a:pt x="10240" y="17384"/>
                    <a:pt x="10169" y="17110"/>
                    <a:pt x="10109" y="16884"/>
                  </a:cubicBezTo>
                  <a:cubicBezTo>
                    <a:pt x="10038" y="16658"/>
                    <a:pt x="9931" y="16467"/>
                    <a:pt x="9800" y="16372"/>
                  </a:cubicBezTo>
                  <a:cubicBezTo>
                    <a:pt x="9776" y="16360"/>
                    <a:pt x="9752" y="16348"/>
                    <a:pt x="9740" y="16336"/>
                  </a:cubicBezTo>
                  <a:cubicBezTo>
                    <a:pt x="9705" y="16348"/>
                    <a:pt x="9681" y="16348"/>
                    <a:pt x="9645" y="16360"/>
                  </a:cubicBezTo>
                  <a:cubicBezTo>
                    <a:pt x="9514" y="16372"/>
                    <a:pt x="9395" y="16372"/>
                    <a:pt x="9312" y="16408"/>
                  </a:cubicBezTo>
                  <a:cubicBezTo>
                    <a:pt x="9288" y="16420"/>
                    <a:pt x="9276" y="16443"/>
                    <a:pt x="9252" y="16455"/>
                  </a:cubicBezTo>
                  <a:cubicBezTo>
                    <a:pt x="9240" y="16479"/>
                    <a:pt x="9216" y="16515"/>
                    <a:pt x="9205" y="16539"/>
                  </a:cubicBezTo>
                  <a:cubicBezTo>
                    <a:pt x="9109" y="16670"/>
                    <a:pt x="8954" y="16801"/>
                    <a:pt x="8752" y="16896"/>
                  </a:cubicBezTo>
                  <a:cubicBezTo>
                    <a:pt x="8550" y="17003"/>
                    <a:pt x="8312" y="17074"/>
                    <a:pt x="8050" y="17158"/>
                  </a:cubicBezTo>
                  <a:cubicBezTo>
                    <a:pt x="7788" y="17229"/>
                    <a:pt x="7478" y="17312"/>
                    <a:pt x="7133" y="17324"/>
                  </a:cubicBezTo>
                  <a:cubicBezTo>
                    <a:pt x="6954" y="17324"/>
                    <a:pt x="6788" y="17289"/>
                    <a:pt x="6621" y="17241"/>
                  </a:cubicBezTo>
                  <a:cubicBezTo>
                    <a:pt x="6561" y="17229"/>
                    <a:pt x="6514" y="17217"/>
                    <a:pt x="6466" y="17205"/>
                  </a:cubicBezTo>
                  <a:cubicBezTo>
                    <a:pt x="6264" y="17182"/>
                    <a:pt x="6037" y="17146"/>
                    <a:pt x="5787" y="17110"/>
                  </a:cubicBezTo>
                  <a:cubicBezTo>
                    <a:pt x="5287" y="17039"/>
                    <a:pt x="4680" y="16931"/>
                    <a:pt x="3990" y="16741"/>
                  </a:cubicBezTo>
                  <a:cubicBezTo>
                    <a:pt x="3644" y="16658"/>
                    <a:pt x="3275" y="16550"/>
                    <a:pt x="2882" y="16408"/>
                  </a:cubicBezTo>
                  <a:cubicBezTo>
                    <a:pt x="2501" y="16277"/>
                    <a:pt x="2096" y="16086"/>
                    <a:pt x="1739" y="15788"/>
                  </a:cubicBezTo>
                  <a:cubicBezTo>
                    <a:pt x="1561" y="15634"/>
                    <a:pt x="1406" y="15455"/>
                    <a:pt x="1263" y="15277"/>
                  </a:cubicBezTo>
                  <a:cubicBezTo>
                    <a:pt x="1120" y="15086"/>
                    <a:pt x="942" y="14931"/>
                    <a:pt x="787" y="14717"/>
                  </a:cubicBezTo>
                  <a:cubicBezTo>
                    <a:pt x="632" y="14515"/>
                    <a:pt x="537" y="14253"/>
                    <a:pt x="489" y="13991"/>
                  </a:cubicBezTo>
                  <a:cubicBezTo>
                    <a:pt x="442" y="13729"/>
                    <a:pt x="418" y="13467"/>
                    <a:pt x="394" y="13205"/>
                  </a:cubicBezTo>
                  <a:cubicBezTo>
                    <a:pt x="346" y="12681"/>
                    <a:pt x="299" y="12133"/>
                    <a:pt x="311" y="11550"/>
                  </a:cubicBezTo>
                  <a:cubicBezTo>
                    <a:pt x="311" y="11264"/>
                    <a:pt x="334" y="10978"/>
                    <a:pt x="382" y="10681"/>
                  </a:cubicBezTo>
                  <a:cubicBezTo>
                    <a:pt x="430" y="10395"/>
                    <a:pt x="525" y="10097"/>
                    <a:pt x="572" y="9823"/>
                  </a:cubicBezTo>
                  <a:cubicBezTo>
                    <a:pt x="584" y="9681"/>
                    <a:pt x="596" y="9550"/>
                    <a:pt x="572" y="9419"/>
                  </a:cubicBezTo>
                  <a:cubicBezTo>
                    <a:pt x="561" y="9288"/>
                    <a:pt x="513" y="9145"/>
                    <a:pt x="465" y="8990"/>
                  </a:cubicBezTo>
                  <a:cubicBezTo>
                    <a:pt x="430" y="8835"/>
                    <a:pt x="406" y="8645"/>
                    <a:pt x="442" y="8478"/>
                  </a:cubicBezTo>
                  <a:cubicBezTo>
                    <a:pt x="477" y="8299"/>
                    <a:pt x="561" y="8145"/>
                    <a:pt x="644" y="8002"/>
                  </a:cubicBezTo>
                  <a:cubicBezTo>
                    <a:pt x="727" y="7859"/>
                    <a:pt x="823" y="7740"/>
                    <a:pt x="918" y="7609"/>
                  </a:cubicBezTo>
                  <a:cubicBezTo>
                    <a:pt x="1013" y="7478"/>
                    <a:pt x="1108" y="7359"/>
                    <a:pt x="1192" y="7228"/>
                  </a:cubicBezTo>
                  <a:cubicBezTo>
                    <a:pt x="1358" y="6966"/>
                    <a:pt x="1501" y="6692"/>
                    <a:pt x="1620" y="6394"/>
                  </a:cubicBezTo>
                  <a:cubicBezTo>
                    <a:pt x="2108" y="5263"/>
                    <a:pt x="2323" y="3978"/>
                    <a:pt x="2620" y="2680"/>
                  </a:cubicBezTo>
                  <a:cubicBezTo>
                    <a:pt x="2608" y="2608"/>
                    <a:pt x="2597" y="2537"/>
                    <a:pt x="2608" y="2465"/>
                  </a:cubicBezTo>
                  <a:cubicBezTo>
                    <a:pt x="2620" y="2346"/>
                    <a:pt x="2620" y="2227"/>
                    <a:pt x="2632" y="2108"/>
                  </a:cubicBezTo>
                  <a:cubicBezTo>
                    <a:pt x="2573" y="2108"/>
                    <a:pt x="3097" y="25"/>
                    <a:pt x="3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54"/>
            <p:cNvSpPr/>
            <p:nvPr/>
          </p:nvSpPr>
          <p:spPr>
            <a:xfrm>
              <a:off x="2852725" y="1495850"/>
              <a:ext cx="1086175" cy="1255250"/>
            </a:xfrm>
            <a:custGeom>
              <a:avLst/>
              <a:gdLst/>
              <a:ahLst/>
              <a:cxnLst/>
              <a:rect l="l" t="t" r="r" b="b"/>
              <a:pathLst>
                <a:path w="43447" h="50210" extrusionOk="0">
                  <a:moveTo>
                    <a:pt x="43091" y="5200"/>
                  </a:moveTo>
                  <a:cubicBezTo>
                    <a:pt x="43091" y="5205"/>
                    <a:pt x="43090" y="5210"/>
                    <a:pt x="43089" y="5215"/>
                  </a:cubicBezTo>
                  <a:cubicBezTo>
                    <a:pt x="43089" y="5215"/>
                    <a:pt x="43089" y="5227"/>
                    <a:pt x="43089" y="5239"/>
                  </a:cubicBezTo>
                  <a:cubicBezTo>
                    <a:pt x="43090" y="5226"/>
                    <a:pt x="43091" y="5213"/>
                    <a:pt x="43091" y="5200"/>
                  </a:cubicBezTo>
                  <a:close/>
                  <a:moveTo>
                    <a:pt x="34219" y="0"/>
                  </a:moveTo>
                  <a:cubicBezTo>
                    <a:pt x="33957" y="0"/>
                    <a:pt x="33671" y="24"/>
                    <a:pt x="33398" y="48"/>
                  </a:cubicBezTo>
                  <a:cubicBezTo>
                    <a:pt x="32338" y="191"/>
                    <a:pt x="31362" y="560"/>
                    <a:pt x="30635" y="858"/>
                  </a:cubicBezTo>
                  <a:cubicBezTo>
                    <a:pt x="30159" y="1072"/>
                    <a:pt x="29695" y="1274"/>
                    <a:pt x="29242" y="1489"/>
                  </a:cubicBezTo>
                  <a:cubicBezTo>
                    <a:pt x="28909" y="1632"/>
                    <a:pt x="28599" y="1775"/>
                    <a:pt x="28290" y="1917"/>
                  </a:cubicBezTo>
                  <a:cubicBezTo>
                    <a:pt x="27944" y="2072"/>
                    <a:pt x="27540" y="2275"/>
                    <a:pt x="27171" y="2525"/>
                  </a:cubicBezTo>
                  <a:cubicBezTo>
                    <a:pt x="26932" y="2691"/>
                    <a:pt x="26718" y="2894"/>
                    <a:pt x="26516" y="3108"/>
                  </a:cubicBezTo>
                  <a:cubicBezTo>
                    <a:pt x="26325" y="3620"/>
                    <a:pt x="26123" y="4108"/>
                    <a:pt x="25885" y="4584"/>
                  </a:cubicBezTo>
                  <a:cubicBezTo>
                    <a:pt x="25873" y="4620"/>
                    <a:pt x="25861" y="4644"/>
                    <a:pt x="25861" y="4680"/>
                  </a:cubicBezTo>
                  <a:cubicBezTo>
                    <a:pt x="25897" y="4620"/>
                    <a:pt x="25932" y="4561"/>
                    <a:pt x="25956" y="4489"/>
                  </a:cubicBezTo>
                  <a:cubicBezTo>
                    <a:pt x="26123" y="4203"/>
                    <a:pt x="26301" y="3894"/>
                    <a:pt x="26516" y="3584"/>
                  </a:cubicBezTo>
                  <a:cubicBezTo>
                    <a:pt x="26730" y="3287"/>
                    <a:pt x="27016" y="3001"/>
                    <a:pt x="27337" y="2775"/>
                  </a:cubicBezTo>
                  <a:cubicBezTo>
                    <a:pt x="27671" y="2548"/>
                    <a:pt x="28040" y="2358"/>
                    <a:pt x="28409" y="2191"/>
                  </a:cubicBezTo>
                  <a:cubicBezTo>
                    <a:pt x="29159" y="1858"/>
                    <a:pt x="29933" y="1489"/>
                    <a:pt x="30754" y="1132"/>
                  </a:cubicBezTo>
                  <a:cubicBezTo>
                    <a:pt x="31576" y="786"/>
                    <a:pt x="32469" y="477"/>
                    <a:pt x="33433" y="346"/>
                  </a:cubicBezTo>
                  <a:cubicBezTo>
                    <a:pt x="33695" y="322"/>
                    <a:pt x="33957" y="298"/>
                    <a:pt x="34219" y="298"/>
                  </a:cubicBezTo>
                  <a:cubicBezTo>
                    <a:pt x="34910" y="298"/>
                    <a:pt x="35600" y="417"/>
                    <a:pt x="36207" y="679"/>
                  </a:cubicBezTo>
                  <a:cubicBezTo>
                    <a:pt x="36422" y="774"/>
                    <a:pt x="36624" y="882"/>
                    <a:pt x="36815" y="1001"/>
                  </a:cubicBezTo>
                  <a:cubicBezTo>
                    <a:pt x="36910" y="1072"/>
                    <a:pt x="37005" y="1132"/>
                    <a:pt x="37088" y="1203"/>
                  </a:cubicBezTo>
                  <a:cubicBezTo>
                    <a:pt x="37184" y="1274"/>
                    <a:pt x="37267" y="1346"/>
                    <a:pt x="37350" y="1417"/>
                  </a:cubicBezTo>
                  <a:cubicBezTo>
                    <a:pt x="37672" y="1703"/>
                    <a:pt x="37970" y="1989"/>
                    <a:pt x="38303" y="2167"/>
                  </a:cubicBezTo>
                  <a:cubicBezTo>
                    <a:pt x="38470" y="2263"/>
                    <a:pt x="38648" y="2310"/>
                    <a:pt x="38827" y="2322"/>
                  </a:cubicBezTo>
                  <a:cubicBezTo>
                    <a:pt x="38851" y="2334"/>
                    <a:pt x="38874" y="2334"/>
                    <a:pt x="38910" y="2334"/>
                  </a:cubicBezTo>
                  <a:cubicBezTo>
                    <a:pt x="39065" y="2334"/>
                    <a:pt x="39220" y="2298"/>
                    <a:pt x="39374" y="2251"/>
                  </a:cubicBezTo>
                  <a:cubicBezTo>
                    <a:pt x="39720" y="2144"/>
                    <a:pt x="40077" y="1965"/>
                    <a:pt x="40458" y="1905"/>
                  </a:cubicBezTo>
                  <a:cubicBezTo>
                    <a:pt x="40553" y="1894"/>
                    <a:pt x="40648" y="1894"/>
                    <a:pt x="40744" y="1894"/>
                  </a:cubicBezTo>
                  <a:cubicBezTo>
                    <a:pt x="41029" y="1894"/>
                    <a:pt x="41303" y="1953"/>
                    <a:pt x="41541" y="2048"/>
                  </a:cubicBezTo>
                  <a:cubicBezTo>
                    <a:pt x="41577" y="2060"/>
                    <a:pt x="41601" y="2072"/>
                    <a:pt x="41637" y="2084"/>
                  </a:cubicBezTo>
                  <a:cubicBezTo>
                    <a:pt x="41994" y="2203"/>
                    <a:pt x="42268" y="2441"/>
                    <a:pt x="42470" y="2727"/>
                  </a:cubicBezTo>
                  <a:cubicBezTo>
                    <a:pt x="42827" y="3168"/>
                    <a:pt x="42994" y="3691"/>
                    <a:pt x="43042" y="4144"/>
                  </a:cubicBezTo>
                  <a:cubicBezTo>
                    <a:pt x="43054" y="4311"/>
                    <a:pt x="43054" y="4453"/>
                    <a:pt x="43042" y="4608"/>
                  </a:cubicBezTo>
                  <a:cubicBezTo>
                    <a:pt x="43042" y="4620"/>
                    <a:pt x="43054" y="4644"/>
                    <a:pt x="43054" y="4668"/>
                  </a:cubicBezTo>
                  <a:cubicBezTo>
                    <a:pt x="43087" y="4856"/>
                    <a:pt x="43099" y="5024"/>
                    <a:pt x="43091" y="5200"/>
                  </a:cubicBezTo>
                  <a:lnTo>
                    <a:pt x="43091" y="5200"/>
                  </a:lnTo>
                  <a:cubicBezTo>
                    <a:pt x="43101" y="5123"/>
                    <a:pt x="43101" y="5058"/>
                    <a:pt x="43101" y="5013"/>
                  </a:cubicBezTo>
                  <a:cubicBezTo>
                    <a:pt x="43101" y="4966"/>
                    <a:pt x="43089" y="4942"/>
                    <a:pt x="43089" y="4942"/>
                  </a:cubicBezTo>
                  <a:lnTo>
                    <a:pt x="43089" y="4942"/>
                  </a:lnTo>
                  <a:cubicBezTo>
                    <a:pt x="43089" y="4942"/>
                    <a:pt x="43101" y="4966"/>
                    <a:pt x="43113" y="5013"/>
                  </a:cubicBezTo>
                  <a:cubicBezTo>
                    <a:pt x="43125" y="5061"/>
                    <a:pt x="43137" y="5120"/>
                    <a:pt x="43137" y="5215"/>
                  </a:cubicBezTo>
                  <a:cubicBezTo>
                    <a:pt x="43161" y="5394"/>
                    <a:pt x="43137" y="5668"/>
                    <a:pt x="43030" y="5977"/>
                  </a:cubicBezTo>
                  <a:cubicBezTo>
                    <a:pt x="42923" y="6287"/>
                    <a:pt x="42720" y="6620"/>
                    <a:pt x="42458" y="6966"/>
                  </a:cubicBezTo>
                  <a:cubicBezTo>
                    <a:pt x="42208" y="7311"/>
                    <a:pt x="41911" y="7656"/>
                    <a:pt x="41696" y="8061"/>
                  </a:cubicBezTo>
                  <a:cubicBezTo>
                    <a:pt x="41482" y="8478"/>
                    <a:pt x="41339" y="8906"/>
                    <a:pt x="41172" y="9299"/>
                  </a:cubicBezTo>
                  <a:cubicBezTo>
                    <a:pt x="41018" y="9692"/>
                    <a:pt x="40827" y="10037"/>
                    <a:pt x="40625" y="10299"/>
                  </a:cubicBezTo>
                  <a:cubicBezTo>
                    <a:pt x="40422" y="10549"/>
                    <a:pt x="40208" y="10716"/>
                    <a:pt x="40053" y="10811"/>
                  </a:cubicBezTo>
                  <a:cubicBezTo>
                    <a:pt x="39994" y="10847"/>
                    <a:pt x="39934" y="10871"/>
                    <a:pt x="39898" y="10895"/>
                  </a:cubicBezTo>
                  <a:cubicBezTo>
                    <a:pt x="39863" y="10918"/>
                    <a:pt x="39827" y="10942"/>
                    <a:pt x="39803" y="10954"/>
                  </a:cubicBezTo>
                  <a:cubicBezTo>
                    <a:pt x="39803" y="10966"/>
                    <a:pt x="39803" y="10966"/>
                    <a:pt x="39791" y="10978"/>
                  </a:cubicBezTo>
                  <a:cubicBezTo>
                    <a:pt x="39779" y="11026"/>
                    <a:pt x="39779" y="11049"/>
                    <a:pt x="39779" y="11049"/>
                  </a:cubicBezTo>
                  <a:cubicBezTo>
                    <a:pt x="39779" y="11049"/>
                    <a:pt x="39779" y="11026"/>
                    <a:pt x="39779" y="10978"/>
                  </a:cubicBezTo>
                  <a:cubicBezTo>
                    <a:pt x="39791" y="10930"/>
                    <a:pt x="39791" y="10859"/>
                    <a:pt x="39791" y="10764"/>
                  </a:cubicBezTo>
                  <a:cubicBezTo>
                    <a:pt x="39791" y="10585"/>
                    <a:pt x="39767" y="10323"/>
                    <a:pt x="39684" y="10014"/>
                  </a:cubicBezTo>
                  <a:cubicBezTo>
                    <a:pt x="39601" y="9704"/>
                    <a:pt x="39458" y="9347"/>
                    <a:pt x="39291" y="8942"/>
                  </a:cubicBezTo>
                  <a:cubicBezTo>
                    <a:pt x="39136" y="8549"/>
                    <a:pt x="38946" y="8109"/>
                    <a:pt x="38708" y="7692"/>
                  </a:cubicBezTo>
                  <a:cubicBezTo>
                    <a:pt x="38470" y="7275"/>
                    <a:pt x="38160" y="6930"/>
                    <a:pt x="37839" y="6668"/>
                  </a:cubicBezTo>
                  <a:cubicBezTo>
                    <a:pt x="37517" y="6406"/>
                    <a:pt x="37184" y="6216"/>
                    <a:pt x="36886" y="6096"/>
                  </a:cubicBezTo>
                  <a:cubicBezTo>
                    <a:pt x="36588" y="5977"/>
                    <a:pt x="36338" y="5906"/>
                    <a:pt x="36160" y="5870"/>
                  </a:cubicBezTo>
                  <a:cubicBezTo>
                    <a:pt x="36065" y="5858"/>
                    <a:pt x="35993" y="5846"/>
                    <a:pt x="35945" y="5846"/>
                  </a:cubicBezTo>
                  <a:cubicBezTo>
                    <a:pt x="35898" y="5835"/>
                    <a:pt x="35874" y="5835"/>
                    <a:pt x="35874" y="5835"/>
                  </a:cubicBezTo>
                  <a:cubicBezTo>
                    <a:pt x="35850" y="5835"/>
                    <a:pt x="35826" y="5846"/>
                    <a:pt x="35803" y="5858"/>
                  </a:cubicBezTo>
                  <a:cubicBezTo>
                    <a:pt x="35576" y="6037"/>
                    <a:pt x="35326" y="6263"/>
                    <a:pt x="35124" y="6573"/>
                  </a:cubicBezTo>
                  <a:cubicBezTo>
                    <a:pt x="35005" y="6775"/>
                    <a:pt x="34910" y="7001"/>
                    <a:pt x="34862" y="7263"/>
                  </a:cubicBezTo>
                  <a:cubicBezTo>
                    <a:pt x="34814" y="7525"/>
                    <a:pt x="34814" y="7811"/>
                    <a:pt x="34826" y="8109"/>
                  </a:cubicBezTo>
                  <a:cubicBezTo>
                    <a:pt x="34874" y="8716"/>
                    <a:pt x="34957" y="9371"/>
                    <a:pt x="35053" y="10073"/>
                  </a:cubicBezTo>
                  <a:cubicBezTo>
                    <a:pt x="35160" y="10776"/>
                    <a:pt x="35291" y="11526"/>
                    <a:pt x="35386" y="12323"/>
                  </a:cubicBezTo>
                  <a:cubicBezTo>
                    <a:pt x="35469" y="13121"/>
                    <a:pt x="35517" y="13966"/>
                    <a:pt x="35445" y="14848"/>
                  </a:cubicBezTo>
                  <a:cubicBezTo>
                    <a:pt x="35398" y="15288"/>
                    <a:pt x="35314" y="15741"/>
                    <a:pt x="35195" y="16181"/>
                  </a:cubicBezTo>
                  <a:cubicBezTo>
                    <a:pt x="35076" y="16622"/>
                    <a:pt x="34910" y="17050"/>
                    <a:pt x="34743" y="17491"/>
                  </a:cubicBezTo>
                  <a:cubicBezTo>
                    <a:pt x="34398" y="18348"/>
                    <a:pt x="34029" y="19170"/>
                    <a:pt x="33826" y="19991"/>
                  </a:cubicBezTo>
                  <a:cubicBezTo>
                    <a:pt x="33719" y="20408"/>
                    <a:pt x="33659" y="20824"/>
                    <a:pt x="33636" y="21229"/>
                  </a:cubicBezTo>
                  <a:cubicBezTo>
                    <a:pt x="33612" y="21646"/>
                    <a:pt x="33612" y="22063"/>
                    <a:pt x="33576" y="22468"/>
                  </a:cubicBezTo>
                  <a:cubicBezTo>
                    <a:pt x="33540" y="22872"/>
                    <a:pt x="33457" y="23277"/>
                    <a:pt x="33290" y="23634"/>
                  </a:cubicBezTo>
                  <a:cubicBezTo>
                    <a:pt x="33255" y="23730"/>
                    <a:pt x="33207" y="23813"/>
                    <a:pt x="33159" y="23896"/>
                  </a:cubicBezTo>
                  <a:cubicBezTo>
                    <a:pt x="33112" y="23980"/>
                    <a:pt x="33052" y="24063"/>
                    <a:pt x="32993" y="24134"/>
                  </a:cubicBezTo>
                  <a:cubicBezTo>
                    <a:pt x="32921" y="24218"/>
                    <a:pt x="32850" y="24289"/>
                    <a:pt x="32755" y="24337"/>
                  </a:cubicBezTo>
                  <a:cubicBezTo>
                    <a:pt x="32671" y="24396"/>
                    <a:pt x="32576" y="24432"/>
                    <a:pt x="32481" y="24456"/>
                  </a:cubicBezTo>
                  <a:cubicBezTo>
                    <a:pt x="32290" y="24503"/>
                    <a:pt x="32112" y="24503"/>
                    <a:pt x="31945" y="24515"/>
                  </a:cubicBezTo>
                  <a:cubicBezTo>
                    <a:pt x="31838" y="24527"/>
                    <a:pt x="31731" y="24527"/>
                    <a:pt x="31635" y="24527"/>
                  </a:cubicBezTo>
                  <a:lnTo>
                    <a:pt x="31421" y="24527"/>
                  </a:lnTo>
                  <a:cubicBezTo>
                    <a:pt x="31254" y="24503"/>
                    <a:pt x="31076" y="24468"/>
                    <a:pt x="30921" y="24408"/>
                  </a:cubicBezTo>
                  <a:cubicBezTo>
                    <a:pt x="30766" y="24337"/>
                    <a:pt x="30635" y="24242"/>
                    <a:pt x="30516" y="24146"/>
                  </a:cubicBezTo>
                  <a:cubicBezTo>
                    <a:pt x="30350" y="24003"/>
                    <a:pt x="30219" y="23849"/>
                    <a:pt x="30100" y="23694"/>
                  </a:cubicBezTo>
                  <a:lnTo>
                    <a:pt x="30100" y="23694"/>
                  </a:lnTo>
                  <a:cubicBezTo>
                    <a:pt x="30135" y="23849"/>
                    <a:pt x="30135" y="24027"/>
                    <a:pt x="30171" y="24182"/>
                  </a:cubicBezTo>
                  <a:cubicBezTo>
                    <a:pt x="30183" y="24289"/>
                    <a:pt x="30219" y="24373"/>
                    <a:pt x="30266" y="24468"/>
                  </a:cubicBezTo>
                  <a:cubicBezTo>
                    <a:pt x="30314" y="24563"/>
                    <a:pt x="30373" y="24658"/>
                    <a:pt x="30445" y="24765"/>
                  </a:cubicBezTo>
                  <a:cubicBezTo>
                    <a:pt x="30588" y="24956"/>
                    <a:pt x="30742" y="25170"/>
                    <a:pt x="30814" y="25420"/>
                  </a:cubicBezTo>
                  <a:cubicBezTo>
                    <a:pt x="30850" y="25551"/>
                    <a:pt x="30850" y="25658"/>
                    <a:pt x="30862" y="25730"/>
                  </a:cubicBezTo>
                  <a:cubicBezTo>
                    <a:pt x="30862" y="25742"/>
                    <a:pt x="30862" y="25754"/>
                    <a:pt x="30873" y="25754"/>
                  </a:cubicBezTo>
                  <a:cubicBezTo>
                    <a:pt x="30921" y="25789"/>
                    <a:pt x="30969" y="25813"/>
                    <a:pt x="31028" y="25861"/>
                  </a:cubicBezTo>
                  <a:cubicBezTo>
                    <a:pt x="31159" y="25968"/>
                    <a:pt x="31254" y="26111"/>
                    <a:pt x="31326" y="26242"/>
                  </a:cubicBezTo>
                  <a:cubicBezTo>
                    <a:pt x="31397" y="26385"/>
                    <a:pt x="31445" y="26528"/>
                    <a:pt x="31493" y="26659"/>
                  </a:cubicBezTo>
                  <a:cubicBezTo>
                    <a:pt x="31540" y="26789"/>
                    <a:pt x="31588" y="26920"/>
                    <a:pt x="31635" y="27051"/>
                  </a:cubicBezTo>
                  <a:cubicBezTo>
                    <a:pt x="31659" y="27099"/>
                    <a:pt x="31671" y="27147"/>
                    <a:pt x="31683" y="27182"/>
                  </a:cubicBezTo>
                  <a:cubicBezTo>
                    <a:pt x="31743" y="27254"/>
                    <a:pt x="31802" y="27361"/>
                    <a:pt x="31885" y="27492"/>
                  </a:cubicBezTo>
                  <a:cubicBezTo>
                    <a:pt x="32088" y="27802"/>
                    <a:pt x="32362" y="28254"/>
                    <a:pt x="32719" y="28825"/>
                  </a:cubicBezTo>
                  <a:cubicBezTo>
                    <a:pt x="32886" y="29099"/>
                    <a:pt x="33088" y="29409"/>
                    <a:pt x="33278" y="29754"/>
                  </a:cubicBezTo>
                  <a:cubicBezTo>
                    <a:pt x="33481" y="30088"/>
                    <a:pt x="33683" y="30480"/>
                    <a:pt x="33743" y="30945"/>
                  </a:cubicBezTo>
                  <a:cubicBezTo>
                    <a:pt x="33779" y="31171"/>
                    <a:pt x="33790" y="31397"/>
                    <a:pt x="33826" y="31600"/>
                  </a:cubicBezTo>
                  <a:cubicBezTo>
                    <a:pt x="33862" y="31814"/>
                    <a:pt x="33957" y="32028"/>
                    <a:pt x="33993" y="32290"/>
                  </a:cubicBezTo>
                  <a:cubicBezTo>
                    <a:pt x="34005" y="32421"/>
                    <a:pt x="34005" y="32576"/>
                    <a:pt x="33969" y="32707"/>
                  </a:cubicBezTo>
                  <a:cubicBezTo>
                    <a:pt x="33945" y="32838"/>
                    <a:pt x="33910" y="32957"/>
                    <a:pt x="33862" y="33076"/>
                  </a:cubicBezTo>
                  <a:cubicBezTo>
                    <a:pt x="33779" y="33302"/>
                    <a:pt x="33683" y="33552"/>
                    <a:pt x="33564" y="33778"/>
                  </a:cubicBezTo>
                  <a:cubicBezTo>
                    <a:pt x="33386" y="34136"/>
                    <a:pt x="33112" y="34469"/>
                    <a:pt x="32767" y="34671"/>
                  </a:cubicBezTo>
                  <a:cubicBezTo>
                    <a:pt x="32421" y="34862"/>
                    <a:pt x="32040" y="34933"/>
                    <a:pt x="31695" y="34981"/>
                  </a:cubicBezTo>
                  <a:cubicBezTo>
                    <a:pt x="31362" y="35017"/>
                    <a:pt x="31040" y="35029"/>
                    <a:pt x="30742" y="35064"/>
                  </a:cubicBezTo>
                  <a:cubicBezTo>
                    <a:pt x="30445" y="35100"/>
                    <a:pt x="30183" y="35160"/>
                    <a:pt x="29945" y="35243"/>
                  </a:cubicBezTo>
                  <a:cubicBezTo>
                    <a:pt x="29707" y="35314"/>
                    <a:pt x="29480" y="35386"/>
                    <a:pt x="29290" y="35445"/>
                  </a:cubicBezTo>
                  <a:cubicBezTo>
                    <a:pt x="29087" y="35493"/>
                    <a:pt x="28909" y="35529"/>
                    <a:pt x="28778" y="35541"/>
                  </a:cubicBezTo>
                  <a:cubicBezTo>
                    <a:pt x="28706" y="35552"/>
                    <a:pt x="28647" y="35552"/>
                    <a:pt x="28587" y="35552"/>
                  </a:cubicBezTo>
                  <a:cubicBezTo>
                    <a:pt x="28540" y="35552"/>
                    <a:pt x="28492" y="35552"/>
                    <a:pt x="28456" y="35541"/>
                  </a:cubicBezTo>
                  <a:cubicBezTo>
                    <a:pt x="28409" y="35541"/>
                    <a:pt x="28385" y="35541"/>
                    <a:pt x="28373" y="35529"/>
                  </a:cubicBezTo>
                  <a:cubicBezTo>
                    <a:pt x="28373" y="35529"/>
                    <a:pt x="28373" y="35517"/>
                    <a:pt x="28373" y="35517"/>
                  </a:cubicBezTo>
                  <a:cubicBezTo>
                    <a:pt x="28361" y="35493"/>
                    <a:pt x="28349" y="35469"/>
                    <a:pt x="28337" y="35445"/>
                  </a:cubicBezTo>
                  <a:cubicBezTo>
                    <a:pt x="28325" y="35433"/>
                    <a:pt x="28302" y="35410"/>
                    <a:pt x="28290" y="35398"/>
                  </a:cubicBezTo>
                  <a:cubicBezTo>
                    <a:pt x="28254" y="35362"/>
                    <a:pt x="28218" y="35338"/>
                    <a:pt x="28183" y="35314"/>
                  </a:cubicBezTo>
                  <a:cubicBezTo>
                    <a:pt x="28111" y="35267"/>
                    <a:pt x="28040" y="35231"/>
                    <a:pt x="27980" y="35183"/>
                  </a:cubicBezTo>
                  <a:cubicBezTo>
                    <a:pt x="27849" y="35100"/>
                    <a:pt x="27730" y="35029"/>
                    <a:pt x="27623" y="34969"/>
                  </a:cubicBezTo>
                  <a:cubicBezTo>
                    <a:pt x="27480" y="34886"/>
                    <a:pt x="27087" y="34648"/>
                    <a:pt x="26825" y="34481"/>
                  </a:cubicBezTo>
                  <a:cubicBezTo>
                    <a:pt x="26659" y="34683"/>
                    <a:pt x="26456" y="34898"/>
                    <a:pt x="26194" y="35088"/>
                  </a:cubicBezTo>
                  <a:cubicBezTo>
                    <a:pt x="25932" y="35302"/>
                    <a:pt x="25599" y="35481"/>
                    <a:pt x="25230" y="35612"/>
                  </a:cubicBezTo>
                  <a:cubicBezTo>
                    <a:pt x="25016" y="35743"/>
                    <a:pt x="24742" y="35898"/>
                    <a:pt x="24408" y="36041"/>
                  </a:cubicBezTo>
                  <a:cubicBezTo>
                    <a:pt x="24337" y="36148"/>
                    <a:pt x="24289" y="36279"/>
                    <a:pt x="24254" y="36445"/>
                  </a:cubicBezTo>
                  <a:cubicBezTo>
                    <a:pt x="24206" y="36695"/>
                    <a:pt x="24218" y="36993"/>
                    <a:pt x="24254" y="37326"/>
                  </a:cubicBezTo>
                  <a:cubicBezTo>
                    <a:pt x="24301" y="37993"/>
                    <a:pt x="24361" y="38779"/>
                    <a:pt x="24420" y="39660"/>
                  </a:cubicBezTo>
                  <a:cubicBezTo>
                    <a:pt x="24444" y="40101"/>
                    <a:pt x="24468" y="40565"/>
                    <a:pt x="24504" y="41041"/>
                  </a:cubicBezTo>
                  <a:cubicBezTo>
                    <a:pt x="24515" y="41279"/>
                    <a:pt x="24527" y="41517"/>
                    <a:pt x="24539" y="41768"/>
                  </a:cubicBezTo>
                  <a:cubicBezTo>
                    <a:pt x="24551" y="42018"/>
                    <a:pt x="24563" y="42268"/>
                    <a:pt x="24551" y="42530"/>
                  </a:cubicBezTo>
                  <a:cubicBezTo>
                    <a:pt x="24551" y="42791"/>
                    <a:pt x="24504" y="43065"/>
                    <a:pt x="24432" y="43303"/>
                  </a:cubicBezTo>
                  <a:cubicBezTo>
                    <a:pt x="24373" y="43553"/>
                    <a:pt x="24337" y="43756"/>
                    <a:pt x="24349" y="43982"/>
                  </a:cubicBezTo>
                  <a:cubicBezTo>
                    <a:pt x="24373" y="44208"/>
                    <a:pt x="24420" y="44435"/>
                    <a:pt x="24480" y="44649"/>
                  </a:cubicBezTo>
                  <a:cubicBezTo>
                    <a:pt x="24527" y="44875"/>
                    <a:pt x="24587" y="45101"/>
                    <a:pt x="24635" y="45316"/>
                  </a:cubicBezTo>
                  <a:cubicBezTo>
                    <a:pt x="24837" y="46173"/>
                    <a:pt x="24980" y="46959"/>
                    <a:pt x="25063" y="47625"/>
                  </a:cubicBezTo>
                  <a:cubicBezTo>
                    <a:pt x="25158" y="48280"/>
                    <a:pt x="25206" y="48816"/>
                    <a:pt x="25242" y="49197"/>
                  </a:cubicBezTo>
                  <a:cubicBezTo>
                    <a:pt x="25254" y="49423"/>
                    <a:pt x="25266" y="49578"/>
                    <a:pt x="25266" y="49673"/>
                  </a:cubicBezTo>
                  <a:lnTo>
                    <a:pt x="25277" y="49673"/>
                  </a:lnTo>
                  <a:lnTo>
                    <a:pt x="25301" y="50197"/>
                  </a:lnTo>
                  <a:lnTo>
                    <a:pt x="25301" y="50197"/>
                  </a:lnTo>
                  <a:lnTo>
                    <a:pt x="25587" y="50197"/>
                  </a:lnTo>
                  <a:lnTo>
                    <a:pt x="25575" y="49661"/>
                  </a:lnTo>
                  <a:lnTo>
                    <a:pt x="25563" y="49387"/>
                  </a:lnTo>
                  <a:lnTo>
                    <a:pt x="25551" y="49387"/>
                  </a:lnTo>
                  <a:cubicBezTo>
                    <a:pt x="25539" y="49328"/>
                    <a:pt x="25539" y="49245"/>
                    <a:pt x="25539" y="49173"/>
                  </a:cubicBezTo>
                  <a:cubicBezTo>
                    <a:pt x="25492" y="48661"/>
                    <a:pt x="25432" y="48125"/>
                    <a:pt x="25361" y="47578"/>
                  </a:cubicBezTo>
                  <a:cubicBezTo>
                    <a:pt x="25254" y="46792"/>
                    <a:pt x="25099" y="46006"/>
                    <a:pt x="24932" y="45244"/>
                  </a:cubicBezTo>
                  <a:cubicBezTo>
                    <a:pt x="24873" y="45018"/>
                    <a:pt x="24813" y="44792"/>
                    <a:pt x="24766" y="44577"/>
                  </a:cubicBezTo>
                  <a:cubicBezTo>
                    <a:pt x="24706" y="44363"/>
                    <a:pt x="24658" y="44161"/>
                    <a:pt x="24646" y="43970"/>
                  </a:cubicBezTo>
                  <a:cubicBezTo>
                    <a:pt x="24635" y="43780"/>
                    <a:pt x="24670" y="43601"/>
                    <a:pt x="24730" y="43387"/>
                  </a:cubicBezTo>
                  <a:cubicBezTo>
                    <a:pt x="24801" y="43113"/>
                    <a:pt x="24849" y="42815"/>
                    <a:pt x="24849" y="42541"/>
                  </a:cubicBezTo>
                  <a:cubicBezTo>
                    <a:pt x="24861" y="42279"/>
                    <a:pt x="24849" y="42029"/>
                    <a:pt x="24837" y="41779"/>
                  </a:cubicBezTo>
                  <a:lnTo>
                    <a:pt x="24837" y="41756"/>
                  </a:lnTo>
                  <a:lnTo>
                    <a:pt x="24813" y="41434"/>
                  </a:lnTo>
                  <a:lnTo>
                    <a:pt x="24801" y="41017"/>
                  </a:lnTo>
                  <a:lnTo>
                    <a:pt x="24706" y="39636"/>
                  </a:lnTo>
                  <a:cubicBezTo>
                    <a:pt x="24658" y="38862"/>
                    <a:pt x="24611" y="38077"/>
                    <a:pt x="24551" y="37303"/>
                  </a:cubicBezTo>
                  <a:cubicBezTo>
                    <a:pt x="24527" y="37017"/>
                    <a:pt x="24504" y="36719"/>
                    <a:pt x="24551" y="36505"/>
                  </a:cubicBezTo>
                  <a:cubicBezTo>
                    <a:pt x="24563" y="36422"/>
                    <a:pt x="24587" y="36338"/>
                    <a:pt x="24623" y="36267"/>
                  </a:cubicBezTo>
                  <a:cubicBezTo>
                    <a:pt x="24873" y="36160"/>
                    <a:pt x="25123" y="36029"/>
                    <a:pt x="25361" y="35886"/>
                  </a:cubicBezTo>
                  <a:cubicBezTo>
                    <a:pt x="25730" y="35743"/>
                    <a:pt x="26087" y="35552"/>
                    <a:pt x="26373" y="35326"/>
                  </a:cubicBezTo>
                  <a:cubicBezTo>
                    <a:pt x="26563" y="35195"/>
                    <a:pt x="26730" y="35040"/>
                    <a:pt x="26885" y="34862"/>
                  </a:cubicBezTo>
                  <a:cubicBezTo>
                    <a:pt x="27111" y="35005"/>
                    <a:pt x="27361" y="35160"/>
                    <a:pt x="27468" y="35219"/>
                  </a:cubicBezTo>
                  <a:lnTo>
                    <a:pt x="27611" y="35314"/>
                  </a:lnTo>
                  <a:lnTo>
                    <a:pt x="27825" y="35433"/>
                  </a:lnTo>
                  <a:cubicBezTo>
                    <a:pt x="27837" y="35457"/>
                    <a:pt x="27861" y="35469"/>
                    <a:pt x="27897" y="35481"/>
                  </a:cubicBezTo>
                  <a:cubicBezTo>
                    <a:pt x="27933" y="35505"/>
                    <a:pt x="27980" y="35541"/>
                    <a:pt x="28028" y="35564"/>
                  </a:cubicBezTo>
                  <a:cubicBezTo>
                    <a:pt x="28040" y="35576"/>
                    <a:pt x="28064" y="35588"/>
                    <a:pt x="28087" y="35612"/>
                  </a:cubicBezTo>
                  <a:cubicBezTo>
                    <a:pt x="28099" y="35648"/>
                    <a:pt x="28111" y="35683"/>
                    <a:pt x="28135" y="35719"/>
                  </a:cubicBezTo>
                  <a:lnTo>
                    <a:pt x="28206" y="35802"/>
                  </a:lnTo>
                  <a:lnTo>
                    <a:pt x="28302" y="35826"/>
                  </a:lnTo>
                  <a:cubicBezTo>
                    <a:pt x="28337" y="35826"/>
                    <a:pt x="28373" y="35838"/>
                    <a:pt x="28421" y="35838"/>
                  </a:cubicBezTo>
                  <a:cubicBezTo>
                    <a:pt x="28468" y="35850"/>
                    <a:pt x="28528" y="35850"/>
                    <a:pt x="28587" y="35850"/>
                  </a:cubicBezTo>
                  <a:cubicBezTo>
                    <a:pt x="28647" y="35850"/>
                    <a:pt x="28718" y="35850"/>
                    <a:pt x="28790" y="35838"/>
                  </a:cubicBezTo>
                  <a:cubicBezTo>
                    <a:pt x="28968" y="35826"/>
                    <a:pt x="29159" y="35779"/>
                    <a:pt x="29361" y="35731"/>
                  </a:cubicBezTo>
                  <a:cubicBezTo>
                    <a:pt x="29492" y="35695"/>
                    <a:pt x="29635" y="35648"/>
                    <a:pt x="29790" y="35600"/>
                  </a:cubicBezTo>
                  <a:cubicBezTo>
                    <a:pt x="29873" y="35576"/>
                    <a:pt x="29945" y="35552"/>
                    <a:pt x="30028" y="35529"/>
                  </a:cubicBezTo>
                  <a:cubicBezTo>
                    <a:pt x="30302" y="35445"/>
                    <a:pt x="30528" y="35386"/>
                    <a:pt x="30778" y="35362"/>
                  </a:cubicBezTo>
                  <a:cubicBezTo>
                    <a:pt x="30909" y="35350"/>
                    <a:pt x="31064" y="35338"/>
                    <a:pt x="31219" y="35326"/>
                  </a:cubicBezTo>
                  <a:cubicBezTo>
                    <a:pt x="31385" y="35314"/>
                    <a:pt x="31552" y="35291"/>
                    <a:pt x="31731" y="35279"/>
                  </a:cubicBezTo>
                  <a:cubicBezTo>
                    <a:pt x="32088" y="35231"/>
                    <a:pt x="32505" y="35160"/>
                    <a:pt x="32909" y="34921"/>
                  </a:cubicBezTo>
                  <a:cubicBezTo>
                    <a:pt x="33374" y="34671"/>
                    <a:pt x="33671" y="34231"/>
                    <a:pt x="33826" y="33921"/>
                  </a:cubicBezTo>
                  <a:cubicBezTo>
                    <a:pt x="33969" y="33647"/>
                    <a:pt x="34076" y="33374"/>
                    <a:pt x="34148" y="33171"/>
                  </a:cubicBezTo>
                  <a:lnTo>
                    <a:pt x="34148" y="33159"/>
                  </a:lnTo>
                  <a:cubicBezTo>
                    <a:pt x="34183" y="33040"/>
                    <a:pt x="34231" y="32909"/>
                    <a:pt x="34267" y="32766"/>
                  </a:cubicBezTo>
                  <a:cubicBezTo>
                    <a:pt x="34302" y="32600"/>
                    <a:pt x="34302" y="32421"/>
                    <a:pt x="34291" y="32254"/>
                  </a:cubicBezTo>
                  <a:cubicBezTo>
                    <a:pt x="34267" y="32076"/>
                    <a:pt x="34219" y="31921"/>
                    <a:pt x="34183" y="31790"/>
                  </a:cubicBezTo>
                  <a:cubicBezTo>
                    <a:pt x="34160" y="31707"/>
                    <a:pt x="34136" y="31623"/>
                    <a:pt x="34124" y="31552"/>
                  </a:cubicBezTo>
                  <a:cubicBezTo>
                    <a:pt x="34100" y="31433"/>
                    <a:pt x="34088" y="31314"/>
                    <a:pt x="34076" y="31183"/>
                  </a:cubicBezTo>
                  <a:cubicBezTo>
                    <a:pt x="34064" y="31100"/>
                    <a:pt x="34052" y="31004"/>
                    <a:pt x="34040" y="30897"/>
                  </a:cubicBezTo>
                  <a:cubicBezTo>
                    <a:pt x="33969" y="30397"/>
                    <a:pt x="33755" y="29980"/>
                    <a:pt x="33540" y="29599"/>
                  </a:cubicBezTo>
                  <a:cubicBezTo>
                    <a:pt x="33386" y="29349"/>
                    <a:pt x="33243" y="29111"/>
                    <a:pt x="33112" y="28897"/>
                  </a:cubicBezTo>
                  <a:lnTo>
                    <a:pt x="32969" y="28671"/>
                  </a:lnTo>
                  <a:lnTo>
                    <a:pt x="32909" y="28564"/>
                  </a:lnTo>
                  <a:lnTo>
                    <a:pt x="32135" y="27325"/>
                  </a:lnTo>
                  <a:cubicBezTo>
                    <a:pt x="32112" y="27290"/>
                    <a:pt x="32088" y="27254"/>
                    <a:pt x="32064" y="27218"/>
                  </a:cubicBezTo>
                  <a:cubicBezTo>
                    <a:pt x="32028" y="27147"/>
                    <a:pt x="31993" y="27099"/>
                    <a:pt x="31957" y="27040"/>
                  </a:cubicBezTo>
                  <a:cubicBezTo>
                    <a:pt x="31945" y="27016"/>
                    <a:pt x="31933" y="26980"/>
                    <a:pt x="31921" y="26956"/>
                  </a:cubicBezTo>
                  <a:lnTo>
                    <a:pt x="31778" y="26551"/>
                  </a:lnTo>
                  <a:lnTo>
                    <a:pt x="31754" y="26492"/>
                  </a:lnTo>
                  <a:cubicBezTo>
                    <a:pt x="31707" y="26385"/>
                    <a:pt x="31659" y="26242"/>
                    <a:pt x="31588" y="26111"/>
                  </a:cubicBezTo>
                  <a:cubicBezTo>
                    <a:pt x="31493" y="25908"/>
                    <a:pt x="31362" y="25742"/>
                    <a:pt x="31207" y="25623"/>
                  </a:cubicBezTo>
                  <a:cubicBezTo>
                    <a:pt x="31183" y="25611"/>
                    <a:pt x="31159" y="25587"/>
                    <a:pt x="31135" y="25575"/>
                  </a:cubicBezTo>
                  <a:cubicBezTo>
                    <a:pt x="31135" y="25516"/>
                    <a:pt x="31123" y="25432"/>
                    <a:pt x="31100" y="25337"/>
                  </a:cubicBezTo>
                  <a:cubicBezTo>
                    <a:pt x="31028" y="25075"/>
                    <a:pt x="30873" y="24849"/>
                    <a:pt x="30731" y="24646"/>
                  </a:cubicBezTo>
                  <a:lnTo>
                    <a:pt x="30731" y="24646"/>
                  </a:lnTo>
                  <a:cubicBezTo>
                    <a:pt x="30754" y="24658"/>
                    <a:pt x="30778" y="24670"/>
                    <a:pt x="30814" y="24682"/>
                  </a:cubicBezTo>
                  <a:cubicBezTo>
                    <a:pt x="30981" y="24754"/>
                    <a:pt x="31183" y="24801"/>
                    <a:pt x="31397" y="24813"/>
                  </a:cubicBezTo>
                  <a:cubicBezTo>
                    <a:pt x="31469" y="24825"/>
                    <a:pt x="31552" y="24825"/>
                    <a:pt x="31635" y="24825"/>
                  </a:cubicBezTo>
                  <a:cubicBezTo>
                    <a:pt x="31731" y="24825"/>
                    <a:pt x="31838" y="24825"/>
                    <a:pt x="31957" y="24813"/>
                  </a:cubicBezTo>
                  <a:cubicBezTo>
                    <a:pt x="32005" y="24813"/>
                    <a:pt x="32040" y="24813"/>
                    <a:pt x="32076" y="24801"/>
                  </a:cubicBezTo>
                  <a:cubicBezTo>
                    <a:pt x="32219" y="24789"/>
                    <a:pt x="32374" y="24777"/>
                    <a:pt x="32540" y="24742"/>
                  </a:cubicBezTo>
                  <a:cubicBezTo>
                    <a:pt x="32683" y="24706"/>
                    <a:pt x="32814" y="24658"/>
                    <a:pt x="32921" y="24599"/>
                  </a:cubicBezTo>
                  <a:cubicBezTo>
                    <a:pt x="33017" y="24527"/>
                    <a:pt x="33124" y="24444"/>
                    <a:pt x="33219" y="24337"/>
                  </a:cubicBezTo>
                  <a:cubicBezTo>
                    <a:pt x="33290" y="24242"/>
                    <a:pt x="33362" y="24146"/>
                    <a:pt x="33409" y="24051"/>
                  </a:cubicBezTo>
                  <a:cubicBezTo>
                    <a:pt x="33469" y="23968"/>
                    <a:pt x="33517" y="23872"/>
                    <a:pt x="33564" y="23753"/>
                  </a:cubicBezTo>
                  <a:cubicBezTo>
                    <a:pt x="33719" y="23408"/>
                    <a:pt x="33826" y="22991"/>
                    <a:pt x="33874" y="22491"/>
                  </a:cubicBezTo>
                  <a:cubicBezTo>
                    <a:pt x="33898" y="22229"/>
                    <a:pt x="33910" y="21956"/>
                    <a:pt x="33910" y="21694"/>
                  </a:cubicBezTo>
                  <a:cubicBezTo>
                    <a:pt x="33921" y="21551"/>
                    <a:pt x="33921" y="21396"/>
                    <a:pt x="33933" y="21253"/>
                  </a:cubicBezTo>
                  <a:cubicBezTo>
                    <a:pt x="33957" y="20848"/>
                    <a:pt x="34017" y="20467"/>
                    <a:pt x="34112" y="20062"/>
                  </a:cubicBezTo>
                  <a:cubicBezTo>
                    <a:pt x="34279" y="19420"/>
                    <a:pt x="34529" y="18789"/>
                    <a:pt x="34814" y="18110"/>
                  </a:cubicBezTo>
                  <a:cubicBezTo>
                    <a:pt x="34874" y="17943"/>
                    <a:pt x="34945" y="17765"/>
                    <a:pt x="35017" y="17598"/>
                  </a:cubicBezTo>
                  <a:cubicBezTo>
                    <a:pt x="35160" y="17241"/>
                    <a:pt x="35338" y="16753"/>
                    <a:pt x="35481" y="16264"/>
                  </a:cubicBezTo>
                  <a:cubicBezTo>
                    <a:pt x="35600" y="15848"/>
                    <a:pt x="35684" y="15407"/>
                    <a:pt x="35743" y="14883"/>
                  </a:cubicBezTo>
                  <a:cubicBezTo>
                    <a:pt x="35815" y="14086"/>
                    <a:pt x="35791" y="13240"/>
                    <a:pt x="35672" y="12288"/>
                  </a:cubicBezTo>
                  <a:cubicBezTo>
                    <a:pt x="35612" y="11692"/>
                    <a:pt x="35517" y="11121"/>
                    <a:pt x="35434" y="10573"/>
                  </a:cubicBezTo>
                  <a:cubicBezTo>
                    <a:pt x="35410" y="10395"/>
                    <a:pt x="35374" y="10204"/>
                    <a:pt x="35350" y="10026"/>
                  </a:cubicBezTo>
                  <a:cubicBezTo>
                    <a:pt x="35243" y="9264"/>
                    <a:pt x="35160" y="8632"/>
                    <a:pt x="35124" y="8085"/>
                  </a:cubicBezTo>
                  <a:cubicBezTo>
                    <a:pt x="35112" y="7763"/>
                    <a:pt x="35112" y="7525"/>
                    <a:pt x="35148" y="7323"/>
                  </a:cubicBezTo>
                  <a:cubicBezTo>
                    <a:pt x="35183" y="7108"/>
                    <a:pt x="35267" y="6918"/>
                    <a:pt x="35374" y="6727"/>
                  </a:cubicBezTo>
                  <a:cubicBezTo>
                    <a:pt x="35553" y="6466"/>
                    <a:pt x="35755" y="6275"/>
                    <a:pt x="35922" y="6132"/>
                  </a:cubicBezTo>
                  <a:lnTo>
                    <a:pt x="35934" y="6144"/>
                  </a:lnTo>
                  <a:cubicBezTo>
                    <a:pt x="35981" y="6144"/>
                    <a:pt x="36029" y="6156"/>
                    <a:pt x="36088" y="6168"/>
                  </a:cubicBezTo>
                  <a:cubicBezTo>
                    <a:pt x="36326" y="6216"/>
                    <a:pt x="36553" y="6275"/>
                    <a:pt x="36779" y="6370"/>
                  </a:cubicBezTo>
                  <a:cubicBezTo>
                    <a:pt x="36993" y="6454"/>
                    <a:pt x="37315" y="6620"/>
                    <a:pt x="37648" y="6894"/>
                  </a:cubicBezTo>
                  <a:cubicBezTo>
                    <a:pt x="37958" y="7144"/>
                    <a:pt x="38231" y="7478"/>
                    <a:pt x="38446" y="7847"/>
                  </a:cubicBezTo>
                  <a:cubicBezTo>
                    <a:pt x="38684" y="8251"/>
                    <a:pt x="38863" y="8680"/>
                    <a:pt x="39017" y="9061"/>
                  </a:cubicBezTo>
                  <a:cubicBezTo>
                    <a:pt x="39184" y="9466"/>
                    <a:pt x="39315" y="9799"/>
                    <a:pt x="39398" y="10085"/>
                  </a:cubicBezTo>
                  <a:cubicBezTo>
                    <a:pt x="39482" y="10418"/>
                    <a:pt x="39494" y="10645"/>
                    <a:pt x="39494" y="10764"/>
                  </a:cubicBezTo>
                  <a:cubicBezTo>
                    <a:pt x="39494" y="10847"/>
                    <a:pt x="39494" y="10907"/>
                    <a:pt x="39494" y="10930"/>
                  </a:cubicBezTo>
                  <a:lnTo>
                    <a:pt x="38993" y="11859"/>
                  </a:lnTo>
                  <a:lnTo>
                    <a:pt x="38993" y="11859"/>
                  </a:lnTo>
                  <a:lnTo>
                    <a:pt x="39970" y="11216"/>
                  </a:lnTo>
                  <a:cubicBezTo>
                    <a:pt x="39982" y="11204"/>
                    <a:pt x="39994" y="11192"/>
                    <a:pt x="40006" y="11180"/>
                  </a:cubicBezTo>
                  <a:cubicBezTo>
                    <a:pt x="40017" y="11169"/>
                    <a:pt x="40041" y="11157"/>
                    <a:pt x="40053" y="11145"/>
                  </a:cubicBezTo>
                  <a:cubicBezTo>
                    <a:pt x="40101" y="11121"/>
                    <a:pt x="40148" y="11097"/>
                    <a:pt x="40208" y="11061"/>
                  </a:cubicBezTo>
                  <a:cubicBezTo>
                    <a:pt x="40339" y="10990"/>
                    <a:pt x="40601" y="10811"/>
                    <a:pt x="40851" y="10478"/>
                  </a:cubicBezTo>
                  <a:cubicBezTo>
                    <a:pt x="41065" y="10216"/>
                    <a:pt x="41279" y="9847"/>
                    <a:pt x="41446" y="9418"/>
                  </a:cubicBezTo>
                  <a:cubicBezTo>
                    <a:pt x="41506" y="9287"/>
                    <a:pt x="41553" y="9156"/>
                    <a:pt x="41601" y="9037"/>
                  </a:cubicBezTo>
                  <a:cubicBezTo>
                    <a:pt x="41708" y="8752"/>
                    <a:pt x="41827" y="8466"/>
                    <a:pt x="41958" y="8204"/>
                  </a:cubicBezTo>
                  <a:cubicBezTo>
                    <a:pt x="42113" y="7918"/>
                    <a:pt x="42315" y="7656"/>
                    <a:pt x="42506" y="7394"/>
                  </a:cubicBezTo>
                  <a:cubicBezTo>
                    <a:pt x="42577" y="7311"/>
                    <a:pt x="42637" y="7228"/>
                    <a:pt x="42696" y="7144"/>
                  </a:cubicBezTo>
                  <a:cubicBezTo>
                    <a:pt x="42994" y="6751"/>
                    <a:pt x="43196" y="6394"/>
                    <a:pt x="43304" y="6073"/>
                  </a:cubicBezTo>
                  <a:cubicBezTo>
                    <a:pt x="43446" y="5668"/>
                    <a:pt x="43446" y="5346"/>
                    <a:pt x="43435" y="5192"/>
                  </a:cubicBezTo>
                  <a:cubicBezTo>
                    <a:pt x="43435" y="5108"/>
                    <a:pt x="43423" y="5025"/>
                    <a:pt x="43399" y="4942"/>
                  </a:cubicBezTo>
                  <a:lnTo>
                    <a:pt x="43387" y="4870"/>
                  </a:lnTo>
                  <a:lnTo>
                    <a:pt x="43375" y="4870"/>
                  </a:lnTo>
                  <a:cubicBezTo>
                    <a:pt x="43375" y="4787"/>
                    <a:pt x="43363" y="4703"/>
                    <a:pt x="43339" y="4632"/>
                  </a:cubicBezTo>
                  <a:lnTo>
                    <a:pt x="43339" y="4596"/>
                  </a:lnTo>
                  <a:cubicBezTo>
                    <a:pt x="43351" y="4430"/>
                    <a:pt x="43351" y="4275"/>
                    <a:pt x="43327" y="4120"/>
                  </a:cubicBezTo>
                  <a:cubicBezTo>
                    <a:pt x="43292" y="3703"/>
                    <a:pt x="43149" y="3096"/>
                    <a:pt x="42708" y="2548"/>
                  </a:cubicBezTo>
                  <a:cubicBezTo>
                    <a:pt x="42458" y="2191"/>
                    <a:pt x="42137" y="1941"/>
                    <a:pt x="41744" y="1810"/>
                  </a:cubicBezTo>
                  <a:lnTo>
                    <a:pt x="41732" y="1810"/>
                  </a:lnTo>
                  <a:cubicBezTo>
                    <a:pt x="41708" y="1786"/>
                    <a:pt x="41672" y="1775"/>
                    <a:pt x="41649" y="1763"/>
                  </a:cubicBezTo>
                  <a:cubicBezTo>
                    <a:pt x="41351" y="1655"/>
                    <a:pt x="41053" y="1596"/>
                    <a:pt x="40744" y="1596"/>
                  </a:cubicBezTo>
                  <a:cubicBezTo>
                    <a:pt x="40637" y="1596"/>
                    <a:pt x="40517" y="1596"/>
                    <a:pt x="40410" y="1620"/>
                  </a:cubicBezTo>
                  <a:cubicBezTo>
                    <a:pt x="40136" y="1655"/>
                    <a:pt x="39886" y="1751"/>
                    <a:pt x="39648" y="1846"/>
                  </a:cubicBezTo>
                  <a:cubicBezTo>
                    <a:pt x="39517" y="1894"/>
                    <a:pt x="39398" y="1929"/>
                    <a:pt x="39279" y="1965"/>
                  </a:cubicBezTo>
                  <a:cubicBezTo>
                    <a:pt x="39136" y="2013"/>
                    <a:pt x="39017" y="2036"/>
                    <a:pt x="38910" y="2036"/>
                  </a:cubicBezTo>
                  <a:lnTo>
                    <a:pt x="38851" y="2036"/>
                  </a:lnTo>
                  <a:cubicBezTo>
                    <a:pt x="38720" y="2025"/>
                    <a:pt x="38589" y="1977"/>
                    <a:pt x="38446" y="1905"/>
                  </a:cubicBezTo>
                  <a:cubicBezTo>
                    <a:pt x="38196" y="1775"/>
                    <a:pt x="37958" y="1572"/>
                    <a:pt x="37720" y="1346"/>
                  </a:cubicBezTo>
                  <a:cubicBezTo>
                    <a:pt x="37660" y="1298"/>
                    <a:pt x="37600" y="1239"/>
                    <a:pt x="37541" y="1191"/>
                  </a:cubicBezTo>
                  <a:cubicBezTo>
                    <a:pt x="37458" y="1120"/>
                    <a:pt x="37362" y="1036"/>
                    <a:pt x="37279" y="965"/>
                  </a:cubicBezTo>
                  <a:lnTo>
                    <a:pt x="37267" y="965"/>
                  </a:lnTo>
                  <a:cubicBezTo>
                    <a:pt x="37184" y="893"/>
                    <a:pt x="37088" y="822"/>
                    <a:pt x="36981" y="762"/>
                  </a:cubicBezTo>
                  <a:lnTo>
                    <a:pt x="36981" y="751"/>
                  </a:lnTo>
                  <a:cubicBezTo>
                    <a:pt x="36803" y="643"/>
                    <a:pt x="36577" y="512"/>
                    <a:pt x="36326" y="405"/>
                  </a:cubicBezTo>
                  <a:cubicBezTo>
                    <a:pt x="35707" y="143"/>
                    <a:pt x="34993" y="0"/>
                    <a:pt x="34219" y="0"/>
                  </a:cubicBezTo>
                  <a:close/>
                  <a:moveTo>
                    <a:pt x="25301" y="50197"/>
                  </a:moveTo>
                  <a:lnTo>
                    <a:pt x="1" y="50209"/>
                  </a:lnTo>
                  <a:lnTo>
                    <a:pt x="25301" y="50209"/>
                  </a:lnTo>
                  <a:lnTo>
                    <a:pt x="25301" y="5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54"/>
            <p:cNvSpPr/>
            <p:nvPr/>
          </p:nvSpPr>
          <p:spPr>
            <a:xfrm>
              <a:off x="2903025" y="1082100"/>
              <a:ext cx="503375" cy="429850"/>
            </a:xfrm>
            <a:custGeom>
              <a:avLst/>
              <a:gdLst/>
              <a:ahLst/>
              <a:cxnLst/>
              <a:rect l="l" t="t" r="r" b="b"/>
              <a:pathLst>
                <a:path w="20135" h="17194" extrusionOk="0">
                  <a:moveTo>
                    <a:pt x="8585" y="1"/>
                  </a:moveTo>
                  <a:cubicBezTo>
                    <a:pt x="8418" y="1"/>
                    <a:pt x="8252" y="1"/>
                    <a:pt x="8097" y="25"/>
                  </a:cubicBezTo>
                  <a:cubicBezTo>
                    <a:pt x="7347" y="132"/>
                    <a:pt x="6775" y="525"/>
                    <a:pt x="6490" y="858"/>
                  </a:cubicBezTo>
                  <a:cubicBezTo>
                    <a:pt x="6394" y="965"/>
                    <a:pt x="6323" y="1072"/>
                    <a:pt x="6275" y="1156"/>
                  </a:cubicBezTo>
                  <a:cubicBezTo>
                    <a:pt x="5884" y="1201"/>
                    <a:pt x="5486" y="1309"/>
                    <a:pt x="5086" y="1469"/>
                  </a:cubicBezTo>
                  <a:lnTo>
                    <a:pt x="5086" y="1469"/>
                  </a:lnTo>
                  <a:lnTo>
                    <a:pt x="5168" y="1430"/>
                  </a:lnTo>
                  <a:lnTo>
                    <a:pt x="5168" y="1430"/>
                  </a:lnTo>
                  <a:cubicBezTo>
                    <a:pt x="5156" y="1430"/>
                    <a:pt x="4156" y="1846"/>
                    <a:pt x="3834" y="2084"/>
                  </a:cubicBezTo>
                  <a:cubicBezTo>
                    <a:pt x="3525" y="2323"/>
                    <a:pt x="3061" y="2692"/>
                    <a:pt x="2537" y="3227"/>
                  </a:cubicBezTo>
                  <a:cubicBezTo>
                    <a:pt x="1906" y="3870"/>
                    <a:pt x="1382" y="4561"/>
                    <a:pt x="977" y="5299"/>
                  </a:cubicBezTo>
                  <a:cubicBezTo>
                    <a:pt x="453" y="6275"/>
                    <a:pt x="132" y="7335"/>
                    <a:pt x="48" y="8359"/>
                  </a:cubicBezTo>
                  <a:cubicBezTo>
                    <a:pt x="1" y="8859"/>
                    <a:pt x="24" y="9395"/>
                    <a:pt x="108" y="10026"/>
                  </a:cubicBezTo>
                  <a:cubicBezTo>
                    <a:pt x="120" y="10169"/>
                    <a:pt x="144" y="10300"/>
                    <a:pt x="167" y="10431"/>
                  </a:cubicBezTo>
                  <a:cubicBezTo>
                    <a:pt x="322" y="10716"/>
                    <a:pt x="453" y="11014"/>
                    <a:pt x="548" y="11324"/>
                  </a:cubicBezTo>
                  <a:cubicBezTo>
                    <a:pt x="560" y="11264"/>
                    <a:pt x="560" y="11205"/>
                    <a:pt x="572" y="11145"/>
                  </a:cubicBezTo>
                  <a:cubicBezTo>
                    <a:pt x="513" y="10776"/>
                    <a:pt x="453" y="10395"/>
                    <a:pt x="405" y="9990"/>
                  </a:cubicBezTo>
                  <a:cubicBezTo>
                    <a:pt x="334" y="9478"/>
                    <a:pt x="298" y="8942"/>
                    <a:pt x="346" y="8383"/>
                  </a:cubicBezTo>
                  <a:cubicBezTo>
                    <a:pt x="429" y="7287"/>
                    <a:pt x="786" y="6275"/>
                    <a:pt x="1239" y="5442"/>
                  </a:cubicBezTo>
                  <a:cubicBezTo>
                    <a:pt x="1703" y="4609"/>
                    <a:pt x="2251" y="3942"/>
                    <a:pt x="2751" y="3430"/>
                  </a:cubicBezTo>
                  <a:cubicBezTo>
                    <a:pt x="3239" y="2930"/>
                    <a:pt x="3692" y="2561"/>
                    <a:pt x="4013" y="2323"/>
                  </a:cubicBezTo>
                  <a:cubicBezTo>
                    <a:pt x="4323" y="2084"/>
                    <a:pt x="4513" y="1965"/>
                    <a:pt x="4513" y="1965"/>
                  </a:cubicBezTo>
                  <a:lnTo>
                    <a:pt x="4513" y="1965"/>
                  </a:lnTo>
                  <a:cubicBezTo>
                    <a:pt x="4513" y="1965"/>
                    <a:pt x="4334" y="2108"/>
                    <a:pt x="4037" y="2358"/>
                  </a:cubicBezTo>
                  <a:cubicBezTo>
                    <a:pt x="3918" y="2477"/>
                    <a:pt x="3763" y="2608"/>
                    <a:pt x="3596" y="2763"/>
                  </a:cubicBezTo>
                  <a:lnTo>
                    <a:pt x="3608" y="2763"/>
                  </a:lnTo>
                  <a:cubicBezTo>
                    <a:pt x="3715" y="2656"/>
                    <a:pt x="3834" y="2561"/>
                    <a:pt x="3954" y="2465"/>
                  </a:cubicBezTo>
                  <a:cubicBezTo>
                    <a:pt x="4239" y="2227"/>
                    <a:pt x="4549" y="2049"/>
                    <a:pt x="4847" y="1894"/>
                  </a:cubicBezTo>
                  <a:cubicBezTo>
                    <a:pt x="5418" y="1620"/>
                    <a:pt x="5978" y="1477"/>
                    <a:pt x="6454" y="1441"/>
                  </a:cubicBezTo>
                  <a:cubicBezTo>
                    <a:pt x="6501" y="1334"/>
                    <a:pt x="6585" y="1203"/>
                    <a:pt x="6716" y="1049"/>
                  </a:cubicBezTo>
                  <a:cubicBezTo>
                    <a:pt x="6990" y="739"/>
                    <a:pt x="7502" y="418"/>
                    <a:pt x="8133" y="322"/>
                  </a:cubicBezTo>
                  <a:cubicBezTo>
                    <a:pt x="8287" y="298"/>
                    <a:pt x="8442" y="298"/>
                    <a:pt x="8585" y="298"/>
                  </a:cubicBezTo>
                  <a:cubicBezTo>
                    <a:pt x="9026" y="298"/>
                    <a:pt x="9407" y="370"/>
                    <a:pt x="9704" y="441"/>
                  </a:cubicBezTo>
                  <a:cubicBezTo>
                    <a:pt x="9978" y="394"/>
                    <a:pt x="10276" y="358"/>
                    <a:pt x="10597" y="346"/>
                  </a:cubicBezTo>
                  <a:cubicBezTo>
                    <a:pt x="10669" y="346"/>
                    <a:pt x="10728" y="334"/>
                    <a:pt x="10800" y="334"/>
                  </a:cubicBezTo>
                  <a:cubicBezTo>
                    <a:pt x="11133" y="334"/>
                    <a:pt x="11478" y="370"/>
                    <a:pt x="11824" y="441"/>
                  </a:cubicBezTo>
                  <a:cubicBezTo>
                    <a:pt x="12240" y="537"/>
                    <a:pt x="12669" y="691"/>
                    <a:pt x="13062" y="906"/>
                  </a:cubicBezTo>
                  <a:cubicBezTo>
                    <a:pt x="13871" y="1334"/>
                    <a:pt x="14502" y="1930"/>
                    <a:pt x="15026" y="2489"/>
                  </a:cubicBezTo>
                  <a:cubicBezTo>
                    <a:pt x="15288" y="2775"/>
                    <a:pt x="15526" y="3049"/>
                    <a:pt x="15741" y="3323"/>
                  </a:cubicBezTo>
                  <a:cubicBezTo>
                    <a:pt x="15955" y="3585"/>
                    <a:pt x="16157" y="3847"/>
                    <a:pt x="16288" y="4120"/>
                  </a:cubicBezTo>
                  <a:cubicBezTo>
                    <a:pt x="16419" y="4382"/>
                    <a:pt x="16467" y="4656"/>
                    <a:pt x="16503" y="4882"/>
                  </a:cubicBezTo>
                  <a:cubicBezTo>
                    <a:pt x="16527" y="5025"/>
                    <a:pt x="16550" y="5144"/>
                    <a:pt x="16574" y="5251"/>
                  </a:cubicBezTo>
                  <a:cubicBezTo>
                    <a:pt x="16646" y="5359"/>
                    <a:pt x="16705" y="5478"/>
                    <a:pt x="16765" y="5597"/>
                  </a:cubicBezTo>
                  <a:cubicBezTo>
                    <a:pt x="16800" y="5644"/>
                    <a:pt x="16824" y="5704"/>
                    <a:pt x="16848" y="5752"/>
                  </a:cubicBezTo>
                  <a:cubicBezTo>
                    <a:pt x="16872" y="5775"/>
                    <a:pt x="16907" y="5799"/>
                    <a:pt x="16919" y="5811"/>
                  </a:cubicBezTo>
                  <a:lnTo>
                    <a:pt x="16919" y="5811"/>
                  </a:lnTo>
                  <a:cubicBezTo>
                    <a:pt x="16907" y="5799"/>
                    <a:pt x="16884" y="5787"/>
                    <a:pt x="16860" y="5775"/>
                  </a:cubicBezTo>
                  <a:lnTo>
                    <a:pt x="16860" y="5775"/>
                  </a:lnTo>
                  <a:cubicBezTo>
                    <a:pt x="17158" y="6383"/>
                    <a:pt x="17348" y="7025"/>
                    <a:pt x="17479" y="7645"/>
                  </a:cubicBezTo>
                  <a:cubicBezTo>
                    <a:pt x="17622" y="8323"/>
                    <a:pt x="17693" y="8990"/>
                    <a:pt x="17753" y="9621"/>
                  </a:cubicBezTo>
                  <a:cubicBezTo>
                    <a:pt x="17765" y="9788"/>
                    <a:pt x="17777" y="9954"/>
                    <a:pt x="17789" y="10109"/>
                  </a:cubicBezTo>
                  <a:cubicBezTo>
                    <a:pt x="17789" y="10133"/>
                    <a:pt x="17801" y="10145"/>
                    <a:pt x="17801" y="10157"/>
                  </a:cubicBezTo>
                  <a:cubicBezTo>
                    <a:pt x="17943" y="10621"/>
                    <a:pt x="18193" y="11288"/>
                    <a:pt x="18539" y="12086"/>
                  </a:cubicBezTo>
                  <a:cubicBezTo>
                    <a:pt x="18705" y="12479"/>
                    <a:pt x="18896" y="12919"/>
                    <a:pt x="19074" y="13407"/>
                  </a:cubicBezTo>
                  <a:cubicBezTo>
                    <a:pt x="19170" y="13645"/>
                    <a:pt x="19265" y="13895"/>
                    <a:pt x="19336" y="14157"/>
                  </a:cubicBezTo>
                  <a:cubicBezTo>
                    <a:pt x="19420" y="14419"/>
                    <a:pt x="19503" y="14693"/>
                    <a:pt x="19575" y="14979"/>
                  </a:cubicBezTo>
                  <a:cubicBezTo>
                    <a:pt x="19729" y="15598"/>
                    <a:pt x="19848" y="16265"/>
                    <a:pt x="19932" y="16967"/>
                  </a:cubicBezTo>
                  <a:cubicBezTo>
                    <a:pt x="19956" y="17039"/>
                    <a:pt x="19979" y="17110"/>
                    <a:pt x="20015" y="17193"/>
                  </a:cubicBezTo>
                  <a:cubicBezTo>
                    <a:pt x="20039" y="16896"/>
                    <a:pt x="20075" y="16598"/>
                    <a:pt x="20134" y="16300"/>
                  </a:cubicBezTo>
                  <a:cubicBezTo>
                    <a:pt x="20063" y="15800"/>
                    <a:pt x="19967" y="15336"/>
                    <a:pt x="19860" y="14907"/>
                  </a:cubicBezTo>
                  <a:cubicBezTo>
                    <a:pt x="19801" y="14645"/>
                    <a:pt x="19717" y="14395"/>
                    <a:pt x="19646" y="14157"/>
                  </a:cubicBezTo>
                  <a:lnTo>
                    <a:pt x="19622" y="14074"/>
                  </a:lnTo>
                  <a:cubicBezTo>
                    <a:pt x="19551" y="13812"/>
                    <a:pt x="19455" y="13574"/>
                    <a:pt x="19372" y="13336"/>
                  </a:cubicBezTo>
                  <a:lnTo>
                    <a:pt x="19360" y="13300"/>
                  </a:lnTo>
                  <a:cubicBezTo>
                    <a:pt x="19205" y="12895"/>
                    <a:pt x="19039" y="12502"/>
                    <a:pt x="18896" y="12169"/>
                  </a:cubicBezTo>
                  <a:lnTo>
                    <a:pt x="18813" y="11967"/>
                  </a:lnTo>
                  <a:cubicBezTo>
                    <a:pt x="18455" y="11157"/>
                    <a:pt x="18217" y="10514"/>
                    <a:pt x="18086" y="10073"/>
                  </a:cubicBezTo>
                  <a:lnTo>
                    <a:pt x="18086" y="10062"/>
                  </a:lnTo>
                  <a:cubicBezTo>
                    <a:pt x="18074" y="9907"/>
                    <a:pt x="18062" y="9752"/>
                    <a:pt x="18051" y="9597"/>
                  </a:cubicBezTo>
                  <a:cubicBezTo>
                    <a:pt x="18003" y="9050"/>
                    <a:pt x="17920" y="8335"/>
                    <a:pt x="17765" y="7585"/>
                  </a:cubicBezTo>
                  <a:cubicBezTo>
                    <a:pt x="17610" y="6847"/>
                    <a:pt x="17396" y="6216"/>
                    <a:pt x="17134" y="5644"/>
                  </a:cubicBezTo>
                  <a:lnTo>
                    <a:pt x="17062" y="5680"/>
                  </a:lnTo>
                  <a:lnTo>
                    <a:pt x="17086" y="5644"/>
                  </a:lnTo>
                  <a:lnTo>
                    <a:pt x="17122" y="5621"/>
                  </a:lnTo>
                  <a:lnTo>
                    <a:pt x="17110" y="5609"/>
                  </a:lnTo>
                  <a:lnTo>
                    <a:pt x="17122" y="5585"/>
                  </a:lnTo>
                  <a:lnTo>
                    <a:pt x="17098" y="5573"/>
                  </a:lnTo>
                  <a:cubicBezTo>
                    <a:pt x="17098" y="5573"/>
                    <a:pt x="17086" y="5573"/>
                    <a:pt x="17086" y="5561"/>
                  </a:cubicBezTo>
                  <a:cubicBezTo>
                    <a:pt x="17074" y="5525"/>
                    <a:pt x="17050" y="5490"/>
                    <a:pt x="17039" y="5454"/>
                  </a:cubicBezTo>
                  <a:cubicBezTo>
                    <a:pt x="16979" y="5359"/>
                    <a:pt x="16931" y="5251"/>
                    <a:pt x="16860" y="5132"/>
                  </a:cubicBezTo>
                  <a:cubicBezTo>
                    <a:pt x="16836" y="5049"/>
                    <a:pt x="16812" y="4954"/>
                    <a:pt x="16788" y="4835"/>
                  </a:cubicBezTo>
                  <a:lnTo>
                    <a:pt x="16788" y="4787"/>
                  </a:lnTo>
                  <a:cubicBezTo>
                    <a:pt x="16741" y="4561"/>
                    <a:pt x="16693" y="4275"/>
                    <a:pt x="16550" y="3978"/>
                  </a:cubicBezTo>
                  <a:cubicBezTo>
                    <a:pt x="16396" y="3668"/>
                    <a:pt x="16169" y="3382"/>
                    <a:pt x="15967" y="3132"/>
                  </a:cubicBezTo>
                  <a:cubicBezTo>
                    <a:pt x="15717" y="2823"/>
                    <a:pt x="15479" y="2537"/>
                    <a:pt x="15241" y="2287"/>
                  </a:cubicBezTo>
                  <a:cubicBezTo>
                    <a:pt x="14764" y="1775"/>
                    <a:pt x="14098" y="1108"/>
                    <a:pt x="13205" y="644"/>
                  </a:cubicBezTo>
                  <a:cubicBezTo>
                    <a:pt x="12776" y="406"/>
                    <a:pt x="12324" y="251"/>
                    <a:pt x="11883" y="156"/>
                  </a:cubicBezTo>
                  <a:cubicBezTo>
                    <a:pt x="11538" y="84"/>
                    <a:pt x="11169" y="37"/>
                    <a:pt x="10800" y="37"/>
                  </a:cubicBezTo>
                  <a:cubicBezTo>
                    <a:pt x="10728" y="37"/>
                    <a:pt x="10657" y="48"/>
                    <a:pt x="10585" y="48"/>
                  </a:cubicBezTo>
                  <a:cubicBezTo>
                    <a:pt x="10300" y="60"/>
                    <a:pt x="10014" y="84"/>
                    <a:pt x="9704" y="144"/>
                  </a:cubicBezTo>
                  <a:cubicBezTo>
                    <a:pt x="9407" y="72"/>
                    <a:pt x="9026" y="1"/>
                    <a:pt x="8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54"/>
            <p:cNvSpPr/>
            <p:nvPr/>
          </p:nvSpPr>
          <p:spPr>
            <a:xfrm>
              <a:off x="3848100" y="1767300"/>
              <a:ext cx="300" cy="1825"/>
            </a:xfrm>
            <a:custGeom>
              <a:avLst/>
              <a:gdLst/>
              <a:ahLst/>
              <a:cxnLst/>
              <a:rect l="l" t="t" r="r" b="b"/>
              <a:pathLst>
                <a:path w="12" h="73" extrusionOk="0">
                  <a:moveTo>
                    <a:pt x="12" y="1"/>
                  </a:moveTo>
                  <a:lnTo>
                    <a:pt x="12" y="1"/>
                  </a:lnTo>
                  <a:cubicBezTo>
                    <a:pt x="2" y="21"/>
                    <a:pt x="0" y="41"/>
                    <a:pt x="0" y="60"/>
                  </a:cubicBezTo>
                  <a:lnTo>
                    <a:pt x="0" y="60"/>
                  </a:lnTo>
                  <a:cubicBezTo>
                    <a:pt x="12" y="49"/>
                    <a:pt x="12" y="25"/>
                    <a:pt x="12" y="1"/>
                  </a:cubicBezTo>
                  <a:close/>
                  <a:moveTo>
                    <a:pt x="0" y="60"/>
                  </a:moveTo>
                  <a:lnTo>
                    <a:pt x="0" y="60"/>
                  </a:ln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72"/>
                    <a:pt x="0" y="72"/>
                  </a:cubicBezTo>
                  <a:cubicBezTo>
                    <a:pt x="0" y="68"/>
                    <a:pt x="0" y="64"/>
                    <a:pt x="0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54"/>
            <p:cNvSpPr/>
            <p:nvPr/>
          </p:nvSpPr>
          <p:spPr>
            <a:xfrm>
              <a:off x="3105150" y="1158900"/>
              <a:ext cx="265825" cy="354825"/>
            </a:xfrm>
            <a:custGeom>
              <a:avLst/>
              <a:gdLst/>
              <a:ahLst/>
              <a:cxnLst/>
              <a:rect l="l" t="t" r="r" b="b"/>
              <a:pathLst>
                <a:path w="10633" h="14193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48" y="49"/>
                    <a:pt x="131" y="155"/>
                  </a:cubicBezTo>
                  <a:cubicBezTo>
                    <a:pt x="226" y="251"/>
                    <a:pt x="357" y="382"/>
                    <a:pt x="572" y="536"/>
                  </a:cubicBezTo>
                  <a:cubicBezTo>
                    <a:pt x="774" y="679"/>
                    <a:pt x="1048" y="834"/>
                    <a:pt x="1381" y="965"/>
                  </a:cubicBezTo>
                  <a:cubicBezTo>
                    <a:pt x="1715" y="1096"/>
                    <a:pt x="2107" y="1215"/>
                    <a:pt x="2536" y="1334"/>
                  </a:cubicBezTo>
                  <a:cubicBezTo>
                    <a:pt x="2965" y="1441"/>
                    <a:pt x="3441" y="1560"/>
                    <a:pt x="3929" y="1739"/>
                  </a:cubicBezTo>
                  <a:cubicBezTo>
                    <a:pt x="4417" y="1918"/>
                    <a:pt x="4917" y="2156"/>
                    <a:pt x="5394" y="2477"/>
                  </a:cubicBezTo>
                  <a:cubicBezTo>
                    <a:pt x="5870" y="2811"/>
                    <a:pt x="6322" y="3227"/>
                    <a:pt x="6656" y="3751"/>
                  </a:cubicBezTo>
                  <a:cubicBezTo>
                    <a:pt x="6989" y="4275"/>
                    <a:pt x="7191" y="4906"/>
                    <a:pt x="7370" y="5549"/>
                  </a:cubicBezTo>
                  <a:cubicBezTo>
                    <a:pt x="7537" y="6204"/>
                    <a:pt x="7656" y="6859"/>
                    <a:pt x="7715" y="7490"/>
                  </a:cubicBezTo>
                  <a:cubicBezTo>
                    <a:pt x="7787" y="8121"/>
                    <a:pt x="7799" y="8740"/>
                    <a:pt x="7822" y="9335"/>
                  </a:cubicBezTo>
                  <a:cubicBezTo>
                    <a:pt x="7846" y="9919"/>
                    <a:pt x="7882" y="10490"/>
                    <a:pt x="7977" y="11014"/>
                  </a:cubicBezTo>
                  <a:cubicBezTo>
                    <a:pt x="8072" y="11538"/>
                    <a:pt x="8227" y="12026"/>
                    <a:pt x="8430" y="12431"/>
                  </a:cubicBezTo>
                  <a:cubicBezTo>
                    <a:pt x="8846" y="13252"/>
                    <a:pt x="9430" y="13752"/>
                    <a:pt x="9894" y="13967"/>
                  </a:cubicBezTo>
                  <a:cubicBezTo>
                    <a:pt x="9942" y="13990"/>
                    <a:pt x="10001" y="14014"/>
                    <a:pt x="10049" y="14038"/>
                  </a:cubicBezTo>
                  <a:cubicBezTo>
                    <a:pt x="10108" y="14062"/>
                    <a:pt x="10156" y="14086"/>
                    <a:pt x="10192" y="14098"/>
                  </a:cubicBezTo>
                  <a:cubicBezTo>
                    <a:pt x="10287" y="14121"/>
                    <a:pt x="10370" y="14145"/>
                    <a:pt x="10430" y="14157"/>
                  </a:cubicBezTo>
                  <a:cubicBezTo>
                    <a:pt x="10561" y="14181"/>
                    <a:pt x="10632" y="14193"/>
                    <a:pt x="10632" y="14193"/>
                  </a:cubicBezTo>
                  <a:cubicBezTo>
                    <a:pt x="10632" y="14193"/>
                    <a:pt x="10561" y="14181"/>
                    <a:pt x="10442" y="14145"/>
                  </a:cubicBezTo>
                  <a:cubicBezTo>
                    <a:pt x="10370" y="14133"/>
                    <a:pt x="10299" y="14098"/>
                    <a:pt x="10204" y="14074"/>
                  </a:cubicBezTo>
                  <a:cubicBezTo>
                    <a:pt x="10168" y="14050"/>
                    <a:pt x="10120" y="14026"/>
                    <a:pt x="10061" y="14002"/>
                  </a:cubicBezTo>
                  <a:cubicBezTo>
                    <a:pt x="10013" y="13979"/>
                    <a:pt x="9966" y="13955"/>
                    <a:pt x="9906" y="13919"/>
                  </a:cubicBezTo>
                  <a:cubicBezTo>
                    <a:pt x="9477" y="13681"/>
                    <a:pt x="8942" y="13169"/>
                    <a:pt x="8573" y="12359"/>
                  </a:cubicBezTo>
                  <a:cubicBezTo>
                    <a:pt x="8382" y="11966"/>
                    <a:pt x="8263" y="11502"/>
                    <a:pt x="8192" y="10990"/>
                  </a:cubicBezTo>
                  <a:cubicBezTo>
                    <a:pt x="8108" y="10466"/>
                    <a:pt x="8084" y="9919"/>
                    <a:pt x="8084" y="9323"/>
                  </a:cubicBezTo>
                  <a:cubicBezTo>
                    <a:pt x="8072" y="8740"/>
                    <a:pt x="8072" y="8109"/>
                    <a:pt x="8013" y="7466"/>
                  </a:cubicBezTo>
                  <a:cubicBezTo>
                    <a:pt x="7953" y="6811"/>
                    <a:pt x="7834" y="6144"/>
                    <a:pt x="7668" y="5477"/>
                  </a:cubicBezTo>
                  <a:cubicBezTo>
                    <a:pt x="7489" y="4811"/>
                    <a:pt x="7275" y="4156"/>
                    <a:pt x="6906" y="3596"/>
                  </a:cubicBezTo>
                  <a:cubicBezTo>
                    <a:pt x="6537" y="3037"/>
                    <a:pt x="6048" y="2596"/>
                    <a:pt x="5536" y="2263"/>
                  </a:cubicBezTo>
                  <a:cubicBezTo>
                    <a:pt x="5036" y="1941"/>
                    <a:pt x="4512" y="1703"/>
                    <a:pt x="4001" y="1537"/>
                  </a:cubicBezTo>
                  <a:cubicBezTo>
                    <a:pt x="3489" y="1370"/>
                    <a:pt x="3012" y="1275"/>
                    <a:pt x="2572" y="1179"/>
                  </a:cubicBezTo>
                  <a:cubicBezTo>
                    <a:pt x="2131" y="1084"/>
                    <a:pt x="1750" y="989"/>
                    <a:pt x="1417" y="870"/>
                  </a:cubicBezTo>
                  <a:cubicBezTo>
                    <a:pt x="1083" y="763"/>
                    <a:pt x="798" y="632"/>
                    <a:pt x="595" y="489"/>
                  </a:cubicBezTo>
                  <a:cubicBezTo>
                    <a:pt x="381" y="358"/>
                    <a:pt x="238" y="239"/>
                    <a:pt x="143" y="144"/>
                  </a:cubicBezTo>
                  <a:cubicBezTo>
                    <a:pt x="48" y="49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54"/>
            <p:cNvSpPr/>
            <p:nvPr/>
          </p:nvSpPr>
          <p:spPr>
            <a:xfrm>
              <a:off x="3297425" y="1324400"/>
              <a:ext cx="25625" cy="215525"/>
            </a:xfrm>
            <a:custGeom>
              <a:avLst/>
              <a:gdLst/>
              <a:ahLst/>
              <a:cxnLst/>
              <a:rect l="l" t="t" r="r" b="b"/>
              <a:pathLst>
                <a:path w="1025" h="8621" extrusionOk="0">
                  <a:moveTo>
                    <a:pt x="0" y="0"/>
                  </a:moveTo>
                  <a:cubicBezTo>
                    <a:pt x="0" y="1"/>
                    <a:pt x="0" y="120"/>
                    <a:pt x="24" y="346"/>
                  </a:cubicBezTo>
                  <a:cubicBezTo>
                    <a:pt x="36" y="560"/>
                    <a:pt x="60" y="882"/>
                    <a:pt x="96" y="1286"/>
                  </a:cubicBezTo>
                  <a:cubicBezTo>
                    <a:pt x="155" y="2072"/>
                    <a:pt x="215" y="3168"/>
                    <a:pt x="239" y="4370"/>
                  </a:cubicBezTo>
                  <a:cubicBezTo>
                    <a:pt x="262" y="4977"/>
                    <a:pt x="262" y="5549"/>
                    <a:pt x="262" y="6073"/>
                  </a:cubicBezTo>
                  <a:cubicBezTo>
                    <a:pt x="274" y="6608"/>
                    <a:pt x="322" y="7085"/>
                    <a:pt x="417" y="7490"/>
                  </a:cubicBezTo>
                  <a:cubicBezTo>
                    <a:pt x="465" y="7680"/>
                    <a:pt x="536" y="7859"/>
                    <a:pt x="596" y="8001"/>
                  </a:cubicBezTo>
                  <a:cubicBezTo>
                    <a:pt x="667" y="8144"/>
                    <a:pt x="739" y="8263"/>
                    <a:pt x="810" y="8359"/>
                  </a:cubicBezTo>
                  <a:cubicBezTo>
                    <a:pt x="834" y="8406"/>
                    <a:pt x="870" y="8442"/>
                    <a:pt x="893" y="8478"/>
                  </a:cubicBezTo>
                  <a:cubicBezTo>
                    <a:pt x="917" y="8513"/>
                    <a:pt x="953" y="8537"/>
                    <a:pt x="965" y="8561"/>
                  </a:cubicBezTo>
                  <a:cubicBezTo>
                    <a:pt x="1001" y="8597"/>
                    <a:pt x="1024" y="8621"/>
                    <a:pt x="1024" y="8621"/>
                  </a:cubicBezTo>
                  <a:cubicBezTo>
                    <a:pt x="1024" y="8621"/>
                    <a:pt x="1012" y="8597"/>
                    <a:pt x="977" y="8549"/>
                  </a:cubicBezTo>
                  <a:cubicBezTo>
                    <a:pt x="965" y="8525"/>
                    <a:pt x="941" y="8502"/>
                    <a:pt x="917" y="8466"/>
                  </a:cubicBezTo>
                  <a:cubicBezTo>
                    <a:pt x="893" y="8430"/>
                    <a:pt x="870" y="8382"/>
                    <a:pt x="846" y="8335"/>
                  </a:cubicBezTo>
                  <a:cubicBezTo>
                    <a:pt x="798" y="8240"/>
                    <a:pt x="739" y="8109"/>
                    <a:pt x="691" y="7966"/>
                  </a:cubicBezTo>
                  <a:cubicBezTo>
                    <a:pt x="643" y="7811"/>
                    <a:pt x="596" y="7644"/>
                    <a:pt x="572" y="7454"/>
                  </a:cubicBezTo>
                  <a:cubicBezTo>
                    <a:pt x="512" y="7073"/>
                    <a:pt x="501" y="6597"/>
                    <a:pt x="524" y="6085"/>
                  </a:cubicBezTo>
                  <a:cubicBezTo>
                    <a:pt x="548" y="5561"/>
                    <a:pt x="560" y="4977"/>
                    <a:pt x="548" y="4370"/>
                  </a:cubicBezTo>
                  <a:cubicBezTo>
                    <a:pt x="524" y="3144"/>
                    <a:pt x="381" y="2048"/>
                    <a:pt x="250" y="1263"/>
                  </a:cubicBezTo>
                  <a:cubicBezTo>
                    <a:pt x="179" y="870"/>
                    <a:pt x="120" y="548"/>
                    <a:pt x="72" y="334"/>
                  </a:cubicBezTo>
                  <a:cubicBezTo>
                    <a:pt x="24" y="120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54"/>
            <p:cNvSpPr/>
            <p:nvPr/>
          </p:nvSpPr>
          <p:spPr>
            <a:xfrm>
              <a:off x="2973575" y="1420850"/>
              <a:ext cx="112825" cy="212250"/>
            </a:xfrm>
            <a:custGeom>
              <a:avLst/>
              <a:gdLst/>
              <a:ahLst/>
              <a:cxnLst/>
              <a:rect l="l" t="t" r="r" b="b"/>
              <a:pathLst>
                <a:path w="4513" h="8490" extrusionOk="0">
                  <a:moveTo>
                    <a:pt x="0" y="0"/>
                  </a:moveTo>
                  <a:cubicBezTo>
                    <a:pt x="0" y="0"/>
                    <a:pt x="72" y="572"/>
                    <a:pt x="227" y="1488"/>
                  </a:cubicBezTo>
                  <a:cubicBezTo>
                    <a:pt x="298" y="1941"/>
                    <a:pt x="381" y="2477"/>
                    <a:pt x="501" y="3084"/>
                  </a:cubicBezTo>
                  <a:cubicBezTo>
                    <a:pt x="548" y="3381"/>
                    <a:pt x="608" y="3691"/>
                    <a:pt x="667" y="4024"/>
                  </a:cubicBezTo>
                  <a:cubicBezTo>
                    <a:pt x="703" y="4179"/>
                    <a:pt x="739" y="4346"/>
                    <a:pt x="774" y="4513"/>
                  </a:cubicBezTo>
                  <a:cubicBezTo>
                    <a:pt x="798" y="4679"/>
                    <a:pt x="846" y="4870"/>
                    <a:pt x="905" y="5036"/>
                  </a:cubicBezTo>
                  <a:cubicBezTo>
                    <a:pt x="1120" y="5739"/>
                    <a:pt x="1524" y="6322"/>
                    <a:pt x="1929" y="6787"/>
                  </a:cubicBezTo>
                  <a:cubicBezTo>
                    <a:pt x="2132" y="7013"/>
                    <a:pt x="2346" y="7227"/>
                    <a:pt x="2548" y="7406"/>
                  </a:cubicBezTo>
                  <a:cubicBezTo>
                    <a:pt x="2751" y="7596"/>
                    <a:pt x="2953" y="7751"/>
                    <a:pt x="3144" y="7894"/>
                  </a:cubicBezTo>
                  <a:cubicBezTo>
                    <a:pt x="3525" y="8156"/>
                    <a:pt x="3882" y="8311"/>
                    <a:pt x="4132" y="8382"/>
                  </a:cubicBezTo>
                  <a:cubicBezTo>
                    <a:pt x="4251" y="8430"/>
                    <a:pt x="4346" y="8454"/>
                    <a:pt x="4418" y="8465"/>
                  </a:cubicBezTo>
                  <a:cubicBezTo>
                    <a:pt x="4477" y="8489"/>
                    <a:pt x="4513" y="8489"/>
                    <a:pt x="4513" y="8489"/>
                  </a:cubicBezTo>
                  <a:cubicBezTo>
                    <a:pt x="4513" y="8489"/>
                    <a:pt x="4489" y="8477"/>
                    <a:pt x="4418" y="8454"/>
                  </a:cubicBezTo>
                  <a:cubicBezTo>
                    <a:pt x="4358" y="8430"/>
                    <a:pt x="4263" y="8394"/>
                    <a:pt x="4144" y="8346"/>
                  </a:cubicBezTo>
                  <a:cubicBezTo>
                    <a:pt x="3918" y="8239"/>
                    <a:pt x="3584" y="8061"/>
                    <a:pt x="3239" y="7763"/>
                  </a:cubicBezTo>
                  <a:cubicBezTo>
                    <a:pt x="3060" y="7620"/>
                    <a:pt x="2882" y="7453"/>
                    <a:pt x="2691" y="7251"/>
                  </a:cubicBezTo>
                  <a:cubicBezTo>
                    <a:pt x="2513" y="7061"/>
                    <a:pt x="2322" y="6846"/>
                    <a:pt x="2132" y="6620"/>
                  </a:cubicBezTo>
                  <a:cubicBezTo>
                    <a:pt x="1763" y="6144"/>
                    <a:pt x="1393" y="5596"/>
                    <a:pt x="1191" y="4941"/>
                  </a:cubicBezTo>
                  <a:cubicBezTo>
                    <a:pt x="1143" y="4786"/>
                    <a:pt x="1108" y="4632"/>
                    <a:pt x="1072" y="4453"/>
                  </a:cubicBezTo>
                  <a:cubicBezTo>
                    <a:pt x="1036" y="4286"/>
                    <a:pt x="1001" y="4120"/>
                    <a:pt x="965" y="3965"/>
                  </a:cubicBezTo>
                  <a:cubicBezTo>
                    <a:pt x="893" y="3643"/>
                    <a:pt x="822" y="3322"/>
                    <a:pt x="751" y="3024"/>
                  </a:cubicBezTo>
                  <a:cubicBezTo>
                    <a:pt x="608" y="2429"/>
                    <a:pt x="489" y="1905"/>
                    <a:pt x="370" y="1453"/>
                  </a:cubicBezTo>
                  <a:cubicBezTo>
                    <a:pt x="143" y="56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54"/>
            <p:cNvSpPr/>
            <p:nvPr/>
          </p:nvSpPr>
          <p:spPr>
            <a:xfrm>
              <a:off x="2948875" y="1170500"/>
              <a:ext cx="149450" cy="155425"/>
            </a:xfrm>
            <a:custGeom>
              <a:avLst/>
              <a:gdLst/>
              <a:ahLst/>
              <a:cxnLst/>
              <a:rect l="l" t="t" r="r" b="b"/>
              <a:pathLst>
                <a:path w="5978" h="6217" extrusionOk="0">
                  <a:moveTo>
                    <a:pt x="5977" y="1"/>
                  </a:moveTo>
                  <a:cubicBezTo>
                    <a:pt x="5977" y="1"/>
                    <a:pt x="5858" y="25"/>
                    <a:pt x="5632" y="84"/>
                  </a:cubicBezTo>
                  <a:cubicBezTo>
                    <a:pt x="5418" y="132"/>
                    <a:pt x="5096" y="215"/>
                    <a:pt x="4703" y="358"/>
                  </a:cubicBezTo>
                  <a:cubicBezTo>
                    <a:pt x="4322" y="501"/>
                    <a:pt x="3870" y="727"/>
                    <a:pt x="3465" y="1108"/>
                  </a:cubicBezTo>
                  <a:cubicBezTo>
                    <a:pt x="3048" y="1489"/>
                    <a:pt x="2703" y="1989"/>
                    <a:pt x="2417" y="2549"/>
                  </a:cubicBezTo>
                  <a:cubicBezTo>
                    <a:pt x="2120" y="3108"/>
                    <a:pt x="1893" y="3644"/>
                    <a:pt x="1655" y="4121"/>
                  </a:cubicBezTo>
                  <a:cubicBezTo>
                    <a:pt x="1429" y="4597"/>
                    <a:pt x="1191" y="5013"/>
                    <a:pt x="941" y="5323"/>
                  </a:cubicBezTo>
                  <a:cubicBezTo>
                    <a:pt x="703" y="5645"/>
                    <a:pt x="465" y="5871"/>
                    <a:pt x="286" y="6014"/>
                  </a:cubicBezTo>
                  <a:cubicBezTo>
                    <a:pt x="191" y="6085"/>
                    <a:pt x="119" y="6133"/>
                    <a:pt x="72" y="6156"/>
                  </a:cubicBezTo>
                  <a:cubicBezTo>
                    <a:pt x="24" y="6192"/>
                    <a:pt x="0" y="6216"/>
                    <a:pt x="0" y="6216"/>
                  </a:cubicBezTo>
                  <a:cubicBezTo>
                    <a:pt x="0" y="6216"/>
                    <a:pt x="24" y="6204"/>
                    <a:pt x="84" y="6168"/>
                  </a:cubicBezTo>
                  <a:cubicBezTo>
                    <a:pt x="131" y="6145"/>
                    <a:pt x="215" y="6109"/>
                    <a:pt x="310" y="6049"/>
                  </a:cubicBezTo>
                  <a:cubicBezTo>
                    <a:pt x="512" y="5930"/>
                    <a:pt x="786" y="5740"/>
                    <a:pt x="1060" y="5430"/>
                  </a:cubicBezTo>
                  <a:cubicBezTo>
                    <a:pt x="1346" y="5121"/>
                    <a:pt x="1619" y="4716"/>
                    <a:pt x="1893" y="4240"/>
                  </a:cubicBezTo>
                  <a:cubicBezTo>
                    <a:pt x="2155" y="3775"/>
                    <a:pt x="2405" y="3228"/>
                    <a:pt x="2691" y="2692"/>
                  </a:cubicBezTo>
                  <a:cubicBezTo>
                    <a:pt x="2977" y="2156"/>
                    <a:pt x="3286" y="1668"/>
                    <a:pt x="3644" y="1299"/>
                  </a:cubicBezTo>
                  <a:cubicBezTo>
                    <a:pt x="4001" y="918"/>
                    <a:pt x="4406" y="668"/>
                    <a:pt x="4775" y="501"/>
                  </a:cubicBezTo>
                  <a:cubicBezTo>
                    <a:pt x="5132" y="322"/>
                    <a:pt x="5441" y="203"/>
                    <a:pt x="5656" y="132"/>
                  </a:cubicBezTo>
                  <a:cubicBezTo>
                    <a:pt x="5858" y="49"/>
                    <a:pt x="5977" y="1"/>
                    <a:pt x="5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54"/>
            <p:cNvSpPr/>
            <p:nvPr/>
          </p:nvSpPr>
          <p:spPr>
            <a:xfrm>
              <a:off x="2965825" y="1212475"/>
              <a:ext cx="63425" cy="146175"/>
            </a:xfrm>
            <a:custGeom>
              <a:avLst/>
              <a:gdLst/>
              <a:ahLst/>
              <a:cxnLst/>
              <a:rect l="l" t="t" r="r" b="b"/>
              <a:pathLst>
                <a:path w="2537" h="5847" extrusionOk="0">
                  <a:moveTo>
                    <a:pt x="2537" y="1"/>
                  </a:moveTo>
                  <a:cubicBezTo>
                    <a:pt x="2537" y="1"/>
                    <a:pt x="2513" y="13"/>
                    <a:pt x="2477" y="36"/>
                  </a:cubicBezTo>
                  <a:cubicBezTo>
                    <a:pt x="2442" y="60"/>
                    <a:pt x="2382" y="84"/>
                    <a:pt x="2323" y="144"/>
                  </a:cubicBezTo>
                  <a:cubicBezTo>
                    <a:pt x="2192" y="239"/>
                    <a:pt x="2013" y="417"/>
                    <a:pt x="1858" y="668"/>
                  </a:cubicBezTo>
                  <a:cubicBezTo>
                    <a:pt x="1692" y="918"/>
                    <a:pt x="1549" y="1251"/>
                    <a:pt x="1418" y="1620"/>
                  </a:cubicBezTo>
                  <a:cubicBezTo>
                    <a:pt x="1287" y="1989"/>
                    <a:pt x="1180" y="2394"/>
                    <a:pt x="1037" y="2811"/>
                  </a:cubicBezTo>
                  <a:cubicBezTo>
                    <a:pt x="775" y="3656"/>
                    <a:pt x="513" y="4406"/>
                    <a:pt x="322" y="4966"/>
                  </a:cubicBezTo>
                  <a:cubicBezTo>
                    <a:pt x="120" y="5513"/>
                    <a:pt x="1" y="5847"/>
                    <a:pt x="1" y="5847"/>
                  </a:cubicBezTo>
                  <a:cubicBezTo>
                    <a:pt x="1" y="5847"/>
                    <a:pt x="191" y="5549"/>
                    <a:pt x="453" y="5025"/>
                  </a:cubicBezTo>
                  <a:cubicBezTo>
                    <a:pt x="727" y="4501"/>
                    <a:pt x="1061" y="3763"/>
                    <a:pt x="1334" y="2906"/>
                  </a:cubicBezTo>
                  <a:cubicBezTo>
                    <a:pt x="1465" y="2477"/>
                    <a:pt x="1573" y="2061"/>
                    <a:pt x="1668" y="1691"/>
                  </a:cubicBezTo>
                  <a:cubicBezTo>
                    <a:pt x="1763" y="1322"/>
                    <a:pt x="1870" y="1001"/>
                    <a:pt x="1989" y="739"/>
                  </a:cubicBezTo>
                  <a:cubicBezTo>
                    <a:pt x="2108" y="489"/>
                    <a:pt x="2251" y="298"/>
                    <a:pt x="2358" y="179"/>
                  </a:cubicBezTo>
                  <a:cubicBezTo>
                    <a:pt x="2406" y="120"/>
                    <a:pt x="2454" y="72"/>
                    <a:pt x="2489" y="48"/>
                  </a:cubicBezTo>
                  <a:cubicBezTo>
                    <a:pt x="2513" y="13"/>
                    <a:pt x="2537" y="1"/>
                    <a:pt x="25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54"/>
            <p:cNvSpPr/>
            <p:nvPr/>
          </p:nvSpPr>
          <p:spPr>
            <a:xfrm>
              <a:off x="2977450" y="1230350"/>
              <a:ext cx="36325" cy="221175"/>
            </a:xfrm>
            <a:custGeom>
              <a:avLst/>
              <a:gdLst/>
              <a:ahLst/>
              <a:cxnLst/>
              <a:rect l="l" t="t" r="r" b="b"/>
              <a:pathLst>
                <a:path w="1453" h="8847" extrusionOk="0">
                  <a:moveTo>
                    <a:pt x="1417" y="0"/>
                  </a:moveTo>
                  <a:cubicBezTo>
                    <a:pt x="1417" y="0"/>
                    <a:pt x="1405" y="36"/>
                    <a:pt x="1405" y="95"/>
                  </a:cubicBezTo>
                  <a:cubicBezTo>
                    <a:pt x="1405" y="155"/>
                    <a:pt x="1405" y="250"/>
                    <a:pt x="1393" y="357"/>
                  </a:cubicBezTo>
                  <a:cubicBezTo>
                    <a:pt x="1369" y="595"/>
                    <a:pt x="1322" y="917"/>
                    <a:pt x="1238" y="1322"/>
                  </a:cubicBezTo>
                  <a:cubicBezTo>
                    <a:pt x="1143" y="1727"/>
                    <a:pt x="1000" y="2191"/>
                    <a:pt x="834" y="2703"/>
                  </a:cubicBezTo>
                  <a:cubicBezTo>
                    <a:pt x="655" y="3227"/>
                    <a:pt x="453" y="3798"/>
                    <a:pt x="286" y="4405"/>
                  </a:cubicBezTo>
                  <a:cubicBezTo>
                    <a:pt x="107" y="5025"/>
                    <a:pt x="12" y="5644"/>
                    <a:pt x="0" y="6203"/>
                  </a:cubicBezTo>
                  <a:cubicBezTo>
                    <a:pt x="0" y="6763"/>
                    <a:pt x="60" y="7263"/>
                    <a:pt x="191" y="7668"/>
                  </a:cubicBezTo>
                  <a:cubicBezTo>
                    <a:pt x="322" y="8073"/>
                    <a:pt x="500" y="8370"/>
                    <a:pt x="643" y="8561"/>
                  </a:cubicBezTo>
                  <a:cubicBezTo>
                    <a:pt x="703" y="8656"/>
                    <a:pt x="774" y="8727"/>
                    <a:pt x="810" y="8775"/>
                  </a:cubicBezTo>
                  <a:cubicBezTo>
                    <a:pt x="846" y="8823"/>
                    <a:pt x="869" y="8846"/>
                    <a:pt x="869" y="8846"/>
                  </a:cubicBezTo>
                  <a:cubicBezTo>
                    <a:pt x="869" y="8846"/>
                    <a:pt x="846" y="8811"/>
                    <a:pt x="822" y="8763"/>
                  </a:cubicBezTo>
                  <a:cubicBezTo>
                    <a:pt x="786" y="8704"/>
                    <a:pt x="727" y="8644"/>
                    <a:pt x="679" y="8537"/>
                  </a:cubicBezTo>
                  <a:cubicBezTo>
                    <a:pt x="560" y="8334"/>
                    <a:pt x="429" y="8025"/>
                    <a:pt x="346" y="7632"/>
                  </a:cubicBezTo>
                  <a:cubicBezTo>
                    <a:pt x="250" y="7227"/>
                    <a:pt x="226" y="6751"/>
                    <a:pt x="262" y="6215"/>
                  </a:cubicBezTo>
                  <a:cubicBezTo>
                    <a:pt x="298" y="5679"/>
                    <a:pt x="417" y="5096"/>
                    <a:pt x="584" y="4489"/>
                  </a:cubicBezTo>
                  <a:cubicBezTo>
                    <a:pt x="750" y="3893"/>
                    <a:pt x="929" y="3310"/>
                    <a:pt x="1084" y="2786"/>
                  </a:cubicBezTo>
                  <a:cubicBezTo>
                    <a:pt x="1227" y="2250"/>
                    <a:pt x="1334" y="1762"/>
                    <a:pt x="1393" y="1346"/>
                  </a:cubicBezTo>
                  <a:cubicBezTo>
                    <a:pt x="1441" y="929"/>
                    <a:pt x="1453" y="595"/>
                    <a:pt x="1441" y="357"/>
                  </a:cubicBezTo>
                  <a:cubicBezTo>
                    <a:pt x="1441" y="238"/>
                    <a:pt x="1429" y="155"/>
                    <a:pt x="1417" y="95"/>
                  </a:cubicBezTo>
                  <a:cubicBezTo>
                    <a:pt x="1417" y="36"/>
                    <a:pt x="1417" y="0"/>
                    <a:pt x="1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54"/>
            <p:cNvSpPr/>
            <p:nvPr/>
          </p:nvSpPr>
          <p:spPr>
            <a:xfrm>
              <a:off x="2959875" y="1260400"/>
              <a:ext cx="46175" cy="339050"/>
            </a:xfrm>
            <a:custGeom>
              <a:avLst/>
              <a:gdLst/>
              <a:ahLst/>
              <a:cxnLst/>
              <a:rect l="l" t="t" r="r" b="b"/>
              <a:pathLst>
                <a:path w="1847" h="13562" extrusionOk="0">
                  <a:moveTo>
                    <a:pt x="1739" y="1"/>
                  </a:moveTo>
                  <a:cubicBezTo>
                    <a:pt x="1739" y="1"/>
                    <a:pt x="1739" y="48"/>
                    <a:pt x="1751" y="144"/>
                  </a:cubicBezTo>
                  <a:cubicBezTo>
                    <a:pt x="1751" y="179"/>
                    <a:pt x="1751" y="239"/>
                    <a:pt x="1763" y="310"/>
                  </a:cubicBezTo>
                  <a:cubicBezTo>
                    <a:pt x="1763" y="370"/>
                    <a:pt x="1763" y="453"/>
                    <a:pt x="1763" y="536"/>
                  </a:cubicBezTo>
                  <a:cubicBezTo>
                    <a:pt x="1775" y="894"/>
                    <a:pt x="1715" y="1394"/>
                    <a:pt x="1549" y="1989"/>
                  </a:cubicBezTo>
                  <a:cubicBezTo>
                    <a:pt x="1394" y="2596"/>
                    <a:pt x="1132" y="3287"/>
                    <a:pt x="846" y="4061"/>
                  </a:cubicBezTo>
                  <a:cubicBezTo>
                    <a:pt x="703" y="4454"/>
                    <a:pt x="560" y="4870"/>
                    <a:pt x="441" y="5311"/>
                  </a:cubicBezTo>
                  <a:cubicBezTo>
                    <a:pt x="322" y="5751"/>
                    <a:pt x="239" y="6228"/>
                    <a:pt x="203" y="6716"/>
                  </a:cubicBezTo>
                  <a:cubicBezTo>
                    <a:pt x="156" y="7692"/>
                    <a:pt x="322" y="8609"/>
                    <a:pt x="406" y="9418"/>
                  </a:cubicBezTo>
                  <a:cubicBezTo>
                    <a:pt x="513" y="10240"/>
                    <a:pt x="537" y="10978"/>
                    <a:pt x="441" y="11585"/>
                  </a:cubicBezTo>
                  <a:cubicBezTo>
                    <a:pt x="370" y="12205"/>
                    <a:pt x="239" y="12693"/>
                    <a:pt x="156" y="13038"/>
                  </a:cubicBezTo>
                  <a:cubicBezTo>
                    <a:pt x="60" y="13371"/>
                    <a:pt x="1" y="13562"/>
                    <a:pt x="1" y="13562"/>
                  </a:cubicBezTo>
                  <a:cubicBezTo>
                    <a:pt x="1" y="13562"/>
                    <a:pt x="84" y="13383"/>
                    <a:pt x="203" y="13050"/>
                  </a:cubicBezTo>
                  <a:cubicBezTo>
                    <a:pt x="310" y="12717"/>
                    <a:pt x="477" y="12228"/>
                    <a:pt x="596" y="11609"/>
                  </a:cubicBezTo>
                  <a:cubicBezTo>
                    <a:pt x="727" y="10990"/>
                    <a:pt x="739" y="10228"/>
                    <a:pt x="668" y="9395"/>
                  </a:cubicBezTo>
                  <a:cubicBezTo>
                    <a:pt x="608" y="8561"/>
                    <a:pt x="465" y="7668"/>
                    <a:pt x="513" y="6728"/>
                  </a:cubicBezTo>
                  <a:cubicBezTo>
                    <a:pt x="572" y="5799"/>
                    <a:pt x="846" y="4930"/>
                    <a:pt x="1096" y="4144"/>
                  </a:cubicBezTo>
                  <a:cubicBezTo>
                    <a:pt x="1346" y="3370"/>
                    <a:pt x="1584" y="2644"/>
                    <a:pt x="1703" y="2025"/>
                  </a:cubicBezTo>
                  <a:cubicBezTo>
                    <a:pt x="1822" y="1406"/>
                    <a:pt x="1846" y="894"/>
                    <a:pt x="1811" y="536"/>
                  </a:cubicBezTo>
                  <a:cubicBezTo>
                    <a:pt x="1811" y="453"/>
                    <a:pt x="1799" y="370"/>
                    <a:pt x="1787" y="310"/>
                  </a:cubicBezTo>
                  <a:cubicBezTo>
                    <a:pt x="1775" y="239"/>
                    <a:pt x="1763" y="179"/>
                    <a:pt x="1763" y="132"/>
                  </a:cubicBezTo>
                  <a:cubicBezTo>
                    <a:pt x="1751" y="48"/>
                    <a:pt x="1739" y="1"/>
                    <a:pt x="1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54"/>
            <p:cNvSpPr/>
            <p:nvPr/>
          </p:nvSpPr>
          <p:spPr>
            <a:xfrm>
              <a:off x="2954825" y="1506275"/>
              <a:ext cx="32175" cy="214925"/>
            </a:xfrm>
            <a:custGeom>
              <a:avLst/>
              <a:gdLst/>
              <a:ahLst/>
              <a:cxnLst/>
              <a:rect l="l" t="t" r="r" b="b"/>
              <a:pathLst>
                <a:path w="1287" h="8597" extrusionOk="0">
                  <a:moveTo>
                    <a:pt x="691" y="0"/>
                  </a:moveTo>
                  <a:cubicBezTo>
                    <a:pt x="691" y="0"/>
                    <a:pt x="715" y="119"/>
                    <a:pt x="750" y="345"/>
                  </a:cubicBezTo>
                  <a:cubicBezTo>
                    <a:pt x="762" y="453"/>
                    <a:pt x="786" y="584"/>
                    <a:pt x="810" y="738"/>
                  </a:cubicBezTo>
                  <a:cubicBezTo>
                    <a:pt x="834" y="905"/>
                    <a:pt x="858" y="1072"/>
                    <a:pt x="881" y="1274"/>
                  </a:cubicBezTo>
                  <a:cubicBezTo>
                    <a:pt x="905" y="1465"/>
                    <a:pt x="929" y="1691"/>
                    <a:pt x="941" y="1917"/>
                  </a:cubicBezTo>
                  <a:cubicBezTo>
                    <a:pt x="965" y="2143"/>
                    <a:pt x="965" y="2393"/>
                    <a:pt x="977" y="2655"/>
                  </a:cubicBezTo>
                  <a:cubicBezTo>
                    <a:pt x="989" y="3179"/>
                    <a:pt x="977" y="3751"/>
                    <a:pt x="929" y="4346"/>
                  </a:cubicBezTo>
                  <a:cubicBezTo>
                    <a:pt x="881" y="4941"/>
                    <a:pt x="798" y="5513"/>
                    <a:pt x="703" y="6025"/>
                  </a:cubicBezTo>
                  <a:cubicBezTo>
                    <a:pt x="655" y="6275"/>
                    <a:pt x="608" y="6525"/>
                    <a:pt x="548" y="6751"/>
                  </a:cubicBezTo>
                  <a:cubicBezTo>
                    <a:pt x="500" y="6977"/>
                    <a:pt x="441" y="7180"/>
                    <a:pt x="393" y="7370"/>
                  </a:cubicBezTo>
                  <a:cubicBezTo>
                    <a:pt x="346" y="7573"/>
                    <a:pt x="286" y="7739"/>
                    <a:pt x="238" y="7894"/>
                  </a:cubicBezTo>
                  <a:cubicBezTo>
                    <a:pt x="191" y="8037"/>
                    <a:pt x="155" y="8168"/>
                    <a:pt x="108" y="8275"/>
                  </a:cubicBezTo>
                  <a:cubicBezTo>
                    <a:pt x="36" y="8489"/>
                    <a:pt x="0" y="8596"/>
                    <a:pt x="0" y="8596"/>
                  </a:cubicBezTo>
                  <a:cubicBezTo>
                    <a:pt x="0" y="8596"/>
                    <a:pt x="60" y="8489"/>
                    <a:pt x="155" y="8287"/>
                  </a:cubicBezTo>
                  <a:cubicBezTo>
                    <a:pt x="203" y="8192"/>
                    <a:pt x="262" y="8073"/>
                    <a:pt x="334" y="7918"/>
                  </a:cubicBezTo>
                  <a:cubicBezTo>
                    <a:pt x="393" y="7775"/>
                    <a:pt x="465" y="7608"/>
                    <a:pt x="536" y="7430"/>
                  </a:cubicBezTo>
                  <a:cubicBezTo>
                    <a:pt x="608" y="7239"/>
                    <a:pt x="691" y="7037"/>
                    <a:pt x="750" y="6811"/>
                  </a:cubicBezTo>
                  <a:cubicBezTo>
                    <a:pt x="834" y="6584"/>
                    <a:pt x="893" y="6334"/>
                    <a:pt x="965" y="6084"/>
                  </a:cubicBezTo>
                  <a:cubicBezTo>
                    <a:pt x="1084" y="5560"/>
                    <a:pt x="1179" y="4989"/>
                    <a:pt x="1239" y="4370"/>
                  </a:cubicBezTo>
                  <a:cubicBezTo>
                    <a:pt x="1286" y="3763"/>
                    <a:pt x="1274" y="3179"/>
                    <a:pt x="1239" y="2643"/>
                  </a:cubicBezTo>
                  <a:cubicBezTo>
                    <a:pt x="1215" y="2381"/>
                    <a:pt x="1191" y="2131"/>
                    <a:pt x="1143" y="1893"/>
                  </a:cubicBezTo>
                  <a:cubicBezTo>
                    <a:pt x="1120" y="1655"/>
                    <a:pt x="1072" y="1441"/>
                    <a:pt x="1036" y="1250"/>
                  </a:cubicBezTo>
                  <a:cubicBezTo>
                    <a:pt x="1000" y="1048"/>
                    <a:pt x="941" y="881"/>
                    <a:pt x="905" y="726"/>
                  </a:cubicBezTo>
                  <a:cubicBezTo>
                    <a:pt x="870" y="572"/>
                    <a:pt x="834" y="441"/>
                    <a:pt x="798" y="334"/>
                  </a:cubicBezTo>
                  <a:cubicBezTo>
                    <a:pt x="727" y="119"/>
                    <a:pt x="691" y="0"/>
                    <a:pt x="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54"/>
            <p:cNvSpPr/>
            <p:nvPr/>
          </p:nvSpPr>
          <p:spPr>
            <a:xfrm>
              <a:off x="2936075" y="1117800"/>
              <a:ext cx="171175" cy="175975"/>
            </a:xfrm>
            <a:custGeom>
              <a:avLst/>
              <a:gdLst/>
              <a:ahLst/>
              <a:cxnLst/>
              <a:rect l="l" t="t" r="r" b="b"/>
              <a:pathLst>
                <a:path w="6847" h="7039" extrusionOk="0">
                  <a:moveTo>
                    <a:pt x="5362" y="0"/>
                  </a:moveTo>
                  <a:cubicBezTo>
                    <a:pt x="5326" y="0"/>
                    <a:pt x="5289" y="1"/>
                    <a:pt x="5251" y="2"/>
                  </a:cubicBezTo>
                  <a:cubicBezTo>
                    <a:pt x="4739" y="25"/>
                    <a:pt x="4144" y="168"/>
                    <a:pt x="3525" y="466"/>
                  </a:cubicBezTo>
                  <a:cubicBezTo>
                    <a:pt x="3227" y="621"/>
                    <a:pt x="2917" y="799"/>
                    <a:pt x="2632" y="1037"/>
                  </a:cubicBezTo>
                  <a:cubicBezTo>
                    <a:pt x="2346" y="1264"/>
                    <a:pt x="2060" y="1526"/>
                    <a:pt x="1810" y="1835"/>
                  </a:cubicBezTo>
                  <a:cubicBezTo>
                    <a:pt x="1322" y="2442"/>
                    <a:pt x="977" y="3109"/>
                    <a:pt x="738" y="3740"/>
                  </a:cubicBezTo>
                  <a:cubicBezTo>
                    <a:pt x="500" y="4359"/>
                    <a:pt x="357" y="4943"/>
                    <a:pt x="250" y="5431"/>
                  </a:cubicBezTo>
                  <a:cubicBezTo>
                    <a:pt x="155" y="5931"/>
                    <a:pt x="96" y="6336"/>
                    <a:pt x="60" y="6610"/>
                  </a:cubicBezTo>
                  <a:cubicBezTo>
                    <a:pt x="24" y="6883"/>
                    <a:pt x="0" y="7038"/>
                    <a:pt x="0" y="7038"/>
                  </a:cubicBezTo>
                  <a:cubicBezTo>
                    <a:pt x="0" y="7038"/>
                    <a:pt x="36" y="6883"/>
                    <a:pt x="107" y="6621"/>
                  </a:cubicBezTo>
                  <a:cubicBezTo>
                    <a:pt x="167" y="6348"/>
                    <a:pt x="262" y="5955"/>
                    <a:pt x="405" y="5478"/>
                  </a:cubicBezTo>
                  <a:cubicBezTo>
                    <a:pt x="536" y="4990"/>
                    <a:pt x="727" y="4431"/>
                    <a:pt x="977" y="3835"/>
                  </a:cubicBezTo>
                  <a:cubicBezTo>
                    <a:pt x="1239" y="3240"/>
                    <a:pt x="1584" y="2609"/>
                    <a:pt x="2048" y="2026"/>
                  </a:cubicBezTo>
                  <a:cubicBezTo>
                    <a:pt x="2286" y="1740"/>
                    <a:pt x="2548" y="1490"/>
                    <a:pt x="2810" y="1264"/>
                  </a:cubicBezTo>
                  <a:cubicBezTo>
                    <a:pt x="3084" y="1037"/>
                    <a:pt x="3370" y="859"/>
                    <a:pt x="3644" y="704"/>
                  </a:cubicBezTo>
                  <a:cubicBezTo>
                    <a:pt x="4215" y="394"/>
                    <a:pt x="4775" y="216"/>
                    <a:pt x="5263" y="156"/>
                  </a:cubicBezTo>
                  <a:cubicBezTo>
                    <a:pt x="5439" y="135"/>
                    <a:pt x="5605" y="126"/>
                    <a:pt x="5757" y="126"/>
                  </a:cubicBezTo>
                  <a:cubicBezTo>
                    <a:pt x="6027" y="126"/>
                    <a:pt x="6255" y="154"/>
                    <a:pt x="6430" y="192"/>
                  </a:cubicBezTo>
                  <a:cubicBezTo>
                    <a:pt x="6489" y="204"/>
                    <a:pt x="6549" y="216"/>
                    <a:pt x="6608" y="240"/>
                  </a:cubicBezTo>
                  <a:cubicBezTo>
                    <a:pt x="6656" y="252"/>
                    <a:pt x="6703" y="264"/>
                    <a:pt x="6739" y="275"/>
                  </a:cubicBezTo>
                  <a:cubicBezTo>
                    <a:pt x="6811" y="287"/>
                    <a:pt x="6846" y="299"/>
                    <a:pt x="6846" y="299"/>
                  </a:cubicBezTo>
                  <a:cubicBezTo>
                    <a:pt x="6846" y="299"/>
                    <a:pt x="6811" y="287"/>
                    <a:pt x="6739" y="264"/>
                  </a:cubicBezTo>
                  <a:cubicBezTo>
                    <a:pt x="6703" y="252"/>
                    <a:pt x="6668" y="228"/>
                    <a:pt x="6620" y="204"/>
                  </a:cubicBezTo>
                  <a:cubicBezTo>
                    <a:pt x="6561" y="192"/>
                    <a:pt x="6501" y="168"/>
                    <a:pt x="6442" y="144"/>
                  </a:cubicBezTo>
                  <a:cubicBezTo>
                    <a:pt x="6188" y="67"/>
                    <a:pt x="5822" y="0"/>
                    <a:pt x="5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54"/>
            <p:cNvSpPr/>
            <p:nvPr/>
          </p:nvSpPr>
          <p:spPr>
            <a:xfrm>
              <a:off x="2874750" y="1220825"/>
              <a:ext cx="77125" cy="399175"/>
            </a:xfrm>
            <a:custGeom>
              <a:avLst/>
              <a:gdLst/>
              <a:ahLst/>
              <a:cxnLst/>
              <a:rect l="l" t="t" r="r" b="b"/>
              <a:pathLst>
                <a:path w="3085" h="15967" extrusionOk="0">
                  <a:moveTo>
                    <a:pt x="3084" y="0"/>
                  </a:moveTo>
                  <a:lnTo>
                    <a:pt x="3084" y="0"/>
                  </a:lnTo>
                  <a:cubicBezTo>
                    <a:pt x="3084" y="0"/>
                    <a:pt x="3060" y="48"/>
                    <a:pt x="3001" y="143"/>
                  </a:cubicBezTo>
                  <a:cubicBezTo>
                    <a:pt x="2953" y="238"/>
                    <a:pt x="2882" y="381"/>
                    <a:pt x="2787" y="572"/>
                  </a:cubicBezTo>
                  <a:cubicBezTo>
                    <a:pt x="2608" y="953"/>
                    <a:pt x="2382" y="1512"/>
                    <a:pt x="2203" y="2238"/>
                  </a:cubicBezTo>
                  <a:cubicBezTo>
                    <a:pt x="1834" y="3679"/>
                    <a:pt x="1691" y="5739"/>
                    <a:pt x="1477" y="7977"/>
                  </a:cubicBezTo>
                  <a:cubicBezTo>
                    <a:pt x="1370" y="9096"/>
                    <a:pt x="1263" y="10168"/>
                    <a:pt x="1132" y="11132"/>
                  </a:cubicBezTo>
                  <a:cubicBezTo>
                    <a:pt x="1001" y="12097"/>
                    <a:pt x="846" y="12954"/>
                    <a:pt x="667" y="13668"/>
                  </a:cubicBezTo>
                  <a:cubicBezTo>
                    <a:pt x="596" y="14038"/>
                    <a:pt x="501" y="14347"/>
                    <a:pt x="429" y="14633"/>
                  </a:cubicBezTo>
                  <a:cubicBezTo>
                    <a:pt x="346" y="14919"/>
                    <a:pt x="274" y="15157"/>
                    <a:pt x="215" y="15359"/>
                  </a:cubicBezTo>
                  <a:cubicBezTo>
                    <a:pt x="72" y="15752"/>
                    <a:pt x="1" y="15966"/>
                    <a:pt x="1" y="15966"/>
                  </a:cubicBezTo>
                  <a:cubicBezTo>
                    <a:pt x="1" y="15966"/>
                    <a:pt x="96" y="15752"/>
                    <a:pt x="251" y="15371"/>
                  </a:cubicBezTo>
                  <a:cubicBezTo>
                    <a:pt x="334" y="15181"/>
                    <a:pt x="417" y="14942"/>
                    <a:pt x="524" y="14669"/>
                  </a:cubicBezTo>
                  <a:cubicBezTo>
                    <a:pt x="608" y="14383"/>
                    <a:pt x="727" y="14073"/>
                    <a:pt x="822" y="13716"/>
                  </a:cubicBezTo>
                  <a:cubicBezTo>
                    <a:pt x="1025" y="13002"/>
                    <a:pt x="1227" y="12133"/>
                    <a:pt x="1394" y="11168"/>
                  </a:cubicBezTo>
                  <a:cubicBezTo>
                    <a:pt x="1548" y="10204"/>
                    <a:pt x="1679" y="9132"/>
                    <a:pt x="1787" y="8001"/>
                  </a:cubicBezTo>
                  <a:cubicBezTo>
                    <a:pt x="1989" y="5751"/>
                    <a:pt x="2060" y="3703"/>
                    <a:pt x="2358" y="2262"/>
                  </a:cubicBezTo>
                  <a:cubicBezTo>
                    <a:pt x="2501" y="1548"/>
                    <a:pt x="2679" y="976"/>
                    <a:pt x="2834" y="595"/>
                  </a:cubicBezTo>
                  <a:cubicBezTo>
                    <a:pt x="2906" y="405"/>
                    <a:pt x="2965" y="250"/>
                    <a:pt x="3013" y="155"/>
                  </a:cubicBezTo>
                  <a:cubicBezTo>
                    <a:pt x="3060" y="60"/>
                    <a:pt x="3084" y="0"/>
                    <a:pt x="30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54"/>
            <p:cNvSpPr/>
            <p:nvPr/>
          </p:nvSpPr>
          <p:spPr>
            <a:xfrm>
              <a:off x="2812250" y="1444350"/>
              <a:ext cx="98550" cy="343825"/>
            </a:xfrm>
            <a:custGeom>
              <a:avLst/>
              <a:gdLst/>
              <a:ahLst/>
              <a:cxnLst/>
              <a:rect l="l" t="t" r="r" b="b"/>
              <a:pathLst>
                <a:path w="3942" h="13753" extrusionOk="0">
                  <a:moveTo>
                    <a:pt x="3917" y="1"/>
                  </a:moveTo>
                  <a:cubicBezTo>
                    <a:pt x="3917" y="1"/>
                    <a:pt x="3917" y="48"/>
                    <a:pt x="3917" y="144"/>
                  </a:cubicBezTo>
                  <a:cubicBezTo>
                    <a:pt x="3917" y="239"/>
                    <a:pt x="3894" y="382"/>
                    <a:pt x="3882" y="560"/>
                  </a:cubicBezTo>
                  <a:cubicBezTo>
                    <a:pt x="3834" y="929"/>
                    <a:pt x="3715" y="1441"/>
                    <a:pt x="3477" y="2049"/>
                  </a:cubicBezTo>
                  <a:cubicBezTo>
                    <a:pt x="3251" y="2656"/>
                    <a:pt x="2893" y="3346"/>
                    <a:pt x="2536" y="4132"/>
                  </a:cubicBezTo>
                  <a:cubicBezTo>
                    <a:pt x="2179" y="4930"/>
                    <a:pt x="1846" y="5835"/>
                    <a:pt x="1608" y="6811"/>
                  </a:cubicBezTo>
                  <a:cubicBezTo>
                    <a:pt x="1489" y="7299"/>
                    <a:pt x="1393" y="7775"/>
                    <a:pt x="1322" y="8252"/>
                  </a:cubicBezTo>
                  <a:cubicBezTo>
                    <a:pt x="1250" y="8716"/>
                    <a:pt x="1215" y="9180"/>
                    <a:pt x="1179" y="9609"/>
                  </a:cubicBezTo>
                  <a:cubicBezTo>
                    <a:pt x="1108" y="10466"/>
                    <a:pt x="1036" y="11240"/>
                    <a:pt x="881" y="11859"/>
                  </a:cubicBezTo>
                  <a:cubicBezTo>
                    <a:pt x="738" y="12502"/>
                    <a:pt x="512" y="12978"/>
                    <a:pt x="334" y="13288"/>
                  </a:cubicBezTo>
                  <a:cubicBezTo>
                    <a:pt x="286" y="13371"/>
                    <a:pt x="238" y="13431"/>
                    <a:pt x="203" y="13490"/>
                  </a:cubicBezTo>
                  <a:cubicBezTo>
                    <a:pt x="155" y="13550"/>
                    <a:pt x="119" y="13598"/>
                    <a:pt x="96" y="13633"/>
                  </a:cubicBezTo>
                  <a:cubicBezTo>
                    <a:pt x="36" y="13717"/>
                    <a:pt x="0" y="13752"/>
                    <a:pt x="0" y="13752"/>
                  </a:cubicBezTo>
                  <a:cubicBezTo>
                    <a:pt x="0" y="13752"/>
                    <a:pt x="36" y="13717"/>
                    <a:pt x="107" y="13645"/>
                  </a:cubicBezTo>
                  <a:cubicBezTo>
                    <a:pt x="131" y="13610"/>
                    <a:pt x="179" y="13562"/>
                    <a:pt x="226" y="13514"/>
                  </a:cubicBezTo>
                  <a:cubicBezTo>
                    <a:pt x="262" y="13455"/>
                    <a:pt x="310" y="13383"/>
                    <a:pt x="369" y="13312"/>
                  </a:cubicBezTo>
                  <a:cubicBezTo>
                    <a:pt x="584" y="13014"/>
                    <a:pt x="846" y="12538"/>
                    <a:pt x="1024" y="11907"/>
                  </a:cubicBezTo>
                  <a:cubicBezTo>
                    <a:pt x="1227" y="11276"/>
                    <a:pt x="1334" y="10490"/>
                    <a:pt x="1441" y="9633"/>
                  </a:cubicBezTo>
                  <a:cubicBezTo>
                    <a:pt x="1489" y="9204"/>
                    <a:pt x="1536" y="8752"/>
                    <a:pt x="1620" y="8299"/>
                  </a:cubicBezTo>
                  <a:cubicBezTo>
                    <a:pt x="1691" y="7835"/>
                    <a:pt x="1786" y="7359"/>
                    <a:pt x="1905" y="6882"/>
                  </a:cubicBezTo>
                  <a:cubicBezTo>
                    <a:pt x="2143" y="5918"/>
                    <a:pt x="2441" y="5025"/>
                    <a:pt x="2774" y="4239"/>
                  </a:cubicBezTo>
                  <a:cubicBezTo>
                    <a:pt x="3108" y="3442"/>
                    <a:pt x="3429" y="2727"/>
                    <a:pt x="3620" y="2096"/>
                  </a:cubicBezTo>
                  <a:cubicBezTo>
                    <a:pt x="3822" y="1465"/>
                    <a:pt x="3906" y="929"/>
                    <a:pt x="3929" y="572"/>
                  </a:cubicBezTo>
                  <a:cubicBezTo>
                    <a:pt x="3929" y="382"/>
                    <a:pt x="3941" y="239"/>
                    <a:pt x="3929" y="144"/>
                  </a:cubicBezTo>
                  <a:cubicBezTo>
                    <a:pt x="3929" y="48"/>
                    <a:pt x="3917" y="1"/>
                    <a:pt x="39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54"/>
            <p:cNvSpPr/>
            <p:nvPr/>
          </p:nvSpPr>
          <p:spPr>
            <a:xfrm>
              <a:off x="2961675" y="1119950"/>
              <a:ext cx="141100" cy="130350"/>
            </a:xfrm>
            <a:custGeom>
              <a:avLst/>
              <a:gdLst/>
              <a:ahLst/>
              <a:cxnLst/>
              <a:rect l="l" t="t" r="r" b="b"/>
              <a:pathLst>
                <a:path w="5644" h="5214" extrusionOk="0">
                  <a:moveTo>
                    <a:pt x="4869" y="0"/>
                  </a:moveTo>
                  <a:cubicBezTo>
                    <a:pt x="4725" y="0"/>
                    <a:pt x="4566" y="7"/>
                    <a:pt x="4394" y="23"/>
                  </a:cubicBezTo>
                  <a:cubicBezTo>
                    <a:pt x="4001" y="58"/>
                    <a:pt x="3536" y="142"/>
                    <a:pt x="3048" y="332"/>
                  </a:cubicBezTo>
                  <a:cubicBezTo>
                    <a:pt x="2798" y="439"/>
                    <a:pt x="2560" y="559"/>
                    <a:pt x="2310" y="713"/>
                  </a:cubicBezTo>
                  <a:cubicBezTo>
                    <a:pt x="2072" y="868"/>
                    <a:pt x="1834" y="1059"/>
                    <a:pt x="1619" y="1273"/>
                  </a:cubicBezTo>
                  <a:cubicBezTo>
                    <a:pt x="1191" y="1702"/>
                    <a:pt x="893" y="2213"/>
                    <a:pt x="691" y="2690"/>
                  </a:cubicBezTo>
                  <a:cubicBezTo>
                    <a:pt x="476" y="3166"/>
                    <a:pt x="345" y="3607"/>
                    <a:pt x="250" y="3988"/>
                  </a:cubicBezTo>
                  <a:cubicBezTo>
                    <a:pt x="155" y="4357"/>
                    <a:pt x="95" y="4666"/>
                    <a:pt x="60" y="4880"/>
                  </a:cubicBezTo>
                  <a:cubicBezTo>
                    <a:pt x="24" y="5095"/>
                    <a:pt x="0" y="5214"/>
                    <a:pt x="0" y="5214"/>
                  </a:cubicBezTo>
                  <a:cubicBezTo>
                    <a:pt x="0" y="5214"/>
                    <a:pt x="36" y="5095"/>
                    <a:pt x="107" y="4892"/>
                  </a:cubicBezTo>
                  <a:cubicBezTo>
                    <a:pt x="167" y="4690"/>
                    <a:pt x="274" y="4392"/>
                    <a:pt x="405" y="4035"/>
                  </a:cubicBezTo>
                  <a:cubicBezTo>
                    <a:pt x="536" y="3666"/>
                    <a:pt x="691" y="3249"/>
                    <a:pt x="929" y="2797"/>
                  </a:cubicBezTo>
                  <a:cubicBezTo>
                    <a:pt x="1143" y="2356"/>
                    <a:pt x="1441" y="1892"/>
                    <a:pt x="1846" y="1487"/>
                  </a:cubicBezTo>
                  <a:cubicBezTo>
                    <a:pt x="2036" y="1285"/>
                    <a:pt x="2250" y="1106"/>
                    <a:pt x="2477" y="951"/>
                  </a:cubicBezTo>
                  <a:cubicBezTo>
                    <a:pt x="2691" y="809"/>
                    <a:pt x="2929" y="678"/>
                    <a:pt x="3143" y="570"/>
                  </a:cubicBezTo>
                  <a:cubicBezTo>
                    <a:pt x="3596" y="368"/>
                    <a:pt x="4036" y="249"/>
                    <a:pt x="4406" y="178"/>
                  </a:cubicBezTo>
                  <a:cubicBezTo>
                    <a:pt x="4787" y="106"/>
                    <a:pt x="5096" y="82"/>
                    <a:pt x="5310" y="70"/>
                  </a:cubicBezTo>
                  <a:lnTo>
                    <a:pt x="5644" y="70"/>
                  </a:lnTo>
                  <a:cubicBezTo>
                    <a:pt x="5644" y="70"/>
                    <a:pt x="5608" y="58"/>
                    <a:pt x="5560" y="58"/>
                  </a:cubicBezTo>
                  <a:cubicBezTo>
                    <a:pt x="5501" y="47"/>
                    <a:pt x="5418" y="35"/>
                    <a:pt x="5310" y="23"/>
                  </a:cubicBezTo>
                  <a:cubicBezTo>
                    <a:pt x="5193" y="10"/>
                    <a:pt x="5043" y="0"/>
                    <a:pt x="48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54"/>
            <p:cNvSpPr/>
            <p:nvPr/>
          </p:nvSpPr>
          <p:spPr>
            <a:xfrm>
              <a:off x="3004525" y="1132125"/>
              <a:ext cx="86050" cy="51800"/>
            </a:xfrm>
            <a:custGeom>
              <a:avLst/>
              <a:gdLst/>
              <a:ahLst/>
              <a:cxnLst/>
              <a:rect l="l" t="t" r="r" b="b"/>
              <a:pathLst>
                <a:path w="3442" h="2072" extrusionOk="0">
                  <a:moveTo>
                    <a:pt x="3084" y="0"/>
                  </a:moveTo>
                  <a:cubicBezTo>
                    <a:pt x="3001" y="12"/>
                    <a:pt x="2918" y="12"/>
                    <a:pt x="2822" y="24"/>
                  </a:cubicBezTo>
                  <a:cubicBezTo>
                    <a:pt x="2632" y="36"/>
                    <a:pt x="2406" y="83"/>
                    <a:pt x="2156" y="155"/>
                  </a:cubicBezTo>
                  <a:cubicBezTo>
                    <a:pt x="1906" y="238"/>
                    <a:pt x="1644" y="345"/>
                    <a:pt x="1394" y="500"/>
                  </a:cubicBezTo>
                  <a:cubicBezTo>
                    <a:pt x="1144" y="655"/>
                    <a:pt x="917" y="834"/>
                    <a:pt x="727" y="1012"/>
                  </a:cubicBezTo>
                  <a:cubicBezTo>
                    <a:pt x="548" y="1191"/>
                    <a:pt x="406" y="1369"/>
                    <a:pt x="298" y="1524"/>
                  </a:cubicBezTo>
                  <a:cubicBezTo>
                    <a:pt x="239" y="1607"/>
                    <a:pt x="203" y="1679"/>
                    <a:pt x="155" y="1750"/>
                  </a:cubicBezTo>
                  <a:cubicBezTo>
                    <a:pt x="120" y="1810"/>
                    <a:pt x="96" y="1869"/>
                    <a:pt x="72" y="1917"/>
                  </a:cubicBezTo>
                  <a:cubicBezTo>
                    <a:pt x="25" y="2012"/>
                    <a:pt x="1" y="2072"/>
                    <a:pt x="1" y="2072"/>
                  </a:cubicBezTo>
                  <a:cubicBezTo>
                    <a:pt x="1" y="2072"/>
                    <a:pt x="36" y="2024"/>
                    <a:pt x="108" y="1953"/>
                  </a:cubicBezTo>
                  <a:cubicBezTo>
                    <a:pt x="144" y="1905"/>
                    <a:pt x="191" y="1857"/>
                    <a:pt x="239" y="1810"/>
                  </a:cubicBezTo>
                  <a:cubicBezTo>
                    <a:pt x="298" y="1750"/>
                    <a:pt x="346" y="1691"/>
                    <a:pt x="417" y="1631"/>
                  </a:cubicBezTo>
                  <a:cubicBezTo>
                    <a:pt x="548" y="1500"/>
                    <a:pt x="715" y="1357"/>
                    <a:pt x="906" y="1203"/>
                  </a:cubicBezTo>
                  <a:cubicBezTo>
                    <a:pt x="1096" y="1060"/>
                    <a:pt x="1310" y="905"/>
                    <a:pt x="1549" y="762"/>
                  </a:cubicBezTo>
                  <a:cubicBezTo>
                    <a:pt x="1787" y="619"/>
                    <a:pt x="2025" y="500"/>
                    <a:pt x="2251" y="405"/>
                  </a:cubicBezTo>
                  <a:cubicBezTo>
                    <a:pt x="2465" y="310"/>
                    <a:pt x="2680" y="226"/>
                    <a:pt x="2846" y="167"/>
                  </a:cubicBezTo>
                  <a:cubicBezTo>
                    <a:pt x="2942" y="143"/>
                    <a:pt x="3025" y="119"/>
                    <a:pt x="3096" y="95"/>
                  </a:cubicBezTo>
                  <a:cubicBezTo>
                    <a:pt x="3168" y="83"/>
                    <a:pt x="3227" y="60"/>
                    <a:pt x="3275" y="60"/>
                  </a:cubicBezTo>
                  <a:cubicBezTo>
                    <a:pt x="3382" y="24"/>
                    <a:pt x="3442" y="12"/>
                    <a:pt x="3442" y="12"/>
                  </a:cubicBezTo>
                  <a:cubicBezTo>
                    <a:pt x="3442" y="12"/>
                    <a:pt x="3382" y="12"/>
                    <a:pt x="3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54"/>
            <p:cNvSpPr/>
            <p:nvPr/>
          </p:nvSpPr>
          <p:spPr>
            <a:xfrm>
              <a:off x="3028050" y="1143800"/>
              <a:ext cx="51225" cy="29125"/>
            </a:xfrm>
            <a:custGeom>
              <a:avLst/>
              <a:gdLst/>
              <a:ahLst/>
              <a:cxnLst/>
              <a:rect l="l" t="t" r="r" b="b"/>
              <a:pathLst>
                <a:path w="2049" h="1165" extrusionOk="0">
                  <a:moveTo>
                    <a:pt x="1840" y="0"/>
                  </a:moveTo>
                  <a:cubicBezTo>
                    <a:pt x="1795" y="0"/>
                    <a:pt x="1745" y="3"/>
                    <a:pt x="1691" y="9"/>
                  </a:cubicBezTo>
                  <a:cubicBezTo>
                    <a:pt x="1465" y="21"/>
                    <a:pt x="1143" y="81"/>
                    <a:pt x="834" y="259"/>
                  </a:cubicBezTo>
                  <a:cubicBezTo>
                    <a:pt x="536" y="426"/>
                    <a:pt x="310" y="664"/>
                    <a:pt x="179" y="843"/>
                  </a:cubicBezTo>
                  <a:cubicBezTo>
                    <a:pt x="119" y="938"/>
                    <a:pt x="72" y="1021"/>
                    <a:pt x="36" y="1081"/>
                  </a:cubicBezTo>
                  <a:cubicBezTo>
                    <a:pt x="12" y="1140"/>
                    <a:pt x="0" y="1164"/>
                    <a:pt x="0" y="1164"/>
                  </a:cubicBezTo>
                  <a:cubicBezTo>
                    <a:pt x="0" y="1164"/>
                    <a:pt x="24" y="1140"/>
                    <a:pt x="72" y="1105"/>
                  </a:cubicBezTo>
                  <a:cubicBezTo>
                    <a:pt x="131" y="1069"/>
                    <a:pt x="203" y="1021"/>
                    <a:pt x="286" y="962"/>
                  </a:cubicBezTo>
                  <a:cubicBezTo>
                    <a:pt x="465" y="831"/>
                    <a:pt x="715" y="676"/>
                    <a:pt x="989" y="521"/>
                  </a:cubicBezTo>
                  <a:cubicBezTo>
                    <a:pt x="1262" y="367"/>
                    <a:pt x="1524" y="236"/>
                    <a:pt x="1727" y="152"/>
                  </a:cubicBezTo>
                  <a:cubicBezTo>
                    <a:pt x="1822" y="116"/>
                    <a:pt x="1905" y="81"/>
                    <a:pt x="1965" y="57"/>
                  </a:cubicBezTo>
                  <a:cubicBezTo>
                    <a:pt x="2024" y="33"/>
                    <a:pt x="2048" y="21"/>
                    <a:pt x="2048" y="21"/>
                  </a:cubicBezTo>
                  <a:cubicBezTo>
                    <a:pt x="2048" y="21"/>
                    <a:pt x="2024" y="9"/>
                    <a:pt x="1953" y="9"/>
                  </a:cubicBezTo>
                  <a:cubicBezTo>
                    <a:pt x="1923" y="3"/>
                    <a:pt x="1884" y="0"/>
                    <a:pt x="1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54"/>
            <p:cNvSpPr/>
            <p:nvPr/>
          </p:nvSpPr>
          <p:spPr>
            <a:xfrm>
              <a:off x="3038750" y="1157925"/>
              <a:ext cx="32175" cy="17375"/>
            </a:xfrm>
            <a:custGeom>
              <a:avLst/>
              <a:gdLst/>
              <a:ahLst/>
              <a:cxnLst/>
              <a:rect l="l" t="t" r="r" b="b"/>
              <a:pathLst>
                <a:path w="1287" h="695" extrusionOk="0">
                  <a:moveTo>
                    <a:pt x="1221" y="1"/>
                  </a:moveTo>
                  <a:cubicBezTo>
                    <a:pt x="1180" y="1"/>
                    <a:pt x="1120" y="4"/>
                    <a:pt x="1049" y="16"/>
                  </a:cubicBezTo>
                  <a:cubicBezTo>
                    <a:pt x="918" y="28"/>
                    <a:pt x="727" y="75"/>
                    <a:pt x="549" y="171"/>
                  </a:cubicBezTo>
                  <a:cubicBezTo>
                    <a:pt x="370" y="278"/>
                    <a:pt x="227" y="409"/>
                    <a:pt x="144" y="516"/>
                  </a:cubicBezTo>
                  <a:cubicBezTo>
                    <a:pt x="49" y="611"/>
                    <a:pt x="1" y="694"/>
                    <a:pt x="1" y="694"/>
                  </a:cubicBezTo>
                  <a:cubicBezTo>
                    <a:pt x="1" y="694"/>
                    <a:pt x="96" y="683"/>
                    <a:pt x="227" y="635"/>
                  </a:cubicBezTo>
                  <a:cubicBezTo>
                    <a:pt x="358" y="599"/>
                    <a:pt x="525" y="540"/>
                    <a:pt x="691" y="444"/>
                  </a:cubicBezTo>
                  <a:cubicBezTo>
                    <a:pt x="870" y="349"/>
                    <a:pt x="1013" y="242"/>
                    <a:pt x="1120" y="159"/>
                  </a:cubicBezTo>
                  <a:cubicBezTo>
                    <a:pt x="1215" y="63"/>
                    <a:pt x="1287" y="4"/>
                    <a:pt x="1287" y="4"/>
                  </a:cubicBezTo>
                  <a:cubicBezTo>
                    <a:pt x="1287" y="4"/>
                    <a:pt x="1263" y="1"/>
                    <a:pt x="1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54"/>
            <p:cNvSpPr/>
            <p:nvPr/>
          </p:nvSpPr>
          <p:spPr>
            <a:xfrm>
              <a:off x="3105150" y="1147000"/>
              <a:ext cx="212550" cy="154800"/>
            </a:xfrm>
            <a:custGeom>
              <a:avLst/>
              <a:gdLst/>
              <a:ahLst/>
              <a:cxnLst/>
              <a:rect l="l" t="t" r="r" b="b"/>
              <a:pathLst>
                <a:path w="8502" h="6192" extrusionOk="0">
                  <a:moveTo>
                    <a:pt x="0" y="0"/>
                  </a:moveTo>
                  <a:cubicBezTo>
                    <a:pt x="0" y="0"/>
                    <a:pt x="12" y="36"/>
                    <a:pt x="36" y="108"/>
                  </a:cubicBezTo>
                  <a:cubicBezTo>
                    <a:pt x="60" y="191"/>
                    <a:pt x="107" y="298"/>
                    <a:pt x="191" y="417"/>
                  </a:cubicBezTo>
                  <a:cubicBezTo>
                    <a:pt x="357" y="667"/>
                    <a:pt x="702" y="965"/>
                    <a:pt x="1226" y="1108"/>
                  </a:cubicBezTo>
                  <a:cubicBezTo>
                    <a:pt x="1488" y="1179"/>
                    <a:pt x="1786" y="1215"/>
                    <a:pt x="2096" y="1239"/>
                  </a:cubicBezTo>
                  <a:cubicBezTo>
                    <a:pt x="2405" y="1262"/>
                    <a:pt x="2727" y="1286"/>
                    <a:pt x="3060" y="1334"/>
                  </a:cubicBezTo>
                  <a:cubicBezTo>
                    <a:pt x="3739" y="1417"/>
                    <a:pt x="4465" y="1596"/>
                    <a:pt x="5179" y="1917"/>
                  </a:cubicBezTo>
                  <a:cubicBezTo>
                    <a:pt x="5894" y="2239"/>
                    <a:pt x="6513" y="2655"/>
                    <a:pt x="6989" y="3132"/>
                  </a:cubicBezTo>
                  <a:cubicBezTo>
                    <a:pt x="7465" y="3608"/>
                    <a:pt x="7811" y="4120"/>
                    <a:pt x="8037" y="4584"/>
                  </a:cubicBezTo>
                  <a:cubicBezTo>
                    <a:pt x="8263" y="5049"/>
                    <a:pt x="8370" y="5465"/>
                    <a:pt x="8430" y="5751"/>
                  </a:cubicBezTo>
                  <a:cubicBezTo>
                    <a:pt x="8442" y="5823"/>
                    <a:pt x="8453" y="5882"/>
                    <a:pt x="8465" y="5942"/>
                  </a:cubicBezTo>
                  <a:cubicBezTo>
                    <a:pt x="8477" y="5989"/>
                    <a:pt x="8477" y="6037"/>
                    <a:pt x="8477" y="6073"/>
                  </a:cubicBezTo>
                  <a:cubicBezTo>
                    <a:pt x="8489" y="6156"/>
                    <a:pt x="8501" y="6192"/>
                    <a:pt x="8501" y="6192"/>
                  </a:cubicBezTo>
                  <a:cubicBezTo>
                    <a:pt x="8501" y="6192"/>
                    <a:pt x="8501" y="6156"/>
                    <a:pt x="8501" y="6073"/>
                  </a:cubicBezTo>
                  <a:cubicBezTo>
                    <a:pt x="8501" y="6037"/>
                    <a:pt x="8489" y="5989"/>
                    <a:pt x="8489" y="5930"/>
                  </a:cubicBezTo>
                  <a:cubicBezTo>
                    <a:pt x="8489" y="5882"/>
                    <a:pt x="8489" y="5811"/>
                    <a:pt x="8477" y="5739"/>
                  </a:cubicBezTo>
                  <a:cubicBezTo>
                    <a:pt x="8442" y="5453"/>
                    <a:pt x="8382" y="5025"/>
                    <a:pt x="8180" y="4525"/>
                  </a:cubicBezTo>
                  <a:cubicBezTo>
                    <a:pt x="7977" y="4037"/>
                    <a:pt x="7656" y="3477"/>
                    <a:pt x="7179" y="2953"/>
                  </a:cubicBezTo>
                  <a:cubicBezTo>
                    <a:pt x="6691" y="2429"/>
                    <a:pt x="6048" y="1965"/>
                    <a:pt x="5298" y="1632"/>
                  </a:cubicBezTo>
                  <a:cubicBezTo>
                    <a:pt x="4560" y="1310"/>
                    <a:pt x="3786" y="1131"/>
                    <a:pt x="3084" y="1072"/>
                  </a:cubicBezTo>
                  <a:cubicBezTo>
                    <a:pt x="2738" y="1036"/>
                    <a:pt x="2405" y="1036"/>
                    <a:pt x="2096" y="1024"/>
                  </a:cubicBezTo>
                  <a:cubicBezTo>
                    <a:pt x="1798" y="1024"/>
                    <a:pt x="1512" y="1001"/>
                    <a:pt x="1262" y="953"/>
                  </a:cubicBezTo>
                  <a:cubicBezTo>
                    <a:pt x="762" y="858"/>
                    <a:pt x="405" y="608"/>
                    <a:pt x="226" y="393"/>
                  </a:cubicBezTo>
                  <a:cubicBezTo>
                    <a:pt x="131" y="274"/>
                    <a:pt x="83" y="179"/>
                    <a:pt x="48" y="108"/>
                  </a:cubicBezTo>
                  <a:cubicBezTo>
                    <a:pt x="24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54"/>
            <p:cNvSpPr/>
            <p:nvPr/>
          </p:nvSpPr>
          <p:spPr>
            <a:xfrm>
              <a:off x="3104250" y="1106600"/>
              <a:ext cx="253325" cy="377375"/>
            </a:xfrm>
            <a:custGeom>
              <a:avLst/>
              <a:gdLst/>
              <a:ahLst/>
              <a:cxnLst/>
              <a:rect l="l" t="t" r="r" b="b"/>
              <a:pathLst>
                <a:path w="10133" h="15095" extrusionOk="0">
                  <a:moveTo>
                    <a:pt x="3329" y="0"/>
                  </a:moveTo>
                  <a:cubicBezTo>
                    <a:pt x="3228" y="0"/>
                    <a:pt x="3130" y="7"/>
                    <a:pt x="3036" y="21"/>
                  </a:cubicBezTo>
                  <a:cubicBezTo>
                    <a:pt x="2548" y="69"/>
                    <a:pt x="2132" y="200"/>
                    <a:pt x="1762" y="295"/>
                  </a:cubicBezTo>
                  <a:cubicBezTo>
                    <a:pt x="1405" y="402"/>
                    <a:pt x="1084" y="473"/>
                    <a:pt x="822" y="509"/>
                  </a:cubicBezTo>
                  <a:cubicBezTo>
                    <a:pt x="691" y="533"/>
                    <a:pt x="572" y="533"/>
                    <a:pt x="465" y="545"/>
                  </a:cubicBezTo>
                  <a:cubicBezTo>
                    <a:pt x="369" y="545"/>
                    <a:pt x="274" y="545"/>
                    <a:pt x="215" y="533"/>
                  </a:cubicBezTo>
                  <a:cubicBezTo>
                    <a:pt x="72" y="521"/>
                    <a:pt x="1" y="509"/>
                    <a:pt x="0" y="509"/>
                  </a:cubicBezTo>
                  <a:lnTo>
                    <a:pt x="0" y="509"/>
                  </a:lnTo>
                  <a:cubicBezTo>
                    <a:pt x="1" y="509"/>
                    <a:pt x="72" y="521"/>
                    <a:pt x="203" y="557"/>
                  </a:cubicBezTo>
                  <a:cubicBezTo>
                    <a:pt x="274" y="557"/>
                    <a:pt x="369" y="569"/>
                    <a:pt x="465" y="569"/>
                  </a:cubicBezTo>
                  <a:cubicBezTo>
                    <a:pt x="572" y="569"/>
                    <a:pt x="691" y="569"/>
                    <a:pt x="822" y="557"/>
                  </a:cubicBezTo>
                  <a:cubicBezTo>
                    <a:pt x="1096" y="533"/>
                    <a:pt x="1417" y="473"/>
                    <a:pt x="1786" y="390"/>
                  </a:cubicBezTo>
                  <a:cubicBezTo>
                    <a:pt x="2155" y="307"/>
                    <a:pt x="2584" y="200"/>
                    <a:pt x="3048" y="176"/>
                  </a:cubicBezTo>
                  <a:cubicBezTo>
                    <a:pt x="3112" y="169"/>
                    <a:pt x="3176" y="166"/>
                    <a:pt x="3240" y="166"/>
                  </a:cubicBezTo>
                  <a:cubicBezTo>
                    <a:pt x="3415" y="166"/>
                    <a:pt x="3592" y="188"/>
                    <a:pt x="3775" y="223"/>
                  </a:cubicBezTo>
                  <a:cubicBezTo>
                    <a:pt x="4013" y="283"/>
                    <a:pt x="4263" y="390"/>
                    <a:pt x="4489" y="521"/>
                  </a:cubicBezTo>
                  <a:cubicBezTo>
                    <a:pt x="4965" y="807"/>
                    <a:pt x="5394" y="1212"/>
                    <a:pt x="5858" y="1652"/>
                  </a:cubicBezTo>
                  <a:cubicBezTo>
                    <a:pt x="6311" y="2093"/>
                    <a:pt x="6787" y="2545"/>
                    <a:pt x="7239" y="3057"/>
                  </a:cubicBezTo>
                  <a:cubicBezTo>
                    <a:pt x="7692" y="3557"/>
                    <a:pt x="8120" y="4117"/>
                    <a:pt x="8442" y="4760"/>
                  </a:cubicBezTo>
                  <a:cubicBezTo>
                    <a:pt x="8775" y="5391"/>
                    <a:pt x="8990" y="6057"/>
                    <a:pt x="9132" y="6724"/>
                  </a:cubicBezTo>
                  <a:cubicBezTo>
                    <a:pt x="9287" y="7391"/>
                    <a:pt x="9371" y="8046"/>
                    <a:pt x="9442" y="8665"/>
                  </a:cubicBezTo>
                  <a:cubicBezTo>
                    <a:pt x="9573" y="9927"/>
                    <a:pt x="9692" y="11058"/>
                    <a:pt x="9787" y="12011"/>
                  </a:cubicBezTo>
                  <a:cubicBezTo>
                    <a:pt x="9990" y="13916"/>
                    <a:pt x="10133" y="15094"/>
                    <a:pt x="10133" y="15094"/>
                  </a:cubicBezTo>
                  <a:cubicBezTo>
                    <a:pt x="10133" y="15094"/>
                    <a:pt x="10073" y="13904"/>
                    <a:pt x="9942" y="11999"/>
                  </a:cubicBezTo>
                  <a:cubicBezTo>
                    <a:pt x="9871" y="11046"/>
                    <a:pt x="9799" y="9903"/>
                    <a:pt x="9704" y="8641"/>
                  </a:cubicBezTo>
                  <a:cubicBezTo>
                    <a:pt x="9644" y="8010"/>
                    <a:pt x="9561" y="7343"/>
                    <a:pt x="9430" y="6665"/>
                  </a:cubicBezTo>
                  <a:cubicBezTo>
                    <a:pt x="9275" y="5974"/>
                    <a:pt x="9061" y="5283"/>
                    <a:pt x="8716" y="4617"/>
                  </a:cubicBezTo>
                  <a:cubicBezTo>
                    <a:pt x="8382" y="3950"/>
                    <a:pt x="7930" y="3367"/>
                    <a:pt x="7454" y="2855"/>
                  </a:cubicBezTo>
                  <a:cubicBezTo>
                    <a:pt x="6989" y="2343"/>
                    <a:pt x="6501" y="1890"/>
                    <a:pt x="6025" y="1462"/>
                  </a:cubicBezTo>
                  <a:cubicBezTo>
                    <a:pt x="5561" y="1033"/>
                    <a:pt x="5108" y="616"/>
                    <a:pt x="4596" y="342"/>
                  </a:cubicBezTo>
                  <a:cubicBezTo>
                    <a:pt x="4346" y="200"/>
                    <a:pt x="4072" y="92"/>
                    <a:pt x="3810" y="45"/>
                  </a:cubicBezTo>
                  <a:cubicBezTo>
                    <a:pt x="3644" y="16"/>
                    <a:pt x="3483" y="0"/>
                    <a:pt x="3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54"/>
            <p:cNvSpPr/>
            <p:nvPr/>
          </p:nvSpPr>
          <p:spPr>
            <a:xfrm>
              <a:off x="3343275" y="1317850"/>
              <a:ext cx="99125" cy="467950"/>
            </a:xfrm>
            <a:custGeom>
              <a:avLst/>
              <a:gdLst/>
              <a:ahLst/>
              <a:cxnLst/>
              <a:rect l="l" t="t" r="r" b="b"/>
              <a:pathLst>
                <a:path w="3965" h="18718" extrusionOk="0">
                  <a:moveTo>
                    <a:pt x="0" y="1"/>
                  </a:moveTo>
                  <a:cubicBezTo>
                    <a:pt x="0" y="1"/>
                    <a:pt x="12" y="60"/>
                    <a:pt x="36" y="191"/>
                  </a:cubicBezTo>
                  <a:cubicBezTo>
                    <a:pt x="48" y="251"/>
                    <a:pt x="60" y="334"/>
                    <a:pt x="71" y="417"/>
                  </a:cubicBezTo>
                  <a:cubicBezTo>
                    <a:pt x="95" y="513"/>
                    <a:pt x="119" y="620"/>
                    <a:pt x="143" y="739"/>
                  </a:cubicBezTo>
                  <a:cubicBezTo>
                    <a:pt x="250" y="1215"/>
                    <a:pt x="476" y="1894"/>
                    <a:pt x="774" y="2703"/>
                  </a:cubicBezTo>
                  <a:cubicBezTo>
                    <a:pt x="929" y="3120"/>
                    <a:pt x="1107" y="3561"/>
                    <a:pt x="1274" y="4049"/>
                  </a:cubicBezTo>
                  <a:cubicBezTo>
                    <a:pt x="1345" y="4287"/>
                    <a:pt x="1441" y="4537"/>
                    <a:pt x="1500" y="4799"/>
                  </a:cubicBezTo>
                  <a:cubicBezTo>
                    <a:pt x="1572" y="5061"/>
                    <a:pt x="1655" y="5323"/>
                    <a:pt x="1703" y="5608"/>
                  </a:cubicBezTo>
                  <a:cubicBezTo>
                    <a:pt x="1953" y="6728"/>
                    <a:pt x="2096" y="7978"/>
                    <a:pt x="2203" y="9299"/>
                  </a:cubicBezTo>
                  <a:cubicBezTo>
                    <a:pt x="2310" y="10621"/>
                    <a:pt x="2405" y="11883"/>
                    <a:pt x="2572" y="13038"/>
                  </a:cubicBezTo>
                  <a:cubicBezTo>
                    <a:pt x="2738" y="14181"/>
                    <a:pt x="2988" y="15205"/>
                    <a:pt x="3298" y="16026"/>
                  </a:cubicBezTo>
                  <a:cubicBezTo>
                    <a:pt x="3429" y="16443"/>
                    <a:pt x="3608" y="16800"/>
                    <a:pt x="3715" y="17122"/>
                  </a:cubicBezTo>
                  <a:cubicBezTo>
                    <a:pt x="3834" y="17443"/>
                    <a:pt x="3893" y="17741"/>
                    <a:pt x="3917" y="17979"/>
                  </a:cubicBezTo>
                  <a:cubicBezTo>
                    <a:pt x="3929" y="18217"/>
                    <a:pt x="3917" y="18408"/>
                    <a:pt x="3881" y="18527"/>
                  </a:cubicBezTo>
                  <a:cubicBezTo>
                    <a:pt x="3870" y="18598"/>
                    <a:pt x="3846" y="18634"/>
                    <a:pt x="3834" y="18670"/>
                  </a:cubicBezTo>
                  <a:cubicBezTo>
                    <a:pt x="3834" y="18705"/>
                    <a:pt x="3822" y="18717"/>
                    <a:pt x="3822" y="18717"/>
                  </a:cubicBezTo>
                  <a:cubicBezTo>
                    <a:pt x="3822" y="18717"/>
                    <a:pt x="3834" y="18705"/>
                    <a:pt x="3846" y="18670"/>
                  </a:cubicBezTo>
                  <a:cubicBezTo>
                    <a:pt x="3858" y="18646"/>
                    <a:pt x="3881" y="18598"/>
                    <a:pt x="3893" y="18539"/>
                  </a:cubicBezTo>
                  <a:cubicBezTo>
                    <a:pt x="3929" y="18408"/>
                    <a:pt x="3965" y="18217"/>
                    <a:pt x="3965" y="17979"/>
                  </a:cubicBezTo>
                  <a:cubicBezTo>
                    <a:pt x="3953" y="17729"/>
                    <a:pt x="3905" y="17431"/>
                    <a:pt x="3810" y="17098"/>
                  </a:cubicBezTo>
                  <a:cubicBezTo>
                    <a:pt x="3715" y="16753"/>
                    <a:pt x="3560" y="16395"/>
                    <a:pt x="3441" y="15979"/>
                  </a:cubicBezTo>
                  <a:cubicBezTo>
                    <a:pt x="3179" y="15145"/>
                    <a:pt x="2965" y="14133"/>
                    <a:pt x="2834" y="13002"/>
                  </a:cubicBezTo>
                  <a:cubicBezTo>
                    <a:pt x="2691" y="11859"/>
                    <a:pt x="2619" y="10597"/>
                    <a:pt x="2512" y="9276"/>
                  </a:cubicBezTo>
                  <a:cubicBezTo>
                    <a:pt x="2405" y="7942"/>
                    <a:pt x="2238" y="6680"/>
                    <a:pt x="1953" y="5549"/>
                  </a:cubicBezTo>
                  <a:cubicBezTo>
                    <a:pt x="1893" y="5263"/>
                    <a:pt x="1810" y="4989"/>
                    <a:pt x="1726" y="4727"/>
                  </a:cubicBezTo>
                  <a:cubicBezTo>
                    <a:pt x="1655" y="4465"/>
                    <a:pt x="1560" y="4215"/>
                    <a:pt x="1464" y="3977"/>
                  </a:cubicBezTo>
                  <a:cubicBezTo>
                    <a:pt x="1286" y="3489"/>
                    <a:pt x="1095" y="3049"/>
                    <a:pt x="917" y="2656"/>
                  </a:cubicBezTo>
                  <a:cubicBezTo>
                    <a:pt x="583" y="1846"/>
                    <a:pt x="321" y="1191"/>
                    <a:pt x="191" y="727"/>
                  </a:cubicBezTo>
                  <a:cubicBezTo>
                    <a:pt x="155" y="608"/>
                    <a:pt x="131" y="513"/>
                    <a:pt x="107" y="417"/>
                  </a:cubicBezTo>
                  <a:cubicBezTo>
                    <a:pt x="83" y="322"/>
                    <a:pt x="60" y="251"/>
                    <a:pt x="48" y="191"/>
                  </a:cubicBezTo>
                  <a:cubicBezTo>
                    <a:pt x="24" y="60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54"/>
            <p:cNvSpPr/>
            <p:nvPr/>
          </p:nvSpPr>
          <p:spPr>
            <a:xfrm>
              <a:off x="3117650" y="1127350"/>
              <a:ext cx="144975" cy="54200"/>
            </a:xfrm>
            <a:custGeom>
              <a:avLst/>
              <a:gdLst/>
              <a:ahLst/>
              <a:cxnLst/>
              <a:rect l="l" t="t" r="r" b="b"/>
              <a:pathLst>
                <a:path w="5799" h="2168" extrusionOk="0">
                  <a:moveTo>
                    <a:pt x="1953" y="1"/>
                  </a:moveTo>
                  <a:cubicBezTo>
                    <a:pt x="1560" y="1"/>
                    <a:pt x="1226" y="24"/>
                    <a:pt x="929" y="36"/>
                  </a:cubicBezTo>
                  <a:cubicBezTo>
                    <a:pt x="357" y="72"/>
                    <a:pt x="0" y="108"/>
                    <a:pt x="0" y="108"/>
                  </a:cubicBezTo>
                  <a:cubicBezTo>
                    <a:pt x="0" y="108"/>
                    <a:pt x="357" y="143"/>
                    <a:pt x="929" y="191"/>
                  </a:cubicBezTo>
                  <a:cubicBezTo>
                    <a:pt x="1215" y="215"/>
                    <a:pt x="1560" y="239"/>
                    <a:pt x="1941" y="263"/>
                  </a:cubicBezTo>
                  <a:cubicBezTo>
                    <a:pt x="2310" y="286"/>
                    <a:pt x="2715" y="358"/>
                    <a:pt x="3084" y="536"/>
                  </a:cubicBezTo>
                  <a:cubicBezTo>
                    <a:pt x="3465" y="715"/>
                    <a:pt x="3798" y="965"/>
                    <a:pt x="4096" y="1191"/>
                  </a:cubicBezTo>
                  <a:cubicBezTo>
                    <a:pt x="4405" y="1417"/>
                    <a:pt x="4679" y="1632"/>
                    <a:pt x="4929" y="1787"/>
                  </a:cubicBezTo>
                  <a:cubicBezTo>
                    <a:pt x="5179" y="1941"/>
                    <a:pt x="5394" y="2037"/>
                    <a:pt x="5548" y="2096"/>
                  </a:cubicBezTo>
                  <a:cubicBezTo>
                    <a:pt x="5703" y="2144"/>
                    <a:pt x="5798" y="2168"/>
                    <a:pt x="5798" y="2168"/>
                  </a:cubicBezTo>
                  <a:cubicBezTo>
                    <a:pt x="5798" y="2168"/>
                    <a:pt x="5715" y="2120"/>
                    <a:pt x="5572" y="2048"/>
                  </a:cubicBezTo>
                  <a:cubicBezTo>
                    <a:pt x="5429" y="1965"/>
                    <a:pt x="5239" y="1834"/>
                    <a:pt x="5025" y="1656"/>
                  </a:cubicBezTo>
                  <a:cubicBezTo>
                    <a:pt x="4798" y="1477"/>
                    <a:pt x="4548" y="1239"/>
                    <a:pt x="4263" y="989"/>
                  </a:cubicBezTo>
                  <a:cubicBezTo>
                    <a:pt x="3977" y="739"/>
                    <a:pt x="3643" y="453"/>
                    <a:pt x="3215" y="263"/>
                  </a:cubicBezTo>
                  <a:cubicBezTo>
                    <a:pt x="3012" y="155"/>
                    <a:pt x="2786" y="84"/>
                    <a:pt x="2572" y="48"/>
                  </a:cubicBezTo>
                  <a:cubicBezTo>
                    <a:pt x="2358" y="12"/>
                    <a:pt x="2143" y="1"/>
                    <a:pt x="19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54"/>
            <p:cNvSpPr/>
            <p:nvPr/>
          </p:nvSpPr>
          <p:spPr>
            <a:xfrm>
              <a:off x="3267950" y="1195525"/>
              <a:ext cx="47350" cy="57175"/>
            </a:xfrm>
            <a:custGeom>
              <a:avLst/>
              <a:gdLst/>
              <a:ahLst/>
              <a:cxnLst/>
              <a:rect l="l" t="t" r="r" b="b"/>
              <a:pathLst>
                <a:path w="1894" h="2287" extrusionOk="0">
                  <a:moveTo>
                    <a:pt x="1" y="0"/>
                  </a:moveTo>
                  <a:cubicBezTo>
                    <a:pt x="1" y="0"/>
                    <a:pt x="25" y="24"/>
                    <a:pt x="84" y="72"/>
                  </a:cubicBezTo>
                  <a:cubicBezTo>
                    <a:pt x="144" y="131"/>
                    <a:pt x="227" y="203"/>
                    <a:pt x="322" y="298"/>
                  </a:cubicBezTo>
                  <a:cubicBezTo>
                    <a:pt x="513" y="488"/>
                    <a:pt x="751" y="774"/>
                    <a:pt x="1025" y="1084"/>
                  </a:cubicBezTo>
                  <a:cubicBezTo>
                    <a:pt x="1299" y="1405"/>
                    <a:pt x="1572" y="1655"/>
                    <a:pt x="1703" y="1881"/>
                  </a:cubicBezTo>
                  <a:cubicBezTo>
                    <a:pt x="1775" y="1988"/>
                    <a:pt x="1810" y="2096"/>
                    <a:pt x="1834" y="2167"/>
                  </a:cubicBezTo>
                  <a:cubicBezTo>
                    <a:pt x="1846" y="2203"/>
                    <a:pt x="1846" y="2238"/>
                    <a:pt x="1846" y="2250"/>
                  </a:cubicBezTo>
                  <a:cubicBezTo>
                    <a:pt x="1858" y="2274"/>
                    <a:pt x="1858" y="2286"/>
                    <a:pt x="1858" y="2286"/>
                  </a:cubicBezTo>
                  <a:cubicBezTo>
                    <a:pt x="1858" y="2286"/>
                    <a:pt x="1858" y="2274"/>
                    <a:pt x="1870" y="2262"/>
                  </a:cubicBezTo>
                  <a:cubicBezTo>
                    <a:pt x="1870" y="2238"/>
                    <a:pt x="1882" y="2203"/>
                    <a:pt x="1882" y="2167"/>
                  </a:cubicBezTo>
                  <a:cubicBezTo>
                    <a:pt x="1894" y="2084"/>
                    <a:pt x="1894" y="1965"/>
                    <a:pt x="1846" y="1822"/>
                  </a:cubicBezTo>
                  <a:cubicBezTo>
                    <a:pt x="1810" y="1679"/>
                    <a:pt x="1727" y="1524"/>
                    <a:pt x="1632" y="1357"/>
                  </a:cubicBezTo>
                  <a:cubicBezTo>
                    <a:pt x="1525" y="1203"/>
                    <a:pt x="1394" y="1048"/>
                    <a:pt x="1263" y="881"/>
                  </a:cubicBezTo>
                  <a:cubicBezTo>
                    <a:pt x="977" y="560"/>
                    <a:pt x="667" y="310"/>
                    <a:pt x="417" y="179"/>
                  </a:cubicBezTo>
                  <a:cubicBezTo>
                    <a:pt x="298" y="107"/>
                    <a:pt x="191" y="60"/>
                    <a:pt x="108" y="36"/>
                  </a:cubicBezTo>
                  <a:cubicBezTo>
                    <a:pt x="36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54"/>
            <p:cNvSpPr/>
            <p:nvPr/>
          </p:nvSpPr>
          <p:spPr>
            <a:xfrm>
              <a:off x="3330750" y="1376775"/>
              <a:ext cx="38725" cy="285200"/>
            </a:xfrm>
            <a:custGeom>
              <a:avLst/>
              <a:gdLst/>
              <a:ahLst/>
              <a:cxnLst/>
              <a:rect l="l" t="t" r="r" b="b"/>
              <a:pathLst>
                <a:path w="1549" h="11408" extrusionOk="0">
                  <a:moveTo>
                    <a:pt x="37" y="1"/>
                  </a:moveTo>
                  <a:cubicBezTo>
                    <a:pt x="37" y="1"/>
                    <a:pt x="25" y="37"/>
                    <a:pt x="25" y="120"/>
                  </a:cubicBezTo>
                  <a:cubicBezTo>
                    <a:pt x="25" y="191"/>
                    <a:pt x="1" y="311"/>
                    <a:pt x="13" y="453"/>
                  </a:cubicBezTo>
                  <a:cubicBezTo>
                    <a:pt x="1" y="751"/>
                    <a:pt x="25" y="1180"/>
                    <a:pt x="108" y="1704"/>
                  </a:cubicBezTo>
                  <a:cubicBezTo>
                    <a:pt x="191" y="2227"/>
                    <a:pt x="346" y="2835"/>
                    <a:pt x="513" y="3501"/>
                  </a:cubicBezTo>
                  <a:cubicBezTo>
                    <a:pt x="680" y="4168"/>
                    <a:pt x="870" y="4906"/>
                    <a:pt x="942" y="5692"/>
                  </a:cubicBezTo>
                  <a:cubicBezTo>
                    <a:pt x="1013" y="6466"/>
                    <a:pt x="977" y="7228"/>
                    <a:pt x="977" y="7919"/>
                  </a:cubicBezTo>
                  <a:cubicBezTo>
                    <a:pt x="977" y="8621"/>
                    <a:pt x="1001" y="9252"/>
                    <a:pt x="1073" y="9776"/>
                  </a:cubicBezTo>
                  <a:cubicBezTo>
                    <a:pt x="1144" y="10300"/>
                    <a:pt x="1263" y="10717"/>
                    <a:pt x="1370" y="10990"/>
                  </a:cubicBezTo>
                  <a:cubicBezTo>
                    <a:pt x="1418" y="11121"/>
                    <a:pt x="1477" y="11229"/>
                    <a:pt x="1501" y="11300"/>
                  </a:cubicBezTo>
                  <a:cubicBezTo>
                    <a:pt x="1537" y="11371"/>
                    <a:pt x="1549" y="11407"/>
                    <a:pt x="1549" y="11407"/>
                  </a:cubicBezTo>
                  <a:cubicBezTo>
                    <a:pt x="1549" y="11407"/>
                    <a:pt x="1537" y="11371"/>
                    <a:pt x="1513" y="11288"/>
                  </a:cubicBezTo>
                  <a:cubicBezTo>
                    <a:pt x="1501" y="11217"/>
                    <a:pt x="1454" y="11109"/>
                    <a:pt x="1418" y="10967"/>
                  </a:cubicBezTo>
                  <a:cubicBezTo>
                    <a:pt x="1334" y="10693"/>
                    <a:pt x="1263" y="10276"/>
                    <a:pt x="1227" y="9752"/>
                  </a:cubicBezTo>
                  <a:cubicBezTo>
                    <a:pt x="1192" y="9240"/>
                    <a:pt x="1203" y="8621"/>
                    <a:pt x="1239" y="7931"/>
                  </a:cubicBezTo>
                  <a:cubicBezTo>
                    <a:pt x="1263" y="7240"/>
                    <a:pt x="1323" y="6466"/>
                    <a:pt x="1251" y="5656"/>
                  </a:cubicBezTo>
                  <a:cubicBezTo>
                    <a:pt x="1180" y="4847"/>
                    <a:pt x="965" y="4097"/>
                    <a:pt x="763" y="3430"/>
                  </a:cubicBezTo>
                  <a:cubicBezTo>
                    <a:pt x="572" y="2763"/>
                    <a:pt x="382" y="2180"/>
                    <a:pt x="263" y="1668"/>
                  </a:cubicBezTo>
                  <a:cubicBezTo>
                    <a:pt x="144" y="1168"/>
                    <a:pt x="72" y="751"/>
                    <a:pt x="60" y="453"/>
                  </a:cubicBezTo>
                  <a:cubicBezTo>
                    <a:pt x="37" y="311"/>
                    <a:pt x="49" y="191"/>
                    <a:pt x="37" y="120"/>
                  </a:cubicBezTo>
                  <a:cubicBezTo>
                    <a:pt x="37" y="37"/>
                    <a:pt x="37" y="1"/>
                    <a:pt x="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54"/>
            <p:cNvSpPr/>
            <p:nvPr/>
          </p:nvSpPr>
          <p:spPr>
            <a:xfrm>
              <a:off x="3289675" y="1551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 w="7450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54"/>
            <p:cNvSpPr/>
            <p:nvPr/>
          </p:nvSpPr>
          <p:spPr>
            <a:xfrm>
              <a:off x="3250400" y="1591400"/>
              <a:ext cx="62650" cy="248950"/>
            </a:xfrm>
            <a:custGeom>
              <a:avLst/>
              <a:gdLst/>
              <a:ahLst/>
              <a:cxnLst/>
              <a:rect l="l" t="t" r="r" b="b"/>
              <a:pathLst>
                <a:path w="2506" h="9958" extrusionOk="0">
                  <a:moveTo>
                    <a:pt x="322" y="0"/>
                  </a:moveTo>
                  <a:cubicBezTo>
                    <a:pt x="322" y="1"/>
                    <a:pt x="286" y="143"/>
                    <a:pt x="215" y="393"/>
                  </a:cubicBezTo>
                  <a:cubicBezTo>
                    <a:pt x="191" y="512"/>
                    <a:pt x="167" y="679"/>
                    <a:pt x="131" y="858"/>
                  </a:cubicBezTo>
                  <a:cubicBezTo>
                    <a:pt x="119" y="953"/>
                    <a:pt x="107" y="1048"/>
                    <a:pt x="96" y="1155"/>
                  </a:cubicBezTo>
                  <a:cubicBezTo>
                    <a:pt x="84" y="1251"/>
                    <a:pt x="72" y="1370"/>
                    <a:pt x="72" y="1489"/>
                  </a:cubicBezTo>
                  <a:cubicBezTo>
                    <a:pt x="0" y="2417"/>
                    <a:pt x="131" y="3727"/>
                    <a:pt x="512" y="5108"/>
                  </a:cubicBezTo>
                  <a:cubicBezTo>
                    <a:pt x="703" y="5799"/>
                    <a:pt x="929" y="6430"/>
                    <a:pt x="1155" y="7001"/>
                  </a:cubicBezTo>
                  <a:cubicBezTo>
                    <a:pt x="1393" y="7585"/>
                    <a:pt x="1953" y="9418"/>
                    <a:pt x="2120" y="9847"/>
                  </a:cubicBezTo>
                  <a:cubicBezTo>
                    <a:pt x="2120" y="9918"/>
                    <a:pt x="2120" y="9954"/>
                    <a:pt x="2120" y="9954"/>
                  </a:cubicBezTo>
                  <a:cubicBezTo>
                    <a:pt x="2120" y="9954"/>
                    <a:pt x="2128" y="9928"/>
                    <a:pt x="2131" y="9877"/>
                  </a:cubicBezTo>
                  <a:lnTo>
                    <a:pt x="2131" y="9877"/>
                  </a:lnTo>
                  <a:cubicBezTo>
                    <a:pt x="2152" y="9934"/>
                    <a:pt x="2164" y="9957"/>
                    <a:pt x="2169" y="9957"/>
                  </a:cubicBezTo>
                  <a:cubicBezTo>
                    <a:pt x="2177" y="9957"/>
                    <a:pt x="2171" y="9914"/>
                    <a:pt x="2160" y="9854"/>
                  </a:cubicBezTo>
                  <a:lnTo>
                    <a:pt x="2160" y="9854"/>
                  </a:lnTo>
                  <a:cubicBezTo>
                    <a:pt x="2204" y="9864"/>
                    <a:pt x="2293" y="9880"/>
                    <a:pt x="2368" y="9880"/>
                  </a:cubicBezTo>
                  <a:cubicBezTo>
                    <a:pt x="2443" y="9880"/>
                    <a:pt x="2505" y="9864"/>
                    <a:pt x="2501" y="9811"/>
                  </a:cubicBezTo>
                  <a:cubicBezTo>
                    <a:pt x="2489" y="9549"/>
                    <a:pt x="2060" y="8906"/>
                    <a:pt x="1929" y="8454"/>
                  </a:cubicBezTo>
                  <a:cubicBezTo>
                    <a:pt x="1798" y="8001"/>
                    <a:pt x="1608" y="7489"/>
                    <a:pt x="1405" y="6906"/>
                  </a:cubicBezTo>
                  <a:cubicBezTo>
                    <a:pt x="1203" y="6334"/>
                    <a:pt x="1000" y="5692"/>
                    <a:pt x="810" y="5025"/>
                  </a:cubicBezTo>
                  <a:cubicBezTo>
                    <a:pt x="429" y="3667"/>
                    <a:pt x="238" y="2405"/>
                    <a:pt x="226" y="1489"/>
                  </a:cubicBezTo>
                  <a:cubicBezTo>
                    <a:pt x="215" y="1370"/>
                    <a:pt x="215" y="1262"/>
                    <a:pt x="215" y="1155"/>
                  </a:cubicBezTo>
                  <a:cubicBezTo>
                    <a:pt x="226" y="1060"/>
                    <a:pt x="215" y="965"/>
                    <a:pt x="226" y="870"/>
                  </a:cubicBezTo>
                  <a:cubicBezTo>
                    <a:pt x="238" y="691"/>
                    <a:pt x="250" y="524"/>
                    <a:pt x="262" y="405"/>
                  </a:cubicBezTo>
                  <a:cubicBezTo>
                    <a:pt x="298" y="143"/>
                    <a:pt x="322" y="1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54"/>
            <p:cNvSpPr/>
            <p:nvPr/>
          </p:nvSpPr>
          <p:spPr>
            <a:xfrm>
              <a:off x="3023275" y="1580675"/>
              <a:ext cx="13725" cy="135175"/>
            </a:xfrm>
            <a:custGeom>
              <a:avLst/>
              <a:gdLst/>
              <a:ahLst/>
              <a:cxnLst/>
              <a:rect l="l" t="t" r="r" b="b"/>
              <a:pathLst>
                <a:path w="549" h="5407" extrusionOk="0">
                  <a:moveTo>
                    <a:pt x="1" y="1"/>
                  </a:moveTo>
                  <a:cubicBezTo>
                    <a:pt x="1" y="1"/>
                    <a:pt x="37" y="310"/>
                    <a:pt x="84" y="798"/>
                  </a:cubicBezTo>
                  <a:cubicBezTo>
                    <a:pt x="132" y="1287"/>
                    <a:pt x="179" y="1953"/>
                    <a:pt x="215" y="2703"/>
                  </a:cubicBezTo>
                  <a:cubicBezTo>
                    <a:pt x="239" y="3442"/>
                    <a:pt x="239" y="4120"/>
                    <a:pt x="227" y="4608"/>
                  </a:cubicBezTo>
                  <a:cubicBezTo>
                    <a:pt x="203" y="5109"/>
                    <a:pt x="203" y="5406"/>
                    <a:pt x="203" y="5406"/>
                  </a:cubicBezTo>
                  <a:cubicBezTo>
                    <a:pt x="203" y="5406"/>
                    <a:pt x="215" y="5335"/>
                    <a:pt x="251" y="5204"/>
                  </a:cubicBezTo>
                  <a:cubicBezTo>
                    <a:pt x="287" y="5073"/>
                    <a:pt x="334" y="4870"/>
                    <a:pt x="382" y="4632"/>
                  </a:cubicBezTo>
                  <a:cubicBezTo>
                    <a:pt x="465" y="4132"/>
                    <a:pt x="548" y="3442"/>
                    <a:pt x="525" y="2680"/>
                  </a:cubicBezTo>
                  <a:cubicBezTo>
                    <a:pt x="489" y="1918"/>
                    <a:pt x="358" y="1239"/>
                    <a:pt x="239" y="763"/>
                  </a:cubicBezTo>
                  <a:cubicBezTo>
                    <a:pt x="167" y="525"/>
                    <a:pt x="108" y="334"/>
                    <a:pt x="72" y="203"/>
                  </a:cubicBezTo>
                  <a:cubicBezTo>
                    <a:pt x="25" y="7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54"/>
            <p:cNvSpPr/>
            <p:nvPr/>
          </p:nvSpPr>
          <p:spPr>
            <a:xfrm>
              <a:off x="3102150" y="1155625"/>
              <a:ext cx="52125" cy="43200"/>
            </a:xfrm>
            <a:custGeom>
              <a:avLst/>
              <a:gdLst/>
              <a:ahLst/>
              <a:cxnLst/>
              <a:rect l="l" t="t" r="r" b="b"/>
              <a:pathLst>
                <a:path w="2085" h="1728" extrusionOk="0">
                  <a:moveTo>
                    <a:pt x="13" y="1"/>
                  </a:moveTo>
                  <a:cubicBezTo>
                    <a:pt x="13" y="1"/>
                    <a:pt x="1" y="36"/>
                    <a:pt x="13" y="108"/>
                  </a:cubicBezTo>
                  <a:cubicBezTo>
                    <a:pt x="25" y="179"/>
                    <a:pt x="60" y="275"/>
                    <a:pt x="132" y="382"/>
                  </a:cubicBezTo>
                  <a:cubicBezTo>
                    <a:pt x="287" y="596"/>
                    <a:pt x="525" y="858"/>
                    <a:pt x="834" y="1096"/>
                  </a:cubicBezTo>
                  <a:cubicBezTo>
                    <a:pt x="1144" y="1334"/>
                    <a:pt x="1465" y="1489"/>
                    <a:pt x="1704" y="1584"/>
                  </a:cubicBezTo>
                  <a:cubicBezTo>
                    <a:pt x="1942" y="1679"/>
                    <a:pt x="2085" y="1727"/>
                    <a:pt x="2085" y="1727"/>
                  </a:cubicBezTo>
                  <a:cubicBezTo>
                    <a:pt x="2085" y="1727"/>
                    <a:pt x="1942" y="1656"/>
                    <a:pt x="1727" y="1537"/>
                  </a:cubicBezTo>
                  <a:cubicBezTo>
                    <a:pt x="1501" y="1418"/>
                    <a:pt x="1203" y="1239"/>
                    <a:pt x="906" y="1001"/>
                  </a:cubicBezTo>
                  <a:cubicBezTo>
                    <a:pt x="608" y="775"/>
                    <a:pt x="346" y="536"/>
                    <a:pt x="180" y="358"/>
                  </a:cubicBezTo>
                  <a:cubicBezTo>
                    <a:pt x="96" y="263"/>
                    <a:pt x="49" y="167"/>
                    <a:pt x="37" y="108"/>
                  </a:cubicBezTo>
                  <a:cubicBezTo>
                    <a:pt x="13" y="36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54"/>
            <p:cNvSpPr/>
            <p:nvPr/>
          </p:nvSpPr>
          <p:spPr>
            <a:xfrm>
              <a:off x="3100975" y="1163075"/>
              <a:ext cx="19075" cy="26800"/>
            </a:xfrm>
            <a:custGeom>
              <a:avLst/>
              <a:gdLst/>
              <a:ahLst/>
              <a:cxnLst/>
              <a:rect l="l" t="t" r="r" b="b"/>
              <a:pathLst>
                <a:path w="763" h="1072" extrusionOk="0">
                  <a:moveTo>
                    <a:pt x="0" y="0"/>
                  </a:moveTo>
                  <a:cubicBezTo>
                    <a:pt x="0" y="0"/>
                    <a:pt x="12" y="84"/>
                    <a:pt x="48" y="191"/>
                  </a:cubicBezTo>
                  <a:cubicBezTo>
                    <a:pt x="84" y="310"/>
                    <a:pt x="155" y="465"/>
                    <a:pt x="262" y="619"/>
                  </a:cubicBezTo>
                  <a:cubicBezTo>
                    <a:pt x="381" y="774"/>
                    <a:pt x="500" y="893"/>
                    <a:pt x="596" y="965"/>
                  </a:cubicBezTo>
                  <a:cubicBezTo>
                    <a:pt x="703" y="1036"/>
                    <a:pt x="762" y="1072"/>
                    <a:pt x="762" y="1072"/>
                  </a:cubicBezTo>
                  <a:cubicBezTo>
                    <a:pt x="762" y="1072"/>
                    <a:pt x="715" y="1012"/>
                    <a:pt x="643" y="917"/>
                  </a:cubicBezTo>
                  <a:cubicBezTo>
                    <a:pt x="560" y="822"/>
                    <a:pt x="465" y="703"/>
                    <a:pt x="358" y="548"/>
                  </a:cubicBezTo>
                  <a:cubicBezTo>
                    <a:pt x="262" y="405"/>
                    <a:pt x="167" y="274"/>
                    <a:pt x="107" y="167"/>
                  </a:cubicBezTo>
                  <a:cubicBezTo>
                    <a:pt x="36" y="7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54"/>
            <p:cNvSpPr/>
            <p:nvPr/>
          </p:nvSpPr>
          <p:spPr>
            <a:xfrm>
              <a:off x="3073875" y="1090675"/>
              <a:ext cx="252150" cy="136725"/>
            </a:xfrm>
            <a:custGeom>
              <a:avLst/>
              <a:gdLst/>
              <a:ahLst/>
              <a:cxnLst/>
              <a:rect l="l" t="t" r="r" b="b"/>
              <a:pathLst>
                <a:path w="10086" h="5469" extrusionOk="0">
                  <a:moveTo>
                    <a:pt x="3952" y="0"/>
                  </a:moveTo>
                  <a:cubicBezTo>
                    <a:pt x="3888" y="0"/>
                    <a:pt x="3825" y="1"/>
                    <a:pt x="3763" y="3"/>
                  </a:cubicBezTo>
                  <a:cubicBezTo>
                    <a:pt x="3370" y="15"/>
                    <a:pt x="3001" y="75"/>
                    <a:pt x="2668" y="146"/>
                  </a:cubicBezTo>
                  <a:cubicBezTo>
                    <a:pt x="2334" y="217"/>
                    <a:pt x="2025" y="301"/>
                    <a:pt x="1739" y="396"/>
                  </a:cubicBezTo>
                  <a:cubicBezTo>
                    <a:pt x="1191" y="575"/>
                    <a:pt x="763" y="753"/>
                    <a:pt x="465" y="884"/>
                  </a:cubicBezTo>
                  <a:cubicBezTo>
                    <a:pt x="168" y="1015"/>
                    <a:pt x="1" y="1098"/>
                    <a:pt x="1" y="1098"/>
                  </a:cubicBezTo>
                  <a:cubicBezTo>
                    <a:pt x="1" y="1098"/>
                    <a:pt x="168" y="1039"/>
                    <a:pt x="477" y="932"/>
                  </a:cubicBezTo>
                  <a:cubicBezTo>
                    <a:pt x="787" y="825"/>
                    <a:pt x="1227" y="682"/>
                    <a:pt x="1787" y="539"/>
                  </a:cubicBezTo>
                  <a:cubicBezTo>
                    <a:pt x="2061" y="467"/>
                    <a:pt x="2370" y="396"/>
                    <a:pt x="2704" y="348"/>
                  </a:cubicBezTo>
                  <a:cubicBezTo>
                    <a:pt x="3002" y="306"/>
                    <a:pt x="3319" y="263"/>
                    <a:pt x="3647" y="263"/>
                  </a:cubicBezTo>
                  <a:cubicBezTo>
                    <a:pt x="3685" y="263"/>
                    <a:pt x="3724" y="264"/>
                    <a:pt x="3763" y="265"/>
                  </a:cubicBezTo>
                  <a:cubicBezTo>
                    <a:pt x="4144" y="265"/>
                    <a:pt x="4537" y="301"/>
                    <a:pt x="4918" y="384"/>
                  </a:cubicBezTo>
                  <a:cubicBezTo>
                    <a:pt x="5311" y="479"/>
                    <a:pt x="5704" y="634"/>
                    <a:pt x="6085" y="837"/>
                  </a:cubicBezTo>
                  <a:cubicBezTo>
                    <a:pt x="6847" y="1241"/>
                    <a:pt x="7466" y="1801"/>
                    <a:pt x="8002" y="2325"/>
                  </a:cubicBezTo>
                  <a:cubicBezTo>
                    <a:pt x="8276" y="2599"/>
                    <a:pt x="8514" y="2861"/>
                    <a:pt x="8740" y="3111"/>
                  </a:cubicBezTo>
                  <a:cubicBezTo>
                    <a:pt x="8966" y="3361"/>
                    <a:pt x="9169" y="3599"/>
                    <a:pt x="9312" y="3849"/>
                  </a:cubicBezTo>
                  <a:cubicBezTo>
                    <a:pt x="9454" y="4087"/>
                    <a:pt x="9514" y="4337"/>
                    <a:pt x="9573" y="4563"/>
                  </a:cubicBezTo>
                  <a:cubicBezTo>
                    <a:pt x="9633" y="4778"/>
                    <a:pt x="9681" y="4980"/>
                    <a:pt x="9764" y="5123"/>
                  </a:cubicBezTo>
                  <a:cubicBezTo>
                    <a:pt x="9835" y="5266"/>
                    <a:pt x="9931" y="5361"/>
                    <a:pt x="10002" y="5420"/>
                  </a:cubicBezTo>
                  <a:cubicBezTo>
                    <a:pt x="10026" y="5444"/>
                    <a:pt x="10062" y="5456"/>
                    <a:pt x="10085" y="5468"/>
                  </a:cubicBezTo>
                  <a:cubicBezTo>
                    <a:pt x="10062" y="5456"/>
                    <a:pt x="10038" y="5432"/>
                    <a:pt x="10002" y="5409"/>
                  </a:cubicBezTo>
                  <a:cubicBezTo>
                    <a:pt x="9943" y="5349"/>
                    <a:pt x="9871" y="5254"/>
                    <a:pt x="9812" y="5099"/>
                  </a:cubicBezTo>
                  <a:cubicBezTo>
                    <a:pt x="9740" y="4956"/>
                    <a:pt x="9704" y="4766"/>
                    <a:pt x="9669" y="4539"/>
                  </a:cubicBezTo>
                  <a:cubicBezTo>
                    <a:pt x="9621" y="4313"/>
                    <a:pt x="9585" y="4039"/>
                    <a:pt x="9443" y="3777"/>
                  </a:cubicBezTo>
                  <a:cubicBezTo>
                    <a:pt x="9312" y="3504"/>
                    <a:pt x="9121" y="3242"/>
                    <a:pt x="8907" y="2980"/>
                  </a:cubicBezTo>
                  <a:cubicBezTo>
                    <a:pt x="8692" y="2706"/>
                    <a:pt x="8454" y="2432"/>
                    <a:pt x="8192" y="2146"/>
                  </a:cubicBezTo>
                  <a:cubicBezTo>
                    <a:pt x="7668" y="1587"/>
                    <a:pt x="7037" y="991"/>
                    <a:pt x="6228" y="563"/>
                  </a:cubicBezTo>
                  <a:cubicBezTo>
                    <a:pt x="5835" y="348"/>
                    <a:pt x="5406" y="194"/>
                    <a:pt x="4990" y="98"/>
                  </a:cubicBezTo>
                  <a:cubicBezTo>
                    <a:pt x="4639" y="28"/>
                    <a:pt x="4288" y="0"/>
                    <a:pt x="39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54"/>
            <p:cNvSpPr/>
            <p:nvPr/>
          </p:nvSpPr>
          <p:spPr>
            <a:xfrm>
              <a:off x="3108400" y="1143125"/>
              <a:ext cx="33075" cy="16175"/>
            </a:xfrm>
            <a:custGeom>
              <a:avLst/>
              <a:gdLst/>
              <a:ahLst/>
              <a:cxnLst/>
              <a:rect l="l" t="t" r="r" b="b"/>
              <a:pathLst>
                <a:path w="1323" h="647" extrusionOk="0">
                  <a:moveTo>
                    <a:pt x="1" y="1"/>
                  </a:moveTo>
                  <a:cubicBezTo>
                    <a:pt x="1" y="1"/>
                    <a:pt x="1" y="24"/>
                    <a:pt x="25" y="60"/>
                  </a:cubicBezTo>
                  <a:cubicBezTo>
                    <a:pt x="37" y="96"/>
                    <a:pt x="61" y="143"/>
                    <a:pt x="108" y="203"/>
                  </a:cubicBezTo>
                  <a:cubicBezTo>
                    <a:pt x="191" y="322"/>
                    <a:pt x="334" y="465"/>
                    <a:pt x="549" y="548"/>
                  </a:cubicBezTo>
                  <a:cubicBezTo>
                    <a:pt x="719" y="618"/>
                    <a:pt x="889" y="646"/>
                    <a:pt x="1024" y="646"/>
                  </a:cubicBezTo>
                  <a:cubicBezTo>
                    <a:pt x="1050" y="646"/>
                    <a:pt x="1074" y="645"/>
                    <a:pt x="1096" y="644"/>
                  </a:cubicBezTo>
                  <a:cubicBezTo>
                    <a:pt x="1239" y="644"/>
                    <a:pt x="1323" y="632"/>
                    <a:pt x="1323" y="632"/>
                  </a:cubicBezTo>
                  <a:cubicBezTo>
                    <a:pt x="1323" y="632"/>
                    <a:pt x="1227" y="620"/>
                    <a:pt x="1096" y="596"/>
                  </a:cubicBezTo>
                  <a:cubicBezTo>
                    <a:pt x="965" y="572"/>
                    <a:pt x="775" y="524"/>
                    <a:pt x="584" y="441"/>
                  </a:cubicBezTo>
                  <a:cubicBezTo>
                    <a:pt x="406" y="370"/>
                    <a:pt x="251" y="263"/>
                    <a:pt x="144" y="167"/>
                  </a:cubicBezTo>
                  <a:cubicBezTo>
                    <a:pt x="49" y="7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54"/>
            <p:cNvSpPr/>
            <p:nvPr/>
          </p:nvSpPr>
          <p:spPr>
            <a:xfrm>
              <a:off x="3108700" y="1140450"/>
              <a:ext cx="24150" cy="8250"/>
            </a:xfrm>
            <a:custGeom>
              <a:avLst/>
              <a:gdLst/>
              <a:ahLst/>
              <a:cxnLst/>
              <a:rect l="l" t="t" r="r" b="b"/>
              <a:pathLst>
                <a:path w="966" h="330" extrusionOk="0">
                  <a:moveTo>
                    <a:pt x="1" y="0"/>
                  </a:moveTo>
                  <a:cubicBezTo>
                    <a:pt x="1" y="0"/>
                    <a:pt x="37" y="48"/>
                    <a:pt x="108" y="120"/>
                  </a:cubicBezTo>
                  <a:cubicBezTo>
                    <a:pt x="179" y="179"/>
                    <a:pt x="299" y="250"/>
                    <a:pt x="441" y="298"/>
                  </a:cubicBezTo>
                  <a:cubicBezTo>
                    <a:pt x="532" y="321"/>
                    <a:pt x="618" y="329"/>
                    <a:pt x="693" y="329"/>
                  </a:cubicBezTo>
                  <a:cubicBezTo>
                    <a:pt x="736" y="329"/>
                    <a:pt x="776" y="326"/>
                    <a:pt x="811" y="322"/>
                  </a:cubicBezTo>
                  <a:cubicBezTo>
                    <a:pt x="906" y="298"/>
                    <a:pt x="965" y="274"/>
                    <a:pt x="965" y="274"/>
                  </a:cubicBezTo>
                  <a:cubicBezTo>
                    <a:pt x="965" y="274"/>
                    <a:pt x="906" y="274"/>
                    <a:pt x="811" y="262"/>
                  </a:cubicBezTo>
                  <a:cubicBezTo>
                    <a:pt x="715" y="250"/>
                    <a:pt x="596" y="215"/>
                    <a:pt x="465" y="179"/>
                  </a:cubicBezTo>
                  <a:cubicBezTo>
                    <a:pt x="334" y="143"/>
                    <a:pt x="227" y="108"/>
                    <a:pt x="132" y="72"/>
                  </a:cubicBezTo>
                  <a:cubicBezTo>
                    <a:pt x="49" y="2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54"/>
            <p:cNvSpPr/>
            <p:nvPr/>
          </p:nvSpPr>
          <p:spPr>
            <a:xfrm>
              <a:off x="3111100" y="1137625"/>
              <a:ext cx="16675" cy="4475"/>
            </a:xfrm>
            <a:custGeom>
              <a:avLst/>
              <a:gdLst/>
              <a:ahLst/>
              <a:cxnLst/>
              <a:rect l="l" t="t" r="r" b="b"/>
              <a:pathLst>
                <a:path w="667" h="179" extrusionOk="0">
                  <a:moveTo>
                    <a:pt x="106" y="0"/>
                  </a:moveTo>
                  <a:cubicBezTo>
                    <a:pt x="42" y="0"/>
                    <a:pt x="0" y="6"/>
                    <a:pt x="0" y="6"/>
                  </a:cubicBezTo>
                  <a:cubicBezTo>
                    <a:pt x="0" y="6"/>
                    <a:pt x="131" y="102"/>
                    <a:pt x="322" y="149"/>
                  </a:cubicBezTo>
                  <a:cubicBezTo>
                    <a:pt x="411" y="173"/>
                    <a:pt x="497" y="179"/>
                    <a:pt x="561" y="179"/>
                  </a:cubicBezTo>
                  <a:cubicBezTo>
                    <a:pt x="625" y="179"/>
                    <a:pt x="667" y="173"/>
                    <a:pt x="667" y="173"/>
                  </a:cubicBezTo>
                  <a:cubicBezTo>
                    <a:pt x="667" y="173"/>
                    <a:pt x="524" y="78"/>
                    <a:pt x="345" y="30"/>
                  </a:cubicBezTo>
                  <a:cubicBezTo>
                    <a:pt x="256" y="6"/>
                    <a:pt x="170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54"/>
            <p:cNvSpPr/>
            <p:nvPr/>
          </p:nvSpPr>
          <p:spPr>
            <a:xfrm>
              <a:off x="3074175" y="1163075"/>
              <a:ext cx="22350" cy="8650"/>
            </a:xfrm>
            <a:custGeom>
              <a:avLst/>
              <a:gdLst/>
              <a:ahLst/>
              <a:cxnLst/>
              <a:rect l="l" t="t" r="r" b="b"/>
              <a:pathLst>
                <a:path w="894" h="346" extrusionOk="0">
                  <a:moveTo>
                    <a:pt x="894" y="0"/>
                  </a:moveTo>
                  <a:lnTo>
                    <a:pt x="894" y="0"/>
                  </a:lnTo>
                  <a:cubicBezTo>
                    <a:pt x="894" y="0"/>
                    <a:pt x="834" y="24"/>
                    <a:pt x="763" y="48"/>
                  </a:cubicBezTo>
                  <a:cubicBezTo>
                    <a:pt x="679" y="84"/>
                    <a:pt x="572" y="131"/>
                    <a:pt x="453" y="167"/>
                  </a:cubicBezTo>
                  <a:cubicBezTo>
                    <a:pt x="334" y="215"/>
                    <a:pt x="215" y="250"/>
                    <a:pt x="132" y="286"/>
                  </a:cubicBezTo>
                  <a:cubicBezTo>
                    <a:pt x="60" y="310"/>
                    <a:pt x="1" y="334"/>
                    <a:pt x="1" y="334"/>
                  </a:cubicBezTo>
                  <a:cubicBezTo>
                    <a:pt x="1" y="334"/>
                    <a:pt x="60" y="346"/>
                    <a:pt x="144" y="346"/>
                  </a:cubicBezTo>
                  <a:cubicBezTo>
                    <a:pt x="239" y="346"/>
                    <a:pt x="358" y="322"/>
                    <a:pt x="489" y="274"/>
                  </a:cubicBezTo>
                  <a:cubicBezTo>
                    <a:pt x="620" y="227"/>
                    <a:pt x="727" y="155"/>
                    <a:pt x="787" y="96"/>
                  </a:cubicBezTo>
                  <a:cubicBezTo>
                    <a:pt x="858" y="36"/>
                    <a:pt x="894" y="0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54"/>
            <p:cNvSpPr/>
            <p:nvPr/>
          </p:nvSpPr>
          <p:spPr>
            <a:xfrm>
              <a:off x="3080125" y="1156525"/>
              <a:ext cx="14925" cy="5600"/>
            </a:xfrm>
            <a:custGeom>
              <a:avLst/>
              <a:gdLst/>
              <a:ahLst/>
              <a:cxnLst/>
              <a:rect l="l" t="t" r="r" b="b"/>
              <a:pathLst>
                <a:path w="597" h="224" extrusionOk="0">
                  <a:moveTo>
                    <a:pt x="596" y="0"/>
                  </a:moveTo>
                  <a:cubicBezTo>
                    <a:pt x="596" y="0"/>
                    <a:pt x="441" y="12"/>
                    <a:pt x="287" y="72"/>
                  </a:cubicBezTo>
                  <a:cubicBezTo>
                    <a:pt x="132" y="131"/>
                    <a:pt x="1" y="215"/>
                    <a:pt x="1" y="215"/>
                  </a:cubicBezTo>
                  <a:cubicBezTo>
                    <a:pt x="1" y="215"/>
                    <a:pt x="40" y="224"/>
                    <a:pt x="99" y="224"/>
                  </a:cubicBezTo>
                  <a:cubicBezTo>
                    <a:pt x="159" y="224"/>
                    <a:pt x="239" y="215"/>
                    <a:pt x="322" y="179"/>
                  </a:cubicBezTo>
                  <a:cubicBezTo>
                    <a:pt x="501" y="119"/>
                    <a:pt x="596" y="0"/>
                    <a:pt x="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54"/>
            <p:cNvSpPr/>
            <p:nvPr/>
          </p:nvSpPr>
          <p:spPr>
            <a:xfrm>
              <a:off x="2952750" y="1183300"/>
              <a:ext cx="88725" cy="130700"/>
            </a:xfrm>
            <a:custGeom>
              <a:avLst/>
              <a:gdLst/>
              <a:ahLst/>
              <a:cxnLst/>
              <a:rect l="l" t="t" r="r" b="b"/>
              <a:pathLst>
                <a:path w="3549" h="5228" extrusionOk="0">
                  <a:moveTo>
                    <a:pt x="3548" y="1"/>
                  </a:moveTo>
                  <a:cubicBezTo>
                    <a:pt x="3500" y="13"/>
                    <a:pt x="3441" y="25"/>
                    <a:pt x="3369" y="49"/>
                  </a:cubicBezTo>
                  <a:cubicBezTo>
                    <a:pt x="3215" y="108"/>
                    <a:pt x="2988" y="227"/>
                    <a:pt x="2762" y="418"/>
                  </a:cubicBezTo>
                  <a:cubicBezTo>
                    <a:pt x="2536" y="620"/>
                    <a:pt x="2310" y="894"/>
                    <a:pt x="2107" y="1239"/>
                  </a:cubicBezTo>
                  <a:cubicBezTo>
                    <a:pt x="1893" y="1573"/>
                    <a:pt x="1715" y="1965"/>
                    <a:pt x="1548" y="2394"/>
                  </a:cubicBezTo>
                  <a:cubicBezTo>
                    <a:pt x="1381" y="2811"/>
                    <a:pt x="1226" y="3216"/>
                    <a:pt x="1072" y="3573"/>
                  </a:cubicBezTo>
                  <a:cubicBezTo>
                    <a:pt x="917" y="3930"/>
                    <a:pt x="762" y="4240"/>
                    <a:pt x="607" y="4490"/>
                  </a:cubicBezTo>
                  <a:cubicBezTo>
                    <a:pt x="452" y="4740"/>
                    <a:pt x="298" y="4930"/>
                    <a:pt x="179" y="5049"/>
                  </a:cubicBezTo>
                  <a:cubicBezTo>
                    <a:pt x="131" y="5109"/>
                    <a:pt x="83" y="5156"/>
                    <a:pt x="48" y="5180"/>
                  </a:cubicBezTo>
                  <a:cubicBezTo>
                    <a:pt x="24" y="5216"/>
                    <a:pt x="0" y="5228"/>
                    <a:pt x="0" y="5228"/>
                  </a:cubicBezTo>
                  <a:cubicBezTo>
                    <a:pt x="0" y="5228"/>
                    <a:pt x="24" y="5216"/>
                    <a:pt x="60" y="5192"/>
                  </a:cubicBezTo>
                  <a:cubicBezTo>
                    <a:pt x="83" y="5156"/>
                    <a:pt x="131" y="5121"/>
                    <a:pt x="191" y="5061"/>
                  </a:cubicBezTo>
                  <a:cubicBezTo>
                    <a:pt x="321" y="4942"/>
                    <a:pt x="476" y="4763"/>
                    <a:pt x="655" y="4525"/>
                  </a:cubicBezTo>
                  <a:cubicBezTo>
                    <a:pt x="822" y="4275"/>
                    <a:pt x="1000" y="3966"/>
                    <a:pt x="1167" y="3609"/>
                  </a:cubicBezTo>
                  <a:cubicBezTo>
                    <a:pt x="1334" y="3251"/>
                    <a:pt x="1488" y="2858"/>
                    <a:pt x="1655" y="2430"/>
                  </a:cubicBezTo>
                  <a:cubicBezTo>
                    <a:pt x="1822" y="2013"/>
                    <a:pt x="2000" y="1620"/>
                    <a:pt x="2191" y="1287"/>
                  </a:cubicBezTo>
                  <a:cubicBezTo>
                    <a:pt x="2381" y="953"/>
                    <a:pt x="2596" y="668"/>
                    <a:pt x="2810" y="465"/>
                  </a:cubicBezTo>
                  <a:cubicBezTo>
                    <a:pt x="3012" y="263"/>
                    <a:pt x="3227" y="132"/>
                    <a:pt x="3369" y="72"/>
                  </a:cubicBezTo>
                  <a:cubicBezTo>
                    <a:pt x="3453" y="37"/>
                    <a:pt x="3512" y="13"/>
                    <a:pt x="35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54"/>
            <p:cNvSpPr/>
            <p:nvPr/>
          </p:nvSpPr>
          <p:spPr>
            <a:xfrm>
              <a:off x="2975350" y="1209200"/>
              <a:ext cx="22650" cy="53025"/>
            </a:xfrm>
            <a:custGeom>
              <a:avLst/>
              <a:gdLst/>
              <a:ahLst/>
              <a:cxnLst/>
              <a:rect l="l" t="t" r="r" b="b"/>
              <a:pathLst>
                <a:path w="906" h="2121" extrusionOk="0">
                  <a:moveTo>
                    <a:pt x="906" y="1"/>
                  </a:moveTo>
                  <a:lnTo>
                    <a:pt x="906" y="1"/>
                  </a:lnTo>
                  <a:cubicBezTo>
                    <a:pt x="906" y="1"/>
                    <a:pt x="858" y="120"/>
                    <a:pt x="787" y="322"/>
                  </a:cubicBezTo>
                  <a:cubicBezTo>
                    <a:pt x="703" y="513"/>
                    <a:pt x="596" y="787"/>
                    <a:pt x="477" y="1072"/>
                  </a:cubicBezTo>
                  <a:cubicBezTo>
                    <a:pt x="358" y="1358"/>
                    <a:pt x="239" y="1620"/>
                    <a:pt x="144" y="1811"/>
                  </a:cubicBezTo>
                  <a:cubicBezTo>
                    <a:pt x="60" y="2001"/>
                    <a:pt x="1" y="2120"/>
                    <a:pt x="1" y="2120"/>
                  </a:cubicBezTo>
                  <a:cubicBezTo>
                    <a:pt x="1" y="2120"/>
                    <a:pt x="84" y="2013"/>
                    <a:pt x="191" y="1846"/>
                  </a:cubicBezTo>
                  <a:cubicBezTo>
                    <a:pt x="310" y="1668"/>
                    <a:pt x="453" y="1418"/>
                    <a:pt x="584" y="1120"/>
                  </a:cubicBezTo>
                  <a:cubicBezTo>
                    <a:pt x="703" y="822"/>
                    <a:pt x="787" y="537"/>
                    <a:pt x="834" y="334"/>
                  </a:cubicBezTo>
                  <a:cubicBezTo>
                    <a:pt x="882" y="132"/>
                    <a:pt x="906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54"/>
            <p:cNvSpPr/>
            <p:nvPr/>
          </p:nvSpPr>
          <p:spPr>
            <a:xfrm>
              <a:off x="2974175" y="1226175"/>
              <a:ext cx="10425" cy="25325"/>
            </a:xfrm>
            <a:custGeom>
              <a:avLst/>
              <a:gdLst/>
              <a:ahLst/>
              <a:cxnLst/>
              <a:rect l="l" t="t" r="r" b="b"/>
              <a:pathLst>
                <a:path w="417" h="1013" extrusionOk="0">
                  <a:moveTo>
                    <a:pt x="417" y="0"/>
                  </a:moveTo>
                  <a:cubicBezTo>
                    <a:pt x="417" y="1"/>
                    <a:pt x="298" y="227"/>
                    <a:pt x="191" y="500"/>
                  </a:cubicBezTo>
                  <a:cubicBezTo>
                    <a:pt x="84" y="774"/>
                    <a:pt x="0" y="1012"/>
                    <a:pt x="0" y="1012"/>
                  </a:cubicBezTo>
                  <a:cubicBezTo>
                    <a:pt x="0" y="1012"/>
                    <a:pt x="48" y="965"/>
                    <a:pt x="107" y="881"/>
                  </a:cubicBezTo>
                  <a:cubicBezTo>
                    <a:pt x="167" y="810"/>
                    <a:pt x="238" y="691"/>
                    <a:pt x="298" y="548"/>
                  </a:cubicBezTo>
                  <a:cubicBezTo>
                    <a:pt x="357" y="405"/>
                    <a:pt x="381" y="262"/>
                    <a:pt x="405" y="167"/>
                  </a:cubicBezTo>
                  <a:cubicBezTo>
                    <a:pt x="417" y="72"/>
                    <a:pt x="417" y="0"/>
                    <a:pt x="4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54"/>
            <p:cNvSpPr/>
            <p:nvPr/>
          </p:nvSpPr>
          <p:spPr>
            <a:xfrm>
              <a:off x="2970600" y="1227375"/>
              <a:ext cx="8050" cy="17875"/>
            </a:xfrm>
            <a:custGeom>
              <a:avLst/>
              <a:gdLst/>
              <a:ahLst/>
              <a:cxnLst/>
              <a:rect l="l" t="t" r="r" b="b"/>
              <a:pathLst>
                <a:path w="322" h="715" extrusionOk="0">
                  <a:moveTo>
                    <a:pt x="322" y="0"/>
                  </a:moveTo>
                  <a:lnTo>
                    <a:pt x="322" y="0"/>
                  </a:lnTo>
                  <a:cubicBezTo>
                    <a:pt x="322" y="0"/>
                    <a:pt x="203" y="155"/>
                    <a:pt x="119" y="345"/>
                  </a:cubicBezTo>
                  <a:cubicBezTo>
                    <a:pt x="36" y="536"/>
                    <a:pt x="0" y="714"/>
                    <a:pt x="0" y="714"/>
                  </a:cubicBezTo>
                  <a:cubicBezTo>
                    <a:pt x="0" y="714"/>
                    <a:pt x="143" y="595"/>
                    <a:pt x="227" y="393"/>
                  </a:cubicBezTo>
                  <a:cubicBezTo>
                    <a:pt x="322" y="191"/>
                    <a:pt x="322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54"/>
            <p:cNvSpPr/>
            <p:nvPr/>
          </p:nvSpPr>
          <p:spPr>
            <a:xfrm>
              <a:off x="3268550" y="1234800"/>
              <a:ext cx="33650" cy="68500"/>
            </a:xfrm>
            <a:custGeom>
              <a:avLst/>
              <a:gdLst/>
              <a:ahLst/>
              <a:cxnLst/>
              <a:rect l="l" t="t" r="r" b="b"/>
              <a:pathLst>
                <a:path w="1346" h="2740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4" y="36"/>
                    <a:pt x="84" y="96"/>
                  </a:cubicBezTo>
                  <a:cubicBezTo>
                    <a:pt x="132" y="155"/>
                    <a:pt x="203" y="239"/>
                    <a:pt x="298" y="346"/>
                  </a:cubicBezTo>
                  <a:cubicBezTo>
                    <a:pt x="465" y="572"/>
                    <a:pt x="691" y="894"/>
                    <a:pt x="870" y="1275"/>
                  </a:cubicBezTo>
                  <a:cubicBezTo>
                    <a:pt x="1060" y="1656"/>
                    <a:pt x="1179" y="2025"/>
                    <a:pt x="1251" y="2299"/>
                  </a:cubicBezTo>
                  <a:cubicBezTo>
                    <a:pt x="1286" y="2430"/>
                    <a:pt x="1310" y="2549"/>
                    <a:pt x="1322" y="2620"/>
                  </a:cubicBezTo>
                  <a:cubicBezTo>
                    <a:pt x="1334" y="2703"/>
                    <a:pt x="1346" y="2739"/>
                    <a:pt x="1346" y="2739"/>
                  </a:cubicBezTo>
                  <a:cubicBezTo>
                    <a:pt x="1346" y="2739"/>
                    <a:pt x="1346" y="2703"/>
                    <a:pt x="1334" y="2620"/>
                  </a:cubicBezTo>
                  <a:cubicBezTo>
                    <a:pt x="1334" y="2537"/>
                    <a:pt x="1322" y="2430"/>
                    <a:pt x="1310" y="2287"/>
                  </a:cubicBezTo>
                  <a:cubicBezTo>
                    <a:pt x="1263" y="2001"/>
                    <a:pt x="1167" y="1608"/>
                    <a:pt x="977" y="1215"/>
                  </a:cubicBezTo>
                  <a:cubicBezTo>
                    <a:pt x="786" y="822"/>
                    <a:pt x="536" y="513"/>
                    <a:pt x="334" y="310"/>
                  </a:cubicBezTo>
                  <a:cubicBezTo>
                    <a:pt x="239" y="203"/>
                    <a:pt x="155" y="132"/>
                    <a:pt x="96" y="84"/>
                  </a:cubicBezTo>
                  <a:cubicBezTo>
                    <a:pt x="24" y="25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54"/>
            <p:cNvSpPr/>
            <p:nvPr/>
          </p:nvSpPr>
          <p:spPr>
            <a:xfrm>
              <a:off x="3292950" y="1257725"/>
              <a:ext cx="12825" cy="33650"/>
            </a:xfrm>
            <a:custGeom>
              <a:avLst/>
              <a:gdLst/>
              <a:ahLst/>
              <a:cxnLst/>
              <a:rect l="l" t="t" r="r" b="b"/>
              <a:pathLst>
                <a:path w="513" h="1346" extrusionOk="0">
                  <a:moveTo>
                    <a:pt x="1" y="0"/>
                  </a:moveTo>
                  <a:cubicBezTo>
                    <a:pt x="1" y="1"/>
                    <a:pt x="37" y="72"/>
                    <a:pt x="96" y="191"/>
                  </a:cubicBezTo>
                  <a:cubicBezTo>
                    <a:pt x="156" y="310"/>
                    <a:pt x="215" y="477"/>
                    <a:pt x="287" y="655"/>
                  </a:cubicBezTo>
                  <a:cubicBezTo>
                    <a:pt x="358" y="846"/>
                    <a:pt x="406" y="1013"/>
                    <a:pt x="441" y="1143"/>
                  </a:cubicBezTo>
                  <a:cubicBezTo>
                    <a:pt x="477" y="1263"/>
                    <a:pt x="501" y="1346"/>
                    <a:pt x="501" y="1346"/>
                  </a:cubicBezTo>
                  <a:cubicBezTo>
                    <a:pt x="501" y="1346"/>
                    <a:pt x="513" y="1263"/>
                    <a:pt x="501" y="1132"/>
                  </a:cubicBezTo>
                  <a:cubicBezTo>
                    <a:pt x="501" y="1001"/>
                    <a:pt x="465" y="810"/>
                    <a:pt x="394" y="620"/>
                  </a:cubicBezTo>
                  <a:cubicBezTo>
                    <a:pt x="322" y="429"/>
                    <a:pt x="227" y="274"/>
                    <a:pt x="144" y="167"/>
                  </a:cubicBezTo>
                  <a:cubicBezTo>
                    <a:pt x="60" y="60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54"/>
            <p:cNvSpPr/>
            <p:nvPr/>
          </p:nvSpPr>
          <p:spPr>
            <a:xfrm>
              <a:off x="3302475" y="1264275"/>
              <a:ext cx="6875" cy="19675"/>
            </a:xfrm>
            <a:custGeom>
              <a:avLst/>
              <a:gdLst/>
              <a:ahLst/>
              <a:cxnLst/>
              <a:rect l="l" t="t" r="r" b="b"/>
              <a:pathLst>
                <a:path w="275" h="787" extrusionOk="0">
                  <a:moveTo>
                    <a:pt x="1" y="0"/>
                  </a:moveTo>
                  <a:cubicBezTo>
                    <a:pt x="1" y="1"/>
                    <a:pt x="1" y="191"/>
                    <a:pt x="72" y="405"/>
                  </a:cubicBezTo>
                  <a:cubicBezTo>
                    <a:pt x="156" y="620"/>
                    <a:pt x="275" y="786"/>
                    <a:pt x="275" y="786"/>
                  </a:cubicBezTo>
                  <a:cubicBezTo>
                    <a:pt x="275" y="786"/>
                    <a:pt x="263" y="584"/>
                    <a:pt x="191" y="370"/>
                  </a:cubicBezTo>
                  <a:cubicBezTo>
                    <a:pt x="108" y="155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54"/>
            <p:cNvSpPr/>
            <p:nvPr/>
          </p:nvSpPr>
          <p:spPr>
            <a:xfrm>
              <a:off x="3315875" y="1418450"/>
              <a:ext cx="13125" cy="53600"/>
            </a:xfrm>
            <a:custGeom>
              <a:avLst/>
              <a:gdLst/>
              <a:ahLst/>
              <a:cxnLst/>
              <a:rect l="l" t="t" r="r" b="b"/>
              <a:pathLst>
                <a:path w="525" h="2144" extrusionOk="0">
                  <a:moveTo>
                    <a:pt x="24" y="1"/>
                  </a:moveTo>
                  <a:cubicBezTo>
                    <a:pt x="24" y="1"/>
                    <a:pt x="1" y="120"/>
                    <a:pt x="1" y="322"/>
                  </a:cubicBezTo>
                  <a:cubicBezTo>
                    <a:pt x="1" y="525"/>
                    <a:pt x="24" y="810"/>
                    <a:pt x="84" y="1120"/>
                  </a:cubicBezTo>
                  <a:cubicBezTo>
                    <a:pt x="155" y="1418"/>
                    <a:pt x="263" y="1680"/>
                    <a:pt x="358" y="1858"/>
                  </a:cubicBezTo>
                  <a:cubicBezTo>
                    <a:pt x="453" y="2049"/>
                    <a:pt x="525" y="2144"/>
                    <a:pt x="525" y="2144"/>
                  </a:cubicBezTo>
                  <a:cubicBezTo>
                    <a:pt x="525" y="2144"/>
                    <a:pt x="477" y="2025"/>
                    <a:pt x="417" y="1846"/>
                  </a:cubicBezTo>
                  <a:cubicBezTo>
                    <a:pt x="346" y="1656"/>
                    <a:pt x="274" y="1382"/>
                    <a:pt x="203" y="1084"/>
                  </a:cubicBezTo>
                  <a:cubicBezTo>
                    <a:pt x="132" y="799"/>
                    <a:pt x="84" y="525"/>
                    <a:pt x="60" y="322"/>
                  </a:cubicBezTo>
                  <a:cubicBezTo>
                    <a:pt x="36" y="120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54"/>
            <p:cNvSpPr/>
            <p:nvPr/>
          </p:nvSpPr>
          <p:spPr>
            <a:xfrm>
              <a:off x="3321825" y="1430375"/>
              <a:ext cx="9550" cy="30975"/>
            </a:xfrm>
            <a:custGeom>
              <a:avLst/>
              <a:gdLst/>
              <a:ahLst/>
              <a:cxnLst/>
              <a:rect l="l" t="t" r="r" b="b"/>
              <a:pathLst>
                <a:path w="382" h="1239" extrusionOk="0">
                  <a:moveTo>
                    <a:pt x="25" y="0"/>
                  </a:moveTo>
                  <a:cubicBezTo>
                    <a:pt x="25" y="0"/>
                    <a:pt x="13" y="72"/>
                    <a:pt x="1" y="191"/>
                  </a:cubicBezTo>
                  <a:cubicBezTo>
                    <a:pt x="1" y="322"/>
                    <a:pt x="13" y="488"/>
                    <a:pt x="60" y="667"/>
                  </a:cubicBezTo>
                  <a:cubicBezTo>
                    <a:pt x="108" y="845"/>
                    <a:pt x="191" y="988"/>
                    <a:pt x="263" y="1084"/>
                  </a:cubicBezTo>
                  <a:cubicBezTo>
                    <a:pt x="334" y="1191"/>
                    <a:pt x="382" y="1238"/>
                    <a:pt x="382" y="1238"/>
                  </a:cubicBezTo>
                  <a:cubicBezTo>
                    <a:pt x="382" y="1238"/>
                    <a:pt x="358" y="1167"/>
                    <a:pt x="310" y="1060"/>
                  </a:cubicBezTo>
                  <a:cubicBezTo>
                    <a:pt x="275" y="953"/>
                    <a:pt x="227" y="798"/>
                    <a:pt x="167" y="631"/>
                  </a:cubicBezTo>
                  <a:cubicBezTo>
                    <a:pt x="120" y="464"/>
                    <a:pt x="84" y="310"/>
                    <a:pt x="60" y="191"/>
                  </a:cubicBezTo>
                  <a:cubicBezTo>
                    <a:pt x="36" y="72"/>
                    <a:pt x="25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54"/>
            <p:cNvSpPr/>
            <p:nvPr/>
          </p:nvSpPr>
          <p:spPr>
            <a:xfrm>
              <a:off x="3327775" y="1442575"/>
              <a:ext cx="4800" cy="12525"/>
            </a:xfrm>
            <a:custGeom>
              <a:avLst/>
              <a:gdLst/>
              <a:ahLst/>
              <a:cxnLst/>
              <a:rect l="l" t="t" r="r" b="b"/>
              <a:pathLst>
                <a:path w="192" h="501" extrusionOk="0">
                  <a:moveTo>
                    <a:pt x="13" y="0"/>
                  </a:moveTo>
                  <a:lnTo>
                    <a:pt x="13" y="0"/>
                  </a:lnTo>
                  <a:cubicBezTo>
                    <a:pt x="13" y="0"/>
                    <a:pt x="1" y="119"/>
                    <a:pt x="37" y="262"/>
                  </a:cubicBezTo>
                  <a:cubicBezTo>
                    <a:pt x="84" y="405"/>
                    <a:pt x="168" y="500"/>
                    <a:pt x="168" y="500"/>
                  </a:cubicBezTo>
                  <a:cubicBezTo>
                    <a:pt x="168" y="500"/>
                    <a:pt x="191" y="369"/>
                    <a:pt x="144" y="226"/>
                  </a:cubicBezTo>
                  <a:cubicBezTo>
                    <a:pt x="108" y="96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54"/>
            <p:cNvSpPr/>
            <p:nvPr/>
          </p:nvSpPr>
          <p:spPr>
            <a:xfrm>
              <a:off x="3344450" y="1542275"/>
              <a:ext cx="10150" cy="105100"/>
            </a:xfrm>
            <a:custGeom>
              <a:avLst/>
              <a:gdLst/>
              <a:ahLst/>
              <a:cxnLst/>
              <a:rect l="l" t="t" r="r" b="b"/>
              <a:pathLst>
                <a:path w="406" h="4204" extrusionOk="0">
                  <a:moveTo>
                    <a:pt x="179" y="1"/>
                  </a:moveTo>
                  <a:cubicBezTo>
                    <a:pt x="179" y="2"/>
                    <a:pt x="167" y="61"/>
                    <a:pt x="144" y="168"/>
                  </a:cubicBezTo>
                  <a:cubicBezTo>
                    <a:pt x="132" y="275"/>
                    <a:pt x="108" y="429"/>
                    <a:pt x="84" y="620"/>
                  </a:cubicBezTo>
                  <a:cubicBezTo>
                    <a:pt x="36" y="1001"/>
                    <a:pt x="1" y="1525"/>
                    <a:pt x="36" y="2120"/>
                  </a:cubicBezTo>
                  <a:cubicBezTo>
                    <a:pt x="72" y="2704"/>
                    <a:pt x="155" y="3227"/>
                    <a:pt x="251" y="3597"/>
                  </a:cubicBezTo>
                  <a:cubicBezTo>
                    <a:pt x="286" y="3787"/>
                    <a:pt x="334" y="3942"/>
                    <a:pt x="358" y="4037"/>
                  </a:cubicBezTo>
                  <a:cubicBezTo>
                    <a:pt x="394" y="4144"/>
                    <a:pt x="405" y="4204"/>
                    <a:pt x="405" y="4204"/>
                  </a:cubicBezTo>
                  <a:cubicBezTo>
                    <a:pt x="405" y="4204"/>
                    <a:pt x="394" y="4144"/>
                    <a:pt x="382" y="4037"/>
                  </a:cubicBezTo>
                  <a:cubicBezTo>
                    <a:pt x="358" y="3930"/>
                    <a:pt x="334" y="3775"/>
                    <a:pt x="298" y="3585"/>
                  </a:cubicBezTo>
                  <a:cubicBezTo>
                    <a:pt x="239" y="3216"/>
                    <a:pt x="179" y="2692"/>
                    <a:pt x="144" y="2108"/>
                  </a:cubicBezTo>
                  <a:cubicBezTo>
                    <a:pt x="120" y="1525"/>
                    <a:pt x="120" y="1001"/>
                    <a:pt x="144" y="620"/>
                  </a:cubicBezTo>
                  <a:cubicBezTo>
                    <a:pt x="144" y="429"/>
                    <a:pt x="155" y="275"/>
                    <a:pt x="167" y="168"/>
                  </a:cubicBezTo>
                  <a:cubicBezTo>
                    <a:pt x="167" y="61"/>
                    <a:pt x="179" y="2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54"/>
            <p:cNvSpPr/>
            <p:nvPr/>
          </p:nvSpPr>
          <p:spPr>
            <a:xfrm>
              <a:off x="3335525" y="1572050"/>
              <a:ext cx="5375" cy="58075"/>
            </a:xfrm>
            <a:custGeom>
              <a:avLst/>
              <a:gdLst/>
              <a:ahLst/>
              <a:cxnLst/>
              <a:rect l="l" t="t" r="r" b="b"/>
              <a:pathLst>
                <a:path w="215" h="2323" extrusionOk="0">
                  <a:moveTo>
                    <a:pt x="36" y="0"/>
                  </a:moveTo>
                  <a:lnTo>
                    <a:pt x="36" y="0"/>
                  </a:lnTo>
                  <a:cubicBezTo>
                    <a:pt x="36" y="1"/>
                    <a:pt x="0" y="524"/>
                    <a:pt x="48" y="1167"/>
                  </a:cubicBezTo>
                  <a:cubicBezTo>
                    <a:pt x="96" y="1810"/>
                    <a:pt x="215" y="2322"/>
                    <a:pt x="215" y="2322"/>
                  </a:cubicBezTo>
                  <a:cubicBezTo>
                    <a:pt x="215" y="2322"/>
                    <a:pt x="215" y="1798"/>
                    <a:pt x="167" y="1155"/>
                  </a:cubicBezTo>
                  <a:cubicBezTo>
                    <a:pt x="120" y="524"/>
                    <a:pt x="36" y="1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54"/>
            <p:cNvSpPr/>
            <p:nvPr/>
          </p:nvSpPr>
          <p:spPr>
            <a:xfrm>
              <a:off x="3328375" y="1583950"/>
              <a:ext cx="5100" cy="36650"/>
            </a:xfrm>
            <a:custGeom>
              <a:avLst/>
              <a:gdLst/>
              <a:ahLst/>
              <a:cxnLst/>
              <a:rect l="l" t="t" r="r" b="b"/>
              <a:pathLst>
                <a:path w="204" h="1466" extrusionOk="0">
                  <a:moveTo>
                    <a:pt x="48" y="1"/>
                  </a:moveTo>
                  <a:cubicBezTo>
                    <a:pt x="48" y="1"/>
                    <a:pt x="1" y="334"/>
                    <a:pt x="48" y="751"/>
                  </a:cubicBezTo>
                  <a:cubicBezTo>
                    <a:pt x="84" y="1156"/>
                    <a:pt x="203" y="1465"/>
                    <a:pt x="203" y="1465"/>
                  </a:cubicBezTo>
                  <a:cubicBezTo>
                    <a:pt x="203" y="1465"/>
                    <a:pt x="203" y="1132"/>
                    <a:pt x="155" y="739"/>
                  </a:cubicBezTo>
                  <a:cubicBezTo>
                    <a:pt x="120" y="334"/>
                    <a:pt x="48" y="1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54"/>
            <p:cNvSpPr/>
            <p:nvPr/>
          </p:nvSpPr>
          <p:spPr>
            <a:xfrm>
              <a:off x="3321825" y="1592300"/>
              <a:ext cx="4500" cy="23225"/>
            </a:xfrm>
            <a:custGeom>
              <a:avLst/>
              <a:gdLst/>
              <a:ahLst/>
              <a:cxnLst/>
              <a:rect l="l" t="t" r="r" b="b"/>
              <a:pathLst>
                <a:path w="180" h="929" extrusionOk="0">
                  <a:moveTo>
                    <a:pt x="25" y="0"/>
                  </a:moveTo>
                  <a:cubicBezTo>
                    <a:pt x="25" y="0"/>
                    <a:pt x="1" y="214"/>
                    <a:pt x="36" y="476"/>
                  </a:cubicBezTo>
                  <a:cubicBezTo>
                    <a:pt x="72" y="738"/>
                    <a:pt x="156" y="929"/>
                    <a:pt x="156" y="929"/>
                  </a:cubicBezTo>
                  <a:cubicBezTo>
                    <a:pt x="156" y="929"/>
                    <a:pt x="179" y="714"/>
                    <a:pt x="144" y="464"/>
                  </a:cubicBezTo>
                  <a:cubicBezTo>
                    <a:pt x="108" y="203"/>
                    <a:pt x="25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54"/>
            <p:cNvSpPr/>
            <p:nvPr/>
          </p:nvSpPr>
          <p:spPr>
            <a:xfrm>
              <a:off x="3315275" y="1596750"/>
              <a:ext cx="3600" cy="20875"/>
            </a:xfrm>
            <a:custGeom>
              <a:avLst/>
              <a:gdLst/>
              <a:ahLst/>
              <a:cxnLst/>
              <a:rect l="l" t="t" r="r" b="b"/>
              <a:pathLst>
                <a:path w="144" h="835" extrusionOk="0">
                  <a:moveTo>
                    <a:pt x="60" y="1"/>
                  </a:moveTo>
                  <a:cubicBezTo>
                    <a:pt x="60" y="1"/>
                    <a:pt x="1" y="179"/>
                    <a:pt x="13" y="417"/>
                  </a:cubicBezTo>
                  <a:cubicBezTo>
                    <a:pt x="25" y="656"/>
                    <a:pt x="108" y="834"/>
                    <a:pt x="108" y="834"/>
                  </a:cubicBezTo>
                  <a:cubicBezTo>
                    <a:pt x="108" y="834"/>
                    <a:pt x="144" y="644"/>
                    <a:pt x="132" y="417"/>
                  </a:cubicBezTo>
                  <a:cubicBezTo>
                    <a:pt x="120" y="179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54"/>
            <p:cNvSpPr/>
            <p:nvPr/>
          </p:nvSpPr>
          <p:spPr>
            <a:xfrm>
              <a:off x="3372725" y="1454475"/>
              <a:ext cx="44675" cy="290250"/>
            </a:xfrm>
            <a:custGeom>
              <a:avLst/>
              <a:gdLst/>
              <a:ahLst/>
              <a:cxnLst/>
              <a:rect l="l" t="t" r="r" b="b"/>
              <a:pathLst>
                <a:path w="1787" h="11610" extrusionOk="0">
                  <a:moveTo>
                    <a:pt x="25" y="1"/>
                  </a:moveTo>
                  <a:cubicBezTo>
                    <a:pt x="24" y="1"/>
                    <a:pt x="13" y="37"/>
                    <a:pt x="1" y="120"/>
                  </a:cubicBezTo>
                  <a:cubicBezTo>
                    <a:pt x="1" y="203"/>
                    <a:pt x="1" y="310"/>
                    <a:pt x="13" y="465"/>
                  </a:cubicBezTo>
                  <a:cubicBezTo>
                    <a:pt x="36" y="608"/>
                    <a:pt x="72" y="798"/>
                    <a:pt x="132" y="1001"/>
                  </a:cubicBezTo>
                  <a:cubicBezTo>
                    <a:pt x="191" y="1203"/>
                    <a:pt x="275" y="1429"/>
                    <a:pt x="334" y="1691"/>
                  </a:cubicBezTo>
                  <a:cubicBezTo>
                    <a:pt x="477" y="2203"/>
                    <a:pt x="596" y="2834"/>
                    <a:pt x="656" y="3537"/>
                  </a:cubicBezTo>
                  <a:cubicBezTo>
                    <a:pt x="715" y="4227"/>
                    <a:pt x="691" y="5013"/>
                    <a:pt x="691" y="5823"/>
                  </a:cubicBezTo>
                  <a:cubicBezTo>
                    <a:pt x="679" y="6239"/>
                    <a:pt x="691" y="6632"/>
                    <a:pt x="715" y="7025"/>
                  </a:cubicBezTo>
                  <a:cubicBezTo>
                    <a:pt x="739" y="7406"/>
                    <a:pt x="787" y="7775"/>
                    <a:pt x="846" y="8132"/>
                  </a:cubicBezTo>
                  <a:cubicBezTo>
                    <a:pt x="965" y="8823"/>
                    <a:pt x="1120" y="9442"/>
                    <a:pt x="1275" y="9954"/>
                  </a:cubicBezTo>
                  <a:cubicBezTo>
                    <a:pt x="1418" y="10478"/>
                    <a:pt x="1549" y="10883"/>
                    <a:pt x="1644" y="11169"/>
                  </a:cubicBezTo>
                  <a:cubicBezTo>
                    <a:pt x="1739" y="11454"/>
                    <a:pt x="1787" y="11609"/>
                    <a:pt x="1787" y="11609"/>
                  </a:cubicBezTo>
                  <a:cubicBezTo>
                    <a:pt x="1787" y="11609"/>
                    <a:pt x="1751" y="11454"/>
                    <a:pt x="1668" y="11169"/>
                  </a:cubicBezTo>
                  <a:cubicBezTo>
                    <a:pt x="1584" y="10883"/>
                    <a:pt x="1465" y="10466"/>
                    <a:pt x="1322" y="9942"/>
                  </a:cubicBezTo>
                  <a:cubicBezTo>
                    <a:pt x="1191" y="9430"/>
                    <a:pt x="1048" y="8811"/>
                    <a:pt x="941" y="8109"/>
                  </a:cubicBezTo>
                  <a:cubicBezTo>
                    <a:pt x="882" y="7763"/>
                    <a:pt x="846" y="7394"/>
                    <a:pt x="822" y="7013"/>
                  </a:cubicBezTo>
                  <a:cubicBezTo>
                    <a:pt x="798" y="6632"/>
                    <a:pt x="798" y="6239"/>
                    <a:pt x="798" y="5823"/>
                  </a:cubicBezTo>
                  <a:cubicBezTo>
                    <a:pt x="810" y="5013"/>
                    <a:pt x="822" y="4227"/>
                    <a:pt x="751" y="3525"/>
                  </a:cubicBezTo>
                  <a:cubicBezTo>
                    <a:pt x="679" y="2810"/>
                    <a:pt x="548" y="2191"/>
                    <a:pt x="394" y="1667"/>
                  </a:cubicBezTo>
                  <a:cubicBezTo>
                    <a:pt x="322" y="1417"/>
                    <a:pt x="227" y="1191"/>
                    <a:pt x="167" y="989"/>
                  </a:cubicBezTo>
                  <a:cubicBezTo>
                    <a:pt x="96" y="786"/>
                    <a:pt x="60" y="608"/>
                    <a:pt x="36" y="465"/>
                  </a:cubicBezTo>
                  <a:cubicBezTo>
                    <a:pt x="13" y="310"/>
                    <a:pt x="1" y="203"/>
                    <a:pt x="13" y="120"/>
                  </a:cubicBezTo>
                  <a:cubicBezTo>
                    <a:pt x="13" y="37"/>
                    <a:pt x="24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54"/>
            <p:cNvSpPr/>
            <p:nvPr/>
          </p:nvSpPr>
          <p:spPr>
            <a:xfrm>
              <a:off x="3378975" y="1544975"/>
              <a:ext cx="8675" cy="169375"/>
            </a:xfrm>
            <a:custGeom>
              <a:avLst/>
              <a:gdLst/>
              <a:ahLst/>
              <a:cxnLst/>
              <a:rect l="l" t="t" r="r" b="b"/>
              <a:pathLst>
                <a:path w="347" h="6775" extrusionOk="0">
                  <a:moveTo>
                    <a:pt x="25" y="0"/>
                  </a:moveTo>
                  <a:lnTo>
                    <a:pt x="25" y="0"/>
                  </a:lnTo>
                  <a:cubicBezTo>
                    <a:pt x="25" y="1"/>
                    <a:pt x="1" y="1524"/>
                    <a:pt x="48" y="3393"/>
                  </a:cubicBezTo>
                  <a:cubicBezTo>
                    <a:pt x="60" y="4334"/>
                    <a:pt x="108" y="5179"/>
                    <a:pt x="179" y="5798"/>
                  </a:cubicBezTo>
                  <a:cubicBezTo>
                    <a:pt x="215" y="6096"/>
                    <a:pt x="263" y="6346"/>
                    <a:pt x="287" y="6513"/>
                  </a:cubicBezTo>
                  <a:cubicBezTo>
                    <a:pt x="322" y="6679"/>
                    <a:pt x="346" y="6775"/>
                    <a:pt x="346" y="6775"/>
                  </a:cubicBezTo>
                  <a:cubicBezTo>
                    <a:pt x="346" y="6775"/>
                    <a:pt x="334" y="6679"/>
                    <a:pt x="310" y="6513"/>
                  </a:cubicBezTo>
                  <a:cubicBezTo>
                    <a:pt x="287" y="6346"/>
                    <a:pt x="263" y="6096"/>
                    <a:pt x="239" y="5786"/>
                  </a:cubicBezTo>
                  <a:cubicBezTo>
                    <a:pt x="191" y="5179"/>
                    <a:pt x="179" y="4334"/>
                    <a:pt x="156" y="3393"/>
                  </a:cubicBezTo>
                  <a:cubicBezTo>
                    <a:pt x="108" y="1512"/>
                    <a:pt x="25" y="1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54"/>
            <p:cNvSpPr/>
            <p:nvPr/>
          </p:nvSpPr>
          <p:spPr>
            <a:xfrm>
              <a:off x="3370050" y="1602400"/>
              <a:ext cx="6875" cy="50625"/>
            </a:xfrm>
            <a:custGeom>
              <a:avLst/>
              <a:gdLst/>
              <a:ahLst/>
              <a:cxnLst/>
              <a:rect l="l" t="t" r="r" b="b"/>
              <a:pathLst>
                <a:path w="275" h="2025" extrusionOk="0">
                  <a:moveTo>
                    <a:pt x="24" y="1"/>
                  </a:moveTo>
                  <a:cubicBezTo>
                    <a:pt x="24" y="1"/>
                    <a:pt x="1" y="465"/>
                    <a:pt x="72" y="1025"/>
                  </a:cubicBezTo>
                  <a:cubicBezTo>
                    <a:pt x="143" y="1584"/>
                    <a:pt x="274" y="2025"/>
                    <a:pt x="274" y="2025"/>
                  </a:cubicBezTo>
                  <a:cubicBezTo>
                    <a:pt x="274" y="2025"/>
                    <a:pt x="263" y="1561"/>
                    <a:pt x="191" y="1001"/>
                  </a:cubicBezTo>
                  <a:cubicBezTo>
                    <a:pt x="120" y="453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54"/>
            <p:cNvSpPr/>
            <p:nvPr/>
          </p:nvSpPr>
          <p:spPr>
            <a:xfrm>
              <a:off x="3269450" y="1609250"/>
              <a:ext cx="9250" cy="68800"/>
            </a:xfrm>
            <a:custGeom>
              <a:avLst/>
              <a:gdLst/>
              <a:ahLst/>
              <a:cxnLst/>
              <a:rect l="l" t="t" r="r" b="b"/>
              <a:pathLst>
                <a:path w="370" h="2752" extrusionOk="0">
                  <a:moveTo>
                    <a:pt x="119" y="1"/>
                  </a:moveTo>
                  <a:cubicBezTo>
                    <a:pt x="119" y="1"/>
                    <a:pt x="84" y="156"/>
                    <a:pt x="48" y="406"/>
                  </a:cubicBezTo>
                  <a:cubicBezTo>
                    <a:pt x="24" y="656"/>
                    <a:pt x="0" y="1013"/>
                    <a:pt x="36" y="1394"/>
                  </a:cubicBezTo>
                  <a:cubicBezTo>
                    <a:pt x="72" y="1787"/>
                    <a:pt x="155" y="2132"/>
                    <a:pt x="226" y="2370"/>
                  </a:cubicBezTo>
                  <a:cubicBezTo>
                    <a:pt x="298" y="2608"/>
                    <a:pt x="369" y="2751"/>
                    <a:pt x="369" y="2751"/>
                  </a:cubicBezTo>
                  <a:cubicBezTo>
                    <a:pt x="369" y="2751"/>
                    <a:pt x="334" y="2608"/>
                    <a:pt x="286" y="2358"/>
                  </a:cubicBezTo>
                  <a:cubicBezTo>
                    <a:pt x="238" y="2108"/>
                    <a:pt x="191" y="1763"/>
                    <a:pt x="155" y="1382"/>
                  </a:cubicBezTo>
                  <a:cubicBezTo>
                    <a:pt x="119" y="1001"/>
                    <a:pt x="107" y="656"/>
                    <a:pt x="107" y="406"/>
                  </a:cubicBezTo>
                  <a:cubicBezTo>
                    <a:pt x="107" y="156"/>
                    <a:pt x="11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54"/>
            <p:cNvSpPr/>
            <p:nvPr/>
          </p:nvSpPr>
          <p:spPr>
            <a:xfrm>
              <a:off x="3277475" y="1614325"/>
              <a:ext cx="6275" cy="44950"/>
            </a:xfrm>
            <a:custGeom>
              <a:avLst/>
              <a:gdLst/>
              <a:ahLst/>
              <a:cxnLst/>
              <a:rect l="l" t="t" r="r" b="b"/>
              <a:pathLst>
                <a:path w="251" h="1798" extrusionOk="0">
                  <a:moveTo>
                    <a:pt x="36" y="0"/>
                  </a:moveTo>
                  <a:cubicBezTo>
                    <a:pt x="36" y="0"/>
                    <a:pt x="13" y="107"/>
                    <a:pt x="13" y="274"/>
                  </a:cubicBezTo>
                  <a:cubicBezTo>
                    <a:pt x="1" y="429"/>
                    <a:pt x="1" y="667"/>
                    <a:pt x="36" y="917"/>
                  </a:cubicBezTo>
                  <a:cubicBezTo>
                    <a:pt x="72" y="1167"/>
                    <a:pt x="120" y="1381"/>
                    <a:pt x="167" y="1548"/>
                  </a:cubicBezTo>
                  <a:cubicBezTo>
                    <a:pt x="215" y="1703"/>
                    <a:pt x="251" y="1798"/>
                    <a:pt x="251" y="1798"/>
                  </a:cubicBezTo>
                  <a:cubicBezTo>
                    <a:pt x="251" y="1798"/>
                    <a:pt x="203" y="1393"/>
                    <a:pt x="156" y="905"/>
                  </a:cubicBezTo>
                  <a:cubicBezTo>
                    <a:pt x="84" y="405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54"/>
            <p:cNvSpPr/>
            <p:nvPr/>
          </p:nvSpPr>
          <p:spPr>
            <a:xfrm>
              <a:off x="3283125" y="1613725"/>
              <a:ext cx="6875" cy="36025"/>
            </a:xfrm>
            <a:custGeom>
              <a:avLst/>
              <a:gdLst/>
              <a:ahLst/>
              <a:cxnLst/>
              <a:rect l="l" t="t" r="r" b="b"/>
              <a:pathLst>
                <a:path w="275" h="1441" extrusionOk="0">
                  <a:moveTo>
                    <a:pt x="37" y="0"/>
                  </a:moveTo>
                  <a:cubicBezTo>
                    <a:pt x="37" y="0"/>
                    <a:pt x="1" y="334"/>
                    <a:pt x="72" y="739"/>
                  </a:cubicBezTo>
                  <a:cubicBezTo>
                    <a:pt x="144" y="1131"/>
                    <a:pt x="275" y="1441"/>
                    <a:pt x="275" y="1441"/>
                  </a:cubicBezTo>
                  <a:cubicBezTo>
                    <a:pt x="275" y="1441"/>
                    <a:pt x="251" y="1108"/>
                    <a:pt x="180" y="715"/>
                  </a:cubicBezTo>
                  <a:cubicBezTo>
                    <a:pt x="120" y="322"/>
                    <a:pt x="37" y="0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54"/>
            <p:cNvSpPr/>
            <p:nvPr/>
          </p:nvSpPr>
          <p:spPr>
            <a:xfrm>
              <a:off x="3288200" y="1608075"/>
              <a:ext cx="4775" cy="27100"/>
            </a:xfrm>
            <a:custGeom>
              <a:avLst/>
              <a:gdLst/>
              <a:ahLst/>
              <a:cxnLst/>
              <a:rect l="l" t="t" r="r" b="b"/>
              <a:pathLst>
                <a:path w="191" h="1084" extrusionOk="0">
                  <a:moveTo>
                    <a:pt x="36" y="0"/>
                  </a:moveTo>
                  <a:cubicBezTo>
                    <a:pt x="36" y="0"/>
                    <a:pt x="0" y="250"/>
                    <a:pt x="36" y="548"/>
                  </a:cubicBezTo>
                  <a:cubicBezTo>
                    <a:pt x="72" y="845"/>
                    <a:pt x="155" y="1084"/>
                    <a:pt x="155" y="1084"/>
                  </a:cubicBezTo>
                  <a:cubicBezTo>
                    <a:pt x="155" y="1084"/>
                    <a:pt x="191" y="834"/>
                    <a:pt x="155" y="536"/>
                  </a:cubicBezTo>
                  <a:cubicBezTo>
                    <a:pt x="119" y="238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54"/>
            <p:cNvSpPr/>
            <p:nvPr/>
          </p:nvSpPr>
          <p:spPr>
            <a:xfrm>
              <a:off x="3302175" y="1559550"/>
              <a:ext cx="24150" cy="165825"/>
            </a:xfrm>
            <a:custGeom>
              <a:avLst/>
              <a:gdLst/>
              <a:ahLst/>
              <a:cxnLst/>
              <a:rect l="l" t="t" r="r" b="b"/>
              <a:pathLst>
                <a:path w="966" h="6633" extrusionOk="0">
                  <a:moveTo>
                    <a:pt x="1" y="0"/>
                  </a:moveTo>
                  <a:cubicBezTo>
                    <a:pt x="1" y="2"/>
                    <a:pt x="13" y="97"/>
                    <a:pt x="25" y="262"/>
                  </a:cubicBezTo>
                  <a:cubicBezTo>
                    <a:pt x="49" y="441"/>
                    <a:pt x="60" y="691"/>
                    <a:pt x="72" y="1001"/>
                  </a:cubicBezTo>
                  <a:cubicBezTo>
                    <a:pt x="96" y="1620"/>
                    <a:pt x="49" y="2465"/>
                    <a:pt x="84" y="3417"/>
                  </a:cubicBezTo>
                  <a:cubicBezTo>
                    <a:pt x="108" y="4370"/>
                    <a:pt x="287" y="5227"/>
                    <a:pt x="525" y="5811"/>
                  </a:cubicBezTo>
                  <a:cubicBezTo>
                    <a:pt x="632" y="6096"/>
                    <a:pt x="763" y="6323"/>
                    <a:pt x="846" y="6465"/>
                  </a:cubicBezTo>
                  <a:cubicBezTo>
                    <a:pt x="894" y="6537"/>
                    <a:pt x="930" y="6596"/>
                    <a:pt x="965" y="6632"/>
                  </a:cubicBezTo>
                  <a:cubicBezTo>
                    <a:pt x="942" y="6596"/>
                    <a:pt x="906" y="6537"/>
                    <a:pt x="870" y="6454"/>
                  </a:cubicBezTo>
                  <a:cubicBezTo>
                    <a:pt x="787" y="6311"/>
                    <a:pt x="680" y="6073"/>
                    <a:pt x="572" y="5787"/>
                  </a:cubicBezTo>
                  <a:cubicBezTo>
                    <a:pt x="370" y="5203"/>
                    <a:pt x="227" y="4358"/>
                    <a:pt x="203" y="3417"/>
                  </a:cubicBezTo>
                  <a:cubicBezTo>
                    <a:pt x="168" y="2477"/>
                    <a:pt x="180" y="1608"/>
                    <a:pt x="132" y="989"/>
                  </a:cubicBezTo>
                  <a:cubicBezTo>
                    <a:pt x="108" y="679"/>
                    <a:pt x="72" y="429"/>
                    <a:pt x="49" y="262"/>
                  </a:cubicBezTo>
                  <a:cubicBezTo>
                    <a:pt x="13" y="97"/>
                    <a:pt x="1" y="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54"/>
            <p:cNvSpPr/>
            <p:nvPr/>
          </p:nvSpPr>
          <p:spPr>
            <a:xfrm>
              <a:off x="3309925" y="1649725"/>
              <a:ext cx="11925" cy="53325"/>
            </a:xfrm>
            <a:custGeom>
              <a:avLst/>
              <a:gdLst/>
              <a:ahLst/>
              <a:cxnLst/>
              <a:rect l="l" t="t" r="r" b="b"/>
              <a:pathLst>
                <a:path w="477" h="2133" extrusionOk="0">
                  <a:moveTo>
                    <a:pt x="1" y="1"/>
                  </a:moveTo>
                  <a:cubicBezTo>
                    <a:pt x="1" y="1"/>
                    <a:pt x="12" y="501"/>
                    <a:pt x="143" y="1084"/>
                  </a:cubicBezTo>
                  <a:cubicBezTo>
                    <a:pt x="262" y="1680"/>
                    <a:pt x="477" y="2132"/>
                    <a:pt x="477" y="2132"/>
                  </a:cubicBezTo>
                  <a:cubicBezTo>
                    <a:pt x="477" y="2132"/>
                    <a:pt x="382" y="1644"/>
                    <a:pt x="251" y="1061"/>
                  </a:cubicBezTo>
                  <a:cubicBezTo>
                    <a:pt x="120" y="47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54"/>
            <p:cNvSpPr/>
            <p:nvPr/>
          </p:nvSpPr>
          <p:spPr>
            <a:xfrm>
              <a:off x="3318250" y="1668775"/>
              <a:ext cx="6275" cy="17600"/>
            </a:xfrm>
            <a:custGeom>
              <a:avLst/>
              <a:gdLst/>
              <a:ahLst/>
              <a:cxnLst/>
              <a:rect l="l" t="t" r="r" b="b"/>
              <a:pathLst>
                <a:path w="251" h="704" extrusionOk="0">
                  <a:moveTo>
                    <a:pt x="49" y="1"/>
                  </a:moveTo>
                  <a:cubicBezTo>
                    <a:pt x="48" y="1"/>
                    <a:pt x="1" y="180"/>
                    <a:pt x="60" y="382"/>
                  </a:cubicBezTo>
                  <a:cubicBezTo>
                    <a:pt x="120" y="584"/>
                    <a:pt x="251" y="703"/>
                    <a:pt x="251" y="703"/>
                  </a:cubicBezTo>
                  <a:cubicBezTo>
                    <a:pt x="251" y="703"/>
                    <a:pt x="227" y="537"/>
                    <a:pt x="179" y="346"/>
                  </a:cubicBezTo>
                  <a:cubicBezTo>
                    <a:pt x="120" y="156"/>
                    <a:pt x="49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54"/>
            <p:cNvSpPr/>
            <p:nvPr/>
          </p:nvSpPr>
          <p:spPr>
            <a:xfrm>
              <a:off x="3326000" y="1673850"/>
              <a:ext cx="5675" cy="16400"/>
            </a:xfrm>
            <a:custGeom>
              <a:avLst/>
              <a:gdLst/>
              <a:ahLst/>
              <a:cxnLst/>
              <a:rect l="l" t="t" r="r" b="b"/>
              <a:pathLst>
                <a:path w="227" h="656" extrusionOk="0">
                  <a:moveTo>
                    <a:pt x="12" y="0"/>
                  </a:moveTo>
                  <a:cubicBezTo>
                    <a:pt x="12" y="0"/>
                    <a:pt x="0" y="167"/>
                    <a:pt x="60" y="346"/>
                  </a:cubicBezTo>
                  <a:cubicBezTo>
                    <a:pt x="120" y="524"/>
                    <a:pt x="215" y="655"/>
                    <a:pt x="215" y="655"/>
                  </a:cubicBezTo>
                  <a:cubicBezTo>
                    <a:pt x="215" y="655"/>
                    <a:pt x="227" y="489"/>
                    <a:pt x="167" y="310"/>
                  </a:cubicBezTo>
                  <a:cubicBezTo>
                    <a:pt x="108" y="131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54"/>
            <p:cNvSpPr/>
            <p:nvPr/>
          </p:nvSpPr>
          <p:spPr>
            <a:xfrm>
              <a:off x="2923275" y="1254450"/>
              <a:ext cx="42275" cy="212250"/>
            </a:xfrm>
            <a:custGeom>
              <a:avLst/>
              <a:gdLst/>
              <a:ahLst/>
              <a:cxnLst/>
              <a:rect l="l" t="t" r="r" b="b"/>
              <a:pathLst>
                <a:path w="1691" h="8490" extrusionOk="0">
                  <a:moveTo>
                    <a:pt x="1691" y="1"/>
                  </a:moveTo>
                  <a:lnTo>
                    <a:pt x="1691" y="1"/>
                  </a:lnTo>
                  <a:cubicBezTo>
                    <a:pt x="1691" y="1"/>
                    <a:pt x="1679" y="25"/>
                    <a:pt x="1667" y="84"/>
                  </a:cubicBezTo>
                  <a:cubicBezTo>
                    <a:pt x="1655" y="143"/>
                    <a:pt x="1643" y="227"/>
                    <a:pt x="1608" y="334"/>
                  </a:cubicBezTo>
                  <a:cubicBezTo>
                    <a:pt x="1548" y="548"/>
                    <a:pt x="1405" y="834"/>
                    <a:pt x="1191" y="1179"/>
                  </a:cubicBezTo>
                  <a:cubicBezTo>
                    <a:pt x="1084" y="1346"/>
                    <a:pt x="965" y="1525"/>
                    <a:pt x="846" y="1727"/>
                  </a:cubicBezTo>
                  <a:cubicBezTo>
                    <a:pt x="786" y="1834"/>
                    <a:pt x="727" y="1941"/>
                    <a:pt x="667" y="2048"/>
                  </a:cubicBezTo>
                  <a:cubicBezTo>
                    <a:pt x="619" y="2167"/>
                    <a:pt x="548" y="2275"/>
                    <a:pt x="500" y="2406"/>
                  </a:cubicBezTo>
                  <a:cubicBezTo>
                    <a:pt x="298" y="2894"/>
                    <a:pt x="155" y="3465"/>
                    <a:pt x="84" y="4072"/>
                  </a:cubicBezTo>
                  <a:cubicBezTo>
                    <a:pt x="12" y="4692"/>
                    <a:pt x="0" y="5275"/>
                    <a:pt x="0" y="5799"/>
                  </a:cubicBezTo>
                  <a:cubicBezTo>
                    <a:pt x="0" y="6323"/>
                    <a:pt x="24" y="6799"/>
                    <a:pt x="24" y="7204"/>
                  </a:cubicBezTo>
                  <a:cubicBezTo>
                    <a:pt x="36" y="7597"/>
                    <a:pt x="36" y="7918"/>
                    <a:pt x="24" y="8144"/>
                  </a:cubicBezTo>
                  <a:cubicBezTo>
                    <a:pt x="24" y="8371"/>
                    <a:pt x="24" y="8490"/>
                    <a:pt x="24" y="8490"/>
                  </a:cubicBezTo>
                  <a:cubicBezTo>
                    <a:pt x="24" y="8490"/>
                    <a:pt x="24" y="8371"/>
                    <a:pt x="48" y="8144"/>
                  </a:cubicBezTo>
                  <a:cubicBezTo>
                    <a:pt x="60" y="7930"/>
                    <a:pt x="72" y="7597"/>
                    <a:pt x="84" y="7204"/>
                  </a:cubicBezTo>
                  <a:cubicBezTo>
                    <a:pt x="84" y="6799"/>
                    <a:pt x="96" y="6323"/>
                    <a:pt x="96" y="5799"/>
                  </a:cubicBezTo>
                  <a:cubicBezTo>
                    <a:pt x="107" y="5275"/>
                    <a:pt x="119" y="4692"/>
                    <a:pt x="191" y="4096"/>
                  </a:cubicBezTo>
                  <a:cubicBezTo>
                    <a:pt x="274" y="3489"/>
                    <a:pt x="405" y="2929"/>
                    <a:pt x="596" y="2441"/>
                  </a:cubicBezTo>
                  <a:cubicBezTo>
                    <a:pt x="631" y="2310"/>
                    <a:pt x="703" y="2203"/>
                    <a:pt x="750" y="2084"/>
                  </a:cubicBezTo>
                  <a:cubicBezTo>
                    <a:pt x="798" y="1977"/>
                    <a:pt x="858" y="1870"/>
                    <a:pt x="917" y="1763"/>
                  </a:cubicBezTo>
                  <a:cubicBezTo>
                    <a:pt x="1024" y="1560"/>
                    <a:pt x="1143" y="1370"/>
                    <a:pt x="1239" y="1203"/>
                  </a:cubicBezTo>
                  <a:cubicBezTo>
                    <a:pt x="1441" y="858"/>
                    <a:pt x="1572" y="560"/>
                    <a:pt x="1620" y="334"/>
                  </a:cubicBezTo>
                  <a:cubicBezTo>
                    <a:pt x="1655" y="227"/>
                    <a:pt x="1667" y="143"/>
                    <a:pt x="1679" y="84"/>
                  </a:cubicBezTo>
                  <a:cubicBezTo>
                    <a:pt x="1679" y="25"/>
                    <a:pt x="1691" y="1"/>
                    <a:pt x="1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54"/>
            <p:cNvSpPr/>
            <p:nvPr/>
          </p:nvSpPr>
          <p:spPr>
            <a:xfrm>
              <a:off x="2921475" y="1346125"/>
              <a:ext cx="18775" cy="175050"/>
            </a:xfrm>
            <a:custGeom>
              <a:avLst/>
              <a:gdLst/>
              <a:ahLst/>
              <a:cxnLst/>
              <a:rect l="l" t="t" r="r" b="b"/>
              <a:pathLst>
                <a:path w="751" h="7002" extrusionOk="0">
                  <a:moveTo>
                    <a:pt x="751" y="1"/>
                  </a:moveTo>
                  <a:cubicBezTo>
                    <a:pt x="751" y="1"/>
                    <a:pt x="584" y="1573"/>
                    <a:pt x="453" y="3513"/>
                  </a:cubicBezTo>
                  <a:cubicBezTo>
                    <a:pt x="382" y="4489"/>
                    <a:pt x="310" y="5358"/>
                    <a:pt x="203" y="5989"/>
                  </a:cubicBezTo>
                  <a:cubicBezTo>
                    <a:pt x="156" y="6299"/>
                    <a:pt x="108" y="6561"/>
                    <a:pt x="72" y="6728"/>
                  </a:cubicBezTo>
                  <a:cubicBezTo>
                    <a:pt x="25" y="6906"/>
                    <a:pt x="1" y="7002"/>
                    <a:pt x="1" y="7002"/>
                  </a:cubicBezTo>
                  <a:cubicBezTo>
                    <a:pt x="1" y="7002"/>
                    <a:pt x="37" y="6906"/>
                    <a:pt x="84" y="6740"/>
                  </a:cubicBezTo>
                  <a:cubicBezTo>
                    <a:pt x="132" y="6561"/>
                    <a:pt x="203" y="6311"/>
                    <a:pt x="263" y="6001"/>
                  </a:cubicBezTo>
                  <a:cubicBezTo>
                    <a:pt x="394" y="5370"/>
                    <a:pt x="501" y="4489"/>
                    <a:pt x="560" y="3525"/>
                  </a:cubicBezTo>
                  <a:cubicBezTo>
                    <a:pt x="703" y="1585"/>
                    <a:pt x="751" y="1"/>
                    <a:pt x="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54"/>
            <p:cNvSpPr/>
            <p:nvPr/>
          </p:nvSpPr>
          <p:spPr>
            <a:xfrm>
              <a:off x="2909575" y="1366375"/>
              <a:ext cx="46450" cy="277725"/>
            </a:xfrm>
            <a:custGeom>
              <a:avLst/>
              <a:gdLst/>
              <a:ahLst/>
              <a:cxnLst/>
              <a:rect l="l" t="t" r="r" b="b"/>
              <a:pathLst>
                <a:path w="1858" h="11109" extrusionOk="0">
                  <a:moveTo>
                    <a:pt x="1858" y="0"/>
                  </a:moveTo>
                  <a:cubicBezTo>
                    <a:pt x="1858" y="0"/>
                    <a:pt x="1822" y="155"/>
                    <a:pt x="1775" y="441"/>
                  </a:cubicBezTo>
                  <a:cubicBezTo>
                    <a:pt x="1715" y="715"/>
                    <a:pt x="1644" y="1131"/>
                    <a:pt x="1560" y="1631"/>
                  </a:cubicBezTo>
                  <a:cubicBezTo>
                    <a:pt x="1406" y="2632"/>
                    <a:pt x="1239" y="4036"/>
                    <a:pt x="1048" y="5584"/>
                  </a:cubicBezTo>
                  <a:cubicBezTo>
                    <a:pt x="953" y="6346"/>
                    <a:pt x="858" y="7084"/>
                    <a:pt x="751" y="7751"/>
                  </a:cubicBezTo>
                  <a:cubicBezTo>
                    <a:pt x="644" y="8418"/>
                    <a:pt x="524" y="9013"/>
                    <a:pt x="417" y="9501"/>
                  </a:cubicBezTo>
                  <a:cubicBezTo>
                    <a:pt x="370" y="9751"/>
                    <a:pt x="298" y="9978"/>
                    <a:pt x="263" y="10180"/>
                  </a:cubicBezTo>
                  <a:cubicBezTo>
                    <a:pt x="215" y="10371"/>
                    <a:pt x="167" y="10537"/>
                    <a:pt x="120" y="10680"/>
                  </a:cubicBezTo>
                  <a:cubicBezTo>
                    <a:pt x="48" y="10954"/>
                    <a:pt x="1" y="11109"/>
                    <a:pt x="1" y="11109"/>
                  </a:cubicBezTo>
                  <a:cubicBezTo>
                    <a:pt x="1" y="11109"/>
                    <a:pt x="48" y="10954"/>
                    <a:pt x="143" y="10680"/>
                  </a:cubicBezTo>
                  <a:cubicBezTo>
                    <a:pt x="191" y="10549"/>
                    <a:pt x="239" y="10382"/>
                    <a:pt x="286" y="10180"/>
                  </a:cubicBezTo>
                  <a:cubicBezTo>
                    <a:pt x="346" y="9990"/>
                    <a:pt x="417" y="9763"/>
                    <a:pt x="465" y="9525"/>
                  </a:cubicBezTo>
                  <a:cubicBezTo>
                    <a:pt x="596" y="9025"/>
                    <a:pt x="727" y="8430"/>
                    <a:pt x="846" y="7763"/>
                  </a:cubicBezTo>
                  <a:cubicBezTo>
                    <a:pt x="965" y="7096"/>
                    <a:pt x="1072" y="6370"/>
                    <a:pt x="1167" y="5596"/>
                  </a:cubicBezTo>
                  <a:cubicBezTo>
                    <a:pt x="1358" y="4048"/>
                    <a:pt x="1489" y="2643"/>
                    <a:pt x="1620" y="1643"/>
                  </a:cubicBezTo>
                  <a:cubicBezTo>
                    <a:pt x="1691" y="1131"/>
                    <a:pt x="1739" y="727"/>
                    <a:pt x="1787" y="441"/>
                  </a:cubicBezTo>
                  <a:cubicBezTo>
                    <a:pt x="1834" y="155"/>
                    <a:pt x="1858" y="0"/>
                    <a:pt x="1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54"/>
            <p:cNvSpPr/>
            <p:nvPr/>
          </p:nvSpPr>
          <p:spPr>
            <a:xfrm>
              <a:off x="2939950" y="1446150"/>
              <a:ext cx="13400" cy="104500"/>
            </a:xfrm>
            <a:custGeom>
              <a:avLst/>
              <a:gdLst/>
              <a:ahLst/>
              <a:cxnLst/>
              <a:rect l="l" t="t" r="r" b="b"/>
              <a:pathLst>
                <a:path w="536" h="4180" extrusionOk="0">
                  <a:moveTo>
                    <a:pt x="405" y="0"/>
                  </a:moveTo>
                  <a:cubicBezTo>
                    <a:pt x="405" y="0"/>
                    <a:pt x="405" y="60"/>
                    <a:pt x="417" y="167"/>
                  </a:cubicBezTo>
                  <a:cubicBezTo>
                    <a:pt x="417" y="274"/>
                    <a:pt x="429" y="429"/>
                    <a:pt x="429" y="619"/>
                  </a:cubicBezTo>
                  <a:cubicBezTo>
                    <a:pt x="441" y="1000"/>
                    <a:pt x="429" y="1524"/>
                    <a:pt x="369" y="2108"/>
                  </a:cubicBezTo>
                  <a:cubicBezTo>
                    <a:pt x="310" y="2679"/>
                    <a:pt x="226" y="3203"/>
                    <a:pt x="143" y="3572"/>
                  </a:cubicBezTo>
                  <a:cubicBezTo>
                    <a:pt x="95" y="3763"/>
                    <a:pt x="60" y="3917"/>
                    <a:pt x="36" y="4013"/>
                  </a:cubicBezTo>
                  <a:cubicBezTo>
                    <a:pt x="12" y="4120"/>
                    <a:pt x="0" y="4179"/>
                    <a:pt x="0" y="4179"/>
                  </a:cubicBezTo>
                  <a:cubicBezTo>
                    <a:pt x="0" y="4179"/>
                    <a:pt x="24" y="4120"/>
                    <a:pt x="60" y="4024"/>
                  </a:cubicBezTo>
                  <a:cubicBezTo>
                    <a:pt x="95" y="3917"/>
                    <a:pt x="143" y="3774"/>
                    <a:pt x="191" y="3596"/>
                  </a:cubicBezTo>
                  <a:cubicBezTo>
                    <a:pt x="310" y="3227"/>
                    <a:pt x="429" y="2703"/>
                    <a:pt x="488" y="2119"/>
                  </a:cubicBezTo>
                  <a:cubicBezTo>
                    <a:pt x="536" y="1536"/>
                    <a:pt x="524" y="1000"/>
                    <a:pt x="488" y="619"/>
                  </a:cubicBezTo>
                  <a:cubicBezTo>
                    <a:pt x="464" y="429"/>
                    <a:pt x="452" y="274"/>
                    <a:pt x="429" y="167"/>
                  </a:cubicBezTo>
                  <a:cubicBezTo>
                    <a:pt x="417" y="60"/>
                    <a:pt x="405" y="0"/>
                    <a:pt x="4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54"/>
            <p:cNvSpPr/>
            <p:nvPr/>
          </p:nvSpPr>
          <p:spPr>
            <a:xfrm>
              <a:off x="2955425" y="1477100"/>
              <a:ext cx="3600" cy="45850"/>
            </a:xfrm>
            <a:custGeom>
              <a:avLst/>
              <a:gdLst/>
              <a:ahLst/>
              <a:cxnLst/>
              <a:rect l="l" t="t" r="r" b="b"/>
              <a:pathLst>
                <a:path w="144" h="1834" extrusionOk="0">
                  <a:moveTo>
                    <a:pt x="24" y="0"/>
                  </a:moveTo>
                  <a:cubicBezTo>
                    <a:pt x="24" y="0"/>
                    <a:pt x="0" y="417"/>
                    <a:pt x="12" y="917"/>
                  </a:cubicBezTo>
                  <a:cubicBezTo>
                    <a:pt x="24" y="1429"/>
                    <a:pt x="72" y="1834"/>
                    <a:pt x="72" y="1834"/>
                  </a:cubicBezTo>
                  <a:cubicBezTo>
                    <a:pt x="72" y="1834"/>
                    <a:pt x="143" y="1429"/>
                    <a:pt x="119" y="917"/>
                  </a:cubicBezTo>
                  <a:cubicBezTo>
                    <a:pt x="107" y="405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54"/>
            <p:cNvSpPr/>
            <p:nvPr/>
          </p:nvSpPr>
          <p:spPr>
            <a:xfrm>
              <a:off x="2960475" y="1496750"/>
              <a:ext cx="3600" cy="22925"/>
            </a:xfrm>
            <a:custGeom>
              <a:avLst/>
              <a:gdLst/>
              <a:ahLst/>
              <a:cxnLst/>
              <a:rect l="l" t="t" r="r" b="b"/>
              <a:pathLst>
                <a:path w="144" h="917" extrusionOk="0">
                  <a:moveTo>
                    <a:pt x="48" y="0"/>
                  </a:moveTo>
                  <a:cubicBezTo>
                    <a:pt x="48" y="0"/>
                    <a:pt x="1" y="203"/>
                    <a:pt x="12" y="453"/>
                  </a:cubicBezTo>
                  <a:cubicBezTo>
                    <a:pt x="36" y="715"/>
                    <a:pt x="96" y="917"/>
                    <a:pt x="96" y="917"/>
                  </a:cubicBezTo>
                  <a:cubicBezTo>
                    <a:pt x="96" y="917"/>
                    <a:pt x="143" y="703"/>
                    <a:pt x="132" y="453"/>
                  </a:cubicBezTo>
                  <a:cubicBezTo>
                    <a:pt x="120" y="203"/>
                    <a:pt x="48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54"/>
            <p:cNvSpPr/>
            <p:nvPr/>
          </p:nvSpPr>
          <p:spPr>
            <a:xfrm>
              <a:off x="2903325" y="1527700"/>
              <a:ext cx="48850" cy="213450"/>
            </a:xfrm>
            <a:custGeom>
              <a:avLst/>
              <a:gdLst/>
              <a:ahLst/>
              <a:cxnLst/>
              <a:rect l="l" t="t" r="r" b="b"/>
              <a:pathLst>
                <a:path w="1954" h="8538" extrusionOk="0">
                  <a:moveTo>
                    <a:pt x="1953" y="0"/>
                  </a:moveTo>
                  <a:cubicBezTo>
                    <a:pt x="1953" y="2"/>
                    <a:pt x="1941" y="121"/>
                    <a:pt x="1906" y="346"/>
                  </a:cubicBezTo>
                  <a:cubicBezTo>
                    <a:pt x="1882" y="560"/>
                    <a:pt x="1846" y="882"/>
                    <a:pt x="1787" y="1286"/>
                  </a:cubicBezTo>
                  <a:cubicBezTo>
                    <a:pt x="1739" y="1679"/>
                    <a:pt x="1656" y="2144"/>
                    <a:pt x="1525" y="2656"/>
                  </a:cubicBezTo>
                  <a:cubicBezTo>
                    <a:pt x="1406" y="3167"/>
                    <a:pt x="1203" y="3703"/>
                    <a:pt x="953" y="4263"/>
                  </a:cubicBezTo>
                  <a:cubicBezTo>
                    <a:pt x="715" y="4822"/>
                    <a:pt x="465" y="5358"/>
                    <a:pt x="310" y="5858"/>
                  </a:cubicBezTo>
                  <a:cubicBezTo>
                    <a:pt x="155" y="6370"/>
                    <a:pt x="72" y="6847"/>
                    <a:pt x="36" y="7251"/>
                  </a:cubicBezTo>
                  <a:cubicBezTo>
                    <a:pt x="1" y="7644"/>
                    <a:pt x="1" y="7966"/>
                    <a:pt x="12" y="8192"/>
                  </a:cubicBezTo>
                  <a:cubicBezTo>
                    <a:pt x="24" y="8418"/>
                    <a:pt x="36" y="8537"/>
                    <a:pt x="36" y="8537"/>
                  </a:cubicBezTo>
                  <a:cubicBezTo>
                    <a:pt x="36" y="8537"/>
                    <a:pt x="36" y="8418"/>
                    <a:pt x="36" y="8192"/>
                  </a:cubicBezTo>
                  <a:cubicBezTo>
                    <a:pt x="36" y="7966"/>
                    <a:pt x="48" y="7644"/>
                    <a:pt x="96" y="7251"/>
                  </a:cubicBezTo>
                  <a:cubicBezTo>
                    <a:pt x="143" y="6858"/>
                    <a:pt x="239" y="6394"/>
                    <a:pt x="405" y="5894"/>
                  </a:cubicBezTo>
                  <a:cubicBezTo>
                    <a:pt x="572" y="5394"/>
                    <a:pt x="822" y="4870"/>
                    <a:pt x="1060" y="4310"/>
                  </a:cubicBezTo>
                  <a:cubicBezTo>
                    <a:pt x="1310" y="3751"/>
                    <a:pt x="1513" y="3191"/>
                    <a:pt x="1620" y="2679"/>
                  </a:cubicBezTo>
                  <a:cubicBezTo>
                    <a:pt x="1739" y="2155"/>
                    <a:pt x="1810" y="1691"/>
                    <a:pt x="1846" y="1286"/>
                  </a:cubicBezTo>
                  <a:cubicBezTo>
                    <a:pt x="1894" y="893"/>
                    <a:pt x="1917" y="572"/>
                    <a:pt x="1929" y="346"/>
                  </a:cubicBezTo>
                  <a:cubicBezTo>
                    <a:pt x="1941" y="121"/>
                    <a:pt x="1953" y="2"/>
                    <a:pt x="19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54"/>
            <p:cNvSpPr/>
            <p:nvPr/>
          </p:nvSpPr>
          <p:spPr>
            <a:xfrm>
              <a:off x="2912250" y="1600025"/>
              <a:ext cx="28900" cy="92900"/>
            </a:xfrm>
            <a:custGeom>
              <a:avLst/>
              <a:gdLst/>
              <a:ahLst/>
              <a:cxnLst/>
              <a:rect l="l" t="t" r="r" b="b"/>
              <a:pathLst>
                <a:path w="1156" h="3716" extrusionOk="0">
                  <a:moveTo>
                    <a:pt x="1144" y="1"/>
                  </a:moveTo>
                  <a:cubicBezTo>
                    <a:pt x="1144" y="1"/>
                    <a:pt x="1144" y="60"/>
                    <a:pt x="1132" y="155"/>
                  </a:cubicBezTo>
                  <a:cubicBezTo>
                    <a:pt x="1132" y="251"/>
                    <a:pt x="1120" y="394"/>
                    <a:pt x="1096" y="572"/>
                  </a:cubicBezTo>
                  <a:cubicBezTo>
                    <a:pt x="1060" y="929"/>
                    <a:pt x="965" y="1417"/>
                    <a:pt x="810" y="1929"/>
                  </a:cubicBezTo>
                  <a:cubicBezTo>
                    <a:pt x="656" y="2453"/>
                    <a:pt x="453" y="2894"/>
                    <a:pt x="287" y="3215"/>
                  </a:cubicBezTo>
                  <a:cubicBezTo>
                    <a:pt x="203" y="3370"/>
                    <a:pt x="132" y="3501"/>
                    <a:pt x="84" y="3584"/>
                  </a:cubicBezTo>
                  <a:cubicBezTo>
                    <a:pt x="25" y="3668"/>
                    <a:pt x="1" y="3715"/>
                    <a:pt x="1" y="3715"/>
                  </a:cubicBezTo>
                  <a:cubicBezTo>
                    <a:pt x="1" y="3715"/>
                    <a:pt x="36" y="3668"/>
                    <a:pt x="96" y="3596"/>
                  </a:cubicBezTo>
                  <a:cubicBezTo>
                    <a:pt x="156" y="3513"/>
                    <a:pt x="239" y="3394"/>
                    <a:pt x="334" y="3239"/>
                  </a:cubicBezTo>
                  <a:cubicBezTo>
                    <a:pt x="525" y="2941"/>
                    <a:pt x="763" y="2489"/>
                    <a:pt x="918" y="1965"/>
                  </a:cubicBezTo>
                  <a:cubicBezTo>
                    <a:pt x="1084" y="1441"/>
                    <a:pt x="1144" y="941"/>
                    <a:pt x="1156" y="584"/>
                  </a:cubicBezTo>
                  <a:cubicBezTo>
                    <a:pt x="1156" y="405"/>
                    <a:pt x="1156" y="251"/>
                    <a:pt x="1156" y="155"/>
                  </a:cubicBezTo>
                  <a:cubicBezTo>
                    <a:pt x="1144" y="60"/>
                    <a:pt x="1144" y="1"/>
                    <a:pt x="1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54"/>
            <p:cNvSpPr/>
            <p:nvPr/>
          </p:nvSpPr>
          <p:spPr>
            <a:xfrm>
              <a:off x="2925350" y="1608075"/>
              <a:ext cx="33950" cy="131875"/>
            </a:xfrm>
            <a:custGeom>
              <a:avLst/>
              <a:gdLst/>
              <a:ahLst/>
              <a:cxnLst/>
              <a:rect l="l" t="t" r="r" b="b"/>
              <a:pathLst>
                <a:path w="1358" h="5275" extrusionOk="0">
                  <a:moveTo>
                    <a:pt x="1358" y="0"/>
                  </a:moveTo>
                  <a:lnTo>
                    <a:pt x="1358" y="0"/>
                  </a:lnTo>
                  <a:cubicBezTo>
                    <a:pt x="1358" y="1"/>
                    <a:pt x="1001" y="1167"/>
                    <a:pt x="620" y="2619"/>
                  </a:cubicBezTo>
                  <a:cubicBezTo>
                    <a:pt x="251" y="4072"/>
                    <a:pt x="1" y="5275"/>
                    <a:pt x="1" y="5275"/>
                  </a:cubicBezTo>
                  <a:cubicBezTo>
                    <a:pt x="1" y="5275"/>
                    <a:pt x="358" y="4108"/>
                    <a:pt x="739" y="2643"/>
                  </a:cubicBezTo>
                  <a:cubicBezTo>
                    <a:pt x="1108" y="1191"/>
                    <a:pt x="1358" y="1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54"/>
            <p:cNvSpPr/>
            <p:nvPr/>
          </p:nvSpPr>
          <p:spPr>
            <a:xfrm>
              <a:off x="2929825" y="1597650"/>
              <a:ext cx="35450" cy="153900"/>
            </a:xfrm>
            <a:custGeom>
              <a:avLst/>
              <a:gdLst/>
              <a:ahLst/>
              <a:cxnLst/>
              <a:rect l="l" t="t" r="r" b="b"/>
              <a:pathLst>
                <a:path w="1418" h="6156" extrusionOk="0">
                  <a:moveTo>
                    <a:pt x="1417" y="0"/>
                  </a:moveTo>
                  <a:cubicBezTo>
                    <a:pt x="1417" y="0"/>
                    <a:pt x="1405" y="96"/>
                    <a:pt x="1405" y="250"/>
                  </a:cubicBezTo>
                  <a:cubicBezTo>
                    <a:pt x="1393" y="417"/>
                    <a:pt x="1381" y="643"/>
                    <a:pt x="1346" y="929"/>
                  </a:cubicBezTo>
                  <a:cubicBezTo>
                    <a:pt x="1274" y="1501"/>
                    <a:pt x="1119" y="2274"/>
                    <a:pt x="810" y="3096"/>
                  </a:cubicBezTo>
                  <a:cubicBezTo>
                    <a:pt x="655" y="3501"/>
                    <a:pt x="476" y="3894"/>
                    <a:pt x="346" y="4251"/>
                  </a:cubicBezTo>
                  <a:cubicBezTo>
                    <a:pt x="215" y="4608"/>
                    <a:pt x="107" y="4941"/>
                    <a:pt x="60" y="5227"/>
                  </a:cubicBezTo>
                  <a:cubicBezTo>
                    <a:pt x="12" y="5513"/>
                    <a:pt x="0" y="5739"/>
                    <a:pt x="24" y="5906"/>
                  </a:cubicBezTo>
                  <a:cubicBezTo>
                    <a:pt x="24" y="5989"/>
                    <a:pt x="36" y="6049"/>
                    <a:pt x="36" y="6096"/>
                  </a:cubicBezTo>
                  <a:cubicBezTo>
                    <a:pt x="48" y="6132"/>
                    <a:pt x="48" y="6156"/>
                    <a:pt x="48" y="6156"/>
                  </a:cubicBezTo>
                  <a:cubicBezTo>
                    <a:pt x="48" y="6156"/>
                    <a:pt x="48" y="6132"/>
                    <a:pt x="48" y="6084"/>
                  </a:cubicBezTo>
                  <a:cubicBezTo>
                    <a:pt x="48" y="6049"/>
                    <a:pt x="36" y="5989"/>
                    <a:pt x="36" y="5906"/>
                  </a:cubicBezTo>
                  <a:cubicBezTo>
                    <a:pt x="36" y="5739"/>
                    <a:pt x="60" y="5513"/>
                    <a:pt x="119" y="5239"/>
                  </a:cubicBezTo>
                  <a:cubicBezTo>
                    <a:pt x="179" y="4953"/>
                    <a:pt x="298" y="4632"/>
                    <a:pt x="441" y="4287"/>
                  </a:cubicBezTo>
                  <a:cubicBezTo>
                    <a:pt x="584" y="3929"/>
                    <a:pt x="762" y="3548"/>
                    <a:pt x="917" y="3144"/>
                  </a:cubicBezTo>
                  <a:cubicBezTo>
                    <a:pt x="1227" y="2310"/>
                    <a:pt x="1358" y="1512"/>
                    <a:pt x="1393" y="941"/>
                  </a:cubicBezTo>
                  <a:cubicBezTo>
                    <a:pt x="1417" y="643"/>
                    <a:pt x="1417" y="417"/>
                    <a:pt x="1417" y="250"/>
                  </a:cubicBezTo>
                  <a:cubicBezTo>
                    <a:pt x="1417" y="96"/>
                    <a:pt x="1417" y="0"/>
                    <a:pt x="1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54"/>
            <p:cNvSpPr/>
            <p:nvPr/>
          </p:nvSpPr>
          <p:spPr>
            <a:xfrm>
              <a:off x="2878325" y="1604800"/>
              <a:ext cx="30075" cy="169075"/>
            </a:xfrm>
            <a:custGeom>
              <a:avLst/>
              <a:gdLst/>
              <a:ahLst/>
              <a:cxnLst/>
              <a:rect l="l" t="t" r="r" b="b"/>
              <a:pathLst>
                <a:path w="1203" h="6763" extrusionOk="0">
                  <a:moveTo>
                    <a:pt x="1203" y="0"/>
                  </a:moveTo>
                  <a:cubicBezTo>
                    <a:pt x="1203" y="0"/>
                    <a:pt x="1060" y="358"/>
                    <a:pt x="858" y="953"/>
                  </a:cubicBezTo>
                  <a:cubicBezTo>
                    <a:pt x="655" y="1548"/>
                    <a:pt x="393" y="2369"/>
                    <a:pt x="203" y="3310"/>
                  </a:cubicBezTo>
                  <a:cubicBezTo>
                    <a:pt x="108" y="3786"/>
                    <a:pt x="48" y="4239"/>
                    <a:pt x="24" y="4655"/>
                  </a:cubicBezTo>
                  <a:cubicBezTo>
                    <a:pt x="0" y="5072"/>
                    <a:pt x="0" y="5441"/>
                    <a:pt x="24" y="5751"/>
                  </a:cubicBezTo>
                  <a:cubicBezTo>
                    <a:pt x="24" y="5918"/>
                    <a:pt x="48" y="6049"/>
                    <a:pt x="60" y="6179"/>
                  </a:cubicBezTo>
                  <a:cubicBezTo>
                    <a:pt x="72" y="6299"/>
                    <a:pt x="96" y="6406"/>
                    <a:pt x="108" y="6489"/>
                  </a:cubicBezTo>
                  <a:cubicBezTo>
                    <a:pt x="143" y="6668"/>
                    <a:pt x="155" y="6763"/>
                    <a:pt x="155" y="6763"/>
                  </a:cubicBezTo>
                  <a:cubicBezTo>
                    <a:pt x="155" y="6763"/>
                    <a:pt x="143" y="6668"/>
                    <a:pt x="131" y="6489"/>
                  </a:cubicBezTo>
                  <a:cubicBezTo>
                    <a:pt x="120" y="6406"/>
                    <a:pt x="108" y="6299"/>
                    <a:pt x="96" y="6168"/>
                  </a:cubicBezTo>
                  <a:cubicBezTo>
                    <a:pt x="96" y="6049"/>
                    <a:pt x="72" y="5906"/>
                    <a:pt x="84" y="5751"/>
                  </a:cubicBezTo>
                  <a:cubicBezTo>
                    <a:pt x="72" y="5441"/>
                    <a:pt x="84" y="5072"/>
                    <a:pt x="120" y="4655"/>
                  </a:cubicBezTo>
                  <a:cubicBezTo>
                    <a:pt x="155" y="4251"/>
                    <a:pt x="227" y="3798"/>
                    <a:pt x="310" y="3334"/>
                  </a:cubicBezTo>
                  <a:cubicBezTo>
                    <a:pt x="501" y="2405"/>
                    <a:pt x="739" y="1572"/>
                    <a:pt x="917" y="965"/>
                  </a:cubicBezTo>
                  <a:cubicBezTo>
                    <a:pt x="1096" y="369"/>
                    <a:pt x="1203" y="0"/>
                    <a:pt x="1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54"/>
            <p:cNvSpPr/>
            <p:nvPr/>
          </p:nvSpPr>
          <p:spPr>
            <a:xfrm>
              <a:off x="2876550" y="1643475"/>
              <a:ext cx="16075" cy="82775"/>
            </a:xfrm>
            <a:custGeom>
              <a:avLst/>
              <a:gdLst/>
              <a:ahLst/>
              <a:cxnLst/>
              <a:rect l="l" t="t" r="r" b="b"/>
              <a:pathLst>
                <a:path w="643" h="3311" extrusionOk="0">
                  <a:moveTo>
                    <a:pt x="643" y="1"/>
                  </a:moveTo>
                  <a:cubicBezTo>
                    <a:pt x="643" y="1"/>
                    <a:pt x="560" y="168"/>
                    <a:pt x="452" y="465"/>
                  </a:cubicBezTo>
                  <a:cubicBezTo>
                    <a:pt x="345" y="751"/>
                    <a:pt x="226" y="1156"/>
                    <a:pt x="143" y="1620"/>
                  </a:cubicBezTo>
                  <a:cubicBezTo>
                    <a:pt x="60" y="2085"/>
                    <a:pt x="24" y="2513"/>
                    <a:pt x="12" y="2811"/>
                  </a:cubicBezTo>
                  <a:cubicBezTo>
                    <a:pt x="0" y="3120"/>
                    <a:pt x="12" y="3311"/>
                    <a:pt x="12" y="3311"/>
                  </a:cubicBezTo>
                  <a:cubicBezTo>
                    <a:pt x="12" y="3311"/>
                    <a:pt x="36" y="3120"/>
                    <a:pt x="71" y="2823"/>
                  </a:cubicBezTo>
                  <a:cubicBezTo>
                    <a:pt x="107" y="2513"/>
                    <a:pt x="167" y="2096"/>
                    <a:pt x="250" y="1644"/>
                  </a:cubicBezTo>
                  <a:cubicBezTo>
                    <a:pt x="345" y="1192"/>
                    <a:pt x="429" y="775"/>
                    <a:pt x="512" y="477"/>
                  </a:cubicBezTo>
                  <a:cubicBezTo>
                    <a:pt x="583" y="180"/>
                    <a:pt x="643" y="1"/>
                    <a:pt x="6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54"/>
            <p:cNvSpPr/>
            <p:nvPr/>
          </p:nvSpPr>
          <p:spPr>
            <a:xfrm>
              <a:off x="2873850" y="1651525"/>
              <a:ext cx="5975" cy="44975"/>
            </a:xfrm>
            <a:custGeom>
              <a:avLst/>
              <a:gdLst/>
              <a:ahLst/>
              <a:cxnLst/>
              <a:rect l="l" t="t" r="r" b="b"/>
              <a:pathLst>
                <a:path w="239" h="1799" extrusionOk="0">
                  <a:moveTo>
                    <a:pt x="239" y="0"/>
                  </a:moveTo>
                  <a:lnTo>
                    <a:pt x="239" y="0"/>
                  </a:lnTo>
                  <a:cubicBezTo>
                    <a:pt x="239" y="1"/>
                    <a:pt x="96" y="393"/>
                    <a:pt x="48" y="893"/>
                  </a:cubicBezTo>
                  <a:cubicBezTo>
                    <a:pt x="1" y="1393"/>
                    <a:pt x="72" y="1798"/>
                    <a:pt x="72" y="1798"/>
                  </a:cubicBezTo>
                  <a:cubicBezTo>
                    <a:pt x="72" y="1798"/>
                    <a:pt x="120" y="1393"/>
                    <a:pt x="168" y="905"/>
                  </a:cubicBezTo>
                  <a:cubicBezTo>
                    <a:pt x="215" y="405"/>
                    <a:pt x="239" y="1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54"/>
            <p:cNvSpPr/>
            <p:nvPr/>
          </p:nvSpPr>
          <p:spPr>
            <a:xfrm>
              <a:off x="2866125" y="1645875"/>
              <a:ext cx="5375" cy="47050"/>
            </a:xfrm>
            <a:custGeom>
              <a:avLst/>
              <a:gdLst/>
              <a:ahLst/>
              <a:cxnLst/>
              <a:rect l="l" t="t" r="r" b="b"/>
              <a:pathLst>
                <a:path w="215" h="1882" extrusionOk="0">
                  <a:moveTo>
                    <a:pt x="203" y="0"/>
                  </a:moveTo>
                  <a:lnTo>
                    <a:pt x="203" y="0"/>
                  </a:lnTo>
                  <a:cubicBezTo>
                    <a:pt x="203" y="0"/>
                    <a:pt x="96" y="417"/>
                    <a:pt x="48" y="941"/>
                  </a:cubicBezTo>
                  <a:cubicBezTo>
                    <a:pt x="0" y="1453"/>
                    <a:pt x="12" y="1881"/>
                    <a:pt x="12" y="1881"/>
                  </a:cubicBezTo>
                  <a:cubicBezTo>
                    <a:pt x="12" y="1881"/>
                    <a:pt x="107" y="1465"/>
                    <a:pt x="167" y="953"/>
                  </a:cubicBezTo>
                  <a:cubicBezTo>
                    <a:pt x="215" y="429"/>
                    <a:pt x="203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54"/>
            <p:cNvSpPr/>
            <p:nvPr/>
          </p:nvSpPr>
          <p:spPr>
            <a:xfrm>
              <a:off x="2858675" y="1653900"/>
              <a:ext cx="4200" cy="24150"/>
            </a:xfrm>
            <a:custGeom>
              <a:avLst/>
              <a:gdLst/>
              <a:ahLst/>
              <a:cxnLst/>
              <a:rect l="l" t="t" r="r" b="b"/>
              <a:pathLst>
                <a:path w="168" h="966" extrusionOk="0">
                  <a:moveTo>
                    <a:pt x="132" y="1"/>
                  </a:moveTo>
                  <a:cubicBezTo>
                    <a:pt x="132" y="1"/>
                    <a:pt x="48" y="215"/>
                    <a:pt x="24" y="477"/>
                  </a:cubicBezTo>
                  <a:cubicBezTo>
                    <a:pt x="1" y="751"/>
                    <a:pt x="36" y="965"/>
                    <a:pt x="36" y="965"/>
                  </a:cubicBezTo>
                  <a:cubicBezTo>
                    <a:pt x="36" y="965"/>
                    <a:pt x="108" y="751"/>
                    <a:pt x="144" y="489"/>
                  </a:cubicBezTo>
                  <a:cubicBezTo>
                    <a:pt x="167" y="227"/>
                    <a:pt x="132" y="1"/>
                    <a:pt x="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54"/>
            <p:cNvSpPr/>
            <p:nvPr/>
          </p:nvSpPr>
          <p:spPr>
            <a:xfrm>
              <a:off x="2852425" y="1660750"/>
              <a:ext cx="3000" cy="2400"/>
            </a:xfrm>
            <a:custGeom>
              <a:avLst/>
              <a:gdLst/>
              <a:ahLst/>
              <a:cxnLst/>
              <a:rect l="l" t="t" r="r" b="b"/>
              <a:pathLst>
                <a:path w="120" h="96" extrusionOk="0">
                  <a:moveTo>
                    <a:pt x="60" y="1"/>
                  </a:moveTo>
                  <a:cubicBezTo>
                    <a:pt x="60" y="1"/>
                    <a:pt x="1" y="24"/>
                    <a:pt x="1" y="48"/>
                  </a:cubicBezTo>
                  <a:cubicBezTo>
                    <a:pt x="1" y="72"/>
                    <a:pt x="60" y="96"/>
                    <a:pt x="60" y="96"/>
                  </a:cubicBezTo>
                  <a:cubicBezTo>
                    <a:pt x="60" y="96"/>
                    <a:pt x="120" y="72"/>
                    <a:pt x="120" y="48"/>
                  </a:cubicBezTo>
                  <a:cubicBezTo>
                    <a:pt x="120" y="24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54"/>
            <p:cNvSpPr/>
            <p:nvPr/>
          </p:nvSpPr>
          <p:spPr>
            <a:xfrm>
              <a:off x="3309325" y="1316375"/>
              <a:ext cx="3000" cy="104500"/>
            </a:xfrm>
            <a:custGeom>
              <a:avLst/>
              <a:gdLst/>
              <a:ahLst/>
              <a:cxnLst/>
              <a:rect l="l" t="t" r="r" b="b"/>
              <a:pathLst>
                <a:path w="120" h="4180" extrusionOk="0">
                  <a:moveTo>
                    <a:pt x="60" y="0"/>
                  </a:moveTo>
                  <a:cubicBezTo>
                    <a:pt x="60" y="0"/>
                    <a:pt x="1" y="941"/>
                    <a:pt x="1" y="2096"/>
                  </a:cubicBezTo>
                  <a:cubicBezTo>
                    <a:pt x="1" y="3250"/>
                    <a:pt x="60" y="4179"/>
                    <a:pt x="60" y="4179"/>
                  </a:cubicBezTo>
                  <a:cubicBezTo>
                    <a:pt x="60" y="4179"/>
                    <a:pt x="120" y="3239"/>
                    <a:pt x="120" y="2096"/>
                  </a:cubicBezTo>
                  <a:cubicBezTo>
                    <a:pt x="120" y="941"/>
                    <a:pt x="60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54"/>
            <p:cNvSpPr/>
            <p:nvPr/>
          </p:nvSpPr>
          <p:spPr>
            <a:xfrm>
              <a:off x="3319750" y="1325600"/>
              <a:ext cx="3000" cy="59850"/>
            </a:xfrm>
            <a:custGeom>
              <a:avLst/>
              <a:gdLst/>
              <a:ahLst/>
              <a:cxnLst/>
              <a:rect l="l" t="t" r="r" b="b"/>
              <a:pathLst>
                <a:path w="120" h="2394" extrusionOk="0">
                  <a:moveTo>
                    <a:pt x="60" y="0"/>
                  </a:moveTo>
                  <a:cubicBezTo>
                    <a:pt x="60" y="0"/>
                    <a:pt x="0" y="536"/>
                    <a:pt x="0" y="1191"/>
                  </a:cubicBezTo>
                  <a:cubicBezTo>
                    <a:pt x="0" y="1857"/>
                    <a:pt x="60" y="2393"/>
                    <a:pt x="60" y="2393"/>
                  </a:cubicBezTo>
                  <a:cubicBezTo>
                    <a:pt x="60" y="2393"/>
                    <a:pt x="119" y="1857"/>
                    <a:pt x="119" y="1191"/>
                  </a:cubicBezTo>
                  <a:cubicBezTo>
                    <a:pt x="119" y="536"/>
                    <a:pt x="60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54"/>
            <p:cNvSpPr/>
            <p:nvPr/>
          </p:nvSpPr>
          <p:spPr>
            <a:xfrm>
              <a:off x="3324225" y="1333625"/>
              <a:ext cx="3875" cy="30975"/>
            </a:xfrm>
            <a:custGeom>
              <a:avLst/>
              <a:gdLst/>
              <a:ahLst/>
              <a:cxnLst/>
              <a:rect l="l" t="t" r="r" b="b"/>
              <a:pathLst>
                <a:path w="155" h="1239" extrusionOk="0">
                  <a:moveTo>
                    <a:pt x="143" y="1"/>
                  </a:moveTo>
                  <a:cubicBezTo>
                    <a:pt x="143" y="1"/>
                    <a:pt x="107" y="60"/>
                    <a:pt x="71" y="167"/>
                  </a:cubicBezTo>
                  <a:cubicBezTo>
                    <a:pt x="36" y="286"/>
                    <a:pt x="0" y="441"/>
                    <a:pt x="0" y="620"/>
                  </a:cubicBezTo>
                  <a:cubicBezTo>
                    <a:pt x="12" y="798"/>
                    <a:pt x="48" y="953"/>
                    <a:pt x="83" y="1072"/>
                  </a:cubicBezTo>
                  <a:cubicBezTo>
                    <a:pt x="119" y="1179"/>
                    <a:pt x="155" y="1239"/>
                    <a:pt x="155" y="1239"/>
                  </a:cubicBezTo>
                  <a:cubicBezTo>
                    <a:pt x="155" y="1239"/>
                    <a:pt x="155" y="1167"/>
                    <a:pt x="143" y="1060"/>
                  </a:cubicBezTo>
                  <a:cubicBezTo>
                    <a:pt x="131" y="941"/>
                    <a:pt x="119" y="786"/>
                    <a:pt x="119" y="620"/>
                  </a:cubicBezTo>
                  <a:cubicBezTo>
                    <a:pt x="119" y="453"/>
                    <a:pt x="119" y="298"/>
                    <a:pt x="131" y="179"/>
                  </a:cubicBezTo>
                  <a:cubicBezTo>
                    <a:pt x="131" y="72"/>
                    <a:pt x="143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54"/>
            <p:cNvSpPr/>
            <p:nvPr/>
          </p:nvSpPr>
          <p:spPr>
            <a:xfrm>
              <a:off x="3329875" y="1339275"/>
              <a:ext cx="3300" cy="26525"/>
            </a:xfrm>
            <a:custGeom>
              <a:avLst/>
              <a:gdLst/>
              <a:ahLst/>
              <a:cxnLst/>
              <a:rect l="l" t="t" r="r" b="b"/>
              <a:pathLst>
                <a:path w="132" h="1061" extrusionOk="0">
                  <a:moveTo>
                    <a:pt x="72" y="1"/>
                  </a:moveTo>
                  <a:cubicBezTo>
                    <a:pt x="72" y="1"/>
                    <a:pt x="0" y="239"/>
                    <a:pt x="12" y="537"/>
                  </a:cubicBezTo>
                  <a:cubicBezTo>
                    <a:pt x="24" y="834"/>
                    <a:pt x="107" y="1060"/>
                    <a:pt x="107" y="1060"/>
                  </a:cubicBezTo>
                  <a:cubicBezTo>
                    <a:pt x="107" y="1060"/>
                    <a:pt x="131" y="822"/>
                    <a:pt x="119" y="525"/>
                  </a:cubicBezTo>
                  <a:cubicBezTo>
                    <a:pt x="107" y="239"/>
                    <a:pt x="72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54"/>
            <p:cNvSpPr/>
            <p:nvPr/>
          </p:nvSpPr>
          <p:spPr>
            <a:xfrm>
              <a:off x="3143250" y="1138075"/>
              <a:ext cx="87225" cy="44975"/>
            </a:xfrm>
            <a:custGeom>
              <a:avLst/>
              <a:gdLst/>
              <a:ahLst/>
              <a:cxnLst/>
              <a:rect l="l" t="t" r="r" b="b"/>
              <a:pathLst>
                <a:path w="3489" h="1799" extrusionOk="0">
                  <a:moveTo>
                    <a:pt x="0" y="0"/>
                  </a:moveTo>
                  <a:cubicBezTo>
                    <a:pt x="0" y="0"/>
                    <a:pt x="48" y="24"/>
                    <a:pt x="155" y="60"/>
                  </a:cubicBezTo>
                  <a:cubicBezTo>
                    <a:pt x="250" y="95"/>
                    <a:pt x="393" y="143"/>
                    <a:pt x="572" y="179"/>
                  </a:cubicBezTo>
                  <a:cubicBezTo>
                    <a:pt x="762" y="215"/>
                    <a:pt x="988" y="238"/>
                    <a:pt x="1226" y="274"/>
                  </a:cubicBezTo>
                  <a:cubicBezTo>
                    <a:pt x="1464" y="310"/>
                    <a:pt x="1738" y="357"/>
                    <a:pt x="1988" y="453"/>
                  </a:cubicBezTo>
                  <a:cubicBezTo>
                    <a:pt x="2250" y="548"/>
                    <a:pt x="2453" y="715"/>
                    <a:pt x="2619" y="893"/>
                  </a:cubicBezTo>
                  <a:cubicBezTo>
                    <a:pt x="2786" y="1072"/>
                    <a:pt x="2917" y="1250"/>
                    <a:pt x="3048" y="1393"/>
                  </a:cubicBezTo>
                  <a:cubicBezTo>
                    <a:pt x="3167" y="1536"/>
                    <a:pt x="3274" y="1643"/>
                    <a:pt x="3358" y="1703"/>
                  </a:cubicBezTo>
                  <a:cubicBezTo>
                    <a:pt x="3405" y="1739"/>
                    <a:pt x="3429" y="1762"/>
                    <a:pt x="3453" y="1774"/>
                  </a:cubicBezTo>
                  <a:cubicBezTo>
                    <a:pt x="3477" y="1798"/>
                    <a:pt x="3489" y="1798"/>
                    <a:pt x="3489" y="1798"/>
                  </a:cubicBezTo>
                  <a:cubicBezTo>
                    <a:pt x="3489" y="1798"/>
                    <a:pt x="3477" y="1786"/>
                    <a:pt x="3465" y="1774"/>
                  </a:cubicBezTo>
                  <a:cubicBezTo>
                    <a:pt x="3441" y="1750"/>
                    <a:pt x="3405" y="1727"/>
                    <a:pt x="3369" y="1691"/>
                  </a:cubicBezTo>
                  <a:cubicBezTo>
                    <a:pt x="3298" y="1619"/>
                    <a:pt x="3203" y="1500"/>
                    <a:pt x="3096" y="1358"/>
                  </a:cubicBezTo>
                  <a:cubicBezTo>
                    <a:pt x="2977" y="1203"/>
                    <a:pt x="2858" y="1024"/>
                    <a:pt x="2691" y="834"/>
                  </a:cubicBezTo>
                  <a:cubicBezTo>
                    <a:pt x="2536" y="643"/>
                    <a:pt x="2310" y="453"/>
                    <a:pt x="2036" y="345"/>
                  </a:cubicBezTo>
                  <a:cubicBezTo>
                    <a:pt x="1762" y="238"/>
                    <a:pt x="1488" y="203"/>
                    <a:pt x="1238" y="179"/>
                  </a:cubicBezTo>
                  <a:cubicBezTo>
                    <a:pt x="988" y="155"/>
                    <a:pt x="774" y="143"/>
                    <a:pt x="583" y="119"/>
                  </a:cubicBezTo>
                  <a:cubicBezTo>
                    <a:pt x="405" y="95"/>
                    <a:pt x="250" y="72"/>
                    <a:pt x="155" y="48"/>
                  </a:cubicBezTo>
                  <a:cubicBezTo>
                    <a:pt x="60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54"/>
            <p:cNvSpPr/>
            <p:nvPr/>
          </p:nvSpPr>
          <p:spPr>
            <a:xfrm>
              <a:off x="3163775" y="1149850"/>
              <a:ext cx="33650" cy="15925"/>
            </a:xfrm>
            <a:custGeom>
              <a:avLst/>
              <a:gdLst/>
              <a:ahLst/>
              <a:cxnLst/>
              <a:rect l="l" t="t" r="r" b="b"/>
              <a:pathLst>
                <a:path w="1346" h="637" extrusionOk="0">
                  <a:moveTo>
                    <a:pt x="105" y="0"/>
                  </a:moveTo>
                  <a:cubicBezTo>
                    <a:pt x="38" y="0"/>
                    <a:pt x="1" y="5"/>
                    <a:pt x="1" y="5"/>
                  </a:cubicBezTo>
                  <a:cubicBezTo>
                    <a:pt x="1" y="5"/>
                    <a:pt x="84" y="29"/>
                    <a:pt x="215" y="65"/>
                  </a:cubicBezTo>
                  <a:cubicBezTo>
                    <a:pt x="346" y="101"/>
                    <a:pt x="524" y="160"/>
                    <a:pt x="715" y="244"/>
                  </a:cubicBezTo>
                  <a:cubicBezTo>
                    <a:pt x="894" y="327"/>
                    <a:pt x="1048" y="422"/>
                    <a:pt x="1167" y="506"/>
                  </a:cubicBezTo>
                  <a:cubicBezTo>
                    <a:pt x="1275" y="589"/>
                    <a:pt x="1346" y="636"/>
                    <a:pt x="1346" y="636"/>
                  </a:cubicBezTo>
                  <a:cubicBezTo>
                    <a:pt x="1346" y="636"/>
                    <a:pt x="1298" y="565"/>
                    <a:pt x="1203" y="458"/>
                  </a:cubicBezTo>
                  <a:cubicBezTo>
                    <a:pt x="1108" y="363"/>
                    <a:pt x="953" y="232"/>
                    <a:pt x="763" y="136"/>
                  </a:cubicBezTo>
                  <a:cubicBezTo>
                    <a:pt x="560" y="53"/>
                    <a:pt x="370" y="17"/>
                    <a:pt x="227" y="5"/>
                  </a:cubicBezTo>
                  <a:cubicBezTo>
                    <a:pt x="179" y="1"/>
                    <a:pt x="138" y="0"/>
                    <a:pt x="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54"/>
            <p:cNvSpPr/>
            <p:nvPr/>
          </p:nvSpPr>
          <p:spPr>
            <a:xfrm>
              <a:off x="3164075" y="1155325"/>
              <a:ext cx="18175" cy="10750"/>
            </a:xfrm>
            <a:custGeom>
              <a:avLst/>
              <a:gdLst/>
              <a:ahLst/>
              <a:cxnLst/>
              <a:rect l="l" t="t" r="r" b="b"/>
              <a:pathLst>
                <a:path w="727" h="430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31" y="144"/>
                    <a:pt x="334" y="263"/>
                  </a:cubicBezTo>
                  <a:cubicBezTo>
                    <a:pt x="536" y="382"/>
                    <a:pt x="727" y="429"/>
                    <a:pt x="727" y="429"/>
                  </a:cubicBezTo>
                  <a:cubicBezTo>
                    <a:pt x="727" y="429"/>
                    <a:pt x="596" y="287"/>
                    <a:pt x="393" y="167"/>
                  </a:cubicBezTo>
                  <a:cubicBezTo>
                    <a:pt x="191" y="48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54"/>
            <p:cNvSpPr/>
            <p:nvPr/>
          </p:nvSpPr>
          <p:spPr>
            <a:xfrm>
              <a:off x="2885775" y="1131225"/>
              <a:ext cx="130100" cy="347375"/>
            </a:xfrm>
            <a:custGeom>
              <a:avLst/>
              <a:gdLst/>
              <a:ahLst/>
              <a:cxnLst/>
              <a:rect l="l" t="t" r="r" b="b"/>
              <a:pathLst>
                <a:path w="5204" h="13895" extrusionOk="0">
                  <a:moveTo>
                    <a:pt x="5203" y="0"/>
                  </a:moveTo>
                  <a:cubicBezTo>
                    <a:pt x="5203" y="0"/>
                    <a:pt x="5013" y="119"/>
                    <a:pt x="4703" y="358"/>
                  </a:cubicBezTo>
                  <a:cubicBezTo>
                    <a:pt x="4382" y="596"/>
                    <a:pt x="3929" y="965"/>
                    <a:pt x="3429" y="1465"/>
                  </a:cubicBezTo>
                  <a:cubicBezTo>
                    <a:pt x="2941" y="1977"/>
                    <a:pt x="2393" y="2644"/>
                    <a:pt x="1929" y="3477"/>
                  </a:cubicBezTo>
                  <a:cubicBezTo>
                    <a:pt x="1476" y="4310"/>
                    <a:pt x="1119" y="5322"/>
                    <a:pt x="1036" y="6418"/>
                  </a:cubicBezTo>
                  <a:cubicBezTo>
                    <a:pt x="988" y="6977"/>
                    <a:pt x="1024" y="7513"/>
                    <a:pt x="1095" y="8025"/>
                  </a:cubicBezTo>
                  <a:cubicBezTo>
                    <a:pt x="1155" y="8537"/>
                    <a:pt x="1238" y="9013"/>
                    <a:pt x="1298" y="9478"/>
                  </a:cubicBezTo>
                  <a:cubicBezTo>
                    <a:pt x="1346" y="9930"/>
                    <a:pt x="1357" y="10371"/>
                    <a:pt x="1310" y="10775"/>
                  </a:cubicBezTo>
                  <a:cubicBezTo>
                    <a:pt x="1274" y="11180"/>
                    <a:pt x="1167" y="11549"/>
                    <a:pt x="1048" y="11871"/>
                  </a:cubicBezTo>
                  <a:cubicBezTo>
                    <a:pt x="798" y="12526"/>
                    <a:pt x="512" y="13026"/>
                    <a:pt x="310" y="13371"/>
                  </a:cubicBezTo>
                  <a:cubicBezTo>
                    <a:pt x="107" y="13716"/>
                    <a:pt x="0" y="13895"/>
                    <a:pt x="0" y="13895"/>
                  </a:cubicBezTo>
                  <a:cubicBezTo>
                    <a:pt x="0" y="13895"/>
                    <a:pt x="131" y="13716"/>
                    <a:pt x="357" y="13395"/>
                  </a:cubicBezTo>
                  <a:cubicBezTo>
                    <a:pt x="572" y="13061"/>
                    <a:pt x="905" y="12585"/>
                    <a:pt x="1191" y="11930"/>
                  </a:cubicBezTo>
                  <a:cubicBezTo>
                    <a:pt x="1334" y="11609"/>
                    <a:pt x="1465" y="11228"/>
                    <a:pt x="1524" y="10799"/>
                  </a:cubicBezTo>
                  <a:cubicBezTo>
                    <a:pt x="1596" y="10383"/>
                    <a:pt x="1596" y="9918"/>
                    <a:pt x="1548" y="9454"/>
                  </a:cubicBezTo>
                  <a:cubicBezTo>
                    <a:pt x="1476" y="8501"/>
                    <a:pt x="1238" y="7501"/>
                    <a:pt x="1334" y="6454"/>
                  </a:cubicBezTo>
                  <a:cubicBezTo>
                    <a:pt x="1417" y="5394"/>
                    <a:pt x="1750" y="4418"/>
                    <a:pt x="2167" y="3596"/>
                  </a:cubicBezTo>
                  <a:cubicBezTo>
                    <a:pt x="2584" y="2775"/>
                    <a:pt x="3084" y="2108"/>
                    <a:pt x="3548" y="1572"/>
                  </a:cubicBezTo>
                  <a:cubicBezTo>
                    <a:pt x="4013" y="1048"/>
                    <a:pt x="4429" y="655"/>
                    <a:pt x="4727" y="393"/>
                  </a:cubicBezTo>
                  <a:cubicBezTo>
                    <a:pt x="5024" y="143"/>
                    <a:pt x="5203" y="0"/>
                    <a:pt x="5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54"/>
            <p:cNvSpPr/>
            <p:nvPr/>
          </p:nvSpPr>
          <p:spPr>
            <a:xfrm>
              <a:off x="2857200" y="1419350"/>
              <a:ext cx="63125" cy="133075"/>
            </a:xfrm>
            <a:custGeom>
              <a:avLst/>
              <a:gdLst/>
              <a:ahLst/>
              <a:cxnLst/>
              <a:rect l="l" t="t" r="r" b="b"/>
              <a:pathLst>
                <a:path w="2525" h="5323" extrusionOk="0">
                  <a:moveTo>
                    <a:pt x="2477" y="1"/>
                  </a:moveTo>
                  <a:cubicBezTo>
                    <a:pt x="2477" y="1"/>
                    <a:pt x="2465" y="96"/>
                    <a:pt x="2453" y="251"/>
                  </a:cubicBezTo>
                  <a:cubicBezTo>
                    <a:pt x="2429" y="405"/>
                    <a:pt x="2405" y="644"/>
                    <a:pt x="2358" y="917"/>
                  </a:cubicBezTo>
                  <a:cubicBezTo>
                    <a:pt x="2274" y="1489"/>
                    <a:pt x="2131" y="2251"/>
                    <a:pt x="1893" y="3084"/>
                  </a:cubicBezTo>
                  <a:cubicBezTo>
                    <a:pt x="1762" y="3501"/>
                    <a:pt x="1643" y="3882"/>
                    <a:pt x="1465" y="4192"/>
                  </a:cubicBezTo>
                  <a:cubicBezTo>
                    <a:pt x="1286" y="4501"/>
                    <a:pt x="1036" y="4715"/>
                    <a:pt x="810" y="4870"/>
                  </a:cubicBezTo>
                  <a:cubicBezTo>
                    <a:pt x="572" y="5025"/>
                    <a:pt x="369" y="5132"/>
                    <a:pt x="226" y="5204"/>
                  </a:cubicBezTo>
                  <a:cubicBezTo>
                    <a:pt x="83" y="5275"/>
                    <a:pt x="0" y="5323"/>
                    <a:pt x="0" y="5323"/>
                  </a:cubicBezTo>
                  <a:cubicBezTo>
                    <a:pt x="0" y="5323"/>
                    <a:pt x="83" y="5299"/>
                    <a:pt x="238" y="5251"/>
                  </a:cubicBezTo>
                  <a:cubicBezTo>
                    <a:pt x="393" y="5204"/>
                    <a:pt x="619" y="5132"/>
                    <a:pt x="881" y="5001"/>
                  </a:cubicBezTo>
                  <a:cubicBezTo>
                    <a:pt x="1143" y="4882"/>
                    <a:pt x="1453" y="4668"/>
                    <a:pt x="1691" y="4334"/>
                  </a:cubicBezTo>
                  <a:cubicBezTo>
                    <a:pt x="1917" y="4001"/>
                    <a:pt x="2060" y="3596"/>
                    <a:pt x="2179" y="3168"/>
                  </a:cubicBezTo>
                  <a:cubicBezTo>
                    <a:pt x="2429" y="2322"/>
                    <a:pt x="2512" y="1513"/>
                    <a:pt x="2512" y="941"/>
                  </a:cubicBezTo>
                  <a:cubicBezTo>
                    <a:pt x="2524" y="644"/>
                    <a:pt x="2512" y="417"/>
                    <a:pt x="2500" y="251"/>
                  </a:cubicBezTo>
                  <a:cubicBezTo>
                    <a:pt x="2477" y="96"/>
                    <a:pt x="2477" y="1"/>
                    <a:pt x="2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54"/>
            <p:cNvSpPr/>
            <p:nvPr/>
          </p:nvSpPr>
          <p:spPr>
            <a:xfrm>
              <a:off x="3397425" y="1510425"/>
              <a:ext cx="66425" cy="94075"/>
            </a:xfrm>
            <a:custGeom>
              <a:avLst/>
              <a:gdLst/>
              <a:ahLst/>
              <a:cxnLst/>
              <a:rect l="l" t="t" r="r" b="b"/>
              <a:pathLst>
                <a:path w="2657" h="3763" extrusionOk="0">
                  <a:moveTo>
                    <a:pt x="37" y="1"/>
                  </a:moveTo>
                  <a:cubicBezTo>
                    <a:pt x="37" y="1"/>
                    <a:pt x="37" y="84"/>
                    <a:pt x="25" y="215"/>
                  </a:cubicBezTo>
                  <a:cubicBezTo>
                    <a:pt x="13" y="358"/>
                    <a:pt x="1" y="560"/>
                    <a:pt x="1" y="811"/>
                  </a:cubicBezTo>
                  <a:cubicBezTo>
                    <a:pt x="13" y="1322"/>
                    <a:pt x="96" y="2025"/>
                    <a:pt x="382" y="2751"/>
                  </a:cubicBezTo>
                  <a:cubicBezTo>
                    <a:pt x="441" y="2930"/>
                    <a:pt x="513" y="3108"/>
                    <a:pt x="632" y="3275"/>
                  </a:cubicBezTo>
                  <a:cubicBezTo>
                    <a:pt x="739" y="3442"/>
                    <a:pt x="906" y="3585"/>
                    <a:pt x="1073" y="3656"/>
                  </a:cubicBezTo>
                  <a:cubicBezTo>
                    <a:pt x="1261" y="3734"/>
                    <a:pt x="1442" y="3762"/>
                    <a:pt x="1610" y="3762"/>
                  </a:cubicBezTo>
                  <a:cubicBezTo>
                    <a:pt x="1751" y="3762"/>
                    <a:pt x="1882" y="3743"/>
                    <a:pt x="2001" y="3716"/>
                  </a:cubicBezTo>
                  <a:cubicBezTo>
                    <a:pt x="2251" y="3656"/>
                    <a:pt x="2442" y="3537"/>
                    <a:pt x="2537" y="3430"/>
                  </a:cubicBezTo>
                  <a:cubicBezTo>
                    <a:pt x="2585" y="3370"/>
                    <a:pt x="2608" y="3323"/>
                    <a:pt x="2632" y="3287"/>
                  </a:cubicBezTo>
                  <a:cubicBezTo>
                    <a:pt x="2644" y="3263"/>
                    <a:pt x="2656" y="3239"/>
                    <a:pt x="2656" y="3239"/>
                  </a:cubicBezTo>
                  <a:lnTo>
                    <a:pt x="2656" y="3239"/>
                  </a:lnTo>
                  <a:cubicBezTo>
                    <a:pt x="2656" y="3239"/>
                    <a:pt x="2644" y="3251"/>
                    <a:pt x="2620" y="3287"/>
                  </a:cubicBezTo>
                  <a:cubicBezTo>
                    <a:pt x="2597" y="3311"/>
                    <a:pt x="2561" y="3358"/>
                    <a:pt x="2501" y="3394"/>
                  </a:cubicBezTo>
                  <a:cubicBezTo>
                    <a:pt x="2394" y="3478"/>
                    <a:pt x="2204" y="3549"/>
                    <a:pt x="1977" y="3561"/>
                  </a:cubicBezTo>
                  <a:cubicBezTo>
                    <a:pt x="1926" y="3566"/>
                    <a:pt x="1872" y="3569"/>
                    <a:pt x="1816" y="3569"/>
                  </a:cubicBezTo>
                  <a:cubicBezTo>
                    <a:pt x="1613" y="3569"/>
                    <a:pt x="1388" y="3530"/>
                    <a:pt x="1192" y="3418"/>
                  </a:cubicBezTo>
                  <a:cubicBezTo>
                    <a:pt x="1061" y="3347"/>
                    <a:pt x="953" y="3251"/>
                    <a:pt x="882" y="3120"/>
                  </a:cubicBezTo>
                  <a:cubicBezTo>
                    <a:pt x="799" y="2977"/>
                    <a:pt x="727" y="2811"/>
                    <a:pt x="668" y="2644"/>
                  </a:cubicBezTo>
                  <a:cubicBezTo>
                    <a:pt x="406" y="1942"/>
                    <a:pt x="239" y="1287"/>
                    <a:pt x="156" y="799"/>
                  </a:cubicBezTo>
                  <a:cubicBezTo>
                    <a:pt x="108" y="560"/>
                    <a:pt x="84" y="358"/>
                    <a:pt x="72" y="215"/>
                  </a:cubicBezTo>
                  <a:cubicBezTo>
                    <a:pt x="49" y="84"/>
                    <a:pt x="37" y="1"/>
                    <a:pt x="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54"/>
            <p:cNvSpPr/>
            <p:nvPr/>
          </p:nvSpPr>
          <p:spPr>
            <a:xfrm>
              <a:off x="3394150" y="1485425"/>
              <a:ext cx="33075" cy="51525"/>
            </a:xfrm>
            <a:custGeom>
              <a:avLst/>
              <a:gdLst/>
              <a:ahLst/>
              <a:cxnLst/>
              <a:rect l="l" t="t" r="r" b="b"/>
              <a:pathLst>
                <a:path w="1323" h="2061" extrusionOk="0">
                  <a:moveTo>
                    <a:pt x="108" y="1"/>
                  </a:moveTo>
                  <a:cubicBezTo>
                    <a:pt x="108" y="1"/>
                    <a:pt x="96" y="36"/>
                    <a:pt x="72" y="108"/>
                  </a:cubicBezTo>
                  <a:cubicBezTo>
                    <a:pt x="61" y="179"/>
                    <a:pt x="37" y="275"/>
                    <a:pt x="25" y="406"/>
                  </a:cubicBezTo>
                  <a:cubicBezTo>
                    <a:pt x="1" y="668"/>
                    <a:pt x="13" y="1037"/>
                    <a:pt x="168" y="1406"/>
                  </a:cubicBezTo>
                  <a:cubicBezTo>
                    <a:pt x="239" y="1596"/>
                    <a:pt x="346" y="1775"/>
                    <a:pt x="489" y="1894"/>
                  </a:cubicBezTo>
                  <a:cubicBezTo>
                    <a:pt x="561" y="1965"/>
                    <a:pt x="644" y="2013"/>
                    <a:pt x="727" y="2037"/>
                  </a:cubicBezTo>
                  <a:cubicBezTo>
                    <a:pt x="823" y="2061"/>
                    <a:pt x="894" y="2061"/>
                    <a:pt x="965" y="2061"/>
                  </a:cubicBezTo>
                  <a:cubicBezTo>
                    <a:pt x="1120" y="2037"/>
                    <a:pt x="1215" y="1977"/>
                    <a:pt x="1263" y="1918"/>
                  </a:cubicBezTo>
                  <a:cubicBezTo>
                    <a:pt x="1287" y="1882"/>
                    <a:pt x="1299" y="1858"/>
                    <a:pt x="1311" y="1846"/>
                  </a:cubicBezTo>
                  <a:cubicBezTo>
                    <a:pt x="1322" y="1823"/>
                    <a:pt x="1323" y="1822"/>
                    <a:pt x="1323" y="1822"/>
                  </a:cubicBezTo>
                  <a:lnTo>
                    <a:pt x="1323" y="1822"/>
                  </a:lnTo>
                  <a:cubicBezTo>
                    <a:pt x="1323" y="1822"/>
                    <a:pt x="1299" y="1846"/>
                    <a:pt x="1239" y="1882"/>
                  </a:cubicBezTo>
                  <a:cubicBezTo>
                    <a:pt x="1197" y="1899"/>
                    <a:pt x="1137" y="1916"/>
                    <a:pt x="1068" y="1916"/>
                  </a:cubicBezTo>
                  <a:cubicBezTo>
                    <a:pt x="1039" y="1916"/>
                    <a:pt x="1009" y="1913"/>
                    <a:pt x="977" y="1906"/>
                  </a:cubicBezTo>
                  <a:cubicBezTo>
                    <a:pt x="858" y="1882"/>
                    <a:pt x="763" y="1822"/>
                    <a:pt x="668" y="1715"/>
                  </a:cubicBezTo>
                  <a:cubicBezTo>
                    <a:pt x="584" y="1608"/>
                    <a:pt x="513" y="1465"/>
                    <a:pt x="453" y="1299"/>
                  </a:cubicBezTo>
                  <a:cubicBezTo>
                    <a:pt x="322" y="953"/>
                    <a:pt x="227" y="644"/>
                    <a:pt x="180" y="394"/>
                  </a:cubicBezTo>
                  <a:cubicBezTo>
                    <a:pt x="132" y="156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54"/>
            <p:cNvSpPr/>
            <p:nvPr/>
          </p:nvSpPr>
          <p:spPr>
            <a:xfrm>
              <a:off x="3043225" y="1496450"/>
              <a:ext cx="5675" cy="30375"/>
            </a:xfrm>
            <a:custGeom>
              <a:avLst/>
              <a:gdLst/>
              <a:ahLst/>
              <a:cxnLst/>
              <a:rect l="l" t="t" r="r" b="b"/>
              <a:pathLst>
                <a:path w="227" h="1215" extrusionOk="0">
                  <a:moveTo>
                    <a:pt x="155" y="0"/>
                  </a:moveTo>
                  <a:cubicBezTo>
                    <a:pt x="155" y="0"/>
                    <a:pt x="143" y="72"/>
                    <a:pt x="131" y="179"/>
                  </a:cubicBezTo>
                  <a:cubicBezTo>
                    <a:pt x="120" y="298"/>
                    <a:pt x="108" y="453"/>
                    <a:pt x="96" y="619"/>
                  </a:cubicBezTo>
                  <a:cubicBezTo>
                    <a:pt x="84" y="786"/>
                    <a:pt x="72" y="929"/>
                    <a:pt x="48" y="1036"/>
                  </a:cubicBezTo>
                  <a:cubicBezTo>
                    <a:pt x="24" y="1143"/>
                    <a:pt x="1" y="1215"/>
                    <a:pt x="1" y="1215"/>
                  </a:cubicBezTo>
                  <a:cubicBezTo>
                    <a:pt x="1" y="1215"/>
                    <a:pt x="48" y="1155"/>
                    <a:pt x="96" y="1060"/>
                  </a:cubicBezTo>
                  <a:cubicBezTo>
                    <a:pt x="155" y="953"/>
                    <a:pt x="203" y="798"/>
                    <a:pt x="215" y="619"/>
                  </a:cubicBezTo>
                  <a:cubicBezTo>
                    <a:pt x="227" y="453"/>
                    <a:pt x="203" y="298"/>
                    <a:pt x="191" y="179"/>
                  </a:cubicBezTo>
                  <a:cubicBezTo>
                    <a:pt x="167" y="72"/>
                    <a:pt x="155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54"/>
            <p:cNvSpPr/>
            <p:nvPr/>
          </p:nvSpPr>
          <p:spPr>
            <a:xfrm>
              <a:off x="3248600" y="1496450"/>
              <a:ext cx="7475" cy="29775"/>
            </a:xfrm>
            <a:custGeom>
              <a:avLst/>
              <a:gdLst/>
              <a:ahLst/>
              <a:cxnLst/>
              <a:rect l="l" t="t" r="r" b="b"/>
              <a:pathLst>
                <a:path w="299" h="1191" extrusionOk="0">
                  <a:moveTo>
                    <a:pt x="120" y="0"/>
                  </a:moveTo>
                  <a:lnTo>
                    <a:pt x="120" y="0"/>
                  </a:lnTo>
                  <a:cubicBezTo>
                    <a:pt x="120" y="0"/>
                    <a:pt x="84" y="72"/>
                    <a:pt x="60" y="179"/>
                  </a:cubicBezTo>
                  <a:cubicBezTo>
                    <a:pt x="25" y="286"/>
                    <a:pt x="1" y="453"/>
                    <a:pt x="25" y="631"/>
                  </a:cubicBezTo>
                  <a:cubicBezTo>
                    <a:pt x="48" y="798"/>
                    <a:pt x="120" y="953"/>
                    <a:pt x="179" y="1048"/>
                  </a:cubicBezTo>
                  <a:cubicBezTo>
                    <a:pt x="239" y="1143"/>
                    <a:pt x="298" y="1191"/>
                    <a:pt x="298" y="1191"/>
                  </a:cubicBezTo>
                  <a:cubicBezTo>
                    <a:pt x="298" y="1191"/>
                    <a:pt x="263" y="1131"/>
                    <a:pt x="239" y="1024"/>
                  </a:cubicBezTo>
                  <a:cubicBezTo>
                    <a:pt x="203" y="917"/>
                    <a:pt x="168" y="774"/>
                    <a:pt x="144" y="608"/>
                  </a:cubicBezTo>
                  <a:cubicBezTo>
                    <a:pt x="120" y="453"/>
                    <a:pt x="108" y="298"/>
                    <a:pt x="108" y="191"/>
                  </a:cubicBezTo>
                  <a:cubicBezTo>
                    <a:pt x="120" y="72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54"/>
            <p:cNvSpPr/>
            <p:nvPr/>
          </p:nvSpPr>
          <p:spPr>
            <a:xfrm>
              <a:off x="3012875" y="1641400"/>
              <a:ext cx="168775" cy="235775"/>
            </a:xfrm>
            <a:custGeom>
              <a:avLst/>
              <a:gdLst/>
              <a:ahLst/>
              <a:cxnLst/>
              <a:rect l="l" t="t" r="r" b="b"/>
              <a:pathLst>
                <a:path w="6751" h="9431" extrusionOk="0">
                  <a:moveTo>
                    <a:pt x="619" y="1"/>
                  </a:moveTo>
                  <a:lnTo>
                    <a:pt x="619" y="1"/>
                  </a:lnTo>
                  <a:cubicBezTo>
                    <a:pt x="619" y="1"/>
                    <a:pt x="595" y="37"/>
                    <a:pt x="536" y="84"/>
                  </a:cubicBezTo>
                  <a:cubicBezTo>
                    <a:pt x="476" y="143"/>
                    <a:pt x="405" y="239"/>
                    <a:pt x="322" y="382"/>
                  </a:cubicBezTo>
                  <a:cubicBezTo>
                    <a:pt x="155" y="655"/>
                    <a:pt x="0" y="1120"/>
                    <a:pt x="72" y="1691"/>
                  </a:cubicBezTo>
                  <a:cubicBezTo>
                    <a:pt x="107" y="1977"/>
                    <a:pt x="179" y="2287"/>
                    <a:pt x="333" y="2596"/>
                  </a:cubicBezTo>
                  <a:cubicBezTo>
                    <a:pt x="488" y="2906"/>
                    <a:pt x="703" y="3203"/>
                    <a:pt x="964" y="3477"/>
                  </a:cubicBezTo>
                  <a:cubicBezTo>
                    <a:pt x="1238" y="3751"/>
                    <a:pt x="1548" y="4001"/>
                    <a:pt x="1881" y="4239"/>
                  </a:cubicBezTo>
                  <a:cubicBezTo>
                    <a:pt x="2215" y="4477"/>
                    <a:pt x="2572" y="4692"/>
                    <a:pt x="2929" y="4918"/>
                  </a:cubicBezTo>
                  <a:cubicBezTo>
                    <a:pt x="3286" y="5144"/>
                    <a:pt x="3596" y="5382"/>
                    <a:pt x="3858" y="5680"/>
                  </a:cubicBezTo>
                  <a:cubicBezTo>
                    <a:pt x="3989" y="5823"/>
                    <a:pt x="4132" y="5978"/>
                    <a:pt x="4286" y="6120"/>
                  </a:cubicBezTo>
                  <a:cubicBezTo>
                    <a:pt x="4441" y="6251"/>
                    <a:pt x="4596" y="6359"/>
                    <a:pt x="4763" y="6466"/>
                  </a:cubicBezTo>
                  <a:cubicBezTo>
                    <a:pt x="5072" y="6656"/>
                    <a:pt x="5382" y="6823"/>
                    <a:pt x="5608" y="7049"/>
                  </a:cubicBezTo>
                  <a:cubicBezTo>
                    <a:pt x="5834" y="7263"/>
                    <a:pt x="6013" y="7502"/>
                    <a:pt x="6144" y="7740"/>
                  </a:cubicBezTo>
                  <a:cubicBezTo>
                    <a:pt x="6406" y="8228"/>
                    <a:pt x="6537" y="8668"/>
                    <a:pt x="6620" y="8966"/>
                  </a:cubicBezTo>
                  <a:cubicBezTo>
                    <a:pt x="6703" y="9264"/>
                    <a:pt x="6751" y="9430"/>
                    <a:pt x="6751" y="9430"/>
                  </a:cubicBezTo>
                  <a:cubicBezTo>
                    <a:pt x="6751" y="9430"/>
                    <a:pt x="6727" y="9264"/>
                    <a:pt x="6668" y="8954"/>
                  </a:cubicBezTo>
                  <a:cubicBezTo>
                    <a:pt x="6608" y="8645"/>
                    <a:pt x="6525" y="8192"/>
                    <a:pt x="6287" y="7668"/>
                  </a:cubicBezTo>
                  <a:cubicBezTo>
                    <a:pt x="6156" y="7418"/>
                    <a:pt x="5989" y="7144"/>
                    <a:pt x="5751" y="6894"/>
                  </a:cubicBezTo>
                  <a:cubicBezTo>
                    <a:pt x="5513" y="6644"/>
                    <a:pt x="5203" y="6454"/>
                    <a:pt x="4905" y="6239"/>
                  </a:cubicBezTo>
                  <a:cubicBezTo>
                    <a:pt x="4751" y="6144"/>
                    <a:pt x="4608" y="6037"/>
                    <a:pt x="4465" y="5906"/>
                  </a:cubicBezTo>
                  <a:cubicBezTo>
                    <a:pt x="4334" y="5787"/>
                    <a:pt x="4215" y="5632"/>
                    <a:pt x="4072" y="5477"/>
                  </a:cubicBezTo>
                  <a:cubicBezTo>
                    <a:pt x="3941" y="5335"/>
                    <a:pt x="3786" y="5168"/>
                    <a:pt x="3620" y="5037"/>
                  </a:cubicBezTo>
                  <a:cubicBezTo>
                    <a:pt x="3453" y="4894"/>
                    <a:pt x="3274" y="4775"/>
                    <a:pt x="3096" y="4656"/>
                  </a:cubicBezTo>
                  <a:cubicBezTo>
                    <a:pt x="2727" y="4418"/>
                    <a:pt x="2369" y="4215"/>
                    <a:pt x="2048" y="3989"/>
                  </a:cubicBezTo>
                  <a:cubicBezTo>
                    <a:pt x="1715" y="3775"/>
                    <a:pt x="1417" y="3537"/>
                    <a:pt x="1155" y="3287"/>
                  </a:cubicBezTo>
                  <a:cubicBezTo>
                    <a:pt x="893" y="3049"/>
                    <a:pt x="679" y="2775"/>
                    <a:pt x="524" y="2501"/>
                  </a:cubicBezTo>
                  <a:cubicBezTo>
                    <a:pt x="369" y="2227"/>
                    <a:pt x="274" y="1941"/>
                    <a:pt x="226" y="1667"/>
                  </a:cubicBezTo>
                  <a:cubicBezTo>
                    <a:pt x="119" y="1132"/>
                    <a:pt x="226" y="679"/>
                    <a:pt x="357" y="405"/>
                  </a:cubicBezTo>
                  <a:cubicBezTo>
                    <a:pt x="429" y="263"/>
                    <a:pt x="500" y="167"/>
                    <a:pt x="548" y="96"/>
                  </a:cubicBezTo>
                  <a:cubicBezTo>
                    <a:pt x="595" y="37"/>
                    <a:pt x="619" y="1"/>
                    <a:pt x="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54"/>
            <p:cNvSpPr/>
            <p:nvPr/>
          </p:nvSpPr>
          <p:spPr>
            <a:xfrm>
              <a:off x="2989050" y="1640500"/>
              <a:ext cx="56875" cy="171475"/>
            </a:xfrm>
            <a:custGeom>
              <a:avLst/>
              <a:gdLst/>
              <a:ahLst/>
              <a:cxnLst/>
              <a:rect l="l" t="t" r="r" b="b"/>
              <a:pathLst>
                <a:path w="2275" h="6859" extrusionOk="0">
                  <a:moveTo>
                    <a:pt x="1465" y="1"/>
                  </a:moveTo>
                  <a:cubicBezTo>
                    <a:pt x="1465" y="1"/>
                    <a:pt x="1394" y="84"/>
                    <a:pt x="1275" y="227"/>
                  </a:cubicBezTo>
                  <a:cubicBezTo>
                    <a:pt x="1144" y="382"/>
                    <a:pt x="965" y="608"/>
                    <a:pt x="751" y="882"/>
                  </a:cubicBezTo>
                  <a:cubicBezTo>
                    <a:pt x="655" y="1025"/>
                    <a:pt x="536" y="1180"/>
                    <a:pt x="429" y="1358"/>
                  </a:cubicBezTo>
                  <a:cubicBezTo>
                    <a:pt x="310" y="1537"/>
                    <a:pt x="191" y="1727"/>
                    <a:pt x="120" y="1965"/>
                  </a:cubicBezTo>
                  <a:cubicBezTo>
                    <a:pt x="36" y="2204"/>
                    <a:pt x="1" y="2489"/>
                    <a:pt x="72" y="2751"/>
                  </a:cubicBezTo>
                  <a:cubicBezTo>
                    <a:pt x="132" y="3025"/>
                    <a:pt x="274" y="3275"/>
                    <a:pt x="417" y="3501"/>
                  </a:cubicBezTo>
                  <a:cubicBezTo>
                    <a:pt x="560" y="3728"/>
                    <a:pt x="703" y="3942"/>
                    <a:pt x="846" y="4156"/>
                  </a:cubicBezTo>
                  <a:cubicBezTo>
                    <a:pt x="989" y="4359"/>
                    <a:pt x="1108" y="4561"/>
                    <a:pt x="1227" y="4763"/>
                  </a:cubicBezTo>
                  <a:cubicBezTo>
                    <a:pt x="1465" y="5156"/>
                    <a:pt x="1656" y="5513"/>
                    <a:pt x="1810" y="5835"/>
                  </a:cubicBezTo>
                  <a:cubicBezTo>
                    <a:pt x="1965" y="6145"/>
                    <a:pt x="2084" y="6395"/>
                    <a:pt x="2156" y="6573"/>
                  </a:cubicBezTo>
                  <a:cubicBezTo>
                    <a:pt x="2239" y="6764"/>
                    <a:pt x="2275" y="6859"/>
                    <a:pt x="2275" y="6859"/>
                  </a:cubicBezTo>
                  <a:cubicBezTo>
                    <a:pt x="2275" y="6859"/>
                    <a:pt x="2251" y="6752"/>
                    <a:pt x="2203" y="6561"/>
                  </a:cubicBezTo>
                  <a:cubicBezTo>
                    <a:pt x="2156" y="6371"/>
                    <a:pt x="2072" y="6097"/>
                    <a:pt x="1953" y="5775"/>
                  </a:cubicBezTo>
                  <a:cubicBezTo>
                    <a:pt x="1834" y="5442"/>
                    <a:pt x="1667" y="5049"/>
                    <a:pt x="1453" y="4632"/>
                  </a:cubicBezTo>
                  <a:cubicBezTo>
                    <a:pt x="1346" y="4430"/>
                    <a:pt x="1227" y="4216"/>
                    <a:pt x="1096" y="3989"/>
                  </a:cubicBezTo>
                  <a:cubicBezTo>
                    <a:pt x="965" y="3775"/>
                    <a:pt x="822" y="3561"/>
                    <a:pt x="679" y="3335"/>
                  </a:cubicBezTo>
                  <a:cubicBezTo>
                    <a:pt x="536" y="3120"/>
                    <a:pt x="417" y="2906"/>
                    <a:pt x="358" y="2680"/>
                  </a:cubicBezTo>
                  <a:cubicBezTo>
                    <a:pt x="298" y="2465"/>
                    <a:pt x="310" y="2251"/>
                    <a:pt x="358" y="2049"/>
                  </a:cubicBezTo>
                  <a:cubicBezTo>
                    <a:pt x="477" y="1632"/>
                    <a:pt x="715" y="1275"/>
                    <a:pt x="882" y="965"/>
                  </a:cubicBezTo>
                  <a:cubicBezTo>
                    <a:pt x="1060" y="668"/>
                    <a:pt x="1203" y="430"/>
                    <a:pt x="1310" y="263"/>
                  </a:cubicBezTo>
                  <a:cubicBezTo>
                    <a:pt x="1417" y="96"/>
                    <a:pt x="1465" y="1"/>
                    <a:pt x="1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54"/>
            <p:cNvSpPr/>
            <p:nvPr/>
          </p:nvSpPr>
          <p:spPr>
            <a:xfrm>
              <a:off x="2975950" y="1664925"/>
              <a:ext cx="31875" cy="130100"/>
            </a:xfrm>
            <a:custGeom>
              <a:avLst/>
              <a:gdLst/>
              <a:ahLst/>
              <a:cxnLst/>
              <a:rect l="l" t="t" r="r" b="b"/>
              <a:pathLst>
                <a:path w="1275" h="5204" extrusionOk="0">
                  <a:moveTo>
                    <a:pt x="1275" y="0"/>
                  </a:moveTo>
                  <a:cubicBezTo>
                    <a:pt x="1275" y="0"/>
                    <a:pt x="1203" y="48"/>
                    <a:pt x="1096" y="155"/>
                  </a:cubicBezTo>
                  <a:cubicBezTo>
                    <a:pt x="989" y="250"/>
                    <a:pt x="834" y="405"/>
                    <a:pt x="667" y="619"/>
                  </a:cubicBezTo>
                  <a:cubicBezTo>
                    <a:pt x="501" y="834"/>
                    <a:pt x="346" y="1107"/>
                    <a:pt x="215" y="1453"/>
                  </a:cubicBezTo>
                  <a:cubicBezTo>
                    <a:pt x="84" y="1786"/>
                    <a:pt x="1" y="2179"/>
                    <a:pt x="1" y="2596"/>
                  </a:cubicBezTo>
                  <a:cubicBezTo>
                    <a:pt x="1" y="3024"/>
                    <a:pt x="84" y="3417"/>
                    <a:pt x="215" y="3751"/>
                  </a:cubicBezTo>
                  <a:cubicBezTo>
                    <a:pt x="334" y="4096"/>
                    <a:pt x="501" y="4370"/>
                    <a:pt x="667" y="4584"/>
                  </a:cubicBezTo>
                  <a:cubicBezTo>
                    <a:pt x="834" y="4798"/>
                    <a:pt x="977" y="4953"/>
                    <a:pt x="1096" y="5048"/>
                  </a:cubicBezTo>
                  <a:cubicBezTo>
                    <a:pt x="1203" y="5156"/>
                    <a:pt x="1275" y="5203"/>
                    <a:pt x="1275" y="5203"/>
                  </a:cubicBezTo>
                  <a:cubicBezTo>
                    <a:pt x="1275" y="5203"/>
                    <a:pt x="1215" y="5132"/>
                    <a:pt x="1132" y="5025"/>
                  </a:cubicBezTo>
                  <a:cubicBezTo>
                    <a:pt x="1037" y="4906"/>
                    <a:pt x="917" y="4727"/>
                    <a:pt x="798" y="4501"/>
                  </a:cubicBezTo>
                  <a:cubicBezTo>
                    <a:pt x="548" y="4048"/>
                    <a:pt x="310" y="3370"/>
                    <a:pt x="310" y="2596"/>
                  </a:cubicBezTo>
                  <a:cubicBezTo>
                    <a:pt x="310" y="1834"/>
                    <a:pt x="548" y="1155"/>
                    <a:pt x="798" y="703"/>
                  </a:cubicBezTo>
                  <a:cubicBezTo>
                    <a:pt x="917" y="476"/>
                    <a:pt x="1037" y="298"/>
                    <a:pt x="1132" y="179"/>
                  </a:cubicBezTo>
                  <a:cubicBezTo>
                    <a:pt x="1215" y="72"/>
                    <a:pt x="1275" y="0"/>
                    <a:pt x="1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54"/>
            <p:cNvSpPr/>
            <p:nvPr/>
          </p:nvSpPr>
          <p:spPr>
            <a:xfrm>
              <a:off x="2930425" y="1686350"/>
              <a:ext cx="165500" cy="214625"/>
            </a:xfrm>
            <a:custGeom>
              <a:avLst/>
              <a:gdLst/>
              <a:ahLst/>
              <a:cxnLst/>
              <a:rect l="l" t="t" r="r" b="b"/>
              <a:pathLst>
                <a:path w="6620" h="8585" extrusionOk="0">
                  <a:moveTo>
                    <a:pt x="2453" y="0"/>
                  </a:moveTo>
                  <a:cubicBezTo>
                    <a:pt x="2453" y="1"/>
                    <a:pt x="2429" y="36"/>
                    <a:pt x="2393" y="120"/>
                  </a:cubicBezTo>
                  <a:cubicBezTo>
                    <a:pt x="2357" y="191"/>
                    <a:pt x="2298" y="310"/>
                    <a:pt x="2227" y="453"/>
                  </a:cubicBezTo>
                  <a:cubicBezTo>
                    <a:pt x="2060" y="727"/>
                    <a:pt x="1798" y="1120"/>
                    <a:pt x="1369" y="1513"/>
                  </a:cubicBezTo>
                  <a:cubicBezTo>
                    <a:pt x="1155" y="1703"/>
                    <a:pt x="905" y="1894"/>
                    <a:pt x="643" y="2132"/>
                  </a:cubicBezTo>
                  <a:cubicBezTo>
                    <a:pt x="512" y="2251"/>
                    <a:pt x="393" y="2382"/>
                    <a:pt x="274" y="2548"/>
                  </a:cubicBezTo>
                  <a:cubicBezTo>
                    <a:pt x="167" y="2715"/>
                    <a:pt x="83" y="2906"/>
                    <a:pt x="48" y="3108"/>
                  </a:cubicBezTo>
                  <a:cubicBezTo>
                    <a:pt x="0" y="3322"/>
                    <a:pt x="36" y="3549"/>
                    <a:pt x="95" y="3763"/>
                  </a:cubicBezTo>
                  <a:cubicBezTo>
                    <a:pt x="167" y="3977"/>
                    <a:pt x="274" y="4168"/>
                    <a:pt x="393" y="4346"/>
                  </a:cubicBezTo>
                  <a:cubicBezTo>
                    <a:pt x="643" y="4703"/>
                    <a:pt x="953" y="5013"/>
                    <a:pt x="1250" y="5346"/>
                  </a:cubicBezTo>
                  <a:cubicBezTo>
                    <a:pt x="1560" y="5668"/>
                    <a:pt x="1857" y="5989"/>
                    <a:pt x="2143" y="6299"/>
                  </a:cubicBezTo>
                  <a:cubicBezTo>
                    <a:pt x="2429" y="6597"/>
                    <a:pt x="2703" y="6894"/>
                    <a:pt x="2977" y="7168"/>
                  </a:cubicBezTo>
                  <a:cubicBezTo>
                    <a:pt x="3262" y="7442"/>
                    <a:pt x="3548" y="7692"/>
                    <a:pt x="3858" y="7870"/>
                  </a:cubicBezTo>
                  <a:cubicBezTo>
                    <a:pt x="4167" y="8049"/>
                    <a:pt x="4465" y="8168"/>
                    <a:pt x="4751" y="8251"/>
                  </a:cubicBezTo>
                  <a:cubicBezTo>
                    <a:pt x="5322" y="8430"/>
                    <a:pt x="5786" y="8478"/>
                    <a:pt x="6108" y="8525"/>
                  </a:cubicBezTo>
                  <a:cubicBezTo>
                    <a:pt x="6441" y="8561"/>
                    <a:pt x="6620" y="8585"/>
                    <a:pt x="6620" y="8585"/>
                  </a:cubicBezTo>
                  <a:cubicBezTo>
                    <a:pt x="6620" y="8585"/>
                    <a:pt x="6441" y="8549"/>
                    <a:pt x="6120" y="8478"/>
                  </a:cubicBezTo>
                  <a:cubicBezTo>
                    <a:pt x="5810" y="8406"/>
                    <a:pt x="5334" y="8311"/>
                    <a:pt x="4798" y="8109"/>
                  </a:cubicBezTo>
                  <a:cubicBezTo>
                    <a:pt x="4536" y="8001"/>
                    <a:pt x="4251" y="7870"/>
                    <a:pt x="3965" y="7692"/>
                  </a:cubicBezTo>
                  <a:cubicBezTo>
                    <a:pt x="3691" y="7501"/>
                    <a:pt x="3429" y="7263"/>
                    <a:pt x="3167" y="6989"/>
                  </a:cubicBezTo>
                  <a:cubicBezTo>
                    <a:pt x="2643" y="6418"/>
                    <a:pt x="2084" y="5799"/>
                    <a:pt x="1476" y="5132"/>
                  </a:cubicBezTo>
                  <a:cubicBezTo>
                    <a:pt x="1179" y="4811"/>
                    <a:pt x="869" y="4501"/>
                    <a:pt x="631" y="4180"/>
                  </a:cubicBezTo>
                  <a:cubicBezTo>
                    <a:pt x="405" y="3858"/>
                    <a:pt x="250" y="3501"/>
                    <a:pt x="298" y="3156"/>
                  </a:cubicBezTo>
                  <a:cubicBezTo>
                    <a:pt x="345" y="2810"/>
                    <a:pt x="560" y="2525"/>
                    <a:pt x="798" y="2286"/>
                  </a:cubicBezTo>
                  <a:cubicBezTo>
                    <a:pt x="1024" y="2036"/>
                    <a:pt x="1274" y="1834"/>
                    <a:pt x="1476" y="1620"/>
                  </a:cubicBezTo>
                  <a:cubicBezTo>
                    <a:pt x="1893" y="1191"/>
                    <a:pt x="2119" y="762"/>
                    <a:pt x="2262" y="465"/>
                  </a:cubicBezTo>
                  <a:cubicBezTo>
                    <a:pt x="2334" y="322"/>
                    <a:pt x="2381" y="203"/>
                    <a:pt x="2405" y="120"/>
                  </a:cubicBezTo>
                  <a:cubicBezTo>
                    <a:pt x="2441" y="36"/>
                    <a:pt x="2453" y="1"/>
                    <a:pt x="24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54"/>
            <p:cNvSpPr/>
            <p:nvPr/>
          </p:nvSpPr>
          <p:spPr>
            <a:xfrm>
              <a:off x="3024775" y="1868800"/>
              <a:ext cx="158075" cy="111275"/>
            </a:xfrm>
            <a:custGeom>
              <a:avLst/>
              <a:gdLst/>
              <a:ahLst/>
              <a:cxnLst/>
              <a:rect l="l" t="t" r="r" b="b"/>
              <a:pathLst>
                <a:path w="6323" h="4451" extrusionOk="0">
                  <a:moveTo>
                    <a:pt x="6323" y="1"/>
                  </a:moveTo>
                  <a:cubicBezTo>
                    <a:pt x="6322" y="1"/>
                    <a:pt x="6298" y="25"/>
                    <a:pt x="6251" y="49"/>
                  </a:cubicBezTo>
                  <a:cubicBezTo>
                    <a:pt x="6192" y="84"/>
                    <a:pt x="6120" y="120"/>
                    <a:pt x="6013" y="144"/>
                  </a:cubicBezTo>
                  <a:cubicBezTo>
                    <a:pt x="5924" y="171"/>
                    <a:pt x="5828" y="184"/>
                    <a:pt x="5720" y="184"/>
                  </a:cubicBezTo>
                  <a:cubicBezTo>
                    <a:pt x="5684" y="184"/>
                    <a:pt x="5647" y="183"/>
                    <a:pt x="5608" y="180"/>
                  </a:cubicBezTo>
                  <a:cubicBezTo>
                    <a:pt x="5441" y="180"/>
                    <a:pt x="5263" y="168"/>
                    <a:pt x="5060" y="156"/>
                  </a:cubicBezTo>
                  <a:cubicBezTo>
                    <a:pt x="5011" y="154"/>
                    <a:pt x="4961" y="154"/>
                    <a:pt x="4910" y="154"/>
                  </a:cubicBezTo>
                  <a:cubicBezTo>
                    <a:pt x="4525" y="154"/>
                    <a:pt x="4080" y="195"/>
                    <a:pt x="3608" y="311"/>
                  </a:cubicBezTo>
                  <a:cubicBezTo>
                    <a:pt x="3358" y="382"/>
                    <a:pt x="3048" y="453"/>
                    <a:pt x="2786" y="680"/>
                  </a:cubicBezTo>
                  <a:cubicBezTo>
                    <a:pt x="2655" y="787"/>
                    <a:pt x="2560" y="942"/>
                    <a:pt x="2513" y="1108"/>
                  </a:cubicBezTo>
                  <a:cubicBezTo>
                    <a:pt x="2453" y="1263"/>
                    <a:pt x="2429" y="1430"/>
                    <a:pt x="2405" y="1585"/>
                  </a:cubicBezTo>
                  <a:cubicBezTo>
                    <a:pt x="2370" y="1906"/>
                    <a:pt x="2346" y="2192"/>
                    <a:pt x="2298" y="2477"/>
                  </a:cubicBezTo>
                  <a:cubicBezTo>
                    <a:pt x="2251" y="2763"/>
                    <a:pt x="2203" y="3037"/>
                    <a:pt x="2120" y="3275"/>
                  </a:cubicBezTo>
                  <a:cubicBezTo>
                    <a:pt x="2048" y="3525"/>
                    <a:pt x="1941" y="3740"/>
                    <a:pt x="1798" y="3906"/>
                  </a:cubicBezTo>
                  <a:cubicBezTo>
                    <a:pt x="1643" y="4073"/>
                    <a:pt x="1465" y="4168"/>
                    <a:pt x="1286" y="4240"/>
                  </a:cubicBezTo>
                  <a:cubicBezTo>
                    <a:pt x="905" y="4371"/>
                    <a:pt x="572" y="4371"/>
                    <a:pt x="346" y="4382"/>
                  </a:cubicBezTo>
                  <a:lnTo>
                    <a:pt x="0" y="4382"/>
                  </a:lnTo>
                  <a:cubicBezTo>
                    <a:pt x="0" y="4382"/>
                    <a:pt x="119" y="4406"/>
                    <a:pt x="346" y="4430"/>
                  </a:cubicBezTo>
                  <a:cubicBezTo>
                    <a:pt x="459" y="4436"/>
                    <a:pt x="599" y="4451"/>
                    <a:pt x="762" y="4451"/>
                  </a:cubicBezTo>
                  <a:cubicBezTo>
                    <a:pt x="926" y="4451"/>
                    <a:pt x="1114" y="4436"/>
                    <a:pt x="1322" y="4382"/>
                  </a:cubicBezTo>
                  <a:cubicBezTo>
                    <a:pt x="1536" y="4335"/>
                    <a:pt x="1751" y="4228"/>
                    <a:pt x="1941" y="4049"/>
                  </a:cubicBezTo>
                  <a:cubicBezTo>
                    <a:pt x="2132" y="3871"/>
                    <a:pt x="2274" y="3620"/>
                    <a:pt x="2370" y="3359"/>
                  </a:cubicBezTo>
                  <a:cubicBezTo>
                    <a:pt x="2465" y="3097"/>
                    <a:pt x="2536" y="2823"/>
                    <a:pt x="2596" y="2525"/>
                  </a:cubicBezTo>
                  <a:cubicBezTo>
                    <a:pt x="2655" y="2239"/>
                    <a:pt x="2679" y="1918"/>
                    <a:pt x="2715" y="1620"/>
                  </a:cubicBezTo>
                  <a:cubicBezTo>
                    <a:pt x="2739" y="1323"/>
                    <a:pt x="2810" y="1061"/>
                    <a:pt x="2989" y="894"/>
                  </a:cubicBezTo>
                  <a:cubicBezTo>
                    <a:pt x="3167" y="727"/>
                    <a:pt x="3429" y="644"/>
                    <a:pt x="3679" y="561"/>
                  </a:cubicBezTo>
                  <a:cubicBezTo>
                    <a:pt x="4191" y="406"/>
                    <a:pt x="4656" y="334"/>
                    <a:pt x="5060" y="311"/>
                  </a:cubicBezTo>
                  <a:cubicBezTo>
                    <a:pt x="5263" y="299"/>
                    <a:pt x="5441" y="299"/>
                    <a:pt x="5608" y="287"/>
                  </a:cubicBezTo>
                  <a:cubicBezTo>
                    <a:pt x="5775" y="263"/>
                    <a:pt x="5918" y="239"/>
                    <a:pt x="6025" y="191"/>
                  </a:cubicBezTo>
                  <a:cubicBezTo>
                    <a:pt x="6132" y="156"/>
                    <a:pt x="6203" y="108"/>
                    <a:pt x="6251" y="61"/>
                  </a:cubicBezTo>
                  <a:cubicBezTo>
                    <a:pt x="6298" y="25"/>
                    <a:pt x="6322" y="1"/>
                    <a:pt x="6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54"/>
            <p:cNvSpPr/>
            <p:nvPr/>
          </p:nvSpPr>
          <p:spPr>
            <a:xfrm>
              <a:off x="3018525" y="1939650"/>
              <a:ext cx="161350" cy="65775"/>
            </a:xfrm>
            <a:custGeom>
              <a:avLst/>
              <a:gdLst/>
              <a:ahLst/>
              <a:cxnLst/>
              <a:rect l="l" t="t" r="r" b="b"/>
              <a:pathLst>
                <a:path w="6454" h="2631" extrusionOk="0">
                  <a:moveTo>
                    <a:pt x="6453" y="1"/>
                  </a:moveTo>
                  <a:cubicBezTo>
                    <a:pt x="6453" y="1"/>
                    <a:pt x="6442" y="25"/>
                    <a:pt x="6430" y="72"/>
                  </a:cubicBezTo>
                  <a:cubicBezTo>
                    <a:pt x="6418" y="120"/>
                    <a:pt x="6382" y="191"/>
                    <a:pt x="6323" y="263"/>
                  </a:cubicBezTo>
                  <a:cubicBezTo>
                    <a:pt x="6215" y="405"/>
                    <a:pt x="5989" y="572"/>
                    <a:pt x="5668" y="667"/>
                  </a:cubicBezTo>
                  <a:cubicBezTo>
                    <a:pt x="5501" y="715"/>
                    <a:pt x="5322" y="751"/>
                    <a:pt x="5120" y="822"/>
                  </a:cubicBezTo>
                  <a:cubicBezTo>
                    <a:pt x="4929" y="882"/>
                    <a:pt x="4715" y="1001"/>
                    <a:pt x="4537" y="1167"/>
                  </a:cubicBezTo>
                  <a:cubicBezTo>
                    <a:pt x="4167" y="1477"/>
                    <a:pt x="3906" y="1906"/>
                    <a:pt x="3477" y="2120"/>
                  </a:cubicBezTo>
                  <a:cubicBezTo>
                    <a:pt x="3155" y="2281"/>
                    <a:pt x="2800" y="2341"/>
                    <a:pt x="2462" y="2341"/>
                  </a:cubicBezTo>
                  <a:cubicBezTo>
                    <a:pt x="2350" y="2341"/>
                    <a:pt x="2239" y="2334"/>
                    <a:pt x="2132" y="2322"/>
                  </a:cubicBezTo>
                  <a:cubicBezTo>
                    <a:pt x="1691" y="2275"/>
                    <a:pt x="1310" y="2132"/>
                    <a:pt x="1000" y="2001"/>
                  </a:cubicBezTo>
                  <a:cubicBezTo>
                    <a:pt x="691" y="1870"/>
                    <a:pt x="441" y="1751"/>
                    <a:pt x="274" y="1656"/>
                  </a:cubicBezTo>
                  <a:cubicBezTo>
                    <a:pt x="96" y="1572"/>
                    <a:pt x="0" y="1525"/>
                    <a:pt x="0" y="1525"/>
                  </a:cubicBezTo>
                  <a:lnTo>
                    <a:pt x="0" y="1525"/>
                  </a:lnTo>
                  <a:cubicBezTo>
                    <a:pt x="0" y="1525"/>
                    <a:pt x="96" y="1584"/>
                    <a:pt x="250" y="1703"/>
                  </a:cubicBezTo>
                  <a:cubicBezTo>
                    <a:pt x="405" y="1810"/>
                    <a:pt x="631" y="1977"/>
                    <a:pt x="941" y="2144"/>
                  </a:cubicBezTo>
                  <a:cubicBezTo>
                    <a:pt x="1239" y="2310"/>
                    <a:pt x="1620" y="2489"/>
                    <a:pt x="2084" y="2584"/>
                  </a:cubicBezTo>
                  <a:cubicBezTo>
                    <a:pt x="2243" y="2613"/>
                    <a:pt x="2413" y="2630"/>
                    <a:pt x="2588" y="2630"/>
                  </a:cubicBezTo>
                  <a:cubicBezTo>
                    <a:pt x="2926" y="2630"/>
                    <a:pt x="3283" y="2566"/>
                    <a:pt x="3620" y="2394"/>
                  </a:cubicBezTo>
                  <a:cubicBezTo>
                    <a:pt x="3870" y="2263"/>
                    <a:pt x="4084" y="2072"/>
                    <a:pt x="4251" y="1882"/>
                  </a:cubicBezTo>
                  <a:cubicBezTo>
                    <a:pt x="4418" y="1691"/>
                    <a:pt x="4560" y="1501"/>
                    <a:pt x="4715" y="1358"/>
                  </a:cubicBezTo>
                  <a:cubicBezTo>
                    <a:pt x="5001" y="1048"/>
                    <a:pt x="5394" y="953"/>
                    <a:pt x="5715" y="810"/>
                  </a:cubicBezTo>
                  <a:cubicBezTo>
                    <a:pt x="6049" y="667"/>
                    <a:pt x="6275" y="465"/>
                    <a:pt x="6370" y="286"/>
                  </a:cubicBezTo>
                  <a:cubicBezTo>
                    <a:pt x="6418" y="203"/>
                    <a:pt x="6430" y="132"/>
                    <a:pt x="6442" y="72"/>
                  </a:cubicBezTo>
                  <a:cubicBezTo>
                    <a:pt x="6453" y="25"/>
                    <a:pt x="6453" y="1"/>
                    <a:pt x="6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54"/>
            <p:cNvSpPr/>
            <p:nvPr/>
          </p:nvSpPr>
          <p:spPr>
            <a:xfrm>
              <a:off x="3162875" y="1865250"/>
              <a:ext cx="29200" cy="78550"/>
            </a:xfrm>
            <a:custGeom>
              <a:avLst/>
              <a:gdLst/>
              <a:ahLst/>
              <a:cxnLst/>
              <a:rect l="l" t="t" r="r" b="b"/>
              <a:pathLst>
                <a:path w="1168" h="3142" extrusionOk="0">
                  <a:moveTo>
                    <a:pt x="1120" y="0"/>
                  </a:moveTo>
                  <a:cubicBezTo>
                    <a:pt x="1120" y="0"/>
                    <a:pt x="1108" y="0"/>
                    <a:pt x="1084" y="12"/>
                  </a:cubicBezTo>
                  <a:cubicBezTo>
                    <a:pt x="1060" y="24"/>
                    <a:pt x="1025" y="36"/>
                    <a:pt x="977" y="60"/>
                  </a:cubicBezTo>
                  <a:cubicBezTo>
                    <a:pt x="882" y="95"/>
                    <a:pt x="739" y="179"/>
                    <a:pt x="608" y="322"/>
                  </a:cubicBezTo>
                  <a:cubicBezTo>
                    <a:pt x="477" y="464"/>
                    <a:pt x="358" y="667"/>
                    <a:pt x="263" y="905"/>
                  </a:cubicBezTo>
                  <a:cubicBezTo>
                    <a:pt x="168" y="1131"/>
                    <a:pt x="96" y="1393"/>
                    <a:pt x="48" y="1679"/>
                  </a:cubicBezTo>
                  <a:cubicBezTo>
                    <a:pt x="1" y="1965"/>
                    <a:pt x="1" y="2274"/>
                    <a:pt x="108" y="2524"/>
                  </a:cubicBezTo>
                  <a:cubicBezTo>
                    <a:pt x="203" y="2786"/>
                    <a:pt x="382" y="2953"/>
                    <a:pt x="560" y="3048"/>
                  </a:cubicBezTo>
                  <a:cubicBezTo>
                    <a:pt x="689" y="3117"/>
                    <a:pt x="811" y="3142"/>
                    <a:pt x="910" y="3142"/>
                  </a:cubicBezTo>
                  <a:cubicBezTo>
                    <a:pt x="948" y="3142"/>
                    <a:pt x="983" y="3138"/>
                    <a:pt x="1013" y="3131"/>
                  </a:cubicBezTo>
                  <a:cubicBezTo>
                    <a:pt x="1060" y="3131"/>
                    <a:pt x="1108" y="3120"/>
                    <a:pt x="1132" y="3108"/>
                  </a:cubicBezTo>
                  <a:cubicBezTo>
                    <a:pt x="1156" y="3096"/>
                    <a:pt x="1168" y="3084"/>
                    <a:pt x="1168" y="3084"/>
                  </a:cubicBezTo>
                  <a:lnTo>
                    <a:pt x="1168" y="3084"/>
                  </a:lnTo>
                  <a:cubicBezTo>
                    <a:pt x="1168" y="3084"/>
                    <a:pt x="1156" y="3084"/>
                    <a:pt x="1120" y="3096"/>
                  </a:cubicBezTo>
                  <a:cubicBezTo>
                    <a:pt x="1096" y="3096"/>
                    <a:pt x="1060" y="3096"/>
                    <a:pt x="1013" y="3084"/>
                  </a:cubicBezTo>
                  <a:cubicBezTo>
                    <a:pt x="906" y="3072"/>
                    <a:pt x="775" y="3036"/>
                    <a:pt x="644" y="2917"/>
                  </a:cubicBezTo>
                  <a:cubicBezTo>
                    <a:pt x="525" y="2810"/>
                    <a:pt x="394" y="2643"/>
                    <a:pt x="346" y="2441"/>
                  </a:cubicBezTo>
                  <a:cubicBezTo>
                    <a:pt x="298" y="2238"/>
                    <a:pt x="310" y="1988"/>
                    <a:pt x="346" y="1727"/>
                  </a:cubicBezTo>
                  <a:cubicBezTo>
                    <a:pt x="453" y="1203"/>
                    <a:pt x="560" y="714"/>
                    <a:pt x="739" y="417"/>
                  </a:cubicBezTo>
                  <a:cubicBezTo>
                    <a:pt x="822" y="262"/>
                    <a:pt x="918" y="155"/>
                    <a:pt x="1001" y="95"/>
                  </a:cubicBezTo>
                  <a:cubicBezTo>
                    <a:pt x="1037" y="60"/>
                    <a:pt x="1072" y="36"/>
                    <a:pt x="1096" y="24"/>
                  </a:cubicBezTo>
                  <a:cubicBezTo>
                    <a:pt x="1108" y="12"/>
                    <a:pt x="1120" y="0"/>
                    <a:pt x="1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54"/>
            <p:cNvSpPr/>
            <p:nvPr/>
          </p:nvSpPr>
          <p:spPr>
            <a:xfrm>
              <a:off x="3221225" y="1853625"/>
              <a:ext cx="47950" cy="51525"/>
            </a:xfrm>
            <a:custGeom>
              <a:avLst/>
              <a:gdLst/>
              <a:ahLst/>
              <a:cxnLst/>
              <a:rect l="l" t="t" r="r" b="b"/>
              <a:pathLst>
                <a:path w="1918" h="2061" extrusionOk="0">
                  <a:moveTo>
                    <a:pt x="905" y="1"/>
                  </a:moveTo>
                  <a:cubicBezTo>
                    <a:pt x="858" y="1"/>
                    <a:pt x="786" y="1"/>
                    <a:pt x="727" y="13"/>
                  </a:cubicBezTo>
                  <a:cubicBezTo>
                    <a:pt x="655" y="25"/>
                    <a:pt x="584" y="48"/>
                    <a:pt x="524" y="96"/>
                  </a:cubicBezTo>
                  <a:cubicBezTo>
                    <a:pt x="405" y="179"/>
                    <a:pt x="322" y="275"/>
                    <a:pt x="262" y="382"/>
                  </a:cubicBezTo>
                  <a:cubicBezTo>
                    <a:pt x="131" y="596"/>
                    <a:pt x="60" y="834"/>
                    <a:pt x="36" y="1037"/>
                  </a:cubicBezTo>
                  <a:cubicBezTo>
                    <a:pt x="0" y="1251"/>
                    <a:pt x="24" y="1441"/>
                    <a:pt x="60" y="1596"/>
                  </a:cubicBezTo>
                  <a:cubicBezTo>
                    <a:pt x="96" y="1751"/>
                    <a:pt x="155" y="1870"/>
                    <a:pt x="191" y="1941"/>
                  </a:cubicBezTo>
                  <a:cubicBezTo>
                    <a:pt x="239" y="2025"/>
                    <a:pt x="262" y="2061"/>
                    <a:pt x="262" y="2061"/>
                  </a:cubicBezTo>
                  <a:cubicBezTo>
                    <a:pt x="262" y="2061"/>
                    <a:pt x="250" y="2013"/>
                    <a:pt x="239" y="1930"/>
                  </a:cubicBezTo>
                  <a:cubicBezTo>
                    <a:pt x="227" y="1846"/>
                    <a:pt x="215" y="1727"/>
                    <a:pt x="215" y="1584"/>
                  </a:cubicBezTo>
                  <a:cubicBezTo>
                    <a:pt x="215" y="1299"/>
                    <a:pt x="298" y="906"/>
                    <a:pt x="524" y="548"/>
                  </a:cubicBezTo>
                  <a:cubicBezTo>
                    <a:pt x="572" y="453"/>
                    <a:pt x="631" y="382"/>
                    <a:pt x="691" y="334"/>
                  </a:cubicBezTo>
                  <a:cubicBezTo>
                    <a:pt x="751" y="287"/>
                    <a:pt x="810" y="275"/>
                    <a:pt x="893" y="263"/>
                  </a:cubicBezTo>
                  <a:cubicBezTo>
                    <a:pt x="1020" y="263"/>
                    <a:pt x="1147" y="268"/>
                    <a:pt x="1260" y="268"/>
                  </a:cubicBezTo>
                  <a:cubicBezTo>
                    <a:pt x="1317" y="268"/>
                    <a:pt x="1370" y="267"/>
                    <a:pt x="1417" y="263"/>
                  </a:cubicBezTo>
                  <a:cubicBezTo>
                    <a:pt x="1727" y="251"/>
                    <a:pt x="1917" y="239"/>
                    <a:pt x="1917" y="239"/>
                  </a:cubicBezTo>
                  <a:cubicBezTo>
                    <a:pt x="1917" y="239"/>
                    <a:pt x="1739" y="179"/>
                    <a:pt x="1441" y="108"/>
                  </a:cubicBezTo>
                  <a:cubicBezTo>
                    <a:pt x="1286" y="72"/>
                    <a:pt x="1120" y="36"/>
                    <a:pt x="9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54"/>
            <p:cNvSpPr/>
            <p:nvPr/>
          </p:nvSpPr>
          <p:spPr>
            <a:xfrm>
              <a:off x="3194125" y="1857425"/>
              <a:ext cx="38425" cy="33450"/>
            </a:xfrm>
            <a:custGeom>
              <a:avLst/>
              <a:gdLst/>
              <a:ahLst/>
              <a:cxnLst/>
              <a:rect l="l" t="t" r="r" b="b"/>
              <a:pathLst>
                <a:path w="1537" h="1338" extrusionOk="0">
                  <a:moveTo>
                    <a:pt x="1049" y="1"/>
                  </a:moveTo>
                  <a:cubicBezTo>
                    <a:pt x="989" y="1"/>
                    <a:pt x="924" y="4"/>
                    <a:pt x="846" y="15"/>
                  </a:cubicBezTo>
                  <a:cubicBezTo>
                    <a:pt x="775" y="27"/>
                    <a:pt x="680" y="51"/>
                    <a:pt x="608" y="111"/>
                  </a:cubicBezTo>
                  <a:cubicBezTo>
                    <a:pt x="525" y="170"/>
                    <a:pt x="477" y="242"/>
                    <a:pt x="430" y="313"/>
                  </a:cubicBezTo>
                  <a:cubicBezTo>
                    <a:pt x="263" y="575"/>
                    <a:pt x="168" y="825"/>
                    <a:pt x="96" y="1016"/>
                  </a:cubicBezTo>
                  <a:cubicBezTo>
                    <a:pt x="37" y="1206"/>
                    <a:pt x="1" y="1337"/>
                    <a:pt x="1" y="1337"/>
                  </a:cubicBezTo>
                  <a:cubicBezTo>
                    <a:pt x="1" y="1337"/>
                    <a:pt x="96" y="1254"/>
                    <a:pt x="227" y="1099"/>
                  </a:cubicBezTo>
                  <a:cubicBezTo>
                    <a:pt x="358" y="944"/>
                    <a:pt x="537" y="718"/>
                    <a:pt x="680" y="480"/>
                  </a:cubicBezTo>
                  <a:cubicBezTo>
                    <a:pt x="727" y="420"/>
                    <a:pt x="751" y="373"/>
                    <a:pt x="787" y="337"/>
                  </a:cubicBezTo>
                  <a:cubicBezTo>
                    <a:pt x="823" y="313"/>
                    <a:pt x="858" y="289"/>
                    <a:pt x="918" y="265"/>
                  </a:cubicBezTo>
                  <a:cubicBezTo>
                    <a:pt x="1013" y="218"/>
                    <a:pt x="1144" y="194"/>
                    <a:pt x="1239" y="158"/>
                  </a:cubicBezTo>
                  <a:cubicBezTo>
                    <a:pt x="1430" y="99"/>
                    <a:pt x="1537" y="39"/>
                    <a:pt x="1537" y="39"/>
                  </a:cubicBezTo>
                  <a:cubicBezTo>
                    <a:pt x="1537" y="39"/>
                    <a:pt x="1418" y="15"/>
                    <a:pt x="1215" y="4"/>
                  </a:cubicBezTo>
                  <a:cubicBezTo>
                    <a:pt x="1162" y="4"/>
                    <a:pt x="1108" y="1"/>
                    <a:pt x="10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54"/>
            <p:cNvSpPr/>
            <p:nvPr/>
          </p:nvSpPr>
          <p:spPr>
            <a:xfrm>
              <a:off x="3177175" y="1862850"/>
              <a:ext cx="31275" cy="19675"/>
            </a:xfrm>
            <a:custGeom>
              <a:avLst/>
              <a:gdLst/>
              <a:ahLst/>
              <a:cxnLst/>
              <a:rect l="l" t="t" r="r" b="b"/>
              <a:pathLst>
                <a:path w="1251" h="787" extrusionOk="0">
                  <a:moveTo>
                    <a:pt x="613" y="1"/>
                  </a:moveTo>
                  <a:cubicBezTo>
                    <a:pt x="554" y="1"/>
                    <a:pt x="488" y="7"/>
                    <a:pt x="417" y="25"/>
                  </a:cubicBezTo>
                  <a:cubicBezTo>
                    <a:pt x="286" y="60"/>
                    <a:pt x="167" y="168"/>
                    <a:pt x="107" y="263"/>
                  </a:cubicBezTo>
                  <a:cubicBezTo>
                    <a:pt x="48" y="370"/>
                    <a:pt x="24" y="465"/>
                    <a:pt x="12" y="537"/>
                  </a:cubicBezTo>
                  <a:cubicBezTo>
                    <a:pt x="0" y="620"/>
                    <a:pt x="0" y="680"/>
                    <a:pt x="0" y="727"/>
                  </a:cubicBezTo>
                  <a:cubicBezTo>
                    <a:pt x="12" y="763"/>
                    <a:pt x="12" y="787"/>
                    <a:pt x="12" y="787"/>
                  </a:cubicBezTo>
                  <a:cubicBezTo>
                    <a:pt x="12" y="787"/>
                    <a:pt x="24" y="775"/>
                    <a:pt x="48" y="739"/>
                  </a:cubicBezTo>
                  <a:cubicBezTo>
                    <a:pt x="72" y="703"/>
                    <a:pt x="107" y="656"/>
                    <a:pt x="155" y="596"/>
                  </a:cubicBezTo>
                  <a:cubicBezTo>
                    <a:pt x="203" y="537"/>
                    <a:pt x="250" y="477"/>
                    <a:pt x="310" y="429"/>
                  </a:cubicBezTo>
                  <a:cubicBezTo>
                    <a:pt x="369" y="370"/>
                    <a:pt x="429" y="346"/>
                    <a:pt x="500" y="322"/>
                  </a:cubicBezTo>
                  <a:cubicBezTo>
                    <a:pt x="655" y="275"/>
                    <a:pt x="881" y="275"/>
                    <a:pt x="1036" y="215"/>
                  </a:cubicBezTo>
                  <a:cubicBezTo>
                    <a:pt x="1108" y="191"/>
                    <a:pt x="1167" y="144"/>
                    <a:pt x="1203" y="120"/>
                  </a:cubicBezTo>
                  <a:cubicBezTo>
                    <a:pt x="1239" y="84"/>
                    <a:pt x="1250" y="72"/>
                    <a:pt x="1250" y="72"/>
                  </a:cubicBezTo>
                  <a:lnTo>
                    <a:pt x="1191" y="72"/>
                  </a:lnTo>
                  <a:cubicBezTo>
                    <a:pt x="1143" y="72"/>
                    <a:pt x="1084" y="72"/>
                    <a:pt x="1024" y="60"/>
                  </a:cubicBezTo>
                  <a:cubicBezTo>
                    <a:pt x="953" y="48"/>
                    <a:pt x="869" y="25"/>
                    <a:pt x="774" y="13"/>
                  </a:cubicBezTo>
                  <a:cubicBezTo>
                    <a:pt x="727" y="7"/>
                    <a:pt x="673" y="1"/>
                    <a:pt x="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54"/>
            <p:cNvSpPr/>
            <p:nvPr/>
          </p:nvSpPr>
          <p:spPr>
            <a:xfrm>
              <a:off x="3201575" y="1896500"/>
              <a:ext cx="54800" cy="28950"/>
            </a:xfrm>
            <a:custGeom>
              <a:avLst/>
              <a:gdLst/>
              <a:ahLst/>
              <a:cxnLst/>
              <a:rect l="l" t="t" r="r" b="b"/>
              <a:pathLst>
                <a:path w="2192" h="1158" extrusionOk="0">
                  <a:moveTo>
                    <a:pt x="2191" y="0"/>
                  </a:moveTo>
                  <a:cubicBezTo>
                    <a:pt x="2191" y="0"/>
                    <a:pt x="2156" y="36"/>
                    <a:pt x="2108" y="84"/>
                  </a:cubicBezTo>
                  <a:cubicBezTo>
                    <a:pt x="2060" y="143"/>
                    <a:pt x="1989" y="226"/>
                    <a:pt x="1894" y="322"/>
                  </a:cubicBezTo>
                  <a:cubicBezTo>
                    <a:pt x="1715" y="500"/>
                    <a:pt x="1441" y="727"/>
                    <a:pt x="1108" y="822"/>
                  </a:cubicBezTo>
                  <a:cubicBezTo>
                    <a:pt x="1007" y="851"/>
                    <a:pt x="906" y="866"/>
                    <a:pt x="808" y="866"/>
                  </a:cubicBezTo>
                  <a:cubicBezTo>
                    <a:pt x="744" y="866"/>
                    <a:pt x="681" y="860"/>
                    <a:pt x="620" y="846"/>
                  </a:cubicBezTo>
                  <a:cubicBezTo>
                    <a:pt x="477" y="822"/>
                    <a:pt x="346" y="762"/>
                    <a:pt x="251" y="691"/>
                  </a:cubicBezTo>
                  <a:cubicBezTo>
                    <a:pt x="155" y="619"/>
                    <a:pt x="84" y="536"/>
                    <a:pt x="48" y="477"/>
                  </a:cubicBezTo>
                  <a:cubicBezTo>
                    <a:pt x="36" y="441"/>
                    <a:pt x="13" y="417"/>
                    <a:pt x="13" y="393"/>
                  </a:cubicBezTo>
                  <a:cubicBezTo>
                    <a:pt x="1" y="381"/>
                    <a:pt x="1" y="369"/>
                    <a:pt x="1" y="369"/>
                  </a:cubicBezTo>
                  <a:cubicBezTo>
                    <a:pt x="1" y="369"/>
                    <a:pt x="1" y="381"/>
                    <a:pt x="1" y="405"/>
                  </a:cubicBezTo>
                  <a:cubicBezTo>
                    <a:pt x="1" y="417"/>
                    <a:pt x="1" y="453"/>
                    <a:pt x="1" y="488"/>
                  </a:cubicBezTo>
                  <a:cubicBezTo>
                    <a:pt x="13" y="572"/>
                    <a:pt x="48" y="679"/>
                    <a:pt x="144" y="798"/>
                  </a:cubicBezTo>
                  <a:cubicBezTo>
                    <a:pt x="227" y="917"/>
                    <a:pt x="358" y="1036"/>
                    <a:pt x="548" y="1096"/>
                  </a:cubicBezTo>
                  <a:cubicBezTo>
                    <a:pt x="656" y="1136"/>
                    <a:pt x="780" y="1158"/>
                    <a:pt x="906" y="1158"/>
                  </a:cubicBezTo>
                  <a:cubicBezTo>
                    <a:pt x="1002" y="1158"/>
                    <a:pt x="1099" y="1145"/>
                    <a:pt x="1191" y="1119"/>
                  </a:cubicBezTo>
                  <a:cubicBezTo>
                    <a:pt x="1406" y="1048"/>
                    <a:pt x="1596" y="929"/>
                    <a:pt x="1727" y="798"/>
                  </a:cubicBezTo>
                  <a:cubicBezTo>
                    <a:pt x="1858" y="667"/>
                    <a:pt x="1953" y="524"/>
                    <a:pt x="2025" y="405"/>
                  </a:cubicBezTo>
                  <a:cubicBezTo>
                    <a:pt x="2084" y="286"/>
                    <a:pt x="2132" y="191"/>
                    <a:pt x="2156" y="119"/>
                  </a:cubicBezTo>
                  <a:cubicBezTo>
                    <a:pt x="2179" y="48"/>
                    <a:pt x="2191" y="0"/>
                    <a:pt x="2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54"/>
            <p:cNvSpPr/>
            <p:nvPr/>
          </p:nvSpPr>
          <p:spPr>
            <a:xfrm>
              <a:off x="3184025" y="1919000"/>
              <a:ext cx="36925" cy="16025"/>
            </a:xfrm>
            <a:custGeom>
              <a:avLst/>
              <a:gdLst/>
              <a:ahLst/>
              <a:cxnLst/>
              <a:rect l="l" t="t" r="r" b="b"/>
              <a:pathLst>
                <a:path w="1477" h="641" extrusionOk="0">
                  <a:moveTo>
                    <a:pt x="1363" y="1"/>
                  </a:moveTo>
                  <a:cubicBezTo>
                    <a:pt x="1316" y="1"/>
                    <a:pt x="1253" y="14"/>
                    <a:pt x="1191" y="41"/>
                  </a:cubicBezTo>
                  <a:cubicBezTo>
                    <a:pt x="1107" y="88"/>
                    <a:pt x="1024" y="160"/>
                    <a:pt x="953" y="219"/>
                  </a:cubicBezTo>
                  <a:cubicBezTo>
                    <a:pt x="917" y="255"/>
                    <a:pt x="881" y="279"/>
                    <a:pt x="857" y="303"/>
                  </a:cubicBezTo>
                  <a:cubicBezTo>
                    <a:pt x="822" y="315"/>
                    <a:pt x="798" y="327"/>
                    <a:pt x="762" y="327"/>
                  </a:cubicBezTo>
                  <a:cubicBezTo>
                    <a:pt x="743" y="330"/>
                    <a:pt x="722" y="331"/>
                    <a:pt x="700" y="331"/>
                  </a:cubicBezTo>
                  <a:cubicBezTo>
                    <a:pt x="640" y="331"/>
                    <a:pt x="570" y="320"/>
                    <a:pt x="500" y="303"/>
                  </a:cubicBezTo>
                  <a:cubicBezTo>
                    <a:pt x="405" y="279"/>
                    <a:pt x="322" y="255"/>
                    <a:pt x="238" y="243"/>
                  </a:cubicBezTo>
                  <a:cubicBezTo>
                    <a:pt x="95" y="196"/>
                    <a:pt x="0" y="160"/>
                    <a:pt x="0" y="160"/>
                  </a:cubicBezTo>
                  <a:lnTo>
                    <a:pt x="0" y="160"/>
                  </a:lnTo>
                  <a:cubicBezTo>
                    <a:pt x="0" y="160"/>
                    <a:pt x="48" y="255"/>
                    <a:pt x="167" y="374"/>
                  </a:cubicBezTo>
                  <a:cubicBezTo>
                    <a:pt x="226" y="434"/>
                    <a:pt x="310" y="493"/>
                    <a:pt x="405" y="541"/>
                  </a:cubicBezTo>
                  <a:cubicBezTo>
                    <a:pt x="487" y="582"/>
                    <a:pt x="596" y="641"/>
                    <a:pt x="732" y="641"/>
                  </a:cubicBezTo>
                  <a:cubicBezTo>
                    <a:pt x="753" y="641"/>
                    <a:pt x="775" y="639"/>
                    <a:pt x="798" y="636"/>
                  </a:cubicBezTo>
                  <a:cubicBezTo>
                    <a:pt x="881" y="624"/>
                    <a:pt x="965" y="589"/>
                    <a:pt x="1024" y="541"/>
                  </a:cubicBezTo>
                  <a:cubicBezTo>
                    <a:pt x="1084" y="493"/>
                    <a:pt x="1119" y="434"/>
                    <a:pt x="1155" y="386"/>
                  </a:cubicBezTo>
                  <a:cubicBezTo>
                    <a:pt x="1215" y="291"/>
                    <a:pt x="1250" y="219"/>
                    <a:pt x="1286" y="172"/>
                  </a:cubicBezTo>
                  <a:cubicBezTo>
                    <a:pt x="1334" y="112"/>
                    <a:pt x="1369" y="77"/>
                    <a:pt x="1417" y="53"/>
                  </a:cubicBezTo>
                  <a:cubicBezTo>
                    <a:pt x="1453" y="41"/>
                    <a:pt x="1477" y="29"/>
                    <a:pt x="1477" y="29"/>
                  </a:cubicBezTo>
                  <a:cubicBezTo>
                    <a:pt x="1477" y="29"/>
                    <a:pt x="1453" y="17"/>
                    <a:pt x="1405" y="5"/>
                  </a:cubicBezTo>
                  <a:cubicBezTo>
                    <a:pt x="1393" y="2"/>
                    <a:pt x="1379" y="1"/>
                    <a:pt x="1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54"/>
            <p:cNvSpPr/>
            <p:nvPr/>
          </p:nvSpPr>
          <p:spPr>
            <a:xfrm>
              <a:off x="3173000" y="1930125"/>
              <a:ext cx="29800" cy="17700"/>
            </a:xfrm>
            <a:custGeom>
              <a:avLst/>
              <a:gdLst/>
              <a:ahLst/>
              <a:cxnLst/>
              <a:rect l="l" t="t" r="r" b="b"/>
              <a:pathLst>
                <a:path w="1192" h="708" extrusionOk="0">
                  <a:moveTo>
                    <a:pt x="1191" y="1"/>
                  </a:moveTo>
                  <a:cubicBezTo>
                    <a:pt x="1191" y="1"/>
                    <a:pt x="1167" y="1"/>
                    <a:pt x="1120" y="13"/>
                  </a:cubicBezTo>
                  <a:cubicBezTo>
                    <a:pt x="1072" y="24"/>
                    <a:pt x="1013" y="72"/>
                    <a:pt x="965" y="132"/>
                  </a:cubicBezTo>
                  <a:cubicBezTo>
                    <a:pt x="906" y="191"/>
                    <a:pt x="858" y="263"/>
                    <a:pt x="798" y="298"/>
                  </a:cubicBezTo>
                  <a:cubicBezTo>
                    <a:pt x="739" y="334"/>
                    <a:pt x="667" y="370"/>
                    <a:pt x="584" y="394"/>
                  </a:cubicBezTo>
                  <a:cubicBezTo>
                    <a:pt x="548" y="400"/>
                    <a:pt x="513" y="402"/>
                    <a:pt x="477" y="402"/>
                  </a:cubicBezTo>
                  <a:cubicBezTo>
                    <a:pt x="441" y="402"/>
                    <a:pt x="405" y="400"/>
                    <a:pt x="370" y="394"/>
                  </a:cubicBezTo>
                  <a:cubicBezTo>
                    <a:pt x="298" y="382"/>
                    <a:pt x="227" y="346"/>
                    <a:pt x="167" y="310"/>
                  </a:cubicBezTo>
                  <a:cubicBezTo>
                    <a:pt x="120" y="275"/>
                    <a:pt x="72" y="239"/>
                    <a:pt x="48" y="203"/>
                  </a:cubicBezTo>
                  <a:cubicBezTo>
                    <a:pt x="24" y="179"/>
                    <a:pt x="13" y="155"/>
                    <a:pt x="13" y="155"/>
                  </a:cubicBezTo>
                  <a:cubicBezTo>
                    <a:pt x="13" y="155"/>
                    <a:pt x="1" y="179"/>
                    <a:pt x="1" y="227"/>
                  </a:cubicBezTo>
                  <a:cubicBezTo>
                    <a:pt x="1" y="275"/>
                    <a:pt x="13" y="334"/>
                    <a:pt x="48" y="417"/>
                  </a:cubicBezTo>
                  <a:cubicBezTo>
                    <a:pt x="96" y="489"/>
                    <a:pt x="155" y="572"/>
                    <a:pt x="263" y="632"/>
                  </a:cubicBezTo>
                  <a:cubicBezTo>
                    <a:pt x="337" y="681"/>
                    <a:pt x="433" y="708"/>
                    <a:pt x="529" y="708"/>
                  </a:cubicBezTo>
                  <a:cubicBezTo>
                    <a:pt x="572" y="708"/>
                    <a:pt x="615" y="702"/>
                    <a:pt x="655" y="691"/>
                  </a:cubicBezTo>
                  <a:cubicBezTo>
                    <a:pt x="798" y="656"/>
                    <a:pt x="917" y="572"/>
                    <a:pt x="989" y="465"/>
                  </a:cubicBezTo>
                  <a:cubicBezTo>
                    <a:pt x="1060" y="370"/>
                    <a:pt x="1072" y="275"/>
                    <a:pt x="1096" y="203"/>
                  </a:cubicBezTo>
                  <a:cubicBezTo>
                    <a:pt x="1108" y="132"/>
                    <a:pt x="1132" y="84"/>
                    <a:pt x="1144" y="48"/>
                  </a:cubicBezTo>
                  <a:cubicBezTo>
                    <a:pt x="1167" y="24"/>
                    <a:pt x="1191" y="1"/>
                    <a:pt x="1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54"/>
            <p:cNvSpPr/>
            <p:nvPr/>
          </p:nvSpPr>
          <p:spPr>
            <a:xfrm>
              <a:off x="3254275" y="1796175"/>
              <a:ext cx="110750" cy="108075"/>
            </a:xfrm>
            <a:custGeom>
              <a:avLst/>
              <a:gdLst/>
              <a:ahLst/>
              <a:cxnLst/>
              <a:rect l="l" t="t" r="r" b="b"/>
              <a:pathLst>
                <a:path w="4430" h="4323" extrusionOk="0">
                  <a:moveTo>
                    <a:pt x="4429" y="1"/>
                  </a:moveTo>
                  <a:lnTo>
                    <a:pt x="4429" y="1"/>
                  </a:lnTo>
                  <a:cubicBezTo>
                    <a:pt x="4429" y="1"/>
                    <a:pt x="4179" y="299"/>
                    <a:pt x="3810" y="799"/>
                  </a:cubicBezTo>
                  <a:cubicBezTo>
                    <a:pt x="3715" y="930"/>
                    <a:pt x="3620" y="1084"/>
                    <a:pt x="3489" y="1156"/>
                  </a:cubicBezTo>
                  <a:cubicBezTo>
                    <a:pt x="3370" y="1215"/>
                    <a:pt x="3155" y="1239"/>
                    <a:pt x="2953" y="1287"/>
                  </a:cubicBezTo>
                  <a:cubicBezTo>
                    <a:pt x="2548" y="1370"/>
                    <a:pt x="2096" y="1465"/>
                    <a:pt x="1631" y="1584"/>
                  </a:cubicBezTo>
                  <a:cubicBezTo>
                    <a:pt x="1405" y="1632"/>
                    <a:pt x="1167" y="1692"/>
                    <a:pt x="941" y="1787"/>
                  </a:cubicBezTo>
                  <a:cubicBezTo>
                    <a:pt x="726" y="1870"/>
                    <a:pt x="512" y="2025"/>
                    <a:pt x="369" y="2204"/>
                  </a:cubicBezTo>
                  <a:cubicBezTo>
                    <a:pt x="83" y="2561"/>
                    <a:pt x="12" y="2977"/>
                    <a:pt x="0" y="3299"/>
                  </a:cubicBezTo>
                  <a:cubicBezTo>
                    <a:pt x="0" y="3620"/>
                    <a:pt x="36" y="3870"/>
                    <a:pt x="71" y="4049"/>
                  </a:cubicBezTo>
                  <a:cubicBezTo>
                    <a:pt x="95" y="4216"/>
                    <a:pt x="119" y="4323"/>
                    <a:pt x="119" y="4323"/>
                  </a:cubicBezTo>
                  <a:cubicBezTo>
                    <a:pt x="119" y="4323"/>
                    <a:pt x="119" y="4216"/>
                    <a:pt x="119" y="4049"/>
                  </a:cubicBezTo>
                  <a:cubicBezTo>
                    <a:pt x="119" y="3870"/>
                    <a:pt x="119" y="3608"/>
                    <a:pt x="155" y="3311"/>
                  </a:cubicBezTo>
                  <a:cubicBezTo>
                    <a:pt x="202" y="3013"/>
                    <a:pt x="310" y="2656"/>
                    <a:pt x="572" y="2370"/>
                  </a:cubicBezTo>
                  <a:cubicBezTo>
                    <a:pt x="691" y="2227"/>
                    <a:pt x="857" y="2132"/>
                    <a:pt x="1060" y="2061"/>
                  </a:cubicBezTo>
                  <a:cubicBezTo>
                    <a:pt x="1250" y="1989"/>
                    <a:pt x="1476" y="1942"/>
                    <a:pt x="1703" y="1882"/>
                  </a:cubicBezTo>
                  <a:cubicBezTo>
                    <a:pt x="2179" y="1763"/>
                    <a:pt x="2619" y="1644"/>
                    <a:pt x="3012" y="1537"/>
                  </a:cubicBezTo>
                  <a:cubicBezTo>
                    <a:pt x="3119" y="1513"/>
                    <a:pt x="3215" y="1477"/>
                    <a:pt x="3310" y="1453"/>
                  </a:cubicBezTo>
                  <a:cubicBezTo>
                    <a:pt x="3405" y="1430"/>
                    <a:pt x="3512" y="1394"/>
                    <a:pt x="3608" y="1334"/>
                  </a:cubicBezTo>
                  <a:cubicBezTo>
                    <a:pt x="3703" y="1263"/>
                    <a:pt x="3762" y="1180"/>
                    <a:pt x="3810" y="1108"/>
                  </a:cubicBezTo>
                  <a:cubicBezTo>
                    <a:pt x="3858" y="1025"/>
                    <a:pt x="3893" y="953"/>
                    <a:pt x="3941" y="894"/>
                  </a:cubicBezTo>
                  <a:cubicBezTo>
                    <a:pt x="4251" y="346"/>
                    <a:pt x="4429" y="1"/>
                    <a:pt x="4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54"/>
            <p:cNvSpPr/>
            <p:nvPr/>
          </p:nvSpPr>
          <p:spPr>
            <a:xfrm>
              <a:off x="3258725" y="1671475"/>
              <a:ext cx="82775" cy="162250"/>
            </a:xfrm>
            <a:custGeom>
              <a:avLst/>
              <a:gdLst/>
              <a:ahLst/>
              <a:cxnLst/>
              <a:rect l="l" t="t" r="r" b="b"/>
              <a:pathLst>
                <a:path w="3311" h="6490" extrusionOk="0">
                  <a:moveTo>
                    <a:pt x="1" y="0"/>
                  </a:moveTo>
                  <a:cubicBezTo>
                    <a:pt x="1" y="0"/>
                    <a:pt x="13" y="24"/>
                    <a:pt x="36" y="72"/>
                  </a:cubicBezTo>
                  <a:cubicBezTo>
                    <a:pt x="60" y="119"/>
                    <a:pt x="108" y="191"/>
                    <a:pt x="179" y="250"/>
                  </a:cubicBezTo>
                  <a:cubicBezTo>
                    <a:pt x="251" y="322"/>
                    <a:pt x="358" y="381"/>
                    <a:pt x="489" y="453"/>
                  </a:cubicBezTo>
                  <a:cubicBezTo>
                    <a:pt x="608" y="512"/>
                    <a:pt x="763" y="572"/>
                    <a:pt x="906" y="643"/>
                  </a:cubicBezTo>
                  <a:cubicBezTo>
                    <a:pt x="1203" y="798"/>
                    <a:pt x="1453" y="1107"/>
                    <a:pt x="1620" y="1524"/>
                  </a:cubicBezTo>
                  <a:cubicBezTo>
                    <a:pt x="1775" y="1929"/>
                    <a:pt x="1834" y="2429"/>
                    <a:pt x="2001" y="2953"/>
                  </a:cubicBezTo>
                  <a:cubicBezTo>
                    <a:pt x="2168" y="3477"/>
                    <a:pt x="2453" y="3917"/>
                    <a:pt x="2668" y="4310"/>
                  </a:cubicBezTo>
                  <a:cubicBezTo>
                    <a:pt x="2894" y="4703"/>
                    <a:pt x="3049" y="5072"/>
                    <a:pt x="3120" y="5406"/>
                  </a:cubicBezTo>
                  <a:cubicBezTo>
                    <a:pt x="3192" y="5739"/>
                    <a:pt x="3168" y="6013"/>
                    <a:pt x="3132" y="6203"/>
                  </a:cubicBezTo>
                  <a:cubicBezTo>
                    <a:pt x="3108" y="6299"/>
                    <a:pt x="3084" y="6370"/>
                    <a:pt x="3061" y="6418"/>
                  </a:cubicBezTo>
                  <a:cubicBezTo>
                    <a:pt x="3037" y="6465"/>
                    <a:pt x="3025" y="6489"/>
                    <a:pt x="3025" y="6489"/>
                  </a:cubicBezTo>
                  <a:cubicBezTo>
                    <a:pt x="3025" y="6489"/>
                    <a:pt x="3049" y="6465"/>
                    <a:pt x="3072" y="6418"/>
                  </a:cubicBezTo>
                  <a:cubicBezTo>
                    <a:pt x="3096" y="6382"/>
                    <a:pt x="3132" y="6310"/>
                    <a:pt x="3168" y="6215"/>
                  </a:cubicBezTo>
                  <a:cubicBezTo>
                    <a:pt x="3251" y="6037"/>
                    <a:pt x="3311" y="5739"/>
                    <a:pt x="3275" y="5382"/>
                  </a:cubicBezTo>
                  <a:cubicBezTo>
                    <a:pt x="3239" y="5025"/>
                    <a:pt x="3096" y="4608"/>
                    <a:pt x="2894" y="4191"/>
                  </a:cubicBezTo>
                  <a:cubicBezTo>
                    <a:pt x="2691" y="3774"/>
                    <a:pt x="2441" y="3346"/>
                    <a:pt x="2287" y="2858"/>
                  </a:cubicBezTo>
                  <a:cubicBezTo>
                    <a:pt x="2144" y="2369"/>
                    <a:pt x="2060" y="1858"/>
                    <a:pt x="1858" y="1417"/>
                  </a:cubicBezTo>
                  <a:cubicBezTo>
                    <a:pt x="1751" y="1203"/>
                    <a:pt x="1620" y="1000"/>
                    <a:pt x="1465" y="845"/>
                  </a:cubicBezTo>
                  <a:cubicBezTo>
                    <a:pt x="1322" y="691"/>
                    <a:pt x="1144" y="572"/>
                    <a:pt x="977" y="512"/>
                  </a:cubicBezTo>
                  <a:cubicBezTo>
                    <a:pt x="798" y="441"/>
                    <a:pt x="655" y="405"/>
                    <a:pt x="525" y="357"/>
                  </a:cubicBezTo>
                  <a:cubicBezTo>
                    <a:pt x="394" y="310"/>
                    <a:pt x="286" y="274"/>
                    <a:pt x="203" y="214"/>
                  </a:cubicBezTo>
                  <a:cubicBezTo>
                    <a:pt x="132" y="167"/>
                    <a:pt x="84" y="107"/>
                    <a:pt x="48" y="72"/>
                  </a:cubicBezTo>
                  <a:cubicBezTo>
                    <a:pt x="24" y="2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54"/>
            <p:cNvSpPr/>
            <p:nvPr/>
          </p:nvSpPr>
          <p:spPr>
            <a:xfrm>
              <a:off x="3256650" y="1653000"/>
              <a:ext cx="138425" cy="229225"/>
            </a:xfrm>
            <a:custGeom>
              <a:avLst/>
              <a:gdLst/>
              <a:ahLst/>
              <a:cxnLst/>
              <a:rect l="l" t="t" r="r" b="b"/>
              <a:pathLst>
                <a:path w="5537" h="9169" extrusionOk="0">
                  <a:moveTo>
                    <a:pt x="1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lnTo>
                    <a:pt x="1" y="0"/>
                  </a:lnTo>
                  <a:cubicBezTo>
                    <a:pt x="12" y="1"/>
                    <a:pt x="6" y="199"/>
                    <a:pt x="203" y="453"/>
                  </a:cubicBezTo>
                  <a:cubicBezTo>
                    <a:pt x="310" y="584"/>
                    <a:pt x="453" y="715"/>
                    <a:pt x="655" y="834"/>
                  </a:cubicBezTo>
                  <a:cubicBezTo>
                    <a:pt x="846" y="953"/>
                    <a:pt x="1084" y="1073"/>
                    <a:pt x="1334" y="1203"/>
                  </a:cubicBezTo>
                  <a:cubicBezTo>
                    <a:pt x="1584" y="1334"/>
                    <a:pt x="1846" y="1489"/>
                    <a:pt x="2120" y="1668"/>
                  </a:cubicBezTo>
                  <a:cubicBezTo>
                    <a:pt x="2262" y="1763"/>
                    <a:pt x="2393" y="1870"/>
                    <a:pt x="2536" y="1977"/>
                  </a:cubicBezTo>
                  <a:cubicBezTo>
                    <a:pt x="2667" y="2085"/>
                    <a:pt x="2822" y="2192"/>
                    <a:pt x="2917" y="2323"/>
                  </a:cubicBezTo>
                  <a:cubicBezTo>
                    <a:pt x="2965" y="2382"/>
                    <a:pt x="2989" y="2442"/>
                    <a:pt x="3013" y="2537"/>
                  </a:cubicBezTo>
                  <a:cubicBezTo>
                    <a:pt x="3036" y="2620"/>
                    <a:pt x="3060" y="2727"/>
                    <a:pt x="3120" y="2835"/>
                  </a:cubicBezTo>
                  <a:cubicBezTo>
                    <a:pt x="3227" y="3061"/>
                    <a:pt x="3429" y="3180"/>
                    <a:pt x="3596" y="3299"/>
                  </a:cubicBezTo>
                  <a:cubicBezTo>
                    <a:pt x="3775" y="3406"/>
                    <a:pt x="3906" y="3513"/>
                    <a:pt x="4013" y="3680"/>
                  </a:cubicBezTo>
                  <a:cubicBezTo>
                    <a:pt x="4132" y="3835"/>
                    <a:pt x="4215" y="4025"/>
                    <a:pt x="4298" y="4216"/>
                  </a:cubicBezTo>
                  <a:cubicBezTo>
                    <a:pt x="4465" y="4621"/>
                    <a:pt x="4632" y="5002"/>
                    <a:pt x="4787" y="5383"/>
                  </a:cubicBezTo>
                  <a:cubicBezTo>
                    <a:pt x="4870" y="5573"/>
                    <a:pt x="4953" y="5752"/>
                    <a:pt x="5025" y="5942"/>
                  </a:cubicBezTo>
                  <a:cubicBezTo>
                    <a:pt x="5108" y="6121"/>
                    <a:pt x="5180" y="6287"/>
                    <a:pt x="5227" y="6454"/>
                  </a:cubicBezTo>
                  <a:cubicBezTo>
                    <a:pt x="5334" y="6788"/>
                    <a:pt x="5263" y="7133"/>
                    <a:pt x="5156" y="7430"/>
                  </a:cubicBezTo>
                  <a:cubicBezTo>
                    <a:pt x="5049" y="7740"/>
                    <a:pt x="4894" y="8002"/>
                    <a:pt x="4727" y="8228"/>
                  </a:cubicBezTo>
                  <a:cubicBezTo>
                    <a:pt x="4394" y="8669"/>
                    <a:pt x="3989" y="8907"/>
                    <a:pt x="3703" y="9038"/>
                  </a:cubicBezTo>
                  <a:cubicBezTo>
                    <a:pt x="3560" y="9097"/>
                    <a:pt x="3441" y="9121"/>
                    <a:pt x="3358" y="9145"/>
                  </a:cubicBezTo>
                  <a:cubicBezTo>
                    <a:pt x="3275" y="9157"/>
                    <a:pt x="3227" y="9169"/>
                    <a:pt x="3227" y="9169"/>
                  </a:cubicBezTo>
                  <a:cubicBezTo>
                    <a:pt x="3227" y="9169"/>
                    <a:pt x="3275" y="9169"/>
                    <a:pt x="3358" y="9157"/>
                  </a:cubicBezTo>
                  <a:cubicBezTo>
                    <a:pt x="3441" y="9145"/>
                    <a:pt x="3560" y="9121"/>
                    <a:pt x="3715" y="9074"/>
                  </a:cubicBezTo>
                  <a:cubicBezTo>
                    <a:pt x="4025" y="8978"/>
                    <a:pt x="4453" y="8764"/>
                    <a:pt x="4846" y="8323"/>
                  </a:cubicBezTo>
                  <a:cubicBezTo>
                    <a:pt x="5037" y="8097"/>
                    <a:pt x="5215" y="7835"/>
                    <a:pt x="5358" y="7514"/>
                  </a:cubicBezTo>
                  <a:cubicBezTo>
                    <a:pt x="5418" y="7347"/>
                    <a:pt x="5477" y="7180"/>
                    <a:pt x="5501" y="6990"/>
                  </a:cubicBezTo>
                  <a:cubicBezTo>
                    <a:pt x="5537" y="6799"/>
                    <a:pt x="5525" y="6585"/>
                    <a:pt x="5477" y="6395"/>
                  </a:cubicBezTo>
                  <a:cubicBezTo>
                    <a:pt x="5430" y="6192"/>
                    <a:pt x="5358" y="6014"/>
                    <a:pt x="5287" y="5835"/>
                  </a:cubicBezTo>
                  <a:cubicBezTo>
                    <a:pt x="5215" y="5645"/>
                    <a:pt x="5132" y="5466"/>
                    <a:pt x="5060" y="5275"/>
                  </a:cubicBezTo>
                  <a:cubicBezTo>
                    <a:pt x="4906" y="4894"/>
                    <a:pt x="4751" y="4502"/>
                    <a:pt x="4584" y="4097"/>
                  </a:cubicBezTo>
                  <a:cubicBezTo>
                    <a:pt x="4489" y="3894"/>
                    <a:pt x="4394" y="3692"/>
                    <a:pt x="4263" y="3501"/>
                  </a:cubicBezTo>
                  <a:cubicBezTo>
                    <a:pt x="4191" y="3406"/>
                    <a:pt x="4120" y="3323"/>
                    <a:pt x="4025" y="3239"/>
                  </a:cubicBezTo>
                  <a:cubicBezTo>
                    <a:pt x="3941" y="3168"/>
                    <a:pt x="3846" y="3108"/>
                    <a:pt x="3763" y="3049"/>
                  </a:cubicBezTo>
                  <a:cubicBezTo>
                    <a:pt x="3584" y="2942"/>
                    <a:pt x="3441" y="2835"/>
                    <a:pt x="3370" y="2704"/>
                  </a:cubicBezTo>
                  <a:cubicBezTo>
                    <a:pt x="3334" y="2632"/>
                    <a:pt x="3298" y="2549"/>
                    <a:pt x="3275" y="2454"/>
                  </a:cubicBezTo>
                  <a:cubicBezTo>
                    <a:pt x="3239" y="2358"/>
                    <a:pt x="3191" y="2251"/>
                    <a:pt x="3120" y="2156"/>
                  </a:cubicBezTo>
                  <a:cubicBezTo>
                    <a:pt x="2977" y="1989"/>
                    <a:pt x="2822" y="1894"/>
                    <a:pt x="2679" y="1787"/>
                  </a:cubicBezTo>
                  <a:cubicBezTo>
                    <a:pt x="2524" y="1680"/>
                    <a:pt x="2382" y="1584"/>
                    <a:pt x="2239" y="1501"/>
                  </a:cubicBezTo>
                  <a:cubicBezTo>
                    <a:pt x="1941" y="1323"/>
                    <a:pt x="1667" y="1180"/>
                    <a:pt x="1393" y="1061"/>
                  </a:cubicBezTo>
                  <a:cubicBezTo>
                    <a:pt x="1131" y="942"/>
                    <a:pt x="893" y="858"/>
                    <a:pt x="703" y="751"/>
                  </a:cubicBezTo>
                  <a:cubicBezTo>
                    <a:pt x="500" y="644"/>
                    <a:pt x="346" y="537"/>
                    <a:pt x="238" y="418"/>
                  </a:cubicBezTo>
                  <a:cubicBezTo>
                    <a:pt x="30" y="198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54"/>
            <p:cNvSpPr/>
            <p:nvPr/>
          </p:nvSpPr>
          <p:spPr>
            <a:xfrm>
              <a:off x="3332025" y="1703625"/>
              <a:ext cx="85975" cy="137300"/>
            </a:xfrm>
            <a:custGeom>
              <a:avLst/>
              <a:gdLst/>
              <a:ahLst/>
              <a:cxnLst/>
              <a:rect l="l" t="t" r="r" b="b"/>
              <a:pathLst>
                <a:path w="3439" h="5492" extrusionOk="0">
                  <a:moveTo>
                    <a:pt x="21" y="0"/>
                  </a:moveTo>
                  <a:cubicBezTo>
                    <a:pt x="21" y="0"/>
                    <a:pt x="20" y="1"/>
                    <a:pt x="18" y="3"/>
                  </a:cubicBezTo>
                  <a:lnTo>
                    <a:pt x="18" y="3"/>
                  </a:lnTo>
                  <a:cubicBezTo>
                    <a:pt x="20" y="1"/>
                    <a:pt x="21" y="0"/>
                    <a:pt x="21" y="0"/>
                  </a:cubicBezTo>
                  <a:close/>
                  <a:moveTo>
                    <a:pt x="18" y="3"/>
                  </a:moveTo>
                  <a:lnTo>
                    <a:pt x="18" y="3"/>
                  </a:lnTo>
                  <a:cubicBezTo>
                    <a:pt x="12" y="9"/>
                    <a:pt x="0" y="27"/>
                    <a:pt x="9" y="71"/>
                  </a:cubicBezTo>
                  <a:cubicBezTo>
                    <a:pt x="21" y="119"/>
                    <a:pt x="69" y="167"/>
                    <a:pt x="129" y="238"/>
                  </a:cubicBezTo>
                  <a:cubicBezTo>
                    <a:pt x="260" y="369"/>
                    <a:pt x="498" y="512"/>
                    <a:pt x="807" y="631"/>
                  </a:cubicBezTo>
                  <a:cubicBezTo>
                    <a:pt x="1105" y="762"/>
                    <a:pt x="1462" y="881"/>
                    <a:pt x="1760" y="1155"/>
                  </a:cubicBezTo>
                  <a:cubicBezTo>
                    <a:pt x="2069" y="1429"/>
                    <a:pt x="2319" y="1798"/>
                    <a:pt x="2546" y="2226"/>
                  </a:cubicBezTo>
                  <a:cubicBezTo>
                    <a:pt x="2665" y="2441"/>
                    <a:pt x="2772" y="2655"/>
                    <a:pt x="2879" y="2858"/>
                  </a:cubicBezTo>
                  <a:cubicBezTo>
                    <a:pt x="2986" y="3060"/>
                    <a:pt x="3081" y="3262"/>
                    <a:pt x="3141" y="3453"/>
                  </a:cubicBezTo>
                  <a:cubicBezTo>
                    <a:pt x="3260" y="3822"/>
                    <a:pt x="3188" y="4203"/>
                    <a:pt x="3141" y="4524"/>
                  </a:cubicBezTo>
                  <a:cubicBezTo>
                    <a:pt x="3093" y="4846"/>
                    <a:pt x="3069" y="5108"/>
                    <a:pt x="3117" y="5298"/>
                  </a:cubicBezTo>
                  <a:cubicBezTo>
                    <a:pt x="3141" y="5394"/>
                    <a:pt x="3188" y="5453"/>
                    <a:pt x="3236" y="5477"/>
                  </a:cubicBezTo>
                  <a:cubicBezTo>
                    <a:pt x="3260" y="5489"/>
                    <a:pt x="3278" y="5492"/>
                    <a:pt x="3290" y="5492"/>
                  </a:cubicBezTo>
                  <a:cubicBezTo>
                    <a:pt x="3302" y="5492"/>
                    <a:pt x="3308" y="5489"/>
                    <a:pt x="3308" y="5489"/>
                  </a:cubicBezTo>
                  <a:cubicBezTo>
                    <a:pt x="3308" y="5489"/>
                    <a:pt x="3272" y="5489"/>
                    <a:pt x="3236" y="5465"/>
                  </a:cubicBezTo>
                  <a:cubicBezTo>
                    <a:pt x="3200" y="5441"/>
                    <a:pt x="3165" y="5382"/>
                    <a:pt x="3165" y="5286"/>
                  </a:cubicBezTo>
                  <a:cubicBezTo>
                    <a:pt x="3153" y="5120"/>
                    <a:pt x="3212" y="4858"/>
                    <a:pt x="3296" y="4560"/>
                  </a:cubicBezTo>
                  <a:cubicBezTo>
                    <a:pt x="3343" y="4393"/>
                    <a:pt x="3391" y="4227"/>
                    <a:pt x="3415" y="4024"/>
                  </a:cubicBezTo>
                  <a:cubicBezTo>
                    <a:pt x="3438" y="3834"/>
                    <a:pt x="3438" y="3608"/>
                    <a:pt x="3391" y="3381"/>
                  </a:cubicBezTo>
                  <a:cubicBezTo>
                    <a:pt x="3331" y="3155"/>
                    <a:pt x="3248" y="2941"/>
                    <a:pt x="3141" y="2727"/>
                  </a:cubicBezTo>
                  <a:cubicBezTo>
                    <a:pt x="3046" y="2512"/>
                    <a:pt x="2938" y="2298"/>
                    <a:pt x="2819" y="2084"/>
                  </a:cubicBezTo>
                  <a:cubicBezTo>
                    <a:pt x="2581" y="1643"/>
                    <a:pt x="2284" y="1226"/>
                    <a:pt x="1926" y="953"/>
                  </a:cubicBezTo>
                  <a:cubicBezTo>
                    <a:pt x="1748" y="822"/>
                    <a:pt x="1557" y="714"/>
                    <a:pt x="1367" y="643"/>
                  </a:cubicBezTo>
                  <a:cubicBezTo>
                    <a:pt x="1176" y="583"/>
                    <a:pt x="1010" y="536"/>
                    <a:pt x="855" y="488"/>
                  </a:cubicBezTo>
                  <a:cubicBezTo>
                    <a:pt x="545" y="405"/>
                    <a:pt x="307" y="310"/>
                    <a:pt x="164" y="202"/>
                  </a:cubicBezTo>
                  <a:cubicBezTo>
                    <a:pt x="93" y="143"/>
                    <a:pt x="33" y="107"/>
                    <a:pt x="21" y="60"/>
                  </a:cubicBezTo>
                  <a:cubicBezTo>
                    <a:pt x="4" y="24"/>
                    <a:pt x="12" y="8"/>
                    <a:pt x="18" y="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54"/>
            <p:cNvSpPr/>
            <p:nvPr/>
          </p:nvSpPr>
          <p:spPr>
            <a:xfrm>
              <a:off x="3380775" y="1728025"/>
              <a:ext cx="223250" cy="266125"/>
            </a:xfrm>
            <a:custGeom>
              <a:avLst/>
              <a:gdLst/>
              <a:ahLst/>
              <a:cxnLst/>
              <a:rect l="l" t="t" r="r" b="b"/>
              <a:pathLst>
                <a:path w="8930" h="10645" extrusionOk="0">
                  <a:moveTo>
                    <a:pt x="0" y="0"/>
                  </a:moveTo>
                  <a:cubicBezTo>
                    <a:pt x="1" y="1"/>
                    <a:pt x="48" y="25"/>
                    <a:pt x="131" y="84"/>
                  </a:cubicBezTo>
                  <a:cubicBezTo>
                    <a:pt x="167" y="119"/>
                    <a:pt x="226" y="143"/>
                    <a:pt x="298" y="179"/>
                  </a:cubicBezTo>
                  <a:cubicBezTo>
                    <a:pt x="369" y="215"/>
                    <a:pt x="441" y="250"/>
                    <a:pt x="536" y="286"/>
                  </a:cubicBezTo>
                  <a:cubicBezTo>
                    <a:pt x="726" y="346"/>
                    <a:pt x="965" y="393"/>
                    <a:pt x="1238" y="429"/>
                  </a:cubicBezTo>
                  <a:cubicBezTo>
                    <a:pt x="1512" y="465"/>
                    <a:pt x="1822" y="477"/>
                    <a:pt x="2167" y="536"/>
                  </a:cubicBezTo>
                  <a:cubicBezTo>
                    <a:pt x="2501" y="596"/>
                    <a:pt x="2846" y="715"/>
                    <a:pt x="3155" y="953"/>
                  </a:cubicBezTo>
                  <a:cubicBezTo>
                    <a:pt x="3465" y="1203"/>
                    <a:pt x="3739" y="1536"/>
                    <a:pt x="4060" y="1870"/>
                  </a:cubicBezTo>
                  <a:cubicBezTo>
                    <a:pt x="4227" y="2036"/>
                    <a:pt x="4394" y="2215"/>
                    <a:pt x="4608" y="2358"/>
                  </a:cubicBezTo>
                  <a:cubicBezTo>
                    <a:pt x="4810" y="2513"/>
                    <a:pt x="5060" y="2620"/>
                    <a:pt x="5287" y="2715"/>
                  </a:cubicBezTo>
                  <a:cubicBezTo>
                    <a:pt x="5513" y="2810"/>
                    <a:pt x="5739" y="2905"/>
                    <a:pt x="5918" y="3048"/>
                  </a:cubicBezTo>
                  <a:cubicBezTo>
                    <a:pt x="6108" y="3191"/>
                    <a:pt x="6263" y="3394"/>
                    <a:pt x="6406" y="3608"/>
                  </a:cubicBezTo>
                  <a:cubicBezTo>
                    <a:pt x="6549" y="3822"/>
                    <a:pt x="6680" y="4048"/>
                    <a:pt x="6834" y="4263"/>
                  </a:cubicBezTo>
                  <a:cubicBezTo>
                    <a:pt x="6977" y="4489"/>
                    <a:pt x="7168" y="4691"/>
                    <a:pt x="7334" y="4858"/>
                  </a:cubicBezTo>
                  <a:cubicBezTo>
                    <a:pt x="7501" y="5037"/>
                    <a:pt x="7644" y="5215"/>
                    <a:pt x="7739" y="5418"/>
                  </a:cubicBezTo>
                  <a:cubicBezTo>
                    <a:pt x="7835" y="5620"/>
                    <a:pt x="7894" y="5846"/>
                    <a:pt x="7942" y="6061"/>
                  </a:cubicBezTo>
                  <a:cubicBezTo>
                    <a:pt x="8144" y="6954"/>
                    <a:pt x="8323" y="7763"/>
                    <a:pt x="8466" y="8442"/>
                  </a:cubicBezTo>
                  <a:cubicBezTo>
                    <a:pt x="8585" y="9121"/>
                    <a:pt x="8680" y="9680"/>
                    <a:pt x="8775" y="10061"/>
                  </a:cubicBezTo>
                  <a:cubicBezTo>
                    <a:pt x="8858" y="10442"/>
                    <a:pt x="8930" y="10644"/>
                    <a:pt x="8930" y="10644"/>
                  </a:cubicBezTo>
                  <a:cubicBezTo>
                    <a:pt x="8930" y="10644"/>
                    <a:pt x="8882" y="10430"/>
                    <a:pt x="8823" y="10049"/>
                  </a:cubicBezTo>
                  <a:cubicBezTo>
                    <a:pt x="8751" y="9668"/>
                    <a:pt x="8704" y="9109"/>
                    <a:pt x="8620" y="8418"/>
                  </a:cubicBezTo>
                  <a:cubicBezTo>
                    <a:pt x="8513" y="7727"/>
                    <a:pt x="8370" y="6918"/>
                    <a:pt x="8192" y="6013"/>
                  </a:cubicBezTo>
                  <a:cubicBezTo>
                    <a:pt x="8144" y="5775"/>
                    <a:pt x="8096" y="5537"/>
                    <a:pt x="7989" y="5311"/>
                  </a:cubicBezTo>
                  <a:cubicBezTo>
                    <a:pt x="7894" y="5072"/>
                    <a:pt x="7727" y="4846"/>
                    <a:pt x="7549" y="4668"/>
                  </a:cubicBezTo>
                  <a:cubicBezTo>
                    <a:pt x="7382" y="4477"/>
                    <a:pt x="7215" y="4298"/>
                    <a:pt x="7084" y="4096"/>
                  </a:cubicBezTo>
                  <a:cubicBezTo>
                    <a:pt x="6942" y="3882"/>
                    <a:pt x="6811" y="3656"/>
                    <a:pt x="6656" y="3429"/>
                  </a:cubicBezTo>
                  <a:cubicBezTo>
                    <a:pt x="6513" y="3203"/>
                    <a:pt x="6334" y="2977"/>
                    <a:pt x="6108" y="2810"/>
                  </a:cubicBezTo>
                  <a:cubicBezTo>
                    <a:pt x="5882" y="2644"/>
                    <a:pt x="5632" y="2536"/>
                    <a:pt x="5394" y="2441"/>
                  </a:cubicBezTo>
                  <a:cubicBezTo>
                    <a:pt x="5168" y="2346"/>
                    <a:pt x="4953" y="2251"/>
                    <a:pt x="4763" y="2132"/>
                  </a:cubicBezTo>
                  <a:cubicBezTo>
                    <a:pt x="4572" y="2001"/>
                    <a:pt x="4406" y="1846"/>
                    <a:pt x="4251" y="1691"/>
                  </a:cubicBezTo>
                  <a:cubicBezTo>
                    <a:pt x="3929" y="1370"/>
                    <a:pt x="3632" y="1036"/>
                    <a:pt x="3286" y="786"/>
                  </a:cubicBezTo>
                  <a:cubicBezTo>
                    <a:pt x="3108" y="667"/>
                    <a:pt x="2929" y="560"/>
                    <a:pt x="2739" y="500"/>
                  </a:cubicBezTo>
                  <a:cubicBezTo>
                    <a:pt x="2548" y="441"/>
                    <a:pt x="2358" y="405"/>
                    <a:pt x="2191" y="381"/>
                  </a:cubicBezTo>
                  <a:cubicBezTo>
                    <a:pt x="1834" y="346"/>
                    <a:pt x="1524" y="346"/>
                    <a:pt x="1250" y="334"/>
                  </a:cubicBezTo>
                  <a:cubicBezTo>
                    <a:pt x="965" y="322"/>
                    <a:pt x="738" y="286"/>
                    <a:pt x="548" y="238"/>
                  </a:cubicBezTo>
                  <a:cubicBezTo>
                    <a:pt x="453" y="215"/>
                    <a:pt x="381" y="179"/>
                    <a:pt x="310" y="155"/>
                  </a:cubicBezTo>
                  <a:cubicBezTo>
                    <a:pt x="238" y="131"/>
                    <a:pt x="179" y="107"/>
                    <a:pt x="143" y="72"/>
                  </a:cubicBezTo>
                  <a:cubicBezTo>
                    <a:pt x="49" y="24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54"/>
            <p:cNvSpPr/>
            <p:nvPr/>
          </p:nvSpPr>
          <p:spPr>
            <a:xfrm>
              <a:off x="3262600" y="1860825"/>
              <a:ext cx="231900" cy="212050"/>
            </a:xfrm>
            <a:custGeom>
              <a:avLst/>
              <a:gdLst/>
              <a:ahLst/>
              <a:cxnLst/>
              <a:rect l="l" t="t" r="r" b="b"/>
              <a:pathLst>
                <a:path w="9276" h="8482" extrusionOk="0">
                  <a:moveTo>
                    <a:pt x="683" y="0"/>
                  </a:moveTo>
                  <a:cubicBezTo>
                    <a:pt x="627" y="0"/>
                    <a:pt x="574" y="4"/>
                    <a:pt x="524" y="10"/>
                  </a:cubicBezTo>
                  <a:cubicBezTo>
                    <a:pt x="346" y="22"/>
                    <a:pt x="215" y="70"/>
                    <a:pt x="131" y="106"/>
                  </a:cubicBezTo>
                  <a:cubicBezTo>
                    <a:pt x="48" y="141"/>
                    <a:pt x="0" y="165"/>
                    <a:pt x="0" y="165"/>
                  </a:cubicBezTo>
                  <a:cubicBezTo>
                    <a:pt x="0" y="165"/>
                    <a:pt x="48" y="153"/>
                    <a:pt x="131" y="118"/>
                  </a:cubicBezTo>
                  <a:cubicBezTo>
                    <a:pt x="215" y="94"/>
                    <a:pt x="358" y="58"/>
                    <a:pt x="524" y="58"/>
                  </a:cubicBezTo>
                  <a:cubicBezTo>
                    <a:pt x="538" y="58"/>
                    <a:pt x="552" y="57"/>
                    <a:pt x="566" y="57"/>
                  </a:cubicBezTo>
                  <a:cubicBezTo>
                    <a:pt x="920" y="57"/>
                    <a:pt x="1401" y="204"/>
                    <a:pt x="1882" y="570"/>
                  </a:cubicBezTo>
                  <a:cubicBezTo>
                    <a:pt x="2132" y="749"/>
                    <a:pt x="2394" y="975"/>
                    <a:pt x="2691" y="1201"/>
                  </a:cubicBezTo>
                  <a:cubicBezTo>
                    <a:pt x="2846" y="1320"/>
                    <a:pt x="3001" y="1427"/>
                    <a:pt x="3179" y="1534"/>
                  </a:cubicBezTo>
                  <a:cubicBezTo>
                    <a:pt x="3358" y="1630"/>
                    <a:pt x="3560" y="1713"/>
                    <a:pt x="3763" y="1784"/>
                  </a:cubicBezTo>
                  <a:cubicBezTo>
                    <a:pt x="3965" y="1856"/>
                    <a:pt x="4156" y="1915"/>
                    <a:pt x="4358" y="1999"/>
                  </a:cubicBezTo>
                  <a:cubicBezTo>
                    <a:pt x="4453" y="2046"/>
                    <a:pt x="4549" y="2094"/>
                    <a:pt x="4632" y="2142"/>
                  </a:cubicBezTo>
                  <a:cubicBezTo>
                    <a:pt x="4727" y="2201"/>
                    <a:pt x="4822" y="2249"/>
                    <a:pt x="4906" y="2320"/>
                  </a:cubicBezTo>
                  <a:cubicBezTo>
                    <a:pt x="5263" y="2558"/>
                    <a:pt x="5596" y="2892"/>
                    <a:pt x="5858" y="3273"/>
                  </a:cubicBezTo>
                  <a:cubicBezTo>
                    <a:pt x="6120" y="3654"/>
                    <a:pt x="6323" y="4070"/>
                    <a:pt x="6466" y="4487"/>
                  </a:cubicBezTo>
                  <a:cubicBezTo>
                    <a:pt x="6608" y="4904"/>
                    <a:pt x="6692" y="5321"/>
                    <a:pt x="6739" y="5737"/>
                  </a:cubicBezTo>
                  <a:cubicBezTo>
                    <a:pt x="6787" y="6142"/>
                    <a:pt x="6823" y="6547"/>
                    <a:pt x="6906" y="6916"/>
                  </a:cubicBezTo>
                  <a:cubicBezTo>
                    <a:pt x="6954" y="7107"/>
                    <a:pt x="7001" y="7285"/>
                    <a:pt x="7073" y="7452"/>
                  </a:cubicBezTo>
                  <a:cubicBezTo>
                    <a:pt x="7144" y="7618"/>
                    <a:pt x="7239" y="7761"/>
                    <a:pt x="7347" y="7892"/>
                  </a:cubicBezTo>
                  <a:cubicBezTo>
                    <a:pt x="7561" y="8142"/>
                    <a:pt x="7835" y="8297"/>
                    <a:pt x="8085" y="8369"/>
                  </a:cubicBezTo>
                  <a:cubicBezTo>
                    <a:pt x="8323" y="8440"/>
                    <a:pt x="8549" y="8464"/>
                    <a:pt x="8728" y="8476"/>
                  </a:cubicBezTo>
                  <a:cubicBezTo>
                    <a:pt x="8787" y="8480"/>
                    <a:pt x="8841" y="8481"/>
                    <a:pt x="8891" y="8481"/>
                  </a:cubicBezTo>
                  <a:cubicBezTo>
                    <a:pt x="8990" y="8481"/>
                    <a:pt x="9069" y="8476"/>
                    <a:pt x="9133" y="8476"/>
                  </a:cubicBezTo>
                  <a:cubicBezTo>
                    <a:pt x="9228" y="8476"/>
                    <a:pt x="9275" y="8464"/>
                    <a:pt x="9275" y="8464"/>
                  </a:cubicBezTo>
                  <a:lnTo>
                    <a:pt x="9133" y="8464"/>
                  </a:lnTo>
                  <a:cubicBezTo>
                    <a:pt x="9037" y="8464"/>
                    <a:pt x="8906" y="8452"/>
                    <a:pt x="8728" y="8428"/>
                  </a:cubicBezTo>
                  <a:cubicBezTo>
                    <a:pt x="8561" y="8404"/>
                    <a:pt x="8347" y="8369"/>
                    <a:pt x="8109" y="8273"/>
                  </a:cubicBezTo>
                  <a:cubicBezTo>
                    <a:pt x="7882" y="8190"/>
                    <a:pt x="7644" y="8035"/>
                    <a:pt x="7466" y="7797"/>
                  </a:cubicBezTo>
                  <a:cubicBezTo>
                    <a:pt x="7382" y="7678"/>
                    <a:pt x="7299" y="7535"/>
                    <a:pt x="7239" y="7380"/>
                  </a:cubicBezTo>
                  <a:cubicBezTo>
                    <a:pt x="7192" y="7226"/>
                    <a:pt x="7144" y="7059"/>
                    <a:pt x="7108" y="6880"/>
                  </a:cubicBezTo>
                  <a:cubicBezTo>
                    <a:pt x="7049" y="6523"/>
                    <a:pt x="7037" y="6130"/>
                    <a:pt x="7001" y="5713"/>
                  </a:cubicBezTo>
                  <a:cubicBezTo>
                    <a:pt x="6966" y="5285"/>
                    <a:pt x="6894" y="4832"/>
                    <a:pt x="6751" y="4392"/>
                  </a:cubicBezTo>
                  <a:cubicBezTo>
                    <a:pt x="6608" y="3951"/>
                    <a:pt x="6394" y="3511"/>
                    <a:pt x="6108" y="3094"/>
                  </a:cubicBezTo>
                  <a:cubicBezTo>
                    <a:pt x="5823" y="2677"/>
                    <a:pt x="5465" y="2332"/>
                    <a:pt x="5072" y="2070"/>
                  </a:cubicBezTo>
                  <a:cubicBezTo>
                    <a:pt x="4977" y="1999"/>
                    <a:pt x="4870" y="1951"/>
                    <a:pt x="4775" y="1892"/>
                  </a:cubicBezTo>
                  <a:cubicBezTo>
                    <a:pt x="4668" y="1832"/>
                    <a:pt x="4561" y="1796"/>
                    <a:pt x="4465" y="1749"/>
                  </a:cubicBezTo>
                  <a:cubicBezTo>
                    <a:pt x="4251" y="1665"/>
                    <a:pt x="4037" y="1594"/>
                    <a:pt x="3846" y="1534"/>
                  </a:cubicBezTo>
                  <a:cubicBezTo>
                    <a:pt x="3060" y="1320"/>
                    <a:pt x="2513" y="772"/>
                    <a:pt x="1965" y="439"/>
                  </a:cubicBezTo>
                  <a:cubicBezTo>
                    <a:pt x="1503" y="131"/>
                    <a:pt x="1033" y="0"/>
                    <a:pt x="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54"/>
            <p:cNvSpPr/>
            <p:nvPr/>
          </p:nvSpPr>
          <p:spPr>
            <a:xfrm>
              <a:off x="3246825" y="1903875"/>
              <a:ext cx="245300" cy="171575"/>
            </a:xfrm>
            <a:custGeom>
              <a:avLst/>
              <a:gdLst/>
              <a:ahLst/>
              <a:cxnLst/>
              <a:rect l="l" t="t" r="r" b="b"/>
              <a:pathLst>
                <a:path w="9812" h="6863" extrusionOk="0">
                  <a:moveTo>
                    <a:pt x="166" y="0"/>
                  </a:moveTo>
                  <a:cubicBezTo>
                    <a:pt x="150" y="0"/>
                    <a:pt x="134" y="1"/>
                    <a:pt x="119" y="3"/>
                  </a:cubicBezTo>
                  <a:cubicBezTo>
                    <a:pt x="36" y="15"/>
                    <a:pt x="0" y="39"/>
                    <a:pt x="0" y="39"/>
                  </a:cubicBezTo>
                  <a:cubicBezTo>
                    <a:pt x="0" y="39"/>
                    <a:pt x="36" y="15"/>
                    <a:pt x="119" y="15"/>
                  </a:cubicBezTo>
                  <a:cubicBezTo>
                    <a:pt x="215" y="15"/>
                    <a:pt x="334" y="51"/>
                    <a:pt x="465" y="146"/>
                  </a:cubicBezTo>
                  <a:cubicBezTo>
                    <a:pt x="596" y="241"/>
                    <a:pt x="715" y="396"/>
                    <a:pt x="858" y="586"/>
                  </a:cubicBezTo>
                  <a:cubicBezTo>
                    <a:pt x="989" y="765"/>
                    <a:pt x="1143" y="979"/>
                    <a:pt x="1310" y="1229"/>
                  </a:cubicBezTo>
                  <a:cubicBezTo>
                    <a:pt x="1477" y="1467"/>
                    <a:pt x="1655" y="1729"/>
                    <a:pt x="1822" y="2027"/>
                  </a:cubicBezTo>
                  <a:cubicBezTo>
                    <a:pt x="1977" y="2325"/>
                    <a:pt x="2120" y="2658"/>
                    <a:pt x="2274" y="3015"/>
                  </a:cubicBezTo>
                  <a:cubicBezTo>
                    <a:pt x="2429" y="3372"/>
                    <a:pt x="2584" y="3753"/>
                    <a:pt x="2810" y="4122"/>
                  </a:cubicBezTo>
                  <a:cubicBezTo>
                    <a:pt x="3036" y="4503"/>
                    <a:pt x="3334" y="4849"/>
                    <a:pt x="3668" y="5158"/>
                  </a:cubicBezTo>
                  <a:cubicBezTo>
                    <a:pt x="4358" y="5777"/>
                    <a:pt x="5132" y="6206"/>
                    <a:pt x="5870" y="6468"/>
                  </a:cubicBezTo>
                  <a:cubicBezTo>
                    <a:pt x="6251" y="6599"/>
                    <a:pt x="6608" y="6694"/>
                    <a:pt x="6954" y="6754"/>
                  </a:cubicBezTo>
                  <a:cubicBezTo>
                    <a:pt x="7299" y="6813"/>
                    <a:pt x="7620" y="6849"/>
                    <a:pt x="7918" y="6861"/>
                  </a:cubicBezTo>
                  <a:cubicBezTo>
                    <a:pt x="7970" y="6862"/>
                    <a:pt x="8021" y="6862"/>
                    <a:pt x="8071" y="6862"/>
                  </a:cubicBezTo>
                  <a:cubicBezTo>
                    <a:pt x="8595" y="6862"/>
                    <a:pt x="9018" y="6808"/>
                    <a:pt x="9311" y="6754"/>
                  </a:cubicBezTo>
                  <a:cubicBezTo>
                    <a:pt x="9478" y="6730"/>
                    <a:pt x="9597" y="6694"/>
                    <a:pt x="9680" y="6670"/>
                  </a:cubicBezTo>
                  <a:cubicBezTo>
                    <a:pt x="9763" y="6647"/>
                    <a:pt x="9810" y="6635"/>
                    <a:pt x="9811" y="6635"/>
                  </a:cubicBezTo>
                  <a:lnTo>
                    <a:pt x="9811" y="6635"/>
                  </a:lnTo>
                  <a:cubicBezTo>
                    <a:pt x="9810" y="6635"/>
                    <a:pt x="9763" y="6647"/>
                    <a:pt x="9680" y="6658"/>
                  </a:cubicBezTo>
                  <a:cubicBezTo>
                    <a:pt x="9597" y="6670"/>
                    <a:pt x="9466" y="6694"/>
                    <a:pt x="9311" y="6706"/>
                  </a:cubicBezTo>
                  <a:cubicBezTo>
                    <a:pt x="9133" y="6725"/>
                    <a:pt x="8917" y="6738"/>
                    <a:pt x="8665" y="6738"/>
                  </a:cubicBezTo>
                  <a:cubicBezTo>
                    <a:pt x="8447" y="6738"/>
                    <a:pt x="8201" y="6728"/>
                    <a:pt x="7930" y="6706"/>
                  </a:cubicBezTo>
                  <a:cubicBezTo>
                    <a:pt x="7644" y="6682"/>
                    <a:pt x="7335" y="6623"/>
                    <a:pt x="7001" y="6551"/>
                  </a:cubicBezTo>
                  <a:cubicBezTo>
                    <a:pt x="6668" y="6468"/>
                    <a:pt x="6323" y="6373"/>
                    <a:pt x="5965" y="6230"/>
                  </a:cubicBezTo>
                  <a:cubicBezTo>
                    <a:pt x="5263" y="5944"/>
                    <a:pt x="4525" y="5515"/>
                    <a:pt x="3882" y="4932"/>
                  </a:cubicBezTo>
                  <a:cubicBezTo>
                    <a:pt x="3560" y="4634"/>
                    <a:pt x="3275" y="4325"/>
                    <a:pt x="3060" y="3968"/>
                  </a:cubicBezTo>
                  <a:cubicBezTo>
                    <a:pt x="2846" y="3622"/>
                    <a:pt x="2679" y="3265"/>
                    <a:pt x="2513" y="2908"/>
                  </a:cubicBezTo>
                  <a:cubicBezTo>
                    <a:pt x="2346" y="2563"/>
                    <a:pt x="2179" y="2217"/>
                    <a:pt x="2001" y="1920"/>
                  </a:cubicBezTo>
                  <a:cubicBezTo>
                    <a:pt x="1810" y="1622"/>
                    <a:pt x="1620" y="1360"/>
                    <a:pt x="1441" y="1134"/>
                  </a:cubicBezTo>
                  <a:cubicBezTo>
                    <a:pt x="1251" y="896"/>
                    <a:pt x="1084" y="693"/>
                    <a:pt x="929" y="527"/>
                  </a:cubicBezTo>
                  <a:cubicBezTo>
                    <a:pt x="786" y="348"/>
                    <a:pt x="631" y="193"/>
                    <a:pt x="489" y="110"/>
                  </a:cubicBezTo>
                  <a:cubicBezTo>
                    <a:pt x="368" y="30"/>
                    <a:pt x="255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54"/>
            <p:cNvSpPr/>
            <p:nvPr/>
          </p:nvSpPr>
          <p:spPr>
            <a:xfrm>
              <a:off x="3260800" y="1870100"/>
              <a:ext cx="150350" cy="144875"/>
            </a:xfrm>
            <a:custGeom>
              <a:avLst/>
              <a:gdLst/>
              <a:ahLst/>
              <a:cxnLst/>
              <a:rect l="l" t="t" r="r" b="b"/>
              <a:pathLst>
                <a:path w="6014" h="5795" extrusionOk="0">
                  <a:moveTo>
                    <a:pt x="653" y="1"/>
                  </a:moveTo>
                  <a:cubicBezTo>
                    <a:pt x="530" y="1"/>
                    <a:pt x="422" y="14"/>
                    <a:pt x="334" y="32"/>
                  </a:cubicBezTo>
                  <a:cubicBezTo>
                    <a:pt x="227" y="56"/>
                    <a:pt x="144" y="92"/>
                    <a:pt x="84" y="116"/>
                  </a:cubicBezTo>
                  <a:cubicBezTo>
                    <a:pt x="25" y="139"/>
                    <a:pt x="1" y="151"/>
                    <a:pt x="1" y="151"/>
                  </a:cubicBezTo>
                  <a:cubicBezTo>
                    <a:pt x="1" y="151"/>
                    <a:pt x="25" y="139"/>
                    <a:pt x="84" y="128"/>
                  </a:cubicBezTo>
                  <a:cubicBezTo>
                    <a:pt x="144" y="104"/>
                    <a:pt x="227" y="92"/>
                    <a:pt x="346" y="80"/>
                  </a:cubicBezTo>
                  <a:cubicBezTo>
                    <a:pt x="386" y="76"/>
                    <a:pt x="430" y="73"/>
                    <a:pt x="477" y="73"/>
                  </a:cubicBezTo>
                  <a:cubicBezTo>
                    <a:pt x="691" y="73"/>
                    <a:pt x="967" y="124"/>
                    <a:pt x="1251" y="270"/>
                  </a:cubicBezTo>
                  <a:cubicBezTo>
                    <a:pt x="1608" y="449"/>
                    <a:pt x="1954" y="782"/>
                    <a:pt x="2275" y="1211"/>
                  </a:cubicBezTo>
                  <a:cubicBezTo>
                    <a:pt x="2430" y="1425"/>
                    <a:pt x="2573" y="1663"/>
                    <a:pt x="2763" y="1902"/>
                  </a:cubicBezTo>
                  <a:cubicBezTo>
                    <a:pt x="2942" y="2140"/>
                    <a:pt x="3156" y="2390"/>
                    <a:pt x="3466" y="2568"/>
                  </a:cubicBezTo>
                  <a:cubicBezTo>
                    <a:pt x="3609" y="2652"/>
                    <a:pt x="3775" y="2711"/>
                    <a:pt x="3930" y="2747"/>
                  </a:cubicBezTo>
                  <a:cubicBezTo>
                    <a:pt x="4085" y="2783"/>
                    <a:pt x="4228" y="2818"/>
                    <a:pt x="4359" y="2854"/>
                  </a:cubicBezTo>
                  <a:cubicBezTo>
                    <a:pt x="4609" y="2937"/>
                    <a:pt x="4811" y="3092"/>
                    <a:pt x="4978" y="3295"/>
                  </a:cubicBezTo>
                  <a:cubicBezTo>
                    <a:pt x="5299" y="3688"/>
                    <a:pt x="5466" y="4164"/>
                    <a:pt x="5609" y="4533"/>
                  </a:cubicBezTo>
                  <a:cubicBezTo>
                    <a:pt x="5740" y="4926"/>
                    <a:pt x="5847" y="5235"/>
                    <a:pt x="5906" y="5462"/>
                  </a:cubicBezTo>
                  <a:cubicBezTo>
                    <a:pt x="5978" y="5676"/>
                    <a:pt x="6014" y="5795"/>
                    <a:pt x="6014" y="5795"/>
                  </a:cubicBezTo>
                  <a:cubicBezTo>
                    <a:pt x="6014" y="5795"/>
                    <a:pt x="6002" y="5676"/>
                    <a:pt x="5954" y="5450"/>
                  </a:cubicBezTo>
                  <a:cubicBezTo>
                    <a:pt x="5918" y="5223"/>
                    <a:pt x="5859" y="4890"/>
                    <a:pt x="5752" y="4485"/>
                  </a:cubicBezTo>
                  <a:cubicBezTo>
                    <a:pt x="5704" y="4295"/>
                    <a:pt x="5633" y="4069"/>
                    <a:pt x="5549" y="3842"/>
                  </a:cubicBezTo>
                  <a:cubicBezTo>
                    <a:pt x="5466" y="3616"/>
                    <a:pt x="5359" y="3366"/>
                    <a:pt x="5180" y="3128"/>
                  </a:cubicBezTo>
                  <a:cubicBezTo>
                    <a:pt x="5014" y="2902"/>
                    <a:pt x="4763" y="2687"/>
                    <a:pt x="4454" y="2580"/>
                  </a:cubicBezTo>
                  <a:cubicBezTo>
                    <a:pt x="4144" y="2473"/>
                    <a:pt x="3847" y="2449"/>
                    <a:pt x="3620" y="2306"/>
                  </a:cubicBezTo>
                  <a:cubicBezTo>
                    <a:pt x="3370" y="2164"/>
                    <a:pt x="3168" y="1949"/>
                    <a:pt x="2989" y="1723"/>
                  </a:cubicBezTo>
                  <a:cubicBezTo>
                    <a:pt x="2811" y="1497"/>
                    <a:pt x="2656" y="1259"/>
                    <a:pt x="2477" y="1044"/>
                  </a:cubicBezTo>
                  <a:cubicBezTo>
                    <a:pt x="2132" y="616"/>
                    <a:pt x="1715" y="282"/>
                    <a:pt x="1323" y="128"/>
                  </a:cubicBezTo>
                  <a:cubicBezTo>
                    <a:pt x="1075" y="33"/>
                    <a:pt x="846" y="1"/>
                    <a:pt x="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54"/>
            <p:cNvSpPr/>
            <p:nvPr/>
          </p:nvSpPr>
          <p:spPr>
            <a:xfrm>
              <a:off x="3259625" y="1881275"/>
              <a:ext cx="61625" cy="45000"/>
            </a:xfrm>
            <a:custGeom>
              <a:avLst/>
              <a:gdLst/>
              <a:ahLst/>
              <a:cxnLst/>
              <a:rect l="l" t="t" r="r" b="b"/>
              <a:pathLst>
                <a:path w="2465" h="1800" extrusionOk="0">
                  <a:moveTo>
                    <a:pt x="299" y="0"/>
                  </a:moveTo>
                  <a:cubicBezTo>
                    <a:pt x="228" y="0"/>
                    <a:pt x="168" y="7"/>
                    <a:pt x="119" y="14"/>
                  </a:cubicBezTo>
                  <a:cubicBezTo>
                    <a:pt x="36" y="26"/>
                    <a:pt x="0" y="50"/>
                    <a:pt x="0" y="50"/>
                  </a:cubicBezTo>
                  <a:cubicBezTo>
                    <a:pt x="0" y="50"/>
                    <a:pt x="48" y="50"/>
                    <a:pt x="119" y="62"/>
                  </a:cubicBezTo>
                  <a:cubicBezTo>
                    <a:pt x="203" y="73"/>
                    <a:pt x="310" y="97"/>
                    <a:pt x="429" y="157"/>
                  </a:cubicBezTo>
                  <a:cubicBezTo>
                    <a:pt x="548" y="216"/>
                    <a:pt x="679" y="300"/>
                    <a:pt x="810" y="419"/>
                  </a:cubicBezTo>
                  <a:cubicBezTo>
                    <a:pt x="953" y="526"/>
                    <a:pt x="1084" y="669"/>
                    <a:pt x="1239" y="824"/>
                  </a:cubicBezTo>
                  <a:cubicBezTo>
                    <a:pt x="1858" y="1419"/>
                    <a:pt x="2465" y="1800"/>
                    <a:pt x="2465" y="1800"/>
                  </a:cubicBezTo>
                  <a:cubicBezTo>
                    <a:pt x="2465" y="1800"/>
                    <a:pt x="2072" y="1205"/>
                    <a:pt x="1453" y="597"/>
                  </a:cubicBezTo>
                  <a:cubicBezTo>
                    <a:pt x="1298" y="454"/>
                    <a:pt x="1131" y="312"/>
                    <a:pt x="965" y="204"/>
                  </a:cubicBezTo>
                  <a:cubicBezTo>
                    <a:pt x="798" y="97"/>
                    <a:pt x="619" y="38"/>
                    <a:pt x="477" y="14"/>
                  </a:cubicBezTo>
                  <a:cubicBezTo>
                    <a:pt x="411" y="4"/>
                    <a:pt x="352" y="0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54"/>
            <p:cNvSpPr/>
            <p:nvPr/>
          </p:nvSpPr>
          <p:spPr>
            <a:xfrm>
              <a:off x="3374825" y="1811650"/>
              <a:ext cx="168200" cy="69100"/>
            </a:xfrm>
            <a:custGeom>
              <a:avLst/>
              <a:gdLst/>
              <a:ahLst/>
              <a:cxnLst/>
              <a:rect l="l" t="t" r="r" b="b"/>
              <a:pathLst>
                <a:path w="6728" h="2764" extrusionOk="0">
                  <a:moveTo>
                    <a:pt x="6608" y="1"/>
                  </a:moveTo>
                  <a:lnTo>
                    <a:pt x="6608" y="1"/>
                  </a:lnTo>
                  <a:cubicBezTo>
                    <a:pt x="6608" y="1"/>
                    <a:pt x="6668" y="96"/>
                    <a:pt x="6656" y="299"/>
                  </a:cubicBezTo>
                  <a:cubicBezTo>
                    <a:pt x="6656" y="489"/>
                    <a:pt x="6560" y="763"/>
                    <a:pt x="6310" y="1001"/>
                  </a:cubicBezTo>
                  <a:cubicBezTo>
                    <a:pt x="6072" y="1239"/>
                    <a:pt x="5679" y="1370"/>
                    <a:pt x="5227" y="1406"/>
                  </a:cubicBezTo>
                  <a:cubicBezTo>
                    <a:pt x="5001" y="1430"/>
                    <a:pt x="4763" y="1430"/>
                    <a:pt x="4501" y="1442"/>
                  </a:cubicBezTo>
                  <a:cubicBezTo>
                    <a:pt x="4251" y="1454"/>
                    <a:pt x="3977" y="1477"/>
                    <a:pt x="3703" y="1501"/>
                  </a:cubicBezTo>
                  <a:cubicBezTo>
                    <a:pt x="3167" y="1549"/>
                    <a:pt x="2643" y="1632"/>
                    <a:pt x="2191" y="1751"/>
                  </a:cubicBezTo>
                  <a:cubicBezTo>
                    <a:pt x="1726" y="1870"/>
                    <a:pt x="1322" y="2013"/>
                    <a:pt x="988" y="2168"/>
                  </a:cubicBezTo>
                  <a:cubicBezTo>
                    <a:pt x="667" y="2311"/>
                    <a:pt x="417" y="2477"/>
                    <a:pt x="250" y="2585"/>
                  </a:cubicBezTo>
                  <a:cubicBezTo>
                    <a:pt x="83" y="2692"/>
                    <a:pt x="0" y="2763"/>
                    <a:pt x="0" y="2763"/>
                  </a:cubicBezTo>
                  <a:cubicBezTo>
                    <a:pt x="0" y="2763"/>
                    <a:pt x="95" y="2716"/>
                    <a:pt x="274" y="2620"/>
                  </a:cubicBezTo>
                  <a:cubicBezTo>
                    <a:pt x="453" y="2537"/>
                    <a:pt x="714" y="2418"/>
                    <a:pt x="1048" y="2311"/>
                  </a:cubicBezTo>
                  <a:cubicBezTo>
                    <a:pt x="1381" y="2192"/>
                    <a:pt x="1786" y="2085"/>
                    <a:pt x="2238" y="2001"/>
                  </a:cubicBezTo>
                  <a:cubicBezTo>
                    <a:pt x="2703" y="1918"/>
                    <a:pt x="3203" y="1858"/>
                    <a:pt x="3739" y="1811"/>
                  </a:cubicBezTo>
                  <a:cubicBezTo>
                    <a:pt x="4001" y="1787"/>
                    <a:pt x="4263" y="1763"/>
                    <a:pt x="4524" y="1739"/>
                  </a:cubicBezTo>
                  <a:cubicBezTo>
                    <a:pt x="4774" y="1715"/>
                    <a:pt x="5025" y="1704"/>
                    <a:pt x="5263" y="1668"/>
                  </a:cubicBezTo>
                  <a:cubicBezTo>
                    <a:pt x="5739" y="1596"/>
                    <a:pt x="6179" y="1406"/>
                    <a:pt x="6429" y="1108"/>
                  </a:cubicBezTo>
                  <a:cubicBezTo>
                    <a:pt x="6668" y="811"/>
                    <a:pt x="6727" y="489"/>
                    <a:pt x="6703" y="287"/>
                  </a:cubicBezTo>
                  <a:cubicBezTo>
                    <a:pt x="6679" y="84"/>
                    <a:pt x="6608" y="1"/>
                    <a:pt x="6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54"/>
            <p:cNvSpPr/>
            <p:nvPr/>
          </p:nvSpPr>
          <p:spPr>
            <a:xfrm>
              <a:off x="3471550" y="1830700"/>
              <a:ext cx="74150" cy="41700"/>
            </a:xfrm>
            <a:custGeom>
              <a:avLst/>
              <a:gdLst/>
              <a:ahLst/>
              <a:cxnLst/>
              <a:rect l="l" t="t" r="r" b="b"/>
              <a:pathLst>
                <a:path w="2966" h="1668" extrusionOk="0">
                  <a:moveTo>
                    <a:pt x="2941" y="1"/>
                  </a:moveTo>
                  <a:cubicBezTo>
                    <a:pt x="2941" y="1"/>
                    <a:pt x="2941" y="13"/>
                    <a:pt x="2930" y="49"/>
                  </a:cubicBezTo>
                  <a:cubicBezTo>
                    <a:pt x="2930" y="72"/>
                    <a:pt x="2918" y="108"/>
                    <a:pt x="2906" y="144"/>
                  </a:cubicBezTo>
                  <a:cubicBezTo>
                    <a:pt x="2882" y="239"/>
                    <a:pt x="2834" y="358"/>
                    <a:pt x="2739" y="477"/>
                  </a:cubicBezTo>
                  <a:cubicBezTo>
                    <a:pt x="2644" y="596"/>
                    <a:pt x="2513" y="727"/>
                    <a:pt x="2346" y="834"/>
                  </a:cubicBezTo>
                  <a:cubicBezTo>
                    <a:pt x="2168" y="930"/>
                    <a:pt x="1953" y="1013"/>
                    <a:pt x="1727" y="1073"/>
                  </a:cubicBezTo>
                  <a:cubicBezTo>
                    <a:pt x="1489" y="1132"/>
                    <a:pt x="1263" y="1180"/>
                    <a:pt x="1048" y="1227"/>
                  </a:cubicBezTo>
                  <a:cubicBezTo>
                    <a:pt x="834" y="1275"/>
                    <a:pt x="644" y="1334"/>
                    <a:pt x="477" y="1394"/>
                  </a:cubicBezTo>
                  <a:cubicBezTo>
                    <a:pt x="322" y="1465"/>
                    <a:pt x="203" y="1525"/>
                    <a:pt x="120" y="1585"/>
                  </a:cubicBezTo>
                  <a:cubicBezTo>
                    <a:pt x="48" y="1632"/>
                    <a:pt x="1" y="1668"/>
                    <a:pt x="1" y="1668"/>
                  </a:cubicBezTo>
                  <a:cubicBezTo>
                    <a:pt x="1" y="1668"/>
                    <a:pt x="48" y="1644"/>
                    <a:pt x="143" y="1620"/>
                  </a:cubicBezTo>
                  <a:cubicBezTo>
                    <a:pt x="227" y="1596"/>
                    <a:pt x="358" y="1573"/>
                    <a:pt x="524" y="1549"/>
                  </a:cubicBezTo>
                  <a:cubicBezTo>
                    <a:pt x="679" y="1525"/>
                    <a:pt x="870" y="1513"/>
                    <a:pt x="1096" y="1489"/>
                  </a:cubicBezTo>
                  <a:cubicBezTo>
                    <a:pt x="1310" y="1465"/>
                    <a:pt x="1548" y="1442"/>
                    <a:pt x="1810" y="1370"/>
                  </a:cubicBezTo>
                  <a:cubicBezTo>
                    <a:pt x="2060" y="1299"/>
                    <a:pt x="2299" y="1192"/>
                    <a:pt x="2489" y="1049"/>
                  </a:cubicBezTo>
                  <a:cubicBezTo>
                    <a:pt x="2680" y="894"/>
                    <a:pt x="2799" y="715"/>
                    <a:pt x="2870" y="561"/>
                  </a:cubicBezTo>
                  <a:cubicBezTo>
                    <a:pt x="2941" y="394"/>
                    <a:pt x="2965" y="251"/>
                    <a:pt x="2953" y="156"/>
                  </a:cubicBezTo>
                  <a:cubicBezTo>
                    <a:pt x="2953" y="108"/>
                    <a:pt x="2953" y="72"/>
                    <a:pt x="2953" y="49"/>
                  </a:cubicBezTo>
                  <a:cubicBezTo>
                    <a:pt x="2941" y="13"/>
                    <a:pt x="2941" y="1"/>
                    <a:pt x="2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54"/>
            <p:cNvSpPr/>
            <p:nvPr/>
          </p:nvSpPr>
          <p:spPr>
            <a:xfrm>
              <a:off x="3428700" y="1889050"/>
              <a:ext cx="142300" cy="43050"/>
            </a:xfrm>
            <a:custGeom>
              <a:avLst/>
              <a:gdLst/>
              <a:ahLst/>
              <a:cxnLst/>
              <a:rect l="l" t="t" r="r" b="b"/>
              <a:pathLst>
                <a:path w="5692" h="1722" extrusionOk="0">
                  <a:moveTo>
                    <a:pt x="5679" y="1"/>
                  </a:moveTo>
                  <a:cubicBezTo>
                    <a:pt x="5679" y="1"/>
                    <a:pt x="5679" y="24"/>
                    <a:pt x="5667" y="72"/>
                  </a:cubicBezTo>
                  <a:cubicBezTo>
                    <a:pt x="5667" y="108"/>
                    <a:pt x="5656" y="179"/>
                    <a:pt x="5644" y="251"/>
                  </a:cubicBezTo>
                  <a:cubicBezTo>
                    <a:pt x="5608" y="405"/>
                    <a:pt x="5513" y="632"/>
                    <a:pt x="5310" y="834"/>
                  </a:cubicBezTo>
                  <a:cubicBezTo>
                    <a:pt x="5120" y="1036"/>
                    <a:pt x="4834" y="1227"/>
                    <a:pt x="4477" y="1310"/>
                  </a:cubicBezTo>
                  <a:cubicBezTo>
                    <a:pt x="4204" y="1383"/>
                    <a:pt x="3896" y="1414"/>
                    <a:pt x="3570" y="1414"/>
                  </a:cubicBezTo>
                  <a:cubicBezTo>
                    <a:pt x="3469" y="1414"/>
                    <a:pt x="3366" y="1411"/>
                    <a:pt x="3262" y="1406"/>
                  </a:cubicBezTo>
                  <a:cubicBezTo>
                    <a:pt x="2696" y="1383"/>
                    <a:pt x="2159" y="1375"/>
                    <a:pt x="1693" y="1375"/>
                  </a:cubicBezTo>
                  <a:cubicBezTo>
                    <a:pt x="1423" y="1375"/>
                    <a:pt x="1178" y="1377"/>
                    <a:pt x="965" y="1382"/>
                  </a:cubicBezTo>
                  <a:cubicBezTo>
                    <a:pt x="369" y="1382"/>
                    <a:pt x="0" y="1406"/>
                    <a:pt x="0" y="1406"/>
                  </a:cubicBezTo>
                  <a:cubicBezTo>
                    <a:pt x="0" y="1406"/>
                    <a:pt x="369" y="1465"/>
                    <a:pt x="953" y="1537"/>
                  </a:cubicBezTo>
                  <a:cubicBezTo>
                    <a:pt x="1536" y="1596"/>
                    <a:pt x="2346" y="1679"/>
                    <a:pt x="3251" y="1715"/>
                  </a:cubicBezTo>
                  <a:cubicBezTo>
                    <a:pt x="3337" y="1720"/>
                    <a:pt x="3423" y="1722"/>
                    <a:pt x="3508" y="1722"/>
                  </a:cubicBezTo>
                  <a:cubicBezTo>
                    <a:pt x="3881" y="1722"/>
                    <a:pt x="4240" y="1677"/>
                    <a:pt x="4560" y="1560"/>
                  </a:cubicBezTo>
                  <a:cubicBezTo>
                    <a:pt x="4953" y="1429"/>
                    <a:pt x="5251" y="1179"/>
                    <a:pt x="5429" y="929"/>
                  </a:cubicBezTo>
                  <a:cubicBezTo>
                    <a:pt x="5620" y="679"/>
                    <a:pt x="5679" y="429"/>
                    <a:pt x="5691" y="263"/>
                  </a:cubicBezTo>
                  <a:cubicBezTo>
                    <a:pt x="5691" y="179"/>
                    <a:pt x="5691" y="108"/>
                    <a:pt x="5679" y="72"/>
                  </a:cubicBezTo>
                  <a:cubicBezTo>
                    <a:pt x="5679" y="24"/>
                    <a:pt x="5679" y="1"/>
                    <a:pt x="5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54"/>
            <p:cNvSpPr/>
            <p:nvPr/>
          </p:nvSpPr>
          <p:spPr>
            <a:xfrm>
              <a:off x="3443275" y="2008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 w="7450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54"/>
            <p:cNvSpPr/>
            <p:nvPr/>
          </p:nvSpPr>
          <p:spPr>
            <a:xfrm>
              <a:off x="3432850" y="2010875"/>
              <a:ext cx="224175" cy="55800"/>
            </a:xfrm>
            <a:custGeom>
              <a:avLst/>
              <a:gdLst/>
              <a:ahLst/>
              <a:cxnLst/>
              <a:rect l="l" t="t" r="r" b="b"/>
              <a:pathLst>
                <a:path w="8967" h="2232" extrusionOk="0">
                  <a:moveTo>
                    <a:pt x="8966" y="2162"/>
                  </a:moveTo>
                  <a:cubicBezTo>
                    <a:pt x="8966" y="2162"/>
                    <a:pt x="8965" y="2166"/>
                    <a:pt x="8962" y="2172"/>
                  </a:cubicBezTo>
                  <a:lnTo>
                    <a:pt x="8962" y="2172"/>
                  </a:lnTo>
                  <a:cubicBezTo>
                    <a:pt x="8965" y="2167"/>
                    <a:pt x="8966" y="2164"/>
                    <a:pt x="8966" y="2164"/>
                  </a:cubicBezTo>
                  <a:cubicBezTo>
                    <a:pt x="8966" y="2163"/>
                    <a:pt x="8966" y="2162"/>
                    <a:pt x="8966" y="2162"/>
                  </a:cubicBezTo>
                  <a:close/>
                  <a:moveTo>
                    <a:pt x="221" y="0"/>
                  </a:moveTo>
                  <a:cubicBezTo>
                    <a:pt x="173" y="0"/>
                    <a:pt x="132" y="3"/>
                    <a:pt x="96" y="9"/>
                  </a:cubicBezTo>
                  <a:cubicBezTo>
                    <a:pt x="37" y="9"/>
                    <a:pt x="1" y="21"/>
                    <a:pt x="1" y="21"/>
                  </a:cubicBezTo>
                  <a:lnTo>
                    <a:pt x="96" y="21"/>
                  </a:lnTo>
                  <a:cubicBezTo>
                    <a:pt x="167" y="21"/>
                    <a:pt x="263" y="33"/>
                    <a:pt x="382" y="57"/>
                  </a:cubicBezTo>
                  <a:cubicBezTo>
                    <a:pt x="620" y="104"/>
                    <a:pt x="941" y="259"/>
                    <a:pt x="1275" y="521"/>
                  </a:cubicBezTo>
                  <a:cubicBezTo>
                    <a:pt x="1453" y="652"/>
                    <a:pt x="1632" y="807"/>
                    <a:pt x="1822" y="985"/>
                  </a:cubicBezTo>
                  <a:cubicBezTo>
                    <a:pt x="2013" y="1164"/>
                    <a:pt x="2215" y="1355"/>
                    <a:pt x="2465" y="1521"/>
                  </a:cubicBezTo>
                  <a:cubicBezTo>
                    <a:pt x="2704" y="1700"/>
                    <a:pt x="2989" y="1855"/>
                    <a:pt x="3335" y="1938"/>
                  </a:cubicBezTo>
                  <a:cubicBezTo>
                    <a:pt x="3442" y="1961"/>
                    <a:pt x="3555" y="1974"/>
                    <a:pt x="3669" y="1974"/>
                  </a:cubicBezTo>
                  <a:cubicBezTo>
                    <a:pt x="3732" y="1974"/>
                    <a:pt x="3795" y="1970"/>
                    <a:pt x="3858" y="1962"/>
                  </a:cubicBezTo>
                  <a:cubicBezTo>
                    <a:pt x="4037" y="1938"/>
                    <a:pt x="4204" y="1890"/>
                    <a:pt x="4370" y="1843"/>
                  </a:cubicBezTo>
                  <a:cubicBezTo>
                    <a:pt x="4566" y="1768"/>
                    <a:pt x="4763" y="1739"/>
                    <a:pt x="4959" y="1739"/>
                  </a:cubicBezTo>
                  <a:cubicBezTo>
                    <a:pt x="5359" y="1739"/>
                    <a:pt x="5757" y="1862"/>
                    <a:pt x="6133" y="1974"/>
                  </a:cubicBezTo>
                  <a:cubicBezTo>
                    <a:pt x="6406" y="2057"/>
                    <a:pt x="6680" y="2128"/>
                    <a:pt x="6942" y="2176"/>
                  </a:cubicBezTo>
                  <a:cubicBezTo>
                    <a:pt x="7099" y="2198"/>
                    <a:pt x="7256" y="2215"/>
                    <a:pt x="7406" y="2215"/>
                  </a:cubicBezTo>
                  <a:cubicBezTo>
                    <a:pt x="7506" y="2215"/>
                    <a:pt x="7602" y="2207"/>
                    <a:pt x="7692" y="2188"/>
                  </a:cubicBezTo>
                  <a:cubicBezTo>
                    <a:pt x="7752" y="2176"/>
                    <a:pt x="7799" y="2152"/>
                    <a:pt x="7859" y="2140"/>
                  </a:cubicBezTo>
                  <a:cubicBezTo>
                    <a:pt x="7907" y="2128"/>
                    <a:pt x="7954" y="2117"/>
                    <a:pt x="8002" y="2093"/>
                  </a:cubicBezTo>
                  <a:cubicBezTo>
                    <a:pt x="8097" y="2057"/>
                    <a:pt x="8180" y="2021"/>
                    <a:pt x="8264" y="2009"/>
                  </a:cubicBezTo>
                  <a:cubicBezTo>
                    <a:pt x="8313" y="1995"/>
                    <a:pt x="8357" y="1990"/>
                    <a:pt x="8398" y="1990"/>
                  </a:cubicBezTo>
                  <a:cubicBezTo>
                    <a:pt x="8427" y="1990"/>
                    <a:pt x="8453" y="1993"/>
                    <a:pt x="8478" y="1997"/>
                  </a:cubicBezTo>
                  <a:cubicBezTo>
                    <a:pt x="8549" y="2021"/>
                    <a:pt x="8597" y="2057"/>
                    <a:pt x="8633" y="2105"/>
                  </a:cubicBezTo>
                  <a:cubicBezTo>
                    <a:pt x="8680" y="2152"/>
                    <a:pt x="8716" y="2188"/>
                    <a:pt x="8764" y="2212"/>
                  </a:cubicBezTo>
                  <a:cubicBezTo>
                    <a:pt x="8792" y="2226"/>
                    <a:pt x="8820" y="2232"/>
                    <a:pt x="8845" y="2232"/>
                  </a:cubicBezTo>
                  <a:cubicBezTo>
                    <a:pt x="8863" y="2232"/>
                    <a:pt x="8880" y="2229"/>
                    <a:pt x="8895" y="2224"/>
                  </a:cubicBezTo>
                  <a:cubicBezTo>
                    <a:pt x="8939" y="2209"/>
                    <a:pt x="8956" y="2185"/>
                    <a:pt x="8962" y="2172"/>
                  </a:cubicBezTo>
                  <a:lnTo>
                    <a:pt x="8962" y="2172"/>
                  </a:lnTo>
                  <a:cubicBezTo>
                    <a:pt x="8955" y="2183"/>
                    <a:pt x="8937" y="2203"/>
                    <a:pt x="8895" y="2212"/>
                  </a:cubicBezTo>
                  <a:cubicBezTo>
                    <a:pt x="8859" y="2212"/>
                    <a:pt x="8823" y="2212"/>
                    <a:pt x="8776" y="2188"/>
                  </a:cubicBezTo>
                  <a:cubicBezTo>
                    <a:pt x="8740" y="2164"/>
                    <a:pt x="8716" y="2117"/>
                    <a:pt x="8669" y="2069"/>
                  </a:cubicBezTo>
                  <a:cubicBezTo>
                    <a:pt x="8633" y="2021"/>
                    <a:pt x="8585" y="1962"/>
                    <a:pt x="8502" y="1938"/>
                  </a:cubicBezTo>
                  <a:cubicBezTo>
                    <a:pt x="8456" y="1915"/>
                    <a:pt x="8400" y="1902"/>
                    <a:pt x="8340" y="1902"/>
                  </a:cubicBezTo>
                  <a:cubicBezTo>
                    <a:pt x="8307" y="1902"/>
                    <a:pt x="8274" y="1906"/>
                    <a:pt x="8240" y="1914"/>
                  </a:cubicBezTo>
                  <a:cubicBezTo>
                    <a:pt x="8157" y="1926"/>
                    <a:pt x="8061" y="1950"/>
                    <a:pt x="7966" y="1974"/>
                  </a:cubicBezTo>
                  <a:cubicBezTo>
                    <a:pt x="7918" y="1986"/>
                    <a:pt x="7871" y="1997"/>
                    <a:pt x="7823" y="2009"/>
                  </a:cubicBezTo>
                  <a:cubicBezTo>
                    <a:pt x="7776" y="2009"/>
                    <a:pt x="7728" y="2033"/>
                    <a:pt x="7668" y="2033"/>
                  </a:cubicBezTo>
                  <a:cubicBezTo>
                    <a:pt x="7620" y="2039"/>
                    <a:pt x="7570" y="2041"/>
                    <a:pt x="7519" y="2041"/>
                  </a:cubicBezTo>
                  <a:cubicBezTo>
                    <a:pt x="7134" y="2041"/>
                    <a:pt x="6689" y="1892"/>
                    <a:pt x="6216" y="1724"/>
                  </a:cubicBezTo>
                  <a:cubicBezTo>
                    <a:pt x="5930" y="1628"/>
                    <a:pt x="5644" y="1521"/>
                    <a:pt x="5311" y="1474"/>
                  </a:cubicBezTo>
                  <a:cubicBezTo>
                    <a:pt x="5228" y="1450"/>
                    <a:pt x="5144" y="1450"/>
                    <a:pt x="5061" y="1438"/>
                  </a:cubicBezTo>
                  <a:lnTo>
                    <a:pt x="4799" y="1438"/>
                  </a:lnTo>
                  <a:cubicBezTo>
                    <a:pt x="4704" y="1450"/>
                    <a:pt x="4620" y="1462"/>
                    <a:pt x="4525" y="1474"/>
                  </a:cubicBezTo>
                  <a:cubicBezTo>
                    <a:pt x="4442" y="1497"/>
                    <a:pt x="4358" y="1521"/>
                    <a:pt x="4275" y="1545"/>
                  </a:cubicBezTo>
                  <a:cubicBezTo>
                    <a:pt x="4108" y="1593"/>
                    <a:pt x="3966" y="1640"/>
                    <a:pt x="3823" y="1664"/>
                  </a:cubicBezTo>
                  <a:cubicBezTo>
                    <a:pt x="3764" y="1669"/>
                    <a:pt x="3704" y="1672"/>
                    <a:pt x="3645" y="1672"/>
                  </a:cubicBezTo>
                  <a:cubicBezTo>
                    <a:pt x="3561" y="1672"/>
                    <a:pt x="3478" y="1666"/>
                    <a:pt x="3394" y="1652"/>
                  </a:cubicBezTo>
                  <a:cubicBezTo>
                    <a:pt x="3108" y="1593"/>
                    <a:pt x="2846" y="1462"/>
                    <a:pt x="2608" y="1307"/>
                  </a:cubicBezTo>
                  <a:cubicBezTo>
                    <a:pt x="2370" y="1152"/>
                    <a:pt x="2156" y="985"/>
                    <a:pt x="1953" y="831"/>
                  </a:cubicBezTo>
                  <a:cubicBezTo>
                    <a:pt x="1751" y="664"/>
                    <a:pt x="1561" y="509"/>
                    <a:pt x="1370" y="390"/>
                  </a:cubicBezTo>
                  <a:cubicBezTo>
                    <a:pt x="989" y="152"/>
                    <a:pt x="632" y="33"/>
                    <a:pt x="382" y="9"/>
                  </a:cubicBezTo>
                  <a:cubicBezTo>
                    <a:pt x="322" y="3"/>
                    <a:pt x="269" y="0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54"/>
            <p:cNvSpPr/>
            <p:nvPr/>
          </p:nvSpPr>
          <p:spPr>
            <a:xfrm>
              <a:off x="3601625" y="1963775"/>
              <a:ext cx="60750" cy="93175"/>
            </a:xfrm>
            <a:custGeom>
              <a:avLst/>
              <a:gdLst/>
              <a:ahLst/>
              <a:cxnLst/>
              <a:rect l="l" t="t" r="r" b="b"/>
              <a:pathLst>
                <a:path w="2430" h="3727" extrusionOk="0">
                  <a:moveTo>
                    <a:pt x="1" y="0"/>
                  </a:moveTo>
                  <a:cubicBezTo>
                    <a:pt x="1" y="0"/>
                    <a:pt x="108" y="226"/>
                    <a:pt x="334" y="583"/>
                  </a:cubicBezTo>
                  <a:cubicBezTo>
                    <a:pt x="548" y="929"/>
                    <a:pt x="870" y="1405"/>
                    <a:pt x="1275" y="1881"/>
                  </a:cubicBezTo>
                  <a:cubicBezTo>
                    <a:pt x="1370" y="2000"/>
                    <a:pt x="1477" y="2119"/>
                    <a:pt x="1572" y="2227"/>
                  </a:cubicBezTo>
                  <a:cubicBezTo>
                    <a:pt x="1668" y="2346"/>
                    <a:pt x="1763" y="2441"/>
                    <a:pt x="1834" y="2536"/>
                  </a:cubicBezTo>
                  <a:cubicBezTo>
                    <a:pt x="1977" y="2727"/>
                    <a:pt x="2001" y="2965"/>
                    <a:pt x="2049" y="3167"/>
                  </a:cubicBezTo>
                  <a:cubicBezTo>
                    <a:pt x="2096" y="3381"/>
                    <a:pt x="2191" y="3548"/>
                    <a:pt x="2275" y="3631"/>
                  </a:cubicBezTo>
                  <a:cubicBezTo>
                    <a:pt x="2322" y="3667"/>
                    <a:pt x="2358" y="3691"/>
                    <a:pt x="2382" y="3715"/>
                  </a:cubicBezTo>
                  <a:cubicBezTo>
                    <a:pt x="2406" y="3727"/>
                    <a:pt x="2430" y="3727"/>
                    <a:pt x="2430" y="3727"/>
                  </a:cubicBezTo>
                  <a:cubicBezTo>
                    <a:pt x="2430" y="3727"/>
                    <a:pt x="2418" y="3715"/>
                    <a:pt x="2394" y="3703"/>
                  </a:cubicBezTo>
                  <a:cubicBezTo>
                    <a:pt x="2370" y="3679"/>
                    <a:pt x="2346" y="3643"/>
                    <a:pt x="2310" y="3596"/>
                  </a:cubicBezTo>
                  <a:cubicBezTo>
                    <a:pt x="2251" y="3500"/>
                    <a:pt x="2215" y="3346"/>
                    <a:pt x="2203" y="3155"/>
                  </a:cubicBezTo>
                  <a:cubicBezTo>
                    <a:pt x="2203" y="3048"/>
                    <a:pt x="2203" y="2941"/>
                    <a:pt x="2179" y="2810"/>
                  </a:cubicBezTo>
                  <a:cubicBezTo>
                    <a:pt x="2168" y="2679"/>
                    <a:pt x="2132" y="2536"/>
                    <a:pt x="2060" y="2405"/>
                  </a:cubicBezTo>
                  <a:cubicBezTo>
                    <a:pt x="1989" y="2274"/>
                    <a:pt x="1894" y="2155"/>
                    <a:pt x="1798" y="2036"/>
                  </a:cubicBezTo>
                  <a:cubicBezTo>
                    <a:pt x="1703" y="1929"/>
                    <a:pt x="1608" y="1810"/>
                    <a:pt x="1513" y="1691"/>
                  </a:cubicBezTo>
                  <a:cubicBezTo>
                    <a:pt x="715" y="72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54"/>
            <p:cNvSpPr/>
            <p:nvPr/>
          </p:nvSpPr>
          <p:spPr>
            <a:xfrm>
              <a:off x="3534050" y="1624725"/>
              <a:ext cx="240550" cy="484450"/>
            </a:xfrm>
            <a:custGeom>
              <a:avLst/>
              <a:gdLst/>
              <a:ahLst/>
              <a:cxnLst/>
              <a:rect l="l" t="t" r="r" b="b"/>
              <a:pathLst>
                <a:path w="9622" h="19378" extrusionOk="0">
                  <a:moveTo>
                    <a:pt x="9621" y="1"/>
                  </a:moveTo>
                  <a:cubicBezTo>
                    <a:pt x="9620" y="2"/>
                    <a:pt x="9536" y="49"/>
                    <a:pt x="9383" y="132"/>
                  </a:cubicBezTo>
                  <a:cubicBezTo>
                    <a:pt x="9216" y="215"/>
                    <a:pt x="8990" y="334"/>
                    <a:pt x="8704" y="525"/>
                  </a:cubicBezTo>
                  <a:cubicBezTo>
                    <a:pt x="8419" y="703"/>
                    <a:pt x="8073" y="953"/>
                    <a:pt x="7788" y="1370"/>
                  </a:cubicBezTo>
                  <a:cubicBezTo>
                    <a:pt x="7657" y="1572"/>
                    <a:pt x="7538" y="1811"/>
                    <a:pt x="7490" y="2084"/>
                  </a:cubicBezTo>
                  <a:cubicBezTo>
                    <a:pt x="7430" y="2358"/>
                    <a:pt x="7419" y="2656"/>
                    <a:pt x="7430" y="2966"/>
                  </a:cubicBezTo>
                  <a:cubicBezTo>
                    <a:pt x="7442" y="3573"/>
                    <a:pt x="7514" y="4239"/>
                    <a:pt x="7597" y="4942"/>
                  </a:cubicBezTo>
                  <a:cubicBezTo>
                    <a:pt x="7680" y="5644"/>
                    <a:pt x="7788" y="6395"/>
                    <a:pt x="7871" y="7192"/>
                  </a:cubicBezTo>
                  <a:cubicBezTo>
                    <a:pt x="7954" y="7978"/>
                    <a:pt x="7978" y="8811"/>
                    <a:pt x="7895" y="9669"/>
                  </a:cubicBezTo>
                  <a:cubicBezTo>
                    <a:pt x="7847" y="10097"/>
                    <a:pt x="7776" y="10514"/>
                    <a:pt x="7645" y="10943"/>
                  </a:cubicBezTo>
                  <a:cubicBezTo>
                    <a:pt x="7526" y="11371"/>
                    <a:pt x="7371" y="11788"/>
                    <a:pt x="7204" y="12217"/>
                  </a:cubicBezTo>
                  <a:cubicBezTo>
                    <a:pt x="6859" y="13074"/>
                    <a:pt x="6490" y="13907"/>
                    <a:pt x="6287" y="14765"/>
                  </a:cubicBezTo>
                  <a:cubicBezTo>
                    <a:pt x="6180" y="15205"/>
                    <a:pt x="6121" y="15646"/>
                    <a:pt x="6109" y="16062"/>
                  </a:cubicBezTo>
                  <a:cubicBezTo>
                    <a:pt x="6085" y="16491"/>
                    <a:pt x="6097" y="16896"/>
                    <a:pt x="6061" y="17289"/>
                  </a:cubicBezTo>
                  <a:cubicBezTo>
                    <a:pt x="6037" y="17682"/>
                    <a:pt x="5966" y="18051"/>
                    <a:pt x="5823" y="18384"/>
                  </a:cubicBezTo>
                  <a:cubicBezTo>
                    <a:pt x="5787" y="18467"/>
                    <a:pt x="5752" y="18551"/>
                    <a:pt x="5704" y="18622"/>
                  </a:cubicBezTo>
                  <a:cubicBezTo>
                    <a:pt x="5668" y="18706"/>
                    <a:pt x="5621" y="18777"/>
                    <a:pt x="5561" y="18837"/>
                  </a:cubicBezTo>
                  <a:cubicBezTo>
                    <a:pt x="5454" y="18967"/>
                    <a:pt x="5335" y="19051"/>
                    <a:pt x="5180" y="19098"/>
                  </a:cubicBezTo>
                  <a:cubicBezTo>
                    <a:pt x="5013" y="19134"/>
                    <a:pt x="4847" y="19146"/>
                    <a:pt x="4668" y="19170"/>
                  </a:cubicBezTo>
                  <a:cubicBezTo>
                    <a:pt x="4550" y="19178"/>
                    <a:pt x="4432" y="19187"/>
                    <a:pt x="4319" y="19187"/>
                  </a:cubicBezTo>
                  <a:cubicBezTo>
                    <a:pt x="4272" y="19187"/>
                    <a:pt x="4225" y="19185"/>
                    <a:pt x="4180" y="19182"/>
                  </a:cubicBezTo>
                  <a:cubicBezTo>
                    <a:pt x="3870" y="19170"/>
                    <a:pt x="3585" y="19063"/>
                    <a:pt x="3358" y="18872"/>
                  </a:cubicBezTo>
                  <a:cubicBezTo>
                    <a:pt x="3132" y="18682"/>
                    <a:pt x="2954" y="18467"/>
                    <a:pt x="2775" y="18253"/>
                  </a:cubicBezTo>
                  <a:cubicBezTo>
                    <a:pt x="2596" y="18051"/>
                    <a:pt x="2406" y="17860"/>
                    <a:pt x="2204" y="17729"/>
                  </a:cubicBezTo>
                  <a:cubicBezTo>
                    <a:pt x="1787" y="17443"/>
                    <a:pt x="1370" y="17348"/>
                    <a:pt x="1049" y="17289"/>
                  </a:cubicBezTo>
                  <a:cubicBezTo>
                    <a:pt x="703" y="17217"/>
                    <a:pt x="441" y="17205"/>
                    <a:pt x="275" y="17193"/>
                  </a:cubicBezTo>
                  <a:cubicBezTo>
                    <a:pt x="97" y="17182"/>
                    <a:pt x="2" y="17170"/>
                    <a:pt x="1" y="17170"/>
                  </a:cubicBezTo>
                  <a:lnTo>
                    <a:pt x="1" y="17170"/>
                  </a:lnTo>
                  <a:cubicBezTo>
                    <a:pt x="2" y="17170"/>
                    <a:pt x="97" y="17182"/>
                    <a:pt x="263" y="17205"/>
                  </a:cubicBezTo>
                  <a:cubicBezTo>
                    <a:pt x="441" y="17229"/>
                    <a:pt x="703" y="17253"/>
                    <a:pt x="1037" y="17336"/>
                  </a:cubicBezTo>
                  <a:cubicBezTo>
                    <a:pt x="1358" y="17408"/>
                    <a:pt x="1763" y="17527"/>
                    <a:pt x="2144" y="17801"/>
                  </a:cubicBezTo>
                  <a:cubicBezTo>
                    <a:pt x="2335" y="17944"/>
                    <a:pt x="2501" y="18134"/>
                    <a:pt x="2680" y="18336"/>
                  </a:cubicBezTo>
                  <a:cubicBezTo>
                    <a:pt x="2847" y="18551"/>
                    <a:pt x="3025" y="18777"/>
                    <a:pt x="3263" y="18991"/>
                  </a:cubicBezTo>
                  <a:cubicBezTo>
                    <a:pt x="3382" y="19098"/>
                    <a:pt x="3513" y="19182"/>
                    <a:pt x="3668" y="19253"/>
                  </a:cubicBezTo>
                  <a:cubicBezTo>
                    <a:pt x="3823" y="19313"/>
                    <a:pt x="4001" y="19348"/>
                    <a:pt x="4168" y="19372"/>
                  </a:cubicBezTo>
                  <a:cubicBezTo>
                    <a:pt x="4220" y="19376"/>
                    <a:pt x="4272" y="19377"/>
                    <a:pt x="4323" y="19377"/>
                  </a:cubicBezTo>
                  <a:cubicBezTo>
                    <a:pt x="4445" y="19377"/>
                    <a:pt x="4566" y="19369"/>
                    <a:pt x="4692" y="19360"/>
                  </a:cubicBezTo>
                  <a:cubicBezTo>
                    <a:pt x="4859" y="19348"/>
                    <a:pt x="5037" y="19348"/>
                    <a:pt x="5228" y="19301"/>
                  </a:cubicBezTo>
                  <a:cubicBezTo>
                    <a:pt x="5323" y="19277"/>
                    <a:pt x="5418" y="19241"/>
                    <a:pt x="5502" y="19182"/>
                  </a:cubicBezTo>
                  <a:cubicBezTo>
                    <a:pt x="5597" y="19134"/>
                    <a:pt x="5668" y="19063"/>
                    <a:pt x="5740" y="18979"/>
                  </a:cubicBezTo>
                  <a:cubicBezTo>
                    <a:pt x="5799" y="18908"/>
                    <a:pt x="5859" y="18825"/>
                    <a:pt x="5906" y="18741"/>
                  </a:cubicBezTo>
                  <a:cubicBezTo>
                    <a:pt x="5954" y="18658"/>
                    <a:pt x="6002" y="18575"/>
                    <a:pt x="6037" y="18479"/>
                  </a:cubicBezTo>
                  <a:cubicBezTo>
                    <a:pt x="6204" y="18122"/>
                    <a:pt x="6287" y="17717"/>
                    <a:pt x="6323" y="17313"/>
                  </a:cubicBezTo>
                  <a:cubicBezTo>
                    <a:pt x="6359" y="16908"/>
                    <a:pt x="6359" y="16491"/>
                    <a:pt x="6383" y="16074"/>
                  </a:cubicBezTo>
                  <a:cubicBezTo>
                    <a:pt x="6406" y="15669"/>
                    <a:pt x="6466" y="15253"/>
                    <a:pt x="6573" y="14836"/>
                  </a:cubicBezTo>
                  <a:cubicBezTo>
                    <a:pt x="6776" y="14015"/>
                    <a:pt x="7145" y="13193"/>
                    <a:pt x="7490" y="12336"/>
                  </a:cubicBezTo>
                  <a:cubicBezTo>
                    <a:pt x="7657" y="11895"/>
                    <a:pt x="7823" y="11467"/>
                    <a:pt x="7942" y="11026"/>
                  </a:cubicBezTo>
                  <a:cubicBezTo>
                    <a:pt x="8061" y="10586"/>
                    <a:pt x="8145" y="10133"/>
                    <a:pt x="8192" y="9693"/>
                  </a:cubicBezTo>
                  <a:cubicBezTo>
                    <a:pt x="8264" y="8811"/>
                    <a:pt x="8216" y="7966"/>
                    <a:pt x="8133" y="7168"/>
                  </a:cubicBezTo>
                  <a:cubicBezTo>
                    <a:pt x="8038" y="6371"/>
                    <a:pt x="7907" y="5621"/>
                    <a:pt x="7800" y="4918"/>
                  </a:cubicBezTo>
                  <a:cubicBezTo>
                    <a:pt x="7704" y="4216"/>
                    <a:pt x="7621" y="3561"/>
                    <a:pt x="7573" y="2954"/>
                  </a:cubicBezTo>
                  <a:cubicBezTo>
                    <a:pt x="7561" y="2656"/>
                    <a:pt x="7561" y="2370"/>
                    <a:pt x="7609" y="2108"/>
                  </a:cubicBezTo>
                  <a:cubicBezTo>
                    <a:pt x="7657" y="1846"/>
                    <a:pt x="7752" y="1620"/>
                    <a:pt x="7871" y="1418"/>
                  </a:cubicBezTo>
                  <a:cubicBezTo>
                    <a:pt x="8133" y="1013"/>
                    <a:pt x="8454" y="763"/>
                    <a:pt x="8728" y="560"/>
                  </a:cubicBezTo>
                  <a:cubicBezTo>
                    <a:pt x="9002" y="370"/>
                    <a:pt x="9228" y="227"/>
                    <a:pt x="9383" y="144"/>
                  </a:cubicBezTo>
                  <a:cubicBezTo>
                    <a:pt x="9536" y="49"/>
                    <a:pt x="9620" y="2"/>
                    <a:pt x="9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54"/>
            <p:cNvSpPr/>
            <p:nvPr/>
          </p:nvSpPr>
          <p:spPr>
            <a:xfrm>
              <a:off x="3591500" y="1596650"/>
              <a:ext cx="319425" cy="157000"/>
            </a:xfrm>
            <a:custGeom>
              <a:avLst/>
              <a:gdLst/>
              <a:ahLst/>
              <a:cxnLst/>
              <a:rect l="l" t="t" r="r" b="b"/>
              <a:pathLst>
                <a:path w="12777" h="6280" extrusionOk="0">
                  <a:moveTo>
                    <a:pt x="4670" y="0"/>
                  </a:moveTo>
                  <a:cubicBezTo>
                    <a:pt x="4626" y="0"/>
                    <a:pt x="4582" y="1"/>
                    <a:pt x="4537" y="5"/>
                  </a:cubicBezTo>
                  <a:cubicBezTo>
                    <a:pt x="4216" y="29"/>
                    <a:pt x="3906" y="112"/>
                    <a:pt x="3632" y="255"/>
                  </a:cubicBezTo>
                  <a:cubicBezTo>
                    <a:pt x="3085" y="529"/>
                    <a:pt x="2668" y="969"/>
                    <a:pt x="2370" y="1433"/>
                  </a:cubicBezTo>
                  <a:cubicBezTo>
                    <a:pt x="2073" y="1898"/>
                    <a:pt x="1882" y="2374"/>
                    <a:pt x="1727" y="2826"/>
                  </a:cubicBezTo>
                  <a:cubicBezTo>
                    <a:pt x="1572" y="3279"/>
                    <a:pt x="1441" y="3708"/>
                    <a:pt x="1311" y="4089"/>
                  </a:cubicBezTo>
                  <a:cubicBezTo>
                    <a:pt x="1180" y="4458"/>
                    <a:pt x="1049" y="4803"/>
                    <a:pt x="906" y="5077"/>
                  </a:cubicBezTo>
                  <a:cubicBezTo>
                    <a:pt x="763" y="5362"/>
                    <a:pt x="608" y="5601"/>
                    <a:pt x="477" y="5779"/>
                  </a:cubicBezTo>
                  <a:cubicBezTo>
                    <a:pt x="346" y="5958"/>
                    <a:pt x="215" y="6077"/>
                    <a:pt x="132" y="6160"/>
                  </a:cubicBezTo>
                  <a:cubicBezTo>
                    <a:pt x="48" y="6244"/>
                    <a:pt x="1" y="6279"/>
                    <a:pt x="1" y="6279"/>
                  </a:cubicBezTo>
                  <a:cubicBezTo>
                    <a:pt x="1" y="6279"/>
                    <a:pt x="48" y="6244"/>
                    <a:pt x="144" y="6172"/>
                  </a:cubicBezTo>
                  <a:cubicBezTo>
                    <a:pt x="239" y="6101"/>
                    <a:pt x="370" y="5982"/>
                    <a:pt x="513" y="5803"/>
                  </a:cubicBezTo>
                  <a:cubicBezTo>
                    <a:pt x="668" y="5636"/>
                    <a:pt x="822" y="5410"/>
                    <a:pt x="989" y="5124"/>
                  </a:cubicBezTo>
                  <a:cubicBezTo>
                    <a:pt x="1156" y="4851"/>
                    <a:pt x="1311" y="4517"/>
                    <a:pt x="1453" y="4136"/>
                  </a:cubicBezTo>
                  <a:cubicBezTo>
                    <a:pt x="1608" y="3755"/>
                    <a:pt x="1751" y="3338"/>
                    <a:pt x="1930" y="2898"/>
                  </a:cubicBezTo>
                  <a:cubicBezTo>
                    <a:pt x="2096" y="2469"/>
                    <a:pt x="2299" y="2005"/>
                    <a:pt x="2584" y="1576"/>
                  </a:cubicBezTo>
                  <a:cubicBezTo>
                    <a:pt x="2882" y="1148"/>
                    <a:pt x="3275" y="755"/>
                    <a:pt x="3763" y="517"/>
                  </a:cubicBezTo>
                  <a:cubicBezTo>
                    <a:pt x="4013" y="398"/>
                    <a:pt x="4275" y="326"/>
                    <a:pt x="4561" y="302"/>
                  </a:cubicBezTo>
                  <a:cubicBezTo>
                    <a:pt x="4584" y="301"/>
                    <a:pt x="4608" y="301"/>
                    <a:pt x="4631" y="301"/>
                  </a:cubicBezTo>
                  <a:cubicBezTo>
                    <a:pt x="4882" y="301"/>
                    <a:pt x="5134" y="357"/>
                    <a:pt x="5406" y="433"/>
                  </a:cubicBezTo>
                  <a:cubicBezTo>
                    <a:pt x="5704" y="505"/>
                    <a:pt x="6013" y="588"/>
                    <a:pt x="6347" y="588"/>
                  </a:cubicBezTo>
                  <a:cubicBezTo>
                    <a:pt x="6668" y="588"/>
                    <a:pt x="6954" y="529"/>
                    <a:pt x="7240" y="505"/>
                  </a:cubicBezTo>
                  <a:cubicBezTo>
                    <a:pt x="7317" y="498"/>
                    <a:pt x="7393" y="494"/>
                    <a:pt x="7467" y="494"/>
                  </a:cubicBezTo>
                  <a:cubicBezTo>
                    <a:pt x="7659" y="494"/>
                    <a:pt x="7842" y="520"/>
                    <a:pt x="8014" y="588"/>
                  </a:cubicBezTo>
                  <a:cubicBezTo>
                    <a:pt x="8264" y="671"/>
                    <a:pt x="8502" y="802"/>
                    <a:pt x="8752" y="910"/>
                  </a:cubicBezTo>
                  <a:cubicBezTo>
                    <a:pt x="8968" y="1002"/>
                    <a:pt x="9203" y="1095"/>
                    <a:pt x="9455" y="1095"/>
                  </a:cubicBezTo>
                  <a:cubicBezTo>
                    <a:pt x="9494" y="1095"/>
                    <a:pt x="9534" y="1093"/>
                    <a:pt x="9573" y="1088"/>
                  </a:cubicBezTo>
                  <a:cubicBezTo>
                    <a:pt x="9704" y="1088"/>
                    <a:pt x="9847" y="1041"/>
                    <a:pt x="9966" y="981"/>
                  </a:cubicBezTo>
                  <a:cubicBezTo>
                    <a:pt x="10085" y="910"/>
                    <a:pt x="10193" y="838"/>
                    <a:pt x="10288" y="767"/>
                  </a:cubicBezTo>
                  <a:cubicBezTo>
                    <a:pt x="10466" y="624"/>
                    <a:pt x="10645" y="505"/>
                    <a:pt x="10847" y="445"/>
                  </a:cubicBezTo>
                  <a:cubicBezTo>
                    <a:pt x="11016" y="396"/>
                    <a:pt x="11185" y="371"/>
                    <a:pt x="11347" y="371"/>
                  </a:cubicBezTo>
                  <a:cubicBezTo>
                    <a:pt x="11379" y="371"/>
                    <a:pt x="11411" y="372"/>
                    <a:pt x="11443" y="374"/>
                  </a:cubicBezTo>
                  <a:cubicBezTo>
                    <a:pt x="11824" y="409"/>
                    <a:pt x="12157" y="588"/>
                    <a:pt x="12360" y="814"/>
                  </a:cubicBezTo>
                  <a:cubicBezTo>
                    <a:pt x="12562" y="1041"/>
                    <a:pt x="12669" y="1314"/>
                    <a:pt x="12705" y="1529"/>
                  </a:cubicBezTo>
                  <a:cubicBezTo>
                    <a:pt x="12741" y="1743"/>
                    <a:pt x="12717" y="1922"/>
                    <a:pt x="12693" y="2041"/>
                  </a:cubicBezTo>
                  <a:cubicBezTo>
                    <a:pt x="12669" y="2100"/>
                    <a:pt x="12657" y="2136"/>
                    <a:pt x="12645" y="2172"/>
                  </a:cubicBezTo>
                  <a:cubicBezTo>
                    <a:pt x="12633" y="2195"/>
                    <a:pt x="12633" y="2207"/>
                    <a:pt x="12633" y="2207"/>
                  </a:cubicBezTo>
                  <a:cubicBezTo>
                    <a:pt x="12633" y="2207"/>
                    <a:pt x="12645" y="2195"/>
                    <a:pt x="12657" y="2172"/>
                  </a:cubicBezTo>
                  <a:cubicBezTo>
                    <a:pt x="12669" y="2136"/>
                    <a:pt x="12681" y="2100"/>
                    <a:pt x="12705" y="2041"/>
                  </a:cubicBezTo>
                  <a:cubicBezTo>
                    <a:pt x="12741" y="1922"/>
                    <a:pt x="12776" y="1755"/>
                    <a:pt x="12752" y="1517"/>
                  </a:cubicBezTo>
                  <a:cubicBezTo>
                    <a:pt x="12729" y="1291"/>
                    <a:pt x="12645" y="1017"/>
                    <a:pt x="12431" y="755"/>
                  </a:cubicBezTo>
                  <a:cubicBezTo>
                    <a:pt x="12229" y="493"/>
                    <a:pt x="11883" y="279"/>
                    <a:pt x="11455" y="231"/>
                  </a:cubicBezTo>
                  <a:cubicBezTo>
                    <a:pt x="11381" y="222"/>
                    <a:pt x="11303" y="217"/>
                    <a:pt x="11224" y="217"/>
                  </a:cubicBezTo>
                  <a:cubicBezTo>
                    <a:pt x="11087" y="217"/>
                    <a:pt x="10943" y="233"/>
                    <a:pt x="10800" y="279"/>
                  </a:cubicBezTo>
                  <a:cubicBezTo>
                    <a:pt x="10574" y="326"/>
                    <a:pt x="10347" y="457"/>
                    <a:pt x="10157" y="600"/>
                  </a:cubicBezTo>
                  <a:cubicBezTo>
                    <a:pt x="10062" y="660"/>
                    <a:pt x="9966" y="731"/>
                    <a:pt x="9871" y="779"/>
                  </a:cubicBezTo>
                  <a:cubicBezTo>
                    <a:pt x="9764" y="826"/>
                    <a:pt x="9657" y="850"/>
                    <a:pt x="9550" y="862"/>
                  </a:cubicBezTo>
                  <a:cubicBezTo>
                    <a:pt x="9536" y="863"/>
                    <a:pt x="9522" y="863"/>
                    <a:pt x="9508" y="863"/>
                  </a:cubicBezTo>
                  <a:cubicBezTo>
                    <a:pt x="9305" y="863"/>
                    <a:pt x="9082" y="783"/>
                    <a:pt x="8859" y="671"/>
                  </a:cubicBezTo>
                  <a:cubicBezTo>
                    <a:pt x="8633" y="564"/>
                    <a:pt x="8395" y="421"/>
                    <a:pt x="8109" y="314"/>
                  </a:cubicBezTo>
                  <a:cubicBezTo>
                    <a:pt x="7978" y="267"/>
                    <a:pt x="7823" y="231"/>
                    <a:pt x="7668" y="207"/>
                  </a:cubicBezTo>
                  <a:cubicBezTo>
                    <a:pt x="7591" y="201"/>
                    <a:pt x="7514" y="198"/>
                    <a:pt x="7438" y="198"/>
                  </a:cubicBezTo>
                  <a:cubicBezTo>
                    <a:pt x="7362" y="198"/>
                    <a:pt x="7287" y="201"/>
                    <a:pt x="7216" y="207"/>
                  </a:cubicBezTo>
                  <a:cubicBezTo>
                    <a:pt x="6918" y="231"/>
                    <a:pt x="6621" y="279"/>
                    <a:pt x="6347" y="279"/>
                  </a:cubicBezTo>
                  <a:cubicBezTo>
                    <a:pt x="6073" y="279"/>
                    <a:pt x="5787" y="207"/>
                    <a:pt x="5490" y="124"/>
                  </a:cubicBezTo>
                  <a:cubicBezTo>
                    <a:pt x="5232" y="62"/>
                    <a:pt x="4956" y="0"/>
                    <a:pt x="4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54"/>
            <p:cNvSpPr/>
            <p:nvPr/>
          </p:nvSpPr>
          <p:spPr>
            <a:xfrm>
              <a:off x="3436125" y="1503225"/>
              <a:ext cx="493550" cy="192675"/>
            </a:xfrm>
            <a:custGeom>
              <a:avLst/>
              <a:gdLst/>
              <a:ahLst/>
              <a:cxnLst/>
              <a:rect l="l" t="t" r="r" b="b"/>
              <a:pathLst>
                <a:path w="19742" h="7707" extrusionOk="0">
                  <a:moveTo>
                    <a:pt x="10894" y="0"/>
                  </a:moveTo>
                  <a:cubicBezTo>
                    <a:pt x="10629" y="0"/>
                    <a:pt x="10362" y="18"/>
                    <a:pt x="10097" y="51"/>
                  </a:cubicBezTo>
                  <a:cubicBezTo>
                    <a:pt x="9133" y="182"/>
                    <a:pt x="8240" y="491"/>
                    <a:pt x="7418" y="837"/>
                  </a:cubicBezTo>
                  <a:cubicBezTo>
                    <a:pt x="6597" y="1194"/>
                    <a:pt x="5823" y="1563"/>
                    <a:pt x="5073" y="1896"/>
                  </a:cubicBezTo>
                  <a:cubicBezTo>
                    <a:pt x="4704" y="2063"/>
                    <a:pt x="4335" y="2253"/>
                    <a:pt x="4001" y="2480"/>
                  </a:cubicBezTo>
                  <a:cubicBezTo>
                    <a:pt x="3680" y="2706"/>
                    <a:pt x="3394" y="2992"/>
                    <a:pt x="3180" y="3289"/>
                  </a:cubicBezTo>
                  <a:cubicBezTo>
                    <a:pt x="2965" y="3599"/>
                    <a:pt x="2787" y="3908"/>
                    <a:pt x="2620" y="4194"/>
                  </a:cubicBezTo>
                  <a:cubicBezTo>
                    <a:pt x="2465" y="4492"/>
                    <a:pt x="2299" y="4778"/>
                    <a:pt x="2132" y="5028"/>
                  </a:cubicBezTo>
                  <a:cubicBezTo>
                    <a:pt x="1799" y="5551"/>
                    <a:pt x="1453" y="5992"/>
                    <a:pt x="1144" y="6373"/>
                  </a:cubicBezTo>
                  <a:cubicBezTo>
                    <a:pt x="834" y="6742"/>
                    <a:pt x="548" y="7064"/>
                    <a:pt x="322" y="7325"/>
                  </a:cubicBezTo>
                  <a:cubicBezTo>
                    <a:pt x="203" y="7456"/>
                    <a:pt x="96" y="7575"/>
                    <a:pt x="1" y="7683"/>
                  </a:cubicBezTo>
                  <a:cubicBezTo>
                    <a:pt x="1" y="7683"/>
                    <a:pt x="13" y="7695"/>
                    <a:pt x="13" y="7706"/>
                  </a:cubicBezTo>
                  <a:cubicBezTo>
                    <a:pt x="108" y="7599"/>
                    <a:pt x="227" y="7492"/>
                    <a:pt x="358" y="7349"/>
                  </a:cubicBezTo>
                  <a:cubicBezTo>
                    <a:pt x="596" y="7111"/>
                    <a:pt x="894" y="6802"/>
                    <a:pt x="1215" y="6432"/>
                  </a:cubicBezTo>
                  <a:cubicBezTo>
                    <a:pt x="1549" y="6063"/>
                    <a:pt x="1906" y="5623"/>
                    <a:pt x="2263" y="5111"/>
                  </a:cubicBezTo>
                  <a:cubicBezTo>
                    <a:pt x="2442" y="4861"/>
                    <a:pt x="2608" y="4587"/>
                    <a:pt x="2787" y="4289"/>
                  </a:cubicBezTo>
                  <a:cubicBezTo>
                    <a:pt x="2954" y="4004"/>
                    <a:pt x="3132" y="3694"/>
                    <a:pt x="3346" y="3420"/>
                  </a:cubicBezTo>
                  <a:cubicBezTo>
                    <a:pt x="3561" y="3134"/>
                    <a:pt x="3823" y="2884"/>
                    <a:pt x="4144" y="2670"/>
                  </a:cubicBezTo>
                  <a:cubicBezTo>
                    <a:pt x="4454" y="2468"/>
                    <a:pt x="4811" y="2289"/>
                    <a:pt x="5180" y="2134"/>
                  </a:cubicBezTo>
                  <a:cubicBezTo>
                    <a:pt x="5930" y="1813"/>
                    <a:pt x="6716" y="1444"/>
                    <a:pt x="7526" y="1110"/>
                  </a:cubicBezTo>
                  <a:cubicBezTo>
                    <a:pt x="8347" y="777"/>
                    <a:pt x="9216" y="479"/>
                    <a:pt x="10133" y="360"/>
                  </a:cubicBezTo>
                  <a:cubicBezTo>
                    <a:pt x="10391" y="330"/>
                    <a:pt x="10649" y="314"/>
                    <a:pt x="10905" y="314"/>
                  </a:cubicBezTo>
                  <a:cubicBezTo>
                    <a:pt x="11556" y="314"/>
                    <a:pt x="12191" y="418"/>
                    <a:pt x="12764" y="658"/>
                  </a:cubicBezTo>
                  <a:cubicBezTo>
                    <a:pt x="13157" y="825"/>
                    <a:pt x="13514" y="1051"/>
                    <a:pt x="13824" y="1337"/>
                  </a:cubicBezTo>
                  <a:cubicBezTo>
                    <a:pt x="14145" y="1610"/>
                    <a:pt x="14455" y="1908"/>
                    <a:pt x="14848" y="2111"/>
                  </a:cubicBezTo>
                  <a:cubicBezTo>
                    <a:pt x="15050" y="2206"/>
                    <a:pt x="15265" y="2277"/>
                    <a:pt x="15479" y="2277"/>
                  </a:cubicBezTo>
                  <a:cubicBezTo>
                    <a:pt x="15502" y="2278"/>
                    <a:pt x="15526" y="2279"/>
                    <a:pt x="15549" y="2279"/>
                  </a:cubicBezTo>
                  <a:cubicBezTo>
                    <a:pt x="15747" y="2279"/>
                    <a:pt x="15927" y="2235"/>
                    <a:pt x="16098" y="2182"/>
                  </a:cubicBezTo>
                  <a:cubicBezTo>
                    <a:pt x="16491" y="2063"/>
                    <a:pt x="16812" y="1884"/>
                    <a:pt x="17158" y="1825"/>
                  </a:cubicBezTo>
                  <a:cubicBezTo>
                    <a:pt x="17257" y="1807"/>
                    <a:pt x="17357" y="1799"/>
                    <a:pt x="17457" y="1799"/>
                  </a:cubicBezTo>
                  <a:cubicBezTo>
                    <a:pt x="17692" y="1799"/>
                    <a:pt x="17925" y="1845"/>
                    <a:pt x="18134" y="1920"/>
                  </a:cubicBezTo>
                  <a:cubicBezTo>
                    <a:pt x="18444" y="2027"/>
                    <a:pt x="18705" y="2206"/>
                    <a:pt x="18920" y="2420"/>
                  </a:cubicBezTo>
                  <a:cubicBezTo>
                    <a:pt x="19348" y="2849"/>
                    <a:pt x="19539" y="3385"/>
                    <a:pt x="19598" y="3861"/>
                  </a:cubicBezTo>
                  <a:cubicBezTo>
                    <a:pt x="19670" y="4349"/>
                    <a:pt x="19598" y="4766"/>
                    <a:pt x="19503" y="5099"/>
                  </a:cubicBezTo>
                  <a:cubicBezTo>
                    <a:pt x="19408" y="5432"/>
                    <a:pt x="19277" y="5670"/>
                    <a:pt x="19182" y="5825"/>
                  </a:cubicBezTo>
                  <a:cubicBezTo>
                    <a:pt x="19098" y="5980"/>
                    <a:pt x="19039" y="6051"/>
                    <a:pt x="19039" y="6051"/>
                  </a:cubicBezTo>
                  <a:cubicBezTo>
                    <a:pt x="19039" y="6051"/>
                    <a:pt x="19098" y="5980"/>
                    <a:pt x="19194" y="5825"/>
                  </a:cubicBezTo>
                  <a:cubicBezTo>
                    <a:pt x="19301" y="5682"/>
                    <a:pt x="19432" y="5444"/>
                    <a:pt x="19551" y="5111"/>
                  </a:cubicBezTo>
                  <a:cubicBezTo>
                    <a:pt x="19658" y="4789"/>
                    <a:pt x="19741" y="4349"/>
                    <a:pt x="19706" y="3849"/>
                  </a:cubicBezTo>
                  <a:cubicBezTo>
                    <a:pt x="19658" y="3361"/>
                    <a:pt x="19467" y="2789"/>
                    <a:pt x="19027" y="2313"/>
                  </a:cubicBezTo>
                  <a:cubicBezTo>
                    <a:pt x="18813" y="2075"/>
                    <a:pt x="18527" y="1872"/>
                    <a:pt x="18205" y="1753"/>
                  </a:cubicBezTo>
                  <a:cubicBezTo>
                    <a:pt x="17958" y="1653"/>
                    <a:pt x="17676" y="1594"/>
                    <a:pt x="17385" y="1594"/>
                  </a:cubicBezTo>
                  <a:cubicBezTo>
                    <a:pt x="17298" y="1594"/>
                    <a:pt x="17210" y="1599"/>
                    <a:pt x="17122" y="1610"/>
                  </a:cubicBezTo>
                  <a:cubicBezTo>
                    <a:pt x="16741" y="1670"/>
                    <a:pt x="16384" y="1849"/>
                    <a:pt x="16038" y="1956"/>
                  </a:cubicBezTo>
                  <a:cubicBezTo>
                    <a:pt x="15890" y="2005"/>
                    <a:pt x="15733" y="2030"/>
                    <a:pt x="15581" y="2030"/>
                  </a:cubicBezTo>
                  <a:cubicBezTo>
                    <a:pt x="15551" y="2030"/>
                    <a:pt x="15521" y="2029"/>
                    <a:pt x="15491" y="2027"/>
                  </a:cubicBezTo>
                  <a:cubicBezTo>
                    <a:pt x="15312" y="2015"/>
                    <a:pt x="15134" y="1968"/>
                    <a:pt x="14967" y="1872"/>
                  </a:cubicBezTo>
                  <a:cubicBezTo>
                    <a:pt x="14634" y="1694"/>
                    <a:pt x="14336" y="1408"/>
                    <a:pt x="14014" y="1122"/>
                  </a:cubicBezTo>
                  <a:cubicBezTo>
                    <a:pt x="13931" y="1051"/>
                    <a:pt x="13848" y="979"/>
                    <a:pt x="13752" y="908"/>
                  </a:cubicBezTo>
                  <a:cubicBezTo>
                    <a:pt x="13669" y="837"/>
                    <a:pt x="13574" y="777"/>
                    <a:pt x="13479" y="706"/>
                  </a:cubicBezTo>
                  <a:cubicBezTo>
                    <a:pt x="13288" y="587"/>
                    <a:pt x="13086" y="479"/>
                    <a:pt x="12871" y="384"/>
                  </a:cubicBezTo>
                  <a:cubicBezTo>
                    <a:pt x="12261" y="118"/>
                    <a:pt x="11583" y="0"/>
                    <a:pt x="10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54"/>
            <p:cNvSpPr/>
            <p:nvPr/>
          </p:nvSpPr>
          <p:spPr>
            <a:xfrm>
              <a:off x="3749575" y="1641400"/>
              <a:ext cx="100325" cy="130700"/>
            </a:xfrm>
            <a:custGeom>
              <a:avLst/>
              <a:gdLst/>
              <a:ahLst/>
              <a:cxnLst/>
              <a:rect l="l" t="t" r="r" b="b"/>
              <a:pathLst>
                <a:path w="4013" h="5228" extrusionOk="0">
                  <a:moveTo>
                    <a:pt x="71" y="1"/>
                  </a:moveTo>
                  <a:cubicBezTo>
                    <a:pt x="24" y="13"/>
                    <a:pt x="0" y="13"/>
                    <a:pt x="0" y="13"/>
                  </a:cubicBezTo>
                  <a:cubicBezTo>
                    <a:pt x="0" y="13"/>
                    <a:pt x="24" y="13"/>
                    <a:pt x="71" y="24"/>
                  </a:cubicBezTo>
                  <a:cubicBezTo>
                    <a:pt x="119" y="24"/>
                    <a:pt x="191" y="36"/>
                    <a:pt x="286" y="48"/>
                  </a:cubicBezTo>
                  <a:cubicBezTo>
                    <a:pt x="464" y="84"/>
                    <a:pt x="714" y="155"/>
                    <a:pt x="1012" y="274"/>
                  </a:cubicBezTo>
                  <a:cubicBezTo>
                    <a:pt x="1310" y="394"/>
                    <a:pt x="1643" y="584"/>
                    <a:pt x="1965" y="846"/>
                  </a:cubicBezTo>
                  <a:cubicBezTo>
                    <a:pt x="2286" y="1108"/>
                    <a:pt x="2596" y="1453"/>
                    <a:pt x="2834" y="1870"/>
                  </a:cubicBezTo>
                  <a:cubicBezTo>
                    <a:pt x="3072" y="2287"/>
                    <a:pt x="3262" y="2727"/>
                    <a:pt x="3417" y="3120"/>
                  </a:cubicBezTo>
                  <a:cubicBezTo>
                    <a:pt x="3584" y="3525"/>
                    <a:pt x="3727" y="3882"/>
                    <a:pt x="3810" y="4192"/>
                  </a:cubicBezTo>
                  <a:cubicBezTo>
                    <a:pt x="3893" y="4501"/>
                    <a:pt x="3917" y="4763"/>
                    <a:pt x="3917" y="4942"/>
                  </a:cubicBezTo>
                  <a:cubicBezTo>
                    <a:pt x="3917" y="5037"/>
                    <a:pt x="3917" y="5108"/>
                    <a:pt x="3905" y="5156"/>
                  </a:cubicBezTo>
                  <a:cubicBezTo>
                    <a:pt x="3905" y="5204"/>
                    <a:pt x="3905" y="5227"/>
                    <a:pt x="3905" y="5227"/>
                  </a:cubicBezTo>
                  <a:cubicBezTo>
                    <a:pt x="3905" y="5227"/>
                    <a:pt x="3905" y="5204"/>
                    <a:pt x="3917" y="5156"/>
                  </a:cubicBezTo>
                  <a:cubicBezTo>
                    <a:pt x="3941" y="5108"/>
                    <a:pt x="3953" y="5037"/>
                    <a:pt x="3965" y="4954"/>
                  </a:cubicBezTo>
                  <a:cubicBezTo>
                    <a:pt x="4001" y="4763"/>
                    <a:pt x="4012" y="4489"/>
                    <a:pt x="3965" y="4156"/>
                  </a:cubicBezTo>
                  <a:cubicBezTo>
                    <a:pt x="3917" y="3834"/>
                    <a:pt x="3798" y="3442"/>
                    <a:pt x="3667" y="3037"/>
                  </a:cubicBezTo>
                  <a:cubicBezTo>
                    <a:pt x="3524" y="2620"/>
                    <a:pt x="3358" y="2168"/>
                    <a:pt x="3096" y="1715"/>
                  </a:cubicBezTo>
                  <a:cubicBezTo>
                    <a:pt x="2846" y="1275"/>
                    <a:pt x="2488" y="894"/>
                    <a:pt x="2131" y="644"/>
                  </a:cubicBezTo>
                  <a:cubicBezTo>
                    <a:pt x="1762" y="382"/>
                    <a:pt x="1381" y="215"/>
                    <a:pt x="1060" y="132"/>
                  </a:cubicBezTo>
                  <a:cubicBezTo>
                    <a:pt x="738" y="36"/>
                    <a:pt x="476" y="13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54"/>
            <p:cNvSpPr/>
            <p:nvPr/>
          </p:nvSpPr>
          <p:spPr>
            <a:xfrm>
              <a:off x="3847800" y="1619375"/>
              <a:ext cx="83950" cy="149750"/>
            </a:xfrm>
            <a:custGeom>
              <a:avLst/>
              <a:gdLst/>
              <a:ahLst/>
              <a:cxnLst/>
              <a:rect l="l" t="t" r="r" b="b"/>
              <a:pathLst>
                <a:path w="3358" h="5990" extrusionOk="0">
                  <a:moveTo>
                    <a:pt x="3286" y="1"/>
                  </a:moveTo>
                  <a:cubicBezTo>
                    <a:pt x="3286" y="1"/>
                    <a:pt x="3298" y="25"/>
                    <a:pt x="3298" y="72"/>
                  </a:cubicBezTo>
                  <a:cubicBezTo>
                    <a:pt x="3298" y="120"/>
                    <a:pt x="3298" y="191"/>
                    <a:pt x="3286" y="274"/>
                  </a:cubicBezTo>
                  <a:cubicBezTo>
                    <a:pt x="3274" y="453"/>
                    <a:pt x="3215" y="703"/>
                    <a:pt x="3084" y="977"/>
                  </a:cubicBezTo>
                  <a:cubicBezTo>
                    <a:pt x="2941" y="1251"/>
                    <a:pt x="2727" y="1548"/>
                    <a:pt x="2453" y="1858"/>
                  </a:cubicBezTo>
                  <a:cubicBezTo>
                    <a:pt x="2191" y="2179"/>
                    <a:pt x="1869" y="2525"/>
                    <a:pt x="1631" y="2977"/>
                  </a:cubicBezTo>
                  <a:cubicBezTo>
                    <a:pt x="1393" y="3430"/>
                    <a:pt x="1262" y="3882"/>
                    <a:pt x="1131" y="4275"/>
                  </a:cubicBezTo>
                  <a:cubicBezTo>
                    <a:pt x="1000" y="4668"/>
                    <a:pt x="857" y="5001"/>
                    <a:pt x="691" y="5263"/>
                  </a:cubicBezTo>
                  <a:cubicBezTo>
                    <a:pt x="536" y="5537"/>
                    <a:pt x="357" y="5716"/>
                    <a:pt x="226" y="5835"/>
                  </a:cubicBezTo>
                  <a:cubicBezTo>
                    <a:pt x="155" y="5882"/>
                    <a:pt x="95" y="5930"/>
                    <a:pt x="60" y="5954"/>
                  </a:cubicBezTo>
                  <a:cubicBezTo>
                    <a:pt x="24" y="5977"/>
                    <a:pt x="0" y="5989"/>
                    <a:pt x="0" y="5989"/>
                  </a:cubicBezTo>
                  <a:cubicBezTo>
                    <a:pt x="0" y="5989"/>
                    <a:pt x="24" y="5977"/>
                    <a:pt x="60" y="5966"/>
                  </a:cubicBezTo>
                  <a:cubicBezTo>
                    <a:pt x="107" y="5942"/>
                    <a:pt x="167" y="5918"/>
                    <a:pt x="250" y="5870"/>
                  </a:cubicBezTo>
                  <a:cubicBezTo>
                    <a:pt x="405" y="5775"/>
                    <a:pt x="619" y="5608"/>
                    <a:pt x="822" y="5358"/>
                  </a:cubicBezTo>
                  <a:cubicBezTo>
                    <a:pt x="1024" y="5096"/>
                    <a:pt x="1215" y="4751"/>
                    <a:pt x="1369" y="4358"/>
                  </a:cubicBezTo>
                  <a:cubicBezTo>
                    <a:pt x="1536" y="3965"/>
                    <a:pt x="1679" y="3537"/>
                    <a:pt x="1893" y="3120"/>
                  </a:cubicBezTo>
                  <a:cubicBezTo>
                    <a:pt x="2108" y="2715"/>
                    <a:pt x="2405" y="2370"/>
                    <a:pt x="2655" y="2025"/>
                  </a:cubicBezTo>
                  <a:cubicBezTo>
                    <a:pt x="2917" y="1679"/>
                    <a:pt x="3120" y="1346"/>
                    <a:pt x="3227" y="1036"/>
                  </a:cubicBezTo>
                  <a:cubicBezTo>
                    <a:pt x="3334" y="727"/>
                    <a:pt x="3358" y="453"/>
                    <a:pt x="3334" y="274"/>
                  </a:cubicBezTo>
                  <a:cubicBezTo>
                    <a:pt x="3334" y="179"/>
                    <a:pt x="3322" y="120"/>
                    <a:pt x="3310" y="72"/>
                  </a:cubicBezTo>
                  <a:cubicBezTo>
                    <a:pt x="3298" y="25"/>
                    <a:pt x="3286" y="1"/>
                    <a:pt x="3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54"/>
            <p:cNvSpPr/>
            <p:nvPr/>
          </p:nvSpPr>
          <p:spPr>
            <a:xfrm>
              <a:off x="3658775" y="1601300"/>
              <a:ext cx="53300" cy="105600"/>
            </a:xfrm>
            <a:custGeom>
              <a:avLst/>
              <a:gdLst/>
              <a:ahLst/>
              <a:cxnLst/>
              <a:rect l="l" t="t" r="r" b="b"/>
              <a:pathLst>
                <a:path w="2132" h="4224" extrusionOk="0">
                  <a:moveTo>
                    <a:pt x="1828" y="1"/>
                  </a:moveTo>
                  <a:cubicBezTo>
                    <a:pt x="1704" y="1"/>
                    <a:pt x="1544" y="34"/>
                    <a:pt x="1370" y="116"/>
                  </a:cubicBezTo>
                  <a:cubicBezTo>
                    <a:pt x="1144" y="223"/>
                    <a:pt x="906" y="402"/>
                    <a:pt x="703" y="664"/>
                  </a:cubicBezTo>
                  <a:cubicBezTo>
                    <a:pt x="608" y="795"/>
                    <a:pt x="513" y="950"/>
                    <a:pt x="453" y="1116"/>
                  </a:cubicBezTo>
                  <a:cubicBezTo>
                    <a:pt x="382" y="1283"/>
                    <a:pt x="334" y="1462"/>
                    <a:pt x="298" y="1640"/>
                  </a:cubicBezTo>
                  <a:cubicBezTo>
                    <a:pt x="48" y="3057"/>
                    <a:pt x="1" y="4224"/>
                    <a:pt x="1" y="4224"/>
                  </a:cubicBezTo>
                  <a:cubicBezTo>
                    <a:pt x="1" y="4224"/>
                    <a:pt x="358" y="3105"/>
                    <a:pt x="608" y="1700"/>
                  </a:cubicBezTo>
                  <a:cubicBezTo>
                    <a:pt x="667" y="1355"/>
                    <a:pt x="763" y="1057"/>
                    <a:pt x="917" y="819"/>
                  </a:cubicBezTo>
                  <a:cubicBezTo>
                    <a:pt x="1072" y="569"/>
                    <a:pt x="1263" y="378"/>
                    <a:pt x="1441" y="247"/>
                  </a:cubicBezTo>
                  <a:cubicBezTo>
                    <a:pt x="1632" y="128"/>
                    <a:pt x="1810" y="69"/>
                    <a:pt x="1929" y="57"/>
                  </a:cubicBezTo>
                  <a:cubicBezTo>
                    <a:pt x="2001" y="45"/>
                    <a:pt x="2049" y="45"/>
                    <a:pt x="2084" y="45"/>
                  </a:cubicBezTo>
                  <a:cubicBezTo>
                    <a:pt x="2120" y="57"/>
                    <a:pt x="2132" y="57"/>
                    <a:pt x="2132" y="57"/>
                  </a:cubicBezTo>
                  <a:cubicBezTo>
                    <a:pt x="2132" y="57"/>
                    <a:pt x="2120" y="45"/>
                    <a:pt x="2084" y="33"/>
                  </a:cubicBezTo>
                  <a:cubicBezTo>
                    <a:pt x="2049" y="21"/>
                    <a:pt x="2001" y="9"/>
                    <a:pt x="1929" y="9"/>
                  </a:cubicBezTo>
                  <a:cubicBezTo>
                    <a:pt x="1899" y="4"/>
                    <a:pt x="1865" y="1"/>
                    <a:pt x="1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54"/>
            <p:cNvSpPr/>
            <p:nvPr/>
          </p:nvSpPr>
          <p:spPr>
            <a:xfrm>
              <a:off x="3076575" y="1791725"/>
              <a:ext cx="102100" cy="79150"/>
            </a:xfrm>
            <a:custGeom>
              <a:avLst/>
              <a:gdLst/>
              <a:ahLst/>
              <a:cxnLst/>
              <a:rect l="l" t="t" r="r" b="b"/>
              <a:pathLst>
                <a:path w="4084" h="3166" extrusionOk="0">
                  <a:moveTo>
                    <a:pt x="0" y="0"/>
                  </a:moveTo>
                  <a:cubicBezTo>
                    <a:pt x="0" y="0"/>
                    <a:pt x="24" y="0"/>
                    <a:pt x="48" y="12"/>
                  </a:cubicBezTo>
                  <a:cubicBezTo>
                    <a:pt x="83" y="24"/>
                    <a:pt x="131" y="48"/>
                    <a:pt x="191" y="72"/>
                  </a:cubicBezTo>
                  <a:cubicBezTo>
                    <a:pt x="321" y="131"/>
                    <a:pt x="488" y="226"/>
                    <a:pt x="679" y="369"/>
                  </a:cubicBezTo>
                  <a:cubicBezTo>
                    <a:pt x="869" y="500"/>
                    <a:pt x="1072" y="691"/>
                    <a:pt x="1286" y="917"/>
                  </a:cubicBezTo>
                  <a:cubicBezTo>
                    <a:pt x="1500" y="1143"/>
                    <a:pt x="1703" y="1417"/>
                    <a:pt x="1929" y="1715"/>
                  </a:cubicBezTo>
                  <a:cubicBezTo>
                    <a:pt x="2155" y="2001"/>
                    <a:pt x="2369" y="2274"/>
                    <a:pt x="2596" y="2524"/>
                  </a:cubicBezTo>
                  <a:cubicBezTo>
                    <a:pt x="2810" y="2763"/>
                    <a:pt x="3060" y="2953"/>
                    <a:pt x="3286" y="3060"/>
                  </a:cubicBezTo>
                  <a:cubicBezTo>
                    <a:pt x="3460" y="3138"/>
                    <a:pt x="3620" y="3166"/>
                    <a:pt x="3745" y="3166"/>
                  </a:cubicBezTo>
                  <a:cubicBezTo>
                    <a:pt x="3792" y="3166"/>
                    <a:pt x="3834" y="3162"/>
                    <a:pt x="3870" y="3155"/>
                  </a:cubicBezTo>
                  <a:cubicBezTo>
                    <a:pt x="3941" y="3144"/>
                    <a:pt x="4001" y="3132"/>
                    <a:pt x="4036" y="3120"/>
                  </a:cubicBezTo>
                  <a:cubicBezTo>
                    <a:pt x="4060" y="3108"/>
                    <a:pt x="4084" y="3108"/>
                    <a:pt x="4084" y="3108"/>
                  </a:cubicBezTo>
                  <a:lnTo>
                    <a:pt x="4024" y="3108"/>
                  </a:lnTo>
                  <a:cubicBezTo>
                    <a:pt x="4001" y="3108"/>
                    <a:pt x="3971" y="3113"/>
                    <a:pt x="3933" y="3113"/>
                  </a:cubicBezTo>
                  <a:cubicBezTo>
                    <a:pt x="3915" y="3113"/>
                    <a:pt x="3893" y="3112"/>
                    <a:pt x="3870" y="3108"/>
                  </a:cubicBezTo>
                  <a:cubicBezTo>
                    <a:pt x="3739" y="3096"/>
                    <a:pt x="3560" y="3048"/>
                    <a:pt x="3358" y="2917"/>
                  </a:cubicBezTo>
                  <a:cubicBezTo>
                    <a:pt x="2965" y="2679"/>
                    <a:pt x="2631" y="2108"/>
                    <a:pt x="2179" y="1524"/>
                  </a:cubicBezTo>
                  <a:cubicBezTo>
                    <a:pt x="1953" y="1227"/>
                    <a:pt x="1715" y="953"/>
                    <a:pt x="1464" y="738"/>
                  </a:cubicBezTo>
                  <a:cubicBezTo>
                    <a:pt x="1226" y="512"/>
                    <a:pt x="976" y="346"/>
                    <a:pt x="762" y="238"/>
                  </a:cubicBezTo>
                  <a:cubicBezTo>
                    <a:pt x="536" y="119"/>
                    <a:pt x="345" y="60"/>
                    <a:pt x="214" y="36"/>
                  </a:cubicBezTo>
                  <a:cubicBezTo>
                    <a:pt x="143" y="12"/>
                    <a:pt x="95" y="12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54"/>
            <p:cNvSpPr/>
            <p:nvPr/>
          </p:nvSpPr>
          <p:spPr>
            <a:xfrm>
              <a:off x="3060200" y="1826025"/>
              <a:ext cx="122650" cy="50675"/>
            </a:xfrm>
            <a:custGeom>
              <a:avLst/>
              <a:gdLst/>
              <a:ahLst/>
              <a:cxnLst/>
              <a:rect l="l" t="t" r="r" b="b"/>
              <a:pathLst>
                <a:path w="4906" h="2027" extrusionOk="0">
                  <a:moveTo>
                    <a:pt x="124" y="0"/>
                  </a:moveTo>
                  <a:cubicBezTo>
                    <a:pt x="98" y="0"/>
                    <a:pt x="78" y="3"/>
                    <a:pt x="60" y="9"/>
                  </a:cubicBezTo>
                  <a:lnTo>
                    <a:pt x="0" y="9"/>
                  </a:lnTo>
                  <a:cubicBezTo>
                    <a:pt x="0" y="9"/>
                    <a:pt x="24" y="9"/>
                    <a:pt x="60" y="21"/>
                  </a:cubicBezTo>
                  <a:cubicBezTo>
                    <a:pt x="95" y="21"/>
                    <a:pt x="143" y="33"/>
                    <a:pt x="214" y="57"/>
                  </a:cubicBezTo>
                  <a:cubicBezTo>
                    <a:pt x="345" y="93"/>
                    <a:pt x="524" y="176"/>
                    <a:pt x="703" y="343"/>
                  </a:cubicBezTo>
                  <a:cubicBezTo>
                    <a:pt x="893" y="498"/>
                    <a:pt x="1072" y="724"/>
                    <a:pt x="1286" y="974"/>
                  </a:cubicBezTo>
                  <a:cubicBezTo>
                    <a:pt x="1500" y="1236"/>
                    <a:pt x="1798" y="1498"/>
                    <a:pt x="2155" y="1676"/>
                  </a:cubicBezTo>
                  <a:cubicBezTo>
                    <a:pt x="2512" y="1867"/>
                    <a:pt x="2881" y="1974"/>
                    <a:pt x="3227" y="2010"/>
                  </a:cubicBezTo>
                  <a:cubicBezTo>
                    <a:pt x="3342" y="2022"/>
                    <a:pt x="3453" y="2027"/>
                    <a:pt x="3559" y="2027"/>
                  </a:cubicBezTo>
                  <a:cubicBezTo>
                    <a:pt x="3772" y="2027"/>
                    <a:pt x="3965" y="2006"/>
                    <a:pt x="4132" y="1974"/>
                  </a:cubicBezTo>
                  <a:cubicBezTo>
                    <a:pt x="4394" y="1926"/>
                    <a:pt x="4584" y="1855"/>
                    <a:pt x="4715" y="1795"/>
                  </a:cubicBezTo>
                  <a:cubicBezTo>
                    <a:pt x="4846" y="1736"/>
                    <a:pt x="4905" y="1700"/>
                    <a:pt x="4906" y="1700"/>
                  </a:cubicBezTo>
                  <a:lnTo>
                    <a:pt x="4906" y="1700"/>
                  </a:lnTo>
                  <a:cubicBezTo>
                    <a:pt x="4905" y="1700"/>
                    <a:pt x="4834" y="1724"/>
                    <a:pt x="4703" y="1760"/>
                  </a:cubicBezTo>
                  <a:cubicBezTo>
                    <a:pt x="4560" y="1783"/>
                    <a:pt x="4358" y="1819"/>
                    <a:pt x="4120" y="1819"/>
                  </a:cubicBezTo>
                  <a:cubicBezTo>
                    <a:pt x="4069" y="1822"/>
                    <a:pt x="4017" y="1823"/>
                    <a:pt x="3962" y="1823"/>
                  </a:cubicBezTo>
                  <a:cubicBezTo>
                    <a:pt x="3489" y="1823"/>
                    <a:pt x="2875" y="1724"/>
                    <a:pt x="2298" y="1414"/>
                  </a:cubicBezTo>
                  <a:cubicBezTo>
                    <a:pt x="1977" y="1236"/>
                    <a:pt x="1703" y="1033"/>
                    <a:pt x="1477" y="795"/>
                  </a:cubicBezTo>
                  <a:cubicBezTo>
                    <a:pt x="1238" y="569"/>
                    <a:pt x="1024" y="355"/>
                    <a:pt x="798" y="212"/>
                  </a:cubicBezTo>
                  <a:cubicBezTo>
                    <a:pt x="572" y="69"/>
                    <a:pt x="369" y="21"/>
                    <a:pt x="214" y="9"/>
                  </a:cubicBezTo>
                  <a:cubicBezTo>
                    <a:pt x="179" y="3"/>
                    <a:pt x="149" y="0"/>
                    <a:pt x="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54"/>
            <p:cNvSpPr/>
            <p:nvPr/>
          </p:nvSpPr>
          <p:spPr>
            <a:xfrm>
              <a:off x="3056325" y="1852450"/>
              <a:ext cx="86650" cy="22050"/>
            </a:xfrm>
            <a:custGeom>
              <a:avLst/>
              <a:gdLst/>
              <a:ahLst/>
              <a:cxnLst/>
              <a:rect l="l" t="t" r="r" b="b"/>
              <a:pathLst>
                <a:path w="3466" h="882" extrusionOk="0">
                  <a:moveTo>
                    <a:pt x="765" y="0"/>
                  </a:moveTo>
                  <a:cubicBezTo>
                    <a:pt x="683" y="0"/>
                    <a:pt x="606" y="5"/>
                    <a:pt x="536" y="12"/>
                  </a:cubicBezTo>
                  <a:cubicBezTo>
                    <a:pt x="369" y="24"/>
                    <a:pt x="239" y="60"/>
                    <a:pt x="143" y="83"/>
                  </a:cubicBezTo>
                  <a:cubicBezTo>
                    <a:pt x="60" y="107"/>
                    <a:pt x="0" y="119"/>
                    <a:pt x="0" y="119"/>
                  </a:cubicBezTo>
                  <a:cubicBezTo>
                    <a:pt x="0" y="119"/>
                    <a:pt x="60" y="119"/>
                    <a:pt x="143" y="131"/>
                  </a:cubicBezTo>
                  <a:cubicBezTo>
                    <a:pt x="239" y="131"/>
                    <a:pt x="369" y="143"/>
                    <a:pt x="524" y="167"/>
                  </a:cubicBezTo>
                  <a:cubicBezTo>
                    <a:pt x="846" y="214"/>
                    <a:pt x="1274" y="322"/>
                    <a:pt x="1691" y="524"/>
                  </a:cubicBezTo>
                  <a:cubicBezTo>
                    <a:pt x="1798" y="584"/>
                    <a:pt x="1893" y="631"/>
                    <a:pt x="1989" y="691"/>
                  </a:cubicBezTo>
                  <a:cubicBezTo>
                    <a:pt x="2084" y="750"/>
                    <a:pt x="2191" y="822"/>
                    <a:pt x="2334" y="857"/>
                  </a:cubicBezTo>
                  <a:cubicBezTo>
                    <a:pt x="2399" y="875"/>
                    <a:pt x="2462" y="881"/>
                    <a:pt x="2520" y="881"/>
                  </a:cubicBezTo>
                  <a:cubicBezTo>
                    <a:pt x="2578" y="881"/>
                    <a:pt x="2632" y="875"/>
                    <a:pt x="2679" y="869"/>
                  </a:cubicBezTo>
                  <a:cubicBezTo>
                    <a:pt x="2775" y="857"/>
                    <a:pt x="2858" y="845"/>
                    <a:pt x="2941" y="834"/>
                  </a:cubicBezTo>
                  <a:cubicBezTo>
                    <a:pt x="3263" y="798"/>
                    <a:pt x="3465" y="762"/>
                    <a:pt x="3465" y="762"/>
                  </a:cubicBezTo>
                  <a:cubicBezTo>
                    <a:pt x="3465" y="762"/>
                    <a:pt x="3263" y="726"/>
                    <a:pt x="2941" y="679"/>
                  </a:cubicBezTo>
                  <a:cubicBezTo>
                    <a:pt x="2858" y="679"/>
                    <a:pt x="2775" y="667"/>
                    <a:pt x="2667" y="655"/>
                  </a:cubicBezTo>
                  <a:cubicBezTo>
                    <a:pt x="2572" y="643"/>
                    <a:pt x="2477" y="643"/>
                    <a:pt x="2405" y="607"/>
                  </a:cubicBezTo>
                  <a:cubicBezTo>
                    <a:pt x="2334" y="584"/>
                    <a:pt x="2263" y="512"/>
                    <a:pt x="2155" y="441"/>
                  </a:cubicBezTo>
                  <a:cubicBezTo>
                    <a:pt x="2060" y="381"/>
                    <a:pt x="1941" y="310"/>
                    <a:pt x="1822" y="250"/>
                  </a:cubicBezTo>
                  <a:cubicBezTo>
                    <a:pt x="1455" y="62"/>
                    <a:pt x="1073" y="0"/>
                    <a:pt x="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54"/>
            <p:cNvSpPr/>
            <p:nvPr/>
          </p:nvSpPr>
          <p:spPr>
            <a:xfrm>
              <a:off x="3038175" y="1861975"/>
              <a:ext cx="58650" cy="30075"/>
            </a:xfrm>
            <a:custGeom>
              <a:avLst/>
              <a:gdLst/>
              <a:ahLst/>
              <a:cxnLst/>
              <a:rect l="l" t="t" r="r" b="b"/>
              <a:pathLst>
                <a:path w="2346" h="1203" extrusionOk="0">
                  <a:moveTo>
                    <a:pt x="0" y="0"/>
                  </a:moveTo>
                  <a:cubicBezTo>
                    <a:pt x="0" y="0"/>
                    <a:pt x="83" y="119"/>
                    <a:pt x="262" y="286"/>
                  </a:cubicBezTo>
                  <a:cubicBezTo>
                    <a:pt x="441" y="464"/>
                    <a:pt x="703" y="679"/>
                    <a:pt x="1036" y="845"/>
                  </a:cubicBezTo>
                  <a:cubicBezTo>
                    <a:pt x="1369" y="1024"/>
                    <a:pt x="1703" y="1107"/>
                    <a:pt x="1941" y="1155"/>
                  </a:cubicBezTo>
                  <a:cubicBezTo>
                    <a:pt x="2191" y="1203"/>
                    <a:pt x="2346" y="1203"/>
                    <a:pt x="2346" y="1203"/>
                  </a:cubicBezTo>
                  <a:cubicBezTo>
                    <a:pt x="2346" y="1203"/>
                    <a:pt x="2203" y="1119"/>
                    <a:pt x="2000" y="1012"/>
                  </a:cubicBezTo>
                  <a:cubicBezTo>
                    <a:pt x="1786" y="893"/>
                    <a:pt x="1500" y="738"/>
                    <a:pt x="1179" y="572"/>
                  </a:cubicBezTo>
                  <a:cubicBezTo>
                    <a:pt x="857" y="417"/>
                    <a:pt x="572" y="274"/>
                    <a:pt x="357" y="167"/>
                  </a:cubicBezTo>
                  <a:cubicBezTo>
                    <a:pt x="131" y="6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54"/>
            <p:cNvSpPr/>
            <p:nvPr/>
          </p:nvSpPr>
          <p:spPr>
            <a:xfrm>
              <a:off x="3031325" y="1870650"/>
              <a:ext cx="31875" cy="9850"/>
            </a:xfrm>
            <a:custGeom>
              <a:avLst/>
              <a:gdLst/>
              <a:ahLst/>
              <a:cxnLst/>
              <a:rect l="l" t="t" r="r" b="b"/>
              <a:pathLst>
                <a:path w="1275" h="394" extrusionOk="0">
                  <a:moveTo>
                    <a:pt x="317" y="0"/>
                  </a:moveTo>
                  <a:cubicBezTo>
                    <a:pt x="130" y="0"/>
                    <a:pt x="0" y="34"/>
                    <a:pt x="0" y="34"/>
                  </a:cubicBezTo>
                  <a:cubicBezTo>
                    <a:pt x="0" y="34"/>
                    <a:pt x="250" y="248"/>
                    <a:pt x="596" y="344"/>
                  </a:cubicBezTo>
                  <a:cubicBezTo>
                    <a:pt x="738" y="382"/>
                    <a:pt x="876" y="393"/>
                    <a:pt x="989" y="393"/>
                  </a:cubicBezTo>
                  <a:cubicBezTo>
                    <a:pt x="1158" y="393"/>
                    <a:pt x="1274" y="368"/>
                    <a:pt x="1274" y="368"/>
                  </a:cubicBezTo>
                  <a:cubicBezTo>
                    <a:pt x="1274" y="368"/>
                    <a:pt x="1024" y="141"/>
                    <a:pt x="679" y="46"/>
                  </a:cubicBezTo>
                  <a:cubicBezTo>
                    <a:pt x="549" y="11"/>
                    <a:pt x="424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54"/>
            <p:cNvSpPr/>
            <p:nvPr/>
          </p:nvSpPr>
          <p:spPr>
            <a:xfrm>
              <a:off x="2880700" y="1859000"/>
              <a:ext cx="129800" cy="370900"/>
            </a:xfrm>
            <a:custGeom>
              <a:avLst/>
              <a:gdLst/>
              <a:ahLst/>
              <a:cxnLst/>
              <a:rect l="l" t="t" r="r" b="b"/>
              <a:pathLst>
                <a:path w="5192" h="14836" extrusionOk="0">
                  <a:moveTo>
                    <a:pt x="4978" y="0"/>
                  </a:moveTo>
                  <a:cubicBezTo>
                    <a:pt x="4978" y="0"/>
                    <a:pt x="5001" y="227"/>
                    <a:pt x="5013" y="643"/>
                  </a:cubicBezTo>
                  <a:cubicBezTo>
                    <a:pt x="5037" y="1048"/>
                    <a:pt x="5049" y="1643"/>
                    <a:pt x="5025" y="2369"/>
                  </a:cubicBezTo>
                  <a:cubicBezTo>
                    <a:pt x="5013" y="2727"/>
                    <a:pt x="5001" y="3131"/>
                    <a:pt x="4966" y="3560"/>
                  </a:cubicBezTo>
                  <a:cubicBezTo>
                    <a:pt x="4930" y="3977"/>
                    <a:pt x="4882" y="4441"/>
                    <a:pt x="4739" y="4882"/>
                  </a:cubicBezTo>
                  <a:cubicBezTo>
                    <a:pt x="4680" y="5108"/>
                    <a:pt x="4585" y="5322"/>
                    <a:pt x="4466" y="5536"/>
                  </a:cubicBezTo>
                  <a:cubicBezTo>
                    <a:pt x="4406" y="5656"/>
                    <a:pt x="4335" y="5775"/>
                    <a:pt x="4287" y="5906"/>
                  </a:cubicBezTo>
                  <a:cubicBezTo>
                    <a:pt x="4239" y="6048"/>
                    <a:pt x="4216" y="6203"/>
                    <a:pt x="4227" y="6346"/>
                  </a:cubicBezTo>
                  <a:cubicBezTo>
                    <a:pt x="4239" y="6632"/>
                    <a:pt x="4299" y="6882"/>
                    <a:pt x="4275" y="7120"/>
                  </a:cubicBezTo>
                  <a:cubicBezTo>
                    <a:pt x="4251" y="7370"/>
                    <a:pt x="4156" y="7620"/>
                    <a:pt x="4037" y="7858"/>
                  </a:cubicBezTo>
                  <a:cubicBezTo>
                    <a:pt x="3918" y="8096"/>
                    <a:pt x="3775" y="8323"/>
                    <a:pt x="3620" y="8549"/>
                  </a:cubicBezTo>
                  <a:cubicBezTo>
                    <a:pt x="3465" y="8763"/>
                    <a:pt x="3323" y="8989"/>
                    <a:pt x="3168" y="9204"/>
                  </a:cubicBezTo>
                  <a:cubicBezTo>
                    <a:pt x="2882" y="9644"/>
                    <a:pt x="2596" y="10061"/>
                    <a:pt x="2334" y="10478"/>
                  </a:cubicBezTo>
                  <a:cubicBezTo>
                    <a:pt x="1799" y="11287"/>
                    <a:pt x="1346" y="12037"/>
                    <a:pt x="1001" y="12680"/>
                  </a:cubicBezTo>
                  <a:cubicBezTo>
                    <a:pt x="656" y="13323"/>
                    <a:pt x="406" y="13871"/>
                    <a:pt x="239" y="14240"/>
                  </a:cubicBezTo>
                  <a:cubicBezTo>
                    <a:pt x="155" y="14430"/>
                    <a:pt x="108" y="14585"/>
                    <a:pt x="60" y="14680"/>
                  </a:cubicBezTo>
                  <a:cubicBezTo>
                    <a:pt x="25" y="14776"/>
                    <a:pt x="1" y="14835"/>
                    <a:pt x="1" y="14835"/>
                  </a:cubicBezTo>
                  <a:cubicBezTo>
                    <a:pt x="1" y="14835"/>
                    <a:pt x="25" y="14788"/>
                    <a:pt x="72" y="14680"/>
                  </a:cubicBezTo>
                  <a:cubicBezTo>
                    <a:pt x="120" y="14585"/>
                    <a:pt x="191" y="14442"/>
                    <a:pt x="286" y="14264"/>
                  </a:cubicBezTo>
                  <a:cubicBezTo>
                    <a:pt x="477" y="13895"/>
                    <a:pt x="751" y="13383"/>
                    <a:pt x="1132" y="12764"/>
                  </a:cubicBezTo>
                  <a:cubicBezTo>
                    <a:pt x="1513" y="12133"/>
                    <a:pt x="2001" y="11406"/>
                    <a:pt x="2549" y="10620"/>
                  </a:cubicBezTo>
                  <a:cubicBezTo>
                    <a:pt x="2822" y="10216"/>
                    <a:pt x="3120" y="9811"/>
                    <a:pt x="3418" y="9370"/>
                  </a:cubicBezTo>
                  <a:cubicBezTo>
                    <a:pt x="3561" y="9156"/>
                    <a:pt x="3715" y="8942"/>
                    <a:pt x="3870" y="8715"/>
                  </a:cubicBezTo>
                  <a:cubicBezTo>
                    <a:pt x="4025" y="8489"/>
                    <a:pt x="4180" y="8251"/>
                    <a:pt x="4311" y="7989"/>
                  </a:cubicBezTo>
                  <a:cubicBezTo>
                    <a:pt x="4442" y="7739"/>
                    <a:pt x="4549" y="7453"/>
                    <a:pt x="4573" y="7156"/>
                  </a:cubicBezTo>
                  <a:cubicBezTo>
                    <a:pt x="4585" y="7001"/>
                    <a:pt x="4585" y="6858"/>
                    <a:pt x="4561" y="6715"/>
                  </a:cubicBezTo>
                  <a:cubicBezTo>
                    <a:pt x="4549" y="6584"/>
                    <a:pt x="4525" y="6453"/>
                    <a:pt x="4525" y="6334"/>
                  </a:cubicBezTo>
                  <a:cubicBezTo>
                    <a:pt x="4513" y="6215"/>
                    <a:pt x="4525" y="6108"/>
                    <a:pt x="4561" y="6001"/>
                  </a:cubicBezTo>
                  <a:cubicBezTo>
                    <a:pt x="4597" y="5894"/>
                    <a:pt x="4656" y="5786"/>
                    <a:pt x="4704" y="5667"/>
                  </a:cubicBezTo>
                  <a:cubicBezTo>
                    <a:pt x="4823" y="5441"/>
                    <a:pt x="4930" y="5191"/>
                    <a:pt x="4989" y="4953"/>
                  </a:cubicBezTo>
                  <a:cubicBezTo>
                    <a:pt x="5120" y="4477"/>
                    <a:pt x="5156" y="4001"/>
                    <a:pt x="5168" y="3572"/>
                  </a:cubicBezTo>
                  <a:cubicBezTo>
                    <a:pt x="5192" y="3143"/>
                    <a:pt x="5192" y="2739"/>
                    <a:pt x="5180" y="2369"/>
                  </a:cubicBezTo>
                  <a:cubicBezTo>
                    <a:pt x="5168" y="1631"/>
                    <a:pt x="5108" y="1036"/>
                    <a:pt x="5061" y="631"/>
                  </a:cubicBezTo>
                  <a:cubicBezTo>
                    <a:pt x="5013" y="227"/>
                    <a:pt x="4978" y="0"/>
                    <a:pt x="4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54"/>
            <p:cNvSpPr/>
            <p:nvPr/>
          </p:nvSpPr>
          <p:spPr>
            <a:xfrm>
              <a:off x="2801825" y="1904775"/>
              <a:ext cx="199750" cy="79250"/>
            </a:xfrm>
            <a:custGeom>
              <a:avLst/>
              <a:gdLst/>
              <a:ahLst/>
              <a:cxnLst/>
              <a:rect l="l" t="t" r="r" b="b"/>
              <a:pathLst>
                <a:path w="7990" h="3170" extrusionOk="0">
                  <a:moveTo>
                    <a:pt x="6610" y="0"/>
                  </a:moveTo>
                  <a:cubicBezTo>
                    <a:pt x="6509" y="0"/>
                    <a:pt x="6417" y="33"/>
                    <a:pt x="6335" y="74"/>
                  </a:cubicBezTo>
                  <a:cubicBezTo>
                    <a:pt x="6168" y="169"/>
                    <a:pt x="6049" y="253"/>
                    <a:pt x="5894" y="348"/>
                  </a:cubicBezTo>
                  <a:cubicBezTo>
                    <a:pt x="5596" y="515"/>
                    <a:pt x="5287" y="657"/>
                    <a:pt x="4942" y="777"/>
                  </a:cubicBezTo>
                  <a:cubicBezTo>
                    <a:pt x="4596" y="896"/>
                    <a:pt x="4251" y="967"/>
                    <a:pt x="3918" y="1015"/>
                  </a:cubicBezTo>
                  <a:cubicBezTo>
                    <a:pt x="3584" y="1062"/>
                    <a:pt x="3251" y="1050"/>
                    <a:pt x="2906" y="1110"/>
                  </a:cubicBezTo>
                  <a:cubicBezTo>
                    <a:pt x="2739" y="1146"/>
                    <a:pt x="2572" y="1193"/>
                    <a:pt x="2429" y="1289"/>
                  </a:cubicBezTo>
                  <a:cubicBezTo>
                    <a:pt x="2287" y="1384"/>
                    <a:pt x="2179" y="1503"/>
                    <a:pt x="2084" y="1598"/>
                  </a:cubicBezTo>
                  <a:cubicBezTo>
                    <a:pt x="1989" y="1705"/>
                    <a:pt x="1882" y="1777"/>
                    <a:pt x="1775" y="1848"/>
                  </a:cubicBezTo>
                  <a:cubicBezTo>
                    <a:pt x="1667" y="1908"/>
                    <a:pt x="1560" y="1955"/>
                    <a:pt x="1453" y="1991"/>
                  </a:cubicBezTo>
                  <a:cubicBezTo>
                    <a:pt x="1286" y="2039"/>
                    <a:pt x="1125" y="2059"/>
                    <a:pt x="976" y="2059"/>
                  </a:cubicBezTo>
                  <a:cubicBezTo>
                    <a:pt x="724" y="2059"/>
                    <a:pt x="508" y="2003"/>
                    <a:pt x="358" y="1943"/>
                  </a:cubicBezTo>
                  <a:cubicBezTo>
                    <a:pt x="239" y="1896"/>
                    <a:pt x="143" y="1836"/>
                    <a:pt x="84" y="1800"/>
                  </a:cubicBezTo>
                  <a:cubicBezTo>
                    <a:pt x="24" y="1753"/>
                    <a:pt x="1" y="1729"/>
                    <a:pt x="1" y="1729"/>
                  </a:cubicBezTo>
                  <a:lnTo>
                    <a:pt x="1" y="1729"/>
                  </a:lnTo>
                  <a:cubicBezTo>
                    <a:pt x="1" y="1729"/>
                    <a:pt x="24" y="1765"/>
                    <a:pt x="72" y="1812"/>
                  </a:cubicBezTo>
                  <a:cubicBezTo>
                    <a:pt x="132" y="1860"/>
                    <a:pt x="215" y="1920"/>
                    <a:pt x="334" y="1991"/>
                  </a:cubicBezTo>
                  <a:cubicBezTo>
                    <a:pt x="513" y="2081"/>
                    <a:pt x="793" y="2184"/>
                    <a:pt x="1134" y="2184"/>
                  </a:cubicBezTo>
                  <a:cubicBezTo>
                    <a:pt x="1246" y="2184"/>
                    <a:pt x="1365" y="2172"/>
                    <a:pt x="1489" y="2146"/>
                  </a:cubicBezTo>
                  <a:cubicBezTo>
                    <a:pt x="1620" y="2110"/>
                    <a:pt x="1739" y="2062"/>
                    <a:pt x="1870" y="2003"/>
                  </a:cubicBezTo>
                  <a:cubicBezTo>
                    <a:pt x="1989" y="1943"/>
                    <a:pt x="2120" y="1860"/>
                    <a:pt x="2227" y="1753"/>
                  </a:cubicBezTo>
                  <a:cubicBezTo>
                    <a:pt x="2334" y="1658"/>
                    <a:pt x="2441" y="1550"/>
                    <a:pt x="2548" y="1491"/>
                  </a:cubicBezTo>
                  <a:cubicBezTo>
                    <a:pt x="2668" y="1419"/>
                    <a:pt x="2799" y="1384"/>
                    <a:pt x="2953" y="1360"/>
                  </a:cubicBezTo>
                  <a:cubicBezTo>
                    <a:pt x="3251" y="1324"/>
                    <a:pt x="3596" y="1348"/>
                    <a:pt x="3953" y="1312"/>
                  </a:cubicBezTo>
                  <a:cubicBezTo>
                    <a:pt x="4311" y="1265"/>
                    <a:pt x="4680" y="1193"/>
                    <a:pt x="5037" y="1062"/>
                  </a:cubicBezTo>
                  <a:cubicBezTo>
                    <a:pt x="5406" y="943"/>
                    <a:pt x="5739" y="788"/>
                    <a:pt x="6049" y="598"/>
                  </a:cubicBezTo>
                  <a:cubicBezTo>
                    <a:pt x="6204" y="503"/>
                    <a:pt x="6347" y="384"/>
                    <a:pt x="6466" y="312"/>
                  </a:cubicBezTo>
                  <a:cubicBezTo>
                    <a:pt x="6524" y="281"/>
                    <a:pt x="6570" y="265"/>
                    <a:pt x="6615" y="265"/>
                  </a:cubicBezTo>
                  <a:cubicBezTo>
                    <a:pt x="6671" y="265"/>
                    <a:pt x="6726" y="290"/>
                    <a:pt x="6799" y="336"/>
                  </a:cubicBezTo>
                  <a:cubicBezTo>
                    <a:pt x="7037" y="503"/>
                    <a:pt x="7240" y="717"/>
                    <a:pt x="7394" y="943"/>
                  </a:cubicBezTo>
                  <a:cubicBezTo>
                    <a:pt x="7549" y="1169"/>
                    <a:pt x="7644" y="1408"/>
                    <a:pt x="7728" y="1634"/>
                  </a:cubicBezTo>
                  <a:cubicBezTo>
                    <a:pt x="7882" y="2086"/>
                    <a:pt x="7906" y="2479"/>
                    <a:pt x="7930" y="2753"/>
                  </a:cubicBezTo>
                  <a:cubicBezTo>
                    <a:pt x="7930" y="2884"/>
                    <a:pt x="7930" y="2991"/>
                    <a:pt x="7930" y="3063"/>
                  </a:cubicBezTo>
                  <a:cubicBezTo>
                    <a:pt x="7930" y="3134"/>
                    <a:pt x="7930" y="3170"/>
                    <a:pt x="7930" y="3170"/>
                  </a:cubicBezTo>
                  <a:cubicBezTo>
                    <a:pt x="7930" y="3170"/>
                    <a:pt x="7930" y="3134"/>
                    <a:pt x="7942" y="3063"/>
                  </a:cubicBezTo>
                  <a:cubicBezTo>
                    <a:pt x="7954" y="2991"/>
                    <a:pt x="7966" y="2896"/>
                    <a:pt x="7978" y="2753"/>
                  </a:cubicBezTo>
                  <a:cubicBezTo>
                    <a:pt x="7990" y="2479"/>
                    <a:pt x="7990" y="2074"/>
                    <a:pt x="7871" y="1598"/>
                  </a:cubicBezTo>
                  <a:cubicBezTo>
                    <a:pt x="7811" y="1348"/>
                    <a:pt x="7716" y="1098"/>
                    <a:pt x="7573" y="836"/>
                  </a:cubicBezTo>
                  <a:cubicBezTo>
                    <a:pt x="7418" y="574"/>
                    <a:pt x="7216" y="324"/>
                    <a:pt x="6942" y="110"/>
                  </a:cubicBezTo>
                  <a:cubicBezTo>
                    <a:pt x="6870" y="62"/>
                    <a:pt x="6775" y="15"/>
                    <a:pt x="6656" y="3"/>
                  </a:cubicBezTo>
                  <a:cubicBezTo>
                    <a:pt x="6640" y="1"/>
                    <a:pt x="6625" y="0"/>
                    <a:pt x="66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54"/>
            <p:cNvSpPr/>
            <p:nvPr/>
          </p:nvSpPr>
          <p:spPr>
            <a:xfrm>
              <a:off x="2801225" y="1760775"/>
              <a:ext cx="127125" cy="190350"/>
            </a:xfrm>
            <a:custGeom>
              <a:avLst/>
              <a:gdLst/>
              <a:ahLst/>
              <a:cxnLst/>
              <a:rect l="l" t="t" r="r" b="b"/>
              <a:pathLst>
                <a:path w="5085" h="7614" extrusionOk="0">
                  <a:moveTo>
                    <a:pt x="5085" y="0"/>
                  </a:moveTo>
                  <a:cubicBezTo>
                    <a:pt x="5084" y="0"/>
                    <a:pt x="5061" y="24"/>
                    <a:pt x="5013" y="71"/>
                  </a:cubicBezTo>
                  <a:cubicBezTo>
                    <a:pt x="5001" y="107"/>
                    <a:pt x="4978" y="131"/>
                    <a:pt x="4942" y="167"/>
                  </a:cubicBezTo>
                  <a:cubicBezTo>
                    <a:pt x="4918" y="214"/>
                    <a:pt x="4882" y="262"/>
                    <a:pt x="4858" y="310"/>
                  </a:cubicBezTo>
                  <a:cubicBezTo>
                    <a:pt x="4728" y="524"/>
                    <a:pt x="4585" y="869"/>
                    <a:pt x="4489" y="1310"/>
                  </a:cubicBezTo>
                  <a:cubicBezTo>
                    <a:pt x="4382" y="1738"/>
                    <a:pt x="4323" y="2274"/>
                    <a:pt x="4132" y="2798"/>
                  </a:cubicBezTo>
                  <a:cubicBezTo>
                    <a:pt x="4037" y="3072"/>
                    <a:pt x="3906" y="3322"/>
                    <a:pt x="3715" y="3560"/>
                  </a:cubicBezTo>
                  <a:cubicBezTo>
                    <a:pt x="3525" y="3798"/>
                    <a:pt x="3287" y="4024"/>
                    <a:pt x="3061" y="4298"/>
                  </a:cubicBezTo>
                  <a:cubicBezTo>
                    <a:pt x="2953" y="4429"/>
                    <a:pt x="2858" y="4584"/>
                    <a:pt x="2775" y="4739"/>
                  </a:cubicBezTo>
                  <a:cubicBezTo>
                    <a:pt x="2692" y="4905"/>
                    <a:pt x="2644" y="5060"/>
                    <a:pt x="2596" y="5215"/>
                  </a:cubicBezTo>
                  <a:cubicBezTo>
                    <a:pt x="2501" y="5536"/>
                    <a:pt x="2430" y="5822"/>
                    <a:pt x="2311" y="6072"/>
                  </a:cubicBezTo>
                  <a:cubicBezTo>
                    <a:pt x="2061" y="6572"/>
                    <a:pt x="1680" y="6929"/>
                    <a:pt x="1322" y="7168"/>
                  </a:cubicBezTo>
                  <a:cubicBezTo>
                    <a:pt x="965" y="7394"/>
                    <a:pt x="620" y="7513"/>
                    <a:pt x="382" y="7560"/>
                  </a:cubicBezTo>
                  <a:cubicBezTo>
                    <a:pt x="263" y="7584"/>
                    <a:pt x="167" y="7596"/>
                    <a:pt x="96" y="7596"/>
                  </a:cubicBezTo>
                  <a:cubicBezTo>
                    <a:pt x="36" y="7608"/>
                    <a:pt x="1" y="7608"/>
                    <a:pt x="1" y="7608"/>
                  </a:cubicBezTo>
                  <a:lnTo>
                    <a:pt x="96" y="7608"/>
                  </a:lnTo>
                  <a:cubicBezTo>
                    <a:pt x="120" y="7612"/>
                    <a:pt x="146" y="7613"/>
                    <a:pt x="175" y="7613"/>
                  </a:cubicBezTo>
                  <a:cubicBezTo>
                    <a:pt x="234" y="7613"/>
                    <a:pt x="302" y="7608"/>
                    <a:pt x="382" y="7608"/>
                  </a:cubicBezTo>
                  <a:cubicBezTo>
                    <a:pt x="632" y="7584"/>
                    <a:pt x="1001" y="7513"/>
                    <a:pt x="1406" y="7299"/>
                  </a:cubicBezTo>
                  <a:cubicBezTo>
                    <a:pt x="1799" y="7084"/>
                    <a:pt x="2239" y="6727"/>
                    <a:pt x="2537" y="6191"/>
                  </a:cubicBezTo>
                  <a:cubicBezTo>
                    <a:pt x="2692" y="5917"/>
                    <a:pt x="2775" y="5596"/>
                    <a:pt x="2870" y="5310"/>
                  </a:cubicBezTo>
                  <a:cubicBezTo>
                    <a:pt x="2918" y="5155"/>
                    <a:pt x="2977" y="5013"/>
                    <a:pt x="3049" y="4882"/>
                  </a:cubicBezTo>
                  <a:cubicBezTo>
                    <a:pt x="3120" y="4739"/>
                    <a:pt x="3204" y="4620"/>
                    <a:pt x="3311" y="4489"/>
                  </a:cubicBezTo>
                  <a:cubicBezTo>
                    <a:pt x="3513" y="4239"/>
                    <a:pt x="3751" y="4012"/>
                    <a:pt x="3954" y="3739"/>
                  </a:cubicBezTo>
                  <a:cubicBezTo>
                    <a:pt x="4156" y="3477"/>
                    <a:pt x="4299" y="3167"/>
                    <a:pt x="4382" y="2881"/>
                  </a:cubicBezTo>
                  <a:cubicBezTo>
                    <a:pt x="4549" y="2298"/>
                    <a:pt x="4573" y="1762"/>
                    <a:pt x="4644" y="1334"/>
                  </a:cubicBezTo>
                  <a:cubicBezTo>
                    <a:pt x="4692" y="905"/>
                    <a:pt x="4799" y="560"/>
                    <a:pt x="4894" y="333"/>
                  </a:cubicBezTo>
                  <a:cubicBezTo>
                    <a:pt x="4918" y="274"/>
                    <a:pt x="4942" y="226"/>
                    <a:pt x="4966" y="191"/>
                  </a:cubicBezTo>
                  <a:cubicBezTo>
                    <a:pt x="4989" y="143"/>
                    <a:pt x="5013" y="107"/>
                    <a:pt x="5025" y="83"/>
                  </a:cubicBezTo>
                  <a:cubicBezTo>
                    <a:pt x="5061" y="24"/>
                    <a:pt x="5084" y="0"/>
                    <a:pt x="50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54"/>
            <p:cNvSpPr/>
            <p:nvPr/>
          </p:nvSpPr>
          <p:spPr>
            <a:xfrm>
              <a:off x="3420050" y="2074800"/>
              <a:ext cx="91700" cy="67275"/>
            </a:xfrm>
            <a:custGeom>
              <a:avLst/>
              <a:gdLst/>
              <a:ahLst/>
              <a:cxnLst/>
              <a:rect l="l" t="t" r="r" b="b"/>
              <a:pathLst>
                <a:path w="3668" h="2691" extrusionOk="0">
                  <a:moveTo>
                    <a:pt x="1" y="0"/>
                  </a:moveTo>
                  <a:cubicBezTo>
                    <a:pt x="1" y="0"/>
                    <a:pt x="48" y="48"/>
                    <a:pt x="132" y="131"/>
                  </a:cubicBezTo>
                  <a:cubicBezTo>
                    <a:pt x="227" y="202"/>
                    <a:pt x="358" y="310"/>
                    <a:pt x="537" y="429"/>
                  </a:cubicBezTo>
                  <a:cubicBezTo>
                    <a:pt x="870" y="679"/>
                    <a:pt x="1394" y="941"/>
                    <a:pt x="1870" y="1310"/>
                  </a:cubicBezTo>
                  <a:cubicBezTo>
                    <a:pt x="2108" y="1488"/>
                    <a:pt x="2311" y="1691"/>
                    <a:pt x="2501" y="1893"/>
                  </a:cubicBezTo>
                  <a:cubicBezTo>
                    <a:pt x="2692" y="2084"/>
                    <a:pt x="2882" y="2262"/>
                    <a:pt x="3049" y="2393"/>
                  </a:cubicBezTo>
                  <a:cubicBezTo>
                    <a:pt x="3227" y="2524"/>
                    <a:pt x="3382" y="2596"/>
                    <a:pt x="3489" y="2643"/>
                  </a:cubicBezTo>
                  <a:cubicBezTo>
                    <a:pt x="3549" y="2667"/>
                    <a:pt x="3597" y="2667"/>
                    <a:pt x="3620" y="2679"/>
                  </a:cubicBezTo>
                  <a:cubicBezTo>
                    <a:pt x="3656" y="2691"/>
                    <a:pt x="3668" y="2691"/>
                    <a:pt x="3668" y="2691"/>
                  </a:cubicBezTo>
                  <a:cubicBezTo>
                    <a:pt x="3668" y="2691"/>
                    <a:pt x="3656" y="2679"/>
                    <a:pt x="3632" y="2667"/>
                  </a:cubicBezTo>
                  <a:cubicBezTo>
                    <a:pt x="3597" y="2655"/>
                    <a:pt x="3561" y="2631"/>
                    <a:pt x="3513" y="2596"/>
                  </a:cubicBezTo>
                  <a:cubicBezTo>
                    <a:pt x="3418" y="2536"/>
                    <a:pt x="3287" y="2429"/>
                    <a:pt x="3156" y="2274"/>
                  </a:cubicBezTo>
                  <a:cubicBezTo>
                    <a:pt x="3013" y="2131"/>
                    <a:pt x="2870" y="1941"/>
                    <a:pt x="2704" y="1715"/>
                  </a:cubicBezTo>
                  <a:cubicBezTo>
                    <a:pt x="2537" y="1500"/>
                    <a:pt x="2323" y="1262"/>
                    <a:pt x="2061" y="1060"/>
                  </a:cubicBezTo>
                  <a:cubicBezTo>
                    <a:pt x="1799" y="857"/>
                    <a:pt x="1525" y="714"/>
                    <a:pt x="1275" y="595"/>
                  </a:cubicBezTo>
                  <a:cubicBezTo>
                    <a:pt x="1025" y="476"/>
                    <a:pt x="799" y="381"/>
                    <a:pt x="608" y="298"/>
                  </a:cubicBezTo>
                  <a:cubicBezTo>
                    <a:pt x="418" y="214"/>
                    <a:pt x="263" y="143"/>
                    <a:pt x="156" y="83"/>
                  </a:cubicBezTo>
                  <a:cubicBezTo>
                    <a:pt x="6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54"/>
            <p:cNvSpPr/>
            <p:nvPr/>
          </p:nvSpPr>
          <p:spPr>
            <a:xfrm>
              <a:off x="3517975" y="2057525"/>
              <a:ext cx="8375" cy="43175"/>
            </a:xfrm>
            <a:custGeom>
              <a:avLst/>
              <a:gdLst/>
              <a:ahLst/>
              <a:cxnLst/>
              <a:rect l="l" t="t" r="r" b="b"/>
              <a:pathLst>
                <a:path w="335" h="1727" extrusionOk="0">
                  <a:moveTo>
                    <a:pt x="37" y="1"/>
                  </a:moveTo>
                  <a:cubicBezTo>
                    <a:pt x="37" y="1"/>
                    <a:pt x="25" y="96"/>
                    <a:pt x="25" y="262"/>
                  </a:cubicBezTo>
                  <a:cubicBezTo>
                    <a:pt x="13" y="417"/>
                    <a:pt x="1" y="632"/>
                    <a:pt x="13" y="870"/>
                  </a:cubicBezTo>
                  <a:cubicBezTo>
                    <a:pt x="25" y="1096"/>
                    <a:pt x="72" y="1322"/>
                    <a:pt x="132" y="1477"/>
                  </a:cubicBezTo>
                  <a:cubicBezTo>
                    <a:pt x="191" y="1632"/>
                    <a:pt x="263" y="1727"/>
                    <a:pt x="263" y="1727"/>
                  </a:cubicBezTo>
                  <a:cubicBezTo>
                    <a:pt x="263" y="1727"/>
                    <a:pt x="275" y="1620"/>
                    <a:pt x="287" y="1465"/>
                  </a:cubicBezTo>
                  <a:cubicBezTo>
                    <a:pt x="311" y="1298"/>
                    <a:pt x="334" y="1096"/>
                    <a:pt x="322" y="846"/>
                  </a:cubicBezTo>
                  <a:cubicBezTo>
                    <a:pt x="311" y="596"/>
                    <a:pt x="239" y="382"/>
                    <a:pt x="168" y="227"/>
                  </a:cubicBezTo>
                  <a:cubicBezTo>
                    <a:pt x="108" y="84"/>
                    <a:pt x="37" y="1"/>
                    <a:pt x="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54"/>
            <p:cNvSpPr/>
            <p:nvPr/>
          </p:nvSpPr>
          <p:spPr>
            <a:xfrm>
              <a:off x="2591975" y="2003925"/>
              <a:ext cx="176250" cy="452775"/>
            </a:xfrm>
            <a:custGeom>
              <a:avLst/>
              <a:gdLst/>
              <a:ahLst/>
              <a:cxnLst/>
              <a:rect l="l" t="t" r="r" b="b"/>
              <a:pathLst>
                <a:path w="7050" h="18111" extrusionOk="0">
                  <a:moveTo>
                    <a:pt x="3319" y="1"/>
                  </a:moveTo>
                  <a:cubicBezTo>
                    <a:pt x="3210" y="1"/>
                    <a:pt x="2873" y="1444"/>
                    <a:pt x="2792" y="1444"/>
                  </a:cubicBezTo>
                  <a:cubicBezTo>
                    <a:pt x="2790" y="1444"/>
                    <a:pt x="2788" y="1444"/>
                    <a:pt x="2787" y="1442"/>
                  </a:cubicBezTo>
                  <a:cubicBezTo>
                    <a:pt x="2644" y="2085"/>
                    <a:pt x="2501" y="2728"/>
                    <a:pt x="2346" y="3383"/>
                  </a:cubicBezTo>
                  <a:cubicBezTo>
                    <a:pt x="2037" y="4728"/>
                    <a:pt x="1822" y="6062"/>
                    <a:pt x="1322" y="7228"/>
                  </a:cubicBezTo>
                  <a:cubicBezTo>
                    <a:pt x="1203" y="7526"/>
                    <a:pt x="1060" y="7800"/>
                    <a:pt x="894" y="8062"/>
                  </a:cubicBezTo>
                  <a:cubicBezTo>
                    <a:pt x="810" y="8193"/>
                    <a:pt x="715" y="8312"/>
                    <a:pt x="620" y="8443"/>
                  </a:cubicBezTo>
                  <a:cubicBezTo>
                    <a:pt x="525" y="8562"/>
                    <a:pt x="429" y="8693"/>
                    <a:pt x="346" y="8836"/>
                  </a:cubicBezTo>
                  <a:cubicBezTo>
                    <a:pt x="263" y="8979"/>
                    <a:pt x="179" y="9133"/>
                    <a:pt x="144" y="9312"/>
                  </a:cubicBezTo>
                  <a:cubicBezTo>
                    <a:pt x="108" y="9479"/>
                    <a:pt x="132" y="9669"/>
                    <a:pt x="167" y="9824"/>
                  </a:cubicBezTo>
                  <a:cubicBezTo>
                    <a:pt x="215" y="9979"/>
                    <a:pt x="263" y="10122"/>
                    <a:pt x="274" y="10253"/>
                  </a:cubicBezTo>
                  <a:cubicBezTo>
                    <a:pt x="298" y="10384"/>
                    <a:pt x="286" y="10515"/>
                    <a:pt x="274" y="10657"/>
                  </a:cubicBezTo>
                  <a:cubicBezTo>
                    <a:pt x="227" y="10931"/>
                    <a:pt x="132" y="11217"/>
                    <a:pt x="84" y="11515"/>
                  </a:cubicBezTo>
                  <a:cubicBezTo>
                    <a:pt x="36" y="11812"/>
                    <a:pt x="13" y="12098"/>
                    <a:pt x="13" y="12384"/>
                  </a:cubicBezTo>
                  <a:cubicBezTo>
                    <a:pt x="1" y="12967"/>
                    <a:pt x="48" y="13515"/>
                    <a:pt x="96" y="14039"/>
                  </a:cubicBezTo>
                  <a:cubicBezTo>
                    <a:pt x="120" y="14301"/>
                    <a:pt x="144" y="14563"/>
                    <a:pt x="191" y="14825"/>
                  </a:cubicBezTo>
                  <a:cubicBezTo>
                    <a:pt x="239" y="15087"/>
                    <a:pt x="334" y="15349"/>
                    <a:pt x="489" y="15551"/>
                  </a:cubicBezTo>
                  <a:cubicBezTo>
                    <a:pt x="644" y="15765"/>
                    <a:pt x="822" y="15920"/>
                    <a:pt x="965" y="16111"/>
                  </a:cubicBezTo>
                  <a:cubicBezTo>
                    <a:pt x="1108" y="16289"/>
                    <a:pt x="1263" y="16468"/>
                    <a:pt x="1441" y="16622"/>
                  </a:cubicBezTo>
                  <a:cubicBezTo>
                    <a:pt x="1798" y="16920"/>
                    <a:pt x="2203" y="17111"/>
                    <a:pt x="2584" y="17242"/>
                  </a:cubicBezTo>
                  <a:cubicBezTo>
                    <a:pt x="2977" y="17384"/>
                    <a:pt x="3346" y="17492"/>
                    <a:pt x="3692" y="17575"/>
                  </a:cubicBezTo>
                  <a:cubicBezTo>
                    <a:pt x="4382" y="17765"/>
                    <a:pt x="4989" y="17873"/>
                    <a:pt x="5489" y="17944"/>
                  </a:cubicBezTo>
                  <a:cubicBezTo>
                    <a:pt x="5989" y="18027"/>
                    <a:pt x="6382" y="18063"/>
                    <a:pt x="6644" y="18075"/>
                  </a:cubicBezTo>
                  <a:cubicBezTo>
                    <a:pt x="6906" y="18099"/>
                    <a:pt x="7049" y="18111"/>
                    <a:pt x="7049" y="18111"/>
                  </a:cubicBezTo>
                  <a:cubicBezTo>
                    <a:pt x="7049" y="18111"/>
                    <a:pt x="6906" y="18099"/>
                    <a:pt x="6644" y="18063"/>
                  </a:cubicBezTo>
                  <a:cubicBezTo>
                    <a:pt x="6382" y="18039"/>
                    <a:pt x="5989" y="17992"/>
                    <a:pt x="5501" y="17896"/>
                  </a:cubicBezTo>
                  <a:cubicBezTo>
                    <a:pt x="5001" y="17813"/>
                    <a:pt x="4406" y="17682"/>
                    <a:pt x="3715" y="17480"/>
                  </a:cubicBezTo>
                  <a:cubicBezTo>
                    <a:pt x="3370" y="17384"/>
                    <a:pt x="3001" y="17277"/>
                    <a:pt x="2632" y="17134"/>
                  </a:cubicBezTo>
                  <a:cubicBezTo>
                    <a:pt x="2263" y="16980"/>
                    <a:pt x="1870" y="16801"/>
                    <a:pt x="1548" y="16503"/>
                  </a:cubicBezTo>
                  <a:cubicBezTo>
                    <a:pt x="1382" y="16361"/>
                    <a:pt x="1239" y="16182"/>
                    <a:pt x="1096" y="16003"/>
                  </a:cubicBezTo>
                  <a:cubicBezTo>
                    <a:pt x="953" y="15813"/>
                    <a:pt x="775" y="15634"/>
                    <a:pt x="644" y="15444"/>
                  </a:cubicBezTo>
                  <a:cubicBezTo>
                    <a:pt x="370" y="15075"/>
                    <a:pt x="358" y="14551"/>
                    <a:pt x="310" y="14027"/>
                  </a:cubicBezTo>
                  <a:cubicBezTo>
                    <a:pt x="263" y="13491"/>
                    <a:pt x="227" y="12955"/>
                    <a:pt x="251" y="12396"/>
                  </a:cubicBezTo>
                  <a:cubicBezTo>
                    <a:pt x="263" y="12122"/>
                    <a:pt x="286" y="11836"/>
                    <a:pt x="334" y="11562"/>
                  </a:cubicBezTo>
                  <a:cubicBezTo>
                    <a:pt x="382" y="11277"/>
                    <a:pt x="477" y="11015"/>
                    <a:pt x="525" y="10693"/>
                  </a:cubicBezTo>
                  <a:cubicBezTo>
                    <a:pt x="548" y="10538"/>
                    <a:pt x="560" y="10384"/>
                    <a:pt x="536" y="10217"/>
                  </a:cubicBezTo>
                  <a:cubicBezTo>
                    <a:pt x="513" y="10050"/>
                    <a:pt x="465" y="9895"/>
                    <a:pt x="429" y="9753"/>
                  </a:cubicBezTo>
                  <a:cubicBezTo>
                    <a:pt x="394" y="9622"/>
                    <a:pt x="382" y="9491"/>
                    <a:pt x="417" y="9360"/>
                  </a:cubicBezTo>
                  <a:cubicBezTo>
                    <a:pt x="441" y="9229"/>
                    <a:pt x="501" y="9110"/>
                    <a:pt x="584" y="8979"/>
                  </a:cubicBezTo>
                  <a:cubicBezTo>
                    <a:pt x="655" y="8860"/>
                    <a:pt x="751" y="8741"/>
                    <a:pt x="846" y="8610"/>
                  </a:cubicBezTo>
                  <a:cubicBezTo>
                    <a:pt x="941" y="8491"/>
                    <a:pt x="1048" y="8360"/>
                    <a:pt x="1132" y="8217"/>
                  </a:cubicBezTo>
                  <a:cubicBezTo>
                    <a:pt x="1310" y="7943"/>
                    <a:pt x="1465" y="7657"/>
                    <a:pt x="1596" y="7348"/>
                  </a:cubicBezTo>
                  <a:cubicBezTo>
                    <a:pt x="1858" y="6740"/>
                    <a:pt x="2049" y="6097"/>
                    <a:pt x="2203" y="5443"/>
                  </a:cubicBezTo>
                  <a:cubicBezTo>
                    <a:pt x="2358" y="4788"/>
                    <a:pt x="2501" y="4121"/>
                    <a:pt x="2656" y="3454"/>
                  </a:cubicBezTo>
                  <a:cubicBezTo>
                    <a:pt x="2787" y="2823"/>
                    <a:pt x="3192" y="609"/>
                    <a:pt x="3322" y="1"/>
                  </a:cubicBezTo>
                  <a:cubicBezTo>
                    <a:pt x="3321" y="1"/>
                    <a:pt x="3320" y="1"/>
                    <a:pt x="3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54"/>
            <p:cNvSpPr/>
            <p:nvPr/>
          </p:nvSpPr>
          <p:spPr>
            <a:xfrm>
              <a:off x="2625025" y="2245650"/>
              <a:ext cx="111925" cy="22525"/>
            </a:xfrm>
            <a:custGeom>
              <a:avLst/>
              <a:gdLst/>
              <a:ahLst/>
              <a:cxnLst/>
              <a:rect l="l" t="t" r="r" b="b"/>
              <a:pathLst>
                <a:path w="4477" h="901" extrusionOk="0">
                  <a:moveTo>
                    <a:pt x="0" y="0"/>
                  </a:moveTo>
                  <a:cubicBezTo>
                    <a:pt x="0" y="0"/>
                    <a:pt x="48" y="36"/>
                    <a:pt x="155" y="96"/>
                  </a:cubicBezTo>
                  <a:cubicBezTo>
                    <a:pt x="250" y="155"/>
                    <a:pt x="405" y="238"/>
                    <a:pt x="607" y="310"/>
                  </a:cubicBezTo>
                  <a:cubicBezTo>
                    <a:pt x="810" y="381"/>
                    <a:pt x="1072" y="441"/>
                    <a:pt x="1358" y="453"/>
                  </a:cubicBezTo>
                  <a:cubicBezTo>
                    <a:pt x="1643" y="465"/>
                    <a:pt x="1941" y="453"/>
                    <a:pt x="2251" y="477"/>
                  </a:cubicBezTo>
                  <a:cubicBezTo>
                    <a:pt x="2548" y="488"/>
                    <a:pt x="2822" y="560"/>
                    <a:pt x="3084" y="643"/>
                  </a:cubicBezTo>
                  <a:cubicBezTo>
                    <a:pt x="3334" y="738"/>
                    <a:pt x="3584" y="822"/>
                    <a:pt x="3786" y="869"/>
                  </a:cubicBezTo>
                  <a:cubicBezTo>
                    <a:pt x="3922" y="892"/>
                    <a:pt x="4044" y="900"/>
                    <a:pt x="4145" y="900"/>
                  </a:cubicBezTo>
                  <a:cubicBezTo>
                    <a:pt x="4203" y="900"/>
                    <a:pt x="4255" y="898"/>
                    <a:pt x="4298" y="893"/>
                  </a:cubicBezTo>
                  <a:cubicBezTo>
                    <a:pt x="4358" y="881"/>
                    <a:pt x="4406" y="869"/>
                    <a:pt x="4441" y="858"/>
                  </a:cubicBezTo>
                  <a:cubicBezTo>
                    <a:pt x="4465" y="858"/>
                    <a:pt x="4477" y="846"/>
                    <a:pt x="4477" y="846"/>
                  </a:cubicBezTo>
                  <a:lnTo>
                    <a:pt x="4298" y="846"/>
                  </a:lnTo>
                  <a:cubicBezTo>
                    <a:pt x="4191" y="834"/>
                    <a:pt x="4025" y="798"/>
                    <a:pt x="3834" y="715"/>
                  </a:cubicBezTo>
                  <a:cubicBezTo>
                    <a:pt x="3644" y="643"/>
                    <a:pt x="3429" y="524"/>
                    <a:pt x="3179" y="405"/>
                  </a:cubicBezTo>
                  <a:cubicBezTo>
                    <a:pt x="3048" y="346"/>
                    <a:pt x="2905" y="286"/>
                    <a:pt x="2751" y="250"/>
                  </a:cubicBezTo>
                  <a:cubicBezTo>
                    <a:pt x="2596" y="203"/>
                    <a:pt x="2429" y="179"/>
                    <a:pt x="2262" y="167"/>
                  </a:cubicBezTo>
                  <a:cubicBezTo>
                    <a:pt x="2182" y="161"/>
                    <a:pt x="2104" y="159"/>
                    <a:pt x="2028" y="159"/>
                  </a:cubicBezTo>
                  <a:cubicBezTo>
                    <a:pt x="1787" y="159"/>
                    <a:pt x="1566" y="182"/>
                    <a:pt x="1358" y="191"/>
                  </a:cubicBezTo>
                  <a:cubicBezTo>
                    <a:pt x="1284" y="194"/>
                    <a:pt x="1213" y="195"/>
                    <a:pt x="1145" y="195"/>
                  </a:cubicBezTo>
                  <a:cubicBezTo>
                    <a:pt x="959" y="195"/>
                    <a:pt x="791" y="184"/>
                    <a:pt x="643" y="167"/>
                  </a:cubicBezTo>
                  <a:cubicBezTo>
                    <a:pt x="441" y="131"/>
                    <a:pt x="286" y="84"/>
                    <a:pt x="167" y="48"/>
                  </a:cubicBezTo>
                  <a:cubicBezTo>
                    <a:pt x="60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54"/>
            <p:cNvSpPr/>
            <p:nvPr/>
          </p:nvSpPr>
          <p:spPr>
            <a:xfrm>
              <a:off x="2691400" y="2264700"/>
              <a:ext cx="127125" cy="193200"/>
            </a:xfrm>
            <a:custGeom>
              <a:avLst/>
              <a:gdLst/>
              <a:ahLst/>
              <a:cxnLst/>
              <a:rect l="l" t="t" r="r" b="b"/>
              <a:pathLst>
                <a:path w="5085" h="7728" extrusionOk="0">
                  <a:moveTo>
                    <a:pt x="1608" y="0"/>
                  </a:moveTo>
                  <a:cubicBezTo>
                    <a:pt x="1608" y="0"/>
                    <a:pt x="1500" y="143"/>
                    <a:pt x="1322" y="393"/>
                  </a:cubicBezTo>
                  <a:cubicBezTo>
                    <a:pt x="1155" y="643"/>
                    <a:pt x="893" y="1012"/>
                    <a:pt x="655" y="1512"/>
                  </a:cubicBezTo>
                  <a:cubicBezTo>
                    <a:pt x="536" y="1774"/>
                    <a:pt x="417" y="2060"/>
                    <a:pt x="358" y="2382"/>
                  </a:cubicBezTo>
                  <a:cubicBezTo>
                    <a:pt x="322" y="2548"/>
                    <a:pt x="310" y="2727"/>
                    <a:pt x="298" y="2905"/>
                  </a:cubicBezTo>
                  <a:cubicBezTo>
                    <a:pt x="298" y="3084"/>
                    <a:pt x="298" y="3263"/>
                    <a:pt x="298" y="3429"/>
                  </a:cubicBezTo>
                  <a:cubicBezTo>
                    <a:pt x="298" y="3786"/>
                    <a:pt x="215" y="4132"/>
                    <a:pt x="119" y="4525"/>
                  </a:cubicBezTo>
                  <a:cubicBezTo>
                    <a:pt x="72" y="4727"/>
                    <a:pt x="36" y="4929"/>
                    <a:pt x="12" y="5144"/>
                  </a:cubicBezTo>
                  <a:cubicBezTo>
                    <a:pt x="0" y="5358"/>
                    <a:pt x="12" y="5596"/>
                    <a:pt x="72" y="5810"/>
                  </a:cubicBezTo>
                  <a:cubicBezTo>
                    <a:pt x="203" y="6263"/>
                    <a:pt x="488" y="6620"/>
                    <a:pt x="810" y="6882"/>
                  </a:cubicBezTo>
                  <a:cubicBezTo>
                    <a:pt x="1120" y="7144"/>
                    <a:pt x="1477" y="7334"/>
                    <a:pt x="1822" y="7477"/>
                  </a:cubicBezTo>
                  <a:cubicBezTo>
                    <a:pt x="2001" y="7549"/>
                    <a:pt x="2167" y="7608"/>
                    <a:pt x="2346" y="7644"/>
                  </a:cubicBezTo>
                  <a:cubicBezTo>
                    <a:pt x="2513" y="7692"/>
                    <a:pt x="2691" y="7727"/>
                    <a:pt x="2858" y="7727"/>
                  </a:cubicBezTo>
                  <a:cubicBezTo>
                    <a:pt x="3203" y="7715"/>
                    <a:pt x="3513" y="7632"/>
                    <a:pt x="3775" y="7561"/>
                  </a:cubicBezTo>
                  <a:cubicBezTo>
                    <a:pt x="4037" y="7477"/>
                    <a:pt x="4275" y="7406"/>
                    <a:pt x="4477" y="7299"/>
                  </a:cubicBezTo>
                  <a:cubicBezTo>
                    <a:pt x="4679" y="7204"/>
                    <a:pt x="4834" y="7073"/>
                    <a:pt x="4930" y="6942"/>
                  </a:cubicBezTo>
                  <a:cubicBezTo>
                    <a:pt x="5013" y="6811"/>
                    <a:pt x="5060" y="6692"/>
                    <a:pt x="5072" y="6620"/>
                  </a:cubicBezTo>
                  <a:cubicBezTo>
                    <a:pt x="5084" y="6537"/>
                    <a:pt x="5072" y="6489"/>
                    <a:pt x="5072" y="6489"/>
                  </a:cubicBezTo>
                  <a:cubicBezTo>
                    <a:pt x="5072" y="6489"/>
                    <a:pt x="5072" y="6537"/>
                    <a:pt x="5049" y="6608"/>
                  </a:cubicBezTo>
                  <a:cubicBezTo>
                    <a:pt x="5037" y="6692"/>
                    <a:pt x="4989" y="6799"/>
                    <a:pt x="4882" y="6918"/>
                  </a:cubicBezTo>
                  <a:cubicBezTo>
                    <a:pt x="4787" y="7025"/>
                    <a:pt x="4632" y="7132"/>
                    <a:pt x="4441" y="7215"/>
                  </a:cubicBezTo>
                  <a:cubicBezTo>
                    <a:pt x="4239" y="7299"/>
                    <a:pt x="4001" y="7346"/>
                    <a:pt x="3727" y="7406"/>
                  </a:cubicBezTo>
                  <a:cubicBezTo>
                    <a:pt x="3488" y="7460"/>
                    <a:pt x="3229" y="7515"/>
                    <a:pt x="2950" y="7515"/>
                  </a:cubicBezTo>
                  <a:cubicBezTo>
                    <a:pt x="2923" y="7515"/>
                    <a:pt x="2897" y="7514"/>
                    <a:pt x="2870" y="7513"/>
                  </a:cubicBezTo>
                  <a:cubicBezTo>
                    <a:pt x="2572" y="7501"/>
                    <a:pt x="2251" y="7382"/>
                    <a:pt x="1929" y="7239"/>
                  </a:cubicBezTo>
                  <a:cubicBezTo>
                    <a:pt x="1608" y="7096"/>
                    <a:pt x="1274" y="6906"/>
                    <a:pt x="1000" y="6656"/>
                  </a:cubicBezTo>
                  <a:cubicBezTo>
                    <a:pt x="715" y="6406"/>
                    <a:pt x="477" y="6096"/>
                    <a:pt x="369" y="5727"/>
                  </a:cubicBezTo>
                  <a:cubicBezTo>
                    <a:pt x="262" y="5358"/>
                    <a:pt x="334" y="4977"/>
                    <a:pt x="405" y="4596"/>
                  </a:cubicBezTo>
                  <a:cubicBezTo>
                    <a:pt x="453" y="4406"/>
                    <a:pt x="488" y="4203"/>
                    <a:pt x="524" y="4013"/>
                  </a:cubicBezTo>
                  <a:cubicBezTo>
                    <a:pt x="548" y="3822"/>
                    <a:pt x="560" y="3620"/>
                    <a:pt x="560" y="3429"/>
                  </a:cubicBezTo>
                  <a:cubicBezTo>
                    <a:pt x="548" y="3251"/>
                    <a:pt x="548" y="3072"/>
                    <a:pt x="536" y="2905"/>
                  </a:cubicBezTo>
                  <a:cubicBezTo>
                    <a:pt x="536" y="2739"/>
                    <a:pt x="548" y="2572"/>
                    <a:pt x="572" y="2417"/>
                  </a:cubicBezTo>
                  <a:cubicBezTo>
                    <a:pt x="608" y="2108"/>
                    <a:pt x="691" y="1834"/>
                    <a:pt x="786" y="1572"/>
                  </a:cubicBezTo>
                  <a:cubicBezTo>
                    <a:pt x="989" y="1072"/>
                    <a:pt x="1215" y="679"/>
                    <a:pt x="1370" y="417"/>
                  </a:cubicBezTo>
                  <a:cubicBezTo>
                    <a:pt x="1524" y="155"/>
                    <a:pt x="1608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54"/>
            <p:cNvSpPr/>
            <p:nvPr/>
          </p:nvSpPr>
          <p:spPr>
            <a:xfrm>
              <a:off x="2722350" y="2216075"/>
              <a:ext cx="166725" cy="64125"/>
            </a:xfrm>
            <a:custGeom>
              <a:avLst/>
              <a:gdLst/>
              <a:ahLst/>
              <a:cxnLst/>
              <a:rect l="l" t="t" r="r" b="b"/>
              <a:pathLst>
                <a:path w="6669" h="2565" extrusionOk="0">
                  <a:moveTo>
                    <a:pt x="5560" y="0"/>
                  </a:moveTo>
                  <a:cubicBezTo>
                    <a:pt x="5525" y="0"/>
                    <a:pt x="5489" y="2"/>
                    <a:pt x="5454" y="5"/>
                  </a:cubicBezTo>
                  <a:cubicBezTo>
                    <a:pt x="5156" y="28"/>
                    <a:pt x="4870" y="124"/>
                    <a:pt x="4584" y="207"/>
                  </a:cubicBezTo>
                  <a:cubicBezTo>
                    <a:pt x="4311" y="290"/>
                    <a:pt x="4013" y="386"/>
                    <a:pt x="3715" y="445"/>
                  </a:cubicBezTo>
                  <a:cubicBezTo>
                    <a:pt x="3418" y="517"/>
                    <a:pt x="3132" y="564"/>
                    <a:pt x="2846" y="576"/>
                  </a:cubicBezTo>
                  <a:cubicBezTo>
                    <a:pt x="2560" y="588"/>
                    <a:pt x="2263" y="588"/>
                    <a:pt x="1977" y="636"/>
                  </a:cubicBezTo>
                  <a:cubicBezTo>
                    <a:pt x="1691" y="695"/>
                    <a:pt x="1429" y="814"/>
                    <a:pt x="1227" y="957"/>
                  </a:cubicBezTo>
                  <a:cubicBezTo>
                    <a:pt x="1013" y="1100"/>
                    <a:pt x="846" y="1267"/>
                    <a:pt x="715" y="1433"/>
                  </a:cubicBezTo>
                  <a:cubicBezTo>
                    <a:pt x="441" y="1755"/>
                    <a:pt x="286" y="2041"/>
                    <a:pt x="167" y="2243"/>
                  </a:cubicBezTo>
                  <a:cubicBezTo>
                    <a:pt x="60" y="2445"/>
                    <a:pt x="1" y="2564"/>
                    <a:pt x="1" y="2564"/>
                  </a:cubicBezTo>
                  <a:cubicBezTo>
                    <a:pt x="1" y="2564"/>
                    <a:pt x="72" y="2457"/>
                    <a:pt x="203" y="2267"/>
                  </a:cubicBezTo>
                  <a:cubicBezTo>
                    <a:pt x="346" y="2088"/>
                    <a:pt x="548" y="1814"/>
                    <a:pt x="834" y="1529"/>
                  </a:cubicBezTo>
                  <a:cubicBezTo>
                    <a:pt x="1108" y="1255"/>
                    <a:pt x="1513" y="957"/>
                    <a:pt x="2013" y="898"/>
                  </a:cubicBezTo>
                  <a:cubicBezTo>
                    <a:pt x="2170" y="876"/>
                    <a:pt x="2331" y="872"/>
                    <a:pt x="2502" y="872"/>
                  </a:cubicBezTo>
                  <a:cubicBezTo>
                    <a:pt x="2616" y="872"/>
                    <a:pt x="2734" y="874"/>
                    <a:pt x="2858" y="874"/>
                  </a:cubicBezTo>
                  <a:cubicBezTo>
                    <a:pt x="3156" y="874"/>
                    <a:pt x="3477" y="826"/>
                    <a:pt x="3787" y="755"/>
                  </a:cubicBezTo>
                  <a:cubicBezTo>
                    <a:pt x="4108" y="671"/>
                    <a:pt x="4394" y="576"/>
                    <a:pt x="4680" y="481"/>
                  </a:cubicBezTo>
                  <a:cubicBezTo>
                    <a:pt x="4965" y="386"/>
                    <a:pt x="5227" y="290"/>
                    <a:pt x="5477" y="266"/>
                  </a:cubicBezTo>
                  <a:cubicBezTo>
                    <a:pt x="5529" y="259"/>
                    <a:pt x="5581" y="255"/>
                    <a:pt x="5632" y="255"/>
                  </a:cubicBezTo>
                  <a:cubicBezTo>
                    <a:pt x="5816" y="255"/>
                    <a:pt x="5993" y="304"/>
                    <a:pt x="6132" y="397"/>
                  </a:cubicBezTo>
                  <a:cubicBezTo>
                    <a:pt x="6311" y="505"/>
                    <a:pt x="6382" y="707"/>
                    <a:pt x="6442" y="898"/>
                  </a:cubicBezTo>
                  <a:cubicBezTo>
                    <a:pt x="6561" y="1290"/>
                    <a:pt x="6585" y="1624"/>
                    <a:pt x="6585" y="1850"/>
                  </a:cubicBezTo>
                  <a:cubicBezTo>
                    <a:pt x="6597" y="2076"/>
                    <a:pt x="6573" y="2207"/>
                    <a:pt x="6573" y="2207"/>
                  </a:cubicBezTo>
                  <a:cubicBezTo>
                    <a:pt x="6573" y="2207"/>
                    <a:pt x="6609" y="2088"/>
                    <a:pt x="6632" y="1850"/>
                  </a:cubicBezTo>
                  <a:cubicBezTo>
                    <a:pt x="6656" y="1624"/>
                    <a:pt x="6668" y="1279"/>
                    <a:pt x="6597" y="862"/>
                  </a:cubicBezTo>
                  <a:cubicBezTo>
                    <a:pt x="6573" y="767"/>
                    <a:pt x="6549" y="647"/>
                    <a:pt x="6501" y="540"/>
                  </a:cubicBezTo>
                  <a:cubicBezTo>
                    <a:pt x="6454" y="421"/>
                    <a:pt x="6370" y="314"/>
                    <a:pt x="6263" y="231"/>
                  </a:cubicBezTo>
                  <a:cubicBezTo>
                    <a:pt x="6065" y="74"/>
                    <a:pt x="5812" y="0"/>
                    <a:pt x="5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54"/>
            <p:cNvSpPr/>
            <p:nvPr/>
          </p:nvSpPr>
          <p:spPr>
            <a:xfrm>
              <a:off x="2802425" y="2266775"/>
              <a:ext cx="101225" cy="48550"/>
            </a:xfrm>
            <a:custGeom>
              <a:avLst/>
              <a:gdLst/>
              <a:ahLst/>
              <a:cxnLst/>
              <a:rect l="l" t="t" r="r" b="b"/>
              <a:pathLst>
                <a:path w="4049" h="1942" extrusionOk="0">
                  <a:moveTo>
                    <a:pt x="3227" y="1"/>
                  </a:moveTo>
                  <a:cubicBezTo>
                    <a:pt x="3108" y="1"/>
                    <a:pt x="3013" y="24"/>
                    <a:pt x="2917" y="48"/>
                  </a:cubicBezTo>
                  <a:cubicBezTo>
                    <a:pt x="2822" y="72"/>
                    <a:pt x="2751" y="84"/>
                    <a:pt x="2679" y="96"/>
                  </a:cubicBezTo>
                  <a:cubicBezTo>
                    <a:pt x="2655" y="98"/>
                    <a:pt x="2631" y="98"/>
                    <a:pt x="2607" y="98"/>
                  </a:cubicBezTo>
                  <a:cubicBezTo>
                    <a:pt x="2461" y="98"/>
                    <a:pt x="2307" y="72"/>
                    <a:pt x="2143" y="72"/>
                  </a:cubicBezTo>
                  <a:cubicBezTo>
                    <a:pt x="1941" y="72"/>
                    <a:pt x="1762" y="96"/>
                    <a:pt x="1596" y="143"/>
                  </a:cubicBezTo>
                  <a:cubicBezTo>
                    <a:pt x="1262" y="239"/>
                    <a:pt x="989" y="370"/>
                    <a:pt x="762" y="465"/>
                  </a:cubicBezTo>
                  <a:cubicBezTo>
                    <a:pt x="536" y="548"/>
                    <a:pt x="346" y="608"/>
                    <a:pt x="215" y="620"/>
                  </a:cubicBezTo>
                  <a:cubicBezTo>
                    <a:pt x="143" y="632"/>
                    <a:pt x="84" y="644"/>
                    <a:pt x="48" y="644"/>
                  </a:cubicBezTo>
                  <a:lnTo>
                    <a:pt x="0" y="644"/>
                  </a:lnTo>
                  <a:cubicBezTo>
                    <a:pt x="0" y="644"/>
                    <a:pt x="12" y="644"/>
                    <a:pt x="48" y="655"/>
                  </a:cubicBezTo>
                  <a:cubicBezTo>
                    <a:pt x="84" y="667"/>
                    <a:pt x="143" y="667"/>
                    <a:pt x="215" y="667"/>
                  </a:cubicBezTo>
                  <a:cubicBezTo>
                    <a:pt x="247" y="670"/>
                    <a:pt x="282" y="671"/>
                    <a:pt x="320" y="671"/>
                  </a:cubicBezTo>
                  <a:cubicBezTo>
                    <a:pt x="451" y="671"/>
                    <a:pt x="616" y="654"/>
                    <a:pt x="810" y="608"/>
                  </a:cubicBezTo>
                  <a:cubicBezTo>
                    <a:pt x="1060" y="548"/>
                    <a:pt x="1346" y="453"/>
                    <a:pt x="1655" y="394"/>
                  </a:cubicBezTo>
                  <a:cubicBezTo>
                    <a:pt x="1769" y="376"/>
                    <a:pt x="1882" y="365"/>
                    <a:pt x="2000" y="365"/>
                  </a:cubicBezTo>
                  <a:cubicBezTo>
                    <a:pt x="2043" y="365"/>
                    <a:pt x="2087" y="367"/>
                    <a:pt x="2132" y="370"/>
                  </a:cubicBezTo>
                  <a:cubicBezTo>
                    <a:pt x="2269" y="370"/>
                    <a:pt x="2435" y="407"/>
                    <a:pt x="2621" y="407"/>
                  </a:cubicBezTo>
                  <a:cubicBezTo>
                    <a:pt x="2644" y="407"/>
                    <a:pt x="2667" y="407"/>
                    <a:pt x="2691" y="405"/>
                  </a:cubicBezTo>
                  <a:cubicBezTo>
                    <a:pt x="2915" y="383"/>
                    <a:pt x="3076" y="297"/>
                    <a:pt x="3204" y="297"/>
                  </a:cubicBezTo>
                  <a:cubicBezTo>
                    <a:pt x="3212" y="297"/>
                    <a:pt x="3219" y="298"/>
                    <a:pt x="3227" y="298"/>
                  </a:cubicBezTo>
                  <a:cubicBezTo>
                    <a:pt x="3238" y="297"/>
                    <a:pt x="3249" y="297"/>
                    <a:pt x="3260" y="297"/>
                  </a:cubicBezTo>
                  <a:cubicBezTo>
                    <a:pt x="3380" y="297"/>
                    <a:pt x="3498" y="354"/>
                    <a:pt x="3596" y="441"/>
                  </a:cubicBezTo>
                  <a:cubicBezTo>
                    <a:pt x="3691" y="548"/>
                    <a:pt x="3763" y="667"/>
                    <a:pt x="3810" y="786"/>
                  </a:cubicBezTo>
                  <a:cubicBezTo>
                    <a:pt x="3846" y="905"/>
                    <a:pt x="3858" y="1036"/>
                    <a:pt x="3858" y="1156"/>
                  </a:cubicBezTo>
                  <a:cubicBezTo>
                    <a:pt x="3858" y="1394"/>
                    <a:pt x="3810" y="1596"/>
                    <a:pt x="3787" y="1727"/>
                  </a:cubicBezTo>
                  <a:cubicBezTo>
                    <a:pt x="3763" y="1870"/>
                    <a:pt x="3739" y="1941"/>
                    <a:pt x="3739" y="1941"/>
                  </a:cubicBezTo>
                  <a:cubicBezTo>
                    <a:pt x="3739" y="1941"/>
                    <a:pt x="3775" y="1870"/>
                    <a:pt x="3834" y="1739"/>
                  </a:cubicBezTo>
                  <a:cubicBezTo>
                    <a:pt x="3894" y="1620"/>
                    <a:pt x="3977" y="1429"/>
                    <a:pt x="4013" y="1167"/>
                  </a:cubicBezTo>
                  <a:cubicBezTo>
                    <a:pt x="4037" y="1036"/>
                    <a:pt x="4048" y="894"/>
                    <a:pt x="4013" y="727"/>
                  </a:cubicBezTo>
                  <a:cubicBezTo>
                    <a:pt x="3977" y="572"/>
                    <a:pt x="3906" y="405"/>
                    <a:pt x="3775" y="263"/>
                  </a:cubicBezTo>
                  <a:cubicBezTo>
                    <a:pt x="3656" y="132"/>
                    <a:pt x="3453" y="1"/>
                    <a:pt x="3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54"/>
            <p:cNvSpPr/>
            <p:nvPr/>
          </p:nvSpPr>
          <p:spPr>
            <a:xfrm>
              <a:off x="2811050" y="2313650"/>
              <a:ext cx="103900" cy="48700"/>
            </a:xfrm>
            <a:custGeom>
              <a:avLst/>
              <a:gdLst/>
              <a:ahLst/>
              <a:cxnLst/>
              <a:rect l="l" t="t" r="r" b="b"/>
              <a:pathLst>
                <a:path w="4156" h="1948" extrusionOk="0">
                  <a:moveTo>
                    <a:pt x="3388" y="1"/>
                  </a:moveTo>
                  <a:cubicBezTo>
                    <a:pt x="3350" y="1"/>
                    <a:pt x="3312" y="3"/>
                    <a:pt x="3275" y="7"/>
                  </a:cubicBezTo>
                  <a:cubicBezTo>
                    <a:pt x="3168" y="19"/>
                    <a:pt x="3061" y="43"/>
                    <a:pt x="2953" y="66"/>
                  </a:cubicBezTo>
                  <a:cubicBezTo>
                    <a:pt x="1310" y="412"/>
                    <a:pt x="1" y="840"/>
                    <a:pt x="1" y="840"/>
                  </a:cubicBezTo>
                  <a:cubicBezTo>
                    <a:pt x="1" y="840"/>
                    <a:pt x="1370" y="709"/>
                    <a:pt x="3025" y="364"/>
                  </a:cubicBezTo>
                  <a:cubicBezTo>
                    <a:pt x="3166" y="339"/>
                    <a:pt x="3302" y="308"/>
                    <a:pt x="3412" y="308"/>
                  </a:cubicBezTo>
                  <a:cubicBezTo>
                    <a:pt x="3459" y="308"/>
                    <a:pt x="3501" y="314"/>
                    <a:pt x="3537" y="328"/>
                  </a:cubicBezTo>
                  <a:cubicBezTo>
                    <a:pt x="3656" y="364"/>
                    <a:pt x="3763" y="519"/>
                    <a:pt x="3811" y="662"/>
                  </a:cubicBezTo>
                  <a:cubicBezTo>
                    <a:pt x="3906" y="971"/>
                    <a:pt x="3846" y="1293"/>
                    <a:pt x="3703" y="1495"/>
                  </a:cubicBezTo>
                  <a:cubicBezTo>
                    <a:pt x="3561" y="1709"/>
                    <a:pt x="3358" y="1828"/>
                    <a:pt x="3227" y="1888"/>
                  </a:cubicBezTo>
                  <a:cubicBezTo>
                    <a:pt x="3156" y="1912"/>
                    <a:pt x="3096" y="1924"/>
                    <a:pt x="3061" y="1936"/>
                  </a:cubicBezTo>
                  <a:cubicBezTo>
                    <a:pt x="3013" y="1947"/>
                    <a:pt x="2989" y="1947"/>
                    <a:pt x="2989" y="1947"/>
                  </a:cubicBezTo>
                  <a:lnTo>
                    <a:pt x="3061" y="1947"/>
                  </a:lnTo>
                  <a:cubicBezTo>
                    <a:pt x="3096" y="1947"/>
                    <a:pt x="3156" y="1947"/>
                    <a:pt x="3239" y="1936"/>
                  </a:cubicBezTo>
                  <a:cubicBezTo>
                    <a:pt x="3394" y="1900"/>
                    <a:pt x="3620" y="1817"/>
                    <a:pt x="3823" y="1590"/>
                  </a:cubicBezTo>
                  <a:cubicBezTo>
                    <a:pt x="4025" y="1376"/>
                    <a:pt x="4156" y="995"/>
                    <a:pt x="4061" y="590"/>
                  </a:cubicBezTo>
                  <a:cubicBezTo>
                    <a:pt x="4037" y="495"/>
                    <a:pt x="3989" y="388"/>
                    <a:pt x="3930" y="293"/>
                  </a:cubicBezTo>
                  <a:cubicBezTo>
                    <a:pt x="3870" y="197"/>
                    <a:pt x="3775" y="102"/>
                    <a:pt x="3644" y="54"/>
                  </a:cubicBezTo>
                  <a:cubicBezTo>
                    <a:pt x="3562" y="13"/>
                    <a:pt x="3474" y="1"/>
                    <a:pt x="3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54"/>
            <p:cNvSpPr/>
            <p:nvPr/>
          </p:nvSpPr>
          <p:spPr>
            <a:xfrm>
              <a:off x="2811650" y="2360400"/>
              <a:ext cx="86350" cy="79350"/>
            </a:xfrm>
            <a:custGeom>
              <a:avLst/>
              <a:gdLst/>
              <a:ahLst/>
              <a:cxnLst/>
              <a:rect l="l" t="t" r="r" b="b"/>
              <a:pathLst>
                <a:path w="3454" h="3174" extrusionOk="0">
                  <a:moveTo>
                    <a:pt x="2981" y="1"/>
                  </a:moveTo>
                  <a:cubicBezTo>
                    <a:pt x="2948" y="1"/>
                    <a:pt x="2921" y="6"/>
                    <a:pt x="2906" y="6"/>
                  </a:cubicBezTo>
                  <a:cubicBezTo>
                    <a:pt x="2787" y="30"/>
                    <a:pt x="2667" y="42"/>
                    <a:pt x="2548" y="66"/>
                  </a:cubicBezTo>
                  <a:cubicBezTo>
                    <a:pt x="2096" y="149"/>
                    <a:pt x="1691" y="268"/>
                    <a:pt x="1358" y="387"/>
                  </a:cubicBezTo>
                  <a:cubicBezTo>
                    <a:pt x="1024" y="506"/>
                    <a:pt x="774" y="625"/>
                    <a:pt x="596" y="709"/>
                  </a:cubicBezTo>
                  <a:cubicBezTo>
                    <a:pt x="417" y="792"/>
                    <a:pt x="334" y="851"/>
                    <a:pt x="334" y="851"/>
                  </a:cubicBezTo>
                  <a:cubicBezTo>
                    <a:pt x="334" y="851"/>
                    <a:pt x="429" y="816"/>
                    <a:pt x="620" y="756"/>
                  </a:cubicBezTo>
                  <a:cubicBezTo>
                    <a:pt x="798" y="697"/>
                    <a:pt x="1072" y="613"/>
                    <a:pt x="1405" y="530"/>
                  </a:cubicBezTo>
                  <a:cubicBezTo>
                    <a:pt x="1739" y="458"/>
                    <a:pt x="2144" y="375"/>
                    <a:pt x="2584" y="328"/>
                  </a:cubicBezTo>
                  <a:cubicBezTo>
                    <a:pt x="2703" y="304"/>
                    <a:pt x="2822" y="292"/>
                    <a:pt x="2929" y="280"/>
                  </a:cubicBezTo>
                  <a:cubicBezTo>
                    <a:pt x="3001" y="280"/>
                    <a:pt x="2977" y="280"/>
                    <a:pt x="2989" y="292"/>
                  </a:cubicBezTo>
                  <a:cubicBezTo>
                    <a:pt x="3013" y="304"/>
                    <a:pt x="3037" y="363"/>
                    <a:pt x="3060" y="399"/>
                  </a:cubicBezTo>
                  <a:cubicBezTo>
                    <a:pt x="3132" y="578"/>
                    <a:pt x="3108" y="816"/>
                    <a:pt x="3001" y="1006"/>
                  </a:cubicBezTo>
                  <a:cubicBezTo>
                    <a:pt x="2882" y="1209"/>
                    <a:pt x="2703" y="1375"/>
                    <a:pt x="2513" y="1518"/>
                  </a:cubicBezTo>
                  <a:cubicBezTo>
                    <a:pt x="2322" y="1673"/>
                    <a:pt x="2132" y="1816"/>
                    <a:pt x="1941" y="1947"/>
                  </a:cubicBezTo>
                  <a:cubicBezTo>
                    <a:pt x="1572" y="2209"/>
                    <a:pt x="1239" y="2447"/>
                    <a:pt x="941" y="2637"/>
                  </a:cubicBezTo>
                  <a:cubicBezTo>
                    <a:pt x="798" y="2733"/>
                    <a:pt x="679" y="2804"/>
                    <a:pt x="548" y="2840"/>
                  </a:cubicBezTo>
                  <a:cubicBezTo>
                    <a:pt x="417" y="2864"/>
                    <a:pt x="286" y="2875"/>
                    <a:pt x="203" y="2947"/>
                  </a:cubicBezTo>
                  <a:cubicBezTo>
                    <a:pt x="120" y="3018"/>
                    <a:pt x="84" y="3078"/>
                    <a:pt x="48" y="3114"/>
                  </a:cubicBezTo>
                  <a:cubicBezTo>
                    <a:pt x="12" y="3149"/>
                    <a:pt x="0" y="3173"/>
                    <a:pt x="0" y="3173"/>
                  </a:cubicBezTo>
                  <a:cubicBezTo>
                    <a:pt x="0" y="3173"/>
                    <a:pt x="24" y="3161"/>
                    <a:pt x="60" y="3125"/>
                  </a:cubicBezTo>
                  <a:cubicBezTo>
                    <a:pt x="96" y="3090"/>
                    <a:pt x="155" y="3030"/>
                    <a:pt x="227" y="2983"/>
                  </a:cubicBezTo>
                  <a:cubicBezTo>
                    <a:pt x="310" y="2947"/>
                    <a:pt x="429" y="2947"/>
                    <a:pt x="560" y="2935"/>
                  </a:cubicBezTo>
                  <a:cubicBezTo>
                    <a:pt x="631" y="2923"/>
                    <a:pt x="715" y="2911"/>
                    <a:pt x="798" y="2875"/>
                  </a:cubicBezTo>
                  <a:cubicBezTo>
                    <a:pt x="870" y="2852"/>
                    <a:pt x="953" y="2804"/>
                    <a:pt x="1024" y="2768"/>
                  </a:cubicBezTo>
                  <a:cubicBezTo>
                    <a:pt x="1334" y="2614"/>
                    <a:pt x="1691" y="2411"/>
                    <a:pt x="2084" y="2161"/>
                  </a:cubicBezTo>
                  <a:cubicBezTo>
                    <a:pt x="2286" y="2042"/>
                    <a:pt x="2489" y="1911"/>
                    <a:pt x="2691" y="1756"/>
                  </a:cubicBezTo>
                  <a:cubicBezTo>
                    <a:pt x="2906" y="1613"/>
                    <a:pt x="3120" y="1423"/>
                    <a:pt x="3263" y="1161"/>
                  </a:cubicBezTo>
                  <a:cubicBezTo>
                    <a:pt x="3406" y="887"/>
                    <a:pt x="3453" y="566"/>
                    <a:pt x="3322" y="280"/>
                  </a:cubicBezTo>
                  <a:cubicBezTo>
                    <a:pt x="3287" y="208"/>
                    <a:pt x="3263" y="149"/>
                    <a:pt x="3191" y="77"/>
                  </a:cubicBezTo>
                  <a:cubicBezTo>
                    <a:pt x="3156" y="42"/>
                    <a:pt x="3096" y="18"/>
                    <a:pt x="3037" y="6"/>
                  </a:cubicBezTo>
                  <a:cubicBezTo>
                    <a:pt x="3017" y="2"/>
                    <a:pt x="2998" y="1"/>
                    <a:pt x="2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54"/>
            <p:cNvSpPr/>
            <p:nvPr/>
          </p:nvSpPr>
          <p:spPr>
            <a:xfrm>
              <a:off x="2734850" y="2260525"/>
              <a:ext cx="17000" cy="59550"/>
            </a:xfrm>
            <a:custGeom>
              <a:avLst/>
              <a:gdLst/>
              <a:ahLst/>
              <a:cxnLst/>
              <a:rect l="l" t="t" r="r" b="b"/>
              <a:pathLst>
                <a:path w="680" h="2382" extrusionOk="0">
                  <a:moveTo>
                    <a:pt x="394" y="1"/>
                  </a:moveTo>
                  <a:cubicBezTo>
                    <a:pt x="394" y="1"/>
                    <a:pt x="358" y="24"/>
                    <a:pt x="322" y="72"/>
                  </a:cubicBezTo>
                  <a:cubicBezTo>
                    <a:pt x="274" y="132"/>
                    <a:pt x="215" y="203"/>
                    <a:pt x="155" y="310"/>
                  </a:cubicBezTo>
                  <a:cubicBezTo>
                    <a:pt x="96" y="417"/>
                    <a:pt x="24" y="560"/>
                    <a:pt x="13" y="739"/>
                  </a:cubicBezTo>
                  <a:cubicBezTo>
                    <a:pt x="1" y="905"/>
                    <a:pt x="24" y="1120"/>
                    <a:pt x="167" y="1298"/>
                  </a:cubicBezTo>
                  <a:cubicBezTo>
                    <a:pt x="239" y="1394"/>
                    <a:pt x="322" y="1441"/>
                    <a:pt x="358" y="1477"/>
                  </a:cubicBezTo>
                  <a:cubicBezTo>
                    <a:pt x="382" y="1513"/>
                    <a:pt x="405" y="1560"/>
                    <a:pt x="405" y="1620"/>
                  </a:cubicBezTo>
                  <a:cubicBezTo>
                    <a:pt x="429" y="1739"/>
                    <a:pt x="405" y="1882"/>
                    <a:pt x="394" y="2001"/>
                  </a:cubicBezTo>
                  <a:cubicBezTo>
                    <a:pt x="394" y="2120"/>
                    <a:pt x="417" y="2227"/>
                    <a:pt x="441" y="2298"/>
                  </a:cubicBezTo>
                  <a:cubicBezTo>
                    <a:pt x="474" y="2353"/>
                    <a:pt x="506" y="2377"/>
                    <a:pt x="503" y="2381"/>
                  </a:cubicBezTo>
                  <a:lnTo>
                    <a:pt x="503" y="2381"/>
                  </a:lnTo>
                  <a:cubicBezTo>
                    <a:pt x="509" y="2376"/>
                    <a:pt x="489" y="2342"/>
                    <a:pt x="489" y="2287"/>
                  </a:cubicBezTo>
                  <a:cubicBezTo>
                    <a:pt x="489" y="2215"/>
                    <a:pt x="513" y="2132"/>
                    <a:pt x="548" y="2025"/>
                  </a:cubicBezTo>
                  <a:cubicBezTo>
                    <a:pt x="584" y="1917"/>
                    <a:pt x="655" y="1798"/>
                    <a:pt x="667" y="1608"/>
                  </a:cubicBezTo>
                  <a:cubicBezTo>
                    <a:pt x="679" y="1513"/>
                    <a:pt x="655" y="1394"/>
                    <a:pt x="584" y="1298"/>
                  </a:cubicBezTo>
                  <a:cubicBezTo>
                    <a:pt x="513" y="1203"/>
                    <a:pt x="441" y="1155"/>
                    <a:pt x="405" y="1108"/>
                  </a:cubicBezTo>
                  <a:cubicBezTo>
                    <a:pt x="334" y="1001"/>
                    <a:pt x="286" y="870"/>
                    <a:pt x="274" y="739"/>
                  </a:cubicBezTo>
                  <a:cubicBezTo>
                    <a:pt x="263" y="608"/>
                    <a:pt x="274" y="477"/>
                    <a:pt x="298" y="370"/>
                  </a:cubicBezTo>
                  <a:cubicBezTo>
                    <a:pt x="322" y="251"/>
                    <a:pt x="346" y="167"/>
                    <a:pt x="358" y="96"/>
                  </a:cubicBezTo>
                  <a:cubicBezTo>
                    <a:pt x="382" y="36"/>
                    <a:pt x="394" y="1"/>
                    <a:pt x="394" y="1"/>
                  </a:cubicBezTo>
                  <a:close/>
                  <a:moveTo>
                    <a:pt x="503" y="2381"/>
                  </a:moveTo>
                  <a:lnTo>
                    <a:pt x="503" y="2381"/>
                  </a:lnTo>
                  <a:cubicBezTo>
                    <a:pt x="502" y="2382"/>
                    <a:pt x="502" y="2382"/>
                    <a:pt x="501" y="2382"/>
                  </a:cubicBezTo>
                  <a:cubicBezTo>
                    <a:pt x="502" y="2382"/>
                    <a:pt x="502" y="2382"/>
                    <a:pt x="503" y="23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54"/>
            <p:cNvSpPr/>
            <p:nvPr/>
          </p:nvSpPr>
          <p:spPr>
            <a:xfrm>
              <a:off x="2750625" y="2324825"/>
              <a:ext cx="20575" cy="35750"/>
            </a:xfrm>
            <a:custGeom>
              <a:avLst/>
              <a:gdLst/>
              <a:ahLst/>
              <a:cxnLst/>
              <a:rect l="l" t="t" r="r" b="b"/>
              <a:pathLst>
                <a:path w="823" h="1430" extrusionOk="0">
                  <a:moveTo>
                    <a:pt x="72" y="0"/>
                  </a:moveTo>
                  <a:cubicBezTo>
                    <a:pt x="72" y="0"/>
                    <a:pt x="60" y="24"/>
                    <a:pt x="36" y="60"/>
                  </a:cubicBezTo>
                  <a:cubicBezTo>
                    <a:pt x="24" y="107"/>
                    <a:pt x="1" y="179"/>
                    <a:pt x="1" y="262"/>
                  </a:cubicBezTo>
                  <a:cubicBezTo>
                    <a:pt x="1" y="429"/>
                    <a:pt x="84" y="667"/>
                    <a:pt x="239" y="846"/>
                  </a:cubicBezTo>
                  <a:cubicBezTo>
                    <a:pt x="394" y="1036"/>
                    <a:pt x="548" y="1143"/>
                    <a:pt x="656" y="1250"/>
                  </a:cubicBezTo>
                  <a:cubicBezTo>
                    <a:pt x="763" y="1346"/>
                    <a:pt x="822" y="1429"/>
                    <a:pt x="822" y="1429"/>
                  </a:cubicBezTo>
                  <a:cubicBezTo>
                    <a:pt x="822" y="1429"/>
                    <a:pt x="822" y="1405"/>
                    <a:pt x="822" y="1358"/>
                  </a:cubicBezTo>
                  <a:cubicBezTo>
                    <a:pt x="822" y="1310"/>
                    <a:pt x="810" y="1250"/>
                    <a:pt x="786" y="1167"/>
                  </a:cubicBezTo>
                  <a:cubicBezTo>
                    <a:pt x="739" y="1012"/>
                    <a:pt x="620" y="822"/>
                    <a:pt x="477" y="655"/>
                  </a:cubicBezTo>
                  <a:cubicBezTo>
                    <a:pt x="346" y="488"/>
                    <a:pt x="215" y="346"/>
                    <a:pt x="155" y="227"/>
                  </a:cubicBezTo>
                  <a:cubicBezTo>
                    <a:pt x="120" y="167"/>
                    <a:pt x="96" y="107"/>
                    <a:pt x="84" y="72"/>
                  </a:cubicBezTo>
                  <a:cubicBezTo>
                    <a:pt x="72" y="24"/>
                    <a:pt x="72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54"/>
            <p:cNvSpPr/>
            <p:nvPr/>
          </p:nvSpPr>
          <p:spPr>
            <a:xfrm>
              <a:off x="2775025" y="2376025"/>
              <a:ext cx="24450" cy="52700"/>
            </a:xfrm>
            <a:custGeom>
              <a:avLst/>
              <a:gdLst/>
              <a:ahLst/>
              <a:cxnLst/>
              <a:rect l="l" t="t" r="r" b="b"/>
              <a:pathLst>
                <a:path w="978" h="2108" extrusionOk="0">
                  <a:moveTo>
                    <a:pt x="96" y="0"/>
                  </a:moveTo>
                  <a:cubicBezTo>
                    <a:pt x="96" y="0"/>
                    <a:pt x="84" y="36"/>
                    <a:pt x="72" y="95"/>
                  </a:cubicBezTo>
                  <a:cubicBezTo>
                    <a:pt x="49" y="155"/>
                    <a:pt x="25" y="238"/>
                    <a:pt x="25" y="357"/>
                  </a:cubicBezTo>
                  <a:cubicBezTo>
                    <a:pt x="1" y="584"/>
                    <a:pt x="49" y="917"/>
                    <a:pt x="239" y="1215"/>
                  </a:cubicBezTo>
                  <a:cubicBezTo>
                    <a:pt x="287" y="1286"/>
                    <a:pt x="322" y="1346"/>
                    <a:pt x="358" y="1405"/>
                  </a:cubicBezTo>
                  <a:cubicBezTo>
                    <a:pt x="382" y="1465"/>
                    <a:pt x="406" y="1500"/>
                    <a:pt x="418" y="1572"/>
                  </a:cubicBezTo>
                  <a:cubicBezTo>
                    <a:pt x="430" y="1643"/>
                    <a:pt x="453" y="1738"/>
                    <a:pt x="501" y="1798"/>
                  </a:cubicBezTo>
                  <a:cubicBezTo>
                    <a:pt x="537" y="1869"/>
                    <a:pt x="596" y="1917"/>
                    <a:pt x="644" y="1953"/>
                  </a:cubicBezTo>
                  <a:cubicBezTo>
                    <a:pt x="739" y="2024"/>
                    <a:pt x="823" y="2060"/>
                    <a:pt x="882" y="2072"/>
                  </a:cubicBezTo>
                  <a:cubicBezTo>
                    <a:pt x="942" y="2096"/>
                    <a:pt x="977" y="2108"/>
                    <a:pt x="977" y="2108"/>
                  </a:cubicBezTo>
                  <a:cubicBezTo>
                    <a:pt x="977" y="2108"/>
                    <a:pt x="953" y="2084"/>
                    <a:pt x="906" y="2036"/>
                  </a:cubicBezTo>
                  <a:cubicBezTo>
                    <a:pt x="870" y="1989"/>
                    <a:pt x="799" y="1929"/>
                    <a:pt x="751" y="1846"/>
                  </a:cubicBezTo>
                  <a:cubicBezTo>
                    <a:pt x="727" y="1810"/>
                    <a:pt x="703" y="1762"/>
                    <a:pt x="692" y="1715"/>
                  </a:cubicBezTo>
                  <a:cubicBezTo>
                    <a:pt x="680" y="1667"/>
                    <a:pt x="680" y="1619"/>
                    <a:pt x="680" y="1548"/>
                  </a:cubicBezTo>
                  <a:cubicBezTo>
                    <a:pt x="680" y="1477"/>
                    <a:pt x="656" y="1369"/>
                    <a:pt x="620" y="1286"/>
                  </a:cubicBezTo>
                  <a:cubicBezTo>
                    <a:pt x="584" y="1203"/>
                    <a:pt x="549" y="1119"/>
                    <a:pt x="501" y="1060"/>
                  </a:cubicBezTo>
                  <a:cubicBezTo>
                    <a:pt x="334" y="798"/>
                    <a:pt x="239" y="548"/>
                    <a:pt x="180" y="345"/>
                  </a:cubicBezTo>
                  <a:cubicBezTo>
                    <a:pt x="144" y="238"/>
                    <a:pt x="132" y="155"/>
                    <a:pt x="120" y="95"/>
                  </a:cubicBezTo>
                  <a:cubicBezTo>
                    <a:pt x="108" y="36"/>
                    <a:pt x="96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54"/>
            <p:cNvSpPr/>
            <p:nvPr/>
          </p:nvSpPr>
          <p:spPr>
            <a:xfrm>
              <a:off x="2704500" y="2246250"/>
              <a:ext cx="41975" cy="63125"/>
            </a:xfrm>
            <a:custGeom>
              <a:avLst/>
              <a:gdLst/>
              <a:ahLst/>
              <a:cxnLst/>
              <a:rect l="l" t="t" r="r" b="b"/>
              <a:pathLst>
                <a:path w="1679" h="2525" extrusionOk="0">
                  <a:moveTo>
                    <a:pt x="1679" y="0"/>
                  </a:moveTo>
                  <a:lnTo>
                    <a:pt x="1679" y="0"/>
                  </a:lnTo>
                  <a:cubicBezTo>
                    <a:pt x="1679" y="0"/>
                    <a:pt x="1643" y="24"/>
                    <a:pt x="1572" y="72"/>
                  </a:cubicBezTo>
                  <a:cubicBezTo>
                    <a:pt x="1512" y="119"/>
                    <a:pt x="1429" y="202"/>
                    <a:pt x="1346" y="322"/>
                  </a:cubicBezTo>
                  <a:cubicBezTo>
                    <a:pt x="1310" y="381"/>
                    <a:pt x="1262" y="464"/>
                    <a:pt x="1238" y="536"/>
                  </a:cubicBezTo>
                  <a:cubicBezTo>
                    <a:pt x="1227" y="583"/>
                    <a:pt x="1203" y="619"/>
                    <a:pt x="1191" y="643"/>
                  </a:cubicBezTo>
                  <a:cubicBezTo>
                    <a:pt x="1179" y="667"/>
                    <a:pt x="1155" y="691"/>
                    <a:pt x="1131" y="726"/>
                  </a:cubicBezTo>
                  <a:cubicBezTo>
                    <a:pt x="1060" y="786"/>
                    <a:pt x="1000" y="845"/>
                    <a:pt x="929" y="917"/>
                  </a:cubicBezTo>
                  <a:cubicBezTo>
                    <a:pt x="857" y="988"/>
                    <a:pt x="786" y="1060"/>
                    <a:pt x="715" y="1143"/>
                  </a:cubicBezTo>
                  <a:cubicBezTo>
                    <a:pt x="429" y="1476"/>
                    <a:pt x="250" y="1834"/>
                    <a:pt x="143" y="2084"/>
                  </a:cubicBezTo>
                  <a:cubicBezTo>
                    <a:pt x="36" y="2346"/>
                    <a:pt x="0" y="2524"/>
                    <a:pt x="0" y="2524"/>
                  </a:cubicBezTo>
                  <a:cubicBezTo>
                    <a:pt x="0" y="2524"/>
                    <a:pt x="107" y="2381"/>
                    <a:pt x="274" y="2167"/>
                  </a:cubicBezTo>
                  <a:cubicBezTo>
                    <a:pt x="441" y="1953"/>
                    <a:pt x="679" y="1655"/>
                    <a:pt x="953" y="1345"/>
                  </a:cubicBezTo>
                  <a:cubicBezTo>
                    <a:pt x="1012" y="1262"/>
                    <a:pt x="1084" y="1191"/>
                    <a:pt x="1143" y="1107"/>
                  </a:cubicBezTo>
                  <a:cubicBezTo>
                    <a:pt x="1203" y="1036"/>
                    <a:pt x="1262" y="976"/>
                    <a:pt x="1334" y="881"/>
                  </a:cubicBezTo>
                  <a:cubicBezTo>
                    <a:pt x="1358" y="845"/>
                    <a:pt x="1393" y="786"/>
                    <a:pt x="1405" y="738"/>
                  </a:cubicBezTo>
                  <a:cubicBezTo>
                    <a:pt x="1429" y="691"/>
                    <a:pt x="1429" y="643"/>
                    <a:pt x="1441" y="595"/>
                  </a:cubicBezTo>
                  <a:cubicBezTo>
                    <a:pt x="1453" y="512"/>
                    <a:pt x="1465" y="453"/>
                    <a:pt x="1488" y="393"/>
                  </a:cubicBezTo>
                  <a:cubicBezTo>
                    <a:pt x="1524" y="262"/>
                    <a:pt x="1572" y="167"/>
                    <a:pt x="1608" y="95"/>
                  </a:cubicBezTo>
                  <a:cubicBezTo>
                    <a:pt x="1655" y="36"/>
                    <a:pt x="1679" y="0"/>
                    <a:pt x="1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54"/>
            <p:cNvSpPr/>
            <p:nvPr/>
          </p:nvSpPr>
          <p:spPr>
            <a:xfrm>
              <a:off x="2726525" y="1883100"/>
              <a:ext cx="36025" cy="358400"/>
            </a:xfrm>
            <a:custGeom>
              <a:avLst/>
              <a:gdLst/>
              <a:ahLst/>
              <a:cxnLst/>
              <a:rect l="l" t="t" r="r" b="b"/>
              <a:pathLst>
                <a:path w="1441" h="14336" extrusionOk="0">
                  <a:moveTo>
                    <a:pt x="0" y="0"/>
                  </a:moveTo>
                  <a:cubicBezTo>
                    <a:pt x="0" y="1"/>
                    <a:pt x="12" y="203"/>
                    <a:pt x="12" y="572"/>
                  </a:cubicBezTo>
                  <a:cubicBezTo>
                    <a:pt x="24" y="929"/>
                    <a:pt x="48" y="1465"/>
                    <a:pt x="107" y="2120"/>
                  </a:cubicBezTo>
                  <a:cubicBezTo>
                    <a:pt x="155" y="2775"/>
                    <a:pt x="238" y="3549"/>
                    <a:pt x="369" y="4406"/>
                  </a:cubicBezTo>
                  <a:cubicBezTo>
                    <a:pt x="500" y="5263"/>
                    <a:pt x="691" y="6192"/>
                    <a:pt x="858" y="7168"/>
                  </a:cubicBezTo>
                  <a:cubicBezTo>
                    <a:pt x="1024" y="8144"/>
                    <a:pt x="1143" y="9085"/>
                    <a:pt x="1167" y="9942"/>
                  </a:cubicBezTo>
                  <a:cubicBezTo>
                    <a:pt x="1179" y="10788"/>
                    <a:pt x="1096" y="11561"/>
                    <a:pt x="1072" y="12228"/>
                  </a:cubicBezTo>
                  <a:cubicBezTo>
                    <a:pt x="1048" y="12883"/>
                    <a:pt x="1084" y="13419"/>
                    <a:pt x="1143" y="13776"/>
                  </a:cubicBezTo>
                  <a:cubicBezTo>
                    <a:pt x="1167" y="13955"/>
                    <a:pt x="1203" y="14097"/>
                    <a:pt x="1227" y="14193"/>
                  </a:cubicBezTo>
                  <a:cubicBezTo>
                    <a:pt x="1250" y="14288"/>
                    <a:pt x="1262" y="14336"/>
                    <a:pt x="1262" y="14336"/>
                  </a:cubicBezTo>
                  <a:cubicBezTo>
                    <a:pt x="1262" y="14336"/>
                    <a:pt x="1250" y="14288"/>
                    <a:pt x="1239" y="14193"/>
                  </a:cubicBezTo>
                  <a:cubicBezTo>
                    <a:pt x="1227" y="14097"/>
                    <a:pt x="1203" y="13955"/>
                    <a:pt x="1191" y="13776"/>
                  </a:cubicBezTo>
                  <a:cubicBezTo>
                    <a:pt x="1155" y="13407"/>
                    <a:pt x="1155" y="12883"/>
                    <a:pt x="1227" y="12228"/>
                  </a:cubicBezTo>
                  <a:cubicBezTo>
                    <a:pt x="1286" y="11585"/>
                    <a:pt x="1405" y="10811"/>
                    <a:pt x="1417" y="9942"/>
                  </a:cubicBezTo>
                  <a:cubicBezTo>
                    <a:pt x="1441" y="9061"/>
                    <a:pt x="1334" y="8109"/>
                    <a:pt x="1167" y="7120"/>
                  </a:cubicBezTo>
                  <a:cubicBezTo>
                    <a:pt x="988" y="6132"/>
                    <a:pt x="786" y="5203"/>
                    <a:pt x="631" y="4358"/>
                  </a:cubicBezTo>
                  <a:cubicBezTo>
                    <a:pt x="477" y="3513"/>
                    <a:pt x="346" y="2751"/>
                    <a:pt x="262" y="2096"/>
                  </a:cubicBezTo>
                  <a:cubicBezTo>
                    <a:pt x="167" y="1453"/>
                    <a:pt x="107" y="929"/>
                    <a:pt x="60" y="560"/>
                  </a:cubicBezTo>
                  <a:cubicBezTo>
                    <a:pt x="24" y="203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54"/>
            <p:cNvSpPr/>
            <p:nvPr/>
          </p:nvSpPr>
          <p:spPr>
            <a:xfrm>
              <a:off x="2755975" y="1938175"/>
              <a:ext cx="13725" cy="287850"/>
            </a:xfrm>
            <a:custGeom>
              <a:avLst/>
              <a:gdLst/>
              <a:ahLst/>
              <a:cxnLst/>
              <a:rect l="l" t="t" r="r" b="b"/>
              <a:pathLst>
                <a:path w="549" h="11514" extrusionOk="0">
                  <a:moveTo>
                    <a:pt x="299" y="0"/>
                  </a:moveTo>
                  <a:cubicBezTo>
                    <a:pt x="299" y="0"/>
                    <a:pt x="311" y="155"/>
                    <a:pt x="334" y="453"/>
                  </a:cubicBezTo>
                  <a:cubicBezTo>
                    <a:pt x="346" y="738"/>
                    <a:pt x="358" y="1155"/>
                    <a:pt x="358" y="1679"/>
                  </a:cubicBezTo>
                  <a:cubicBezTo>
                    <a:pt x="358" y="2203"/>
                    <a:pt x="322" y="2822"/>
                    <a:pt x="275" y="3501"/>
                  </a:cubicBezTo>
                  <a:cubicBezTo>
                    <a:pt x="215" y="4191"/>
                    <a:pt x="156" y="4941"/>
                    <a:pt x="96" y="5739"/>
                  </a:cubicBezTo>
                  <a:cubicBezTo>
                    <a:pt x="37" y="6537"/>
                    <a:pt x="1" y="7299"/>
                    <a:pt x="1" y="7989"/>
                  </a:cubicBezTo>
                  <a:cubicBezTo>
                    <a:pt x="1" y="8680"/>
                    <a:pt x="49" y="9311"/>
                    <a:pt x="96" y="9823"/>
                  </a:cubicBezTo>
                  <a:cubicBezTo>
                    <a:pt x="132" y="10347"/>
                    <a:pt x="168" y="10763"/>
                    <a:pt x="180" y="11061"/>
                  </a:cubicBezTo>
                  <a:cubicBezTo>
                    <a:pt x="191" y="11347"/>
                    <a:pt x="191" y="11513"/>
                    <a:pt x="191" y="11513"/>
                  </a:cubicBezTo>
                  <a:cubicBezTo>
                    <a:pt x="191" y="11513"/>
                    <a:pt x="203" y="11347"/>
                    <a:pt x="227" y="11061"/>
                  </a:cubicBezTo>
                  <a:cubicBezTo>
                    <a:pt x="239" y="10763"/>
                    <a:pt x="251" y="10347"/>
                    <a:pt x="251" y="9823"/>
                  </a:cubicBezTo>
                  <a:cubicBezTo>
                    <a:pt x="239" y="9299"/>
                    <a:pt x="239" y="8680"/>
                    <a:pt x="263" y="7989"/>
                  </a:cubicBezTo>
                  <a:cubicBezTo>
                    <a:pt x="287" y="7311"/>
                    <a:pt x="346" y="6560"/>
                    <a:pt x="406" y="5763"/>
                  </a:cubicBezTo>
                  <a:cubicBezTo>
                    <a:pt x="465" y="4965"/>
                    <a:pt x="513" y="4215"/>
                    <a:pt x="537" y="3512"/>
                  </a:cubicBezTo>
                  <a:cubicBezTo>
                    <a:pt x="549" y="2822"/>
                    <a:pt x="549" y="2203"/>
                    <a:pt x="513" y="1679"/>
                  </a:cubicBezTo>
                  <a:cubicBezTo>
                    <a:pt x="477" y="1155"/>
                    <a:pt x="430" y="726"/>
                    <a:pt x="382" y="441"/>
                  </a:cubicBezTo>
                  <a:cubicBezTo>
                    <a:pt x="334" y="155"/>
                    <a:pt x="299" y="0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54"/>
            <p:cNvSpPr/>
            <p:nvPr/>
          </p:nvSpPr>
          <p:spPr>
            <a:xfrm>
              <a:off x="2765500" y="2015250"/>
              <a:ext cx="20575" cy="152725"/>
            </a:xfrm>
            <a:custGeom>
              <a:avLst/>
              <a:gdLst/>
              <a:ahLst/>
              <a:cxnLst/>
              <a:rect l="l" t="t" r="r" b="b"/>
              <a:pathLst>
                <a:path w="823" h="6109" extrusionOk="0">
                  <a:moveTo>
                    <a:pt x="596" y="1"/>
                  </a:moveTo>
                  <a:cubicBezTo>
                    <a:pt x="596" y="1"/>
                    <a:pt x="596" y="346"/>
                    <a:pt x="596" y="906"/>
                  </a:cubicBezTo>
                  <a:cubicBezTo>
                    <a:pt x="596" y="1465"/>
                    <a:pt x="572" y="2227"/>
                    <a:pt x="322" y="3025"/>
                  </a:cubicBezTo>
                  <a:cubicBezTo>
                    <a:pt x="203" y="3430"/>
                    <a:pt x="96" y="3835"/>
                    <a:pt x="49" y="4216"/>
                  </a:cubicBezTo>
                  <a:cubicBezTo>
                    <a:pt x="1" y="4585"/>
                    <a:pt x="1" y="4930"/>
                    <a:pt x="25" y="5204"/>
                  </a:cubicBezTo>
                  <a:cubicBezTo>
                    <a:pt x="37" y="5490"/>
                    <a:pt x="72" y="5716"/>
                    <a:pt x="108" y="5871"/>
                  </a:cubicBezTo>
                  <a:cubicBezTo>
                    <a:pt x="132" y="6025"/>
                    <a:pt x="156" y="6109"/>
                    <a:pt x="156" y="6109"/>
                  </a:cubicBezTo>
                  <a:cubicBezTo>
                    <a:pt x="156" y="6109"/>
                    <a:pt x="156" y="6025"/>
                    <a:pt x="156" y="5871"/>
                  </a:cubicBezTo>
                  <a:cubicBezTo>
                    <a:pt x="156" y="5716"/>
                    <a:pt x="156" y="5490"/>
                    <a:pt x="180" y="5216"/>
                  </a:cubicBezTo>
                  <a:cubicBezTo>
                    <a:pt x="191" y="4930"/>
                    <a:pt x="239" y="4609"/>
                    <a:pt x="311" y="4251"/>
                  </a:cubicBezTo>
                  <a:cubicBezTo>
                    <a:pt x="370" y="3894"/>
                    <a:pt x="489" y="3525"/>
                    <a:pt x="620" y="3108"/>
                  </a:cubicBezTo>
                  <a:cubicBezTo>
                    <a:pt x="751" y="2692"/>
                    <a:pt x="811" y="2263"/>
                    <a:pt x="811" y="1894"/>
                  </a:cubicBezTo>
                  <a:cubicBezTo>
                    <a:pt x="823" y="1513"/>
                    <a:pt x="787" y="1180"/>
                    <a:pt x="751" y="894"/>
                  </a:cubicBezTo>
                  <a:cubicBezTo>
                    <a:pt x="715" y="620"/>
                    <a:pt x="668" y="394"/>
                    <a:pt x="644" y="239"/>
                  </a:cubicBezTo>
                  <a:cubicBezTo>
                    <a:pt x="608" y="84"/>
                    <a:pt x="596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54"/>
            <p:cNvSpPr/>
            <p:nvPr/>
          </p:nvSpPr>
          <p:spPr>
            <a:xfrm>
              <a:off x="2781575" y="2089375"/>
              <a:ext cx="10450" cy="67600"/>
            </a:xfrm>
            <a:custGeom>
              <a:avLst/>
              <a:gdLst/>
              <a:ahLst/>
              <a:cxnLst/>
              <a:rect l="l" t="t" r="r" b="b"/>
              <a:pathLst>
                <a:path w="418" h="2704" extrusionOk="0">
                  <a:moveTo>
                    <a:pt x="418" y="0"/>
                  </a:moveTo>
                  <a:cubicBezTo>
                    <a:pt x="418" y="1"/>
                    <a:pt x="334" y="143"/>
                    <a:pt x="239" y="370"/>
                  </a:cubicBezTo>
                  <a:cubicBezTo>
                    <a:pt x="144" y="608"/>
                    <a:pt x="49" y="941"/>
                    <a:pt x="25" y="1334"/>
                  </a:cubicBezTo>
                  <a:cubicBezTo>
                    <a:pt x="1" y="1715"/>
                    <a:pt x="49" y="2072"/>
                    <a:pt x="108" y="2310"/>
                  </a:cubicBezTo>
                  <a:cubicBezTo>
                    <a:pt x="168" y="2560"/>
                    <a:pt x="227" y="2703"/>
                    <a:pt x="227" y="2703"/>
                  </a:cubicBezTo>
                  <a:cubicBezTo>
                    <a:pt x="227" y="2703"/>
                    <a:pt x="239" y="2548"/>
                    <a:pt x="263" y="2298"/>
                  </a:cubicBezTo>
                  <a:cubicBezTo>
                    <a:pt x="275" y="2060"/>
                    <a:pt x="299" y="1727"/>
                    <a:pt x="334" y="1358"/>
                  </a:cubicBezTo>
                  <a:cubicBezTo>
                    <a:pt x="358" y="989"/>
                    <a:pt x="382" y="655"/>
                    <a:pt x="394" y="405"/>
                  </a:cubicBezTo>
                  <a:cubicBezTo>
                    <a:pt x="406" y="155"/>
                    <a:pt x="418" y="1"/>
                    <a:pt x="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54"/>
            <p:cNvSpPr/>
            <p:nvPr/>
          </p:nvSpPr>
          <p:spPr>
            <a:xfrm>
              <a:off x="2772650" y="2153075"/>
              <a:ext cx="98850" cy="80700"/>
            </a:xfrm>
            <a:custGeom>
              <a:avLst/>
              <a:gdLst/>
              <a:ahLst/>
              <a:cxnLst/>
              <a:rect l="l" t="t" r="r" b="b"/>
              <a:pathLst>
                <a:path w="3954" h="3228" extrusionOk="0">
                  <a:moveTo>
                    <a:pt x="3954" y="0"/>
                  </a:moveTo>
                  <a:cubicBezTo>
                    <a:pt x="3954" y="0"/>
                    <a:pt x="3894" y="48"/>
                    <a:pt x="3811" y="143"/>
                  </a:cubicBezTo>
                  <a:cubicBezTo>
                    <a:pt x="3715" y="239"/>
                    <a:pt x="3585" y="381"/>
                    <a:pt x="3406" y="524"/>
                  </a:cubicBezTo>
                  <a:cubicBezTo>
                    <a:pt x="3227" y="679"/>
                    <a:pt x="3013" y="822"/>
                    <a:pt x="2727" y="893"/>
                  </a:cubicBezTo>
                  <a:cubicBezTo>
                    <a:pt x="2584" y="941"/>
                    <a:pt x="2418" y="989"/>
                    <a:pt x="2239" y="1072"/>
                  </a:cubicBezTo>
                  <a:cubicBezTo>
                    <a:pt x="2156" y="1120"/>
                    <a:pt x="2072" y="1179"/>
                    <a:pt x="2001" y="1251"/>
                  </a:cubicBezTo>
                  <a:cubicBezTo>
                    <a:pt x="1930" y="1322"/>
                    <a:pt x="1870" y="1393"/>
                    <a:pt x="1822" y="1441"/>
                  </a:cubicBezTo>
                  <a:cubicBezTo>
                    <a:pt x="1715" y="1560"/>
                    <a:pt x="1584" y="1632"/>
                    <a:pt x="1429" y="1703"/>
                  </a:cubicBezTo>
                  <a:cubicBezTo>
                    <a:pt x="1287" y="1786"/>
                    <a:pt x="1132" y="1882"/>
                    <a:pt x="1001" y="1977"/>
                  </a:cubicBezTo>
                  <a:cubicBezTo>
                    <a:pt x="739" y="2191"/>
                    <a:pt x="572" y="2441"/>
                    <a:pt x="453" y="2644"/>
                  </a:cubicBezTo>
                  <a:cubicBezTo>
                    <a:pt x="334" y="2846"/>
                    <a:pt x="239" y="3001"/>
                    <a:pt x="156" y="3096"/>
                  </a:cubicBezTo>
                  <a:cubicBezTo>
                    <a:pt x="108" y="3144"/>
                    <a:pt x="72" y="3179"/>
                    <a:pt x="36" y="3203"/>
                  </a:cubicBezTo>
                  <a:cubicBezTo>
                    <a:pt x="13" y="3227"/>
                    <a:pt x="1" y="3227"/>
                    <a:pt x="1" y="3227"/>
                  </a:cubicBezTo>
                  <a:cubicBezTo>
                    <a:pt x="1" y="3227"/>
                    <a:pt x="13" y="3227"/>
                    <a:pt x="48" y="3215"/>
                  </a:cubicBezTo>
                  <a:cubicBezTo>
                    <a:pt x="84" y="3203"/>
                    <a:pt x="132" y="3179"/>
                    <a:pt x="179" y="3132"/>
                  </a:cubicBezTo>
                  <a:cubicBezTo>
                    <a:pt x="298" y="3060"/>
                    <a:pt x="429" y="2917"/>
                    <a:pt x="584" y="2727"/>
                  </a:cubicBezTo>
                  <a:cubicBezTo>
                    <a:pt x="727" y="2548"/>
                    <a:pt x="906" y="2358"/>
                    <a:pt x="1156" y="2191"/>
                  </a:cubicBezTo>
                  <a:cubicBezTo>
                    <a:pt x="1275" y="2108"/>
                    <a:pt x="1406" y="2036"/>
                    <a:pt x="1560" y="1977"/>
                  </a:cubicBezTo>
                  <a:cubicBezTo>
                    <a:pt x="1715" y="1905"/>
                    <a:pt x="1894" y="1810"/>
                    <a:pt x="2049" y="1655"/>
                  </a:cubicBezTo>
                  <a:cubicBezTo>
                    <a:pt x="2108" y="1584"/>
                    <a:pt x="2168" y="1513"/>
                    <a:pt x="2215" y="1465"/>
                  </a:cubicBezTo>
                  <a:cubicBezTo>
                    <a:pt x="2275" y="1405"/>
                    <a:pt x="2322" y="1370"/>
                    <a:pt x="2382" y="1334"/>
                  </a:cubicBezTo>
                  <a:cubicBezTo>
                    <a:pt x="2513" y="1251"/>
                    <a:pt x="2668" y="1203"/>
                    <a:pt x="2811" y="1143"/>
                  </a:cubicBezTo>
                  <a:cubicBezTo>
                    <a:pt x="2965" y="1084"/>
                    <a:pt x="3108" y="1001"/>
                    <a:pt x="3227" y="917"/>
                  </a:cubicBezTo>
                  <a:cubicBezTo>
                    <a:pt x="3334" y="822"/>
                    <a:pt x="3430" y="727"/>
                    <a:pt x="3513" y="631"/>
                  </a:cubicBezTo>
                  <a:cubicBezTo>
                    <a:pt x="3668" y="453"/>
                    <a:pt x="3775" y="286"/>
                    <a:pt x="3846" y="179"/>
                  </a:cubicBezTo>
                  <a:cubicBezTo>
                    <a:pt x="3906" y="60"/>
                    <a:pt x="3954" y="0"/>
                    <a:pt x="3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54"/>
            <p:cNvSpPr/>
            <p:nvPr/>
          </p:nvSpPr>
          <p:spPr>
            <a:xfrm>
              <a:off x="2858975" y="2148675"/>
              <a:ext cx="35450" cy="74075"/>
            </a:xfrm>
            <a:custGeom>
              <a:avLst/>
              <a:gdLst/>
              <a:ahLst/>
              <a:cxnLst/>
              <a:rect l="l" t="t" r="r" b="b"/>
              <a:pathLst>
                <a:path w="1418" h="2963" extrusionOk="0">
                  <a:moveTo>
                    <a:pt x="703" y="1"/>
                  </a:moveTo>
                  <a:cubicBezTo>
                    <a:pt x="670" y="1"/>
                    <a:pt x="638" y="4"/>
                    <a:pt x="608" y="10"/>
                  </a:cubicBezTo>
                  <a:cubicBezTo>
                    <a:pt x="501" y="45"/>
                    <a:pt x="417" y="105"/>
                    <a:pt x="358" y="165"/>
                  </a:cubicBezTo>
                  <a:cubicBezTo>
                    <a:pt x="310" y="224"/>
                    <a:pt x="274" y="284"/>
                    <a:pt x="251" y="343"/>
                  </a:cubicBezTo>
                  <a:cubicBezTo>
                    <a:pt x="203" y="438"/>
                    <a:pt x="179" y="498"/>
                    <a:pt x="179" y="498"/>
                  </a:cubicBezTo>
                  <a:cubicBezTo>
                    <a:pt x="179" y="498"/>
                    <a:pt x="215" y="450"/>
                    <a:pt x="286" y="367"/>
                  </a:cubicBezTo>
                  <a:cubicBezTo>
                    <a:pt x="358" y="284"/>
                    <a:pt x="477" y="165"/>
                    <a:pt x="632" y="165"/>
                  </a:cubicBezTo>
                  <a:cubicBezTo>
                    <a:pt x="679" y="165"/>
                    <a:pt x="715" y="165"/>
                    <a:pt x="739" y="188"/>
                  </a:cubicBezTo>
                  <a:cubicBezTo>
                    <a:pt x="774" y="200"/>
                    <a:pt x="798" y="224"/>
                    <a:pt x="822" y="260"/>
                  </a:cubicBezTo>
                  <a:cubicBezTo>
                    <a:pt x="882" y="343"/>
                    <a:pt x="941" y="450"/>
                    <a:pt x="977" y="546"/>
                  </a:cubicBezTo>
                  <a:cubicBezTo>
                    <a:pt x="1060" y="772"/>
                    <a:pt x="1096" y="1022"/>
                    <a:pt x="1072" y="1284"/>
                  </a:cubicBezTo>
                  <a:cubicBezTo>
                    <a:pt x="1048" y="1558"/>
                    <a:pt x="953" y="1784"/>
                    <a:pt x="822" y="1986"/>
                  </a:cubicBezTo>
                  <a:cubicBezTo>
                    <a:pt x="691" y="2177"/>
                    <a:pt x="536" y="2343"/>
                    <a:pt x="405" y="2486"/>
                  </a:cubicBezTo>
                  <a:cubicBezTo>
                    <a:pt x="274" y="2629"/>
                    <a:pt x="167" y="2748"/>
                    <a:pt x="96" y="2832"/>
                  </a:cubicBezTo>
                  <a:cubicBezTo>
                    <a:pt x="36" y="2915"/>
                    <a:pt x="1" y="2962"/>
                    <a:pt x="1" y="2962"/>
                  </a:cubicBezTo>
                  <a:cubicBezTo>
                    <a:pt x="1" y="2962"/>
                    <a:pt x="48" y="2927"/>
                    <a:pt x="132" y="2867"/>
                  </a:cubicBezTo>
                  <a:cubicBezTo>
                    <a:pt x="227" y="2808"/>
                    <a:pt x="346" y="2712"/>
                    <a:pt x="513" y="2605"/>
                  </a:cubicBezTo>
                  <a:cubicBezTo>
                    <a:pt x="667" y="2486"/>
                    <a:pt x="858" y="2355"/>
                    <a:pt x="1024" y="2141"/>
                  </a:cubicBezTo>
                  <a:cubicBezTo>
                    <a:pt x="1215" y="1939"/>
                    <a:pt x="1346" y="1641"/>
                    <a:pt x="1382" y="1319"/>
                  </a:cubicBezTo>
                  <a:cubicBezTo>
                    <a:pt x="1417" y="998"/>
                    <a:pt x="1346" y="688"/>
                    <a:pt x="1215" y="438"/>
                  </a:cubicBezTo>
                  <a:cubicBezTo>
                    <a:pt x="1144" y="319"/>
                    <a:pt x="1072" y="212"/>
                    <a:pt x="989" y="117"/>
                  </a:cubicBezTo>
                  <a:cubicBezTo>
                    <a:pt x="941" y="69"/>
                    <a:pt x="870" y="34"/>
                    <a:pt x="798" y="10"/>
                  </a:cubicBezTo>
                  <a:cubicBezTo>
                    <a:pt x="768" y="4"/>
                    <a:pt x="736" y="1"/>
                    <a:pt x="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54"/>
            <p:cNvSpPr/>
            <p:nvPr/>
          </p:nvSpPr>
          <p:spPr>
            <a:xfrm>
              <a:off x="3001550" y="1983100"/>
              <a:ext cx="220300" cy="84275"/>
            </a:xfrm>
            <a:custGeom>
              <a:avLst/>
              <a:gdLst/>
              <a:ahLst/>
              <a:cxnLst/>
              <a:rect l="l" t="t" r="r" b="b"/>
              <a:pathLst>
                <a:path w="8812" h="3371" extrusionOk="0">
                  <a:moveTo>
                    <a:pt x="1" y="1"/>
                  </a:moveTo>
                  <a:cubicBezTo>
                    <a:pt x="1" y="1"/>
                    <a:pt x="132" y="25"/>
                    <a:pt x="358" y="84"/>
                  </a:cubicBezTo>
                  <a:cubicBezTo>
                    <a:pt x="596" y="144"/>
                    <a:pt x="929" y="251"/>
                    <a:pt x="1310" y="430"/>
                  </a:cubicBezTo>
                  <a:cubicBezTo>
                    <a:pt x="1703" y="608"/>
                    <a:pt x="2132" y="882"/>
                    <a:pt x="2584" y="1227"/>
                  </a:cubicBezTo>
                  <a:cubicBezTo>
                    <a:pt x="2811" y="1394"/>
                    <a:pt x="3049" y="1584"/>
                    <a:pt x="3334" y="1739"/>
                  </a:cubicBezTo>
                  <a:cubicBezTo>
                    <a:pt x="3608" y="1906"/>
                    <a:pt x="3930" y="2025"/>
                    <a:pt x="4263" y="2108"/>
                  </a:cubicBezTo>
                  <a:cubicBezTo>
                    <a:pt x="4930" y="2251"/>
                    <a:pt x="5561" y="2263"/>
                    <a:pt x="6109" y="2370"/>
                  </a:cubicBezTo>
                  <a:cubicBezTo>
                    <a:pt x="6644" y="2477"/>
                    <a:pt x="7109" y="2716"/>
                    <a:pt x="7502" y="2894"/>
                  </a:cubicBezTo>
                  <a:cubicBezTo>
                    <a:pt x="7883" y="3073"/>
                    <a:pt x="8216" y="3216"/>
                    <a:pt x="8454" y="3275"/>
                  </a:cubicBezTo>
                  <a:cubicBezTo>
                    <a:pt x="8561" y="3311"/>
                    <a:pt x="8656" y="3335"/>
                    <a:pt x="8716" y="3347"/>
                  </a:cubicBezTo>
                  <a:cubicBezTo>
                    <a:pt x="8787" y="3359"/>
                    <a:pt x="8811" y="3370"/>
                    <a:pt x="8811" y="3370"/>
                  </a:cubicBezTo>
                  <a:cubicBezTo>
                    <a:pt x="8811" y="3370"/>
                    <a:pt x="8787" y="3359"/>
                    <a:pt x="8728" y="3335"/>
                  </a:cubicBezTo>
                  <a:cubicBezTo>
                    <a:pt x="8668" y="3311"/>
                    <a:pt x="8573" y="3287"/>
                    <a:pt x="8466" y="3228"/>
                  </a:cubicBezTo>
                  <a:cubicBezTo>
                    <a:pt x="8240" y="3132"/>
                    <a:pt x="7942" y="2978"/>
                    <a:pt x="7573" y="2751"/>
                  </a:cubicBezTo>
                  <a:cubicBezTo>
                    <a:pt x="7192" y="2537"/>
                    <a:pt x="6740" y="2263"/>
                    <a:pt x="6156" y="2120"/>
                  </a:cubicBezTo>
                  <a:cubicBezTo>
                    <a:pt x="5597" y="1977"/>
                    <a:pt x="4954" y="1942"/>
                    <a:pt x="4335" y="1799"/>
                  </a:cubicBezTo>
                  <a:cubicBezTo>
                    <a:pt x="4025" y="1727"/>
                    <a:pt x="3739" y="1632"/>
                    <a:pt x="3477" y="1477"/>
                  </a:cubicBezTo>
                  <a:cubicBezTo>
                    <a:pt x="3215" y="1334"/>
                    <a:pt x="2965" y="1168"/>
                    <a:pt x="2727" y="1013"/>
                  </a:cubicBezTo>
                  <a:cubicBezTo>
                    <a:pt x="2489" y="858"/>
                    <a:pt x="2263" y="703"/>
                    <a:pt x="2025" y="584"/>
                  </a:cubicBezTo>
                  <a:cubicBezTo>
                    <a:pt x="1798" y="465"/>
                    <a:pt x="1584" y="370"/>
                    <a:pt x="1370" y="287"/>
                  </a:cubicBezTo>
                  <a:cubicBezTo>
                    <a:pt x="965" y="144"/>
                    <a:pt x="608" y="72"/>
                    <a:pt x="370" y="37"/>
                  </a:cubicBezTo>
                  <a:cubicBezTo>
                    <a:pt x="132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54"/>
            <p:cNvSpPr/>
            <p:nvPr/>
          </p:nvSpPr>
          <p:spPr>
            <a:xfrm>
              <a:off x="3157225" y="1935475"/>
              <a:ext cx="121475" cy="103925"/>
            </a:xfrm>
            <a:custGeom>
              <a:avLst/>
              <a:gdLst/>
              <a:ahLst/>
              <a:cxnLst/>
              <a:rect l="l" t="t" r="r" b="b"/>
              <a:pathLst>
                <a:path w="4859" h="4157" extrusionOk="0">
                  <a:moveTo>
                    <a:pt x="4858" y="1"/>
                  </a:moveTo>
                  <a:cubicBezTo>
                    <a:pt x="4858" y="1"/>
                    <a:pt x="4846" y="25"/>
                    <a:pt x="4823" y="61"/>
                  </a:cubicBezTo>
                  <a:cubicBezTo>
                    <a:pt x="4811" y="108"/>
                    <a:pt x="4775" y="156"/>
                    <a:pt x="4739" y="227"/>
                  </a:cubicBezTo>
                  <a:cubicBezTo>
                    <a:pt x="4656" y="370"/>
                    <a:pt x="4525" y="561"/>
                    <a:pt x="4323" y="775"/>
                  </a:cubicBezTo>
                  <a:cubicBezTo>
                    <a:pt x="4120" y="977"/>
                    <a:pt x="3858" y="1204"/>
                    <a:pt x="3549" y="1418"/>
                  </a:cubicBezTo>
                  <a:cubicBezTo>
                    <a:pt x="3239" y="1632"/>
                    <a:pt x="2870" y="1835"/>
                    <a:pt x="2489" y="2073"/>
                  </a:cubicBezTo>
                  <a:cubicBezTo>
                    <a:pt x="2096" y="2299"/>
                    <a:pt x="1739" y="2537"/>
                    <a:pt x="1429" y="2799"/>
                  </a:cubicBezTo>
                  <a:cubicBezTo>
                    <a:pt x="1132" y="3061"/>
                    <a:pt x="905" y="3347"/>
                    <a:pt x="715" y="3561"/>
                  </a:cubicBezTo>
                  <a:cubicBezTo>
                    <a:pt x="524" y="3775"/>
                    <a:pt x="358" y="3942"/>
                    <a:pt x="215" y="4025"/>
                  </a:cubicBezTo>
                  <a:cubicBezTo>
                    <a:pt x="155" y="4073"/>
                    <a:pt x="96" y="4109"/>
                    <a:pt x="60" y="4132"/>
                  </a:cubicBezTo>
                  <a:cubicBezTo>
                    <a:pt x="24" y="4144"/>
                    <a:pt x="1" y="4156"/>
                    <a:pt x="1" y="4156"/>
                  </a:cubicBezTo>
                  <a:cubicBezTo>
                    <a:pt x="1" y="4156"/>
                    <a:pt x="24" y="4156"/>
                    <a:pt x="60" y="4144"/>
                  </a:cubicBezTo>
                  <a:cubicBezTo>
                    <a:pt x="108" y="4132"/>
                    <a:pt x="167" y="4109"/>
                    <a:pt x="239" y="4073"/>
                  </a:cubicBezTo>
                  <a:cubicBezTo>
                    <a:pt x="394" y="4001"/>
                    <a:pt x="596" y="3870"/>
                    <a:pt x="822" y="3668"/>
                  </a:cubicBezTo>
                  <a:cubicBezTo>
                    <a:pt x="1048" y="3466"/>
                    <a:pt x="1286" y="3228"/>
                    <a:pt x="1596" y="3001"/>
                  </a:cubicBezTo>
                  <a:cubicBezTo>
                    <a:pt x="1906" y="2775"/>
                    <a:pt x="2263" y="2561"/>
                    <a:pt x="2644" y="2335"/>
                  </a:cubicBezTo>
                  <a:cubicBezTo>
                    <a:pt x="3025" y="2108"/>
                    <a:pt x="3394" y="1870"/>
                    <a:pt x="3703" y="1620"/>
                  </a:cubicBezTo>
                  <a:cubicBezTo>
                    <a:pt x="4013" y="1382"/>
                    <a:pt x="4263" y="1120"/>
                    <a:pt x="4442" y="870"/>
                  </a:cubicBezTo>
                  <a:cubicBezTo>
                    <a:pt x="4620" y="632"/>
                    <a:pt x="4727" y="406"/>
                    <a:pt x="4787" y="251"/>
                  </a:cubicBezTo>
                  <a:cubicBezTo>
                    <a:pt x="4811" y="168"/>
                    <a:pt x="4835" y="108"/>
                    <a:pt x="4835" y="72"/>
                  </a:cubicBezTo>
                  <a:cubicBezTo>
                    <a:pt x="4846" y="25"/>
                    <a:pt x="4858" y="1"/>
                    <a:pt x="4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54"/>
            <p:cNvSpPr/>
            <p:nvPr/>
          </p:nvSpPr>
          <p:spPr>
            <a:xfrm>
              <a:off x="3084000" y="2350775"/>
              <a:ext cx="258400" cy="43425"/>
            </a:xfrm>
            <a:custGeom>
              <a:avLst/>
              <a:gdLst/>
              <a:ahLst/>
              <a:cxnLst/>
              <a:rect l="l" t="t" r="r" b="b"/>
              <a:pathLst>
                <a:path w="10336" h="1737" extrusionOk="0">
                  <a:moveTo>
                    <a:pt x="6494" y="1"/>
                  </a:moveTo>
                  <a:cubicBezTo>
                    <a:pt x="6028" y="1"/>
                    <a:pt x="5535" y="20"/>
                    <a:pt x="5025" y="70"/>
                  </a:cubicBezTo>
                  <a:cubicBezTo>
                    <a:pt x="3549" y="201"/>
                    <a:pt x="2251" y="593"/>
                    <a:pt x="1370" y="986"/>
                  </a:cubicBezTo>
                  <a:cubicBezTo>
                    <a:pt x="929" y="1189"/>
                    <a:pt x="584" y="1379"/>
                    <a:pt x="358" y="1510"/>
                  </a:cubicBezTo>
                  <a:cubicBezTo>
                    <a:pt x="132" y="1653"/>
                    <a:pt x="1" y="1736"/>
                    <a:pt x="1" y="1736"/>
                  </a:cubicBezTo>
                  <a:cubicBezTo>
                    <a:pt x="1" y="1736"/>
                    <a:pt x="144" y="1677"/>
                    <a:pt x="382" y="1558"/>
                  </a:cubicBezTo>
                  <a:cubicBezTo>
                    <a:pt x="620" y="1439"/>
                    <a:pt x="977" y="1296"/>
                    <a:pt x="1429" y="1129"/>
                  </a:cubicBezTo>
                  <a:cubicBezTo>
                    <a:pt x="2322" y="808"/>
                    <a:pt x="3608" y="510"/>
                    <a:pt x="5061" y="379"/>
                  </a:cubicBezTo>
                  <a:cubicBezTo>
                    <a:pt x="5894" y="297"/>
                    <a:pt x="6688" y="274"/>
                    <a:pt x="7393" y="274"/>
                  </a:cubicBezTo>
                  <a:cubicBezTo>
                    <a:pt x="7907" y="274"/>
                    <a:pt x="8374" y="286"/>
                    <a:pt x="8776" y="296"/>
                  </a:cubicBezTo>
                  <a:cubicBezTo>
                    <a:pt x="9264" y="320"/>
                    <a:pt x="9645" y="332"/>
                    <a:pt x="9919" y="355"/>
                  </a:cubicBezTo>
                  <a:cubicBezTo>
                    <a:pt x="10181" y="367"/>
                    <a:pt x="10335" y="367"/>
                    <a:pt x="10335" y="367"/>
                  </a:cubicBezTo>
                  <a:cubicBezTo>
                    <a:pt x="10335" y="367"/>
                    <a:pt x="10192" y="343"/>
                    <a:pt x="9919" y="296"/>
                  </a:cubicBezTo>
                  <a:cubicBezTo>
                    <a:pt x="9657" y="260"/>
                    <a:pt x="9276" y="201"/>
                    <a:pt x="8787" y="141"/>
                  </a:cubicBezTo>
                  <a:cubicBezTo>
                    <a:pt x="8164" y="71"/>
                    <a:pt x="7377" y="1"/>
                    <a:pt x="64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54"/>
            <p:cNvSpPr/>
            <p:nvPr/>
          </p:nvSpPr>
          <p:spPr>
            <a:xfrm>
              <a:off x="3165850" y="2335225"/>
              <a:ext cx="114925" cy="9850"/>
            </a:xfrm>
            <a:custGeom>
              <a:avLst/>
              <a:gdLst/>
              <a:ahLst/>
              <a:cxnLst/>
              <a:rect l="l" t="t" r="r" b="b"/>
              <a:pathLst>
                <a:path w="4597" h="394" extrusionOk="0">
                  <a:moveTo>
                    <a:pt x="2754" y="0"/>
                  </a:moveTo>
                  <a:cubicBezTo>
                    <a:pt x="2604" y="0"/>
                    <a:pt x="2448" y="4"/>
                    <a:pt x="2287" y="13"/>
                  </a:cubicBezTo>
                  <a:cubicBezTo>
                    <a:pt x="1644" y="49"/>
                    <a:pt x="1072" y="144"/>
                    <a:pt x="668" y="227"/>
                  </a:cubicBezTo>
                  <a:cubicBezTo>
                    <a:pt x="251" y="323"/>
                    <a:pt x="1" y="394"/>
                    <a:pt x="1" y="394"/>
                  </a:cubicBezTo>
                  <a:cubicBezTo>
                    <a:pt x="1" y="394"/>
                    <a:pt x="263" y="394"/>
                    <a:pt x="680" y="382"/>
                  </a:cubicBezTo>
                  <a:cubicBezTo>
                    <a:pt x="1096" y="370"/>
                    <a:pt x="1668" y="358"/>
                    <a:pt x="2299" y="323"/>
                  </a:cubicBezTo>
                  <a:cubicBezTo>
                    <a:pt x="2930" y="287"/>
                    <a:pt x="3501" y="251"/>
                    <a:pt x="3918" y="215"/>
                  </a:cubicBezTo>
                  <a:cubicBezTo>
                    <a:pt x="4335" y="192"/>
                    <a:pt x="4597" y="168"/>
                    <a:pt x="4597" y="168"/>
                  </a:cubicBezTo>
                  <a:cubicBezTo>
                    <a:pt x="4597" y="168"/>
                    <a:pt x="4335" y="108"/>
                    <a:pt x="3918" y="61"/>
                  </a:cubicBezTo>
                  <a:cubicBezTo>
                    <a:pt x="3605" y="34"/>
                    <a:pt x="3206" y="0"/>
                    <a:pt x="2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54"/>
            <p:cNvSpPr/>
            <p:nvPr/>
          </p:nvSpPr>
          <p:spPr>
            <a:xfrm>
              <a:off x="3184325" y="2320850"/>
              <a:ext cx="54175" cy="8700"/>
            </a:xfrm>
            <a:custGeom>
              <a:avLst/>
              <a:gdLst/>
              <a:ahLst/>
              <a:cxnLst/>
              <a:rect l="l" t="t" r="r" b="b"/>
              <a:pathLst>
                <a:path w="2167" h="348" extrusionOk="0">
                  <a:moveTo>
                    <a:pt x="1384" y="1"/>
                  </a:moveTo>
                  <a:cubicBezTo>
                    <a:pt x="1281" y="1"/>
                    <a:pt x="1172" y="5"/>
                    <a:pt x="1060" y="16"/>
                  </a:cubicBezTo>
                  <a:cubicBezTo>
                    <a:pt x="464" y="76"/>
                    <a:pt x="0" y="302"/>
                    <a:pt x="0" y="302"/>
                  </a:cubicBezTo>
                  <a:cubicBezTo>
                    <a:pt x="0" y="302"/>
                    <a:pt x="272" y="347"/>
                    <a:pt x="653" y="347"/>
                  </a:cubicBezTo>
                  <a:cubicBezTo>
                    <a:pt x="789" y="347"/>
                    <a:pt x="939" y="342"/>
                    <a:pt x="1095" y="326"/>
                  </a:cubicBezTo>
                  <a:cubicBezTo>
                    <a:pt x="1691" y="266"/>
                    <a:pt x="2167" y="88"/>
                    <a:pt x="2167" y="88"/>
                  </a:cubicBezTo>
                  <a:cubicBezTo>
                    <a:pt x="2167" y="88"/>
                    <a:pt x="1835" y="1"/>
                    <a:pt x="1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54"/>
            <p:cNvSpPr/>
            <p:nvPr/>
          </p:nvSpPr>
          <p:spPr>
            <a:xfrm>
              <a:off x="3198900" y="2308000"/>
              <a:ext cx="31875" cy="8075"/>
            </a:xfrm>
            <a:custGeom>
              <a:avLst/>
              <a:gdLst/>
              <a:ahLst/>
              <a:cxnLst/>
              <a:rect l="l" t="t" r="r" b="b"/>
              <a:pathLst>
                <a:path w="1275" h="323" extrusionOk="0">
                  <a:moveTo>
                    <a:pt x="745" y="0"/>
                  </a:moveTo>
                  <a:cubicBezTo>
                    <a:pt x="704" y="0"/>
                    <a:pt x="662" y="2"/>
                    <a:pt x="620" y="7"/>
                  </a:cubicBezTo>
                  <a:cubicBezTo>
                    <a:pt x="274" y="42"/>
                    <a:pt x="0" y="221"/>
                    <a:pt x="0" y="221"/>
                  </a:cubicBezTo>
                  <a:cubicBezTo>
                    <a:pt x="0" y="221"/>
                    <a:pt x="231" y="322"/>
                    <a:pt x="522" y="322"/>
                  </a:cubicBezTo>
                  <a:cubicBezTo>
                    <a:pt x="561" y="322"/>
                    <a:pt x="602" y="320"/>
                    <a:pt x="643" y="316"/>
                  </a:cubicBezTo>
                  <a:cubicBezTo>
                    <a:pt x="1001" y="280"/>
                    <a:pt x="1274" y="102"/>
                    <a:pt x="1274" y="102"/>
                  </a:cubicBezTo>
                  <a:cubicBezTo>
                    <a:pt x="1274" y="102"/>
                    <a:pt x="1044" y="0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54"/>
            <p:cNvSpPr/>
            <p:nvPr/>
          </p:nvSpPr>
          <p:spPr>
            <a:xfrm>
              <a:off x="3204550" y="2296475"/>
              <a:ext cx="17300" cy="7975"/>
            </a:xfrm>
            <a:custGeom>
              <a:avLst/>
              <a:gdLst/>
              <a:ahLst/>
              <a:cxnLst/>
              <a:rect l="l" t="t" r="r" b="b"/>
              <a:pathLst>
                <a:path w="692" h="319" extrusionOk="0">
                  <a:moveTo>
                    <a:pt x="374" y="0"/>
                  </a:moveTo>
                  <a:cubicBezTo>
                    <a:pt x="357" y="0"/>
                    <a:pt x="339" y="1"/>
                    <a:pt x="322" y="3"/>
                  </a:cubicBezTo>
                  <a:cubicBezTo>
                    <a:pt x="132" y="39"/>
                    <a:pt x="1" y="218"/>
                    <a:pt x="1" y="218"/>
                  </a:cubicBezTo>
                  <a:cubicBezTo>
                    <a:pt x="1" y="218"/>
                    <a:pt x="139" y="319"/>
                    <a:pt x="302" y="319"/>
                  </a:cubicBezTo>
                  <a:cubicBezTo>
                    <a:pt x="324" y="319"/>
                    <a:pt x="347" y="317"/>
                    <a:pt x="370" y="313"/>
                  </a:cubicBezTo>
                  <a:cubicBezTo>
                    <a:pt x="560" y="277"/>
                    <a:pt x="691" y="98"/>
                    <a:pt x="691" y="98"/>
                  </a:cubicBezTo>
                  <a:cubicBezTo>
                    <a:pt x="691" y="98"/>
                    <a:pt x="544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54"/>
            <p:cNvSpPr/>
            <p:nvPr/>
          </p:nvSpPr>
          <p:spPr>
            <a:xfrm>
              <a:off x="3218850" y="2267375"/>
              <a:ext cx="266125" cy="173550"/>
            </a:xfrm>
            <a:custGeom>
              <a:avLst/>
              <a:gdLst/>
              <a:ahLst/>
              <a:cxnLst/>
              <a:rect l="l" t="t" r="r" b="b"/>
              <a:pathLst>
                <a:path w="10645" h="6942" extrusionOk="0">
                  <a:moveTo>
                    <a:pt x="10644" y="0"/>
                  </a:moveTo>
                  <a:cubicBezTo>
                    <a:pt x="10644" y="1"/>
                    <a:pt x="10632" y="37"/>
                    <a:pt x="10597" y="119"/>
                  </a:cubicBezTo>
                  <a:cubicBezTo>
                    <a:pt x="10585" y="155"/>
                    <a:pt x="10561" y="215"/>
                    <a:pt x="10537" y="262"/>
                  </a:cubicBezTo>
                  <a:cubicBezTo>
                    <a:pt x="10513" y="322"/>
                    <a:pt x="10478" y="393"/>
                    <a:pt x="10442" y="465"/>
                  </a:cubicBezTo>
                  <a:cubicBezTo>
                    <a:pt x="10299" y="751"/>
                    <a:pt x="10025" y="1143"/>
                    <a:pt x="9620" y="1560"/>
                  </a:cubicBezTo>
                  <a:cubicBezTo>
                    <a:pt x="9204" y="1965"/>
                    <a:pt x="8644" y="2370"/>
                    <a:pt x="7965" y="2739"/>
                  </a:cubicBezTo>
                  <a:cubicBezTo>
                    <a:pt x="7299" y="3108"/>
                    <a:pt x="6513" y="3429"/>
                    <a:pt x="5691" y="3810"/>
                  </a:cubicBezTo>
                  <a:cubicBezTo>
                    <a:pt x="4072" y="4584"/>
                    <a:pt x="2667" y="5406"/>
                    <a:pt x="1643" y="5977"/>
                  </a:cubicBezTo>
                  <a:cubicBezTo>
                    <a:pt x="619" y="6573"/>
                    <a:pt x="0" y="6942"/>
                    <a:pt x="0" y="6942"/>
                  </a:cubicBezTo>
                  <a:cubicBezTo>
                    <a:pt x="0" y="6942"/>
                    <a:pt x="655" y="6632"/>
                    <a:pt x="1715" y="6120"/>
                  </a:cubicBezTo>
                  <a:cubicBezTo>
                    <a:pt x="2774" y="5608"/>
                    <a:pt x="4215" y="4858"/>
                    <a:pt x="5822" y="4096"/>
                  </a:cubicBezTo>
                  <a:cubicBezTo>
                    <a:pt x="6632" y="3715"/>
                    <a:pt x="7418" y="3370"/>
                    <a:pt x="8096" y="2965"/>
                  </a:cubicBezTo>
                  <a:cubicBezTo>
                    <a:pt x="8775" y="2560"/>
                    <a:pt x="9335" y="2108"/>
                    <a:pt x="9728" y="1667"/>
                  </a:cubicBezTo>
                  <a:cubicBezTo>
                    <a:pt x="10121" y="1215"/>
                    <a:pt x="10359" y="786"/>
                    <a:pt x="10490" y="489"/>
                  </a:cubicBezTo>
                  <a:cubicBezTo>
                    <a:pt x="10525" y="405"/>
                    <a:pt x="10549" y="334"/>
                    <a:pt x="10561" y="274"/>
                  </a:cubicBezTo>
                  <a:cubicBezTo>
                    <a:pt x="10585" y="215"/>
                    <a:pt x="10609" y="167"/>
                    <a:pt x="10609" y="119"/>
                  </a:cubicBezTo>
                  <a:cubicBezTo>
                    <a:pt x="10632" y="37"/>
                    <a:pt x="10644" y="1"/>
                    <a:pt x="10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54"/>
            <p:cNvSpPr/>
            <p:nvPr/>
          </p:nvSpPr>
          <p:spPr>
            <a:xfrm>
              <a:off x="3189375" y="2324225"/>
              <a:ext cx="350950" cy="160750"/>
            </a:xfrm>
            <a:custGeom>
              <a:avLst/>
              <a:gdLst/>
              <a:ahLst/>
              <a:cxnLst/>
              <a:rect l="l" t="t" r="r" b="b"/>
              <a:pathLst>
                <a:path w="14038" h="6430" extrusionOk="0">
                  <a:moveTo>
                    <a:pt x="14038" y="1"/>
                  </a:moveTo>
                  <a:lnTo>
                    <a:pt x="14038" y="1"/>
                  </a:lnTo>
                  <a:cubicBezTo>
                    <a:pt x="14038" y="2"/>
                    <a:pt x="14026" y="49"/>
                    <a:pt x="13978" y="155"/>
                  </a:cubicBezTo>
                  <a:cubicBezTo>
                    <a:pt x="13943" y="251"/>
                    <a:pt x="13883" y="405"/>
                    <a:pt x="13788" y="584"/>
                  </a:cubicBezTo>
                  <a:cubicBezTo>
                    <a:pt x="13586" y="929"/>
                    <a:pt x="13240" y="1429"/>
                    <a:pt x="12645" y="1834"/>
                  </a:cubicBezTo>
                  <a:cubicBezTo>
                    <a:pt x="12347" y="2036"/>
                    <a:pt x="11990" y="2203"/>
                    <a:pt x="11585" y="2322"/>
                  </a:cubicBezTo>
                  <a:cubicBezTo>
                    <a:pt x="11180" y="2429"/>
                    <a:pt x="10728" y="2489"/>
                    <a:pt x="10240" y="2537"/>
                  </a:cubicBezTo>
                  <a:cubicBezTo>
                    <a:pt x="9275" y="2656"/>
                    <a:pt x="8228" y="2775"/>
                    <a:pt x="7109" y="2929"/>
                  </a:cubicBezTo>
                  <a:cubicBezTo>
                    <a:pt x="6001" y="3084"/>
                    <a:pt x="4942" y="3287"/>
                    <a:pt x="4013" y="3608"/>
                  </a:cubicBezTo>
                  <a:cubicBezTo>
                    <a:pt x="3072" y="3906"/>
                    <a:pt x="2286" y="4322"/>
                    <a:pt x="1679" y="4751"/>
                  </a:cubicBezTo>
                  <a:cubicBezTo>
                    <a:pt x="1072" y="5168"/>
                    <a:pt x="643" y="5608"/>
                    <a:pt x="381" y="5918"/>
                  </a:cubicBezTo>
                  <a:cubicBezTo>
                    <a:pt x="251" y="6085"/>
                    <a:pt x="155" y="6204"/>
                    <a:pt x="96" y="6299"/>
                  </a:cubicBezTo>
                  <a:cubicBezTo>
                    <a:pt x="36" y="6382"/>
                    <a:pt x="0" y="6430"/>
                    <a:pt x="0" y="6430"/>
                  </a:cubicBezTo>
                  <a:cubicBezTo>
                    <a:pt x="0" y="6430"/>
                    <a:pt x="36" y="6394"/>
                    <a:pt x="108" y="6311"/>
                  </a:cubicBezTo>
                  <a:cubicBezTo>
                    <a:pt x="179" y="6216"/>
                    <a:pt x="286" y="6096"/>
                    <a:pt x="417" y="5954"/>
                  </a:cubicBezTo>
                  <a:cubicBezTo>
                    <a:pt x="703" y="5656"/>
                    <a:pt x="1143" y="5263"/>
                    <a:pt x="1763" y="4870"/>
                  </a:cubicBezTo>
                  <a:cubicBezTo>
                    <a:pt x="2382" y="4489"/>
                    <a:pt x="3168" y="4120"/>
                    <a:pt x="4084" y="3846"/>
                  </a:cubicBezTo>
                  <a:cubicBezTo>
                    <a:pt x="5001" y="3572"/>
                    <a:pt x="6049" y="3382"/>
                    <a:pt x="7156" y="3227"/>
                  </a:cubicBezTo>
                  <a:cubicBezTo>
                    <a:pt x="8263" y="3072"/>
                    <a:pt x="9323" y="2941"/>
                    <a:pt x="10276" y="2798"/>
                  </a:cubicBezTo>
                  <a:cubicBezTo>
                    <a:pt x="10752" y="2727"/>
                    <a:pt x="11216" y="2656"/>
                    <a:pt x="11645" y="2525"/>
                  </a:cubicBezTo>
                  <a:cubicBezTo>
                    <a:pt x="12062" y="2382"/>
                    <a:pt x="12431" y="2179"/>
                    <a:pt x="12728" y="1953"/>
                  </a:cubicBezTo>
                  <a:cubicBezTo>
                    <a:pt x="13335" y="1501"/>
                    <a:pt x="13657" y="977"/>
                    <a:pt x="13824" y="596"/>
                  </a:cubicBezTo>
                  <a:cubicBezTo>
                    <a:pt x="13907" y="417"/>
                    <a:pt x="13967" y="262"/>
                    <a:pt x="13990" y="155"/>
                  </a:cubicBezTo>
                  <a:cubicBezTo>
                    <a:pt x="14026" y="49"/>
                    <a:pt x="14038" y="2"/>
                    <a:pt x="1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54"/>
            <p:cNvSpPr/>
            <p:nvPr/>
          </p:nvSpPr>
          <p:spPr>
            <a:xfrm>
              <a:off x="3200675" y="2376025"/>
              <a:ext cx="296800" cy="98250"/>
            </a:xfrm>
            <a:custGeom>
              <a:avLst/>
              <a:gdLst/>
              <a:ahLst/>
              <a:cxnLst/>
              <a:rect l="l" t="t" r="r" b="b"/>
              <a:pathLst>
                <a:path w="11872" h="3930" extrusionOk="0">
                  <a:moveTo>
                    <a:pt x="11871" y="0"/>
                  </a:moveTo>
                  <a:cubicBezTo>
                    <a:pt x="11871" y="1"/>
                    <a:pt x="11835" y="24"/>
                    <a:pt x="11764" y="72"/>
                  </a:cubicBezTo>
                  <a:cubicBezTo>
                    <a:pt x="11693" y="119"/>
                    <a:pt x="11586" y="179"/>
                    <a:pt x="11443" y="262"/>
                  </a:cubicBezTo>
                  <a:cubicBezTo>
                    <a:pt x="11169" y="405"/>
                    <a:pt x="10752" y="607"/>
                    <a:pt x="10216" y="786"/>
                  </a:cubicBezTo>
                  <a:cubicBezTo>
                    <a:pt x="9669" y="965"/>
                    <a:pt x="9014" y="1107"/>
                    <a:pt x="8276" y="1227"/>
                  </a:cubicBezTo>
                  <a:cubicBezTo>
                    <a:pt x="7526" y="1346"/>
                    <a:pt x="6704" y="1417"/>
                    <a:pt x="5835" y="1548"/>
                  </a:cubicBezTo>
                  <a:cubicBezTo>
                    <a:pt x="4966" y="1667"/>
                    <a:pt x="4132" y="1846"/>
                    <a:pt x="3418" y="2096"/>
                  </a:cubicBezTo>
                  <a:cubicBezTo>
                    <a:pt x="2692" y="2334"/>
                    <a:pt x="2061" y="2631"/>
                    <a:pt x="1561" y="2905"/>
                  </a:cubicBezTo>
                  <a:cubicBezTo>
                    <a:pt x="1049" y="3179"/>
                    <a:pt x="668" y="3441"/>
                    <a:pt x="406" y="3632"/>
                  </a:cubicBezTo>
                  <a:cubicBezTo>
                    <a:pt x="275" y="3727"/>
                    <a:pt x="180" y="3798"/>
                    <a:pt x="108" y="3846"/>
                  </a:cubicBezTo>
                  <a:cubicBezTo>
                    <a:pt x="37" y="3905"/>
                    <a:pt x="1" y="3929"/>
                    <a:pt x="1" y="3929"/>
                  </a:cubicBezTo>
                  <a:cubicBezTo>
                    <a:pt x="1" y="3929"/>
                    <a:pt x="49" y="3905"/>
                    <a:pt x="120" y="3858"/>
                  </a:cubicBezTo>
                  <a:cubicBezTo>
                    <a:pt x="191" y="3810"/>
                    <a:pt x="287" y="3751"/>
                    <a:pt x="430" y="3667"/>
                  </a:cubicBezTo>
                  <a:cubicBezTo>
                    <a:pt x="703" y="3513"/>
                    <a:pt x="1108" y="3286"/>
                    <a:pt x="1632" y="3048"/>
                  </a:cubicBezTo>
                  <a:cubicBezTo>
                    <a:pt x="2144" y="2810"/>
                    <a:pt x="2775" y="2560"/>
                    <a:pt x="3489" y="2346"/>
                  </a:cubicBezTo>
                  <a:cubicBezTo>
                    <a:pt x="4204" y="2131"/>
                    <a:pt x="5013" y="1977"/>
                    <a:pt x="5883" y="1846"/>
                  </a:cubicBezTo>
                  <a:cubicBezTo>
                    <a:pt x="6740" y="1727"/>
                    <a:pt x="7561" y="1631"/>
                    <a:pt x="8311" y="1477"/>
                  </a:cubicBezTo>
                  <a:cubicBezTo>
                    <a:pt x="9062" y="1334"/>
                    <a:pt x="9728" y="1143"/>
                    <a:pt x="10264" y="929"/>
                  </a:cubicBezTo>
                  <a:cubicBezTo>
                    <a:pt x="10800" y="715"/>
                    <a:pt x="11205" y="476"/>
                    <a:pt x="11479" y="298"/>
                  </a:cubicBezTo>
                  <a:cubicBezTo>
                    <a:pt x="11610" y="203"/>
                    <a:pt x="11705" y="131"/>
                    <a:pt x="11776" y="84"/>
                  </a:cubicBezTo>
                  <a:cubicBezTo>
                    <a:pt x="11835" y="24"/>
                    <a:pt x="11871" y="1"/>
                    <a:pt x="11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54"/>
            <p:cNvSpPr/>
            <p:nvPr/>
          </p:nvSpPr>
          <p:spPr>
            <a:xfrm>
              <a:off x="3454000" y="2386125"/>
              <a:ext cx="30675" cy="353950"/>
            </a:xfrm>
            <a:custGeom>
              <a:avLst/>
              <a:gdLst/>
              <a:ahLst/>
              <a:cxnLst/>
              <a:rect l="l" t="t" r="r" b="b"/>
              <a:pathLst>
                <a:path w="1227" h="14158" extrusionOk="0">
                  <a:moveTo>
                    <a:pt x="953" y="1"/>
                  </a:moveTo>
                  <a:cubicBezTo>
                    <a:pt x="929" y="1"/>
                    <a:pt x="893" y="13"/>
                    <a:pt x="845" y="13"/>
                  </a:cubicBezTo>
                  <a:cubicBezTo>
                    <a:pt x="750" y="37"/>
                    <a:pt x="607" y="84"/>
                    <a:pt x="464" y="215"/>
                  </a:cubicBezTo>
                  <a:cubicBezTo>
                    <a:pt x="322" y="334"/>
                    <a:pt x="179" y="549"/>
                    <a:pt x="107" y="811"/>
                  </a:cubicBezTo>
                  <a:cubicBezTo>
                    <a:pt x="36" y="1073"/>
                    <a:pt x="36" y="1382"/>
                    <a:pt x="48" y="1715"/>
                  </a:cubicBezTo>
                  <a:cubicBezTo>
                    <a:pt x="60" y="2382"/>
                    <a:pt x="72" y="3180"/>
                    <a:pt x="107" y="4061"/>
                  </a:cubicBezTo>
                  <a:cubicBezTo>
                    <a:pt x="119" y="4502"/>
                    <a:pt x="131" y="4966"/>
                    <a:pt x="155" y="5442"/>
                  </a:cubicBezTo>
                  <a:cubicBezTo>
                    <a:pt x="167" y="5680"/>
                    <a:pt x="179" y="5930"/>
                    <a:pt x="179" y="6168"/>
                  </a:cubicBezTo>
                  <a:cubicBezTo>
                    <a:pt x="191" y="6418"/>
                    <a:pt x="203" y="6668"/>
                    <a:pt x="203" y="6919"/>
                  </a:cubicBezTo>
                  <a:cubicBezTo>
                    <a:pt x="191" y="7157"/>
                    <a:pt x="155" y="7383"/>
                    <a:pt x="95" y="7621"/>
                  </a:cubicBezTo>
                  <a:cubicBezTo>
                    <a:pt x="60" y="7740"/>
                    <a:pt x="36" y="7871"/>
                    <a:pt x="12" y="8002"/>
                  </a:cubicBezTo>
                  <a:cubicBezTo>
                    <a:pt x="0" y="8133"/>
                    <a:pt x="0" y="8264"/>
                    <a:pt x="12" y="8395"/>
                  </a:cubicBezTo>
                  <a:cubicBezTo>
                    <a:pt x="24" y="8657"/>
                    <a:pt x="95" y="8883"/>
                    <a:pt x="155" y="9109"/>
                  </a:cubicBezTo>
                  <a:cubicBezTo>
                    <a:pt x="214" y="9335"/>
                    <a:pt x="274" y="9550"/>
                    <a:pt x="334" y="9764"/>
                  </a:cubicBezTo>
                  <a:cubicBezTo>
                    <a:pt x="560" y="10609"/>
                    <a:pt x="738" y="11383"/>
                    <a:pt x="869" y="12038"/>
                  </a:cubicBezTo>
                  <a:cubicBezTo>
                    <a:pt x="988" y="12693"/>
                    <a:pt x="1084" y="13217"/>
                    <a:pt x="1143" y="13586"/>
                  </a:cubicBezTo>
                  <a:cubicBezTo>
                    <a:pt x="1191" y="13955"/>
                    <a:pt x="1226" y="14157"/>
                    <a:pt x="1226" y="14157"/>
                  </a:cubicBezTo>
                  <a:cubicBezTo>
                    <a:pt x="1226" y="14157"/>
                    <a:pt x="1215" y="13955"/>
                    <a:pt x="1191" y="13586"/>
                  </a:cubicBezTo>
                  <a:cubicBezTo>
                    <a:pt x="1155" y="13205"/>
                    <a:pt x="1107" y="12669"/>
                    <a:pt x="1012" y="12014"/>
                  </a:cubicBezTo>
                  <a:cubicBezTo>
                    <a:pt x="917" y="11348"/>
                    <a:pt x="786" y="10562"/>
                    <a:pt x="584" y="9705"/>
                  </a:cubicBezTo>
                  <a:cubicBezTo>
                    <a:pt x="536" y="9490"/>
                    <a:pt x="476" y="9264"/>
                    <a:pt x="429" y="9038"/>
                  </a:cubicBezTo>
                  <a:cubicBezTo>
                    <a:pt x="369" y="8824"/>
                    <a:pt x="322" y="8597"/>
                    <a:pt x="298" y="8371"/>
                  </a:cubicBezTo>
                  <a:cubicBezTo>
                    <a:pt x="286" y="8145"/>
                    <a:pt x="322" y="7942"/>
                    <a:pt x="381" y="7692"/>
                  </a:cubicBezTo>
                  <a:cubicBezTo>
                    <a:pt x="453" y="7454"/>
                    <a:pt x="500" y="7180"/>
                    <a:pt x="500" y="6919"/>
                  </a:cubicBezTo>
                  <a:cubicBezTo>
                    <a:pt x="512" y="6657"/>
                    <a:pt x="500" y="6407"/>
                    <a:pt x="488" y="6157"/>
                  </a:cubicBezTo>
                  <a:cubicBezTo>
                    <a:pt x="476" y="5906"/>
                    <a:pt x="464" y="5668"/>
                    <a:pt x="453" y="5430"/>
                  </a:cubicBezTo>
                  <a:cubicBezTo>
                    <a:pt x="417" y="4954"/>
                    <a:pt x="393" y="4490"/>
                    <a:pt x="369" y="4049"/>
                  </a:cubicBezTo>
                  <a:cubicBezTo>
                    <a:pt x="310" y="3168"/>
                    <a:pt x="250" y="2382"/>
                    <a:pt x="203" y="1715"/>
                  </a:cubicBezTo>
                  <a:cubicBezTo>
                    <a:pt x="167" y="1382"/>
                    <a:pt x="155" y="1084"/>
                    <a:pt x="203" y="834"/>
                  </a:cubicBezTo>
                  <a:cubicBezTo>
                    <a:pt x="250" y="572"/>
                    <a:pt x="369" y="382"/>
                    <a:pt x="500" y="251"/>
                  </a:cubicBezTo>
                  <a:cubicBezTo>
                    <a:pt x="619" y="120"/>
                    <a:pt x="750" y="61"/>
                    <a:pt x="845" y="25"/>
                  </a:cubicBezTo>
                  <a:cubicBezTo>
                    <a:pt x="893" y="13"/>
                    <a:pt x="929" y="13"/>
                    <a:pt x="953" y="13"/>
                  </a:cubicBezTo>
                  <a:cubicBezTo>
                    <a:pt x="988" y="1"/>
                    <a:pt x="1000" y="1"/>
                    <a:pt x="10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54"/>
            <p:cNvSpPr/>
            <p:nvPr/>
          </p:nvSpPr>
          <p:spPr>
            <a:xfrm>
              <a:off x="2816700" y="2431700"/>
              <a:ext cx="33375" cy="322650"/>
            </a:xfrm>
            <a:custGeom>
              <a:avLst/>
              <a:gdLst/>
              <a:ahLst/>
              <a:cxnLst/>
              <a:rect l="l" t="t" r="r" b="b"/>
              <a:pathLst>
                <a:path w="1335" h="12906" extrusionOk="0">
                  <a:moveTo>
                    <a:pt x="335" y="0"/>
                  </a:moveTo>
                  <a:cubicBezTo>
                    <a:pt x="251" y="0"/>
                    <a:pt x="180" y="22"/>
                    <a:pt x="132" y="35"/>
                  </a:cubicBezTo>
                  <a:cubicBezTo>
                    <a:pt x="96" y="59"/>
                    <a:pt x="60" y="71"/>
                    <a:pt x="48" y="83"/>
                  </a:cubicBezTo>
                  <a:cubicBezTo>
                    <a:pt x="25" y="95"/>
                    <a:pt x="13" y="107"/>
                    <a:pt x="13" y="107"/>
                  </a:cubicBezTo>
                  <a:cubicBezTo>
                    <a:pt x="13" y="107"/>
                    <a:pt x="25" y="95"/>
                    <a:pt x="48" y="95"/>
                  </a:cubicBezTo>
                  <a:cubicBezTo>
                    <a:pt x="60" y="83"/>
                    <a:pt x="96" y="59"/>
                    <a:pt x="144" y="47"/>
                  </a:cubicBezTo>
                  <a:cubicBezTo>
                    <a:pt x="180" y="42"/>
                    <a:pt x="227" y="35"/>
                    <a:pt x="280" y="35"/>
                  </a:cubicBezTo>
                  <a:cubicBezTo>
                    <a:pt x="350" y="35"/>
                    <a:pt x="432" y="48"/>
                    <a:pt x="513" y="95"/>
                  </a:cubicBezTo>
                  <a:cubicBezTo>
                    <a:pt x="644" y="190"/>
                    <a:pt x="751" y="381"/>
                    <a:pt x="822" y="607"/>
                  </a:cubicBezTo>
                  <a:cubicBezTo>
                    <a:pt x="882" y="833"/>
                    <a:pt x="953" y="1107"/>
                    <a:pt x="1001" y="1405"/>
                  </a:cubicBezTo>
                  <a:cubicBezTo>
                    <a:pt x="1096" y="2012"/>
                    <a:pt x="1096" y="2738"/>
                    <a:pt x="1025" y="3548"/>
                  </a:cubicBezTo>
                  <a:cubicBezTo>
                    <a:pt x="953" y="4345"/>
                    <a:pt x="810" y="5238"/>
                    <a:pt x="715" y="6179"/>
                  </a:cubicBezTo>
                  <a:cubicBezTo>
                    <a:pt x="668" y="6643"/>
                    <a:pt x="644" y="7120"/>
                    <a:pt x="644" y="7560"/>
                  </a:cubicBezTo>
                  <a:cubicBezTo>
                    <a:pt x="656" y="8013"/>
                    <a:pt x="703" y="8441"/>
                    <a:pt x="668" y="8834"/>
                  </a:cubicBezTo>
                  <a:cubicBezTo>
                    <a:pt x="632" y="9215"/>
                    <a:pt x="501" y="9572"/>
                    <a:pt x="394" y="9918"/>
                  </a:cubicBezTo>
                  <a:cubicBezTo>
                    <a:pt x="275" y="10263"/>
                    <a:pt x="168" y="10596"/>
                    <a:pt x="120" y="10906"/>
                  </a:cubicBezTo>
                  <a:cubicBezTo>
                    <a:pt x="1" y="11525"/>
                    <a:pt x="13" y="12037"/>
                    <a:pt x="48" y="12370"/>
                  </a:cubicBezTo>
                  <a:cubicBezTo>
                    <a:pt x="60" y="12549"/>
                    <a:pt x="72" y="12680"/>
                    <a:pt x="96" y="12775"/>
                  </a:cubicBezTo>
                  <a:cubicBezTo>
                    <a:pt x="108" y="12858"/>
                    <a:pt x="120" y="12906"/>
                    <a:pt x="120" y="12906"/>
                  </a:cubicBezTo>
                  <a:cubicBezTo>
                    <a:pt x="120" y="12906"/>
                    <a:pt x="108" y="12858"/>
                    <a:pt x="108" y="12775"/>
                  </a:cubicBezTo>
                  <a:cubicBezTo>
                    <a:pt x="96" y="12680"/>
                    <a:pt x="96" y="12549"/>
                    <a:pt x="96" y="12370"/>
                  </a:cubicBezTo>
                  <a:cubicBezTo>
                    <a:pt x="96" y="12025"/>
                    <a:pt x="120" y="11525"/>
                    <a:pt x="263" y="10941"/>
                  </a:cubicBezTo>
                  <a:cubicBezTo>
                    <a:pt x="334" y="10644"/>
                    <a:pt x="453" y="10334"/>
                    <a:pt x="584" y="9989"/>
                  </a:cubicBezTo>
                  <a:cubicBezTo>
                    <a:pt x="715" y="9656"/>
                    <a:pt x="870" y="9287"/>
                    <a:pt x="918" y="8858"/>
                  </a:cubicBezTo>
                  <a:cubicBezTo>
                    <a:pt x="977" y="8429"/>
                    <a:pt x="941" y="8001"/>
                    <a:pt x="941" y="7560"/>
                  </a:cubicBezTo>
                  <a:cubicBezTo>
                    <a:pt x="941" y="7131"/>
                    <a:pt x="977" y="6667"/>
                    <a:pt x="1025" y="6203"/>
                  </a:cubicBezTo>
                  <a:cubicBezTo>
                    <a:pt x="1108" y="5274"/>
                    <a:pt x="1239" y="4381"/>
                    <a:pt x="1287" y="3560"/>
                  </a:cubicBezTo>
                  <a:cubicBezTo>
                    <a:pt x="1334" y="2738"/>
                    <a:pt x="1299" y="1988"/>
                    <a:pt x="1156" y="1381"/>
                  </a:cubicBezTo>
                  <a:cubicBezTo>
                    <a:pt x="1084" y="1071"/>
                    <a:pt x="1001" y="809"/>
                    <a:pt x="906" y="571"/>
                  </a:cubicBezTo>
                  <a:cubicBezTo>
                    <a:pt x="822" y="345"/>
                    <a:pt x="691" y="143"/>
                    <a:pt x="537" y="47"/>
                  </a:cubicBezTo>
                  <a:cubicBezTo>
                    <a:pt x="466" y="12"/>
                    <a:pt x="397" y="0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54"/>
            <p:cNvSpPr/>
            <p:nvPr/>
          </p:nvSpPr>
          <p:spPr>
            <a:xfrm>
              <a:off x="2850950" y="2418875"/>
              <a:ext cx="371775" cy="205400"/>
            </a:xfrm>
            <a:custGeom>
              <a:avLst/>
              <a:gdLst/>
              <a:ahLst/>
              <a:cxnLst/>
              <a:rect l="l" t="t" r="r" b="b"/>
              <a:pathLst>
                <a:path w="14871" h="8216" extrusionOk="0">
                  <a:moveTo>
                    <a:pt x="0" y="1"/>
                  </a:moveTo>
                  <a:cubicBezTo>
                    <a:pt x="0" y="1"/>
                    <a:pt x="48" y="48"/>
                    <a:pt x="143" y="144"/>
                  </a:cubicBezTo>
                  <a:cubicBezTo>
                    <a:pt x="238" y="239"/>
                    <a:pt x="381" y="382"/>
                    <a:pt x="560" y="560"/>
                  </a:cubicBezTo>
                  <a:cubicBezTo>
                    <a:pt x="750" y="739"/>
                    <a:pt x="988" y="941"/>
                    <a:pt x="1298" y="1144"/>
                  </a:cubicBezTo>
                  <a:cubicBezTo>
                    <a:pt x="1596" y="1346"/>
                    <a:pt x="1988" y="1525"/>
                    <a:pt x="2429" y="1656"/>
                  </a:cubicBezTo>
                  <a:cubicBezTo>
                    <a:pt x="3322" y="1918"/>
                    <a:pt x="4417" y="2025"/>
                    <a:pt x="5608" y="2191"/>
                  </a:cubicBezTo>
                  <a:cubicBezTo>
                    <a:pt x="6810" y="2346"/>
                    <a:pt x="8120" y="2525"/>
                    <a:pt x="9513" y="2680"/>
                  </a:cubicBezTo>
                  <a:cubicBezTo>
                    <a:pt x="9961" y="2726"/>
                    <a:pt x="10410" y="2757"/>
                    <a:pt x="10851" y="2757"/>
                  </a:cubicBezTo>
                  <a:cubicBezTo>
                    <a:pt x="11090" y="2757"/>
                    <a:pt x="11327" y="2748"/>
                    <a:pt x="11561" y="2727"/>
                  </a:cubicBezTo>
                  <a:cubicBezTo>
                    <a:pt x="11906" y="2702"/>
                    <a:pt x="12244" y="2670"/>
                    <a:pt x="12568" y="2670"/>
                  </a:cubicBezTo>
                  <a:cubicBezTo>
                    <a:pt x="12858" y="2670"/>
                    <a:pt x="13135" y="2696"/>
                    <a:pt x="13395" y="2775"/>
                  </a:cubicBezTo>
                  <a:cubicBezTo>
                    <a:pt x="13668" y="2846"/>
                    <a:pt x="13930" y="2977"/>
                    <a:pt x="14121" y="3156"/>
                  </a:cubicBezTo>
                  <a:cubicBezTo>
                    <a:pt x="14323" y="3334"/>
                    <a:pt x="14442" y="3561"/>
                    <a:pt x="14514" y="3811"/>
                  </a:cubicBezTo>
                  <a:cubicBezTo>
                    <a:pt x="14585" y="4061"/>
                    <a:pt x="14597" y="4311"/>
                    <a:pt x="14621" y="4561"/>
                  </a:cubicBezTo>
                  <a:cubicBezTo>
                    <a:pt x="14645" y="4811"/>
                    <a:pt x="14657" y="5049"/>
                    <a:pt x="14680" y="5275"/>
                  </a:cubicBezTo>
                  <a:cubicBezTo>
                    <a:pt x="14752" y="6180"/>
                    <a:pt x="14776" y="6918"/>
                    <a:pt x="14764" y="7430"/>
                  </a:cubicBezTo>
                  <a:cubicBezTo>
                    <a:pt x="14764" y="7680"/>
                    <a:pt x="14752" y="7883"/>
                    <a:pt x="14740" y="8014"/>
                  </a:cubicBezTo>
                  <a:cubicBezTo>
                    <a:pt x="14740" y="8156"/>
                    <a:pt x="14728" y="8216"/>
                    <a:pt x="14728" y="8216"/>
                  </a:cubicBezTo>
                  <a:cubicBezTo>
                    <a:pt x="14728" y="8216"/>
                    <a:pt x="14740" y="8156"/>
                    <a:pt x="14764" y="8014"/>
                  </a:cubicBezTo>
                  <a:cubicBezTo>
                    <a:pt x="14776" y="7883"/>
                    <a:pt x="14800" y="7692"/>
                    <a:pt x="14811" y="7430"/>
                  </a:cubicBezTo>
                  <a:cubicBezTo>
                    <a:pt x="14859" y="6918"/>
                    <a:pt x="14871" y="6180"/>
                    <a:pt x="14835" y="5263"/>
                  </a:cubicBezTo>
                  <a:cubicBezTo>
                    <a:pt x="14823" y="5037"/>
                    <a:pt x="14811" y="4799"/>
                    <a:pt x="14800" y="4549"/>
                  </a:cubicBezTo>
                  <a:cubicBezTo>
                    <a:pt x="14788" y="4299"/>
                    <a:pt x="14788" y="4037"/>
                    <a:pt x="14716" y="3751"/>
                  </a:cubicBezTo>
                  <a:cubicBezTo>
                    <a:pt x="14657" y="3477"/>
                    <a:pt x="14514" y="3203"/>
                    <a:pt x="14288" y="2989"/>
                  </a:cubicBezTo>
                  <a:cubicBezTo>
                    <a:pt x="14061" y="2775"/>
                    <a:pt x="13776" y="2620"/>
                    <a:pt x="13478" y="2525"/>
                  </a:cubicBezTo>
                  <a:cubicBezTo>
                    <a:pt x="13152" y="2425"/>
                    <a:pt x="12814" y="2394"/>
                    <a:pt x="12472" y="2394"/>
                  </a:cubicBezTo>
                  <a:cubicBezTo>
                    <a:pt x="12164" y="2394"/>
                    <a:pt x="11854" y="2419"/>
                    <a:pt x="11549" y="2441"/>
                  </a:cubicBezTo>
                  <a:cubicBezTo>
                    <a:pt x="11369" y="2451"/>
                    <a:pt x="11188" y="2456"/>
                    <a:pt x="11005" y="2456"/>
                  </a:cubicBezTo>
                  <a:cubicBezTo>
                    <a:pt x="10525" y="2456"/>
                    <a:pt x="10037" y="2425"/>
                    <a:pt x="9537" y="2382"/>
                  </a:cubicBezTo>
                  <a:cubicBezTo>
                    <a:pt x="8156" y="2215"/>
                    <a:pt x="6834" y="2072"/>
                    <a:pt x="5632" y="1941"/>
                  </a:cubicBezTo>
                  <a:cubicBezTo>
                    <a:pt x="4441" y="1799"/>
                    <a:pt x="3346" y="1727"/>
                    <a:pt x="2477" y="1501"/>
                  </a:cubicBezTo>
                  <a:cubicBezTo>
                    <a:pt x="2036" y="1394"/>
                    <a:pt x="1655" y="1251"/>
                    <a:pt x="1345" y="1060"/>
                  </a:cubicBezTo>
                  <a:cubicBezTo>
                    <a:pt x="1036" y="882"/>
                    <a:pt x="786" y="691"/>
                    <a:pt x="595" y="525"/>
                  </a:cubicBezTo>
                  <a:cubicBezTo>
                    <a:pt x="405" y="358"/>
                    <a:pt x="250" y="227"/>
                    <a:pt x="155" y="13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54"/>
            <p:cNvSpPr/>
            <p:nvPr/>
          </p:nvSpPr>
          <p:spPr>
            <a:xfrm>
              <a:off x="3129850" y="2484375"/>
              <a:ext cx="48825" cy="135150"/>
            </a:xfrm>
            <a:custGeom>
              <a:avLst/>
              <a:gdLst/>
              <a:ahLst/>
              <a:cxnLst/>
              <a:rect l="l" t="t" r="r" b="b"/>
              <a:pathLst>
                <a:path w="1953" h="5406" extrusionOk="0">
                  <a:moveTo>
                    <a:pt x="0" y="0"/>
                  </a:moveTo>
                  <a:cubicBezTo>
                    <a:pt x="0" y="0"/>
                    <a:pt x="12" y="0"/>
                    <a:pt x="60" y="24"/>
                  </a:cubicBezTo>
                  <a:cubicBezTo>
                    <a:pt x="95" y="24"/>
                    <a:pt x="167" y="48"/>
                    <a:pt x="238" y="83"/>
                  </a:cubicBezTo>
                  <a:cubicBezTo>
                    <a:pt x="393" y="143"/>
                    <a:pt x="607" y="238"/>
                    <a:pt x="834" y="417"/>
                  </a:cubicBezTo>
                  <a:cubicBezTo>
                    <a:pt x="1060" y="595"/>
                    <a:pt x="1298" y="845"/>
                    <a:pt x="1465" y="1167"/>
                  </a:cubicBezTo>
                  <a:cubicBezTo>
                    <a:pt x="1548" y="1334"/>
                    <a:pt x="1631" y="1524"/>
                    <a:pt x="1643" y="1703"/>
                  </a:cubicBezTo>
                  <a:cubicBezTo>
                    <a:pt x="1667" y="1881"/>
                    <a:pt x="1608" y="2048"/>
                    <a:pt x="1500" y="2238"/>
                  </a:cubicBezTo>
                  <a:cubicBezTo>
                    <a:pt x="1405" y="2417"/>
                    <a:pt x="1274" y="2608"/>
                    <a:pt x="1167" y="2810"/>
                  </a:cubicBezTo>
                  <a:cubicBezTo>
                    <a:pt x="1072" y="3000"/>
                    <a:pt x="1000" y="3203"/>
                    <a:pt x="941" y="3393"/>
                  </a:cubicBezTo>
                  <a:cubicBezTo>
                    <a:pt x="822" y="3786"/>
                    <a:pt x="774" y="4143"/>
                    <a:pt x="774" y="4453"/>
                  </a:cubicBezTo>
                  <a:cubicBezTo>
                    <a:pt x="774" y="4751"/>
                    <a:pt x="810" y="4989"/>
                    <a:pt x="834" y="5155"/>
                  </a:cubicBezTo>
                  <a:cubicBezTo>
                    <a:pt x="846" y="5239"/>
                    <a:pt x="869" y="5298"/>
                    <a:pt x="869" y="5346"/>
                  </a:cubicBezTo>
                  <a:cubicBezTo>
                    <a:pt x="881" y="5394"/>
                    <a:pt x="893" y="5405"/>
                    <a:pt x="893" y="5405"/>
                  </a:cubicBezTo>
                  <a:cubicBezTo>
                    <a:pt x="893" y="5405"/>
                    <a:pt x="893" y="5382"/>
                    <a:pt x="893" y="5346"/>
                  </a:cubicBezTo>
                  <a:cubicBezTo>
                    <a:pt x="881" y="5298"/>
                    <a:pt x="881" y="5239"/>
                    <a:pt x="881" y="5155"/>
                  </a:cubicBezTo>
                  <a:cubicBezTo>
                    <a:pt x="881" y="4989"/>
                    <a:pt x="893" y="4751"/>
                    <a:pt x="929" y="4465"/>
                  </a:cubicBezTo>
                  <a:cubicBezTo>
                    <a:pt x="977" y="4179"/>
                    <a:pt x="1048" y="3834"/>
                    <a:pt x="1179" y="3477"/>
                  </a:cubicBezTo>
                  <a:cubicBezTo>
                    <a:pt x="1250" y="3310"/>
                    <a:pt x="1334" y="3119"/>
                    <a:pt x="1429" y="2941"/>
                  </a:cubicBezTo>
                  <a:cubicBezTo>
                    <a:pt x="1524" y="2762"/>
                    <a:pt x="1655" y="2596"/>
                    <a:pt x="1774" y="2381"/>
                  </a:cubicBezTo>
                  <a:cubicBezTo>
                    <a:pt x="1834" y="2274"/>
                    <a:pt x="1881" y="2167"/>
                    <a:pt x="1917" y="2036"/>
                  </a:cubicBezTo>
                  <a:cubicBezTo>
                    <a:pt x="1953" y="1917"/>
                    <a:pt x="1953" y="1786"/>
                    <a:pt x="1941" y="1667"/>
                  </a:cubicBezTo>
                  <a:cubicBezTo>
                    <a:pt x="1893" y="1417"/>
                    <a:pt x="1798" y="1214"/>
                    <a:pt x="1691" y="1048"/>
                  </a:cubicBezTo>
                  <a:cubicBezTo>
                    <a:pt x="1477" y="691"/>
                    <a:pt x="1179" y="441"/>
                    <a:pt x="917" y="286"/>
                  </a:cubicBezTo>
                  <a:cubicBezTo>
                    <a:pt x="655" y="131"/>
                    <a:pt x="417" y="60"/>
                    <a:pt x="250" y="36"/>
                  </a:cubicBezTo>
                  <a:cubicBezTo>
                    <a:pt x="167" y="12"/>
                    <a:pt x="107" y="12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54"/>
            <p:cNvSpPr/>
            <p:nvPr/>
          </p:nvSpPr>
          <p:spPr>
            <a:xfrm>
              <a:off x="2886350" y="2380475"/>
              <a:ext cx="309600" cy="107200"/>
            </a:xfrm>
            <a:custGeom>
              <a:avLst/>
              <a:gdLst/>
              <a:ahLst/>
              <a:cxnLst/>
              <a:rect l="l" t="t" r="r" b="b"/>
              <a:pathLst>
                <a:path w="12384" h="4288" extrusionOk="0">
                  <a:moveTo>
                    <a:pt x="1" y="1"/>
                  </a:moveTo>
                  <a:cubicBezTo>
                    <a:pt x="1" y="1"/>
                    <a:pt x="49" y="25"/>
                    <a:pt x="120" y="60"/>
                  </a:cubicBezTo>
                  <a:cubicBezTo>
                    <a:pt x="191" y="108"/>
                    <a:pt x="310" y="179"/>
                    <a:pt x="465" y="251"/>
                  </a:cubicBezTo>
                  <a:cubicBezTo>
                    <a:pt x="775" y="394"/>
                    <a:pt x="1239" y="560"/>
                    <a:pt x="1834" y="703"/>
                  </a:cubicBezTo>
                  <a:cubicBezTo>
                    <a:pt x="2430" y="858"/>
                    <a:pt x="3144" y="965"/>
                    <a:pt x="3918" y="1120"/>
                  </a:cubicBezTo>
                  <a:cubicBezTo>
                    <a:pt x="4704" y="1263"/>
                    <a:pt x="5561" y="1441"/>
                    <a:pt x="6466" y="1644"/>
                  </a:cubicBezTo>
                  <a:cubicBezTo>
                    <a:pt x="7359" y="1858"/>
                    <a:pt x="8216" y="2061"/>
                    <a:pt x="8978" y="2287"/>
                  </a:cubicBezTo>
                  <a:cubicBezTo>
                    <a:pt x="9740" y="2513"/>
                    <a:pt x="10407" y="2775"/>
                    <a:pt x="10931" y="3049"/>
                  </a:cubicBezTo>
                  <a:cubicBezTo>
                    <a:pt x="11479" y="3311"/>
                    <a:pt x="11871" y="3608"/>
                    <a:pt x="12086" y="3858"/>
                  </a:cubicBezTo>
                  <a:cubicBezTo>
                    <a:pt x="12193" y="3989"/>
                    <a:pt x="12276" y="4097"/>
                    <a:pt x="12324" y="4168"/>
                  </a:cubicBezTo>
                  <a:cubicBezTo>
                    <a:pt x="12288" y="4085"/>
                    <a:pt x="12229" y="3966"/>
                    <a:pt x="12121" y="3835"/>
                  </a:cubicBezTo>
                  <a:cubicBezTo>
                    <a:pt x="11919" y="3549"/>
                    <a:pt x="11538" y="3215"/>
                    <a:pt x="11014" y="2918"/>
                  </a:cubicBezTo>
                  <a:cubicBezTo>
                    <a:pt x="10490" y="2596"/>
                    <a:pt x="9824" y="2299"/>
                    <a:pt x="9050" y="2037"/>
                  </a:cubicBezTo>
                  <a:cubicBezTo>
                    <a:pt x="8288" y="1775"/>
                    <a:pt x="7430" y="1560"/>
                    <a:pt x="6537" y="1346"/>
                  </a:cubicBezTo>
                  <a:cubicBezTo>
                    <a:pt x="5633" y="1144"/>
                    <a:pt x="4763" y="989"/>
                    <a:pt x="3966" y="858"/>
                  </a:cubicBezTo>
                  <a:cubicBezTo>
                    <a:pt x="3168" y="739"/>
                    <a:pt x="2454" y="668"/>
                    <a:pt x="1858" y="560"/>
                  </a:cubicBezTo>
                  <a:cubicBezTo>
                    <a:pt x="1275" y="453"/>
                    <a:pt x="799" y="322"/>
                    <a:pt x="489" y="203"/>
                  </a:cubicBezTo>
                  <a:cubicBezTo>
                    <a:pt x="322" y="144"/>
                    <a:pt x="203" y="96"/>
                    <a:pt x="120" y="48"/>
                  </a:cubicBezTo>
                  <a:cubicBezTo>
                    <a:pt x="49" y="13"/>
                    <a:pt x="1" y="1"/>
                    <a:pt x="1" y="1"/>
                  </a:cubicBezTo>
                  <a:close/>
                  <a:moveTo>
                    <a:pt x="12324" y="4168"/>
                  </a:moveTo>
                  <a:lnTo>
                    <a:pt x="12324" y="4168"/>
                  </a:lnTo>
                  <a:cubicBezTo>
                    <a:pt x="12360" y="4251"/>
                    <a:pt x="12383" y="4287"/>
                    <a:pt x="12383" y="4287"/>
                  </a:cubicBezTo>
                  <a:cubicBezTo>
                    <a:pt x="12383" y="4287"/>
                    <a:pt x="12372" y="4251"/>
                    <a:pt x="12324" y="41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54"/>
            <p:cNvSpPr/>
            <p:nvPr/>
          </p:nvSpPr>
          <p:spPr>
            <a:xfrm>
              <a:off x="3506375" y="2094850"/>
              <a:ext cx="68200" cy="50800"/>
            </a:xfrm>
            <a:custGeom>
              <a:avLst/>
              <a:gdLst/>
              <a:ahLst/>
              <a:cxnLst/>
              <a:rect l="l" t="t" r="r" b="b"/>
              <a:pathLst>
                <a:path w="2728" h="2032" extrusionOk="0">
                  <a:moveTo>
                    <a:pt x="847" y="1"/>
                  </a:moveTo>
                  <a:cubicBezTo>
                    <a:pt x="682" y="1"/>
                    <a:pt x="516" y="43"/>
                    <a:pt x="382" y="139"/>
                  </a:cubicBezTo>
                  <a:cubicBezTo>
                    <a:pt x="215" y="258"/>
                    <a:pt x="132" y="436"/>
                    <a:pt x="84" y="591"/>
                  </a:cubicBezTo>
                  <a:cubicBezTo>
                    <a:pt x="1" y="913"/>
                    <a:pt x="13" y="1186"/>
                    <a:pt x="60" y="1425"/>
                  </a:cubicBezTo>
                  <a:cubicBezTo>
                    <a:pt x="120" y="1651"/>
                    <a:pt x="215" y="1817"/>
                    <a:pt x="310" y="1913"/>
                  </a:cubicBezTo>
                  <a:cubicBezTo>
                    <a:pt x="358" y="1960"/>
                    <a:pt x="394" y="1984"/>
                    <a:pt x="429" y="2008"/>
                  </a:cubicBezTo>
                  <a:cubicBezTo>
                    <a:pt x="453" y="2020"/>
                    <a:pt x="465" y="2032"/>
                    <a:pt x="465" y="2032"/>
                  </a:cubicBezTo>
                  <a:cubicBezTo>
                    <a:pt x="465" y="2032"/>
                    <a:pt x="453" y="2020"/>
                    <a:pt x="429" y="1996"/>
                  </a:cubicBezTo>
                  <a:cubicBezTo>
                    <a:pt x="417" y="1972"/>
                    <a:pt x="382" y="1937"/>
                    <a:pt x="346" y="1877"/>
                  </a:cubicBezTo>
                  <a:cubicBezTo>
                    <a:pt x="286" y="1782"/>
                    <a:pt x="227" y="1615"/>
                    <a:pt x="215" y="1401"/>
                  </a:cubicBezTo>
                  <a:cubicBezTo>
                    <a:pt x="203" y="1186"/>
                    <a:pt x="239" y="924"/>
                    <a:pt x="334" y="674"/>
                  </a:cubicBezTo>
                  <a:cubicBezTo>
                    <a:pt x="382" y="555"/>
                    <a:pt x="453" y="448"/>
                    <a:pt x="548" y="389"/>
                  </a:cubicBezTo>
                  <a:cubicBezTo>
                    <a:pt x="629" y="335"/>
                    <a:pt x="722" y="308"/>
                    <a:pt x="825" y="308"/>
                  </a:cubicBezTo>
                  <a:cubicBezTo>
                    <a:pt x="859" y="308"/>
                    <a:pt x="894" y="311"/>
                    <a:pt x="929" y="317"/>
                  </a:cubicBezTo>
                  <a:cubicBezTo>
                    <a:pt x="1215" y="341"/>
                    <a:pt x="1441" y="543"/>
                    <a:pt x="1632" y="746"/>
                  </a:cubicBezTo>
                  <a:cubicBezTo>
                    <a:pt x="1822" y="960"/>
                    <a:pt x="1977" y="1186"/>
                    <a:pt x="2132" y="1353"/>
                  </a:cubicBezTo>
                  <a:cubicBezTo>
                    <a:pt x="2287" y="1520"/>
                    <a:pt x="2430" y="1639"/>
                    <a:pt x="2549" y="1698"/>
                  </a:cubicBezTo>
                  <a:cubicBezTo>
                    <a:pt x="2656" y="1758"/>
                    <a:pt x="2727" y="1782"/>
                    <a:pt x="2727" y="1782"/>
                  </a:cubicBezTo>
                  <a:cubicBezTo>
                    <a:pt x="2727" y="1782"/>
                    <a:pt x="2668" y="1746"/>
                    <a:pt x="2572" y="1663"/>
                  </a:cubicBezTo>
                  <a:cubicBezTo>
                    <a:pt x="2477" y="1579"/>
                    <a:pt x="2370" y="1448"/>
                    <a:pt x="2251" y="1258"/>
                  </a:cubicBezTo>
                  <a:cubicBezTo>
                    <a:pt x="2132" y="1079"/>
                    <a:pt x="2013" y="841"/>
                    <a:pt x="1834" y="591"/>
                  </a:cubicBezTo>
                  <a:cubicBezTo>
                    <a:pt x="1739" y="460"/>
                    <a:pt x="1632" y="329"/>
                    <a:pt x="1489" y="222"/>
                  </a:cubicBezTo>
                  <a:cubicBezTo>
                    <a:pt x="1346" y="115"/>
                    <a:pt x="1156" y="32"/>
                    <a:pt x="965" y="8"/>
                  </a:cubicBezTo>
                  <a:cubicBezTo>
                    <a:pt x="926" y="3"/>
                    <a:pt x="887" y="1"/>
                    <a:pt x="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54"/>
            <p:cNvSpPr/>
            <p:nvPr/>
          </p:nvSpPr>
          <p:spPr>
            <a:xfrm>
              <a:off x="3570075" y="2323925"/>
              <a:ext cx="53300" cy="22775"/>
            </a:xfrm>
            <a:custGeom>
              <a:avLst/>
              <a:gdLst/>
              <a:ahLst/>
              <a:cxnLst/>
              <a:rect l="l" t="t" r="r" b="b"/>
              <a:pathLst>
                <a:path w="2132" h="911" extrusionOk="0">
                  <a:moveTo>
                    <a:pt x="1" y="1"/>
                  </a:moveTo>
                  <a:cubicBezTo>
                    <a:pt x="1" y="1"/>
                    <a:pt x="24" y="24"/>
                    <a:pt x="72" y="60"/>
                  </a:cubicBezTo>
                  <a:cubicBezTo>
                    <a:pt x="120" y="108"/>
                    <a:pt x="167" y="167"/>
                    <a:pt x="227" y="263"/>
                  </a:cubicBezTo>
                  <a:cubicBezTo>
                    <a:pt x="286" y="346"/>
                    <a:pt x="346" y="465"/>
                    <a:pt x="465" y="572"/>
                  </a:cubicBezTo>
                  <a:cubicBezTo>
                    <a:pt x="584" y="691"/>
                    <a:pt x="739" y="786"/>
                    <a:pt x="905" y="846"/>
                  </a:cubicBezTo>
                  <a:cubicBezTo>
                    <a:pt x="1065" y="894"/>
                    <a:pt x="1216" y="911"/>
                    <a:pt x="1355" y="911"/>
                  </a:cubicBezTo>
                  <a:cubicBezTo>
                    <a:pt x="1528" y="911"/>
                    <a:pt x="1680" y="884"/>
                    <a:pt x="1798" y="858"/>
                  </a:cubicBezTo>
                  <a:cubicBezTo>
                    <a:pt x="1906" y="834"/>
                    <a:pt x="2001" y="798"/>
                    <a:pt x="2060" y="763"/>
                  </a:cubicBezTo>
                  <a:cubicBezTo>
                    <a:pt x="2120" y="727"/>
                    <a:pt x="2132" y="703"/>
                    <a:pt x="2132" y="703"/>
                  </a:cubicBezTo>
                  <a:lnTo>
                    <a:pt x="2132" y="703"/>
                  </a:lnTo>
                  <a:cubicBezTo>
                    <a:pt x="2132" y="703"/>
                    <a:pt x="2096" y="715"/>
                    <a:pt x="2037" y="715"/>
                  </a:cubicBezTo>
                  <a:cubicBezTo>
                    <a:pt x="2019" y="718"/>
                    <a:pt x="2001" y="720"/>
                    <a:pt x="1981" y="720"/>
                  </a:cubicBezTo>
                  <a:cubicBezTo>
                    <a:pt x="1932" y="720"/>
                    <a:pt x="1874" y="711"/>
                    <a:pt x="1798" y="703"/>
                  </a:cubicBezTo>
                  <a:cubicBezTo>
                    <a:pt x="1584" y="679"/>
                    <a:pt x="1286" y="644"/>
                    <a:pt x="1001" y="548"/>
                  </a:cubicBezTo>
                  <a:cubicBezTo>
                    <a:pt x="858" y="501"/>
                    <a:pt x="739" y="453"/>
                    <a:pt x="632" y="382"/>
                  </a:cubicBezTo>
                  <a:cubicBezTo>
                    <a:pt x="524" y="310"/>
                    <a:pt x="429" y="215"/>
                    <a:pt x="334" y="155"/>
                  </a:cubicBezTo>
                  <a:cubicBezTo>
                    <a:pt x="251" y="84"/>
                    <a:pt x="155" y="36"/>
                    <a:pt x="96" y="24"/>
                  </a:cubicBezTo>
                  <a:cubicBezTo>
                    <a:pt x="36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54"/>
            <p:cNvSpPr/>
            <p:nvPr/>
          </p:nvSpPr>
          <p:spPr>
            <a:xfrm>
              <a:off x="3510250" y="2272500"/>
              <a:ext cx="84550" cy="54725"/>
            </a:xfrm>
            <a:custGeom>
              <a:avLst/>
              <a:gdLst/>
              <a:ahLst/>
              <a:cxnLst/>
              <a:rect l="l" t="t" r="r" b="b"/>
              <a:pathLst>
                <a:path w="3382" h="2189" extrusionOk="0">
                  <a:moveTo>
                    <a:pt x="909" y="0"/>
                  </a:moveTo>
                  <a:cubicBezTo>
                    <a:pt x="813" y="0"/>
                    <a:pt x="712" y="7"/>
                    <a:pt x="608" y="22"/>
                  </a:cubicBezTo>
                  <a:cubicBezTo>
                    <a:pt x="489" y="34"/>
                    <a:pt x="346" y="57"/>
                    <a:pt x="215" y="153"/>
                  </a:cubicBezTo>
                  <a:cubicBezTo>
                    <a:pt x="155" y="200"/>
                    <a:pt x="96" y="272"/>
                    <a:pt x="60" y="355"/>
                  </a:cubicBezTo>
                  <a:cubicBezTo>
                    <a:pt x="24" y="426"/>
                    <a:pt x="12" y="510"/>
                    <a:pt x="0" y="581"/>
                  </a:cubicBezTo>
                  <a:cubicBezTo>
                    <a:pt x="0" y="724"/>
                    <a:pt x="12" y="831"/>
                    <a:pt x="24" y="962"/>
                  </a:cubicBezTo>
                  <a:cubicBezTo>
                    <a:pt x="48" y="1093"/>
                    <a:pt x="84" y="1236"/>
                    <a:pt x="191" y="1355"/>
                  </a:cubicBezTo>
                  <a:cubicBezTo>
                    <a:pt x="298" y="1474"/>
                    <a:pt x="417" y="1522"/>
                    <a:pt x="512" y="1569"/>
                  </a:cubicBezTo>
                  <a:cubicBezTo>
                    <a:pt x="620" y="1617"/>
                    <a:pt x="715" y="1653"/>
                    <a:pt x="810" y="1700"/>
                  </a:cubicBezTo>
                  <a:cubicBezTo>
                    <a:pt x="1191" y="1879"/>
                    <a:pt x="1560" y="1998"/>
                    <a:pt x="1882" y="2034"/>
                  </a:cubicBezTo>
                  <a:cubicBezTo>
                    <a:pt x="2203" y="2070"/>
                    <a:pt x="2453" y="2070"/>
                    <a:pt x="2632" y="2105"/>
                  </a:cubicBezTo>
                  <a:cubicBezTo>
                    <a:pt x="2715" y="2129"/>
                    <a:pt x="2775" y="2141"/>
                    <a:pt x="2822" y="2165"/>
                  </a:cubicBezTo>
                  <a:cubicBezTo>
                    <a:pt x="2870" y="2177"/>
                    <a:pt x="2894" y="2189"/>
                    <a:pt x="2894" y="2189"/>
                  </a:cubicBezTo>
                  <a:cubicBezTo>
                    <a:pt x="2894" y="2189"/>
                    <a:pt x="2870" y="2177"/>
                    <a:pt x="2822" y="2153"/>
                  </a:cubicBezTo>
                  <a:cubicBezTo>
                    <a:pt x="2786" y="2129"/>
                    <a:pt x="2727" y="2093"/>
                    <a:pt x="2644" y="2058"/>
                  </a:cubicBezTo>
                  <a:cubicBezTo>
                    <a:pt x="2477" y="1998"/>
                    <a:pt x="2215" y="1950"/>
                    <a:pt x="1917" y="1891"/>
                  </a:cubicBezTo>
                  <a:cubicBezTo>
                    <a:pt x="1620" y="1819"/>
                    <a:pt x="1286" y="1665"/>
                    <a:pt x="917" y="1474"/>
                  </a:cubicBezTo>
                  <a:cubicBezTo>
                    <a:pt x="834" y="1427"/>
                    <a:pt x="739" y="1367"/>
                    <a:pt x="643" y="1319"/>
                  </a:cubicBezTo>
                  <a:cubicBezTo>
                    <a:pt x="548" y="1260"/>
                    <a:pt x="453" y="1212"/>
                    <a:pt x="417" y="1165"/>
                  </a:cubicBezTo>
                  <a:cubicBezTo>
                    <a:pt x="370" y="1105"/>
                    <a:pt x="346" y="1022"/>
                    <a:pt x="334" y="927"/>
                  </a:cubicBezTo>
                  <a:cubicBezTo>
                    <a:pt x="322" y="819"/>
                    <a:pt x="310" y="688"/>
                    <a:pt x="310" y="605"/>
                  </a:cubicBezTo>
                  <a:cubicBezTo>
                    <a:pt x="322" y="498"/>
                    <a:pt x="346" y="450"/>
                    <a:pt x="405" y="403"/>
                  </a:cubicBezTo>
                  <a:cubicBezTo>
                    <a:pt x="453" y="355"/>
                    <a:pt x="548" y="319"/>
                    <a:pt x="655" y="307"/>
                  </a:cubicBezTo>
                  <a:cubicBezTo>
                    <a:pt x="774" y="293"/>
                    <a:pt x="896" y="288"/>
                    <a:pt x="1016" y="288"/>
                  </a:cubicBezTo>
                  <a:cubicBezTo>
                    <a:pt x="1101" y="288"/>
                    <a:pt x="1184" y="291"/>
                    <a:pt x="1262" y="295"/>
                  </a:cubicBezTo>
                  <a:cubicBezTo>
                    <a:pt x="1667" y="319"/>
                    <a:pt x="2048" y="379"/>
                    <a:pt x="2370" y="391"/>
                  </a:cubicBezTo>
                  <a:cubicBezTo>
                    <a:pt x="2456" y="397"/>
                    <a:pt x="2539" y="400"/>
                    <a:pt x="2617" y="400"/>
                  </a:cubicBezTo>
                  <a:cubicBezTo>
                    <a:pt x="2819" y="400"/>
                    <a:pt x="2991" y="381"/>
                    <a:pt x="3120" y="355"/>
                  </a:cubicBezTo>
                  <a:cubicBezTo>
                    <a:pt x="3203" y="331"/>
                    <a:pt x="3275" y="307"/>
                    <a:pt x="3322" y="295"/>
                  </a:cubicBezTo>
                  <a:cubicBezTo>
                    <a:pt x="3358" y="284"/>
                    <a:pt x="3382" y="272"/>
                    <a:pt x="3382" y="272"/>
                  </a:cubicBezTo>
                  <a:lnTo>
                    <a:pt x="3382" y="272"/>
                  </a:lnTo>
                  <a:cubicBezTo>
                    <a:pt x="3382" y="272"/>
                    <a:pt x="3358" y="272"/>
                    <a:pt x="3310" y="284"/>
                  </a:cubicBezTo>
                  <a:cubicBezTo>
                    <a:pt x="3263" y="284"/>
                    <a:pt x="3203" y="295"/>
                    <a:pt x="3108" y="307"/>
                  </a:cubicBezTo>
                  <a:cubicBezTo>
                    <a:pt x="2941" y="307"/>
                    <a:pt x="2691" y="295"/>
                    <a:pt x="2382" y="248"/>
                  </a:cubicBezTo>
                  <a:cubicBezTo>
                    <a:pt x="2072" y="188"/>
                    <a:pt x="1715" y="93"/>
                    <a:pt x="1286" y="34"/>
                  </a:cubicBezTo>
                  <a:cubicBezTo>
                    <a:pt x="1169" y="13"/>
                    <a:pt x="1043" y="0"/>
                    <a:pt x="9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54"/>
            <p:cNvSpPr/>
            <p:nvPr/>
          </p:nvSpPr>
          <p:spPr>
            <a:xfrm>
              <a:off x="3488225" y="2233200"/>
              <a:ext cx="94675" cy="44625"/>
            </a:xfrm>
            <a:custGeom>
              <a:avLst/>
              <a:gdLst/>
              <a:ahLst/>
              <a:cxnLst/>
              <a:rect l="l" t="t" r="r" b="b"/>
              <a:pathLst>
                <a:path w="3787" h="1785" extrusionOk="0">
                  <a:moveTo>
                    <a:pt x="1252" y="1"/>
                  </a:moveTo>
                  <a:cubicBezTo>
                    <a:pt x="1142" y="1"/>
                    <a:pt x="1030" y="3"/>
                    <a:pt x="917" y="10"/>
                  </a:cubicBezTo>
                  <a:cubicBezTo>
                    <a:pt x="822" y="22"/>
                    <a:pt x="715" y="22"/>
                    <a:pt x="619" y="46"/>
                  </a:cubicBezTo>
                  <a:cubicBezTo>
                    <a:pt x="524" y="58"/>
                    <a:pt x="417" y="70"/>
                    <a:pt x="310" y="117"/>
                  </a:cubicBezTo>
                  <a:cubicBezTo>
                    <a:pt x="191" y="165"/>
                    <a:pt x="84" y="272"/>
                    <a:pt x="48" y="391"/>
                  </a:cubicBezTo>
                  <a:cubicBezTo>
                    <a:pt x="0" y="510"/>
                    <a:pt x="0" y="605"/>
                    <a:pt x="0" y="701"/>
                  </a:cubicBezTo>
                  <a:cubicBezTo>
                    <a:pt x="12" y="879"/>
                    <a:pt x="36" y="1058"/>
                    <a:pt x="84" y="1213"/>
                  </a:cubicBezTo>
                  <a:cubicBezTo>
                    <a:pt x="108" y="1284"/>
                    <a:pt x="131" y="1356"/>
                    <a:pt x="167" y="1427"/>
                  </a:cubicBezTo>
                  <a:cubicBezTo>
                    <a:pt x="191" y="1475"/>
                    <a:pt x="227" y="1510"/>
                    <a:pt x="262" y="1546"/>
                  </a:cubicBezTo>
                  <a:cubicBezTo>
                    <a:pt x="298" y="1570"/>
                    <a:pt x="334" y="1582"/>
                    <a:pt x="369" y="1594"/>
                  </a:cubicBezTo>
                  <a:cubicBezTo>
                    <a:pt x="631" y="1677"/>
                    <a:pt x="834" y="1725"/>
                    <a:pt x="977" y="1748"/>
                  </a:cubicBezTo>
                  <a:cubicBezTo>
                    <a:pt x="1120" y="1772"/>
                    <a:pt x="1203" y="1784"/>
                    <a:pt x="1203" y="1784"/>
                  </a:cubicBezTo>
                  <a:cubicBezTo>
                    <a:pt x="1203" y="1784"/>
                    <a:pt x="1120" y="1760"/>
                    <a:pt x="989" y="1701"/>
                  </a:cubicBezTo>
                  <a:cubicBezTo>
                    <a:pt x="858" y="1653"/>
                    <a:pt x="655" y="1570"/>
                    <a:pt x="429" y="1463"/>
                  </a:cubicBezTo>
                  <a:cubicBezTo>
                    <a:pt x="381" y="1427"/>
                    <a:pt x="358" y="1403"/>
                    <a:pt x="334" y="1356"/>
                  </a:cubicBezTo>
                  <a:cubicBezTo>
                    <a:pt x="322" y="1308"/>
                    <a:pt x="310" y="1225"/>
                    <a:pt x="298" y="1153"/>
                  </a:cubicBezTo>
                  <a:cubicBezTo>
                    <a:pt x="262" y="1010"/>
                    <a:pt x="250" y="855"/>
                    <a:pt x="262" y="701"/>
                  </a:cubicBezTo>
                  <a:cubicBezTo>
                    <a:pt x="262" y="617"/>
                    <a:pt x="274" y="546"/>
                    <a:pt x="298" y="498"/>
                  </a:cubicBezTo>
                  <a:cubicBezTo>
                    <a:pt x="322" y="439"/>
                    <a:pt x="358" y="415"/>
                    <a:pt x="417" y="391"/>
                  </a:cubicBezTo>
                  <a:cubicBezTo>
                    <a:pt x="489" y="367"/>
                    <a:pt x="560" y="355"/>
                    <a:pt x="655" y="343"/>
                  </a:cubicBezTo>
                  <a:cubicBezTo>
                    <a:pt x="750" y="332"/>
                    <a:pt x="846" y="320"/>
                    <a:pt x="941" y="320"/>
                  </a:cubicBezTo>
                  <a:cubicBezTo>
                    <a:pt x="1322" y="296"/>
                    <a:pt x="1691" y="296"/>
                    <a:pt x="2036" y="296"/>
                  </a:cubicBezTo>
                  <a:cubicBezTo>
                    <a:pt x="2137" y="299"/>
                    <a:pt x="2236" y="301"/>
                    <a:pt x="2330" y="301"/>
                  </a:cubicBezTo>
                  <a:cubicBezTo>
                    <a:pt x="2559" y="301"/>
                    <a:pt x="2768" y="292"/>
                    <a:pt x="2953" y="284"/>
                  </a:cubicBezTo>
                  <a:cubicBezTo>
                    <a:pt x="3215" y="260"/>
                    <a:pt x="3429" y="224"/>
                    <a:pt x="3572" y="189"/>
                  </a:cubicBezTo>
                  <a:cubicBezTo>
                    <a:pt x="3715" y="153"/>
                    <a:pt x="3787" y="141"/>
                    <a:pt x="3787" y="141"/>
                  </a:cubicBezTo>
                  <a:lnTo>
                    <a:pt x="3560" y="141"/>
                  </a:lnTo>
                  <a:cubicBezTo>
                    <a:pt x="3417" y="141"/>
                    <a:pt x="3215" y="141"/>
                    <a:pt x="2953" y="129"/>
                  </a:cubicBezTo>
                  <a:cubicBezTo>
                    <a:pt x="2703" y="105"/>
                    <a:pt x="2394" y="70"/>
                    <a:pt x="2048" y="46"/>
                  </a:cubicBezTo>
                  <a:cubicBezTo>
                    <a:pt x="1808" y="20"/>
                    <a:pt x="1537" y="1"/>
                    <a:pt x="1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54"/>
            <p:cNvSpPr/>
            <p:nvPr/>
          </p:nvSpPr>
          <p:spPr>
            <a:xfrm>
              <a:off x="3491500" y="2184850"/>
              <a:ext cx="98850" cy="51600"/>
            </a:xfrm>
            <a:custGeom>
              <a:avLst/>
              <a:gdLst/>
              <a:ahLst/>
              <a:cxnLst/>
              <a:rect l="l" t="t" r="r" b="b"/>
              <a:pathLst>
                <a:path w="3954" h="2064" extrusionOk="0">
                  <a:moveTo>
                    <a:pt x="2873" y="1"/>
                  </a:moveTo>
                  <a:cubicBezTo>
                    <a:pt x="2398" y="1"/>
                    <a:pt x="1787" y="30"/>
                    <a:pt x="1143" y="111"/>
                  </a:cubicBezTo>
                  <a:cubicBezTo>
                    <a:pt x="941" y="134"/>
                    <a:pt x="762" y="170"/>
                    <a:pt x="572" y="194"/>
                  </a:cubicBezTo>
                  <a:cubicBezTo>
                    <a:pt x="488" y="206"/>
                    <a:pt x="381" y="230"/>
                    <a:pt x="274" y="277"/>
                  </a:cubicBezTo>
                  <a:cubicBezTo>
                    <a:pt x="227" y="301"/>
                    <a:pt x="167" y="337"/>
                    <a:pt x="131" y="384"/>
                  </a:cubicBezTo>
                  <a:cubicBezTo>
                    <a:pt x="84" y="444"/>
                    <a:pt x="60" y="503"/>
                    <a:pt x="48" y="551"/>
                  </a:cubicBezTo>
                  <a:cubicBezTo>
                    <a:pt x="12" y="658"/>
                    <a:pt x="12" y="730"/>
                    <a:pt x="12" y="813"/>
                  </a:cubicBezTo>
                  <a:cubicBezTo>
                    <a:pt x="0" y="896"/>
                    <a:pt x="0" y="980"/>
                    <a:pt x="0" y="1051"/>
                  </a:cubicBezTo>
                  <a:cubicBezTo>
                    <a:pt x="0" y="1218"/>
                    <a:pt x="24" y="1361"/>
                    <a:pt x="60" y="1492"/>
                  </a:cubicBezTo>
                  <a:cubicBezTo>
                    <a:pt x="143" y="1754"/>
                    <a:pt x="310" y="1920"/>
                    <a:pt x="441" y="1992"/>
                  </a:cubicBezTo>
                  <a:cubicBezTo>
                    <a:pt x="500" y="2027"/>
                    <a:pt x="560" y="2039"/>
                    <a:pt x="596" y="2051"/>
                  </a:cubicBezTo>
                  <a:cubicBezTo>
                    <a:pt x="631" y="2063"/>
                    <a:pt x="655" y="2063"/>
                    <a:pt x="655" y="2063"/>
                  </a:cubicBezTo>
                  <a:cubicBezTo>
                    <a:pt x="655" y="2063"/>
                    <a:pt x="631" y="2063"/>
                    <a:pt x="596" y="2039"/>
                  </a:cubicBezTo>
                  <a:cubicBezTo>
                    <a:pt x="572" y="2027"/>
                    <a:pt x="524" y="1992"/>
                    <a:pt x="465" y="1956"/>
                  </a:cubicBezTo>
                  <a:cubicBezTo>
                    <a:pt x="369" y="1861"/>
                    <a:pt x="250" y="1694"/>
                    <a:pt x="215" y="1456"/>
                  </a:cubicBezTo>
                  <a:cubicBezTo>
                    <a:pt x="191" y="1337"/>
                    <a:pt x="191" y="1206"/>
                    <a:pt x="215" y="1063"/>
                  </a:cubicBezTo>
                  <a:cubicBezTo>
                    <a:pt x="215" y="992"/>
                    <a:pt x="227" y="920"/>
                    <a:pt x="238" y="849"/>
                  </a:cubicBezTo>
                  <a:cubicBezTo>
                    <a:pt x="262" y="765"/>
                    <a:pt x="274" y="682"/>
                    <a:pt x="298" y="634"/>
                  </a:cubicBezTo>
                  <a:cubicBezTo>
                    <a:pt x="322" y="575"/>
                    <a:pt x="346" y="551"/>
                    <a:pt x="393" y="527"/>
                  </a:cubicBezTo>
                  <a:cubicBezTo>
                    <a:pt x="453" y="503"/>
                    <a:pt x="524" y="492"/>
                    <a:pt x="619" y="492"/>
                  </a:cubicBezTo>
                  <a:cubicBezTo>
                    <a:pt x="798" y="468"/>
                    <a:pt x="989" y="444"/>
                    <a:pt x="1179" y="420"/>
                  </a:cubicBezTo>
                  <a:cubicBezTo>
                    <a:pt x="1941" y="325"/>
                    <a:pt x="2632" y="230"/>
                    <a:pt x="3132" y="158"/>
                  </a:cubicBezTo>
                  <a:cubicBezTo>
                    <a:pt x="3632" y="75"/>
                    <a:pt x="3953" y="27"/>
                    <a:pt x="3953" y="27"/>
                  </a:cubicBezTo>
                  <a:cubicBezTo>
                    <a:pt x="3953" y="27"/>
                    <a:pt x="3632" y="3"/>
                    <a:pt x="3120" y="3"/>
                  </a:cubicBezTo>
                  <a:cubicBezTo>
                    <a:pt x="3042" y="2"/>
                    <a:pt x="2960" y="1"/>
                    <a:pt x="2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54"/>
            <p:cNvSpPr/>
            <p:nvPr/>
          </p:nvSpPr>
          <p:spPr>
            <a:xfrm>
              <a:off x="3478400" y="2133050"/>
              <a:ext cx="178025" cy="215600"/>
            </a:xfrm>
            <a:custGeom>
              <a:avLst/>
              <a:gdLst/>
              <a:ahLst/>
              <a:cxnLst/>
              <a:rect l="l" t="t" r="r" b="b"/>
              <a:pathLst>
                <a:path w="7121" h="8624" extrusionOk="0">
                  <a:moveTo>
                    <a:pt x="4072" y="1"/>
                  </a:moveTo>
                  <a:cubicBezTo>
                    <a:pt x="3752" y="1"/>
                    <a:pt x="3444" y="18"/>
                    <a:pt x="3144" y="39"/>
                  </a:cubicBezTo>
                  <a:cubicBezTo>
                    <a:pt x="2644" y="87"/>
                    <a:pt x="2167" y="99"/>
                    <a:pt x="1715" y="242"/>
                  </a:cubicBezTo>
                  <a:cubicBezTo>
                    <a:pt x="1501" y="313"/>
                    <a:pt x="1298" y="409"/>
                    <a:pt x="1108" y="504"/>
                  </a:cubicBezTo>
                  <a:cubicBezTo>
                    <a:pt x="929" y="587"/>
                    <a:pt x="751" y="682"/>
                    <a:pt x="584" y="790"/>
                  </a:cubicBezTo>
                  <a:cubicBezTo>
                    <a:pt x="429" y="897"/>
                    <a:pt x="286" y="1028"/>
                    <a:pt x="179" y="1171"/>
                  </a:cubicBezTo>
                  <a:cubicBezTo>
                    <a:pt x="84" y="1325"/>
                    <a:pt x="24" y="1492"/>
                    <a:pt x="12" y="1659"/>
                  </a:cubicBezTo>
                  <a:cubicBezTo>
                    <a:pt x="0" y="1968"/>
                    <a:pt x="167" y="2230"/>
                    <a:pt x="334" y="2361"/>
                  </a:cubicBezTo>
                  <a:cubicBezTo>
                    <a:pt x="501" y="2492"/>
                    <a:pt x="679" y="2528"/>
                    <a:pt x="786" y="2540"/>
                  </a:cubicBezTo>
                  <a:lnTo>
                    <a:pt x="917" y="2540"/>
                  </a:lnTo>
                  <a:cubicBezTo>
                    <a:pt x="882" y="2540"/>
                    <a:pt x="846" y="2540"/>
                    <a:pt x="786" y="2528"/>
                  </a:cubicBezTo>
                  <a:cubicBezTo>
                    <a:pt x="679" y="2504"/>
                    <a:pt x="512" y="2456"/>
                    <a:pt x="370" y="2325"/>
                  </a:cubicBezTo>
                  <a:cubicBezTo>
                    <a:pt x="215" y="2183"/>
                    <a:pt x="84" y="1944"/>
                    <a:pt x="120" y="1659"/>
                  </a:cubicBezTo>
                  <a:cubicBezTo>
                    <a:pt x="131" y="1516"/>
                    <a:pt x="179" y="1373"/>
                    <a:pt x="286" y="1254"/>
                  </a:cubicBezTo>
                  <a:cubicBezTo>
                    <a:pt x="381" y="1123"/>
                    <a:pt x="512" y="1016"/>
                    <a:pt x="667" y="920"/>
                  </a:cubicBezTo>
                  <a:cubicBezTo>
                    <a:pt x="822" y="825"/>
                    <a:pt x="1001" y="742"/>
                    <a:pt x="1191" y="670"/>
                  </a:cubicBezTo>
                  <a:cubicBezTo>
                    <a:pt x="1382" y="587"/>
                    <a:pt x="1572" y="504"/>
                    <a:pt x="1774" y="444"/>
                  </a:cubicBezTo>
                  <a:cubicBezTo>
                    <a:pt x="2179" y="325"/>
                    <a:pt x="2656" y="337"/>
                    <a:pt x="3156" y="301"/>
                  </a:cubicBezTo>
                  <a:cubicBezTo>
                    <a:pt x="3406" y="289"/>
                    <a:pt x="3659" y="281"/>
                    <a:pt x="3915" y="281"/>
                  </a:cubicBezTo>
                  <a:cubicBezTo>
                    <a:pt x="4171" y="281"/>
                    <a:pt x="4430" y="289"/>
                    <a:pt x="4692" y="313"/>
                  </a:cubicBezTo>
                  <a:cubicBezTo>
                    <a:pt x="4953" y="337"/>
                    <a:pt x="5227" y="385"/>
                    <a:pt x="5477" y="456"/>
                  </a:cubicBezTo>
                  <a:cubicBezTo>
                    <a:pt x="5608" y="492"/>
                    <a:pt x="5715" y="539"/>
                    <a:pt x="5811" y="611"/>
                  </a:cubicBezTo>
                  <a:cubicBezTo>
                    <a:pt x="5894" y="682"/>
                    <a:pt x="5965" y="778"/>
                    <a:pt x="6025" y="897"/>
                  </a:cubicBezTo>
                  <a:cubicBezTo>
                    <a:pt x="6085" y="1016"/>
                    <a:pt x="6132" y="1147"/>
                    <a:pt x="6180" y="1278"/>
                  </a:cubicBezTo>
                  <a:cubicBezTo>
                    <a:pt x="6227" y="1409"/>
                    <a:pt x="6275" y="1540"/>
                    <a:pt x="6323" y="1671"/>
                  </a:cubicBezTo>
                  <a:cubicBezTo>
                    <a:pt x="6430" y="1933"/>
                    <a:pt x="6525" y="2194"/>
                    <a:pt x="6597" y="2444"/>
                  </a:cubicBezTo>
                  <a:cubicBezTo>
                    <a:pt x="6680" y="2695"/>
                    <a:pt x="6716" y="2933"/>
                    <a:pt x="6680" y="3171"/>
                  </a:cubicBezTo>
                  <a:cubicBezTo>
                    <a:pt x="6656" y="3421"/>
                    <a:pt x="6597" y="3683"/>
                    <a:pt x="6608" y="3957"/>
                  </a:cubicBezTo>
                  <a:cubicBezTo>
                    <a:pt x="6620" y="4230"/>
                    <a:pt x="6704" y="4469"/>
                    <a:pt x="6763" y="4695"/>
                  </a:cubicBezTo>
                  <a:cubicBezTo>
                    <a:pt x="6835" y="4921"/>
                    <a:pt x="6882" y="5123"/>
                    <a:pt x="6894" y="5338"/>
                  </a:cubicBezTo>
                  <a:cubicBezTo>
                    <a:pt x="6930" y="5766"/>
                    <a:pt x="6835" y="6171"/>
                    <a:pt x="6739" y="6516"/>
                  </a:cubicBezTo>
                  <a:cubicBezTo>
                    <a:pt x="6513" y="7231"/>
                    <a:pt x="6263" y="7790"/>
                    <a:pt x="6025" y="8136"/>
                  </a:cubicBezTo>
                  <a:cubicBezTo>
                    <a:pt x="5906" y="8302"/>
                    <a:pt x="5787" y="8421"/>
                    <a:pt x="5715" y="8505"/>
                  </a:cubicBezTo>
                  <a:cubicBezTo>
                    <a:pt x="5632" y="8588"/>
                    <a:pt x="5596" y="8624"/>
                    <a:pt x="5596" y="8624"/>
                  </a:cubicBezTo>
                  <a:cubicBezTo>
                    <a:pt x="5596" y="8624"/>
                    <a:pt x="5644" y="8588"/>
                    <a:pt x="5727" y="8517"/>
                  </a:cubicBezTo>
                  <a:cubicBezTo>
                    <a:pt x="5811" y="8445"/>
                    <a:pt x="5930" y="8326"/>
                    <a:pt x="6061" y="8159"/>
                  </a:cubicBezTo>
                  <a:cubicBezTo>
                    <a:pt x="6323" y="7826"/>
                    <a:pt x="6620" y="7278"/>
                    <a:pt x="6882" y="6564"/>
                  </a:cubicBezTo>
                  <a:cubicBezTo>
                    <a:pt x="7013" y="6207"/>
                    <a:pt x="7120" y="5790"/>
                    <a:pt x="7108" y="5326"/>
                  </a:cubicBezTo>
                  <a:cubicBezTo>
                    <a:pt x="7108" y="5100"/>
                    <a:pt x="7049" y="4861"/>
                    <a:pt x="6989" y="4623"/>
                  </a:cubicBezTo>
                  <a:cubicBezTo>
                    <a:pt x="6930" y="4397"/>
                    <a:pt x="6870" y="4171"/>
                    <a:pt x="6870" y="3945"/>
                  </a:cubicBezTo>
                  <a:cubicBezTo>
                    <a:pt x="6858" y="3718"/>
                    <a:pt x="6930" y="3480"/>
                    <a:pt x="6966" y="3206"/>
                  </a:cubicBezTo>
                  <a:cubicBezTo>
                    <a:pt x="7001" y="2933"/>
                    <a:pt x="6966" y="2623"/>
                    <a:pt x="6882" y="2361"/>
                  </a:cubicBezTo>
                  <a:cubicBezTo>
                    <a:pt x="6811" y="2087"/>
                    <a:pt x="6704" y="1825"/>
                    <a:pt x="6608" y="1563"/>
                  </a:cubicBezTo>
                  <a:cubicBezTo>
                    <a:pt x="6561" y="1432"/>
                    <a:pt x="6513" y="1301"/>
                    <a:pt x="6466" y="1171"/>
                  </a:cubicBezTo>
                  <a:cubicBezTo>
                    <a:pt x="6418" y="1040"/>
                    <a:pt x="6370" y="897"/>
                    <a:pt x="6299" y="754"/>
                  </a:cubicBezTo>
                  <a:cubicBezTo>
                    <a:pt x="6227" y="623"/>
                    <a:pt x="6132" y="480"/>
                    <a:pt x="6001" y="373"/>
                  </a:cubicBezTo>
                  <a:cubicBezTo>
                    <a:pt x="5858" y="266"/>
                    <a:pt x="5715" y="206"/>
                    <a:pt x="5561" y="158"/>
                  </a:cubicBezTo>
                  <a:cubicBezTo>
                    <a:pt x="5275" y="87"/>
                    <a:pt x="5001" y="51"/>
                    <a:pt x="4727" y="28"/>
                  </a:cubicBezTo>
                  <a:cubicBezTo>
                    <a:pt x="4503" y="8"/>
                    <a:pt x="4285" y="1"/>
                    <a:pt x="4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54"/>
            <p:cNvSpPr/>
            <p:nvPr/>
          </p:nvSpPr>
          <p:spPr>
            <a:xfrm>
              <a:off x="3525725" y="2171825"/>
              <a:ext cx="177125" cy="212775"/>
            </a:xfrm>
            <a:custGeom>
              <a:avLst/>
              <a:gdLst/>
              <a:ahLst/>
              <a:cxnLst/>
              <a:rect l="l" t="t" r="r" b="b"/>
              <a:pathLst>
                <a:path w="7085" h="8511" extrusionOk="0">
                  <a:moveTo>
                    <a:pt x="4608" y="1"/>
                  </a:moveTo>
                  <a:cubicBezTo>
                    <a:pt x="4609" y="1"/>
                    <a:pt x="4620" y="13"/>
                    <a:pt x="4632" y="24"/>
                  </a:cubicBezTo>
                  <a:cubicBezTo>
                    <a:pt x="4656" y="36"/>
                    <a:pt x="4680" y="60"/>
                    <a:pt x="4715" y="108"/>
                  </a:cubicBezTo>
                  <a:cubicBezTo>
                    <a:pt x="4775" y="179"/>
                    <a:pt x="4834" y="310"/>
                    <a:pt x="4918" y="477"/>
                  </a:cubicBezTo>
                  <a:cubicBezTo>
                    <a:pt x="5096" y="798"/>
                    <a:pt x="5346" y="1274"/>
                    <a:pt x="5668" y="1858"/>
                  </a:cubicBezTo>
                  <a:cubicBezTo>
                    <a:pt x="5823" y="2156"/>
                    <a:pt x="5989" y="2465"/>
                    <a:pt x="6180" y="2810"/>
                  </a:cubicBezTo>
                  <a:cubicBezTo>
                    <a:pt x="6358" y="3156"/>
                    <a:pt x="6525" y="3525"/>
                    <a:pt x="6573" y="3941"/>
                  </a:cubicBezTo>
                  <a:cubicBezTo>
                    <a:pt x="6585" y="4144"/>
                    <a:pt x="6585" y="4370"/>
                    <a:pt x="6632" y="4620"/>
                  </a:cubicBezTo>
                  <a:cubicBezTo>
                    <a:pt x="6668" y="4858"/>
                    <a:pt x="6751" y="5084"/>
                    <a:pt x="6775" y="5287"/>
                  </a:cubicBezTo>
                  <a:cubicBezTo>
                    <a:pt x="6787" y="5394"/>
                    <a:pt x="6787" y="5489"/>
                    <a:pt x="6763" y="5596"/>
                  </a:cubicBezTo>
                  <a:cubicBezTo>
                    <a:pt x="6739" y="5704"/>
                    <a:pt x="6692" y="5811"/>
                    <a:pt x="6656" y="5930"/>
                  </a:cubicBezTo>
                  <a:cubicBezTo>
                    <a:pt x="6573" y="6156"/>
                    <a:pt x="6489" y="6382"/>
                    <a:pt x="6370" y="6597"/>
                  </a:cubicBezTo>
                  <a:cubicBezTo>
                    <a:pt x="6204" y="6930"/>
                    <a:pt x="5977" y="7204"/>
                    <a:pt x="5692" y="7370"/>
                  </a:cubicBezTo>
                  <a:cubicBezTo>
                    <a:pt x="5406" y="7537"/>
                    <a:pt x="5073" y="7620"/>
                    <a:pt x="4739" y="7668"/>
                  </a:cubicBezTo>
                  <a:cubicBezTo>
                    <a:pt x="4418" y="7716"/>
                    <a:pt x="4096" y="7740"/>
                    <a:pt x="3787" y="7787"/>
                  </a:cubicBezTo>
                  <a:cubicBezTo>
                    <a:pt x="3489" y="7823"/>
                    <a:pt x="3203" y="7906"/>
                    <a:pt x="2953" y="8001"/>
                  </a:cubicBezTo>
                  <a:cubicBezTo>
                    <a:pt x="2715" y="8097"/>
                    <a:pt x="2501" y="8180"/>
                    <a:pt x="2310" y="8240"/>
                  </a:cubicBezTo>
                  <a:cubicBezTo>
                    <a:pt x="2132" y="8311"/>
                    <a:pt x="1965" y="8359"/>
                    <a:pt x="1834" y="8382"/>
                  </a:cubicBezTo>
                  <a:cubicBezTo>
                    <a:pt x="1703" y="8406"/>
                    <a:pt x="1596" y="8418"/>
                    <a:pt x="1548" y="8418"/>
                  </a:cubicBezTo>
                  <a:cubicBezTo>
                    <a:pt x="1525" y="8430"/>
                    <a:pt x="1501" y="8430"/>
                    <a:pt x="1489" y="8430"/>
                  </a:cubicBezTo>
                  <a:cubicBezTo>
                    <a:pt x="1489" y="8430"/>
                    <a:pt x="1477" y="8430"/>
                    <a:pt x="1477" y="8442"/>
                  </a:cubicBezTo>
                  <a:cubicBezTo>
                    <a:pt x="1477" y="8418"/>
                    <a:pt x="1465" y="8406"/>
                    <a:pt x="1453" y="8382"/>
                  </a:cubicBezTo>
                  <a:cubicBezTo>
                    <a:pt x="1429" y="8359"/>
                    <a:pt x="1417" y="8347"/>
                    <a:pt x="1394" y="8323"/>
                  </a:cubicBezTo>
                  <a:cubicBezTo>
                    <a:pt x="1370" y="8299"/>
                    <a:pt x="1322" y="8263"/>
                    <a:pt x="1286" y="8240"/>
                  </a:cubicBezTo>
                  <a:cubicBezTo>
                    <a:pt x="1215" y="8192"/>
                    <a:pt x="1144" y="8156"/>
                    <a:pt x="1072" y="8121"/>
                  </a:cubicBezTo>
                  <a:cubicBezTo>
                    <a:pt x="941" y="8037"/>
                    <a:pt x="822" y="7966"/>
                    <a:pt x="715" y="7906"/>
                  </a:cubicBezTo>
                  <a:cubicBezTo>
                    <a:pt x="513" y="7787"/>
                    <a:pt x="358" y="7704"/>
                    <a:pt x="262" y="7644"/>
                  </a:cubicBezTo>
                  <a:cubicBezTo>
                    <a:pt x="50" y="7526"/>
                    <a:pt x="1" y="7502"/>
                    <a:pt x="1" y="7501"/>
                  </a:cubicBezTo>
                  <a:lnTo>
                    <a:pt x="1" y="7501"/>
                  </a:lnTo>
                  <a:cubicBezTo>
                    <a:pt x="1" y="7502"/>
                    <a:pt x="50" y="7526"/>
                    <a:pt x="251" y="7656"/>
                  </a:cubicBezTo>
                  <a:cubicBezTo>
                    <a:pt x="358" y="7716"/>
                    <a:pt x="501" y="7811"/>
                    <a:pt x="703" y="7930"/>
                  </a:cubicBezTo>
                  <a:cubicBezTo>
                    <a:pt x="810" y="7990"/>
                    <a:pt x="917" y="8061"/>
                    <a:pt x="1060" y="8144"/>
                  </a:cubicBezTo>
                  <a:cubicBezTo>
                    <a:pt x="1120" y="8192"/>
                    <a:pt x="1191" y="8228"/>
                    <a:pt x="1263" y="8275"/>
                  </a:cubicBezTo>
                  <a:cubicBezTo>
                    <a:pt x="1298" y="8299"/>
                    <a:pt x="1334" y="8323"/>
                    <a:pt x="1370" y="8359"/>
                  </a:cubicBezTo>
                  <a:cubicBezTo>
                    <a:pt x="1382" y="8371"/>
                    <a:pt x="1405" y="8394"/>
                    <a:pt x="1417" y="8406"/>
                  </a:cubicBezTo>
                  <a:cubicBezTo>
                    <a:pt x="1429" y="8430"/>
                    <a:pt x="1441" y="8454"/>
                    <a:pt x="1453" y="8478"/>
                  </a:cubicBezTo>
                  <a:cubicBezTo>
                    <a:pt x="1453" y="8478"/>
                    <a:pt x="1441" y="8478"/>
                    <a:pt x="1453" y="8490"/>
                  </a:cubicBezTo>
                  <a:cubicBezTo>
                    <a:pt x="1465" y="8502"/>
                    <a:pt x="1489" y="8502"/>
                    <a:pt x="1536" y="8502"/>
                  </a:cubicBezTo>
                  <a:cubicBezTo>
                    <a:pt x="1572" y="8508"/>
                    <a:pt x="1617" y="8510"/>
                    <a:pt x="1670" y="8510"/>
                  </a:cubicBezTo>
                  <a:cubicBezTo>
                    <a:pt x="1724" y="8510"/>
                    <a:pt x="1786" y="8508"/>
                    <a:pt x="1858" y="8502"/>
                  </a:cubicBezTo>
                  <a:cubicBezTo>
                    <a:pt x="1989" y="8490"/>
                    <a:pt x="2167" y="8454"/>
                    <a:pt x="2358" y="8406"/>
                  </a:cubicBezTo>
                  <a:cubicBezTo>
                    <a:pt x="2560" y="8347"/>
                    <a:pt x="2787" y="8275"/>
                    <a:pt x="3025" y="8204"/>
                  </a:cubicBezTo>
                  <a:cubicBezTo>
                    <a:pt x="3263" y="8121"/>
                    <a:pt x="3525" y="8061"/>
                    <a:pt x="3822" y="8025"/>
                  </a:cubicBezTo>
                  <a:cubicBezTo>
                    <a:pt x="4120" y="7990"/>
                    <a:pt x="4430" y="7978"/>
                    <a:pt x="4775" y="7942"/>
                  </a:cubicBezTo>
                  <a:cubicBezTo>
                    <a:pt x="5120" y="7894"/>
                    <a:pt x="5489" y="7823"/>
                    <a:pt x="5847" y="7632"/>
                  </a:cubicBezTo>
                  <a:cubicBezTo>
                    <a:pt x="6192" y="7430"/>
                    <a:pt x="6466" y="7097"/>
                    <a:pt x="6644" y="6739"/>
                  </a:cubicBezTo>
                  <a:cubicBezTo>
                    <a:pt x="6763" y="6513"/>
                    <a:pt x="6859" y="6263"/>
                    <a:pt x="6942" y="6037"/>
                  </a:cubicBezTo>
                  <a:cubicBezTo>
                    <a:pt x="6978" y="5918"/>
                    <a:pt x="7025" y="5799"/>
                    <a:pt x="7049" y="5668"/>
                  </a:cubicBezTo>
                  <a:cubicBezTo>
                    <a:pt x="7085" y="5537"/>
                    <a:pt x="7085" y="5382"/>
                    <a:pt x="7073" y="5251"/>
                  </a:cubicBezTo>
                  <a:cubicBezTo>
                    <a:pt x="7037" y="4989"/>
                    <a:pt x="6942" y="4775"/>
                    <a:pt x="6906" y="4561"/>
                  </a:cubicBezTo>
                  <a:cubicBezTo>
                    <a:pt x="6859" y="4358"/>
                    <a:pt x="6859" y="4132"/>
                    <a:pt x="6823" y="3906"/>
                  </a:cubicBezTo>
                  <a:cubicBezTo>
                    <a:pt x="6763" y="3441"/>
                    <a:pt x="6561" y="3049"/>
                    <a:pt x="6358" y="2715"/>
                  </a:cubicBezTo>
                  <a:cubicBezTo>
                    <a:pt x="6156" y="2370"/>
                    <a:pt x="5966" y="2060"/>
                    <a:pt x="5799" y="1786"/>
                  </a:cubicBezTo>
                  <a:cubicBezTo>
                    <a:pt x="5442" y="1215"/>
                    <a:pt x="5156" y="763"/>
                    <a:pt x="4965" y="453"/>
                  </a:cubicBezTo>
                  <a:cubicBezTo>
                    <a:pt x="4870" y="298"/>
                    <a:pt x="4799" y="167"/>
                    <a:pt x="4727" y="96"/>
                  </a:cubicBezTo>
                  <a:cubicBezTo>
                    <a:pt x="4692" y="60"/>
                    <a:pt x="4656" y="36"/>
                    <a:pt x="4644" y="24"/>
                  </a:cubicBezTo>
                  <a:cubicBezTo>
                    <a:pt x="4620" y="13"/>
                    <a:pt x="4609" y="1"/>
                    <a:pt x="4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54"/>
            <p:cNvSpPr/>
            <p:nvPr/>
          </p:nvSpPr>
          <p:spPr>
            <a:xfrm>
              <a:off x="3569775" y="2321250"/>
              <a:ext cx="41700" cy="35775"/>
            </a:xfrm>
            <a:custGeom>
              <a:avLst/>
              <a:gdLst/>
              <a:ahLst/>
              <a:cxnLst/>
              <a:rect l="l" t="t" r="r" b="b"/>
              <a:pathLst>
                <a:path w="1668" h="1431" extrusionOk="0">
                  <a:moveTo>
                    <a:pt x="1" y="0"/>
                  </a:moveTo>
                  <a:cubicBezTo>
                    <a:pt x="1" y="0"/>
                    <a:pt x="13" y="36"/>
                    <a:pt x="36" y="96"/>
                  </a:cubicBezTo>
                  <a:cubicBezTo>
                    <a:pt x="60" y="155"/>
                    <a:pt x="72" y="239"/>
                    <a:pt x="96" y="334"/>
                  </a:cubicBezTo>
                  <a:cubicBezTo>
                    <a:pt x="108" y="441"/>
                    <a:pt x="120" y="572"/>
                    <a:pt x="155" y="727"/>
                  </a:cubicBezTo>
                  <a:cubicBezTo>
                    <a:pt x="191" y="870"/>
                    <a:pt x="275" y="1060"/>
                    <a:pt x="429" y="1191"/>
                  </a:cubicBezTo>
                  <a:cubicBezTo>
                    <a:pt x="572" y="1322"/>
                    <a:pt x="751" y="1382"/>
                    <a:pt x="906" y="1417"/>
                  </a:cubicBezTo>
                  <a:cubicBezTo>
                    <a:pt x="965" y="1426"/>
                    <a:pt x="1022" y="1430"/>
                    <a:pt x="1077" y="1430"/>
                  </a:cubicBezTo>
                  <a:cubicBezTo>
                    <a:pt x="1166" y="1430"/>
                    <a:pt x="1249" y="1420"/>
                    <a:pt x="1322" y="1405"/>
                  </a:cubicBezTo>
                  <a:cubicBezTo>
                    <a:pt x="1429" y="1393"/>
                    <a:pt x="1525" y="1358"/>
                    <a:pt x="1584" y="1334"/>
                  </a:cubicBezTo>
                  <a:cubicBezTo>
                    <a:pt x="1644" y="1310"/>
                    <a:pt x="1668" y="1298"/>
                    <a:pt x="1668" y="1298"/>
                  </a:cubicBezTo>
                  <a:cubicBezTo>
                    <a:pt x="1668" y="1298"/>
                    <a:pt x="1632" y="1298"/>
                    <a:pt x="1572" y="1286"/>
                  </a:cubicBezTo>
                  <a:cubicBezTo>
                    <a:pt x="1513" y="1286"/>
                    <a:pt x="1418" y="1274"/>
                    <a:pt x="1322" y="1251"/>
                  </a:cubicBezTo>
                  <a:cubicBezTo>
                    <a:pt x="1108" y="1215"/>
                    <a:pt x="834" y="1143"/>
                    <a:pt x="632" y="953"/>
                  </a:cubicBezTo>
                  <a:cubicBezTo>
                    <a:pt x="429" y="786"/>
                    <a:pt x="346" y="489"/>
                    <a:pt x="239" y="286"/>
                  </a:cubicBezTo>
                  <a:cubicBezTo>
                    <a:pt x="179" y="191"/>
                    <a:pt x="120" y="108"/>
                    <a:pt x="72" y="72"/>
                  </a:cubicBezTo>
                  <a:cubicBezTo>
                    <a:pt x="36" y="2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54"/>
            <p:cNvSpPr/>
            <p:nvPr/>
          </p:nvSpPr>
          <p:spPr>
            <a:xfrm>
              <a:off x="3595675" y="2075375"/>
              <a:ext cx="38725" cy="80100"/>
            </a:xfrm>
            <a:custGeom>
              <a:avLst/>
              <a:gdLst/>
              <a:ahLst/>
              <a:cxnLst/>
              <a:rect l="l" t="t" r="r" b="b"/>
              <a:pathLst>
                <a:path w="1549" h="3204" extrusionOk="0">
                  <a:moveTo>
                    <a:pt x="1" y="1"/>
                  </a:moveTo>
                  <a:cubicBezTo>
                    <a:pt x="1" y="1"/>
                    <a:pt x="12" y="1"/>
                    <a:pt x="24" y="25"/>
                  </a:cubicBezTo>
                  <a:cubicBezTo>
                    <a:pt x="48" y="37"/>
                    <a:pt x="72" y="60"/>
                    <a:pt x="96" y="108"/>
                  </a:cubicBezTo>
                  <a:cubicBezTo>
                    <a:pt x="143" y="179"/>
                    <a:pt x="191" y="299"/>
                    <a:pt x="203" y="453"/>
                  </a:cubicBezTo>
                  <a:cubicBezTo>
                    <a:pt x="215" y="608"/>
                    <a:pt x="179" y="799"/>
                    <a:pt x="191" y="1037"/>
                  </a:cubicBezTo>
                  <a:cubicBezTo>
                    <a:pt x="203" y="1156"/>
                    <a:pt x="227" y="1287"/>
                    <a:pt x="274" y="1418"/>
                  </a:cubicBezTo>
                  <a:cubicBezTo>
                    <a:pt x="334" y="1537"/>
                    <a:pt x="405" y="1656"/>
                    <a:pt x="477" y="1763"/>
                  </a:cubicBezTo>
                  <a:cubicBezTo>
                    <a:pt x="632" y="1965"/>
                    <a:pt x="774" y="2144"/>
                    <a:pt x="846" y="2323"/>
                  </a:cubicBezTo>
                  <a:cubicBezTo>
                    <a:pt x="882" y="2406"/>
                    <a:pt x="893" y="2501"/>
                    <a:pt x="941" y="2620"/>
                  </a:cubicBezTo>
                  <a:cubicBezTo>
                    <a:pt x="989" y="2727"/>
                    <a:pt x="1072" y="2811"/>
                    <a:pt x="1132" y="2858"/>
                  </a:cubicBezTo>
                  <a:cubicBezTo>
                    <a:pt x="1382" y="3085"/>
                    <a:pt x="1548" y="3204"/>
                    <a:pt x="1548" y="3204"/>
                  </a:cubicBezTo>
                  <a:cubicBezTo>
                    <a:pt x="1548" y="3204"/>
                    <a:pt x="1441" y="3037"/>
                    <a:pt x="1239" y="2763"/>
                  </a:cubicBezTo>
                  <a:cubicBezTo>
                    <a:pt x="1203" y="2692"/>
                    <a:pt x="1155" y="2620"/>
                    <a:pt x="1144" y="2549"/>
                  </a:cubicBezTo>
                  <a:cubicBezTo>
                    <a:pt x="1132" y="2477"/>
                    <a:pt x="1132" y="2370"/>
                    <a:pt x="1096" y="2239"/>
                  </a:cubicBezTo>
                  <a:cubicBezTo>
                    <a:pt x="1024" y="1989"/>
                    <a:pt x="870" y="1775"/>
                    <a:pt x="727" y="1584"/>
                  </a:cubicBezTo>
                  <a:cubicBezTo>
                    <a:pt x="655" y="1477"/>
                    <a:pt x="596" y="1382"/>
                    <a:pt x="548" y="1287"/>
                  </a:cubicBezTo>
                  <a:cubicBezTo>
                    <a:pt x="501" y="1203"/>
                    <a:pt x="465" y="1108"/>
                    <a:pt x="453" y="1001"/>
                  </a:cubicBezTo>
                  <a:cubicBezTo>
                    <a:pt x="417" y="811"/>
                    <a:pt x="405" y="596"/>
                    <a:pt x="358" y="430"/>
                  </a:cubicBezTo>
                  <a:cubicBezTo>
                    <a:pt x="298" y="251"/>
                    <a:pt x="203" y="132"/>
                    <a:pt x="131" y="72"/>
                  </a:cubicBezTo>
                  <a:cubicBezTo>
                    <a:pt x="96" y="37"/>
                    <a:pt x="60" y="25"/>
                    <a:pt x="36" y="13"/>
                  </a:cubicBezTo>
                  <a:cubicBezTo>
                    <a:pt x="12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54"/>
            <p:cNvSpPr/>
            <p:nvPr/>
          </p:nvSpPr>
          <p:spPr>
            <a:xfrm>
              <a:off x="2804800" y="1691700"/>
              <a:ext cx="38725" cy="114325"/>
            </a:xfrm>
            <a:custGeom>
              <a:avLst/>
              <a:gdLst/>
              <a:ahLst/>
              <a:cxnLst/>
              <a:rect l="l" t="t" r="r" b="b"/>
              <a:pathLst>
                <a:path w="1549" h="4573" extrusionOk="0">
                  <a:moveTo>
                    <a:pt x="1537" y="1"/>
                  </a:moveTo>
                  <a:cubicBezTo>
                    <a:pt x="1536" y="1"/>
                    <a:pt x="1465" y="275"/>
                    <a:pt x="1382" y="727"/>
                  </a:cubicBezTo>
                  <a:cubicBezTo>
                    <a:pt x="1286" y="1168"/>
                    <a:pt x="1167" y="1787"/>
                    <a:pt x="1025" y="2453"/>
                  </a:cubicBezTo>
                  <a:cubicBezTo>
                    <a:pt x="870" y="3120"/>
                    <a:pt x="739" y="3727"/>
                    <a:pt x="513" y="4097"/>
                  </a:cubicBezTo>
                  <a:cubicBezTo>
                    <a:pt x="394" y="4287"/>
                    <a:pt x="263" y="4406"/>
                    <a:pt x="167" y="4478"/>
                  </a:cubicBezTo>
                  <a:cubicBezTo>
                    <a:pt x="108" y="4513"/>
                    <a:pt x="72" y="4537"/>
                    <a:pt x="36" y="4549"/>
                  </a:cubicBezTo>
                  <a:cubicBezTo>
                    <a:pt x="13" y="4573"/>
                    <a:pt x="1" y="4573"/>
                    <a:pt x="1" y="4573"/>
                  </a:cubicBezTo>
                  <a:cubicBezTo>
                    <a:pt x="1" y="4573"/>
                    <a:pt x="13" y="4573"/>
                    <a:pt x="48" y="4561"/>
                  </a:cubicBezTo>
                  <a:cubicBezTo>
                    <a:pt x="84" y="4561"/>
                    <a:pt x="132" y="4549"/>
                    <a:pt x="191" y="4525"/>
                  </a:cubicBezTo>
                  <a:cubicBezTo>
                    <a:pt x="310" y="4478"/>
                    <a:pt x="477" y="4370"/>
                    <a:pt x="632" y="4192"/>
                  </a:cubicBezTo>
                  <a:cubicBezTo>
                    <a:pt x="786" y="4001"/>
                    <a:pt x="929" y="3751"/>
                    <a:pt x="1036" y="3465"/>
                  </a:cubicBezTo>
                  <a:cubicBezTo>
                    <a:pt x="1144" y="3180"/>
                    <a:pt x="1251" y="2858"/>
                    <a:pt x="1322" y="2513"/>
                  </a:cubicBezTo>
                  <a:cubicBezTo>
                    <a:pt x="1465" y="1834"/>
                    <a:pt x="1513" y="1203"/>
                    <a:pt x="1525" y="739"/>
                  </a:cubicBezTo>
                  <a:cubicBezTo>
                    <a:pt x="1548" y="287"/>
                    <a:pt x="1537" y="1"/>
                    <a:pt x="1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54"/>
            <p:cNvSpPr/>
            <p:nvPr/>
          </p:nvSpPr>
          <p:spPr>
            <a:xfrm>
              <a:off x="3409050" y="2066750"/>
              <a:ext cx="106875" cy="81300"/>
            </a:xfrm>
            <a:custGeom>
              <a:avLst/>
              <a:gdLst/>
              <a:ahLst/>
              <a:cxnLst/>
              <a:rect l="l" t="t" r="r" b="b"/>
              <a:pathLst>
                <a:path w="4275" h="3252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2" y="13"/>
                    <a:pt x="24" y="48"/>
                  </a:cubicBezTo>
                  <a:cubicBezTo>
                    <a:pt x="36" y="84"/>
                    <a:pt x="48" y="132"/>
                    <a:pt x="84" y="191"/>
                  </a:cubicBezTo>
                  <a:cubicBezTo>
                    <a:pt x="155" y="322"/>
                    <a:pt x="274" y="489"/>
                    <a:pt x="465" y="667"/>
                  </a:cubicBezTo>
                  <a:cubicBezTo>
                    <a:pt x="655" y="834"/>
                    <a:pt x="905" y="1001"/>
                    <a:pt x="1191" y="1167"/>
                  </a:cubicBezTo>
                  <a:cubicBezTo>
                    <a:pt x="1477" y="1334"/>
                    <a:pt x="1786" y="1501"/>
                    <a:pt x="2084" y="1715"/>
                  </a:cubicBezTo>
                  <a:cubicBezTo>
                    <a:pt x="2382" y="1929"/>
                    <a:pt x="2643" y="2156"/>
                    <a:pt x="2882" y="2382"/>
                  </a:cubicBezTo>
                  <a:cubicBezTo>
                    <a:pt x="3108" y="2608"/>
                    <a:pt x="3286" y="2834"/>
                    <a:pt x="3489" y="3001"/>
                  </a:cubicBezTo>
                  <a:cubicBezTo>
                    <a:pt x="3691" y="3168"/>
                    <a:pt x="3906" y="3239"/>
                    <a:pt x="4048" y="3251"/>
                  </a:cubicBezTo>
                  <a:cubicBezTo>
                    <a:pt x="4120" y="3251"/>
                    <a:pt x="4179" y="3251"/>
                    <a:pt x="4215" y="3239"/>
                  </a:cubicBezTo>
                  <a:cubicBezTo>
                    <a:pt x="4251" y="3227"/>
                    <a:pt x="4275" y="3227"/>
                    <a:pt x="4275" y="3227"/>
                  </a:cubicBezTo>
                  <a:lnTo>
                    <a:pt x="4215" y="3227"/>
                  </a:lnTo>
                  <a:cubicBezTo>
                    <a:pt x="4179" y="3227"/>
                    <a:pt x="4120" y="3215"/>
                    <a:pt x="4060" y="3203"/>
                  </a:cubicBezTo>
                  <a:cubicBezTo>
                    <a:pt x="3929" y="3168"/>
                    <a:pt x="3751" y="3072"/>
                    <a:pt x="3596" y="2894"/>
                  </a:cubicBezTo>
                  <a:cubicBezTo>
                    <a:pt x="3441" y="2715"/>
                    <a:pt x="3286" y="2465"/>
                    <a:pt x="3072" y="2203"/>
                  </a:cubicBezTo>
                  <a:cubicBezTo>
                    <a:pt x="2846" y="1953"/>
                    <a:pt x="2584" y="1691"/>
                    <a:pt x="2262" y="1465"/>
                  </a:cubicBezTo>
                  <a:cubicBezTo>
                    <a:pt x="1941" y="1239"/>
                    <a:pt x="1608" y="1072"/>
                    <a:pt x="1310" y="941"/>
                  </a:cubicBezTo>
                  <a:cubicBezTo>
                    <a:pt x="1024" y="798"/>
                    <a:pt x="762" y="679"/>
                    <a:pt x="560" y="548"/>
                  </a:cubicBezTo>
                  <a:cubicBezTo>
                    <a:pt x="357" y="417"/>
                    <a:pt x="215" y="274"/>
                    <a:pt x="131" y="167"/>
                  </a:cubicBezTo>
                  <a:cubicBezTo>
                    <a:pt x="84" y="120"/>
                    <a:pt x="48" y="72"/>
                    <a:pt x="36" y="48"/>
                  </a:cubicBezTo>
                  <a:cubicBezTo>
                    <a:pt x="12" y="13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54"/>
            <p:cNvSpPr/>
            <p:nvPr/>
          </p:nvSpPr>
          <p:spPr>
            <a:xfrm>
              <a:off x="3413200" y="2066750"/>
              <a:ext cx="94400" cy="81575"/>
            </a:xfrm>
            <a:custGeom>
              <a:avLst/>
              <a:gdLst/>
              <a:ahLst/>
              <a:cxnLst/>
              <a:rect l="l" t="t" r="r" b="b"/>
              <a:pathLst>
                <a:path w="3776" h="3263" extrusionOk="0">
                  <a:moveTo>
                    <a:pt x="1" y="1"/>
                  </a:moveTo>
                  <a:cubicBezTo>
                    <a:pt x="1" y="1"/>
                    <a:pt x="1" y="13"/>
                    <a:pt x="13" y="48"/>
                  </a:cubicBezTo>
                  <a:cubicBezTo>
                    <a:pt x="25" y="84"/>
                    <a:pt x="37" y="132"/>
                    <a:pt x="61" y="191"/>
                  </a:cubicBezTo>
                  <a:cubicBezTo>
                    <a:pt x="108" y="310"/>
                    <a:pt x="203" y="477"/>
                    <a:pt x="370" y="644"/>
                  </a:cubicBezTo>
                  <a:cubicBezTo>
                    <a:pt x="537" y="822"/>
                    <a:pt x="763" y="989"/>
                    <a:pt x="1013" y="1156"/>
                  </a:cubicBezTo>
                  <a:cubicBezTo>
                    <a:pt x="1263" y="1322"/>
                    <a:pt x="1525" y="1501"/>
                    <a:pt x="1787" y="1727"/>
                  </a:cubicBezTo>
                  <a:cubicBezTo>
                    <a:pt x="2299" y="2168"/>
                    <a:pt x="2799" y="2560"/>
                    <a:pt x="3168" y="2834"/>
                  </a:cubicBezTo>
                  <a:cubicBezTo>
                    <a:pt x="3537" y="3108"/>
                    <a:pt x="3775" y="3263"/>
                    <a:pt x="3775" y="3263"/>
                  </a:cubicBezTo>
                  <a:cubicBezTo>
                    <a:pt x="3775" y="3263"/>
                    <a:pt x="3585" y="3049"/>
                    <a:pt x="3275" y="2715"/>
                  </a:cubicBezTo>
                  <a:cubicBezTo>
                    <a:pt x="2954" y="2382"/>
                    <a:pt x="2513" y="1941"/>
                    <a:pt x="1977" y="1489"/>
                  </a:cubicBezTo>
                  <a:cubicBezTo>
                    <a:pt x="1704" y="1251"/>
                    <a:pt x="1406" y="1072"/>
                    <a:pt x="1144" y="941"/>
                  </a:cubicBezTo>
                  <a:cubicBezTo>
                    <a:pt x="882" y="798"/>
                    <a:pt x="644" y="667"/>
                    <a:pt x="477" y="536"/>
                  </a:cubicBezTo>
                  <a:cubicBezTo>
                    <a:pt x="299" y="405"/>
                    <a:pt x="180" y="263"/>
                    <a:pt x="108" y="167"/>
                  </a:cubicBezTo>
                  <a:cubicBezTo>
                    <a:pt x="61" y="108"/>
                    <a:pt x="37" y="72"/>
                    <a:pt x="25" y="36"/>
                  </a:cubicBezTo>
                  <a:cubicBezTo>
                    <a:pt x="13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54"/>
            <p:cNvSpPr/>
            <p:nvPr/>
          </p:nvSpPr>
          <p:spPr>
            <a:xfrm>
              <a:off x="3351300" y="2225700"/>
              <a:ext cx="144100" cy="153025"/>
            </a:xfrm>
            <a:custGeom>
              <a:avLst/>
              <a:gdLst/>
              <a:ahLst/>
              <a:cxnLst/>
              <a:rect l="l" t="t" r="r" b="b"/>
              <a:pathLst>
                <a:path w="5764" h="6121" extrusionOk="0">
                  <a:moveTo>
                    <a:pt x="5763" y="1"/>
                  </a:moveTo>
                  <a:lnTo>
                    <a:pt x="5763" y="1"/>
                  </a:lnTo>
                  <a:cubicBezTo>
                    <a:pt x="5763" y="1"/>
                    <a:pt x="5715" y="120"/>
                    <a:pt x="5656" y="322"/>
                  </a:cubicBezTo>
                  <a:cubicBezTo>
                    <a:pt x="5585" y="536"/>
                    <a:pt x="5477" y="834"/>
                    <a:pt x="5323" y="1203"/>
                  </a:cubicBezTo>
                  <a:cubicBezTo>
                    <a:pt x="5168" y="1560"/>
                    <a:pt x="4965" y="1989"/>
                    <a:pt x="4692" y="2418"/>
                  </a:cubicBezTo>
                  <a:cubicBezTo>
                    <a:pt x="4418" y="2846"/>
                    <a:pt x="4049" y="3287"/>
                    <a:pt x="3584" y="3632"/>
                  </a:cubicBezTo>
                  <a:cubicBezTo>
                    <a:pt x="3132" y="3977"/>
                    <a:pt x="2584" y="4203"/>
                    <a:pt x="2144" y="4501"/>
                  </a:cubicBezTo>
                  <a:cubicBezTo>
                    <a:pt x="1691" y="4775"/>
                    <a:pt x="1310" y="5061"/>
                    <a:pt x="989" y="5299"/>
                  </a:cubicBezTo>
                  <a:cubicBezTo>
                    <a:pt x="679" y="5549"/>
                    <a:pt x="429" y="5751"/>
                    <a:pt x="262" y="5894"/>
                  </a:cubicBezTo>
                  <a:cubicBezTo>
                    <a:pt x="96" y="6037"/>
                    <a:pt x="0" y="6120"/>
                    <a:pt x="0" y="6120"/>
                  </a:cubicBezTo>
                  <a:cubicBezTo>
                    <a:pt x="0" y="6120"/>
                    <a:pt x="417" y="5858"/>
                    <a:pt x="1084" y="5430"/>
                  </a:cubicBezTo>
                  <a:cubicBezTo>
                    <a:pt x="1417" y="5215"/>
                    <a:pt x="1810" y="4965"/>
                    <a:pt x="2275" y="4727"/>
                  </a:cubicBezTo>
                  <a:cubicBezTo>
                    <a:pt x="2501" y="4596"/>
                    <a:pt x="2739" y="4477"/>
                    <a:pt x="3001" y="4346"/>
                  </a:cubicBezTo>
                  <a:cubicBezTo>
                    <a:pt x="3251" y="4215"/>
                    <a:pt x="3525" y="4072"/>
                    <a:pt x="3775" y="3882"/>
                  </a:cubicBezTo>
                  <a:cubicBezTo>
                    <a:pt x="4275" y="3501"/>
                    <a:pt x="4644" y="3013"/>
                    <a:pt x="4918" y="2548"/>
                  </a:cubicBezTo>
                  <a:cubicBezTo>
                    <a:pt x="5180" y="2084"/>
                    <a:pt x="5346" y="1632"/>
                    <a:pt x="5465" y="1251"/>
                  </a:cubicBezTo>
                  <a:cubicBezTo>
                    <a:pt x="5585" y="870"/>
                    <a:pt x="5656" y="560"/>
                    <a:pt x="5692" y="334"/>
                  </a:cubicBezTo>
                  <a:cubicBezTo>
                    <a:pt x="5739" y="120"/>
                    <a:pt x="5763" y="1"/>
                    <a:pt x="5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54"/>
            <p:cNvSpPr/>
            <p:nvPr/>
          </p:nvSpPr>
          <p:spPr>
            <a:xfrm>
              <a:off x="3358150" y="2223625"/>
              <a:ext cx="132175" cy="144075"/>
            </a:xfrm>
            <a:custGeom>
              <a:avLst/>
              <a:gdLst/>
              <a:ahLst/>
              <a:cxnLst/>
              <a:rect l="l" t="t" r="r" b="b"/>
              <a:pathLst>
                <a:path w="5287" h="5763" extrusionOk="0">
                  <a:moveTo>
                    <a:pt x="5287" y="0"/>
                  </a:moveTo>
                  <a:lnTo>
                    <a:pt x="5287" y="0"/>
                  </a:lnTo>
                  <a:cubicBezTo>
                    <a:pt x="5287" y="0"/>
                    <a:pt x="5251" y="107"/>
                    <a:pt x="5180" y="298"/>
                  </a:cubicBezTo>
                  <a:cubicBezTo>
                    <a:pt x="5120" y="500"/>
                    <a:pt x="5001" y="774"/>
                    <a:pt x="4846" y="1096"/>
                  </a:cubicBezTo>
                  <a:cubicBezTo>
                    <a:pt x="4537" y="1750"/>
                    <a:pt x="4013" y="2620"/>
                    <a:pt x="3227" y="3393"/>
                  </a:cubicBezTo>
                  <a:cubicBezTo>
                    <a:pt x="2453" y="4167"/>
                    <a:pt x="1608" y="4715"/>
                    <a:pt x="1000" y="5120"/>
                  </a:cubicBezTo>
                  <a:cubicBezTo>
                    <a:pt x="381" y="5513"/>
                    <a:pt x="0" y="5763"/>
                    <a:pt x="0" y="5763"/>
                  </a:cubicBezTo>
                  <a:cubicBezTo>
                    <a:pt x="0" y="5763"/>
                    <a:pt x="96" y="5715"/>
                    <a:pt x="286" y="5632"/>
                  </a:cubicBezTo>
                  <a:cubicBezTo>
                    <a:pt x="477" y="5548"/>
                    <a:pt x="739" y="5418"/>
                    <a:pt x="1072" y="5251"/>
                  </a:cubicBezTo>
                  <a:cubicBezTo>
                    <a:pt x="1727" y="4917"/>
                    <a:pt x="2632" y="4417"/>
                    <a:pt x="3453" y="3608"/>
                  </a:cubicBezTo>
                  <a:cubicBezTo>
                    <a:pt x="4263" y="2798"/>
                    <a:pt x="4751" y="1858"/>
                    <a:pt x="4989" y="1155"/>
                  </a:cubicBezTo>
                  <a:cubicBezTo>
                    <a:pt x="5120" y="810"/>
                    <a:pt x="5191" y="524"/>
                    <a:pt x="5227" y="322"/>
                  </a:cubicBezTo>
                  <a:cubicBezTo>
                    <a:pt x="5275" y="119"/>
                    <a:pt x="5287" y="0"/>
                    <a:pt x="5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54"/>
            <p:cNvSpPr/>
            <p:nvPr/>
          </p:nvSpPr>
          <p:spPr>
            <a:xfrm>
              <a:off x="3447450" y="2219450"/>
              <a:ext cx="46450" cy="91700"/>
            </a:xfrm>
            <a:custGeom>
              <a:avLst/>
              <a:gdLst/>
              <a:ahLst/>
              <a:cxnLst/>
              <a:rect l="l" t="t" r="r" b="b"/>
              <a:pathLst>
                <a:path w="1858" h="3668" extrusionOk="0">
                  <a:moveTo>
                    <a:pt x="1858" y="1"/>
                  </a:moveTo>
                  <a:lnTo>
                    <a:pt x="1858" y="1"/>
                  </a:lnTo>
                  <a:cubicBezTo>
                    <a:pt x="1858" y="1"/>
                    <a:pt x="1750" y="203"/>
                    <a:pt x="1584" y="548"/>
                  </a:cubicBezTo>
                  <a:cubicBezTo>
                    <a:pt x="1429" y="882"/>
                    <a:pt x="1191" y="1334"/>
                    <a:pt x="941" y="1834"/>
                  </a:cubicBezTo>
                  <a:cubicBezTo>
                    <a:pt x="691" y="2346"/>
                    <a:pt x="453" y="2798"/>
                    <a:pt x="286" y="3120"/>
                  </a:cubicBezTo>
                  <a:cubicBezTo>
                    <a:pt x="107" y="3453"/>
                    <a:pt x="0" y="3668"/>
                    <a:pt x="0" y="3668"/>
                  </a:cubicBezTo>
                  <a:cubicBezTo>
                    <a:pt x="0" y="3668"/>
                    <a:pt x="167" y="3501"/>
                    <a:pt x="417" y="3215"/>
                  </a:cubicBezTo>
                  <a:cubicBezTo>
                    <a:pt x="655" y="2918"/>
                    <a:pt x="953" y="2489"/>
                    <a:pt x="1215" y="1977"/>
                  </a:cubicBezTo>
                  <a:cubicBezTo>
                    <a:pt x="1477" y="1465"/>
                    <a:pt x="1643" y="965"/>
                    <a:pt x="1727" y="596"/>
                  </a:cubicBezTo>
                  <a:cubicBezTo>
                    <a:pt x="1822" y="227"/>
                    <a:pt x="1858" y="1"/>
                    <a:pt x="1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54"/>
            <p:cNvSpPr/>
            <p:nvPr/>
          </p:nvSpPr>
          <p:spPr>
            <a:xfrm>
              <a:off x="3458450" y="2226900"/>
              <a:ext cx="34850" cy="70550"/>
            </a:xfrm>
            <a:custGeom>
              <a:avLst/>
              <a:gdLst/>
              <a:ahLst/>
              <a:cxnLst/>
              <a:rect l="l" t="t" r="r" b="b"/>
              <a:pathLst>
                <a:path w="1394" h="2822" extrusionOk="0">
                  <a:moveTo>
                    <a:pt x="1394" y="0"/>
                  </a:moveTo>
                  <a:cubicBezTo>
                    <a:pt x="1394" y="0"/>
                    <a:pt x="1322" y="167"/>
                    <a:pt x="1215" y="429"/>
                  </a:cubicBezTo>
                  <a:cubicBezTo>
                    <a:pt x="1096" y="703"/>
                    <a:pt x="941" y="1048"/>
                    <a:pt x="751" y="1441"/>
                  </a:cubicBezTo>
                  <a:cubicBezTo>
                    <a:pt x="560" y="1822"/>
                    <a:pt x="382" y="2167"/>
                    <a:pt x="239" y="2405"/>
                  </a:cubicBezTo>
                  <a:cubicBezTo>
                    <a:pt x="96" y="2667"/>
                    <a:pt x="1" y="2822"/>
                    <a:pt x="1" y="2822"/>
                  </a:cubicBezTo>
                  <a:cubicBezTo>
                    <a:pt x="1" y="2822"/>
                    <a:pt x="36" y="2786"/>
                    <a:pt x="108" y="2739"/>
                  </a:cubicBezTo>
                  <a:cubicBezTo>
                    <a:pt x="167" y="2691"/>
                    <a:pt x="263" y="2608"/>
                    <a:pt x="358" y="2500"/>
                  </a:cubicBezTo>
                  <a:cubicBezTo>
                    <a:pt x="572" y="2298"/>
                    <a:pt x="822" y="1977"/>
                    <a:pt x="1025" y="1572"/>
                  </a:cubicBezTo>
                  <a:cubicBezTo>
                    <a:pt x="1227" y="1167"/>
                    <a:pt x="1322" y="762"/>
                    <a:pt x="1358" y="476"/>
                  </a:cubicBezTo>
                  <a:cubicBezTo>
                    <a:pt x="1382" y="334"/>
                    <a:pt x="1394" y="214"/>
                    <a:pt x="1394" y="131"/>
                  </a:cubicBezTo>
                  <a:cubicBezTo>
                    <a:pt x="1394" y="48"/>
                    <a:pt x="1394" y="0"/>
                    <a:pt x="1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54"/>
            <p:cNvSpPr/>
            <p:nvPr/>
          </p:nvSpPr>
          <p:spPr>
            <a:xfrm>
              <a:off x="3439100" y="2225400"/>
              <a:ext cx="55400" cy="87250"/>
            </a:xfrm>
            <a:custGeom>
              <a:avLst/>
              <a:gdLst/>
              <a:ahLst/>
              <a:cxnLst/>
              <a:rect l="l" t="t" r="r" b="b"/>
              <a:pathLst>
                <a:path w="2216" h="3490" extrusionOk="0">
                  <a:moveTo>
                    <a:pt x="2215" y="1"/>
                  </a:moveTo>
                  <a:cubicBezTo>
                    <a:pt x="2215" y="1"/>
                    <a:pt x="2108" y="215"/>
                    <a:pt x="1930" y="548"/>
                  </a:cubicBezTo>
                  <a:cubicBezTo>
                    <a:pt x="1763" y="882"/>
                    <a:pt x="1501" y="1322"/>
                    <a:pt x="1203" y="1798"/>
                  </a:cubicBezTo>
                  <a:cubicBezTo>
                    <a:pt x="894" y="2275"/>
                    <a:pt x="596" y="2703"/>
                    <a:pt x="370" y="3001"/>
                  </a:cubicBezTo>
                  <a:cubicBezTo>
                    <a:pt x="144" y="3299"/>
                    <a:pt x="1" y="3489"/>
                    <a:pt x="1" y="3489"/>
                  </a:cubicBezTo>
                  <a:cubicBezTo>
                    <a:pt x="1" y="3489"/>
                    <a:pt x="48" y="3453"/>
                    <a:pt x="132" y="3382"/>
                  </a:cubicBezTo>
                  <a:cubicBezTo>
                    <a:pt x="215" y="3322"/>
                    <a:pt x="346" y="3227"/>
                    <a:pt x="489" y="3108"/>
                  </a:cubicBezTo>
                  <a:cubicBezTo>
                    <a:pt x="775" y="2846"/>
                    <a:pt x="1144" y="2465"/>
                    <a:pt x="1453" y="1965"/>
                  </a:cubicBezTo>
                  <a:cubicBezTo>
                    <a:pt x="1775" y="1465"/>
                    <a:pt x="1965" y="977"/>
                    <a:pt x="2073" y="608"/>
                  </a:cubicBezTo>
                  <a:cubicBezTo>
                    <a:pt x="2132" y="417"/>
                    <a:pt x="2168" y="274"/>
                    <a:pt x="2192" y="167"/>
                  </a:cubicBezTo>
                  <a:cubicBezTo>
                    <a:pt x="2203" y="60"/>
                    <a:pt x="2215" y="1"/>
                    <a:pt x="2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54"/>
            <p:cNvSpPr/>
            <p:nvPr/>
          </p:nvSpPr>
          <p:spPr>
            <a:xfrm>
              <a:off x="3435250" y="2276300"/>
              <a:ext cx="38400" cy="46175"/>
            </a:xfrm>
            <a:custGeom>
              <a:avLst/>
              <a:gdLst/>
              <a:ahLst/>
              <a:cxnLst/>
              <a:rect l="l" t="t" r="r" b="b"/>
              <a:pathLst>
                <a:path w="1536" h="1847" extrusionOk="0">
                  <a:moveTo>
                    <a:pt x="1536" y="1"/>
                  </a:moveTo>
                  <a:cubicBezTo>
                    <a:pt x="1536" y="1"/>
                    <a:pt x="1441" y="108"/>
                    <a:pt x="1298" y="274"/>
                  </a:cubicBezTo>
                  <a:cubicBezTo>
                    <a:pt x="1155" y="429"/>
                    <a:pt x="953" y="655"/>
                    <a:pt x="750" y="905"/>
                  </a:cubicBezTo>
                  <a:cubicBezTo>
                    <a:pt x="536" y="1156"/>
                    <a:pt x="357" y="1382"/>
                    <a:pt x="214" y="1560"/>
                  </a:cubicBezTo>
                  <a:cubicBezTo>
                    <a:pt x="83" y="1727"/>
                    <a:pt x="0" y="1846"/>
                    <a:pt x="0" y="1846"/>
                  </a:cubicBezTo>
                  <a:cubicBezTo>
                    <a:pt x="0" y="1846"/>
                    <a:pt x="131" y="1798"/>
                    <a:pt x="322" y="1679"/>
                  </a:cubicBezTo>
                  <a:cubicBezTo>
                    <a:pt x="512" y="1560"/>
                    <a:pt x="762" y="1370"/>
                    <a:pt x="976" y="1096"/>
                  </a:cubicBezTo>
                  <a:cubicBezTo>
                    <a:pt x="1203" y="834"/>
                    <a:pt x="1345" y="560"/>
                    <a:pt x="1429" y="358"/>
                  </a:cubicBezTo>
                  <a:cubicBezTo>
                    <a:pt x="1512" y="144"/>
                    <a:pt x="1536" y="1"/>
                    <a:pt x="1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54"/>
            <p:cNvSpPr/>
            <p:nvPr/>
          </p:nvSpPr>
          <p:spPr>
            <a:xfrm>
              <a:off x="3016425" y="1641100"/>
              <a:ext cx="153325" cy="181000"/>
            </a:xfrm>
            <a:custGeom>
              <a:avLst/>
              <a:gdLst/>
              <a:ahLst/>
              <a:cxnLst/>
              <a:rect l="l" t="t" r="r" b="b"/>
              <a:pathLst>
                <a:path w="6133" h="7240" extrusionOk="0">
                  <a:moveTo>
                    <a:pt x="453" y="1"/>
                  </a:moveTo>
                  <a:cubicBezTo>
                    <a:pt x="453" y="1"/>
                    <a:pt x="430" y="25"/>
                    <a:pt x="394" y="84"/>
                  </a:cubicBezTo>
                  <a:cubicBezTo>
                    <a:pt x="358" y="144"/>
                    <a:pt x="299" y="227"/>
                    <a:pt x="239" y="346"/>
                  </a:cubicBezTo>
                  <a:cubicBezTo>
                    <a:pt x="132" y="572"/>
                    <a:pt x="1" y="941"/>
                    <a:pt x="13" y="1418"/>
                  </a:cubicBezTo>
                  <a:cubicBezTo>
                    <a:pt x="25" y="1894"/>
                    <a:pt x="203" y="2441"/>
                    <a:pt x="561" y="2965"/>
                  </a:cubicBezTo>
                  <a:cubicBezTo>
                    <a:pt x="906" y="3489"/>
                    <a:pt x="1418" y="3954"/>
                    <a:pt x="1977" y="4370"/>
                  </a:cubicBezTo>
                  <a:cubicBezTo>
                    <a:pt x="3097" y="5204"/>
                    <a:pt x="4144" y="5918"/>
                    <a:pt x="4894" y="6430"/>
                  </a:cubicBezTo>
                  <a:cubicBezTo>
                    <a:pt x="5656" y="6942"/>
                    <a:pt x="6133" y="7240"/>
                    <a:pt x="6133" y="7240"/>
                  </a:cubicBezTo>
                  <a:cubicBezTo>
                    <a:pt x="6133" y="7240"/>
                    <a:pt x="5704" y="6871"/>
                    <a:pt x="4990" y="6299"/>
                  </a:cubicBezTo>
                  <a:cubicBezTo>
                    <a:pt x="4275" y="5728"/>
                    <a:pt x="3275" y="4954"/>
                    <a:pt x="2168" y="4120"/>
                  </a:cubicBezTo>
                  <a:cubicBezTo>
                    <a:pt x="1608" y="3715"/>
                    <a:pt x="1120" y="3287"/>
                    <a:pt x="763" y="2811"/>
                  </a:cubicBezTo>
                  <a:cubicBezTo>
                    <a:pt x="418" y="2346"/>
                    <a:pt x="215" y="1846"/>
                    <a:pt x="168" y="1406"/>
                  </a:cubicBezTo>
                  <a:cubicBezTo>
                    <a:pt x="120" y="965"/>
                    <a:pt x="203" y="596"/>
                    <a:pt x="287" y="358"/>
                  </a:cubicBezTo>
                  <a:cubicBezTo>
                    <a:pt x="334" y="239"/>
                    <a:pt x="370" y="155"/>
                    <a:pt x="406" y="96"/>
                  </a:cubicBezTo>
                  <a:cubicBezTo>
                    <a:pt x="430" y="36"/>
                    <a:pt x="453" y="1"/>
                    <a:pt x="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54"/>
            <p:cNvSpPr/>
            <p:nvPr/>
          </p:nvSpPr>
          <p:spPr>
            <a:xfrm>
              <a:off x="3017925" y="1643775"/>
              <a:ext cx="21150" cy="71175"/>
            </a:xfrm>
            <a:custGeom>
              <a:avLst/>
              <a:gdLst/>
              <a:ahLst/>
              <a:cxnLst/>
              <a:rect l="l" t="t" r="r" b="b"/>
              <a:pathLst>
                <a:path w="846" h="2847" extrusionOk="0">
                  <a:moveTo>
                    <a:pt x="477" y="1"/>
                  </a:moveTo>
                  <a:cubicBezTo>
                    <a:pt x="477" y="1"/>
                    <a:pt x="465" y="48"/>
                    <a:pt x="441" y="120"/>
                  </a:cubicBezTo>
                  <a:cubicBezTo>
                    <a:pt x="429" y="191"/>
                    <a:pt x="370" y="287"/>
                    <a:pt x="298" y="406"/>
                  </a:cubicBezTo>
                  <a:cubicBezTo>
                    <a:pt x="227" y="525"/>
                    <a:pt x="143" y="680"/>
                    <a:pt x="84" y="870"/>
                  </a:cubicBezTo>
                  <a:cubicBezTo>
                    <a:pt x="36" y="1061"/>
                    <a:pt x="0" y="1287"/>
                    <a:pt x="24" y="1513"/>
                  </a:cubicBezTo>
                  <a:cubicBezTo>
                    <a:pt x="60" y="1977"/>
                    <a:pt x="286" y="2346"/>
                    <a:pt x="477" y="2561"/>
                  </a:cubicBezTo>
                  <a:cubicBezTo>
                    <a:pt x="584" y="2668"/>
                    <a:pt x="679" y="2739"/>
                    <a:pt x="739" y="2787"/>
                  </a:cubicBezTo>
                  <a:cubicBezTo>
                    <a:pt x="810" y="2823"/>
                    <a:pt x="846" y="2846"/>
                    <a:pt x="846" y="2846"/>
                  </a:cubicBezTo>
                  <a:cubicBezTo>
                    <a:pt x="846" y="2846"/>
                    <a:pt x="822" y="2811"/>
                    <a:pt x="774" y="2751"/>
                  </a:cubicBezTo>
                  <a:cubicBezTo>
                    <a:pt x="727" y="2692"/>
                    <a:pt x="667" y="2585"/>
                    <a:pt x="608" y="2465"/>
                  </a:cubicBezTo>
                  <a:cubicBezTo>
                    <a:pt x="489" y="2227"/>
                    <a:pt x="370" y="1882"/>
                    <a:pt x="334" y="1489"/>
                  </a:cubicBezTo>
                  <a:cubicBezTo>
                    <a:pt x="310" y="1287"/>
                    <a:pt x="322" y="1096"/>
                    <a:pt x="346" y="930"/>
                  </a:cubicBezTo>
                  <a:cubicBezTo>
                    <a:pt x="370" y="751"/>
                    <a:pt x="405" y="608"/>
                    <a:pt x="441" y="465"/>
                  </a:cubicBezTo>
                  <a:cubicBezTo>
                    <a:pt x="489" y="334"/>
                    <a:pt x="501" y="203"/>
                    <a:pt x="489" y="120"/>
                  </a:cubicBezTo>
                  <a:cubicBezTo>
                    <a:pt x="489" y="48"/>
                    <a:pt x="477" y="1"/>
                    <a:pt x="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54"/>
            <p:cNvSpPr/>
            <p:nvPr/>
          </p:nvSpPr>
          <p:spPr>
            <a:xfrm>
              <a:off x="3019700" y="1637225"/>
              <a:ext cx="10450" cy="47375"/>
            </a:xfrm>
            <a:custGeom>
              <a:avLst/>
              <a:gdLst/>
              <a:ahLst/>
              <a:cxnLst/>
              <a:rect l="l" t="t" r="r" b="b"/>
              <a:pathLst>
                <a:path w="418" h="1895" extrusionOk="0">
                  <a:moveTo>
                    <a:pt x="418" y="1"/>
                  </a:moveTo>
                  <a:cubicBezTo>
                    <a:pt x="418" y="1"/>
                    <a:pt x="346" y="96"/>
                    <a:pt x="251" y="251"/>
                  </a:cubicBezTo>
                  <a:cubicBezTo>
                    <a:pt x="156" y="406"/>
                    <a:pt x="60" y="644"/>
                    <a:pt x="37" y="918"/>
                  </a:cubicBezTo>
                  <a:cubicBezTo>
                    <a:pt x="1" y="1203"/>
                    <a:pt x="49" y="1453"/>
                    <a:pt x="108" y="1620"/>
                  </a:cubicBezTo>
                  <a:cubicBezTo>
                    <a:pt x="156" y="1799"/>
                    <a:pt x="215" y="1894"/>
                    <a:pt x="215" y="1894"/>
                  </a:cubicBezTo>
                  <a:cubicBezTo>
                    <a:pt x="215" y="1894"/>
                    <a:pt x="239" y="1787"/>
                    <a:pt x="263" y="1608"/>
                  </a:cubicBezTo>
                  <a:cubicBezTo>
                    <a:pt x="275" y="1442"/>
                    <a:pt x="310" y="1203"/>
                    <a:pt x="346" y="953"/>
                  </a:cubicBezTo>
                  <a:cubicBezTo>
                    <a:pt x="370" y="703"/>
                    <a:pt x="382" y="465"/>
                    <a:pt x="394" y="299"/>
                  </a:cubicBezTo>
                  <a:cubicBezTo>
                    <a:pt x="418" y="120"/>
                    <a:pt x="418" y="1"/>
                    <a:pt x="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54"/>
            <p:cNvSpPr/>
            <p:nvPr/>
          </p:nvSpPr>
          <p:spPr>
            <a:xfrm>
              <a:off x="3017025" y="1643775"/>
              <a:ext cx="10150" cy="53325"/>
            </a:xfrm>
            <a:custGeom>
              <a:avLst/>
              <a:gdLst/>
              <a:ahLst/>
              <a:cxnLst/>
              <a:rect l="l" t="t" r="r" b="b"/>
              <a:pathLst>
                <a:path w="406" h="2133" extrusionOk="0">
                  <a:moveTo>
                    <a:pt x="406" y="1"/>
                  </a:moveTo>
                  <a:cubicBezTo>
                    <a:pt x="406" y="1"/>
                    <a:pt x="322" y="96"/>
                    <a:pt x="227" y="287"/>
                  </a:cubicBezTo>
                  <a:cubicBezTo>
                    <a:pt x="132" y="465"/>
                    <a:pt x="36" y="739"/>
                    <a:pt x="25" y="1049"/>
                  </a:cubicBezTo>
                  <a:cubicBezTo>
                    <a:pt x="1" y="1370"/>
                    <a:pt x="72" y="1656"/>
                    <a:pt x="156" y="1846"/>
                  </a:cubicBezTo>
                  <a:cubicBezTo>
                    <a:pt x="239" y="2037"/>
                    <a:pt x="310" y="2132"/>
                    <a:pt x="310" y="2132"/>
                  </a:cubicBezTo>
                  <a:cubicBezTo>
                    <a:pt x="310" y="2132"/>
                    <a:pt x="310" y="2013"/>
                    <a:pt x="310" y="1811"/>
                  </a:cubicBezTo>
                  <a:cubicBezTo>
                    <a:pt x="310" y="1620"/>
                    <a:pt x="310" y="1358"/>
                    <a:pt x="322" y="1072"/>
                  </a:cubicBezTo>
                  <a:cubicBezTo>
                    <a:pt x="334" y="787"/>
                    <a:pt x="358" y="525"/>
                    <a:pt x="370" y="322"/>
                  </a:cubicBezTo>
                  <a:cubicBezTo>
                    <a:pt x="394" y="132"/>
                    <a:pt x="406" y="1"/>
                    <a:pt x="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54"/>
            <p:cNvSpPr/>
            <p:nvPr/>
          </p:nvSpPr>
          <p:spPr>
            <a:xfrm>
              <a:off x="3021200" y="1696775"/>
              <a:ext cx="154200" cy="167900"/>
            </a:xfrm>
            <a:custGeom>
              <a:avLst/>
              <a:gdLst/>
              <a:ahLst/>
              <a:cxnLst/>
              <a:rect l="l" t="t" r="r" b="b"/>
              <a:pathLst>
                <a:path w="6168" h="6716" extrusionOk="0">
                  <a:moveTo>
                    <a:pt x="0" y="0"/>
                  </a:moveTo>
                  <a:cubicBezTo>
                    <a:pt x="0" y="0"/>
                    <a:pt x="72" y="107"/>
                    <a:pt x="215" y="298"/>
                  </a:cubicBezTo>
                  <a:cubicBezTo>
                    <a:pt x="358" y="500"/>
                    <a:pt x="560" y="786"/>
                    <a:pt x="846" y="1107"/>
                  </a:cubicBezTo>
                  <a:cubicBezTo>
                    <a:pt x="1393" y="1774"/>
                    <a:pt x="2239" y="2643"/>
                    <a:pt x="3322" y="3417"/>
                  </a:cubicBezTo>
                  <a:cubicBezTo>
                    <a:pt x="3858" y="3798"/>
                    <a:pt x="4406" y="4120"/>
                    <a:pt x="4906" y="4394"/>
                  </a:cubicBezTo>
                  <a:cubicBezTo>
                    <a:pt x="5168" y="4525"/>
                    <a:pt x="5394" y="4632"/>
                    <a:pt x="5561" y="4798"/>
                  </a:cubicBezTo>
                  <a:cubicBezTo>
                    <a:pt x="5727" y="4965"/>
                    <a:pt x="5846" y="5156"/>
                    <a:pt x="5906" y="5358"/>
                  </a:cubicBezTo>
                  <a:cubicBezTo>
                    <a:pt x="6049" y="5739"/>
                    <a:pt x="6061" y="6096"/>
                    <a:pt x="6073" y="6334"/>
                  </a:cubicBezTo>
                  <a:cubicBezTo>
                    <a:pt x="6085" y="6572"/>
                    <a:pt x="6085" y="6715"/>
                    <a:pt x="6085" y="6715"/>
                  </a:cubicBezTo>
                  <a:cubicBezTo>
                    <a:pt x="6085" y="6715"/>
                    <a:pt x="6096" y="6584"/>
                    <a:pt x="6120" y="6334"/>
                  </a:cubicBezTo>
                  <a:cubicBezTo>
                    <a:pt x="6132" y="6096"/>
                    <a:pt x="6168" y="5739"/>
                    <a:pt x="6061" y="5310"/>
                  </a:cubicBezTo>
                  <a:cubicBezTo>
                    <a:pt x="6001" y="5096"/>
                    <a:pt x="5894" y="4858"/>
                    <a:pt x="5715" y="4656"/>
                  </a:cubicBezTo>
                  <a:cubicBezTo>
                    <a:pt x="5525" y="4441"/>
                    <a:pt x="5275" y="4298"/>
                    <a:pt x="5037" y="4155"/>
                  </a:cubicBezTo>
                  <a:cubicBezTo>
                    <a:pt x="4549" y="3870"/>
                    <a:pt x="4025" y="3536"/>
                    <a:pt x="3501" y="3167"/>
                  </a:cubicBezTo>
                  <a:cubicBezTo>
                    <a:pt x="2441" y="2405"/>
                    <a:pt x="1560" y="1619"/>
                    <a:pt x="953" y="1012"/>
                  </a:cubicBezTo>
                  <a:cubicBezTo>
                    <a:pt x="655" y="703"/>
                    <a:pt x="417" y="453"/>
                    <a:pt x="250" y="274"/>
                  </a:cubicBezTo>
                  <a:cubicBezTo>
                    <a:pt x="96" y="95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54"/>
            <p:cNvSpPr/>
            <p:nvPr/>
          </p:nvSpPr>
          <p:spPr>
            <a:xfrm>
              <a:off x="3153650" y="1812250"/>
              <a:ext cx="29800" cy="57175"/>
            </a:xfrm>
            <a:custGeom>
              <a:avLst/>
              <a:gdLst/>
              <a:ahLst/>
              <a:cxnLst/>
              <a:rect l="l" t="t" r="r" b="b"/>
              <a:pathLst>
                <a:path w="1192" h="2287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5" y="37"/>
                    <a:pt x="72" y="84"/>
                  </a:cubicBezTo>
                  <a:cubicBezTo>
                    <a:pt x="120" y="132"/>
                    <a:pt x="179" y="203"/>
                    <a:pt x="239" y="298"/>
                  </a:cubicBezTo>
                  <a:cubicBezTo>
                    <a:pt x="370" y="489"/>
                    <a:pt x="465" y="775"/>
                    <a:pt x="584" y="1108"/>
                  </a:cubicBezTo>
                  <a:cubicBezTo>
                    <a:pt x="846" y="1787"/>
                    <a:pt x="1191" y="2287"/>
                    <a:pt x="1191" y="2287"/>
                  </a:cubicBezTo>
                  <a:cubicBezTo>
                    <a:pt x="1191" y="2287"/>
                    <a:pt x="1132" y="1680"/>
                    <a:pt x="882" y="1001"/>
                  </a:cubicBezTo>
                  <a:cubicBezTo>
                    <a:pt x="751" y="656"/>
                    <a:pt x="560" y="358"/>
                    <a:pt x="358" y="191"/>
                  </a:cubicBezTo>
                  <a:cubicBezTo>
                    <a:pt x="251" y="108"/>
                    <a:pt x="167" y="60"/>
                    <a:pt x="96" y="37"/>
                  </a:cubicBezTo>
                  <a:cubicBezTo>
                    <a:pt x="36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54"/>
            <p:cNvSpPr/>
            <p:nvPr/>
          </p:nvSpPr>
          <p:spPr>
            <a:xfrm>
              <a:off x="2902425" y="1866125"/>
              <a:ext cx="111350" cy="322700"/>
            </a:xfrm>
            <a:custGeom>
              <a:avLst/>
              <a:gdLst/>
              <a:ahLst/>
              <a:cxnLst/>
              <a:rect l="l" t="t" r="r" b="b"/>
              <a:pathLst>
                <a:path w="4454" h="12908" extrusionOk="0">
                  <a:moveTo>
                    <a:pt x="4216" y="1"/>
                  </a:moveTo>
                  <a:cubicBezTo>
                    <a:pt x="4216" y="1"/>
                    <a:pt x="4216" y="191"/>
                    <a:pt x="4239" y="549"/>
                  </a:cubicBezTo>
                  <a:cubicBezTo>
                    <a:pt x="4251" y="906"/>
                    <a:pt x="4275" y="1430"/>
                    <a:pt x="4275" y="2061"/>
                  </a:cubicBezTo>
                  <a:cubicBezTo>
                    <a:pt x="4263" y="2692"/>
                    <a:pt x="4216" y="3454"/>
                    <a:pt x="4001" y="4251"/>
                  </a:cubicBezTo>
                  <a:cubicBezTo>
                    <a:pt x="3954" y="4454"/>
                    <a:pt x="3882" y="4656"/>
                    <a:pt x="3811" y="4859"/>
                  </a:cubicBezTo>
                  <a:cubicBezTo>
                    <a:pt x="3739" y="5073"/>
                    <a:pt x="3656" y="5287"/>
                    <a:pt x="3585" y="5513"/>
                  </a:cubicBezTo>
                  <a:cubicBezTo>
                    <a:pt x="3525" y="5740"/>
                    <a:pt x="3477" y="5990"/>
                    <a:pt x="3477" y="6252"/>
                  </a:cubicBezTo>
                  <a:cubicBezTo>
                    <a:pt x="3489" y="6502"/>
                    <a:pt x="3525" y="6740"/>
                    <a:pt x="3537" y="6966"/>
                  </a:cubicBezTo>
                  <a:cubicBezTo>
                    <a:pt x="3549" y="7204"/>
                    <a:pt x="3525" y="7406"/>
                    <a:pt x="3442" y="7609"/>
                  </a:cubicBezTo>
                  <a:cubicBezTo>
                    <a:pt x="3358" y="7811"/>
                    <a:pt x="3227" y="8002"/>
                    <a:pt x="3108" y="8192"/>
                  </a:cubicBezTo>
                  <a:cubicBezTo>
                    <a:pt x="2846" y="8573"/>
                    <a:pt x="2596" y="8942"/>
                    <a:pt x="2358" y="9288"/>
                  </a:cubicBezTo>
                  <a:cubicBezTo>
                    <a:pt x="1894" y="9990"/>
                    <a:pt x="1465" y="10621"/>
                    <a:pt x="1120" y="11157"/>
                  </a:cubicBezTo>
                  <a:cubicBezTo>
                    <a:pt x="418" y="12229"/>
                    <a:pt x="1" y="12907"/>
                    <a:pt x="1" y="12907"/>
                  </a:cubicBezTo>
                  <a:cubicBezTo>
                    <a:pt x="1" y="12907"/>
                    <a:pt x="489" y="12276"/>
                    <a:pt x="1251" y="11252"/>
                  </a:cubicBezTo>
                  <a:cubicBezTo>
                    <a:pt x="1632" y="10740"/>
                    <a:pt x="2084" y="10121"/>
                    <a:pt x="2573" y="9442"/>
                  </a:cubicBezTo>
                  <a:cubicBezTo>
                    <a:pt x="2823" y="9097"/>
                    <a:pt x="3073" y="8728"/>
                    <a:pt x="3347" y="8359"/>
                  </a:cubicBezTo>
                  <a:cubicBezTo>
                    <a:pt x="3477" y="8168"/>
                    <a:pt x="3620" y="7966"/>
                    <a:pt x="3716" y="7728"/>
                  </a:cubicBezTo>
                  <a:cubicBezTo>
                    <a:pt x="3823" y="7490"/>
                    <a:pt x="3858" y="7204"/>
                    <a:pt x="3847" y="6954"/>
                  </a:cubicBezTo>
                  <a:cubicBezTo>
                    <a:pt x="3835" y="6704"/>
                    <a:pt x="3787" y="6466"/>
                    <a:pt x="3787" y="6240"/>
                  </a:cubicBezTo>
                  <a:cubicBezTo>
                    <a:pt x="3787" y="6025"/>
                    <a:pt x="3823" y="5799"/>
                    <a:pt x="3870" y="5585"/>
                  </a:cubicBezTo>
                  <a:cubicBezTo>
                    <a:pt x="3989" y="5168"/>
                    <a:pt x="4168" y="4740"/>
                    <a:pt x="4251" y="4323"/>
                  </a:cubicBezTo>
                  <a:cubicBezTo>
                    <a:pt x="4454" y="3477"/>
                    <a:pt x="4454" y="2704"/>
                    <a:pt x="4430" y="2061"/>
                  </a:cubicBezTo>
                  <a:cubicBezTo>
                    <a:pt x="4394" y="1418"/>
                    <a:pt x="4335" y="906"/>
                    <a:pt x="4287" y="549"/>
                  </a:cubicBezTo>
                  <a:cubicBezTo>
                    <a:pt x="4239" y="191"/>
                    <a:pt x="4216" y="1"/>
                    <a:pt x="4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54"/>
            <p:cNvSpPr/>
            <p:nvPr/>
          </p:nvSpPr>
          <p:spPr>
            <a:xfrm>
              <a:off x="2862250" y="1713725"/>
              <a:ext cx="114625" cy="69100"/>
            </a:xfrm>
            <a:custGeom>
              <a:avLst/>
              <a:gdLst/>
              <a:ahLst/>
              <a:cxnLst/>
              <a:rect l="l" t="t" r="r" b="b"/>
              <a:pathLst>
                <a:path w="4585" h="2764" extrusionOk="0">
                  <a:moveTo>
                    <a:pt x="4584" y="1"/>
                  </a:moveTo>
                  <a:lnTo>
                    <a:pt x="4584" y="1"/>
                  </a:lnTo>
                  <a:cubicBezTo>
                    <a:pt x="4584" y="1"/>
                    <a:pt x="4334" y="168"/>
                    <a:pt x="3930" y="441"/>
                  </a:cubicBezTo>
                  <a:cubicBezTo>
                    <a:pt x="3525" y="715"/>
                    <a:pt x="2965" y="1072"/>
                    <a:pt x="2334" y="1453"/>
                  </a:cubicBezTo>
                  <a:cubicBezTo>
                    <a:pt x="1703" y="1834"/>
                    <a:pt x="1120" y="2168"/>
                    <a:pt x="691" y="2394"/>
                  </a:cubicBezTo>
                  <a:cubicBezTo>
                    <a:pt x="262" y="2620"/>
                    <a:pt x="1" y="2763"/>
                    <a:pt x="1" y="2763"/>
                  </a:cubicBezTo>
                  <a:cubicBezTo>
                    <a:pt x="1" y="2763"/>
                    <a:pt x="72" y="2751"/>
                    <a:pt x="203" y="2715"/>
                  </a:cubicBezTo>
                  <a:cubicBezTo>
                    <a:pt x="334" y="2680"/>
                    <a:pt x="524" y="2620"/>
                    <a:pt x="763" y="2537"/>
                  </a:cubicBezTo>
                  <a:cubicBezTo>
                    <a:pt x="1215" y="2370"/>
                    <a:pt x="1846" y="2108"/>
                    <a:pt x="2489" y="1715"/>
                  </a:cubicBezTo>
                  <a:cubicBezTo>
                    <a:pt x="3132" y="1334"/>
                    <a:pt x="3668" y="906"/>
                    <a:pt x="4025" y="572"/>
                  </a:cubicBezTo>
                  <a:cubicBezTo>
                    <a:pt x="4203" y="406"/>
                    <a:pt x="4346" y="263"/>
                    <a:pt x="4430" y="156"/>
                  </a:cubicBezTo>
                  <a:cubicBezTo>
                    <a:pt x="4525" y="60"/>
                    <a:pt x="4584" y="1"/>
                    <a:pt x="4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54"/>
            <p:cNvSpPr/>
            <p:nvPr/>
          </p:nvSpPr>
          <p:spPr>
            <a:xfrm>
              <a:off x="2873275" y="1719400"/>
              <a:ext cx="97950" cy="59550"/>
            </a:xfrm>
            <a:custGeom>
              <a:avLst/>
              <a:gdLst/>
              <a:ahLst/>
              <a:cxnLst/>
              <a:rect l="l" t="t" r="r" b="b"/>
              <a:pathLst>
                <a:path w="3918" h="2382" extrusionOk="0">
                  <a:moveTo>
                    <a:pt x="3917" y="0"/>
                  </a:moveTo>
                  <a:cubicBezTo>
                    <a:pt x="3917" y="0"/>
                    <a:pt x="3679" y="95"/>
                    <a:pt x="3334" y="345"/>
                  </a:cubicBezTo>
                  <a:cubicBezTo>
                    <a:pt x="3155" y="476"/>
                    <a:pt x="2965" y="631"/>
                    <a:pt x="2738" y="798"/>
                  </a:cubicBezTo>
                  <a:cubicBezTo>
                    <a:pt x="2524" y="953"/>
                    <a:pt x="2286" y="1131"/>
                    <a:pt x="2012" y="1298"/>
                  </a:cubicBezTo>
                  <a:cubicBezTo>
                    <a:pt x="1500" y="1643"/>
                    <a:pt x="988" y="1917"/>
                    <a:pt x="619" y="2096"/>
                  </a:cubicBezTo>
                  <a:cubicBezTo>
                    <a:pt x="429" y="2191"/>
                    <a:pt x="274" y="2262"/>
                    <a:pt x="167" y="2310"/>
                  </a:cubicBezTo>
                  <a:cubicBezTo>
                    <a:pt x="60" y="2357"/>
                    <a:pt x="0" y="2381"/>
                    <a:pt x="0" y="2381"/>
                  </a:cubicBezTo>
                  <a:cubicBezTo>
                    <a:pt x="0" y="2381"/>
                    <a:pt x="71" y="2369"/>
                    <a:pt x="179" y="2346"/>
                  </a:cubicBezTo>
                  <a:cubicBezTo>
                    <a:pt x="298" y="2334"/>
                    <a:pt x="464" y="2298"/>
                    <a:pt x="667" y="2238"/>
                  </a:cubicBezTo>
                  <a:cubicBezTo>
                    <a:pt x="1084" y="2131"/>
                    <a:pt x="1643" y="1917"/>
                    <a:pt x="2191" y="1560"/>
                  </a:cubicBezTo>
                  <a:cubicBezTo>
                    <a:pt x="2465" y="1381"/>
                    <a:pt x="2703" y="1191"/>
                    <a:pt x="2905" y="988"/>
                  </a:cubicBezTo>
                  <a:cubicBezTo>
                    <a:pt x="3119" y="798"/>
                    <a:pt x="3286" y="619"/>
                    <a:pt x="3429" y="464"/>
                  </a:cubicBezTo>
                  <a:cubicBezTo>
                    <a:pt x="3715" y="167"/>
                    <a:pt x="3917" y="0"/>
                    <a:pt x="39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54"/>
            <p:cNvSpPr/>
            <p:nvPr/>
          </p:nvSpPr>
          <p:spPr>
            <a:xfrm>
              <a:off x="3044425" y="2419175"/>
              <a:ext cx="149725" cy="60750"/>
            </a:xfrm>
            <a:custGeom>
              <a:avLst/>
              <a:gdLst/>
              <a:ahLst/>
              <a:cxnLst/>
              <a:rect l="l" t="t" r="r" b="b"/>
              <a:pathLst>
                <a:path w="5989" h="2430" extrusionOk="0">
                  <a:moveTo>
                    <a:pt x="0" y="1"/>
                  </a:moveTo>
                  <a:cubicBezTo>
                    <a:pt x="0" y="1"/>
                    <a:pt x="24" y="12"/>
                    <a:pt x="60" y="36"/>
                  </a:cubicBezTo>
                  <a:cubicBezTo>
                    <a:pt x="95" y="60"/>
                    <a:pt x="155" y="96"/>
                    <a:pt x="226" y="132"/>
                  </a:cubicBezTo>
                  <a:cubicBezTo>
                    <a:pt x="381" y="203"/>
                    <a:pt x="619" y="298"/>
                    <a:pt x="917" y="370"/>
                  </a:cubicBezTo>
                  <a:cubicBezTo>
                    <a:pt x="1215" y="441"/>
                    <a:pt x="1584" y="477"/>
                    <a:pt x="1977" y="536"/>
                  </a:cubicBezTo>
                  <a:cubicBezTo>
                    <a:pt x="2369" y="584"/>
                    <a:pt x="2774" y="691"/>
                    <a:pt x="3215" y="834"/>
                  </a:cubicBezTo>
                  <a:cubicBezTo>
                    <a:pt x="3655" y="977"/>
                    <a:pt x="4072" y="1096"/>
                    <a:pt x="4441" y="1239"/>
                  </a:cubicBezTo>
                  <a:cubicBezTo>
                    <a:pt x="4810" y="1370"/>
                    <a:pt x="5120" y="1536"/>
                    <a:pt x="5358" y="1715"/>
                  </a:cubicBezTo>
                  <a:cubicBezTo>
                    <a:pt x="5596" y="1894"/>
                    <a:pt x="5751" y="2072"/>
                    <a:pt x="5846" y="2203"/>
                  </a:cubicBezTo>
                  <a:cubicBezTo>
                    <a:pt x="5953" y="2346"/>
                    <a:pt x="5989" y="2429"/>
                    <a:pt x="5989" y="2429"/>
                  </a:cubicBezTo>
                  <a:cubicBezTo>
                    <a:pt x="5989" y="2429"/>
                    <a:pt x="5965" y="2334"/>
                    <a:pt x="5894" y="2179"/>
                  </a:cubicBezTo>
                  <a:cubicBezTo>
                    <a:pt x="5822" y="2025"/>
                    <a:pt x="5679" y="1810"/>
                    <a:pt x="5453" y="1596"/>
                  </a:cubicBezTo>
                  <a:cubicBezTo>
                    <a:pt x="5227" y="1382"/>
                    <a:pt x="4917" y="1167"/>
                    <a:pt x="4536" y="1001"/>
                  </a:cubicBezTo>
                  <a:cubicBezTo>
                    <a:pt x="4167" y="822"/>
                    <a:pt x="3751" y="679"/>
                    <a:pt x="3310" y="536"/>
                  </a:cubicBezTo>
                  <a:cubicBezTo>
                    <a:pt x="3084" y="465"/>
                    <a:pt x="2858" y="405"/>
                    <a:pt x="2643" y="358"/>
                  </a:cubicBezTo>
                  <a:cubicBezTo>
                    <a:pt x="2417" y="310"/>
                    <a:pt x="2203" y="286"/>
                    <a:pt x="2000" y="274"/>
                  </a:cubicBezTo>
                  <a:cubicBezTo>
                    <a:pt x="1596" y="251"/>
                    <a:pt x="1238" y="251"/>
                    <a:pt x="941" y="215"/>
                  </a:cubicBezTo>
                  <a:cubicBezTo>
                    <a:pt x="643" y="191"/>
                    <a:pt x="405" y="132"/>
                    <a:pt x="250" y="84"/>
                  </a:cubicBezTo>
                  <a:cubicBezTo>
                    <a:pt x="167" y="60"/>
                    <a:pt x="107" y="36"/>
                    <a:pt x="60" y="24"/>
                  </a:cubicBezTo>
                  <a:cubicBezTo>
                    <a:pt x="24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54"/>
            <p:cNvSpPr/>
            <p:nvPr/>
          </p:nvSpPr>
          <p:spPr>
            <a:xfrm>
              <a:off x="3144725" y="2445975"/>
              <a:ext cx="50925" cy="38125"/>
            </a:xfrm>
            <a:custGeom>
              <a:avLst/>
              <a:gdLst/>
              <a:ahLst/>
              <a:cxnLst/>
              <a:rect l="l" t="t" r="r" b="b"/>
              <a:pathLst>
                <a:path w="2037" h="1525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20" y="72"/>
                    <a:pt x="322" y="203"/>
                  </a:cubicBezTo>
                  <a:cubicBezTo>
                    <a:pt x="524" y="322"/>
                    <a:pt x="786" y="500"/>
                    <a:pt x="1060" y="703"/>
                  </a:cubicBezTo>
                  <a:cubicBezTo>
                    <a:pt x="1334" y="905"/>
                    <a:pt x="1572" y="1107"/>
                    <a:pt x="1751" y="1262"/>
                  </a:cubicBezTo>
                  <a:cubicBezTo>
                    <a:pt x="1917" y="1429"/>
                    <a:pt x="2037" y="1524"/>
                    <a:pt x="2037" y="1524"/>
                  </a:cubicBezTo>
                  <a:cubicBezTo>
                    <a:pt x="2037" y="1524"/>
                    <a:pt x="2013" y="1488"/>
                    <a:pt x="1989" y="1429"/>
                  </a:cubicBezTo>
                  <a:cubicBezTo>
                    <a:pt x="1965" y="1369"/>
                    <a:pt x="1929" y="1274"/>
                    <a:pt x="1870" y="1167"/>
                  </a:cubicBezTo>
                  <a:cubicBezTo>
                    <a:pt x="1751" y="953"/>
                    <a:pt x="1548" y="679"/>
                    <a:pt x="1251" y="453"/>
                  </a:cubicBezTo>
                  <a:cubicBezTo>
                    <a:pt x="941" y="226"/>
                    <a:pt x="620" y="107"/>
                    <a:pt x="382" y="60"/>
                  </a:cubicBezTo>
                  <a:cubicBezTo>
                    <a:pt x="262" y="24"/>
                    <a:pt x="167" y="12"/>
                    <a:pt x="108" y="12"/>
                  </a:cubicBezTo>
                  <a:cubicBezTo>
                    <a:pt x="36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54"/>
            <p:cNvSpPr/>
            <p:nvPr/>
          </p:nvSpPr>
          <p:spPr>
            <a:xfrm>
              <a:off x="3244150" y="1637525"/>
              <a:ext cx="11325" cy="107775"/>
            </a:xfrm>
            <a:custGeom>
              <a:avLst/>
              <a:gdLst/>
              <a:ahLst/>
              <a:cxnLst/>
              <a:rect l="l" t="t" r="r" b="b"/>
              <a:pathLst>
                <a:path w="453" h="4311" extrusionOk="0">
                  <a:moveTo>
                    <a:pt x="48" y="1"/>
                  </a:moveTo>
                  <a:cubicBezTo>
                    <a:pt x="48" y="1"/>
                    <a:pt x="24" y="239"/>
                    <a:pt x="12" y="632"/>
                  </a:cubicBezTo>
                  <a:cubicBezTo>
                    <a:pt x="0" y="1025"/>
                    <a:pt x="0" y="1572"/>
                    <a:pt x="60" y="2168"/>
                  </a:cubicBezTo>
                  <a:cubicBezTo>
                    <a:pt x="119" y="2763"/>
                    <a:pt x="215" y="3311"/>
                    <a:pt x="298" y="3692"/>
                  </a:cubicBezTo>
                  <a:cubicBezTo>
                    <a:pt x="381" y="4073"/>
                    <a:pt x="453" y="4311"/>
                    <a:pt x="453" y="4311"/>
                  </a:cubicBezTo>
                  <a:cubicBezTo>
                    <a:pt x="453" y="4311"/>
                    <a:pt x="405" y="4073"/>
                    <a:pt x="357" y="3680"/>
                  </a:cubicBezTo>
                  <a:cubicBezTo>
                    <a:pt x="298" y="3287"/>
                    <a:pt x="226" y="2751"/>
                    <a:pt x="179" y="2156"/>
                  </a:cubicBezTo>
                  <a:cubicBezTo>
                    <a:pt x="119" y="1561"/>
                    <a:pt x="84" y="1025"/>
                    <a:pt x="72" y="632"/>
                  </a:cubicBezTo>
                  <a:cubicBezTo>
                    <a:pt x="48" y="239"/>
                    <a:pt x="48" y="1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54"/>
            <p:cNvSpPr/>
            <p:nvPr/>
          </p:nvSpPr>
          <p:spPr>
            <a:xfrm>
              <a:off x="3235225" y="1663425"/>
              <a:ext cx="5075" cy="50025"/>
            </a:xfrm>
            <a:custGeom>
              <a:avLst/>
              <a:gdLst/>
              <a:ahLst/>
              <a:cxnLst/>
              <a:rect l="l" t="t" r="r" b="b"/>
              <a:pathLst>
                <a:path w="203" h="2001" extrusionOk="0">
                  <a:moveTo>
                    <a:pt x="83" y="1"/>
                  </a:moveTo>
                  <a:cubicBezTo>
                    <a:pt x="83" y="1"/>
                    <a:pt x="0" y="453"/>
                    <a:pt x="36" y="1013"/>
                  </a:cubicBezTo>
                  <a:cubicBezTo>
                    <a:pt x="71" y="1572"/>
                    <a:pt x="202" y="2001"/>
                    <a:pt x="202" y="2001"/>
                  </a:cubicBezTo>
                  <a:cubicBezTo>
                    <a:pt x="202" y="2001"/>
                    <a:pt x="191" y="1548"/>
                    <a:pt x="155" y="1001"/>
                  </a:cubicBezTo>
                  <a:cubicBezTo>
                    <a:pt x="119" y="453"/>
                    <a:pt x="83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54"/>
            <p:cNvSpPr/>
            <p:nvPr/>
          </p:nvSpPr>
          <p:spPr>
            <a:xfrm>
              <a:off x="3228975" y="1675325"/>
              <a:ext cx="4175" cy="23850"/>
            </a:xfrm>
            <a:custGeom>
              <a:avLst/>
              <a:gdLst/>
              <a:ahLst/>
              <a:cxnLst/>
              <a:rect l="l" t="t" r="r" b="b"/>
              <a:pathLst>
                <a:path w="167" h="954" extrusionOk="0">
                  <a:moveTo>
                    <a:pt x="36" y="1"/>
                  </a:moveTo>
                  <a:cubicBezTo>
                    <a:pt x="36" y="1"/>
                    <a:pt x="0" y="227"/>
                    <a:pt x="24" y="489"/>
                  </a:cubicBezTo>
                  <a:cubicBezTo>
                    <a:pt x="48" y="751"/>
                    <a:pt x="131" y="953"/>
                    <a:pt x="131" y="953"/>
                  </a:cubicBezTo>
                  <a:cubicBezTo>
                    <a:pt x="131" y="953"/>
                    <a:pt x="167" y="739"/>
                    <a:pt x="143" y="477"/>
                  </a:cubicBezTo>
                  <a:cubicBezTo>
                    <a:pt x="119" y="215"/>
                    <a:pt x="36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54"/>
            <p:cNvSpPr/>
            <p:nvPr/>
          </p:nvSpPr>
          <p:spPr>
            <a:xfrm>
              <a:off x="3224800" y="1676225"/>
              <a:ext cx="3300" cy="15200"/>
            </a:xfrm>
            <a:custGeom>
              <a:avLst/>
              <a:gdLst/>
              <a:ahLst/>
              <a:cxnLst/>
              <a:rect l="l" t="t" r="r" b="b"/>
              <a:pathLst>
                <a:path w="132" h="608" extrusionOk="0">
                  <a:moveTo>
                    <a:pt x="60" y="1"/>
                  </a:moveTo>
                  <a:cubicBezTo>
                    <a:pt x="60" y="1"/>
                    <a:pt x="0" y="144"/>
                    <a:pt x="12" y="310"/>
                  </a:cubicBezTo>
                  <a:cubicBezTo>
                    <a:pt x="24" y="477"/>
                    <a:pt x="84" y="608"/>
                    <a:pt x="84" y="608"/>
                  </a:cubicBezTo>
                  <a:cubicBezTo>
                    <a:pt x="84" y="608"/>
                    <a:pt x="131" y="465"/>
                    <a:pt x="131" y="298"/>
                  </a:cubicBezTo>
                  <a:cubicBezTo>
                    <a:pt x="119" y="132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54"/>
            <p:cNvSpPr/>
            <p:nvPr/>
          </p:nvSpPr>
          <p:spPr>
            <a:xfrm>
              <a:off x="3176275" y="1883100"/>
              <a:ext cx="9250" cy="49125"/>
            </a:xfrm>
            <a:custGeom>
              <a:avLst/>
              <a:gdLst/>
              <a:ahLst/>
              <a:cxnLst/>
              <a:rect l="l" t="t" r="r" b="b"/>
              <a:pathLst>
                <a:path w="370" h="1965" extrusionOk="0">
                  <a:moveTo>
                    <a:pt x="370" y="0"/>
                  </a:moveTo>
                  <a:cubicBezTo>
                    <a:pt x="370" y="1"/>
                    <a:pt x="310" y="96"/>
                    <a:pt x="239" y="262"/>
                  </a:cubicBezTo>
                  <a:cubicBezTo>
                    <a:pt x="167" y="429"/>
                    <a:pt x="84" y="679"/>
                    <a:pt x="48" y="953"/>
                  </a:cubicBezTo>
                  <a:cubicBezTo>
                    <a:pt x="1" y="1239"/>
                    <a:pt x="13" y="1489"/>
                    <a:pt x="36" y="1679"/>
                  </a:cubicBezTo>
                  <a:cubicBezTo>
                    <a:pt x="60" y="1858"/>
                    <a:pt x="84" y="1965"/>
                    <a:pt x="84" y="1965"/>
                  </a:cubicBezTo>
                  <a:cubicBezTo>
                    <a:pt x="84" y="1965"/>
                    <a:pt x="84" y="1858"/>
                    <a:pt x="96" y="1667"/>
                  </a:cubicBezTo>
                  <a:cubicBezTo>
                    <a:pt x="96" y="1489"/>
                    <a:pt x="120" y="1239"/>
                    <a:pt x="155" y="977"/>
                  </a:cubicBezTo>
                  <a:cubicBezTo>
                    <a:pt x="203" y="703"/>
                    <a:pt x="251" y="465"/>
                    <a:pt x="298" y="286"/>
                  </a:cubicBezTo>
                  <a:cubicBezTo>
                    <a:pt x="346" y="108"/>
                    <a:pt x="370" y="1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54"/>
            <p:cNvSpPr/>
            <p:nvPr/>
          </p:nvSpPr>
          <p:spPr>
            <a:xfrm>
              <a:off x="3185200" y="1896500"/>
              <a:ext cx="3300" cy="16100"/>
            </a:xfrm>
            <a:custGeom>
              <a:avLst/>
              <a:gdLst/>
              <a:ahLst/>
              <a:cxnLst/>
              <a:rect l="l" t="t" r="r" b="b"/>
              <a:pathLst>
                <a:path w="132" h="644" extrusionOk="0">
                  <a:moveTo>
                    <a:pt x="84" y="0"/>
                  </a:moveTo>
                  <a:cubicBezTo>
                    <a:pt x="84" y="0"/>
                    <a:pt x="13" y="143"/>
                    <a:pt x="13" y="322"/>
                  </a:cubicBezTo>
                  <a:cubicBezTo>
                    <a:pt x="1" y="488"/>
                    <a:pt x="48" y="643"/>
                    <a:pt x="48" y="643"/>
                  </a:cubicBezTo>
                  <a:cubicBezTo>
                    <a:pt x="48" y="643"/>
                    <a:pt x="108" y="500"/>
                    <a:pt x="120" y="322"/>
                  </a:cubicBezTo>
                  <a:cubicBezTo>
                    <a:pt x="132" y="143"/>
                    <a:pt x="84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54"/>
            <p:cNvSpPr/>
            <p:nvPr/>
          </p:nvSpPr>
          <p:spPr>
            <a:xfrm>
              <a:off x="3190575" y="1896500"/>
              <a:ext cx="3300" cy="12825"/>
            </a:xfrm>
            <a:custGeom>
              <a:avLst/>
              <a:gdLst/>
              <a:ahLst/>
              <a:cxnLst/>
              <a:rect l="l" t="t" r="r" b="b"/>
              <a:pathLst>
                <a:path w="132" h="513" extrusionOk="0">
                  <a:moveTo>
                    <a:pt x="60" y="0"/>
                  </a:moveTo>
                  <a:cubicBezTo>
                    <a:pt x="60" y="0"/>
                    <a:pt x="0" y="119"/>
                    <a:pt x="12" y="262"/>
                  </a:cubicBezTo>
                  <a:cubicBezTo>
                    <a:pt x="24" y="405"/>
                    <a:pt x="83" y="512"/>
                    <a:pt x="83" y="512"/>
                  </a:cubicBezTo>
                  <a:cubicBezTo>
                    <a:pt x="83" y="512"/>
                    <a:pt x="131" y="393"/>
                    <a:pt x="131" y="250"/>
                  </a:cubicBezTo>
                  <a:cubicBezTo>
                    <a:pt x="119" y="119"/>
                    <a:pt x="60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54"/>
            <p:cNvSpPr/>
            <p:nvPr/>
          </p:nvSpPr>
          <p:spPr>
            <a:xfrm>
              <a:off x="3202775" y="1876850"/>
              <a:ext cx="6875" cy="18775"/>
            </a:xfrm>
            <a:custGeom>
              <a:avLst/>
              <a:gdLst/>
              <a:ahLst/>
              <a:cxnLst/>
              <a:rect l="l" t="t" r="r" b="b"/>
              <a:pathLst>
                <a:path w="275" h="751" extrusionOk="0">
                  <a:moveTo>
                    <a:pt x="274" y="0"/>
                  </a:moveTo>
                  <a:cubicBezTo>
                    <a:pt x="274" y="1"/>
                    <a:pt x="155" y="143"/>
                    <a:pt x="84" y="358"/>
                  </a:cubicBezTo>
                  <a:cubicBezTo>
                    <a:pt x="12" y="560"/>
                    <a:pt x="0" y="751"/>
                    <a:pt x="0" y="751"/>
                  </a:cubicBezTo>
                  <a:cubicBezTo>
                    <a:pt x="0" y="751"/>
                    <a:pt x="119" y="608"/>
                    <a:pt x="191" y="393"/>
                  </a:cubicBezTo>
                  <a:cubicBezTo>
                    <a:pt x="262" y="191"/>
                    <a:pt x="274" y="1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54"/>
            <p:cNvSpPr/>
            <p:nvPr/>
          </p:nvSpPr>
          <p:spPr>
            <a:xfrm>
              <a:off x="3206350" y="1884600"/>
              <a:ext cx="4475" cy="8950"/>
            </a:xfrm>
            <a:custGeom>
              <a:avLst/>
              <a:gdLst/>
              <a:ahLst/>
              <a:cxnLst/>
              <a:rect l="l" t="t" r="r" b="b"/>
              <a:pathLst>
                <a:path w="179" h="358" extrusionOk="0">
                  <a:moveTo>
                    <a:pt x="155" y="0"/>
                  </a:moveTo>
                  <a:cubicBezTo>
                    <a:pt x="155" y="0"/>
                    <a:pt x="72" y="60"/>
                    <a:pt x="36" y="155"/>
                  </a:cubicBezTo>
                  <a:cubicBezTo>
                    <a:pt x="0" y="262"/>
                    <a:pt x="36" y="357"/>
                    <a:pt x="36" y="357"/>
                  </a:cubicBezTo>
                  <a:cubicBezTo>
                    <a:pt x="36" y="357"/>
                    <a:pt x="119" y="298"/>
                    <a:pt x="143" y="191"/>
                  </a:cubicBezTo>
                  <a:cubicBezTo>
                    <a:pt x="179" y="95"/>
                    <a:pt x="155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54"/>
            <p:cNvSpPr/>
            <p:nvPr/>
          </p:nvSpPr>
          <p:spPr>
            <a:xfrm>
              <a:off x="3209625" y="1888750"/>
              <a:ext cx="3000" cy="625"/>
            </a:xfrm>
            <a:custGeom>
              <a:avLst/>
              <a:gdLst/>
              <a:ahLst/>
              <a:cxnLst/>
              <a:rect l="l" t="t" r="r" b="b"/>
              <a:pathLst>
                <a:path w="120" h="25" extrusionOk="0">
                  <a:moveTo>
                    <a:pt x="60" y="1"/>
                  </a:moveTo>
                  <a:cubicBezTo>
                    <a:pt x="60" y="1"/>
                    <a:pt x="0" y="1"/>
                    <a:pt x="0" y="13"/>
                  </a:cubicBezTo>
                  <a:cubicBezTo>
                    <a:pt x="0" y="25"/>
                    <a:pt x="60" y="25"/>
                    <a:pt x="60" y="25"/>
                  </a:cubicBezTo>
                  <a:cubicBezTo>
                    <a:pt x="60" y="25"/>
                    <a:pt x="119" y="25"/>
                    <a:pt x="119" y="13"/>
                  </a:cubicBezTo>
                  <a:cubicBezTo>
                    <a:pt x="119" y="1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54"/>
            <p:cNvSpPr/>
            <p:nvPr/>
          </p:nvSpPr>
          <p:spPr>
            <a:xfrm>
              <a:off x="3277775" y="1827725"/>
              <a:ext cx="76825" cy="26525"/>
            </a:xfrm>
            <a:custGeom>
              <a:avLst/>
              <a:gdLst/>
              <a:ahLst/>
              <a:cxnLst/>
              <a:rect l="l" t="t" r="r" b="b"/>
              <a:pathLst>
                <a:path w="3073" h="1061" extrusionOk="0">
                  <a:moveTo>
                    <a:pt x="3072" y="1"/>
                  </a:moveTo>
                  <a:cubicBezTo>
                    <a:pt x="3072" y="2"/>
                    <a:pt x="3048" y="37"/>
                    <a:pt x="2989" y="96"/>
                  </a:cubicBezTo>
                  <a:cubicBezTo>
                    <a:pt x="2941" y="168"/>
                    <a:pt x="2846" y="251"/>
                    <a:pt x="2727" y="334"/>
                  </a:cubicBezTo>
                  <a:cubicBezTo>
                    <a:pt x="2477" y="501"/>
                    <a:pt x="2084" y="632"/>
                    <a:pt x="1632" y="680"/>
                  </a:cubicBezTo>
                  <a:cubicBezTo>
                    <a:pt x="1167" y="727"/>
                    <a:pt x="751" y="775"/>
                    <a:pt x="453" y="858"/>
                  </a:cubicBezTo>
                  <a:cubicBezTo>
                    <a:pt x="310" y="906"/>
                    <a:pt x="191" y="953"/>
                    <a:pt x="120" y="1001"/>
                  </a:cubicBezTo>
                  <a:cubicBezTo>
                    <a:pt x="36" y="1037"/>
                    <a:pt x="1" y="1061"/>
                    <a:pt x="1" y="1061"/>
                  </a:cubicBezTo>
                  <a:cubicBezTo>
                    <a:pt x="1" y="1061"/>
                    <a:pt x="48" y="1049"/>
                    <a:pt x="120" y="1013"/>
                  </a:cubicBezTo>
                  <a:cubicBezTo>
                    <a:pt x="203" y="989"/>
                    <a:pt x="322" y="953"/>
                    <a:pt x="465" y="918"/>
                  </a:cubicBezTo>
                  <a:cubicBezTo>
                    <a:pt x="763" y="858"/>
                    <a:pt x="1179" y="846"/>
                    <a:pt x="1644" y="799"/>
                  </a:cubicBezTo>
                  <a:cubicBezTo>
                    <a:pt x="2108" y="739"/>
                    <a:pt x="2525" y="584"/>
                    <a:pt x="2763" y="382"/>
                  </a:cubicBezTo>
                  <a:cubicBezTo>
                    <a:pt x="2882" y="287"/>
                    <a:pt x="2965" y="180"/>
                    <a:pt x="3001" y="108"/>
                  </a:cubicBezTo>
                  <a:cubicBezTo>
                    <a:pt x="3048" y="37"/>
                    <a:pt x="3072" y="2"/>
                    <a:pt x="3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54"/>
            <p:cNvSpPr/>
            <p:nvPr/>
          </p:nvSpPr>
          <p:spPr>
            <a:xfrm>
              <a:off x="3325100" y="1841425"/>
              <a:ext cx="24725" cy="9550"/>
            </a:xfrm>
            <a:custGeom>
              <a:avLst/>
              <a:gdLst/>
              <a:ahLst/>
              <a:cxnLst/>
              <a:rect l="l" t="t" r="r" b="b"/>
              <a:pathLst>
                <a:path w="989" h="382" extrusionOk="0">
                  <a:moveTo>
                    <a:pt x="989" y="1"/>
                  </a:moveTo>
                  <a:cubicBezTo>
                    <a:pt x="989" y="1"/>
                    <a:pt x="751" y="60"/>
                    <a:pt x="489" y="167"/>
                  </a:cubicBezTo>
                  <a:cubicBezTo>
                    <a:pt x="215" y="263"/>
                    <a:pt x="1" y="382"/>
                    <a:pt x="1" y="382"/>
                  </a:cubicBezTo>
                  <a:cubicBezTo>
                    <a:pt x="1" y="382"/>
                    <a:pt x="251" y="382"/>
                    <a:pt x="525" y="274"/>
                  </a:cubicBezTo>
                  <a:cubicBezTo>
                    <a:pt x="810" y="167"/>
                    <a:pt x="989" y="1"/>
                    <a:pt x="9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54"/>
            <p:cNvSpPr/>
            <p:nvPr/>
          </p:nvSpPr>
          <p:spPr>
            <a:xfrm>
              <a:off x="3338800" y="1843800"/>
              <a:ext cx="17275" cy="8375"/>
            </a:xfrm>
            <a:custGeom>
              <a:avLst/>
              <a:gdLst/>
              <a:ahLst/>
              <a:cxnLst/>
              <a:rect l="l" t="t" r="r" b="b"/>
              <a:pathLst>
                <a:path w="691" h="335" extrusionOk="0">
                  <a:moveTo>
                    <a:pt x="691" y="1"/>
                  </a:moveTo>
                  <a:cubicBezTo>
                    <a:pt x="691" y="1"/>
                    <a:pt x="512" y="25"/>
                    <a:pt x="310" y="120"/>
                  </a:cubicBezTo>
                  <a:cubicBezTo>
                    <a:pt x="119" y="215"/>
                    <a:pt x="0" y="334"/>
                    <a:pt x="0" y="334"/>
                  </a:cubicBezTo>
                  <a:cubicBezTo>
                    <a:pt x="0" y="334"/>
                    <a:pt x="179" y="310"/>
                    <a:pt x="370" y="227"/>
                  </a:cubicBezTo>
                  <a:cubicBezTo>
                    <a:pt x="560" y="132"/>
                    <a:pt x="691" y="1"/>
                    <a:pt x="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54"/>
            <p:cNvSpPr/>
            <p:nvPr/>
          </p:nvSpPr>
          <p:spPr>
            <a:xfrm>
              <a:off x="3345950" y="1852150"/>
              <a:ext cx="11925" cy="5075"/>
            </a:xfrm>
            <a:custGeom>
              <a:avLst/>
              <a:gdLst/>
              <a:ahLst/>
              <a:cxnLst/>
              <a:rect l="l" t="t" r="r" b="b"/>
              <a:pathLst>
                <a:path w="477" h="203" extrusionOk="0">
                  <a:moveTo>
                    <a:pt x="476" y="0"/>
                  </a:moveTo>
                  <a:cubicBezTo>
                    <a:pt x="476" y="0"/>
                    <a:pt x="345" y="0"/>
                    <a:pt x="214" y="48"/>
                  </a:cubicBezTo>
                  <a:cubicBezTo>
                    <a:pt x="84" y="95"/>
                    <a:pt x="0" y="203"/>
                    <a:pt x="0" y="203"/>
                  </a:cubicBezTo>
                  <a:cubicBezTo>
                    <a:pt x="0" y="203"/>
                    <a:pt x="119" y="203"/>
                    <a:pt x="250" y="155"/>
                  </a:cubicBezTo>
                  <a:cubicBezTo>
                    <a:pt x="381" y="107"/>
                    <a:pt x="476" y="0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54"/>
            <p:cNvSpPr/>
            <p:nvPr/>
          </p:nvSpPr>
          <p:spPr>
            <a:xfrm>
              <a:off x="3320650" y="1968825"/>
              <a:ext cx="58950" cy="71750"/>
            </a:xfrm>
            <a:custGeom>
              <a:avLst/>
              <a:gdLst/>
              <a:ahLst/>
              <a:cxnLst/>
              <a:rect l="l" t="t" r="r" b="b"/>
              <a:pathLst>
                <a:path w="2358" h="2870" extrusionOk="0">
                  <a:moveTo>
                    <a:pt x="24" y="0"/>
                  </a:moveTo>
                  <a:cubicBezTo>
                    <a:pt x="24" y="0"/>
                    <a:pt x="12" y="48"/>
                    <a:pt x="12" y="155"/>
                  </a:cubicBezTo>
                  <a:cubicBezTo>
                    <a:pt x="0" y="251"/>
                    <a:pt x="12" y="405"/>
                    <a:pt x="48" y="584"/>
                  </a:cubicBezTo>
                  <a:cubicBezTo>
                    <a:pt x="83" y="762"/>
                    <a:pt x="167" y="965"/>
                    <a:pt x="286" y="1179"/>
                  </a:cubicBezTo>
                  <a:cubicBezTo>
                    <a:pt x="405" y="1393"/>
                    <a:pt x="560" y="1608"/>
                    <a:pt x="750" y="1810"/>
                  </a:cubicBezTo>
                  <a:cubicBezTo>
                    <a:pt x="1119" y="2215"/>
                    <a:pt x="1512" y="2536"/>
                    <a:pt x="1846" y="2703"/>
                  </a:cubicBezTo>
                  <a:cubicBezTo>
                    <a:pt x="2012" y="2787"/>
                    <a:pt x="2143" y="2822"/>
                    <a:pt x="2250" y="2846"/>
                  </a:cubicBezTo>
                  <a:cubicBezTo>
                    <a:pt x="2298" y="2858"/>
                    <a:pt x="2334" y="2870"/>
                    <a:pt x="2358" y="2870"/>
                  </a:cubicBezTo>
                  <a:cubicBezTo>
                    <a:pt x="2334" y="2858"/>
                    <a:pt x="2298" y="2846"/>
                    <a:pt x="2250" y="2834"/>
                  </a:cubicBezTo>
                  <a:cubicBezTo>
                    <a:pt x="2155" y="2798"/>
                    <a:pt x="2024" y="2739"/>
                    <a:pt x="1869" y="2644"/>
                  </a:cubicBezTo>
                  <a:cubicBezTo>
                    <a:pt x="1560" y="2465"/>
                    <a:pt x="1203" y="2132"/>
                    <a:pt x="834" y="1727"/>
                  </a:cubicBezTo>
                  <a:cubicBezTo>
                    <a:pt x="655" y="1524"/>
                    <a:pt x="488" y="1322"/>
                    <a:pt x="369" y="1132"/>
                  </a:cubicBezTo>
                  <a:cubicBezTo>
                    <a:pt x="238" y="929"/>
                    <a:pt x="155" y="739"/>
                    <a:pt x="107" y="560"/>
                  </a:cubicBezTo>
                  <a:cubicBezTo>
                    <a:pt x="48" y="393"/>
                    <a:pt x="36" y="251"/>
                    <a:pt x="24" y="155"/>
                  </a:cubicBezTo>
                  <a:cubicBezTo>
                    <a:pt x="24" y="48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54"/>
            <p:cNvSpPr/>
            <p:nvPr/>
          </p:nvSpPr>
          <p:spPr>
            <a:xfrm>
              <a:off x="3333750" y="1989375"/>
              <a:ext cx="33350" cy="38100"/>
            </a:xfrm>
            <a:custGeom>
              <a:avLst/>
              <a:gdLst/>
              <a:ahLst/>
              <a:cxnLst/>
              <a:rect l="l" t="t" r="r" b="b"/>
              <a:pathLst>
                <a:path w="1334" h="1524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48" y="107"/>
                    <a:pt x="131" y="274"/>
                  </a:cubicBezTo>
                  <a:cubicBezTo>
                    <a:pt x="214" y="441"/>
                    <a:pt x="345" y="667"/>
                    <a:pt x="536" y="881"/>
                  </a:cubicBezTo>
                  <a:cubicBezTo>
                    <a:pt x="714" y="1095"/>
                    <a:pt x="917" y="1262"/>
                    <a:pt x="1072" y="1369"/>
                  </a:cubicBezTo>
                  <a:cubicBezTo>
                    <a:pt x="1226" y="1476"/>
                    <a:pt x="1334" y="1524"/>
                    <a:pt x="1334" y="1524"/>
                  </a:cubicBezTo>
                  <a:cubicBezTo>
                    <a:pt x="1334" y="1524"/>
                    <a:pt x="1250" y="1453"/>
                    <a:pt x="1107" y="1322"/>
                  </a:cubicBezTo>
                  <a:cubicBezTo>
                    <a:pt x="976" y="1203"/>
                    <a:pt x="798" y="1012"/>
                    <a:pt x="619" y="810"/>
                  </a:cubicBezTo>
                  <a:cubicBezTo>
                    <a:pt x="441" y="595"/>
                    <a:pt x="286" y="393"/>
                    <a:pt x="179" y="250"/>
                  </a:cubicBezTo>
                  <a:cubicBezTo>
                    <a:pt x="71" y="95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54"/>
            <p:cNvSpPr/>
            <p:nvPr/>
          </p:nvSpPr>
          <p:spPr>
            <a:xfrm>
              <a:off x="3351300" y="1999775"/>
              <a:ext cx="14900" cy="19075"/>
            </a:xfrm>
            <a:custGeom>
              <a:avLst/>
              <a:gdLst/>
              <a:ahLst/>
              <a:cxnLst/>
              <a:rect l="l" t="t" r="r" b="b"/>
              <a:pathLst>
                <a:path w="596" h="763" extrusionOk="0">
                  <a:moveTo>
                    <a:pt x="0" y="1"/>
                  </a:moveTo>
                  <a:cubicBezTo>
                    <a:pt x="1" y="1"/>
                    <a:pt x="84" y="203"/>
                    <a:pt x="251" y="417"/>
                  </a:cubicBezTo>
                  <a:cubicBezTo>
                    <a:pt x="417" y="620"/>
                    <a:pt x="596" y="763"/>
                    <a:pt x="596" y="763"/>
                  </a:cubicBezTo>
                  <a:cubicBezTo>
                    <a:pt x="596" y="763"/>
                    <a:pt x="512" y="548"/>
                    <a:pt x="346" y="346"/>
                  </a:cubicBezTo>
                  <a:cubicBezTo>
                    <a:pt x="179" y="132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54"/>
            <p:cNvSpPr/>
            <p:nvPr/>
          </p:nvSpPr>
          <p:spPr>
            <a:xfrm>
              <a:off x="3361425" y="2000675"/>
              <a:ext cx="9850" cy="9250"/>
            </a:xfrm>
            <a:custGeom>
              <a:avLst/>
              <a:gdLst/>
              <a:ahLst/>
              <a:cxnLst/>
              <a:rect l="l" t="t" r="r" b="b"/>
              <a:pathLst>
                <a:path w="394" h="37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48" y="120"/>
                    <a:pt x="155" y="227"/>
                  </a:cubicBezTo>
                  <a:cubicBezTo>
                    <a:pt x="262" y="334"/>
                    <a:pt x="393" y="370"/>
                    <a:pt x="393" y="370"/>
                  </a:cubicBezTo>
                  <a:cubicBezTo>
                    <a:pt x="393" y="370"/>
                    <a:pt x="346" y="250"/>
                    <a:pt x="238" y="143"/>
                  </a:cubicBezTo>
                  <a:cubicBezTo>
                    <a:pt x="131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54"/>
            <p:cNvSpPr/>
            <p:nvPr/>
          </p:nvSpPr>
          <p:spPr>
            <a:xfrm>
              <a:off x="3368850" y="1997100"/>
              <a:ext cx="7175" cy="717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" y="1"/>
                  </a:moveTo>
                  <a:cubicBezTo>
                    <a:pt x="1" y="1"/>
                    <a:pt x="25" y="108"/>
                    <a:pt x="96" y="191"/>
                  </a:cubicBezTo>
                  <a:cubicBezTo>
                    <a:pt x="180" y="262"/>
                    <a:pt x="287" y="286"/>
                    <a:pt x="287" y="286"/>
                  </a:cubicBezTo>
                  <a:cubicBezTo>
                    <a:pt x="287" y="286"/>
                    <a:pt x="263" y="191"/>
                    <a:pt x="180" y="108"/>
                  </a:cubicBezTo>
                  <a:cubicBezTo>
                    <a:pt x="108" y="2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54"/>
            <p:cNvSpPr/>
            <p:nvPr/>
          </p:nvSpPr>
          <p:spPr>
            <a:xfrm>
              <a:off x="3375100" y="1986975"/>
              <a:ext cx="8375" cy="11050"/>
            </a:xfrm>
            <a:custGeom>
              <a:avLst/>
              <a:gdLst/>
              <a:ahLst/>
              <a:cxnLst/>
              <a:rect l="l" t="t" r="r" b="b"/>
              <a:pathLst>
                <a:path w="335" h="442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5" y="25"/>
                    <a:pt x="49" y="72"/>
                  </a:cubicBezTo>
                  <a:cubicBezTo>
                    <a:pt x="84" y="108"/>
                    <a:pt x="120" y="156"/>
                    <a:pt x="168" y="215"/>
                  </a:cubicBezTo>
                  <a:cubicBezTo>
                    <a:pt x="215" y="275"/>
                    <a:pt x="251" y="334"/>
                    <a:pt x="275" y="370"/>
                  </a:cubicBezTo>
                  <a:cubicBezTo>
                    <a:pt x="311" y="417"/>
                    <a:pt x="334" y="441"/>
                    <a:pt x="334" y="441"/>
                  </a:cubicBezTo>
                  <a:cubicBezTo>
                    <a:pt x="334" y="441"/>
                    <a:pt x="334" y="406"/>
                    <a:pt x="334" y="346"/>
                  </a:cubicBezTo>
                  <a:cubicBezTo>
                    <a:pt x="334" y="298"/>
                    <a:pt x="311" y="215"/>
                    <a:pt x="263" y="156"/>
                  </a:cubicBezTo>
                  <a:cubicBezTo>
                    <a:pt x="203" y="84"/>
                    <a:pt x="144" y="36"/>
                    <a:pt x="84" y="25"/>
                  </a:cubicBezTo>
                  <a:cubicBezTo>
                    <a:pt x="37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54"/>
            <p:cNvSpPr/>
            <p:nvPr/>
          </p:nvSpPr>
          <p:spPr>
            <a:xfrm>
              <a:off x="3385525" y="1985200"/>
              <a:ext cx="5675" cy="11925"/>
            </a:xfrm>
            <a:custGeom>
              <a:avLst/>
              <a:gdLst/>
              <a:ahLst/>
              <a:cxnLst/>
              <a:rect l="l" t="t" r="r" b="b"/>
              <a:pathLst>
                <a:path w="227" h="477" extrusionOk="0">
                  <a:moveTo>
                    <a:pt x="1" y="0"/>
                  </a:moveTo>
                  <a:cubicBezTo>
                    <a:pt x="1" y="0"/>
                    <a:pt x="1" y="131"/>
                    <a:pt x="60" y="262"/>
                  </a:cubicBezTo>
                  <a:cubicBezTo>
                    <a:pt x="120" y="393"/>
                    <a:pt x="227" y="477"/>
                    <a:pt x="227" y="477"/>
                  </a:cubicBezTo>
                  <a:cubicBezTo>
                    <a:pt x="227" y="477"/>
                    <a:pt x="227" y="346"/>
                    <a:pt x="167" y="215"/>
                  </a:cubicBezTo>
                  <a:cubicBezTo>
                    <a:pt x="108" y="8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54"/>
            <p:cNvSpPr/>
            <p:nvPr/>
          </p:nvSpPr>
          <p:spPr>
            <a:xfrm>
              <a:off x="3470950" y="1934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 w="267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54"/>
            <p:cNvSpPr/>
            <p:nvPr/>
          </p:nvSpPr>
          <p:spPr>
            <a:xfrm>
              <a:off x="3467675" y="1933650"/>
              <a:ext cx="2125" cy="2800"/>
            </a:xfrm>
            <a:custGeom>
              <a:avLst/>
              <a:gdLst/>
              <a:ahLst/>
              <a:cxnLst/>
              <a:rect l="l" t="t" r="r" b="b"/>
              <a:pathLst>
                <a:path w="85" h="112" extrusionOk="0">
                  <a:moveTo>
                    <a:pt x="21" y="1"/>
                  </a:moveTo>
                  <a:cubicBezTo>
                    <a:pt x="18" y="1"/>
                    <a:pt x="15" y="1"/>
                    <a:pt x="13" y="3"/>
                  </a:cubicBezTo>
                  <a:cubicBezTo>
                    <a:pt x="1" y="14"/>
                    <a:pt x="13" y="74"/>
                    <a:pt x="13" y="74"/>
                  </a:cubicBezTo>
                  <a:cubicBezTo>
                    <a:pt x="13" y="74"/>
                    <a:pt x="41" y="112"/>
                    <a:pt x="56" y="112"/>
                  </a:cubicBezTo>
                  <a:cubicBezTo>
                    <a:pt x="57" y="112"/>
                    <a:pt x="59" y="111"/>
                    <a:pt x="60" y="110"/>
                  </a:cubicBezTo>
                  <a:cubicBezTo>
                    <a:pt x="84" y="98"/>
                    <a:pt x="72" y="38"/>
                    <a:pt x="72" y="38"/>
                  </a:cubicBezTo>
                  <a:cubicBezTo>
                    <a:pt x="72" y="38"/>
                    <a:pt x="44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54"/>
            <p:cNvSpPr/>
            <p:nvPr/>
          </p:nvSpPr>
          <p:spPr>
            <a:xfrm>
              <a:off x="3468575" y="1934300"/>
              <a:ext cx="79800" cy="6925"/>
            </a:xfrm>
            <a:custGeom>
              <a:avLst/>
              <a:gdLst/>
              <a:ahLst/>
              <a:cxnLst/>
              <a:rect l="l" t="t" r="r" b="b"/>
              <a:pathLst>
                <a:path w="3192" h="277" extrusionOk="0">
                  <a:moveTo>
                    <a:pt x="3191" y="0"/>
                  </a:moveTo>
                  <a:lnTo>
                    <a:pt x="3191" y="0"/>
                  </a:lnTo>
                  <a:cubicBezTo>
                    <a:pt x="3191" y="0"/>
                    <a:pt x="3144" y="12"/>
                    <a:pt x="3060" y="36"/>
                  </a:cubicBezTo>
                  <a:cubicBezTo>
                    <a:pt x="2989" y="72"/>
                    <a:pt x="2870" y="96"/>
                    <a:pt x="2727" y="119"/>
                  </a:cubicBezTo>
                  <a:cubicBezTo>
                    <a:pt x="2545" y="151"/>
                    <a:pt x="2304" y="167"/>
                    <a:pt x="2033" y="167"/>
                  </a:cubicBezTo>
                  <a:cubicBezTo>
                    <a:pt x="1898" y="167"/>
                    <a:pt x="1755" y="163"/>
                    <a:pt x="1608" y="155"/>
                  </a:cubicBezTo>
                  <a:cubicBezTo>
                    <a:pt x="1167" y="119"/>
                    <a:pt x="763" y="72"/>
                    <a:pt x="477" y="60"/>
                  </a:cubicBezTo>
                  <a:cubicBezTo>
                    <a:pt x="378" y="56"/>
                    <a:pt x="292" y="55"/>
                    <a:pt x="221" y="55"/>
                  </a:cubicBezTo>
                  <a:cubicBezTo>
                    <a:pt x="80" y="55"/>
                    <a:pt x="1" y="60"/>
                    <a:pt x="1" y="60"/>
                  </a:cubicBezTo>
                  <a:cubicBezTo>
                    <a:pt x="1" y="60"/>
                    <a:pt x="179" y="84"/>
                    <a:pt x="465" y="119"/>
                  </a:cubicBezTo>
                  <a:cubicBezTo>
                    <a:pt x="763" y="155"/>
                    <a:pt x="1155" y="227"/>
                    <a:pt x="1596" y="262"/>
                  </a:cubicBezTo>
                  <a:cubicBezTo>
                    <a:pt x="1714" y="272"/>
                    <a:pt x="1830" y="276"/>
                    <a:pt x="1942" y="276"/>
                  </a:cubicBezTo>
                  <a:cubicBezTo>
                    <a:pt x="2257" y="276"/>
                    <a:pt x="2537" y="241"/>
                    <a:pt x="2739" y="179"/>
                  </a:cubicBezTo>
                  <a:cubicBezTo>
                    <a:pt x="2882" y="131"/>
                    <a:pt x="3001" y="96"/>
                    <a:pt x="3072" y="60"/>
                  </a:cubicBezTo>
                  <a:cubicBezTo>
                    <a:pt x="3144" y="24"/>
                    <a:pt x="3191" y="0"/>
                    <a:pt x="3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54"/>
            <p:cNvSpPr/>
            <p:nvPr/>
          </p:nvSpPr>
          <p:spPr>
            <a:xfrm>
              <a:off x="3490600" y="1942925"/>
              <a:ext cx="43175" cy="5750"/>
            </a:xfrm>
            <a:custGeom>
              <a:avLst/>
              <a:gdLst/>
              <a:ahLst/>
              <a:cxnLst/>
              <a:rect l="l" t="t" r="r" b="b"/>
              <a:pathLst>
                <a:path w="1727" h="230" extrusionOk="0">
                  <a:moveTo>
                    <a:pt x="1" y="1"/>
                  </a:moveTo>
                  <a:cubicBezTo>
                    <a:pt x="1" y="1"/>
                    <a:pt x="96" y="48"/>
                    <a:pt x="239" y="96"/>
                  </a:cubicBezTo>
                  <a:cubicBezTo>
                    <a:pt x="394" y="155"/>
                    <a:pt x="608" y="215"/>
                    <a:pt x="858" y="227"/>
                  </a:cubicBezTo>
                  <a:cubicBezTo>
                    <a:pt x="889" y="228"/>
                    <a:pt x="920" y="229"/>
                    <a:pt x="951" y="229"/>
                  </a:cubicBezTo>
                  <a:cubicBezTo>
                    <a:pt x="1154" y="229"/>
                    <a:pt x="1343" y="197"/>
                    <a:pt x="1477" y="155"/>
                  </a:cubicBezTo>
                  <a:cubicBezTo>
                    <a:pt x="1632" y="120"/>
                    <a:pt x="1727" y="84"/>
                    <a:pt x="1727" y="84"/>
                  </a:cubicBezTo>
                  <a:lnTo>
                    <a:pt x="1727" y="84"/>
                  </a:lnTo>
                  <a:cubicBezTo>
                    <a:pt x="1727" y="84"/>
                    <a:pt x="1620" y="96"/>
                    <a:pt x="1465" y="108"/>
                  </a:cubicBezTo>
                  <a:cubicBezTo>
                    <a:pt x="1388" y="114"/>
                    <a:pt x="1295" y="117"/>
                    <a:pt x="1193" y="117"/>
                  </a:cubicBezTo>
                  <a:cubicBezTo>
                    <a:pt x="1090" y="117"/>
                    <a:pt x="977" y="114"/>
                    <a:pt x="858" y="108"/>
                  </a:cubicBezTo>
                  <a:cubicBezTo>
                    <a:pt x="620" y="96"/>
                    <a:pt x="417" y="72"/>
                    <a:pt x="251" y="48"/>
                  </a:cubicBezTo>
                  <a:cubicBezTo>
                    <a:pt x="96" y="2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54"/>
            <p:cNvSpPr/>
            <p:nvPr/>
          </p:nvSpPr>
          <p:spPr>
            <a:xfrm>
              <a:off x="3509050" y="1953050"/>
              <a:ext cx="25325" cy="3600"/>
            </a:xfrm>
            <a:custGeom>
              <a:avLst/>
              <a:gdLst/>
              <a:ahLst/>
              <a:cxnLst/>
              <a:rect l="l" t="t" r="r" b="b"/>
              <a:pathLst>
                <a:path w="1013" h="144" extrusionOk="0">
                  <a:moveTo>
                    <a:pt x="1" y="0"/>
                  </a:moveTo>
                  <a:cubicBezTo>
                    <a:pt x="1" y="0"/>
                    <a:pt x="48" y="36"/>
                    <a:pt x="144" y="72"/>
                  </a:cubicBezTo>
                  <a:cubicBezTo>
                    <a:pt x="227" y="96"/>
                    <a:pt x="358" y="131"/>
                    <a:pt x="501" y="143"/>
                  </a:cubicBezTo>
                  <a:cubicBezTo>
                    <a:pt x="656" y="143"/>
                    <a:pt x="787" y="120"/>
                    <a:pt x="870" y="84"/>
                  </a:cubicBezTo>
                  <a:cubicBezTo>
                    <a:pt x="965" y="60"/>
                    <a:pt x="1013" y="24"/>
                    <a:pt x="1013" y="24"/>
                  </a:cubicBezTo>
                  <a:lnTo>
                    <a:pt x="1013" y="24"/>
                  </a:lnTo>
                  <a:cubicBezTo>
                    <a:pt x="1013" y="24"/>
                    <a:pt x="912" y="30"/>
                    <a:pt x="761" y="30"/>
                  </a:cubicBezTo>
                  <a:cubicBezTo>
                    <a:pt x="685" y="30"/>
                    <a:pt x="596" y="28"/>
                    <a:pt x="501" y="24"/>
                  </a:cubicBezTo>
                  <a:cubicBezTo>
                    <a:pt x="227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54"/>
            <p:cNvSpPr/>
            <p:nvPr/>
          </p:nvSpPr>
          <p:spPr>
            <a:xfrm>
              <a:off x="3512325" y="1959525"/>
              <a:ext cx="19075" cy="2800"/>
            </a:xfrm>
            <a:custGeom>
              <a:avLst/>
              <a:gdLst/>
              <a:ahLst/>
              <a:cxnLst/>
              <a:rect l="l" t="t" r="r" b="b"/>
              <a:pathLst>
                <a:path w="763" h="112" extrusionOk="0">
                  <a:moveTo>
                    <a:pt x="467" y="1"/>
                  </a:moveTo>
                  <a:cubicBezTo>
                    <a:pt x="439" y="1"/>
                    <a:pt x="411" y="2"/>
                    <a:pt x="382" y="3"/>
                  </a:cubicBezTo>
                  <a:cubicBezTo>
                    <a:pt x="167" y="3"/>
                    <a:pt x="1" y="51"/>
                    <a:pt x="1" y="51"/>
                  </a:cubicBezTo>
                  <a:cubicBezTo>
                    <a:pt x="1" y="51"/>
                    <a:pt x="143" y="112"/>
                    <a:pt x="333" y="112"/>
                  </a:cubicBezTo>
                  <a:cubicBezTo>
                    <a:pt x="349" y="112"/>
                    <a:pt x="365" y="111"/>
                    <a:pt x="382" y="111"/>
                  </a:cubicBezTo>
                  <a:cubicBezTo>
                    <a:pt x="596" y="111"/>
                    <a:pt x="763" y="27"/>
                    <a:pt x="763" y="27"/>
                  </a:cubicBezTo>
                  <a:cubicBezTo>
                    <a:pt x="763" y="27"/>
                    <a:pt x="632" y="1"/>
                    <a:pt x="4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54"/>
            <p:cNvSpPr/>
            <p:nvPr/>
          </p:nvSpPr>
          <p:spPr>
            <a:xfrm>
              <a:off x="3528100" y="2033300"/>
              <a:ext cx="90225" cy="15700"/>
            </a:xfrm>
            <a:custGeom>
              <a:avLst/>
              <a:gdLst/>
              <a:ahLst/>
              <a:cxnLst/>
              <a:rect l="l" t="t" r="r" b="b"/>
              <a:pathLst>
                <a:path w="3609" h="628" extrusionOk="0">
                  <a:moveTo>
                    <a:pt x="1643" y="0"/>
                  </a:moveTo>
                  <a:cubicBezTo>
                    <a:pt x="1583" y="0"/>
                    <a:pt x="1524" y="6"/>
                    <a:pt x="1465" y="17"/>
                  </a:cubicBezTo>
                  <a:cubicBezTo>
                    <a:pt x="1346" y="41"/>
                    <a:pt x="1227" y="65"/>
                    <a:pt x="1120" y="88"/>
                  </a:cubicBezTo>
                  <a:cubicBezTo>
                    <a:pt x="906" y="136"/>
                    <a:pt x="703" y="184"/>
                    <a:pt x="537" y="219"/>
                  </a:cubicBezTo>
                  <a:cubicBezTo>
                    <a:pt x="203" y="291"/>
                    <a:pt x="1" y="350"/>
                    <a:pt x="1" y="350"/>
                  </a:cubicBezTo>
                  <a:cubicBezTo>
                    <a:pt x="1" y="350"/>
                    <a:pt x="215" y="327"/>
                    <a:pt x="548" y="279"/>
                  </a:cubicBezTo>
                  <a:cubicBezTo>
                    <a:pt x="715" y="243"/>
                    <a:pt x="918" y="219"/>
                    <a:pt x="1144" y="184"/>
                  </a:cubicBezTo>
                  <a:cubicBezTo>
                    <a:pt x="1299" y="158"/>
                    <a:pt x="1473" y="113"/>
                    <a:pt x="1643" y="113"/>
                  </a:cubicBezTo>
                  <a:cubicBezTo>
                    <a:pt x="1708" y="113"/>
                    <a:pt x="1772" y="120"/>
                    <a:pt x="1834" y="136"/>
                  </a:cubicBezTo>
                  <a:cubicBezTo>
                    <a:pt x="2072" y="208"/>
                    <a:pt x="2263" y="362"/>
                    <a:pt x="2477" y="469"/>
                  </a:cubicBezTo>
                  <a:cubicBezTo>
                    <a:pt x="2680" y="577"/>
                    <a:pt x="2894" y="612"/>
                    <a:pt x="3061" y="624"/>
                  </a:cubicBezTo>
                  <a:cubicBezTo>
                    <a:pt x="3093" y="626"/>
                    <a:pt x="3125" y="627"/>
                    <a:pt x="3154" y="627"/>
                  </a:cubicBezTo>
                  <a:cubicBezTo>
                    <a:pt x="3286" y="627"/>
                    <a:pt x="3388" y="608"/>
                    <a:pt x="3466" y="589"/>
                  </a:cubicBezTo>
                  <a:cubicBezTo>
                    <a:pt x="3561" y="565"/>
                    <a:pt x="3608" y="541"/>
                    <a:pt x="3608" y="541"/>
                  </a:cubicBezTo>
                  <a:lnTo>
                    <a:pt x="3608" y="541"/>
                  </a:lnTo>
                  <a:cubicBezTo>
                    <a:pt x="3608" y="541"/>
                    <a:pt x="3561" y="553"/>
                    <a:pt x="3466" y="565"/>
                  </a:cubicBezTo>
                  <a:cubicBezTo>
                    <a:pt x="3411" y="572"/>
                    <a:pt x="3344" y="578"/>
                    <a:pt x="3265" y="578"/>
                  </a:cubicBezTo>
                  <a:cubicBezTo>
                    <a:pt x="3207" y="578"/>
                    <a:pt x="3143" y="575"/>
                    <a:pt x="3073" y="565"/>
                  </a:cubicBezTo>
                  <a:cubicBezTo>
                    <a:pt x="2906" y="541"/>
                    <a:pt x="2704" y="493"/>
                    <a:pt x="2525" y="386"/>
                  </a:cubicBezTo>
                  <a:cubicBezTo>
                    <a:pt x="2334" y="279"/>
                    <a:pt x="2144" y="100"/>
                    <a:pt x="1870" y="29"/>
                  </a:cubicBezTo>
                  <a:cubicBezTo>
                    <a:pt x="1791" y="9"/>
                    <a:pt x="1716" y="0"/>
                    <a:pt x="1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54"/>
            <p:cNvSpPr/>
            <p:nvPr/>
          </p:nvSpPr>
          <p:spPr>
            <a:xfrm>
              <a:off x="3554300" y="2027600"/>
              <a:ext cx="38125" cy="12975"/>
            </a:xfrm>
            <a:custGeom>
              <a:avLst/>
              <a:gdLst/>
              <a:ahLst/>
              <a:cxnLst/>
              <a:rect l="l" t="t" r="r" b="b"/>
              <a:pathLst>
                <a:path w="1525" h="519" extrusionOk="0">
                  <a:moveTo>
                    <a:pt x="495" y="1"/>
                  </a:moveTo>
                  <a:cubicBezTo>
                    <a:pt x="390" y="1"/>
                    <a:pt x="298" y="19"/>
                    <a:pt x="227" y="43"/>
                  </a:cubicBezTo>
                  <a:cubicBezTo>
                    <a:pt x="155" y="66"/>
                    <a:pt x="96" y="102"/>
                    <a:pt x="60" y="126"/>
                  </a:cubicBezTo>
                  <a:cubicBezTo>
                    <a:pt x="24" y="150"/>
                    <a:pt x="1" y="162"/>
                    <a:pt x="1" y="162"/>
                  </a:cubicBezTo>
                  <a:cubicBezTo>
                    <a:pt x="1" y="162"/>
                    <a:pt x="24" y="150"/>
                    <a:pt x="72" y="138"/>
                  </a:cubicBezTo>
                  <a:cubicBezTo>
                    <a:pt x="108" y="126"/>
                    <a:pt x="167" y="114"/>
                    <a:pt x="239" y="102"/>
                  </a:cubicBezTo>
                  <a:cubicBezTo>
                    <a:pt x="278" y="99"/>
                    <a:pt x="322" y="97"/>
                    <a:pt x="368" y="97"/>
                  </a:cubicBezTo>
                  <a:cubicBezTo>
                    <a:pt x="493" y="97"/>
                    <a:pt x="639" y="113"/>
                    <a:pt x="786" y="174"/>
                  </a:cubicBezTo>
                  <a:cubicBezTo>
                    <a:pt x="977" y="257"/>
                    <a:pt x="1132" y="412"/>
                    <a:pt x="1275" y="471"/>
                  </a:cubicBezTo>
                  <a:cubicBezTo>
                    <a:pt x="1346" y="507"/>
                    <a:pt x="1417" y="519"/>
                    <a:pt x="1453" y="519"/>
                  </a:cubicBezTo>
                  <a:lnTo>
                    <a:pt x="1525" y="519"/>
                  </a:lnTo>
                  <a:cubicBezTo>
                    <a:pt x="1525" y="519"/>
                    <a:pt x="1501" y="519"/>
                    <a:pt x="1465" y="507"/>
                  </a:cubicBezTo>
                  <a:cubicBezTo>
                    <a:pt x="1417" y="495"/>
                    <a:pt x="1370" y="459"/>
                    <a:pt x="1310" y="424"/>
                  </a:cubicBezTo>
                  <a:cubicBezTo>
                    <a:pt x="1251" y="376"/>
                    <a:pt x="1179" y="316"/>
                    <a:pt x="1108" y="257"/>
                  </a:cubicBezTo>
                  <a:cubicBezTo>
                    <a:pt x="1036" y="197"/>
                    <a:pt x="941" y="126"/>
                    <a:pt x="834" y="66"/>
                  </a:cubicBezTo>
                  <a:cubicBezTo>
                    <a:pt x="715" y="19"/>
                    <a:pt x="599" y="1"/>
                    <a:pt x="4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54"/>
            <p:cNvSpPr/>
            <p:nvPr/>
          </p:nvSpPr>
          <p:spPr>
            <a:xfrm>
              <a:off x="3563825" y="2023525"/>
              <a:ext cx="21750" cy="9325"/>
            </a:xfrm>
            <a:custGeom>
              <a:avLst/>
              <a:gdLst/>
              <a:ahLst/>
              <a:cxnLst/>
              <a:rect l="l" t="t" r="r" b="b"/>
              <a:pathLst>
                <a:path w="870" h="373" extrusionOk="0">
                  <a:moveTo>
                    <a:pt x="181" y="1"/>
                  </a:moveTo>
                  <a:cubicBezTo>
                    <a:pt x="168" y="1"/>
                    <a:pt x="156" y="2"/>
                    <a:pt x="143" y="3"/>
                  </a:cubicBezTo>
                  <a:cubicBezTo>
                    <a:pt x="48" y="3"/>
                    <a:pt x="1" y="27"/>
                    <a:pt x="1" y="27"/>
                  </a:cubicBezTo>
                  <a:cubicBezTo>
                    <a:pt x="1" y="27"/>
                    <a:pt x="60" y="27"/>
                    <a:pt x="132" y="51"/>
                  </a:cubicBezTo>
                  <a:cubicBezTo>
                    <a:pt x="215" y="75"/>
                    <a:pt x="310" y="134"/>
                    <a:pt x="429" y="194"/>
                  </a:cubicBezTo>
                  <a:cubicBezTo>
                    <a:pt x="655" y="325"/>
                    <a:pt x="870" y="372"/>
                    <a:pt x="870" y="372"/>
                  </a:cubicBezTo>
                  <a:cubicBezTo>
                    <a:pt x="870" y="372"/>
                    <a:pt x="715" y="218"/>
                    <a:pt x="477" y="98"/>
                  </a:cubicBezTo>
                  <a:cubicBezTo>
                    <a:pt x="373" y="36"/>
                    <a:pt x="269" y="1"/>
                    <a:pt x="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54"/>
            <p:cNvSpPr/>
            <p:nvPr/>
          </p:nvSpPr>
          <p:spPr>
            <a:xfrm>
              <a:off x="3572750" y="2018525"/>
              <a:ext cx="14625" cy="6575"/>
            </a:xfrm>
            <a:custGeom>
              <a:avLst/>
              <a:gdLst/>
              <a:ahLst/>
              <a:cxnLst/>
              <a:rect l="l" t="t" r="r" b="b"/>
              <a:pathLst>
                <a:path w="585" h="263" extrusionOk="0">
                  <a:moveTo>
                    <a:pt x="1" y="1"/>
                  </a:moveTo>
                  <a:cubicBezTo>
                    <a:pt x="1" y="1"/>
                    <a:pt x="13" y="25"/>
                    <a:pt x="60" y="72"/>
                  </a:cubicBezTo>
                  <a:cubicBezTo>
                    <a:pt x="96" y="120"/>
                    <a:pt x="167" y="167"/>
                    <a:pt x="251" y="215"/>
                  </a:cubicBezTo>
                  <a:cubicBezTo>
                    <a:pt x="346" y="251"/>
                    <a:pt x="429" y="263"/>
                    <a:pt x="489" y="263"/>
                  </a:cubicBezTo>
                  <a:cubicBezTo>
                    <a:pt x="548" y="263"/>
                    <a:pt x="584" y="251"/>
                    <a:pt x="584" y="251"/>
                  </a:cubicBezTo>
                  <a:cubicBezTo>
                    <a:pt x="584" y="251"/>
                    <a:pt x="453" y="167"/>
                    <a:pt x="298" y="108"/>
                  </a:cubicBezTo>
                  <a:cubicBezTo>
                    <a:pt x="144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54"/>
            <p:cNvSpPr/>
            <p:nvPr/>
          </p:nvSpPr>
          <p:spPr>
            <a:xfrm>
              <a:off x="3580500" y="2014675"/>
              <a:ext cx="7175" cy="5675"/>
            </a:xfrm>
            <a:custGeom>
              <a:avLst/>
              <a:gdLst/>
              <a:ahLst/>
              <a:cxnLst/>
              <a:rect l="l" t="t" r="r" b="b"/>
              <a:pathLst>
                <a:path w="287" h="227" extrusionOk="0">
                  <a:moveTo>
                    <a:pt x="0" y="0"/>
                  </a:moveTo>
                  <a:cubicBezTo>
                    <a:pt x="0" y="0"/>
                    <a:pt x="0" y="24"/>
                    <a:pt x="12" y="60"/>
                  </a:cubicBezTo>
                  <a:cubicBezTo>
                    <a:pt x="24" y="95"/>
                    <a:pt x="48" y="143"/>
                    <a:pt x="84" y="179"/>
                  </a:cubicBezTo>
                  <a:cubicBezTo>
                    <a:pt x="131" y="214"/>
                    <a:pt x="179" y="226"/>
                    <a:pt x="215" y="226"/>
                  </a:cubicBezTo>
                  <a:lnTo>
                    <a:pt x="286" y="226"/>
                  </a:lnTo>
                  <a:cubicBezTo>
                    <a:pt x="286" y="226"/>
                    <a:pt x="262" y="202"/>
                    <a:pt x="250" y="179"/>
                  </a:cubicBezTo>
                  <a:cubicBezTo>
                    <a:pt x="227" y="155"/>
                    <a:pt x="191" y="119"/>
                    <a:pt x="155" y="83"/>
                  </a:cubicBezTo>
                  <a:cubicBezTo>
                    <a:pt x="119" y="60"/>
                    <a:pt x="84" y="36"/>
                    <a:pt x="48" y="24"/>
                  </a:cubicBezTo>
                  <a:cubicBezTo>
                    <a:pt x="24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54"/>
            <p:cNvSpPr/>
            <p:nvPr/>
          </p:nvSpPr>
          <p:spPr>
            <a:xfrm>
              <a:off x="3583475" y="2009300"/>
              <a:ext cx="11325" cy="7175"/>
            </a:xfrm>
            <a:custGeom>
              <a:avLst/>
              <a:gdLst/>
              <a:ahLst/>
              <a:cxnLst/>
              <a:rect l="l" t="t" r="r" b="b"/>
              <a:pathLst>
                <a:path w="453" h="287" extrusionOk="0">
                  <a:moveTo>
                    <a:pt x="0" y="1"/>
                  </a:moveTo>
                  <a:cubicBezTo>
                    <a:pt x="0" y="1"/>
                    <a:pt x="0" y="36"/>
                    <a:pt x="24" y="84"/>
                  </a:cubicBezTo>
                  <a:cubicBezTo>
                    <a:pt x="48" y="132"/>
                    <a:pt x="96" y="191"/>
                    <a:pt x="167" y="227"/>
                  </a:cubicBezTo>
                  <a:cubicBezTo>
                    <a:pt x="238" y="275"/>
                    <a:pt x="310" y="286"/>
                    <a:pt x="369" y="286"/>
                  </a:cubicBezTo>
                  <a:cubicBezTo>
                    <a:pt x="417" y="275"/>
                    <a:pt x="453" y="275"/>
                    <a:pt x="453" y="275"/>
                  </a:cubicBezTo>
                  <a:cubicBezTo>
                    <a:pt x="453" y="275"/>
                    <a:pt x="346" y="203"/>
                    <a:pt x="227" y="132"/>
                  </a:cubicBezTo>
                  <a:cubicBezTo>
                    <a:pt x="108" y="60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54"/>
            <p:cNvSpPr/>
            <p:nvPr/>
          </p:nvSpPr>
          <p:spPr>
            <a:xfrm>
              <a:off x="3104550" y="1946200"/>
              <a:ext cx="66400" cy="44675"/>
            </a:xfrm>
            <a:custGeom>
              <a:avLst/>
              <a:gdLst/>
              <a:ahLst/>
              <a:cxnLst/>
              <a:rect l="l" t="t" r="r" b="b"/>
              <a:pathLst>
                <a:path w="2656" h="1787" extrusionOk="0">
                  <a:moveTo>
                    <a:pt x="2655" y="1"/>
                  </a:moveTo>
                  <a:cubicBezTo>
                    <a:pt x="2655" y="1"/>
                    <a:pt x="2620" y="36"/>
                    <a:pt x="2548" y="72"/>
                  </a:cubicBezTo>
                  <a:cubicBezTo>
                    <a:pt x="2465" y="108"/>
                    <a:pt x="2346" y="143"/>
                    <a:pt x="2203" y="143"/>
                  </a:cubicBezTo>
                  <a:cubicBezTo>
                    <a:pt x="2048" y="155"/>
                    <a:pt x="1858" y="167"/>
                    <a:pt x="1655" y="215"/>
                  </a:cubicBezTo>
                  <a:cubicBezTo>
                    <a:pt x="1453" y="263"/>
                    <a:pt x="1238" y="334"/>
                    <a:pt x="1036" y="453"/>
                  </a:cubicBezTo>
                  <a:cubicBezTo>
                    <a:pt x="619" y="703"/>
                    <a:pt x="334" y="1048"/>
                    <a:pt x="191" y="1322"/>
                  </a:cubicBezTo>
                  <a:cubicBezTo>
                    <a:pt x="119" y="1453"/>
                    <a:pt x="72" y="1572"/>
                    <a:pt x="36" y="1656"/>
                  </a:cubicBezTo>
                  <a:cubicBezTo>
                    <a:pt x="12" y="1739"/>
                    <a:pt x="0" y="1787"/>
                    <a:pt x="0" y="1787"/>
                  </a:cubicBezTo>
                  <a:cubicBezTo>
                    <a:pt x="0" y="1787"/>
                    <a:pt x="24" y="1739"/>
                    <a:pt x="60" y="1667"/>
                  </a:cubicBezTo>
                  <a:cubicBezTo>
                    <a:pt x="95" y="1584"/>
                    <a:pt x="155" y="1477"/>
                    <a:pt x="238" y="1346"/>
                  </a:cubicBezTo>
                  <a:cubicBezTo>
                    <a:pt x="405" y="1108"/>
                    <a:pt x="691" y="786"/>
                    <a:pt x="1096" y="560"/>
                  </a:cubicBezTo>
                  <a:cubicBezTo>
                    <a:pt x="1286" y="441"/>
                    <a:pt x="1488" y="358"/>
                    <a:pt x="1679" y="310"/>
                  </a:cubicBezTo>
                  <a:cubicBezTo>
                    <a:pt x="1869" y="251"/>
                    <a:pt x="2048" y="227"/>
                    <a:pt x="2203" y="203"/>
                  </a:cubicBezTo>
                  <a:cubicBezTo>
                    <a:pt x="2358" y="179"/>
                    <a:pt x="2477" y="132"/>
                    <a:pt x="2560" y="84"/>
                  </a:cubicBezTo>
                  <a:cubicBezTo>
                    <a:pt x="2631" y="36"/>
                    <a:pt x="2655" y="1"/>
                    <a:pt x="2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54"/>
            <p:cNvSpPr/>
            <p:nvPr/>
          </p:nvSpPr>
          <p:spPr>
            <a:xfrm>
              <a:off x="3110200" y="1946500"/>
              <a:ext cx="35150" cy="18775"/>
            </a:xfrm>
            <a:custGeom>
              <a:avLst/>
              <a:gdLst/>
              <a:ahLst/>
              <a:cxnLst/>
              <a:rect l="l" t="t" r="r" b="b"/>
              <a:pathLst>
                <a:path w="1406" h="751" extrusionOk="0">
                  <a:moveTo>
                    <a:pt x="1405" y="1"/>
                  </a:moveTo>
                  <a:cubicBezTo>
                    <a:pt x="1405" y="1"/>
                    <a:pt x="1310" y="12"/>
                    <a:pt x="1167" y="36"/>
                  </a:cubicBezTo>
                  <a:cubicBezTo>
                    <a:pt x="1024" y="60"/>
                    <a:pt x="822" y="120"/>
                    <a:pt x="620" y="227"/>
                  </a:cubicBezTo>
                  <a:cubicBezTo>
                    <a:pt x="417" y="334"/>
                    <a:pt x="262" y="465"/>
                    <a:pt x="155" y="572"/>
                  </a:cubicBezTo>
                  <a:cubicBezTo>
                    <a:pt x="48" y="679"/>
                    <a:pt x="0" y="751"/>
                    <a:pt x="0" y="751"/>
                  </a:cubicBezTo>
                  <a:cubicBezTo>
                    <a:pt x="0" y="751"/>
                    <a:pt x="72" y="703"/>
                    <a:pt x="191" y="620"/>
                  </a:cubicBezTo>
                  <a:cubicBezTo>
                    <a:pt x="310" y="536"/>
                    <a:pt x="477" y="429"/>
                    <a:pt x="679" y="322"/>
                  </a:cubicBezTo>
                  <a:cubicBezTo>
                    <a:pt x="870" y="227"/>
                    <a:pt x="1048" y="143"/>
                    <a:pt x="1179" y="96"/>
                  </a:cubicBezTo>
                  <a:cubicBezTo>
                    <a:pt x="1322" y="36"/>
                    <a:pt x="1405" y="1"/>
                    <a:pt x="1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54"/>
            <p:cNvSpPr/>
            <p:nvPr/>
          </p:nvSpPr>
          <p:spPr>
            <a:xfrm>
              <a:off x="3110500" y="1942625"/>
              <a:ext cx="22050" cy="11050"/>
            </a:xfrm>
            <a:custGeom>
              <a:avLst/>
              <a:gdLst/>
              <a:ahLst/>
              <a:cxnLst/>
              <a:rect l="l" t="t" r="r" b="b"/>
              <a:pathLst>
                <a:path w="882" h="442" extrusionOk="0">
                  <a:moveTo>
                    <a:pt x="881" y="1"/>
                  </a:moveTo>
                  <a:cubicBezTo>
                    <a:pt x="881" y="1"/>
                    <a:pt x="822" y="1"/>
                    <a:pt x="739" y="13"/>
                  </a:cubicBezTo>
                  <a:cubicBezTo>
                    <a:pt x="643" y="25"/>
                    <a:pt x="512" y="60"/>
                    <a:pt x="393" y="120"/>
                  </a:cubicBezTo>
                  <a:cubicBezTo>
                    <a:pt x="262" y="179"/>
                    <a:pt x="167" y="263"/>
                    <a:pt x="96" y="334"/>
                  </a:cubicBezTo>
                  <a:cubicBezTo>
                    <a:pt x="36" y="394"/>
                    <a:pt x="0" y="441"/>
                    <a:pt x="0" y="441"/>
                  </a:cubicBezTo>
                  <a:cubicBezTo>
                    <a:pt x="0" y="441"/>
                    <a:pt x="203" y="346"/>
                    <a:pt x="441" y="227"/>
                  </a:cubicBezTo>
                  <a:cubicBezTo>
                    <a:pt x="679" y="96"/>
                    <a:pt x="881" y="1"/>
                    <a:pt x="8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54"/>
            <p:cNvSpPr/>
            <p:nvPr/>
          </p:nvSpPr>
          <p:spPr>
            <a:xfrm>
              <a:off x="3111975" y="1936075"/>
              <a:ext cx="14325" cy="7175"/>
            </a:xfrm>
            <a:custGeom>
              <a:avLst/>
              <a:gdLst/>
              <a:ahLst/>
              <a:cxnLst/>
              <a:rect l="l" t="t" r="r" b="b"/>
              <a:pathLst>
                <a:path w="573" h="287" extrusionOk="0">
                  <a:moveTo>
                    <a:pt x="572" y="1"/>
                  </a:moveTo>
                  <a:lnTo>
                    <a:pt x="572" y="1"/>
                  </a:lnTo>
                  <a:cubicBezTo>
                    <a:pt x="572" y="1"/>
                    <a:pt x="418" y="13"/>
                    <a:pt x="263" y="96"/>
                  </a:cubicBezTo>
                  <a:cubicBezTo>
                    <a:pt x="96" y="179"/>
                    <a:pt x="1" y="287"/>
                    <a:pt x="1" y="287"/>
                  </a:cubicBezTo>
                  <a:cubicBezTo>
                    <a:pt x="1" y="287"/>
                    <a:pt x="156" y="275"/>
                    <a:pt x="310" y="203"/>
                  </a:cubicBezTo>
                  <a:cubicBezTo>
                    <a:pt x="465" y="120"/>
                    <a:pt x="572" y="1"/>
                    <a:pt x="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54"/>
            <p:cNvSpPr/>
            <p:nvPr/>
          </p:nvSpPr>
          <p:spPr>
            <a:xfrm>
              <a:off x="3111975" y="1932225"/>
              <a:ext cx="8675" cy="7150"/>
            </a:xfrm>
            <a:custGeom>
              <a:avLst/>
              <a:gdLst/>
              <a:ahLst/>
              <a:cxnLst/>
              <a:rect l="l" t="t" r="r" b="b"/>
              <a:pathLst>
                <a:path w="347" h="286" extrusionOk="0">
                  <a:moveTo>
                    <a:pt x="346" y="0"/>
                  </a:moveTo>
                  <a:lnTo>
                    <a:pt x="346" y="0"/>
                  </a:lnTo>
                  <a:cubicBezTo>
                    <a:pt x="346" y="0"/>
                    <a:pt x="239" y="24"/>
                    <a:pt x="132" y="95"/>
                  </a:cubicBezTo>
                  <a:cubicBezTo>
                    <a:pt x="37" y="179"/>
                    <a:pt x="1" y="286"/>
                    <a:pt x="1" y="286"/>
                  </a:cubicBezTo>
                  <a:cubicBezTo>
                    <a:pt x="1" y="286"/>
                    <a:pt x="120" y="262"/>
                    <a:pt x="215" y="191"/>
                  </a:cubicBezTo>
                  <a:cubicBezTo>
                    <a:pt x="310" y="107"/>
                    <a:pt x="346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54"/>
            <p:cNvSpPr/>
            <p:nvPr/>
          </p:nvSpPr>
          <p:spPr>
            <a:xfrm>
              <a:off x="2930425" y="1915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 w="267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54"/>
            <p:cNvSpPr/>
            <p:nvPr/>
          </p:nvSpPr>
          <p:spPr>
            <a:xfrm>
              <a:off x="2897375" y="1895250"/>
              <a:ext cx="87525" cy="19425"/>
            </a:xfrm>
            <a:custGeom>
              <a:avLst/>
              <a:gdLst/>
              <a:ahLst/>
              <a:cxnLst/>
              <a:rect l="l" t="t" r="r" b="b"/>
              <a:pathLst>
                <a:path w="3501" h="777" extrusionOk="0">
                  <a:moveTo>
                    <a:pt x="2520" y="1"/>
                  </a:moveTo>
                  <a:cubicBezTo>
                    <a:pt x="2403" y="1"/>
                    <a:pt x="2287" y="46"/>
                    <a:pt x="2191" y="110"/>
                  </a:cubicBezTo>
                  <a:cubicBezTo>
                    <a:pt x="2072" y="181"/>
                    <a:pt x="1977" y="253"/>
                    <a:pt x="1858" y="324"/>
                  </a:cubicBezTo>
                  <a:cubicBezTo>
                    <a:pt x="1393" y="586"/>
                    <a:pt x="917" y="693"/>
                    <a:pt x="560" y="717"/>
                  </a:cubicBezTo>
                  <a:cubicBezTo>
                    <a:pt x="393" y="729"/>
                    <a:pt x="250" y="729"/>
                    <a:pt x="155" y="729"/>
                  </a:cubicBezTo>
                  <a:cubicBezTo>
                    <a:pt x="48" y="717"/>
                    <a:pt x="0" y="717"/>
                    <a:pt x="0" y="717"/>
                  </a:cubicBezTo>
                  <a:lnTo>
                    <a:pt x="0" y="717"/>
                  </a:lnTo>
                  <a:cubicBezTo>
                    <a:pt x="0" y="717"/>
                    <a:pt x="48" y="729"/>
                    <a:pt x="143" y="741"/>
                  </a:cubicBezTo>
                  <a:cubicBezTo>
                    <a:pt x="250" y="765"/>
                    <a:pt x="393" y="777"/>
                    <a:pt x="572" y="777"/>
                  </a:cubicBezTo>
                  <a:cubicBezTo>
                    <a:pt x="929" y="777"/>
                    <a:pt x="1429" y="693"/>
                    <a:pt x="1917" y="419"/>
                  </a:cubicBezTo>
                  <a:cubicBezTo>
                    <a:pt x="2036" y="348"/>
                    <a:pt x="2144" y="265"/>
                    <a:pt x="2239" y="205"/>
                  </a:cubicBezTo>
                  <a:cubicBezTo>
                    <a:pt x="2346" y="134"/>
                    <a:pt x="2453" y="98"/>
                    <a:pt x="2560" y="98"/>
                  </a:cubicBezTo>
                  <a:cubicBezTo>
                    <a:pt x="2573" y="97"/>
                    <a:pt x="2585" y="97"/>
                    <a:pt x="2597" y="97"/>
                  </a:cubicBezTo>
                  <a:cubicBezTo>
                    <a:pt x="2798" y="97"/>
                    <a:pt x="2985" y="187"/>
                    <a:pt x="3120" y="276"/>
                  </a:cubicBezTo>
                  <a:cubicBezTo>
                    <a:pt x="3263" y="372"/>
                    <a:pt x="3370" y="479"/>
                    <a:pt x="3418" y="550"/>
                  </a:cubicBezTo>
                  <a:cubicBezTo>
                    <a:pt x="3477" y="634"/>
                    <a:pt x="3501" y="681"/>
                    <a:pt x="3501" y="681"/>
                  </a:cubicBezTo>
                  <a:cubicBezTo>
                    <a:pt x="3501" y="681"/>
                    <a:pt x="3489" y="634"/>
                    <a:pt x="3441" y="538"/>
                  </a:cubicBezTo>
                  <a:cubicBezTo>
                    <a:pt x="3394" y="455"/>
                    <a:pt x="3298" y="336"/>
                    <a:pt x="3156" y="229"/>
                  </a:cubicBezTo>
                  <a:cubicBezTo>
                    <a:pt x="3013" y="122"/>
                    <a:pt x="2810" y="3"/>
                    <a:pt x="2560" y="3"/>
                  </a:cubicBezTo>
                  <a:cubicBezTo>
                    <a:pt x="2547" y="1"/>
                    <a:pt x="2533" y="1"/>
                    <a:pt x="2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54"/>
            <p:cNvSpPr/>
            <p:nvPr/>
          </p:nvSpPr>
          <p:spPr>
            <a:xfrm>
              <a:off x="2922375" y="1894125"/>
              <a:ext cx="28000" cy="10200"/>
            </a:xfrm>
            <a:custGeom>
              <a:avLst/>
              <a:gdLst/>
              <a:ahLst/>
              <a:cxnLst/>
              <a:rect l="l" t="t" r="r" b="b"/>
              <a:pathLst>
                <a:path w="1120" h="408" extrusionOk="0">
                  <a:moveTo>
                    <a:pt x="1" y="357"/>
                  </a:moveTo>
                  <a:cubicBezTo>
                    <a:pt x="1" y="357"/>
                    <a:pt x="3" y="358"/>
                    <a:pt x="8" y="358"/>
                  </a:cubicBezTo>
                  <a:lnTo>
                    <a:pt x="8" y="358"/>
                  </a:lnTo>
                  <a:cubicBezTo>
                    <a:pt x="3" y="357"/>
                    <a:pt x="1" y="357"/>
                    <a:pt x="1" y="357"/>
                  </a:cubicBezTo>
                  <a:close/>
                  <a:moveTo>
                    <a:pt x="1120" y="0"/>
                  </a:moveTo>
                  <a:cubicBezTo>
                    <a:pt x="1120" y="0"/>
                    <a:pt x="1048" y="0"/>
                    <a:pt x="941" y="24"/>
                  </a:cubicBezTo>
                  <a:cubicBezTo>
                    <a:pt x="834" y="60"/>
                    <a:pt x="691" y="119"/>
                    <a:pt x="548" y="202"/>
                  </a:cubicBezTo>
                  <a:cubicBezTo>
                    <a:pt x="405" y="274"/>
                    <a:pt x="274" y="333"/>
                    <a:pt x="179" y="345"/>
                  </a:cubicBezTo>
                  <a:cubicBezTo>
                    <a:pt x="126" y="357"/>
                    <a:pt x="81" y="360"/>
                    <a:pt x="50" y="360"/>
                  </a:cubicBezTo>
                  <a:cubicBezTo>
                    <a:pt x="31" y="360"/>
                    <a:pt x="17" y="359"/>
                    <a:pt x="8" y="358"/>
                  </a:cubicBezTo>
                  <a:lnTo>
                    <a:pt x="8" y="358"/>
                  </a:lnTo>
                  <a:cubicBezTo>
                    <a:pt x="16" y="359"/>
                    <a:pt x="28" y="362"/>
                    <a:pt x="48" y="369"/>
                  </a:cubicBezTo>
                  <a:cubicBezTo>
                    <a:pt x="72" y="381"/>
                    <a:pt x="120" y="405"/>
                    <a:pt x="179" y="405"/>
                  </a:cubicBezTo>
                  <a:cubicBezTo>
                    <a:pt x="194" y="406"/>
                    <a:pt x="209" y="407"/>
                    <a:pt x="225" y="407"/>
                  </a:cubicBezTo>
                  <a:cubicBezTo>
                    <a:pt x="337" y="407"/>
                    <a:pt x="472" y="371"/>
                    <a:pt x="608" y="298"/>
                  </a:cubicBezTo>
                  <a:cubicBezTo>
                    <a:pt x="751" y="214"/>
                    <a:pt x="870" y="131"/>
                    <a:pt x="965" y="83"/>
                  </a:cubicBezTo>
                  <a:cubicBezTo>
                    <a:pt x="1060" y="24"/>
                    <a:pt x="1120" y="0"/>
                    <a:pt x="1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54"/>
            <p:cNvSpPr/>
            <p:nvPr/>
          </p:nvSpPr>
          <p:spPr>
            <a:xfrm>
              <a:off x="2929525" y="1889650"/>
              <a:ext cx="15200" cy="6875"/>
            </a:xfrm>
            <a:custGeom>
              <a:avLst/>
              <a:gdLst/>
              <a:ahLst/>
              <a:cxnLst/>
              <a:rect l="l" t="t" r="r" b="b"/>
              <a:pathLst>
                <a:path w="608" h="275" extrusionOk="0">
                  <a:moveTo>
                    <a:pt x="608" y="0"/>
                  </a:moveTo>
                  <a:cubicBezTo>
                    <a:pt x="607" y="0"/>
                    <a:pt x="453" y="12"/>
                    <a:pt x="286" y="84"/>
                  </a:cubicBezTo>
                  <a:cubicBezTo>
                    <a:pt x="119" y="155"/>
                    <a:pt x="0" y="274"/>
                    <a:pt x="0" y="274"/>
                  </a:cubicBezTo>
                  <a:cubicBezTo>
                    <a:pt x="0" y="274"/>
                    <a:pt x="167" y="262"/>
                    <a:pt x="334" y="191"/>
                  </a:cubicBezTo>
                  <a:cubicBezTo>
                    <a:pt x="500" y="119"/>
                    <a:pt x="608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54"/>
            <p:cNvSpPr/>
            <p:nvPr/>
          </p:nvSpPr>
          <p:spPr>
            <a:xfrm>
              <a:off x="2926550" y="1884550"/>
              <a:ext cx="11025" cy="4375"/>
            </a:xfrm>
            <a:custGeom>
              <a:avLst/>
              <a:gdLst/>
              <a:ahLst/>
              <a:cxnLst/>
              <a:rect l="l" t="t" r="r" b="b"/>
              <a:pathLst>
                <a:path w="441" h="175" extrusionOk="0">
                  <a:moveTo>
                    <a:pt x="406" y="1"/>
                  </a:moveTo>
                  <a:cubicBezTo>
                    <a:pt x="361" y="1"/>
                    <a:pt x="282" y="6"/>
                    <a:pt x="203" y="38"/>
                  </a:cubicBezTo>
                  <a:cubicBezTo>
                    <a:pt x="84" y="85"/>
                    <a:pt x="0" y="169"/>
                    <a:pt x="0" y="169"/>
                  </a:cubicBezTo>
                  <a:cubicBezTo>
                    <a:pt x="0" y="169"/>
                    <a:pt x="30" y="175"/>
                    <a:pt x="75" y="175"/>
                  </a:cubicBezTo>
                  <a:cubicBezTo>
                    <a:pt x="119" y="175"/>
                    <a:pt x="179" y="169"/>
                    <a:pt x="238" y="145"/>
                  </a:cubicBezTo>
                  <a:cubicBezTo>
                    <a:pt x="369" y="97"/>
                    <a:pt x="441" y="2"/>
                    <a:pt x="441" y="2"/>
                  </a:cubicBezTo>
                  <a:cubicBezTo>
                    <a:pt x="441" y="2"/>
                    <a:pt x="428" y="1"/>
                    <a:pt x="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54"/>
            <p:cNvSpPr/>
            <p:nvPr/>
          </p:nvSpPr>
          <p:spPr>
            <a:xfrm>
              <a:off x="2925650" y="1880525"/>
              <a:ext cx="8950" cy="3675"/>
            </a:xfrm>
            <a:custGeom>
              <a:avLst/>
              <a:gdLst/>
              <a:ahLst/>
              <a:cxnLst/>
              <a:rect l="l" t="t" r="r" b="b"/>
              <a:pathLst>
                <a:path w="358" h="147" extrusionOk="0">
                  <a:moveTo>
                    <a:pt x="275" y="0"/>
                  </a:moveTo>
                  <a:cubicBezTo>
                    <a:pt x="239" y="0"/>
                    <a:pt x="196" y="5"/>
                    <a:pt x="155" y="20"/>
                  </a:cubicBezTo>
                  <a:cubicBezTo>
                    <a:pt x="60" y="56"/>
                    <a:pt x="1" y="139"/>
                    <a:pt x="1" y="139"/>
                  </a:cubicBezTo>
                  <a:cubicBezTo>
                    <a:pt x="1" y="139"/>
                    <a:pt x="32" y="147"/>
                    <a:pt x="78" y="147"/>
                  </a:cubicBezTo>
                  <a:cubicBezTo>
                    <a:pt x="113" y="147"/>
                    <a:pt x="157" y="143"/>
                    <a:pt x="203" y="127"/>
                  </a:cubicBezTo>
                  <a:cubicBezTo>
                    <a:pt x="298" y="92"/>
                    <a:pt x="358" y="8"/>
                    <a:pt x="358" y="8"/>
                  </a:cubicBezTo>
                  <a:cubicBezTo>
                    <a:pt x="358" y="8"/>
                    <a:pt x="323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54"/>
            <p:cNvSpPr/>
            <p:nvPr/>
          </p:nvSpPr>
          <p:spPr>
            <a:xfrm>
              <a:off x="2923275" y="1876350"/>
              <a:ext cx="7175" cy="3175"/>
            </a:xfrm>
            <a:custGeom>
              <a:avLst/>
              <a:gdLst/>
              <a:ahLst/>
              <a:cxnLst/>
              <a:rect l="l" t="t" r="r" b="b"/>
              <a:pathLst>
                <a:path w="287" h="127" extrusionOk="0">
                  <a:moveTo>
                    <a:pt x="186" y="0"/>
                  </a:moveTo>
                  <a:cubicBezTo>
                    <a:pt x="168" y="0"/>
                    <a:pt x="149" y="3"/>
                    <a:pt x="131" y="9"/>
                  </a:cubicBezTo>
                  <a:cubicBezTo>
                    <a:pt x="48" y="32"/>
                    <a:pt x="0" y="116"/>
                    <a:pt x="0" y="116"/>
                  </a:cubicBezTo>
                  <a:cubicBezTo>
                    <a:pt x="0" y="116"/>
                    <a:pt x="37" y="126"/>
                    <a:pt x="87" y="126"/>
                  </a:cubicBezTo>
                  <a:cubicBezTo>
                    <a:pt x="111" y="126"/>
                    <a:pt x="139" y="124"/>
                    <a:pt x="167" y="116"/>
                  </a:cubicBezTo>
                  <a:cubicBezTo>
                    <a:pt x="238" y="92"/>
                    <a:pt x="286" y="20"/>
                    <a:pt x="286" y="20"/>
                  </a:cubicBezTo>
                  <a:cubicBezTo>
                    <a:pt x="286" y="20"/>
                    <a:pt x="239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54"/>
            <p:cNvSpPr/>
            <p:nvPr/>
          </p:nvSpPr>
          <p:spPr>
            <a:xfrm>
              <a:off x="2946200" y="1985200"/>
              <a:ext cx="41675" cy="105400"/>
            </a:xfrm>
            <a:custGeom>
              <a:avLst/>
              <a:gdLst/>
              <a:ahLst/>
              <a:cxnLst/>
              <a:rect l="l" t="t" r="r" b="b"/>
              <a:pathLst>
                <a:path w="1667" h="4216" extrusionOk="0">
                  <a:moveTo>
                    <a:pt x="1667" y="0"/>
                  </a:moveTo>
                  <a:cubicBezTo>
                    <a:pt x="1667" y="0"/>
                    <a:pt x="1631" y="48"/>
                    <a:pt x="1572" y="155"/>
                  </a:cubicBezTo>
                  <a:cubicBezTo>
                    <a:pt x="1500" y="250"/>
                    <a:pt x="1417" y="405"/>
                    <a:pt x="1334" y="596"/>
                  </a:cubicBezTo>
                  <a:cubicBezTo>
                    <a:pt x="1250" y="798"/>
                    <a:pt x="1167" y="1036"/>
                    <a:pt x="1107" y="1322"/>
                  </a:cubicBezTo>
                  <a:cubicBezTo>
                    <a:pt x="1048" y="1596"/>
                    <a:pt x="1036" y="1917"/>
                    <a:pt x="1036" y="2239"/>
                  </a:cubicBezTo>
                  <a:cubicBezTo>
                    <a:pt x="1036" y="2560"/>
                    <a:pt x="1000" y="2858"/>
                    <a:pt x="881" y="3108"/>
                  </a:cubicBezTo>
                  <a:cubicBezTo>
                    <a:pt x="762" y="3358"/>
                    <a:pt x="607" y="3560"/>
                    <a:pt x="476" y="3715"/>
                  </a:cubicBezTo>
                  <a:cubicBezTo>
                    <a:pt x="333" y="3882"/>
                    <a:pt x="214" y="4001"/>
                    <a:pt x="131" y="4084"/>
                  </a:cubicBezTo>
                  <a:cubicBezTo>
                    <a:pt x="48" y="4167"/>
                    <a:pt x="0" y="4215"/>
                    <a:pt x="0" y="4215"/>
                  </a:cubicBezTo>
                  <a:cubicBezTo>
                    <a:pt x="0" y="4215"/>
                    <a:pt x="48" y="4167"/>
                    <a:pt x="143" y="4096"/>
                  </a:cubicBezTo>
                  <a:cubicBezTo>
                    <a:pt x="226" y="4013"/>
                    <a:pt x="369" y="3906"/>
                    <a:pt x="512" y="3751"/>
                  </a:cubicBezTo>
                  <a:cubicBezTo>
                    <a:pt x="667" y="3608"/>
                    <a:pt x="834" y="3405"/>
                    <a:pt x="964" y="3155"/>
                  </a:cubicBezTo>
                  <a:cubicBezTo>
                    <a:pt x="1036" y="3024"/>
                    <a:pt x="1084" y="2870"/>
                    <a:pt x="1107" y="2715"/>
                  </a:cubicBezTo>
                  <a:cubicBezTo>
                    <a:pt x="1143" y="2560"/>
                    <a:pt x="1143" y="2405"/>
                    <a:pt x="1155" y="2239"/>
                  </a:cubicBezTo>
                  <a:cubicBezTo>
                    <a:pt x="1143" y="1917"/>
                    <a:pt x="1155" y="1608"/>
                    <a:pt x="1203" y="1334"/>
                  </a:cubicBezTo>
                  <a:cubicBezTo>
                    <a:pt x="1250" y="1060"/>
                    <a:pt x="1310" y="822"/>
                    <a:pt x="1381" y="619"/>
                  </a:cubicBezTo>
                  <a:cubicBezTo>
                    <a:pt x="1453" y="429"/>
                    <a:pt x="1536" y="262"/>
                    <a:pt x="1584" y="167"/>
                  </a:cubicBezTo>
                  <a:cubicBezTo>
                    <a:pt x="1643" y="60"/>
                    <a:pt x="1667" y="0"/>
                    <a:pt x="1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54"/>
            <p:cNvSpPr/>
            <p:nvPr/>
          </p:nvSpPr>
          <p:spPr>
            <a:xfrm>
              <a:off x="2961375" y="1997700"/>
              <a:ext cx="14000" cy="59250"/>
            </a:xfrm>
            <a:custGeom>
              <a:avLst/>
              <a:gdLst/>
              <a:ahLst/>
              <a:cxnLst/>
              <a:rect l="l" t="t" r="r" b="b"/>
              <a:pathLst>
                <a:path w="560" h="2370" extrusionOk="0">
                  <a:moveTo>
                    <a:pt x="560" y="0"/>
                  </a:moveTo>
                  <a:lnTo>
                    <a:pt x="560" y="0"/>
                  </a:lnTo>
                  <a:cubicBezTo>
                    <a:pt x="560" y="1"/>
                    <a:pt x="548" y="37"/>
                    <a:pt x="512" y="84"/>
                  </a:cubicBezTo>
                  <a:cubicBezTo>
                    <a:pt x="465" y="131"/>
                    <a:pt x="417" y="215"/>
                    <a:pt x="369" y="310"/>
                  </a:cubicBezTo>
                  <a:cubicBezTo>
                    <a:pt x="262" y="500"/>
                    <a:pt x="143" y="798"/>
                    <a:pt x="84" y="1143"/>
                  </a:cubicBezTo>
                  <a:cubicBezTo>
                    <a:pt x="24" y="1477"/>
                    <a:pt x="12" y="1786"/>
                    <a:pt x="0" y="2013"/>
                  </a:cubicBezTo>
                  <a:cubicBezTo>
                    <a:pt x="0" y="2227"/>
                    <a:pt x="0" y="2370"/>
                    <a:pt x="0" y="2370"/>
                  </a:cubicBezTo>
                  <a:cubicBezTo>
                    <a:pt x="0" y="2370"/>
                    <a:pt x="24" y="2239"/>
                    <a:pt x="60" y="2013"/>
                  </a:cubicBezTo>
                  <a:cubicBezTo>
                    <a:pt x="96" y="1798"/>
                    <a:pt x="143" y="1489"/>
                    <a:pt x="203" y="1155"/>
                  </a:cubicBezTo>
                  <a:cubicBezTo>
                    <a:pt x="262" y="834"/>
                    <a:pt x="334" y="536"/>
                    <a:pt x="417" y="334"/>
                  </a:cubicBezTo>
                  <a:cubicBezTo>
                    <a:pt x="465" y="227"/>
                    <a:pt x="500" y="143"/>
                    <a:pt x="524" y="96"/>
                  </a:cubicBezTo>
                  <a:cubicBezTo>
                    <a:pt x="548" y="37"/>
                    <a:pt x="560" y="1"/>
                    <a:pt x="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54"/>
            <p:cNvSpPr/>
            <p:nvPr/>
          </p:nvSpPr>
          <p:spPr>
            <a:xfrm>
              <a:off x="2955425" y="2017925"/>
              <a:ext cx="5975" cy="17300"/>
            </a:xfrm>
            <a:custGeom>
              <a:avLst/>
              <a:gdLst/>
              <a:ahLst/>
              <a:cxnLst/>
              <a:rect l="l" t="t" r="r" b="b"/>
              <a:pathLst>
                <a:path w="239" h="692" extrusionOk="0">
                  <a:moveTo>
                    <a:pt x="238" y="1"/>
                  </a:moveTo>
                  <a:lnTo>
                    <a:pt x="238" y="1"/>
                  </a:lnTo>
                  <a:cubicBezTo>
                    <a:pt x="238" y="1"/>
                    <a:pt x="203" y="25"/>
                    <a:pt x="167" y="84"/>
                  </a:cubicBezTo>
                  <a:cubicBezTo>
                    <a:pt x="119" y="132"/>
                    <a:pt x="72" y="215"/>
                    <a:pt x="36" y="322"/>
                  </a:cubicBezTo>
                  <a:cubicBezTo>
                    <a:pt x="12" y="418"/>
                    <a:pt x="0" y="513"/>
                    <a:pt x="0" y="584"/>
                  </a:cubicBezTo>
                  <a:cubicBezTo>
                    <a:pt x="12" y="656"/>
                    <a:pt x="12" y="692"/>
                    <a:pt x="12" y="692"/>
                  </a:cubicBezTo>
                  <a:cubicBezTo>
                    <a:pt x="12" y="692"/>
                    <a:pt x="95" y="537"/>
                    <a:pt x="155" y="358"/>
                  </a:cubicBezTo>
                  <a:cubicBezTo>
                    <a:pt x="203" y="168"/>
                    <a:pt x="238" y="1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54"/>
            <p:cNvSpPr/>
            <p:nvPr/>
          </p:nvSpPr>
          <p:spPr>
            <a:xfrm>
              <a:off x="2947675" y="2017925"/>
              <a:ext cx="5975" cy="20575"/>
            </a:xfrm>
            <a:custGeom>
              <a:avLst/>
              <a:gdLst/>
              <a:ahLst/>
              <a:cxnLst/>
              <a:rect l="l" t="t" r="r" b="b"/>
              <a:pathLst>
                <a:path w="239" h="823" extrusionOk="0">
                  <a:moveTo>
                    <a:pt x="227" y="1"/>
                  </a:moveTo>
                  <a:lnTo>
                    <a:pt x="227" y="1"/>
                  </a:lnTo>
                  <a:cubicBezTo>
                    <a:pt x="227" y="1"/>
                    <a:pt x="132" y="168"/>
                    <a:pt x="60" y="394"/>
                  </a:cubicBezTo>
                  <a:cubicBezTo>
                    <a:pt x="1" y="620"/>
                    <a:pt x="1" y="823"/>
                    <a:pt x="1" y="823"/>
                  </a:cubicBezTo>
                  <a:cubicBezTo>
                    <a:pt x="1" y="823"/>
                    <a:pt x="108" y="656"/>
                    <a:pt x="179" y="430"/>
                  </a:cubicBezTo>
                  <a:cubicBezTo>
                    <a:pt x="239" y="192"/>
                    <a:pt x="227" y="1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54"/>
            <p:cNvSpPr/>
            <p:nvPr/>
          </p:nvSpPr>
          <p:spPr>
            <a:xfrm>
              <a:off x="2761350" y="2234625"/>
              <a:ext cx="64025" cy="12525"/>
            </a:xfrm>
            <a:custGeom>
              <a:avLst/>
              <a:gdLst/>
              <a:ahLst/>
              <a:cxnLst/>
              <a:rect l="l" t="t" r="r" b="b"/>
              <a:pathLst>
                <a:path w="2561" h="501" extrusionOk="0">
                  <a:moveTo>
                    <a:pt x="2560" y="1"/>
                  </a:moveTo>
                  <a:lnTo>
                    <a:pt x="2560" y="1"/>
                  </a:lnTo>
                  <a:cubicBezTo>
                    <a:pt x="2560" y="1"/>
                    <a:pt x="2536" y="13"/>
                    <a:pt x="2477" y="48"/>
                  </a:cubicBezTo>
                  <a:cubicBezTo>
                    <a:pt x="2417" y="84"/>
                    <a:pt x="2334" y="132"/>
                    <a:pt x="2215" y="167"/>
                  </a:cubicBezTo>
                  <a:cubicBezTo>
                    <a:pt x="2001" y="251"/>
                    <a:pt x="1679" y="298"/>
                    <a:pt x="1310" y="322"/>
                  </a:cubicBezTo>
                  <a:cubicBezTo>
                    <a:pt x="953" y="334"/>
                    <a:pt x="619" y="358"/>
                    <a:pt x="381" y="406"/>
                  </a:cubicBezTo>
                  <a:cubicBezTo>
                    <a:pt x="143" y="441"/>
                    <a:pt x="0" y="501"/>
                    <a:pt x="0" y="501"/>
                  </a:cubicBezTo>
                  <a:cubicBezTo>
                    <a:pt x="0" y="501"/>
                    <a:pt x="143" y="477"/>
                    <a:pt x="381" y="453"/>
                  </a:cubicBezTo>
                  <a:cubicBezTo>
                    <a:pt x="619" y="441"/>
                    <a:pt x="953" y="453"/>
                    <a:pt x="1322" y="429"/>
                  </a:cubicBezTo>
                  <a:cubicBezTo>
                    <a:pt x="1691" y="417"/>
                    <a:pt x="2024" y="334"/>
                    <a:pt x="2239" y="215"/>
                  </a:cubicBezTo>
                  <a:cubicBezTo>
                    <a:pt x="2346" y="167"/>
                    <a:pt x="2429" y="108"/>
                    <a:pt x="2489" y="60"/>
                  </a:cubicBezTo>
                  <a:cubicBezTo>
                    <a:pt x="2536" y="25"/>
                    <a:pt x="2560" y="1"/>
                    <a:pt x="2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54"/>
            <p:cNvSpPr/>
            <p:nvPr/>
          </p:nvSpPr>
          <p:spPr>
            <a:xfrm>
              <a:off x="2787825" y="2246175"/>
              <a:ext cx="20575" cy="3225"/>
            </a:xfrm>
            <a:custGeom>
              <a:avLst/>
              <a:gdLst/>
              <a:ahLst/>
              <a:cxnLst/>
              <a:rect l="l" t="t" r="r" b="b"/>
              <a:pathLst>
                <a:path w="823" h="129" extrusionOk="0">
                  <a:moveTo>
                    <a:pt x="699" y="0"/>
                  </a:moveTo>
                  <a:cubicBezTo>
                    <a:pt x="623" y="0"/>
                    <a:pt x="519" y="3"/>
                    <a:pt x="406" y="15"/>
                  </a:cubicBezTo>
                  <a:cubicBezTo>
                    <a:pt x="180" y="39"/>
                    <a:pt x="1" y="98"/>
                    <a:pt x="1" y="98"/>
                  </a:cubicBezTo>
                  <a:cubicBezTo>
                    <a:pt x="1" y="98"/>
                    <a:pt x="123" y="129"/>
                    <a:pt x="287" y="129"/>
                  </a:cubicBezTo>
                  <a:cubicBezTo>
                    <a:pt x="329" y="129"/>
                    <a:pt x="372" y="127"/>
                    <a:pt x="418" y="122"/>
                  </a:cubicBezTo>
                  <a:cubicBezTo>
                    <a:pt x="656" y="98"/>
                    <a:pt x="822" y="3"/>
                    <a:pt x="822" y="3"/>
                  </a:cubicBezTo>
                  <a:cubicBezTo>
                    <a:pt x="822" y="3"/>
                    <a:pt x="77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54"/>
            <p:cNvSpPr/>
            <p:nvPr/>
          </p:nvSpPr>
          <p:spPr>
            <a:xfrm>
              <a:off x="2795875" y="2250100"/>
              <a:ext cx="11025" cy="3050"/>
            </a:xfrm>
            <a:custGeom>
              <a:avLst/>
              <a:gdLst/>
              <a:ahLst/>
              <a:cxnLst/>
              <a:rect l="l" t="t" r="r" b="b"/>
              <a:pathLst>
                <a:path w="441" h="122" extrusionOk="0">
                  <a:moveTo>
                    <a:pt x="215" y="1"/>
                  </a:moveTo>
                  <a:cubicBezTo>
                    <a:pt x="96" y="13"/>
                    <a:pt x="0" y="60"/>
                    <a:pt x="0" y="60"/>
                  </a:cubicBezTo>
                  <a:cubicBezTo>
                    <a:pt x="0" y="60"/>
                    <a:pt x="82" y="121"/>
                    <a:pt x="197" y="121"/>
                  </a:cubicBezTo>
                  <a:cubicBezTo>
                    <a:pt x="207" y="121"/>
                    <a:pt x="217" y="121"/>
                    <a:pt x="227" y="120"/>
                  </a:cubicBezTo>
                  <a:cubicBezTo>
                    <a:pt x="358" y="108"/>
                    <a:pt x="441" y="37"/>
                    <a:pt x="441" y="37"/>
                  </a:cubicBezTo>
                  <a:cubicBezTo>
                    <a:pt x="441" y="37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54"/>
            <p:cNvSpPr/>
            <p:nvPr/>
          </p:nvSpPr>
          <p:spPr>
            <a:xfrm>
              <a:off x="2802125" y="2254875"/>
              <a:ext cx="11025" cy="3125"/>
            </a:xfrm>
            <a:custGeom>
              <a:avLst/>
              <a:gdLst/>
              <a:ahLst/>
              <a:cxnLst/>
              <a:rect l="l" t="t" r="r" b="b"/>
              <a:pathLst>
                <a:path w="441" h="125" extrusionOk="0">
                  <a:moveTo>
                    <a:pt x="370" y="0"/>
                  </a:moveTo>
                  <a:cubicBezTo>
                    <a:pt x="334" y="0"/>
                    <a:pt x="274" y="0"/>
                    <a:pt x="215" y="12"/>
                  </a:cubicBezTo>
                  <a:cubicBezTo>
                    <a:pt x="167" y="12"/>
                    <a:pt x="108" y="24"/>
                    <a:pt x="72" y="36"/>
                  </a:cubicBezTo>
                  <a:cubicBezTo>
                    <a:pt x="24" y="48"/>
                    <a:pt x="0" y="60"/>
                    <a:pt x="0" y="60"/>
                  </a:cubicBezTo>
                  <a:cubicBezTo>
                    <a:pt x="0" y="60"/>
                    <a:pt x="24" y="84"/>
                    <a:pt x="60" y="96"/>
                  </a:cubicBezTo>
                  <a:cubicBezTo>
                    <a:pt x="95" y="113"/>
                    <a:pt x="136" y="124"/>
                    <a:pt x="184" y="124"/>
                  </a:cubicBezTo>
                  <a:cubicBezTo>
                    <a:pt x="201" y="124"/>
                    <a:pt x="219" y="123"/>
                    <a:pt x="239" y="119"/>
                  </a:cubicBezTo>
                  <a:cubicBezTo>
                    <a:pt x="298" y="108"/>
                    <a:pt x="358" y="84"/>
                    <a:pt x="393" y="60"/>
                  </a:cubicBezTo>
                  <a:cubicBezTo>
                    <a:pt x="429" y="24"/>
                    <a:pt x="441" y="0"/>
                    <a:pt x="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54"/>
            <p:cNvSpPr/>
            <p:nvPr/>
          </p:nvSpPr>
          <p:spPr>
            <a:xfrm>
              <a:off x="2924175" y="2454600"/>
              <a:ext cx="97650" cy="8800"/>
            </a:xfrm>
            <a:custGeom>
              <a:avLst/>
              <a:gdLst/>
              <a:ahLst/>
              <a:cxnLst/>
              <a:rect l="l" t="t" r="r" b="b"/>
              <a:pathLst>
                <a:path w="3906" h="352" extrusionOk="0">
                  <a:moveTo>
                    <a:pt x="0" y="0"/>
                  </a:moveTo>
                  <a:cubicBezTo>
                    <a:pt x="0" y="0"/>
                    <a:pt x="214" y="72"/>
                    <a:pt x="560" y="143"/>
                  </a:cubicBezTo>
                  <a:cubicBezTo>
                    <a:pt x="905" y="227"/>
                    <a:pt x="1393" y="298"/>
                    <a:pt x="1941" y="334"/>
                  </a:cubicBezTo>
                  <a:cubicBezTo>
                    <a:pt x="2128" y="346"/>
                    <a:pt x="2310" y="351"/>
                    <a:pt x="2483" y="351"/>
                  </a:cubicBezTo>
                  <a:cubicBezTo>
                    <a:pt x="2808" y="351"/>
                    <a:pt x="3101" y="333"/>
                    <a:pt x="3334" y="310"/>
                  </a:cubicBezTo>
                  <a:cubicBezTo>
                    <a:pt x="3679" y="274"/>
                    <a:pt x="3905" y="239"/>
                    <a:pt x="3905" y="239"/>
                  </a:cubicBezTo>
                  <a:lnTo>
                    <a:pt x="3905" y="239"/>
                  </a:lnTo>
                  <a:cubicBezTo>
                    <a:pt x="3905" y="239"/>
                    <a:pt x="3679" y="250"/>
                    <a:pt x="3322" y="250"/>
                  </a:cubicBezTo>
                  <a:cubicBezTo>
                    <a:pt x="3226" y="254"/>
                    <a:pt x="3121" y="255"/>
                    <a:pt x="3008" y="255"/>
                  </a:cubicBezTo>
                  <a:cubicBezTo>
                    <a:pt x="2700" y="255"/>
                    <a:pt x="2333" y="244"/>
                    <a:pt x="1941" y="227"/>
                  </a:cubicBezTo>
                  <a:cubicBezTo>
                    <a:pt x="1405" y="191"/>
                    <a:pt x="917" y="131"/>
                    <a:pt x="572" y="84"/>
                  </a:cubicBezTo>
                  <a:cubicBezTo>
                    <a:pt x="214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54"/>
            <p:cNvSpPr/>
            <p:nvPr/>
          </p:nvSpPr>
          <p:spPr>
            <a:xfrm>
              <a:off x="2947075" y="2453275"/>
              <a:ext cx="42000" cy="3100"/>
            </a:xfrm>
            <a:custGeom>
              <a:avLst/>
              <a:gdLst/>
              <a:ahLst/>
              <a:cxnLst/>
              <a:rect l="l" t="t" r="r" b="b"/>
              <a:pathLst>
                <a:path w="1680" h="124" extrusionOk="0">
                  <a:moveTo>
                    <a:pt x="653" y="1"/>
                  </a:moveTo>
                  <a:cubicBezTo>
                    <a:pt x="281" y="1"/>
                    <a:pt x="1" y="53"/>
                    <a:pt x="1" y="53"/>
                  </a:cubicBezTo>
                  <a:cubicBezTo>
                    <a:pt x="1" y="53"/>
                    <a:pt x="382" y="101"/>
                    <a:pt x="846" y="113"/>
                  </a:cubicBezTo>
                  <a:cubicBezTo>
                    <a:pt x="997" y="121"/>
                    <a:pt x="1140" y="124"/>
                    <a:pt x="1263" y="124"/>
                  </a:cubicBezTo>
                  <a:cubicBezTo>
                    <a:pt x="1510" y="124"/>
                    <a:pt x="1680" y="113"/>
                    <a:pt x="1680" y="113"/>
                  </a:cubicBezTo>
                  <a:cubicBezTo>
                    <a:pt x="1680" y="113"/>
                    <a:pt x="1310" y="18"/>
                    <a:pt x="846" y="6"/>
                  </a:cubicBezTo>
                  <a:cubicBezTo>
                    <a:pt x="780" y="2"/>
                    <a:pt x="715" y="1"/>
                    <a:pt x="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54"/>
            <p:cNvSpPr/>
            <p:nvPr/>
          </p:nvSpPr>
          <p:spPr>
            <a:xfrm>
              <a:off x="2958100" y="2446525"/>
              <a:ext cx="27100" cy="2800"/>
            </a:xfrm>
            <a:custGeom>
              <a:avLst/>
              <a:gdLst/>
              <a:ahLst/>
              <a:cxnLst/>
              <a:rect l="l" t="t" r="r" b="b"/>
              <a:pathLst>
                <a:path w="1084" h="112" extrusionOk="0">
                  <a:moveTo>
                    <a:pt x="451" y="0"/>
                  </a:moveTo>
                  <a:cubicBezTo>
                    <a:pt x="198" y="0"/>
                    <a:pt x="0" y="38"/>
                    <a:pt x="0" y="38"/>
                  </a:cubicBezTo>
                  <a:cubicBezTo>
                    <a:pt x="0" y="38"/>
                    <a:pt x="250" y="109"/>
                    <a:pt x="548" y="109"/>
                  </a:cubicBezTo>
                  <a:cubicBezTo>
                    <a:pt x="581" y="110"/>
                    <a:pt x="613" y="111"/>
                    <a:pt x="645" y="111"/>
                  </a:cubicBezTo>
                  <a:cubicBezTo>
                    <a:pt x="896" y="111"/>
                    <a:pt x="1084" y="73"/>
                    <a:pt x="1084" y="73"/>
                  </a:cubicBezTo>
                  <a:cubicBezTo>
                    <a:pt x="1084" y="73"/>
                    <a:pt x="846" y="14"/>
                    <a:pt x="548" y="2"/>
                  </a:cubicBezTo>
                  <a:cubicBezTo>
                    <a:pt x="515" y="1"/>
                    <a:pt x="482" y="0"/>
                    <a:pt x="4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54"/>
            <p:cNvSpPr/>
            <p:nvPr/>
          </p:nvSpPr>
          <p:spPr>
            <a:xfrm>
              <a:off x="2966125" y="2441175"/>
              <a:ext cx="24725" cy="2725"/>
            </a:xfrm>
            <a:custGeom>
              <a:avLst/>
              <a:gdLst/>
              <a:ahLst/>
              <a:cxnLst/>
              <a:rect l="l" t="t" r="r" b="b"/>
              <a:pathLst>
                <a:path w="989" h="109" extrusionOk="0">
                  <a:moveTo>
                    <a:pt x="441" y="1"/>
                  </a:moveTo>
                  <a:cubicBezTo>
                    <a:pt x="191" y="1"/>
                    <a:pt x="1" y="85"/>
                    <a:pt x="1" y="85"/>
                  </a:cubicBezTo>
                  <a:cubicBezTo>
                    <a:pt x="1" y="85"/>
                    <a:pt x="227" y="109"/>
                    <a:pt x="489" y="109"/>
                  </a:cubicBezTo>
                  <a:cubicBezTo>
                    <a:pt x="763" y="109"/>
                    <a:pt x="989" y="97"/>
                    <a:pt x="989" y="97"/>
                  </a:cubicBezTo>
                  <a:cubicBezTo>
                    <a:pt x="989" y="97"/>
                    <a:pt x="775" y="2"/>
                    <a:pt x="489" y="2"/>
                  </a:cubicBezTo>
                  <a:cubicBezTo>
                    <a:pt x="473" y="1"/>
                    <a:pt x="457" y="1"/>
                    <a:pt x="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54"/>
            <p:cNvSpPr/>
            <p:nvPr/>
          </p:nvSpPr>
          <p:spPr>
            <a:xfrm>
              <a:off x="2970900" y="2435550"/>
              <a:ext cx="18175" cy="3000"/>
            </a:xfrm>
            <a:custGeom>
              <a:avLst/>
              <a:gdLst/>
              <a:ahLst/>
              <a:cxnLst/>
              <a:rect l="l" t="t" r="r" b="b"/>
              <a:pathLst>
                <a:path w="727" h="120" extrusionOk="0">
                  <a:moveTo>
                    <a:pt x="369" y="0"/>
                  </a:moveTo>
                  <a:cubicBezTo>
                    <a:pt x="167" y="0"/>
                    <a:pt x="0" y="60"/>
                    <a:pt x="0" y="60"/>
                  </a:cubicBezTo>
                  <a:cubicBezTo>
                    <a:pt x="0" y="60"/>
                    <a:pt x="167" y="119"/>
                    <a:pt x="369" y="119"/>
                  </a:cubicBezTo>
                  <a:cubicBezTo>
                    <a:pt x="572" y="119"/>
                    <a:pt x="727" y="60"/>
                    <a:pt x="727" y="60"/>
                  </a:cubicBezTo>
                  <a:cubicBezTo>
                    <a:pt x="727" y="60"/>
                    <a:pt x="572" y="0"/>
                    <a:pt x="3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54"/>
            <p:cNvSpPr/>
            <p:nvPr/>
          </p:nvSpPr>
          <p:spPr>
            <a:xfrm>
              <a:off x="3227175" y="2429600"/>
              <a:ext cx="123550" cy="49725"/>
            </a:xfrm>
            <a:custGeom>
              <a:avLst/>
              <a:gdLst/>
              <a:ahLst/>
              <a:cxnLst/>
              <a:rect l="l" t="t" r="r" b="b"/>
              <a:pathLst>
                <a:path w="4942" h="1989" extrusionOk="0">
                  <a:moveTo>
                    <a:pt x="4942" y="0"/>
                  </a:moveTo>
                  <a:lnTo>
                    <a:pt x="4942" y="0"/>
                  </a:lnTo>
                  <a:cubicBezTo>
                    <a:pt x="4942" y="0"/>
                    <a:pt x="4858" y="0"/>
                    <a:pt x="4727" y="12"/>
                  </a:cubicBezTo>
                  <a:cubicBezTo>
                    <a:pt x="4584" y="12"/>
                    <a:pt x="4382" y="24"/>
                    <a:pt x="4144" y="60"/>
                  </a:cubicBezTo>
                  <a:cubicBezTo>
                    <a:pt x="3906" y="84"/>
                    <a:pt x="3608" y="143"/>
                    <a:pt x="3299" y="215"/>
                  </a:cubicBezTo>
                  <a:cubicBezTo>
                    <a:pt x="2977" y="298"/>
                    <a:pt x="2632" y="405"/>
                    <a:pt x="2287" y="548"/>
                  </a:cubicBezTo>
                  <a:cubicBezTo>
                    <a:pt x="1941" y="691"/>
                    <a:pt x="1620" y="846"/>
                    <a:pt x="1334" y="1012"/>
                  </a:cubicBezTo>
                  <a:cubicBezTo>
                    <a:pt x="1048" y="1167"/>
                    <a:pt x="810" y="1334"/>
                    <a:pt x="608" y="1489"/>
                  </a:cubicBezTo>
                  <a:cubicBezTo>
                    <a:pt x="417" y="1631"/>
                    <a:pt x="263" y="1751"/>
                    <a:pt x="155" y="1846"/>
                  </a:cubicBezTo>
                  <a:cubicBezTo>
                    <a:pt x="60" y="1941"/>
                    <a:pt x="1" y="1989"/>
                    <a:pt x="1" y="1989"/>
                  </a:cubicBezTo>
                  <a:cubicBezTo>
                    <a:pt x="1" y="1989"/>
                    <a:pt x="60" y="1941"/>
                    <a:pt x="167" y="1858"/>
                  </a:cubicBezTo>
                  <a:cubicBezTo>
                    <a:pt x="286" y="1774"/>
                    <a:pt x="441" y="1667"/>
                    <a:pt x="644" y="1536"/>
                  </a:cubicBezTo>
                  <a:cubicBezTo>
                    <a:pt x="846" y="1393"/>
                    <a:pt x="1096" y="1250"/>
                    <a:pt x="1382" y="1096"/>
                  </a:cubicBezTo>
                  <a:cubicBezTo>
                    <a:pt x="1667" y="941"/>
                    <a:pt x="1989" y="786"/>
                    <a:pt x="2334" y="655"/>
                  </a:cubicBezTo>
                  <a:cubicBezTo>
                    <a:pt x="2679" y="512"/>
                    <a:pt x="3013" y="405"/>
                    <a:pt x="3322" y="310"/>
                  </a:cubicBezTo>
                  <a:cubicBezTo>
                    <a:pt x="3632" y="227"/>
                    <a:pt x="3918" y="155"/>
                    <a:pt x="4156" y="119"/>
                  </a:cubicBezTo>
                  <a:cubicBezTo>
                    <a:pt x="4394" y="72"/>
                    <a:pt x="4584" y="36"/>
                    <a:pt x="4727" y="24"/>
                  </a:cubicBezTo>
                  <a:cubicBezTo>
                    <a:pt x="4858" y="12"/>
                    <a:pt x="4942" y="0"/>
                    <a:pt x="4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54"/>
            <p:cNvSpPr/>
            <p:nvPr/>
          </p:nvSpPr>
          <p:spPr>
            <a:xfrm>
              <a:off x="3259325" y="2443275"/>
              <a:ext cx="51525" cy="20875"/>
            </a:xfrm>
            <a:custGeom>
              <a:avLst/>
              <a:gdLst/>
              <a:ahLst/>
              <a:cxnLst/>
              <a:rect l="l" t="t" r="r" b="b"/>
              <a:pathLst>
                <a:path w="2061" h="835" extrusionOk="0">
                  <a:moveTo>
                    <a:pt x="2060" y="1"/>
                  </a:moveTo>
                  <a:lnTo>
                    <a:pt x="2060" y="1"/>
                  </a:lnTo>
                  <a:cubicBezTo>
                    <a:pt x="2060" y="1"/>
                    <a:pt x="1941" y="13"/>
                    <a:pt x="1739" y="49"/>
                  </a:cubicBezTo>
                  <a:cubicBezTo>
                    <a:pt x="1536" y="84"/>
                    <a:pt x="1263" y="156"/>
                    <a:pt x="977" y="275"/>
                  </a:cubicBezTo>
                  <a:cubicBezTo>
                    <a:pt x="691" y="394"/>
                    <a:pt x="441" y="525"/>
                    <a:pt x="274" y="644"/>
                  </a:cubicBezTo>
                  <a:cubicBezTo>
                    <a:pt x="96" y="751"/>
                    <a:pt x="0" y="834"/>
                    <a:pt x="0" y="834"/>
                  </a:cubicBezTo>
                  <a:cubicBezTo>
                    <a:pt x="0" y="834"/>
                    <a:pt x="120" y="775"/>
                    <a:pt x="298" y="692"/>
                  </a:cubicBezTo>
                  <a:cubicBezTo>
                    <a:pt x="477" y="608"/>
                    <a:pt x="739" y="489"/>
                    <a:pt x="1012" y="382"/>
                  </a:cubicBezTo>
                  <a:cubicBezTo>
                    <a:pt x="1298" y="263"/>
                    <a:pt x="1560" y="168"/>
                    <a:pt x="1751" y="108"/>
                  </a:cubicBezTo>
                  <a:cubicBezTo>
                    <a:pt x="1941" y="49"/>
                    <a:pt x="2060" y="1"/>
                    <a:pt x="2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54"/>
            <p:cNvSpPr/>
            <p:nvPr/>
          </p:nvSpPr>
          <p:spPr>
            <a:xfrm>
              <a:off x="3278375" y="2455400"/>
              <a:ext cx="18175" cy="6375"/>
            </a:xfrm>
            <a:custGeom>
              <a:avLst/>
              <a:gdLst/>
              <a:ahLst/>
              <a:cxnLst/>
              <a:rect l="l" t="t" r="r" b="b"/>
              <a:pathLst>
                <a:path w="727" h="255" extrusionOk="0">
                  <a:moveTo>
                    <a:pt x="651" y="0"/>
                  </a:moveTo>
                  <a:cubicBezTo>
                    <a:pt x="580" y="0"/>
                    <a:pt x="467" y="9"/>
                    <a:pt x="346" y="52"/>
                  </a:cubicBezTo>
                  <a:cubicBezTo>
                    <a:pt x="131" y="123"/>
                    <a:pt x="0" y="254"/>
                    <a:pt x="0" y="254"/>
                  </a:cubicBezTo>
                  <a:cubicBezTo>
                    <a:pt x="0" y="254"/>
                    <a:pt x="179" y="230"/>
                    <a:pt x="381" y="159"/>
                  </a:cubicBezTo>
                  <a:cubicBezTo>
                    <a:pt x="572" y="87"/>
                    <a:pt x="727" y="4"/>
                    <a:pt x="727" y="4"/>
                  </a:cubicBezTo>
                  <a:cubicBezTo>
                    <a:pt x="727" y="4"/>
                    <a:pt x="698" y="0"/>
                    <a:pt x="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54"/>
            <p:cNvSpPr/>
            <p:nvPr/>
          </p:nvSpPr>
          <p:spPr>
            <a:xfrm>
              <a:off x="3287000" y="2463850"/>
              <a:ext cx="11925" cy="3675"/>
            </a:xfrm>
            <a:custGeom>
              <a:avLst/>
              <a:gdLst/>
              <a:ahLst/>
              <a:cxnLst/>
              <a:rect l="l" t="t" r="r" b="b"/>
              <a:pathLst>
                <a:path w="477" h="147" extrusionOk="0">
                  <a:moveTo>
                    <a:pt x="350" y="1"/>
                  </a:moveTo>
                  <a:cubicBezTo>
                    <a:pt x="313" y="1"/>
                    <a:pt x="271" y="3"/>
                    <a:pt x="227" y="11"/>
                  </a:cubicBezTo>
                  <a:cubicBezTo>
                    <a:pt x="96" y="47"/>
                    <a:pt x="1" y="130"/>
                    <a:pt x="1" y="130"/>
                  </a:cubicBezTo>
                  <a:cubicBezTo>
                    <a:pt x="1" y="130"/>
                    <a:pt x="59" y="146"/>
                    <a:pt x="137" y="146"/>
                  </a:cubicBezTo>
                  <a:cubicBezTo>
                    <a:pt x="175" y="146"/>
                    <a:pt x="219" y="142"/>
                    <a:pt x="263" y="130"/>
                  </a:cubicBezTo>
                  <a:cubicBezTo>
                    <a:pt x="394" y="95"/>
                    <a:pt x="477" y="11"/>
                    <a:pt x="477" y="11"/>
                  </a:cubicBezTo>
                  <a:cubicBezTo>
                    <a:pt x="477" y="11"/>
                    <a:pt x="424" y="1"/>
                    <a:pt x="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54"/>
            <p:cNvSpPr/>
            <p:nvPr/>
          </p:nvSpPr>
          <p:spPr>
            <a:xfrm>
              <a:off x="3286400" y="2475675"/>
              <a:ext cx="17300" cy="2800"/>
            </a:xfrm>
            <a:custGeom>
              <a:avLst/>
              <a:gdLst/>
              <a:ahLst/>
              <a:cxnLst/>
              <a:rect l="l" t="t" r="r" b="b"/>
              <a:pathLst>
                <a:path w="692" h="112" extrusionOk="0">
                  <a:moveTo>
                    <a:pt x="408" y="1"/>
                  </a:moveTo>
                  <a:cubicBezTo>
                    <a:pt x="388" y="1"/>
                    <a:pt x="367" y="1"/>
                    <a:pt x="346" y="3"/>
                  </a:cubicBezTo>
                  <a:cubicBezTo>
                    <a:pt x="156" y="3"/>
                    <a:pt x="1" y="74"/>
                    <a:pt x="1" y="74"/>
                  </a:cubicBezTo>
                  <a:cubicBezTo>
                    <a:pt x="1" y="74"/>
                    <a:pt x="123" y="112"/>
                    <a:pt x="284" y="112"/>
                  </a:cubicBezTo>
                  <a:cubicBezTo>
                    <a:pt x="304" y="112"/>
                    <a:pt x="325" y="111"/>
                    <a:pt x="346" y="110"/>
                  </a:cubicBezTo>
                  <a:cubicBezTo>
                    <a:pt x="537" y="110"/>
                    <a:pt x="691" y="38"/>
                    <a:pt x="691" y="38"/>
                  </a:cubicBezTo>
                  <a:cubicBezTo>
                    <a:pt x="691" y="38"/>
                    <a:pt x="569" y="1"/>
                    <a:pt x="4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54"/>
            <p:cNvSpPr/>
            <p:nvPr/>
          </p:nvSpPr>
          <p:spPr>
            <a:xfrm>
              <a:off x="3446250" y="2445075"/>
              <a:ext cx="7475" cy="94375"/>
            </a:xfrm>
            <a:custGeom>
              <a:avLst/>
              <a:gdLst/>
              <a:ahLst/>
              <a:cxnLst/>
              <a:rect l="l" t="t" r="r" b="b"/>
              <a:pathLst>
                <a:path w="299" h="3775" extrusionOk="0">
                  <a:moveTo>
                    <a:pt x="12" y="0"/>
                  </a:moveTo>
                  <a:cubicBezTo>
                    <a:pt x="12" y="0"/>
                    <a:pt x="1" y="215"/>
                    <a:pt x="12" y="548"/>
                  </a:cubicBezTo>
                  <a:cubicBezTo>
                    <a:pt x="24" y="893"/>
                    <a:pt x="60" y="1370"/>
                    <a:pt x="120" y="1894"/>
                  </a:cubicBezTo>
                  <a:cubicBezTo>
                    <a:pt x="167" y="2405"/>
                    <a:pt x="215" y="2882"/>
                    <a:pt x="227" y="3215"/>
                  </a:cubicBezTo>
                  <a:cubicBezTo>
                    <a:pt x="239" y="3394"/>
                    <a:pt x="251" y="3525"/>
                    <a:pt x="251" y="3620"/>
                  </a:cubicBezTo>
                  <a:cubicBezTo>
                    <a:pt x="251" y="3715"/>
                    <a:pt x="251" y="3775"/>
                    <a:pt x="251" y="3775"/>
                  </a:cubicBezTo>
                  <a:cubicBezTo>
                    <a:pt x="251" y="3775"/>
                    <a:pt x="251" y="3715"/>
                    <a:pt x="263" y="3620"/>
                  </a:cubicBezTo>
                  <a:cubicBezTo>
                    <a:pt x="274" y="3525"/>
                    <a:pt x="286" y="3394"/>
                    <a:pt x="286" y="3215"/>
                  </a:cubicBezTo>
                  <a:cubicBezTo>
                    <a:pt x="298" y="2870"/>
                    <a:pt x="286" y="2394"/>
                    <a:pt x="227" y="1882"/>
                  </a:cubicBezTo>
                  <a:cubicBezTo>
                    <a:pt x="179" y="1358"/>
                    <a:pt x="108" y="893"/>
                    <a:pt x="72" y="548"/>
                  </a:cubicBezTo>
                  <a:cubicBezTo>
                    <a:pt x="24" y="215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54"/>
            <p:cNvSpPr/>
            <p:nvPr/>
          </p:nvSpPr>
          <p:spPr>
            <a:xfrm>
              <a:off x="3440000" y="2468000"/>
              <a:ext cx="4800" cy="45250"/>
            </a:xfrm>
            <a:custGeom>
              <a:avLst/>
              <a:gdLst/>
              <a:ahLst/>
              <a:cxnLst/>
              <a:rect l="l" t="t" r="r" b="b"/>
              <a:pathLst>
                <a:path w="192" h="1810" extrusionOk="0">
                  <a:moveTo>
                    <a:pt x="1" y="0"/>
                  </a:moveTo>
                  <a:cubicBezTo>
                    <a:pt x="1" y="0"/>
                    <a:pt x="1" y="405"/>
                    <a:pt x="36" y="905"/>
                  </a:cubicBezTo>
                  <a:cubicBezTo>
                    <a:pt x="72" y="1405"/>
                    <a:pt x="132" y="1810"/>
                    <a:pt x="132" y="1810"/>
                  </a:cubicBezTo>
                  <a:cubicBezTo>
                    <a:pt x="132" y="1810"/>
                    <a:pt x="191" y="1405"/>
                    <a:pt x="155" y="905"/>
                  </a:cubicBezTo>
                  <a:cubicBezTo>
                    <a:pt x="120" y="393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54"/>
            <p:cNvSpPr/>
            <p:nvPr/>
          </p:nvSpPr>
          <p:spPr>
            <a:xfrm>
              <a:off x="3431375" y="2483175"/>
              <a:ext cx="5075" cy="26225"/>
            </a:xfrm>
            <a:custGeom>
              <a:avLst/>
              <a:gdLst/>
              <a:ahLst/>
              <a:cxnLst/>
              <a:rect l="l" t="t" r="r" b="b"/>
              <a:pathLst>
                <a:path w="203" h="1049" extrusionOk="0">
                  <a:moveTo>
                    <a:pt x="0" y="0"/>
                  </a:moveTo>
                  <a:cubicBezTo>
                    <a:pt x="0" y="1"/>
                    <a:pt x="0" y="239"/>
                    <a:pt x="36" y="524"/>
                  </a:cubicBezTo>
                  <a:cubicBezTo>
                    <a:pt x="84" y="810"/>
                    <a:pt x="167" y="1048"/>
                    <a:pt x="167" y="1048"/>
                  </a:cubicBezTo>
                  <a:cubicBezTo>
                    <a:pt x="167" y="1048"/>
                    <a:pt x="203" y="798"/>
                    <a:pt x="155" y="512"/>
                  </a:cubicBezTo>
                  <a:cubicBezTo>
                    <a:pt x="107" y="215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54"/>
            <p:cNvSpPr/>
            <p:nvPr/>
          </p:nvSpPr>
          <p:spPr>
            <a:xfrm>
              <a:off x="3426900" y="2484650"/>
              <a:ext cx="3600" cy="38725"/>
            </a:xfrm>
            <a:custGeom>
              <a:avLst/>
              <a:gdLst/>
              <a:ahLst/>
              <a:cxnLst/>
              <a:rect l="l" t="t" r="r" b="b"/>
              <a:pathLst>
                <a:path w="144" h="1549" extrusionOk="0">
                  <a:moveTo>
                    <a:pt x="72" y="1"/>
                  </a:moveTo>
                  <a:cubicBezTo>
                    <a:pt x="72" y="1"/>
                    <a:pt x="1" y="346"/>
                    <a:pt x="13" y="775"/>
                  </a:cubicBezTo>
                  <a:cubicBezTo>
                    <a:pt x="36" y="1215"/>
                    <a:pt x="120" y="1549"/>
                    <a:pt x="120" y="1549"/>
                  </a:cubicBezTo>
                  <a:cubicBezTo>
                    <a:pt x="120" y="1549"/>
                    <a:pt x="144" y="1203"/>
                    <a:pt x="132" y="775"/>
                  </a:cubicBezTo>
                  <a:cubicBezTo>
                    <a:pt x="120" y="346"/>
                    <a:pt x="72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54"/>
            <p:cNvSpPr/>
            <p:nvPr/>
          </p:nvSpPr>
          <p:spPr>
            <a:xfrm>
              <a:off x="3445950" y="2265000"/>
              <a:ext cx="48850" cy="81275"/>
            </a:xfrm>
            <a:custGeom>
              <a:avLst/>
              <a:gdLst/>
              <a:ahLst/>
              <a:cxnLst/>
              <a:rect l="l" t="t" r="r" b="b"/>
              <a:pathLst>
                <a:path w="1954" h="3251" extrusionOk="0">
                  <a:moveTo>
                    <a:pt x="1953" y="0"/>
                  </a:moveTo>
                  <a:cubicBezTo>
                    <a:pt x="1953" y="0"/>
                    <a:pt x="1870" y="203"/>
                    <a:pt x="1715" y="512"/>
                  </a:cubicBezTo>
                  <a:cubicBezTo>
                    <a:pt x="1572" y="822"/>
                    <a:pt x="1346" y="1238"/>
                    <a:pt x="1084" y="1691"/>
                  </a:cubicBezTo>
                  <a:cubicBezTo>
                    <a:pt x="810" y="2143"/>
                    <a:pt x="548" y="2536"/>
                    <a:pt x="346" y="2810"/>
                  </a:cubicBezTo>
                  <a:cubicBezTo>
                    <a:pt x="132" y="3084"/>
                    <a:pt x="1" y="3251"/>
                    <a:pt x="1" y="3251"/>
                  </a:cubicBezTo>
                  <a:cubicBezTo>
                    <a:pt x="1" y="3251"/>
                    <a:pt x="155" y="3108"/>
                    <a:pt x="382" y="2846"/>
                  </a:cubicBezTo>
                  <a:cubicBezTo>
                    <a:pt x="608" y="2584"/>
                    <a:pt x="906" y="2203"/>
                    <a:pt x="1179" y="1750"/>
                  </a:cubicBezTo>
                  <a:cubicBezTo>
                    <a:pt x="1453" y="1298"/>
                    <a:pt x="1644" y="857"/>
                    <a:pt x="1775" y="536"/>
                  </a:cubicBezTo>
                  <a:cubicBezTo>
                    <a:pt x="1894" y="215"/>
                    <a:pt x="1953" y="0"/>
                    <a:pt x="19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54"/>
            <p:cNvSpPr/>
            <p:nvPr/>
          </p:nvSpPr>
          <p:spPr>
            <a:xfrm>
              <a:off x="3465000" y="2278375"/>
              <a:ext cx="29200" cy="51825"/>
            </a:xfrm>
            <a:custGeom>
              <a:avLst/>
              <a:gdLst/>
              <a:ahLst/>
              <a:cxnLst/>
              <a:rect l="l" t="t" r="r" b="b"/>
              <a:pathLst>
                <a:path w="1168" h="2073" extrusionOk="0">
                  <a:moveTo>
                    <a:pt x="1167" y="1"/>
                  </a:moveTo>
                  <a:cubicBezTo>
                    <a:pt x="1167" y="1"/>
                    <a:pt x="1120" y="132"/>
                    <a:pt x="1025" y="322"/>
                  </a:cubicBezTo>
                  <a:cubicBezTo>
                    <a:pt x="941" y="525"/>
                    <a:pt x="810" y="787"/>
                    <a:pt x="644" y="1073"/>
                  </a:cubicBezTo>
                  <a:cubicBezTo>
                    <a:pt x="477" y="1358"/>
                    <a:pt x="322" y="1608"/>
                    <a:pt x="203" y="1787"/>
                  </a:cubicBezTo>
                  <a:cubicBezTo>
                    <a:pt x="72" y="1965"/>
                    <a:pt x="1" y="2073"/>
                    <a:pt x="1" y="2073"/>
                  </a:cubicBezTo>
                  <a:cubicBezTo>
                    <a:pt x="1" y="2073"/>
                    <a:pt x="96" y="1989"/>
                    <a:pt x="239" y="1823"/>
                  </a:cubicBezTo>
                  <a:cubicBezTo>
                    <a:pt x="394" y="1668"/>
                    <a:pt x="584" y="1418"/>
                    <a:pt x="751" y="1132"/>
                  </a:cubicBezTo>
                  <a:cubicBezTo>
                    <a:pt x="906" y="834"/>
                    <a:pt x="1025" y="561"/>
                    <a:pt x="1084" y="346"/>
                  </a:cubicBezTo>
                  <a:cubicBezTo>
                    <a:pt x="1144" y="132"/>
                    <a:pt x="1167" y="1"/>
                    <a:pt x="1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54"/>
            <p:cNvSpPr/>
            <p:nvPr/>
          </p:nvSpPr>
          <p:spPr>
            <a:xfrm>
              <a:off x="3478100" y="2295350"/>
              <a:ext cx="15800" cy="30100"/>
            </a:xfrm>
            <a:custGeom>
              <a:avLst/>
              <a:gdLst/>
              <a:ahLst/>
              <a:cxnLst/>
              <a:rect l="l" t="t" r="r" b="b"/>
              <a:pathLst>
                <a:path w="632" h="1204" extrusionOk="0">
                  <a:moveTo>
                    <a:pt x="632" y="1"/>
                  </a:moveTo>
                  <a:lnTo>
                    <a:pt x="632" y="1"/>
                  </a:lnTo>
                  <a:cubicBezTo>
                    <a:pt x="632" y="1"/>
                    <a:pt x="489" y="263"/>
                    <a:pt x="310" y="596"/>
                  </a:cubicBezTo>
                  <a:cubicBezTo>
                    <a:pt x="143" y="929"/>
                    <a:pt x="1" y="1203"/>
                    <a:pt x="1" y="1203"/>
                  </a:cubicBezTo>
                  <a:cubicBezTo>
                    <a:pt x="1" y="1203"/>
                    <a:pt x="60" y="1156"/>
                    <a:pt x="143" y="1048"/>
                  </a:cubicBezTo>
                  <a:cubicBezTo>
                    <a:pt x="227" y="953"/>
                    <a:pt x="322" y="822"/>
                    <a:pt x="417" y="644"/>
                  </a:cubicBezTo>
                  <a:cubicBezTo>
                    <a:pt x="501" y="477"/>
                    <a:pt x="560" y="310"/>
                    <a:pt x="596" y="191"/>
                  </a:cubicBezTo>
                  <a:cubicBezTo>
                    <a:pt x="632" y="72"/>
                    <a:pt x="632" y="1"/>
                    <a:pt x="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54"/>
            <p:cNvSpPr/>
            <p:nvPr/>
          </p:nvSpPr>
          <p:spPr>
            <a:xfrm>
              <a:off x="3488525" y="2302500"/>
              <a:ext cx="8650" cy="21150"/>
            </a:xfrm>
            <a:custGeom>
              <a:avLst/>
              <a:gdLst/>
              <a:ahLst/>
              <a:cxnLst/>
              <a:rect l="l" t="t" r="r" b="b"/>
              <a:pathLst>
                <a:path w="346" h="846" extrusionOk="0">
                  <a:moveTo>
                    <a:pt x="346" y="0"/>
                  </a:moveTo>
                  <a:cubicBezTo>
                    <a:pt x="346" y="0"/>
                    <a:pt x="250" y="191"/>
                    <a:pt x="155" y="417"/>
                  </a:cubicBezTo>
                  <a:cubicBezTo>
                    <a:pt x="60" y="643"/>
                    <a:pt x="0" y="846"/>
                    <a:pt x="0" y="846"/>
                  </a:cubicBezTo>
                  <a:cubicBezTo>
                    <a:pt x="0" y="846"/>
                    <a:pt x="36" y="810"/>
                    <a:pt x="96" y="750"/>
                  </a:cubicBezTo>
                  <a:cubicBezTo>
                    <a:pt x="143" y="679"/>
                    <a:pt x="215" y="584"/>
                    <a:pt x="262" y="465"/>
                  </a:cubicBezTo>
                  <a:cubicBezTo>
                    <a:pt x="310" y="334"/>
                    <a:pt x="334" y="227"/>
                    <a:pt x="346" y="131"/>
                  </a:cubicBezTo>
                  <a:cubicBezTo>
                    <a:pt x="346" y="48"/>
                    <a:pt x="346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54"/>
            <p:cNvSpPr/>
            <p:nvPr/>
          </p:nvSpPr>
          <p:spPr>
            <a:xfrm>
              <a:off x="3493875" y="2311125"/>
              <a:ext cx="6875" cy="16700"/>
            </a:xfrm>
            <a:custGeom>
              <a:avLst/>
              <a:gdLst/>
              <a:ahLst/>
              <a:cxnLst/>
              <a:rect l="l" t="t" r="r" b="b"/>
              <a:pathLst>
                <a:path w="275" h="668" extrusionOk="0">
                  <a:moveTo>
                    <a:pt x="263" y="1"/>
                  </a:moveTo>
                  <a:cubicBezTo>
                    <a:pt x="262" y="1"/>
                    <a:pt x="167" y="132"/>
                    <a:pt x="96" y="322"/>
                  </a:cubicBezTo>
                  <a:cubicBezTo>
                    <a:pt x="24" y="501"/>
                    <a:pt x="1" y="667"/>
                    <a:pt x="1" y="667"/>
                  </a:cubicBezTo>
                  <a:cubicBezTo>
                    <a:pt x="1" y="667"/>
                    <a:pt x="132" y="548"/>
                    <a:pt x="203" y="358"/>
                  </a:cubicBezTo>
                  <a:cubicBezTo>
                    <a:pt x="274" y="167"/>
                    <a:pt x="263" y="1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54"/>
            <p:cNvSpPr/>
            <p:nvPr/>
          </p:nvSpPr>
          <p:spPr>
            <a:xfrm>
              <a:off x="3518575" y="2143775"/>
              <a:ext cx="53900" cy="8425"/>
            </a:xfrm>
            <a:custGeom>
              <a:avLst/>
              <a:gdLst/>
              <a:ahLst/>
              <a:cxnLst/>
              <a:rect l="l" t="t" r="r" b="b"/>
              <a:pathLst>
                <a:path w="2156" h="337" extrusionOk="0">
                  <a:moveTo>
                    <a:pt x="1980" y="0"/>
                  </a:moveTo>
                  <a:cubicBezTo>
                    <a:pt x="1785" y="0"/>
                    <a:pt x="1447" y="10"/>
                    <a:pt x="1060" y="63"/>
                  </a:cubicBezTo>
                  <a:cubicBezTo>
                    <a:pt x="465" y="158"/>
                    <a:pt x="1" y="337"/>
                    <a:pt x="1" y="337"/>
                  </a:cubicBezTo>
                  <a:cubicBezTo>
                    <a:pt x="1" y="337"/>
                    <a:pt x="489" y="277"/>
                    <a:pt x="1084" y="182"/>
                  </a:cubicBezTo>
                  <a:cubicBezTo>
                    <a:pt x="1668" y="87"/>
                    <a:pt x="2156" y="3"/>
                    <a:pt x="2156" y="3"/>
                  </a:cubicBezTo>
                  <a:cubicBezTo>
                    <a:pt x="2156" y="3"/>
                    <a:pt x="2091" y="0"/>
                    <a:pt x="1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54"/>
            <p:cNvSpPr/>
            <p:nvPr/>
          </p:nvSpPr>
          <p:spPr>
            <a:xfrm>
              <a:off x="3532875" y="2151825"/>
              <a:ext cx="21450" cy="3125"/>
            </a:xfrm>
            <a:custGeom>
              <a:avLst/>
              <a:gdLst/>
              <a:ahLst/>
              <a:cxnLst/>
              <a:rect l="l" t="t" r="r" b="b"/>
              <a:pathLst>
                <a:path w="858" h="125" extrusionOk="0">
                  <a:moveTo>
                    <a:pt x="516" y="0"/>
                  </a:moveTo>
                  <a:cubicBezTo>
                    <a:pt x="484" y="0"/>
                    <a:pt x="451" y="1"/>
                    <a:pt x="417" y="3"/>
                  </a:cubicBezTo>
                  <a:cubicBezTo>
                    <a:pt x="191" y="27"/>
                    <a:pt x="0" y="98"/>
                    <a:pt x="0" y="98"/>
                  </a:cubicBezTo>
                  <a:cubicBezTo>
                    <a:pt x="0" y="98"/>
                    <a:pt x="140" y="124"/>
                    <a:pt x="330" y="124"/>
                  </a:cubicBezTo>
                  <a:cubicBezTo>
                    <a:pt x="362" y="124"/>
                    <a:pt x="395" y="124"/>
                    <a:pt x="429" y="122"/>
                  </a:cubicBezTo>
                  <a:cubicBezTo>
                    <a:pt x="667" y="98"/>
                    <a:pt x="858" y="27"/>
                    <a:pt x="858" y="27"/>
                  </a:cubicBezTo>
                  <a:cubicBezTo>
                    <a:pt x="858" y="27"/>
                    <a:pt x="709" y="0"/>
                    <a:pt x="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54"/>
            <p:cNvSpPr/>
            <p:nvPr/>
          </p:nvSpPr>
          <p:spPr>
            <a:xfrm>
              <a:off x="3539125" y="2156575"/>
              <a:ext cx="10450" cy="3075"/>
            </a:xfrm>
            <a:custGeom>
              <a:avLst/>
              <a:gdLst/>
              <a:ahLst/>
              <a:cxnLst/>
              <a:rect l="l" t="t" r="r" b="b"/>
              <a:pathLst>
                <a:path w="418" h="123" extrusionOk="0">
                  <a:moveTo>
                    <a:pt x="181" y="0"/>
                  </a:moveTo>
                  <a:cubicBezTo>
                    <a:pt x="133" y="0"/>
                    <a:pt x="89" y="17"/>
                    <a:pt x="60" y="27"/>
                  </a:cubicBezTo>
                  <a:cubicBezTo>
                    <a:pt x="24" y="51"/>
                    <a:pt x="0" y="63"/>
                    <a:pt x="0" y="63"/>
                  </a:cubicBezTo>
                  <a:cubicBezTo>
                    <a:pt x="0" y="63"/>
                    <a:pt x="96" y="110"/>
                    <a:pt x="203" y="122"/>
                  </a:cubicBezTo>
                  <a:cubicBezTo>
                    <a:pt x="310" y="122"/>
                    <a:pt x="417" y="87"/>
                    <a:pt x="417" y="87"/>
                  </a:cubicBezTo>
                  <a:cubicBezTo>
                    <a:pt x="417" y="87"/>
                    <a:pt x="393" y="75"/>
                    <a:pt x="358" y="51"/>
                  </a:cubicBezTo>
                  <a:cubicBezTo>
                    <a:pt x="322" y="27"/>
                    <a:pt x="274" y="3"/>
                    <a:pt x="215" y="3"/>
                  </a:cubicBezTo>
                  <a:cubicBezTo>
                    <a:pt x="203" y="1"/>
                    <a:pt x="192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54"/>
            <p:cNvSpPr/>
            <p:nvPr/>
          </p:nvSpPr>
          <p:spPr>
            <a:xfrm>
              <a:off x="3541500" y="2162900"/>
              <a:ext cx="12825" cy="3000"/>
            </a:xfrm>
            <a:custGeom>
              <a:avLst/>
              <a:gdLst/>
              <a:ahLst/>
              <a:cxnLst/>
              <a:rect l="l" t="t" r="r" b="b"/>
              <a:pathLst>
                <a:path w="513" h="120" extrusionOk="0">
                  <a:moveTo>
                    <a:pt x="251" y="0"/>
                  </a:moveTo>
                  <a:cubicBezTo>
                    <a:pt x="120" y="0"/>
                    <a:pt x="1" y="60"/>
                    <a:pt x="1" y="60"/>
                  </a:cubicBezTo>
                  <a:cubicBezTo>
                    <a:pt x="1" y="60"/>
                    <a:pt x="120" y="119"/>
                    <a:pt x="251" y="119"/>
                  </a:cubicBezTo>
                  <a:cubicBezTo>
                    <a:pt x="393" y="119"/>
                    <a:pt x="513" y="60"/>
                    <a:pt x="513" y="60"/>
                  </a:cubicBezTo>
                  <a:cubicBezTo>
                    <a:pt x="513" y="60"/>
                    <a:pt x="393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54"/>
            <p:cNvSpPr/>
            <p:nvPr/>
          </p:nvSpPr>
          <p:spPr>
            <a:xfrm>
              <a:off x="3532875" y="2242250"/>
              <a:ext cx="25625" cy="3425"/>
            </a:xfrm>
            <a:custGeom>
              <a:avLst/>
              <a:gdLst/>
              <a:ahLst/>
              <a:cxnLst/>
              <a:rect l="l" t="t" r="r" b="b"/>
              <a:pathLst>
                <a:path w="1025" h="137" extrusionOk="0">
                  <a:moveTo>
                    <a:pt x="394" y="0"/>
                  </a:moveTo>
                  <a:cubicBezTo>
                    <a:pt x="166" y="0"/>
                    <a:pt x="0" y="53"/>
                    <a:pt x="0" y="53"/>
                  </a:cubicBezTo>
                  <a:cubicBezTo>
                    <a:pt x="0" y="53"/>
                    <a:pt x="227" y="89"/>
                    <a:pt x="512" y="112"/>
                  </a:cubicBezTo>
                  <a:cubicBezTo>
                    <a:pt x="786" y="136"/>
                    <a:pt x="1024" y="136"/>
                    <a:pt x="1024" y="136"/>
                  </a:cubicBezTo>
                  <a:cubicBezTo>
                    <a:pt x="1024" y="136"/>
                    <a:pt x="810" y="17"/>
                    <a:pt x="512" y="5"/>
                  </a:cubicBezTo>
                  <a:cubicBezTo>
                    <a:pt x="471" y="2"/>
                    <a:pt x="432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54"/>
            <p:cNvSpPr/>
            <p:nvPr/>
          </p:nvSpPr>
          <p:spPr>
            <a:xfrm>
              <a:off x="3540025" y="2248450"/>
              <a:ext cx="14300" cy="3050"/>
            </a:xfrm>
            <a:custGeom>
              <a:avLst/>
              <a:gdLst/>
              <a:ahLst/>
              <a:cxnLst/>
              <a:rect l="l" t="t" r="r" b="b"/>
              <a:pathLst>
                <a:path w="572" h="122" extrusionOk="0">
                  <a:moveTo>
                    <a:pt x="197" y="1"/>
                  </a:moveTo>
                  <a:cubicBezTo>
                    <a:pt x="84" y="1"/>
                    <a:pt x="0" y="31"/>
                    <a:pt x="0" y="31"/>
                  </a:cubicBezTo>
                  <a:cubicBezTo>
                    <a:pt x="0" y="31"/>
                    <a:pt x="119" y="103"/>
                    <a:pt x="274" y="114"/>
                  </a:cubicBezTo>
                  <a:cubicBezTo>
                    <a:pt x="307" y="119"/>
                    <a:pt x="339" y="121"/>
                    <a:pt x="369" y="121"/>
                  </a:cubicBezTo>
                  <a:cubicBezTo>
                    <a:pt x="488" y="121"/>
                    <a:pt x="572" y="91"/>
                    <a:pt x="572" y="91"/>
                  </a:cubicBezTo>
                  <a:cubicBezTo>
                    <a:pt x="572" y="91"/>
                    <a:pt x="452" y="19"/>
                    <a:pt x="286" y="7"/>
                  </a:cubicBezTo>
                  <a:cubicBezTo>
                    <a:pt x="255" y="3"/>
                    <a:pt x="225" y="1"/>
                    <a:pt x="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54"/>
            <p:cNvSpPr/>
            <p:nvPr/>
          </p:nvSpPr>
          <p:spPr>
            <a:xfrm>
              <a:off x="3540025" y="2255850"/>
              <a:ext cx="11925" cy="3250"/>
            </a:xfrm>
            <a:custGeom>
              <a:avLst/>
              <a:gdLst/>
              <a:ahLst/>
              <a:cxnLst/>
              <a:rect l="l" t="t" r="r" b="b"/>
              <a:pathLst>
                <a:path w="477" h="130" extrusionOk="0">
                  <a:moveTo>
                    <a:pt x="156" y="1"/>
                  </a:moveTo>
                  <a:cubicBezTo>
                    <a:pt x="67" y="1"/>
                    <a:pt x="0" y="21"/>
                    <a:pt x="0" y="21"/>
                  </a:cubicBezTo>
                  <a:cubicBezTo>
                    <a:pt x="0" y="21"/>
                    <a:pt x="95" y="92"/>
                    <a:pt x="226" y="116"/>
                  </a:cubicBezTo>
                  <a:cubicBezTo>
                    <a:pt x="262" y="126"/>
                    <a:pt x="297" y="129"/>
                    <a:pt x="329" y="129"/>
                  </a:cubicBezTo>
                  <a:cubicBezTo>
                    <a:pt x="413" y="129"/>
                    <a:pt x="476" y="104"/>
                    <a:pt x="476" y="104"/>
                  </a:cubicBezTo>
                  <a:cubicBezTo>
                    <a:pt x="476" y="104"/>
                    <a:pt x="381" y="33"/>
                    <a:pt x="250" y="9"/>
                  </a:cubicBezTo>
                  <a:cubicBezTo>
                    <a:pt x="217" y="3"/>
                    <a:pt x="185" y="1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54"/>
            <p:cNvSpPr/>
            <p:nvPr/>
          </p:nvSpPr>
          <p:spPr>
            <a:xfrm>
              <a:off x="3539125" y="2281075"/>
              <a:ext cx="22350" cy="6275"/>
            </a:xfrm>
            <a:custGeom>
              <a:avLst/>
              <a:gdLst/>
              <a:ahLst/>
              <a:cxnLst/>
              <a:rect l="l" t="t" r="r" b="b"/>
              <a:pathLst>
                <a:path w="894" h="251" extrusionOk="0">
                  <a:moveTo>
                    <a:pt x="0" y="0"/>
                  </a:moveTo>
                  <a:cubicBezTo>
                    <a:pt x="0" y="0"/>
                    <a:pt x="179" y="107"/>
                    <a:pt x="429" y="179"/>
                  </a:cubicBezTo>
                  <a:cubicBezTo>
                    <a:pt x="679" y="250"/>
                    <a:pt x="893" y="250"/>
                    <a:pt x="893" y="250"/>
                  </a:cubicBezTo>
                  <a:cubicBezTo>
                    <a:pt x="893" y="250"/>
                    <a:pt x="703" y="143"/>
                    <a:pt x="465" y="72"/>
                  </a:cubicBezTo>
                  <a:cubicBezTo>
                    <a:pt x="215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54"/>
            <p:cNvSpPr/>
            <p:nvPr/>
          </p:nvSpPr>
          <p:spPr>
            <a:xfrm>
              <a:off x="3543300" y="2288075"/>
              <a:ext cx="7750" cy="3400"/>
            </a:xfrm>
            <a:custGeom>
              <a:avLst/>
              <a:gdLst/>
              <a:ahLst/>
              <a:cxnLst/>
              <a:rect l="l" t="t" r="r" b="b"/>
              <a:pathLst>
                <a:path w="310" h="136" extrusionOk="0">
                  <a:moveTo>
                    <a:pt x="137" y="1"/>
                  </a:moveTo>
                  <a:cubicBezTo>
                    <a:pt x="104" y="1"/>
                    <a:pt x="73" y="9"/>
                    <a:pt x="48" y="18"/>
                  </a:cubicBezTo>
                  <a:cubicBezTo>
                    <a:pt x="12" y="18"/>
                    <a:pt x="0" y="30"/>
                    <a:pt x="0" y="30"/>
                  </a:cubicBezTo>
                  <a:cubicBezTo>
                    <a:pt x="0" y="30"/>
                    <a:pt x="60" y="101"/>
                    <a:pt x="143" y="125"/>
                  </a:cubicBezTo>
                  <a:cubicBezTo>
                    <a:pt x="171" y="133"/>
                    <a:pt x="198" y="135"/>
                    <a:pt x="223" y="135"/>
                  </a:cubicBezTo>
                  <a:cubicBezTo>
                    <a:pt x="273" y="135"/>
                    <a:pt x="310" y="125"/>
                    <a:pt x="310" y="125"/>
                  </a:cubicBezTo>
                  <a:cubicBezTo>
                    <a:pt x="310" y="125"/>
                    <a:pt x="298" y="101"/>
                    <a:pt x="286" y="77"/>
                  </a:cubicBezTo>
                  <a:cubicBezTo>
                    <a:pt x="262" y="53"/>
                    <a:pt x="226" y="18"/>
                    <a:pt x="179" y="6"/>
                  </a:cubicBezTo>
                  <a:cubicBezTo>
                    <a:pt x="165" y="2"/>
                    <a:pt x="151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54"/>
            <p:cNvSpPr/>
            <p:nvPr/>
          </p:nvSpPr>
          <p:spPr>
            <a:xfrm>
              <a:off x="3546275" y="2293075"/>
              <a:ext cx="9550" cy="3950"/>
            </a:xfrm>
            <a:custGeom>
              <a:avLst/>
              <a:gdLst/>
              <a:ahLst/>
              <a:cxnLst/>
              <a:rect l="l" t="t" r="r" b="b"/>
              <a:pathLst>
                <a:path w="382" h="158" extrusionOk="0">
                  <a:moveTo>
                    <a:pt x="85" y="0"/>
                  </a:moveTo>
                  <a:cubicBezTo>
                    <a:pt x="35" y="0"/>
                    <a:pt x="0" y="8"/>
                    <a:pt x="0" y="8"/>
                  </a:cubicBezTo>
                  <a:cubicBezTo>
                    <a:pt x="0" y="8"/>
                    <a:pt x="60" y="92"/>
                    <a:pt x="167" y="127"/>
                  </a:cubicBezTo>
                  <a:cubicBezTo>
                    <a:pt x="220" y="151"/>
                    <a:pt x="274" y="157"/>
                    <a:pt x="314" y="157"/>
                  </a:cubicBezTo>
                  <a:cubicBezTo>
                    <a:pt x="354" y="157"/>
                    <a:pt x="381" y="151"/>
                    <a:pt x="381" y="151"/>
                  </a:cubicBezTo>
                  <a:cubicBezTo>
                    <a:pt x="381" y="151"/>
                    <a:pt x="322" y="68"/>
                    <a:pt x="214" y="20"/>
                  </a:cubicBezTo>
                  <a:cubicBezTo>
                    <a:pt x="168" y="5"/>
                    <a:pt x="123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54"/>
            <p:cNvSpPr/>
            <p:nvPr/>
          </p:nvSpPr>
          <p:spPr>
            <a:xfrm>
              <a:off x="3605200" y="1574425"/>
              <a:ext cx="139625" cy="104800"/>
            </a:xfrm>
            <a:custGeom>
              <a:avLst/>
              <a:gdLst/>
              <a:ahLst/>
              <a:cxnLst/>
              <a:rect l="l" t="t" r="r" b="b"/>
              <a:pathLst>
                <a:path w="5585" h="4192" extrusionOk="0">
                  <a:moveTo>
                    <a:pt x="5287" y="1"/>
                  </a:moveTo>
                  <a:cubicBezTo>
                    <a:pt x="5096" y="1"/>
                    <a:pt x="4823" y="1"/>
                    <a:pt x="4477" y="25"/>
                  </a:cubicBezTo>
                  <a:cubicBezTo>
                    <a:pt x="4144" y="48"/>
                    <a:pt x="3727" y="96"/>
                    <a:pt x="3287" y="239"/>
                  </a:cubicBezTo>
                  <a:cubicBezTo>
                    <a:pt x="2858" y="382"/>
                    <a:pt x="2382" y="620"/>
                    <a:pt x="2001" y="1025"/>
                  </a:cubicBezTo>
                  <a:cubicBezTo>
                    <a:pt x="1822" y="1227"/>
                    <a:pt x="1679" y="1465"/>
                    <a:pt x="1572" y="1691"/>
                  </a:cubicBezTo>
                  <a:cubicBezTo>
                    <a:pt x="1453" y="1906"/>
                    <a:pt x="1358" y="2120"/>
                    <a:pt x="1263" y="2322"/>
                  </a:cubicBezTo>
                  <a:cubicBezTo>
                    <a:pt x="1072" y="2703"/>
                    <a:pt x="846" y="3037"/>
                    <a:pt x="655" y="3311"/>
                  </a:cubicBezTo>
                  <a:cubicBezTo>
                    <a:pt x="453" y="3584"/>
                    <a:pt x="286" y="3811"/>
                    <a:pt x="179" y="3965"/>
                  </a:cubicBezTo>
                  <a:cubicBezTo>
                    <a:pt x="60" y="4108"/>
                    <a:pt x="1" y="4192"/>
                    <a:pt x="1" y="4192"/>
                  </a:cubicBezTo>
                  <a:cubicBezTo>
                    <a:pt x="1" y="4192"/>
                    <a:pt x="72" y="4120"/>
                    <a:pt x="215" y="3989"/>
                  </a:cubicBezTo>
                  <a:cubicBezTo>
                    <a:pt x="346" y="3858"/>
                    <a:pt x="548" y="3668"/>
                    <a:pt x="774" y="3406"/>
                  </a:cubicBezTo>
                  <a:cubicBezTo>
                    <a:pt x="1001" y="3156"/>
                    <a:pt x="1263" y="2834"/>
                    <a:pt x="1489" y="2441"/>
                  </a:cubicBezTo>
                  <a:cubicBezTo>
                    <a:pt x="1727" y="2049"/>
                    <a:pt x="1906" y="1596"/>
                    <a:pt x="2239" y="1239"/>
                  </a:cubicBezTo>
                  <a:cubicBezTo>
                    <a:pt x="2560" y="882"/>
                    <a:pt x="2977" y="644"/>
                    <a:pt x="3382" y="477"/>
                  </a:cubicBezTo>
                  <a:cubicBezTo>
                    <a:pt x="3775" y="322"/>
                    <a:pt x="4168" y="239"/>
                    <a:pt x="4501" y="179"/>
                  </a:cubicBezTo>
                  <a:cubicBezTo>
                    <a:pt x="4834" y="120"/>
                    <a:pt x="5108" y="84"/>
                    <a:pt x="5287" y="48"/>
                  </a:cubicBezTo>
                  <a:cubicBezTo>
                    <a:pt x="5477" y="25"/>
                    <a:pt x="5585" y="13"/>
                    <a:pt x="5585" y="13"/>
                  </a:cubicBezTo>
                  <a:cubicBezTo>
                    <a:pt x="5585" y="13"/>
                    <a:pt x="5477" y="13"/>
                    <a:pt x="5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54"/>
            <p:cNvSpPr/>
            <p:nvPr/>
          </p:nvSpPr>
          <p:spPr>
            <a:xfrm>
              <a:off x="3632875" y="1563675"/>
              <a:ext cx="75350" cy="27150"/>
            </a:xfrm>
            <a:custGeom>
              <a:avLst/>
              <a:gdLst/>
              <a:ahLst/>
              <a:cxnLst/>
              <a:rect l="l" t="t" r="r" b="b"/>
              <a:pathLst>
                <a:path w="3014" h="1086" extrusionOk="0">
                  <a:moveTo>
                    <a:pt x="2444" y="0"/>
                  </a:moveTo>
                  <a:cubicBezTo>
                    <a:pt x="2146" y="0"/>
                    <a:pt x="1768" y="52"/>
                    <a:pt x="1370" y="181"/>
                  </a:cubicBezTo>
                  <a:cubicBezTo>
                    <a:pt x="929" y="335"/>
                    <a:pt x="584" y="562"/>
                    <a:pt x="346" y="752"/>
                  </a:cubicBezTo>
                  <a:cubicBezTo>
                    <a:pt x="227" y="847"/>
                    <a:pt x="144" y="931"/>
                    <a:pt x="84" y="990"/>
                  </a:cubicBezTo>
                  <a:cubicBezTo>
                    <a:pt x="25" y="1062"/>
                    <a:pt x="1" y="1086"/>
                    <a:pt x="1" y="1086"/>
                  </a:cubicBezTo>
                  <a:cubicBezTo>
                    <a:pt x="1" y="1086"/>
                    <a:pt x="37" y="1074"/>
                    <a:pt x="108" y="1038"/>
                  </a:cubicBezTo>
                  <a:cubicBezTo>
                    <a:pt x="191" y="1002"/>
                    <a:pt x="298" y="943"/>
                    <a:pt x="429" y="883"/>
                  </a:cubicBezTo>
                  <a:cubicBezTo>
                    <a:pt x="691" y="764"/>
                    <a:pt x="1060" y="621"/>
                    <a:pt x="1477" y="478"/>
                  </a:cubicBezTo>
                  <a:cubicBezTo>
                    <a:pt x="1882" y="335"/>
                    <a:pt x="2263" y="228"/>
                    <a:pt x="2549" y="157"/>
                  </a:cubicBezTo>
                  <a:cubicBezTo>
                    <a:pt x="2692" y="121"/>
                    <a:pt x="2811" y="97"/>
                    <a:pt x="2882" y="74"/>
                  </a:cubicBezTo>
                  <a:cubicBezTo>
                    <a:pt x="2965" y="62"/>
                    <a:pt x="3013" y="50"/>
                    <a:pt x="3013" y="50"/>
                  </a:cubicBezTo>
                  <a:cubicBezTo>
                    <a:pt x="3013" y="50"/>
                    <a:pt x="2965" y="38"/>
                    <a:pt x="2882" y="26"/>
                  </a:cubicBezTo>
                  <a:cubicBezTo>
                    <a:pt x="2799" y="14"/>
                    <a:pt x="2680" y="2"/>
                    <a:pt x="2537" y="2"/>
                  </a:cubicBezTo>
                  <a:cubicBezTo>
                    <a:pt x="2507" y="1"/>
                    <a:pt x="2476" y="0"/>
                    <a:pt x="2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54"/>
            <p:cNvSpPr/>
            <p:nvPr/>
          </p:nvSpPr>
          <p:spPr>
            <a:xfrm>
              <a:off x="3634975" y="1556225"/>
              <a:ext cx="46450" cy="9950"/>
            </a:xfrm>
            <a:custGeom>
              <a:avLst/>
              <a:gdLst/>
              <a:ahLst/>
              <a:cxnLst/>
              <a:rect l="l" t="t" r="r" b="b"/>
              <a:pathLst>
                <a:path w="1858" h="398" extrusionOk="0">
                  <a:moveTo>
                    <a:pt x="1454" y="1"/>
                  </a:moveTo>
                  <a:cubicBezTo>
                    <a:pt x="1293" y="1"/>
                    <a:pt x="1098" y="12"/>
                    <a:pt x="893" y="50"/>
                  </a:cubicBezTo>
                  <a:cubicBezTo>
                    <a:pt x="381" y="145"/>
                    <a:pt x="0" y="372"/>
                    <a:pt x="0" y="372"/>
                  </a:cubicBezTo>
                  <a:cubicBezTo>
                    <a:pt x="0" y="372"/>
                    <a:pt x="159" y="397"/>
                    <a:pt x="396" y="397"/>
                  </a:cubicBezTo>
                  <a:cubicBezTo>
                    <a:pt x="554" y="397"/>
                    <a:pt x="748" y="386"/>
                    <a:pt x="953" y="348"/>
                  </a:cubicBezTo>
                  <a:cubicBezTo>
                    <a:pt x="1465" y="252"/>
                    <a:pt x="1858" y="26"/>
                    <a:pt x="1858" y="26"/>
                  </a:cubicBezTo>
                  <a:cubicBezTo>
                    <a:pt x="1858" y="26"/>
                    <a:pt x="1695" y="1"/>
                    <a:pt x="1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54"/>
            <p:cNvSpPr/>
            <p:nvPr/>
          </p:nvSpPr>
          <p:spPr>
            <a:xfrm>
              <a:off x="2971800" y="1453275"/>
              <a:ext cx="32450" cy="304250"/>
            </a:xfrm>
            <a:custGeom>
              <a:avLst/>
              <a:gdLst/>
              <a:ahLst/>
              <a:cxnLst/>
              <a:rect l="l" t="t" r="r" b="b"/>
              <a:pathLst>
                <a:path w="1298" h="12170" extrusionOk="0">
                  <a:moveTo>
                    <a:pt x="452" y="1"/>
                  </a:moveTo>
                  <a:lnTo>
                    <a:pt x="452" y="1"/>
                  </a:lnTo>
                  <a:cubicBezTo>
                    <a:pt x="452" y="1"/>
                    <a:pt x="429" y="37"/>
                    <a:pt x="393" y="108"/>
                  </a:cubicBezTo>
                  <a:cubicBezTo>
                    <a:pt x="357" y="191"/>
                    <a:pt x="310" y="299"/>
                    <a:pt x="262" y="453"/>
                  </a:cubicBezTo>
                  <a:cubicBezTo>
                    <a:pt x="155" y="751"/>
                    <a:pt x="48" y="1203"/>
                    <a:pt x="24" y="1775"/>
                  </a:cubicBezTo>
                  <a:cubicBezTo>
                    <a:pt x="0" y="2346"/>
                    <a:pt x="60" y="3025"/>
                    <a:pt x="202" y="3763"/>
                  </a:cubicBezTo>
                  <a:cubicBezTo>
                    <a:pt x="345" y="4490"/>
                    <a:pt x="572" y="5287"/>
                    <a:pt x="750" y="6109"/>
                  </a:cubicBezTo>
                  <a:cubicBezTo>
                    <a:pt x="929" y="6942"/>
                    <a:pt x="1000" y="7752"/>
                    <a:pt x="929" y="8466"/>
                  </a:cubicBezTo>
                  <a:cubicBezTo>
                    <a:pt x="845" y="9192"/>
                    <a:pt x="655" y="9835"/>
                    <a:pt x="512" y="10383"/>
                  </a:cubicBezTo>
                  <a:cubicBezTo>
                    <a:pt x="369" y="10931"/>
                    <a:pt x="274" y="11371"/>
                    <a:pt x="226" y="11681"/>
                  </a:cubicBezTo>
                  <a:cubicBezTo>
                    <a:pt x="202" y="11848"/>
                    <a:pt x="191" y="11967"/>
                    <a:pt x="179" y="12050"/>
                  </a:cubicBezTo>
                  <a:cubicBezTo>
                    <a:pt x="167" y="12133"/>
                    <a:pt x="167" y="12169"/>
                    <a:pt x="167" y="12169"/>
                  </a:cubicBezTo>
                  <a:cubicBezTo>
                    <a:pt x="167" y="12169"/>
                    <a:pt x="179" y="12133"/>
                    <a:pt x="191" y="12050"/>
                  </a:cubicBezTo>
                  <a:cubicBezTo>
                    <a:pt x="202" y="11967"/>
                    <a:pt x="238" y="11848"/>
                    <a:pt x="274" y="11693"/>
                  </a:cubicBezTo>
                  <a:cubicBezTo>
                    <a:pt x="345" y="11395"/>
                    <a:pt x="488" y="10955"/>
                    <a:pt x="667" y="10431"/>
                  </a:cubicBezTo>
                  <a:cubicBezTo>
                    <a:pt x="833" y="9895"/>
                    <a:pt x="1072" y="9252"/>
                    <a:pt x="1179" y="8502"/>
                  </a:cubicBezTo>
                  <a:cubicBezTo>
                    <a:pt x="1298" y="7752"/>
                    <a:pt x="1226" y="6895"/>
                    <a:pt x="1048" y="6049"/>
                  </a:cubicBezTo>
                  <a:cubicBezTo>
                    <a:pt x="869" y="5204"/>
                    <a:pt x="631" y="4418"/>
                    <a:pt x="452" y="3704"/>
                  </a:cubicBezTo>
                  <a:cubicBezTo>
                    <a:pt x="286" y="2989"/>
                    <a:pt x="191" y="2335"/>
                    <a:pt x="179" y="1775"/>
                  </a:cubicBezTo>
                  <a:cubicBezTo>
                    <a:pt x="167" y="1215"/>
                    <a:pt x="226" y="763"/>
                    <a:pt x="310" y="465"/>
                  </a:cubicBezTo>
                  <a:cubicBezTo>
                    <a:pt x="345" y="310"/>
                    <a:pt x="381" y="191"/>
                    <a:pt x="405" y="120"/>
                  </a:cubicBezTo>
                  <a:cubicBezTo>
                    <a:pt x="441" y="37"/>
                    <a:pt x="452" y="1"/>
                    <a:pt x="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54"/>
            <p:cNvSpPr/>
            <p:nvPr/>
          </p:nvSpPr>
          <p:spPr>
            <a:xfrm>
              <a:off x="2969700" y="1173200"/>
              <a:ext cx="115825" cy="281600"/>
            </a:xfrm>
            <a:custGeom>
              <a:avLst/>
              <a:gdLst/>
              <a:ahLst/>
              <a:cxnLst/>
              <a:rect l="l" t="t" r="r" b="b"/>
              <a:pathLst>
                <a:path w="4633" h="11264" extrusionOk="0">
                  <a:moveTo>
                    <a:pt x="4632" y="0"/>
                  </a:moveTo>
                  <a:lnTo>
                    <a:pt x="4632" y="0"/>
                  </a:lnTo>
                  <a:cubicBezTo>
                    <a:pt x="4632" y="0"/>
                    <a:pt x="4596" y="12"/>
                    <a:pt x="4513" y="36"/>
                  </a:cubicBezTo>
                  <a:cubicBezTo>
                    <a:pt x="4430" y="60"/>
                    <a:pt x="4311" y="107"/>
                    <a:pt x="4156" y="167"/>
                  </a:cubicBezTo>
                  <a:cubicBezTo>
                    <a:pt x="3858" y="286"/>
                    <a:pt x="3430" y="512"/>
                    <a:pt x="2977" y="905"/>
                  </a:cubicBezTo>
                  <a:cubicBezTo>
                    <a:pt x="2537" y="1298"/>
                    <a:pt x="2084" y="1858"/>
                    <a:pt x="1799" y="2608"/>
                  </a:cubicBezTo>
                  <a:cubicBezTo>
                    <a:pt x="1513" y="3358"/>
                    <a:pt x="1465" y="4227"/>
                    <a:pt x="1453" y="5120"/>
                  </a:cubicBezTo>
                  <a:cubicBezTo>
                    <a:pt x="1441" y="5560"/>
                    <a:pt x="1429" y="5989"/>
                    <a:pt x="1394" y="6394"/>
                  </a:cubicBezTo>
                  <a:cubicBezTo>
                    <a:pt x="1358" y="6810"/>
                    <a:pt x="1310" y="7203"/>
                    <a:pt x="1239" y="7584"/>
                  </a:cubicBezTo>
                  <a:cubicBezTo>
                    <a:pt x="1108" y="8334"/>
                    <a:pt x="929" y="8989"/>
                    <a:pt x="739" y="9537"/>
                  </a:cubicBezTo>
                  <a:cubicBezTo>
                    <a:pt x="548" y="10085"/>
                    <a:pt x="358" y="10513"/>
                    <a:pt x="227" y="10811"/>
                  </a:cubicBezTo>
                  <a:cubicBezTo>
                    <a:pt x="155" y="10954"/>
                    <a:pt x="96" y="11073"/>
                    <a:pt x="60" y="11144"/>
                  </a:cubicBezTo>
                  <a:cubicBezTo>
                    <a:pt x="24" y="11228"/>
                    <a:pt x="1" y="11263"/>
                    <a:pt x="1" y="11263"/>
                  </a:cubicBezTo>
                  <a:cubicBezTo>
                    <a:pt x="1" y="11263"/>
                    <a:pt x="24" y="11228"/>
                    <a:pt x="72" y="11156"/>
                  </a:cubicBezTo>
                  <a:cubicBezTo>
                    <a:pt x="120" y="11085"/>
                    <a:pt x="179" y="10978"/>
                    <a:pt x="263" y="10835"/>
                  </a:cubicBezTo>
                  <a:cubicBezTo>
                    <a:pt x="429" y="10549"/>
                    <a:pt x="656" y="10132"/>
                    <a:pt x="882" y="9597"/>
                  </a:cubicBezTo>
                  <a:cubicBezTo>
                    <a:pt x="1108" y="9061"/>
                    <a:pt x="1334" y="8394"/>
                    <a:pt x="1501" y="7632"/>
                  </a:cubicBezTo>
                  <a:cubicBezTo>
                    <a:pt x="1584" y="7251"/>
                    <a:pt x="1644" y="6846"/>
                    <a:pt x="1691" y="6429"/>
                  </a:cubicBezTo>
                  <a:cubicBezTo>
                    <a:pt x="1739" y="6001"/>
                    <a:pt x="1751" y="5560"/>
                    <a:pt x="1751" y="5120"/>
                  </a:cubicBezTo>
                  <a:cubicBezTo>
                    <a:pt x="1775" y="4239"/>
                    <a:pt x="1810" y="3405"/>
                    <a:pt x="2049" y="2691"/>
                  </a:cubicBezTo>
                  <a:cubicBezTo>
                    <a:pt x="2287" y="1988"/>
                    <a:pt x="2680" y="1417"/>
                    <a:pt x="3084" y="1012"/>
                  </a:cubicBezTo>
                  <a:cubicBezTo>
                    <a:pt x="3489" y="607"/>
                    <a:pt x="3894" y="357"/>
                    <a:pt x="4180" y="203"/>
                  </a:cubicBezTo>
                  <a:cubicBezTo>
                    <a:pt x="4323" y="131"/>
                    <a:pt x="4430" y="83"/>
                    <a:pt x="4513" y="48"/>
                  </a:cubicBezTo>
                  <a:cubicBezTo>
                    <a:pt x="4596" y="12"/>
                    <a:pt x="4632" y="0"/>
                    <a:pt x="4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54"/>
            <p:cNvSpPr/>
            <p:nvPr/>
          </p:nvSpPr>
          <p:spPr>
            <a:xfrm>
              <a:off x="3110500" y="1169025"/>
              <a:ext cx="172650" cy="92600"/>
            </a:xfrm>
            <a:custGeom>
              <a:avLst/>
              <a:gdLst/>
              <a:ahLst/>
              <a:cxnLst/>
              <a:rect l="l" t="t" r="r" b="b"/>
              <a:pathLst>
                <a:path w="6906" h="3704" extrusionOk="0">
                  <a:moveTo>
                    <a:pt x="0" y="0"/>
                  </a:moveTo>
                  <a:cubicBezTo>
                    <a:pt x="0" y="0"/>
                    <a:pt x="0" y="36"/>
                    <a:pt x="24" y="84"/>
                  </a:cubicBezTo>
                  <a:cubicBezTo>
                    <a:pt x="36" y="131"/>
                    <a:pt x="72" y="203"/>
                    <a:pt x="119" y="298"/>
                  </a:cubicBezTo>
                  <a:cubicBezTo>
                    <a:pt x="203" y="489"/>
                    <a:pt x="369" y="751"/>
                    <a:pt x="631" y="1012"/>
                  </a:cubicBezTo>
                  <a:cubicBezTo>
                    <a:pt x="905" y="1274"/>
                    <a:pt x="1262" y="1548"/>
                    <a:pt x="1715" y="1751"/>
                  </a:cubicBezTo>
                  <a:cubicBezTo>
                    <a:pt x="2167" y="1965"/>
                    <a:pt x="2691" y="2120"/>
                    <a:pt x="3239" y="2251"/>
                  </a:cubicBezTo>
                  <a:cubicBezTo>
                    <a:pt x="3787" y="2382"/>
                    <a:pt x="4298" y="2477"/>
                    <a:pt x="4763" y="2596"/>
                  </a:cubicBezTo>
                  <a:cubicBezTo>
                    <a:pt x="5227" y="2727"/>
                    <a:pt x="5632" y="2870"/>
                    <a:pt x="5953" y="3037"/>
                  </a:cubicBezTo>
                  <a:cubicBezTo>
                    <a:pt x="6275" y="3191"/>
                    <a:pt x="6513" y="3358"/>
                    <a:pt x="6668" y="3489"/>
                  </a:cubicBezTo>
                  <a:cubicBezTo>
                    <a:pt x="6751" y="3560"/>
                    <a:pt x="6811" y="3608"/>
                    <a:pt x="6846" y="3644"/>
                  </a:cubicBezTo>
                  <a:cubicBezTo>
                    <a:pt x="6882" y="3691"/>
                    <a:pt x="6906" y="3703"/>
                    <a:pt x="6906" y="3703"/>
                  </a:cubicBezTo>
                  <a:cubicBezTo>
                    <a:pt x="6906" y="3703"/>
                    <a:pt x="6882" y="3679"/>
                    <a:pt x="6858" y="3644"/>
                  </a:cubicBezTo>
                  <a:cubicBezTo>
                    <a:pt x="6823" y="3596"/>
                    <a:pt x="6775" y="3537"/>
                    <a:pt x="6704" y="3453"/>
                  </a:cubicBezTo>
                  <a:cubicBezTo>
                    <a:pt x="6561" y="3310"/>
                    <a:pt x="6334" y="3096"/>
                    <a:pt x="6025" y="2894"/>
                  </a:cubicBezTo>
                  <a:cubicBezTo>
                    <a:pt x="5715" y="2703"/>
                    <a:pt x="5311" y="2501"/>
                    <a:pt x="4834" y="2346"/>
                  </a:cubicBezTo>
                  <a:cubicBezTo>
                    <a:pt x="4370" y="2191"/>
                    <a:pt x="3846" y="2072"/>
                    <a:pt x="3310" y="1953"/>
                  </a:cubicBezTo>
                  <a:cubicBezTo>
                    <a:pt x="2763" y="1822"/>
                    <a:pt x="2263" y="1691"/>
                    <a:pt x="1822" y="1513"/>
                  </a:cubicBezTo>
                  <a:cubicBezTo>
                    <a:pt x="1381" y="1346"/>
                    <a:pt x="1012" y="1120"/>
                    <a:pt x="739" y="893"/>
                  </a:cubicBezTo>
                  <a:cubicBezTo>
                    <a:pt x="465" y="667"/>
                    <a:pt x="274" y="441"/>
                    <a:pt x="155" y="274"/>
                  </a:cubicBezTo>
                  <a:cubicBezTo>
                    <a:pt x="107" y="191"/>
                    <a:pt x="60" y="120"/>
                    <a:pt x="36" y="72"/>
                  </a:cubicBezTo>
                  <a:cubicBezTo>
                    <a:pt x="12" y="2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54"/>
            <p:cNvSpPr/>
            <p:nvPr/>
          </p:nvSpPr>
          <p:spPr>
            <a:xfrm>
              <a:off x="3062575" y="1089450"/>
              <a:ext cx="98550" cy="33175"/>
            </a:xfrm>
            <a:custGeom>
              <a:avLst/>
              <a:gdLst/>
              <a:ahLst/>
              <a:cxnLst/>
              <a:rect l="l" t="t" r="r" b="b"/>
              <a:pathLst>
                <a:path w="3942" h="1327" extrusionOk="0">
                  <a:moveTo>
                    <a:pt x="2186" y="0"/>
                  </a:moveTo>
                  <a:cubicBezTo>
                    <a:pt x="2046" y="0"/>
                    <a:pt x="1900" y="9"/>
                    <a:pt x="1751" y="28"/>
                  </a:cubicBezTo>
                  <a:cubicBezTo>
                    <a:pt x="1120" y="124"/>
                    <a:pt x="608" y="445"/>
                    <a:pt x="334" y="755"/>
                  </a:cubicBezTo>
                  <a:cubicBezTo>
                    <a:pt x="203" y="909"/>
                    <a:pt x="119" y="1052"/>
                    <a:pt x="72" y="1159"/>
                  </a:cubicBezTo>
                  <a:cubicBezTo>
                    <a:pt x="24" y="1267"/>
                    <a:pt x="0" y="1326"/>
                    <a:pt x="0" y="1326"/>
                  </a:cubicBezTo>
                  <a:cubicBezTo>
                    <a:pt x="0" y="1326"/>
                    <a:pt x="36" y="1267"/>
                    <a:pt x="108" y="1183"/>
                  </a:cubicBezTo>
                  <a:cubicBezTo>
                    <a:pt x="179" y="1100"/>
                    <a:pt x="286" y="981"/>
                    <a:pt x="441" y="874"/>
                  </a:cubicBezTo>
                  <a:cubicBezTo>
                    <a:pt x="739" y="636"/>
                    <a:pt x="1227" y="409"/>
                    <a:pt x="1798" y="338"/>
                  </a:cubicBezTo>
                  <a:cubicBezTo>
                    <a:pt x="2084" y="296"/>
                    <a:pt x="2361" y="284"/>
                    <a:pt x="2615" y="284"/>
                  </a:cubicBezTo>
                  <a:cubicBezTo>
                    <a:pt x="2870" y="284"/>
                    <a:pt x="3102" y="296"/>
                    <a:pt x="3298" y="302"/>
                  </a:cubicBezTo>
                  <a:cubicBezTo>
                    <a:pt x="3703" y="326"/>
                    <a:pt x="3941" y="338"/>
                    <a:pt x="3941" y="338"/>
                  </a:cubicBezTo>
                  <a:cubicBezTo>
                    <a:pt x="3941" y="338"/>
                    <a:pt x="3715" y="255"/>
                    <a:pt x="3322" y="159"/>
                  </a:cubicBezTo>
                  <a:cubicBezTo>
                    <a:pt x="3032" y="87"/>
                    <a:pt x="2637" y="0"/>
                    <a:pt x="2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54"/>
            <p:cNvSpPr/>
            <p:nvPr/>
          </p:nvSpPr>
          <p:spPr>
            <a:xfrm>
              <a:off x="3099775" y="1539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dk1"/>
            </a:solidFill>
            <a:ln w="387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54"/>
            <p:cNvSpPr/>
            <p:nvPr/>
          </p:nvSpPr>
          <p:spPr>
            <a:xfrm>
              <a:off x="2640200" y="1525025"/>
              <a:ext cx="264350" cy="275450"/>
            </a:xfrm>
            <a:custGeom>
              <a:avLst/>
              <a:gdLst/>
              <a:ahLst/>
              <a:cxnLst/>
              <a:rect l="l" t="t" r="r" b="b"/>
              <a:pathLst>
                <a:path w="10574" h="11018" extrusionOk="0">
                  <a:moveTo>
                    <a:pt x="10573" y="0"/>
                  </a:moveTo>
                  <a:cubicBezTo>
                    <a:pt x="10572" y="1"/>
                    <a:pt x="10513" y="37"/>
                    <a:pt x="10395" y="96"/>
                  </a:cubicBezTo>
                  <a:cubicBezTo>
                    <a:pt x="10335" y="119"/>
                    <a:pt x="10264" y="155"/>
                    <a:pt x="10180" y="215"/>
                  </a:cubicBezTo>
                  <a:cubicBezTo>
                    <a:pt x="10145" y="238"/>
                    <a:pt x="10097" y="262"/>
                    <a:pt x="10049" y="286"/>
                  </a:cubicBezTo>
                  <a:cubicBezTo>
                    <a:pt x="10002" y="322"/>
                    <a:pt x="9954" y="346"/>
                    <a:pt x="9895" y="381"/>
                  </a:cubicBezTo>
                  <a:cubicBezTo>
                    <a:pt x="9490" y="667"/>
                    <a:pt x="8942" y="1155"/>
                    <a:pt x="8430" y="1893"/>
                  </a:cubicBezTo>
                  <a:cubicBezTo>
                    <a:pt x="7918" y="2632"/>
                    <a:pt x="7466" y="3620"/>
                    <a:pt x="7120" y="4751"/>
                  </a:cubicBezTo>
                  <a:cubicBezTo>
                    <a:pt x="6751" y="5870"/>
                    <a:pt x="6466" y="7132"/>
                    <a:pt x="5989" y="8382"/>
                  </a:cubicBezTo>
                  <a:cubicBezTo>
                    <a:pt x="5739" y="9001"/>
                    <a:pt x="5442" y="9573"/>
                    <a:pt x="5001" y="10002"/>
                  </a:cubicBezTo>
                  <a:cubicBezTo>
                    <a:pt x="4572" y="10430"/>
                    <a:pt x="4013" y="10668"/>
                    <a:pt x="3453" y="10740"/>
                  </a:cubicBezTo>
                  <a:cubicBezTo>
                    <a:pt x="3319" y="10757"/>
                    <a:pt x="3186" y="10765"/>
                    <a:pt x="3054" y="10765"/>
                  </a:cubicBezTo>
                  <a:cubicBezTo>
                    <a:pt x="2636" y="10765"/>
                    <a:pt x="2235" y="10682"/>
                    <a:pt x="1882" y="10537"/>
                  </a:cubicBezTo>
                  <a:cubicBezTo>
                    <a:pt x="1655" y="10430"/>
                    <a:pt x="1441" y="10299"/>
                    <a:pt x="1263" y="10156"/>
                  </a:cubicBezTo>
                  <a:cubicBezTo>
                    <a:pt x="1072" y="10013"/>
                    <a:pt x="917" y="9847"/>
                    <a:pt x="774" y="9680"/>
                  </a:cubicBezTo>
                  <a:cubicBezTo>
                    <a:pt x="512" y="9347"/>
                    <a:pt x="334" y="8989"/>
                    <a:pt x="215" y="8656"/>
                  </a:cubicBezTo>
                  <a:cubicBezTo>
                    <a:pt x="108" y="8323"/>
                    <a:pt x="60" y="8025"/>
                    <a:pt x="48" y="7787"/>
                  </a:cubicBezTo>
                  <a:cubicBezTo>
                    <a:pt x="24" y="7537"/>
                    <a:pt x="36" y="7346"/>
                    <a:pt x="60" y="7215"/>
                  </a:cubicBezTo>
                  <a:cubicBezTo>
                    <a:pt x="72" y="7085"/>
                    <a:pt x="84" y="7014"/>
                    <a:pt x="84" y="7013"/>
                  </a:cubicBezTo>
                  <a:lnTo>
                    <a:pt x="84" y="7013"/>
                  </a:lnTo>
                  <a:cubicBezTo>
                    <a:pt x="84" y="7014"/>
                    <a:pt x="72" y="7085"/>
                    <a:pt x="36" y="7215"/>
                  </a:cubicBezTo>
                  <a:cubicBezTo>
                    <a:pt x="24" y="7335"/>
                    <a:pt x="0" y="7537"/>
                    <a:pt x="0" y="7787"/>
                  </a:cubicBezTo>
                  <a:cubicBezTo>
                    <a:pt x="0" y="8037"/>
                    <a:pt x="24" y="8347"/>
                    <a:pt x="131" y="8680"/>
                  </a:cubicBezTo>
                  <a:cubicBezTo>
                    <a:pt x="227" y="9025"/>
                    <a:pt x="393" y="9406"/>
                    <a:pt x="655" y="9775"/>
                  </a:cubicBezTo>
                  <a:cubicBezTo>
                    <a:pt x="798" y="9954"/>
                    <a:pt x="953" y="10144"/>
                    <a:pt x="1143" y="10299"/>
                  </a:cubicBezTo>
                  <a:cubicBezTo>
                    <a:pt x="1334" y="10466"/>
                    <a:pt x="1548" y="10609"/>
                    <a:pt x="1798" y="10728"/>
                  </a:cubicBezTo>
                  <a:cubicBezTo>
                    <a:pt x="2197" y="10913"/>
                    <a:pt x="2659" y="11018"/>
                    <a:pt x="3152" y="11018"/>
                  </a:cubicBezTo>
                  <a:cubicBezTo>
                    <a:pt x="3263" y="11018"/>
                    <a:pt x="3375" y="11013"/>
                    <a:pt x="3489" y="11002"/>
                  </a:cubicBezTo>
                  <a:cubicBezTo>
                    <a:pt x="4084" y="10942"/>
                    <a:pt x="4727" y="10680"/>
                    <a:pt x="5215" y="10216"/>
                  </a:cubicBezTo>
                  <a:cubicBezTo>
                    <a:pt x="5704" y="9751"/>
                    <a:pt x="6025" y="9132"/>
                    <a:pt x="6275" y="8489"/>
                  </a:cubicBezTo>
                  <a:cubicBezTo>
                    <a:pt x="6763" y="7204"/>
                    <a:pt x="7037" y="5941"/>
                    <a:pt x="7370" y="4822"/>
                  </a:cubicBezTo>
                  <a:cubicBezTo>
                    <a:pt x="7692" y="3703"/>
                    <a:pt x="8085" y="2727"/>
                    <a:pt x="8561" y="1977"/>
                  </a:cubicBezTo>
                  <a:cubicBezTo>
                    <a:pt x="9025" y="1239"/>
                    <a:pt x="9537" y="727"/>
                    <a:pt x="9930" y="429"/>
                  </a:cubicBezTo>
                  <a:cubicBezTo>
                    <a:pt x="9978" y="393"/>
                    <a:pt x="10026" y="357"/>
                    <a:pt x="10073" y="322"/>
                  </a:cubicBezTo>
                  <a:cubicBezTo>
                    <a:pt x="10109" y="286"/>
                    <a:pt x="10156" y="262"/>
                    <a:pt x="10192" y="238"/>
                  </a:cubicBezTo>
                  <a:cubicBezTo>
                    <a:pt x="10276" y="179"/>
                    <a:pt x="10347" y="131"/>
                    <a:pt x="10395" y="107"/>
                  </a:cubicBezTo>
                  <a:cubicBezTo>
                    <a:pt x="10513" y="37"/>
                    <a:pt x="10572" y="1"/>
                    <a:pt x="105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54"/>
            <p:cNvSpPr/>
            <p:nvPr/>
          </p:nvSpPr>
          <p:spPr>
            <a:xfrm>
              <a:off x="2606275" y="1722375"/>
              <a:ext cx="232175" cy="142025"/>
            </a:xfrm>
            <a:custGeom>
              <a:avLst/>
              <a:gdLst/>
              <a:ahLst/>
              <a:cxnLst/>
              <a:rect l="l" t="t" r="r" b="b"/>
              <a:pathLst>
                <a:path w="9287" h="5681" extrusionOk="0">
                  <a:moveTo>
                    <a:pt x="9287" y="0"/>
                  </a:moveTo>
                  <a:cubicBezTo>
                    <a:pt x="9287" y="0"/>
                    <a:pt x="9156" y="143"/>
                    <a:pt x="8918" y="405"/>
                  </a:cubicBezTo>
                  <a:cubicBezTo>
                    <a:pt x="8692" y="667"/>
                    <a:pt x="8358" y="1036"/>
                    <a:pt x="7942" y="1488"/>
                  </a:cubicBezTo>
                  <a:cubicBezTo>
                    <a:pt x="7513" y="1941"/>
                    <a:pt x="7001" y="2477"/>
                    <a:pt x="6406" y="3012"/>
                  </a:cubicBezTo>
                  <a:cubicBezTo>
                    <a:pt x="5798" y="3560"/>
                    <a:pt x="5096" y="4108"/>
                    <a:pt x="4286" y="4572"/>
                  </a:cubicBezTo>
                  <a:cubicBezTo>
                    <a:pt x="4072" y="4667"/>
                    <a:pt x="3882" y="4786"/>
                    <a:pt x="3667" y="4882"/>
                  </a:cubicBezTo>
                  <a:cubicBezTo>
                    <a:pt x="3572" y="4929"/>
                    <a:pt x="3465" y="4965"/>
                    <a:pt x="3370" y="5013"/>
                  </a:cubicBezTo>
                  <a:cubicBezTo>
                    <a:pt x="3262" y="5060"/>
                    <a:pt x="3155" y="5096"/>
                    <a:pt x="3060" y="5132"/>
                  </a:cubicBezTo>
                  <a:cubicBezTo>
                    <a:pt x="2655" y="5286"/>
                    <a:pt x="2239" y="5394"/>
                    <a:pt x="1858" y="5429"/>
                  </a:cubicBezTo>
                  <a:cubicBezTo>
                    <a:pt x="1826" y="5430"/>
                    <a:pt x="1794" y="5431"/>
                    <a:pt x="1762" y="5431"/>
                  </a:cubicBezTo>
                  <a:cubicBezTo>
                    <a:pt x="1405" y="5431"/>
                    <a:pt x="1071" y="5367"/>
                    <a:pt x="798" y="5203"/>
                  </a:cubicBezTo>
                  <a:cubicBezTo>
                    <a:pt x="512" y="5025"/>
                    <a:pt x="286" y="4763"/>
                    <a:pt x="203" y="4489"/>
                  </a:cubicBezTo>
                  <a:cubicBezTo>
                    <a:pt x="107" y="4215"/>
                    <a:pt x="155" y="3941"/>
                    <a:pt x="274" y="3739"/>
                  </a:cubicBezTo>
                  <a:cubicBezTo>
                    <a:pt x="393" y="3536"/>
                    <a:pt x="572" y="3405"/>
                    <a:pt x="715" y="3322"/>
                  </a:cubicBezTo>
                  <a:cubicBezTo>
                    <a:pt x="834" y="3276"/>
                    <a:pt x="947" y="3258"/>
                    <a:pt x="1031" y="3258"/>
                  </a:cubicBezTo>
                  <a:cubicBezTo>
                    <a:pt x="1055" y="3258"/>
                    <a:pt x="1077" y="3260"/>
                    <a:pt x="1096" y="3262"/>
                  </a:cubicBezTo>
                  <a:cubicBezTo>
                    <a:pt x="1143" y="3262"/>
                    <a:pt x="1179" y="3274"/>
                    <a:pt x="1203" y="3274"/>
                  </a:cubicBezTo>
                  <a:cubicBezTo>
                    <a:pt x="1179" y="3262"/>
                    <a:pt x="1143" y="3251"/>
                    <a:pt x="1096" y="3239"/>
                  </a:cubicBezTo>
                  <a:cubicBezTo>
                    <a:pt x="1070" y="3235"/>
                    <a:pt x="1038" y="3232"/>
                    <a:pt x="1002" y="3232"/>
                  </a:cubicBezTo>
                  <a:cubicBezTo>
                    <a:pt x="922" y="3232"/>
                    <a:pt x="818" y="3245"/>
                    <a:pt x="703" y="3286"/>
                  </a:cubicBezTo>
                  <a:cubicBezTo>
                    <a:pt x="536" y="3346"/>
                    <a:pt x="345" y="3477"/>
                    <a:pt x="203" y="3679"/>
                  </a:cubicBezTo>
                  <a:cubicBezTo>
                    <a:pt x="131" y="3786"/>
                    <a:pt x="60" y="3917"/>
                    <a:pt x="36" y="4060"/>
                  </a:cubicBezTo>
                  <a:cubicBezTo>
                    <a:pt x="0" y="4215"/>
                    <a:pt x="12" y="4370"/>
                    <a:pt x="48" y="4536"/>
                  </a:cubicBezTo>
                  <a:cubicBezTo>
                    <a:pt x="131" y="4858"/>
                    <a:pt x="369" y="5167"/>
                    <a:pt x="691" y="5370"/>
                  </a:cubicBezTo>
                  <a:cubicBezTo>
                    <a:pt x="994" y="5584"/>
                    <a:pt x="1394" y="5680"/>
                    <a:pt x="1798" y="5680"/>
                  </a:cubicBezTo>
                  <a:cubicBezTo>
                    <a:pt x="1822" y="5680"/>
                    <a:pt x="1846" y="5680"/>
                    <a:pt x="1869" y="5679"/>
                  </a:cubicBezTo>
                  <a:cubicBezTo>
                    <a:pt x="2298" y="5667"/>
                    <a:pt x="2727" y="5572"/>
                    <a:pt x="3155" y="5406"/>
                  </a:cubicBezTo>
                  <a:cubicBezTo>
                    <a:pt x="3262" y="5370"/>
                    <a:pt x="3370" y="5334"/>
                    <a:pt x="3477" y="5298"/>
                  </a:cubicBezTo>
                  <a:cubicBezTo>
                    <a:pt x="3584" y="5251"/>
                    <a:pt x="3691" y="5203"/>
                    <a:pt x="3798" y="5156"/>
                  </a:cubicBezTo>
                  <a:cubicBezTo>
                    <a:pt x="4013" y="5060"/>
                    <a:pt x="4227" y="4941"/>
                    <a:pt x="4441" y="4834"/>
                  </a:cubicBezTo>
                  <a:cubicBezTo>
                    <a:pt x="5275" y="4358"/>
                    <a:pt x="5989" y="3774"/>
                    <a:pt x="6572" y="3203"/>
                  </a:cubicBezTo>
                  <a:cubicBezTo>
                    <a:pt x="7168" y="2631"/>
                    <a:pt x="7656" y="2072"/>
                    <a:pt x="8049" y="1596"/>
                  </a:cubicBezTo>
                  <a:cubicBezTo>
                    <a:pt x="8454" y="1107"/>
                    <a:pt x="8751" y="714"/>
                    <a:pt x="8966" y="441"/>
                  </a:cubicBezTo>
                  <a:cubicBezTo>
                    <a:pt x="9168" y="155"/>
                    <a:pt x="9287" y="0"/>
                    <a:pt x="9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54"/>
            <p:cNvSpPr/>
            <p:nvPr/>
          </p:nvSpPr>
          <p:spPr>
            <a:xfrm>
              <a:off x="2734550" y="1756000"/>
              <a:ext cx="48250" cy="62525"/>
            </a:xfrm>
            <a:custGeom>
              <a:avLst/>
              <a:gdLst/>
              <a:ahLst/>
              <a:cxnLst/>
              <a:rect l="l" t="t" r="r" b="b"/>
              <a:pathLst>
                <a:path w="1930" h="2501" extrusionOk="0">
                  <a:moveTo>
                    <a:pt x="1930" y="1"/>
                  </a:moveTo>
                  <a:cubicBezTo>
                    <a:pt x="1930" y="1"/>
                    <a:pt x="1894" y="36"/>
                    <a:pt x="1846" y="96"/>
                  </a:cubicBezTo>
                  <a:cubicBezTo>
                    <a:pt x="1787" y="167"/>
                    <a:pt x="1715" y="262"/>
                    <a:pt x="1632" y="393"/>
                  </a:cubicBezTo>
                  <a:cubicBezTo>
                    <a:pt x="1465" y="643"/>
                    <a:pt x="1287" y="1036"/>
                    <a:pt x="1084" y="1417"/>
                  </a:cubicBezTo>
                  <a:cubicBezTo>
                    <a:pt x="894" y="1798"/>
                    <a:pt x="644" y="2108"/>
                    <a:pt x="417" y="2287"/>
                  </a:cubicBezTo>
                  <a:cubicBezTo>
                    <a:pt x="298" y="2370"/>
                    <a:pt x="191" y="2429"/>
                    <a:pt x="120" y="2453"/>
                  </a:cubicBezTo>
                  <a:cubicBezTo>
                    <a:pt x="48" y="2489"/>
                    <a:pt x="1" y="2501"/>
                    <a:pt x="1" y="2501"/>
                  </a:cubicBezTo>
                  <a:lnTo>
                    <a:pt x="132" y="2501"/>
                  </a:lnTo>
                  <a:cubicBezTo>
                    <a:pt x="215" y="2501"/>
                    <a:pt x="346" y="2477"/>
                    <a:pt x="489" y="2417"/>
                  </a:cubicBezTo>
                  <a:cubicBezTo>
                    <a:pt x="787" y="2298"/>
                    <a:pt x="1144" y="1989"/>
                    <a:pt x="1358" y="1560"/>
                  </a:cubicBezTo>
                  <a:cubicBezTo>
                    <a:pt x="1584" y="1144"/>
                    <a:pt x="1680" y="739"/>
                    <a:pt x="1775" y="453"/>
                  </a:cubicBezTo>
                  <a:cubicBezTo>
                    <a:pt x="1858" y="179"/>
                    <a:pt x="1930" y="1"/>
                    <a:pt x="1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54"/>
            <p:cNvSpPr/>
            <p:nvPr/>
          </p:nvSpPr>
          <p:spPr>
            <a:xfrm>
              <a:off x="2707775" y="1617900"/>
              <a:ext cx="122650" cy="152850"/>
            </a:xfrm>
            <a:custGeom>
              <a:avLst/>
              <a:gdLst/>
              <a:ahLst/>
              <a:cxnLst/>
              <a:rect l="l" t="t" r="r" b="b"/>
              <a:pathLst>
                <a:path w="4906" h="6114" extrusionOk="0">
                  <a:moveTo>
                    <a:pt x="4906" y="0"/>
                  </a:moveTo>
                  <a:cubicBezTo>
                    <a:pt x="4906" y="0"/>
                    <a:pt x="4882" y="36"/>
                    <a:pt x="4846" y="83"/>
                  </a:cubicBezTo>
                  <a:cubicBezTo>
                    <a:pt x="4810" y="143"/>
                    <a:pt x="4739" y="214"/>
                    <a:pt x="4679" y="333"/>
                  </a:cubicBezTo>
                  <a:cubicBezTo>
                    <a:pt x="4548" y="548"/>
                    <a:pt x="4382" y="893"/>
                    <a:pt x="4263" y="1334"/>
                  </a:cubicBezTo>
                  <a:cubicBezTo>
                    <a:pt x="4132" y="1774"/>
                    <a:pt x="4036" y="2310"/>
                    <a:pt x="3917" y="2893"/>
                  </a:cubicBezTo>
                  <a:cubicBezTo>
                    <a:pt x="3846" y="3179"/>
                    <a:pt x="3774" y="3477"/>
                    <a:pt x="3655" y="3774"/>
                  </a:cubicBezTo>
                  <a:cubicBezTo>
                    <a:pt x="3536" y="4072"/>
                    <a:pt x="3393" y="4358"/>
                    <a:pt x="3203" y="4632"/>
                  </a:cubicBezTo>
                  <a:cubicBezTo>
                    <a:pt x="2822" y="5179"/>
                    <a:pt x="2346" y="5655"/>
                    <a:pt x="1822" y="5822"/>
                  </a:cubicBezTo>
                  <a:cubicBezTo>
                    <a:pt x="1712" y="5857"/>
                    <a:pt x="1603" y="5873"/>
                    <a:pt x="1496" y="5873"/>
                  </a:cubicBezTo>
                  <a:cubicBezTo>
                    <a:pt x="1347" y="5873"/>
                    <a:pt x="1203" y="5842"/>
                    <a:pt x="1072" y="5786"/>
                  </a:cubicBezTo>
                  <a:cubicBezTo>
                    <a:pt x="846" y="5691"/>
                    <a:pt x="655" y="5525"/>
                    <a:pt x="524" y="5358"/>
                  </a:cubicBezTo>
                  <a:cubicBezTo>
                    <a:pt x="238" y="5024"/>
                    <a:pt x="119" y="4667"/>
                    <a:pt x="60" y="4429"/>
                  </a:cubicBezTo>
                  <a:cubicBezTo>
                    <a:pt x="36" y="4310"/>
                    <a:pt x="24" y="4203"/>
                    <a:pt x="12" y="4143"/>
                  </a:cubicBezTo>
                  <a:cubicBezTo>
                    <a:pt x="12" y="4072"/>
                    <a:pt x="12" y="4036"/>
                    <a:pt x="12" y="4036"/>
                  </a:cubicBezTo>
                  <a:cubicBezTo>
                    <a:pt x="12" y="4036"/>
                    <a:pt x="0" y="4072"/>
                    <a:pt x="0" y="4143"/>
                  </a:cubicBezTo>
                  <a:cubicBezTo>
                    <a:pt x="0" y="4215"/>
                    <a:pt x="0" y="4310"/>
                    <a:pt x="12" y="4441"/>
                  </a:cubicBezTo>
                  <a:cubicBezTo>
                    <a:pt x="36" y="4691"/>
                    <a:pt x="119" y="5072"/>
                    <a:pt x="393" y="5453"/>
                  </a:cubicBezTo>
                  <a:cubicBezTo>
                    <a:pt x="536" y="5644"/>
                    <a:pt x="726" y="5846"/>
                    <a:pt x="976" y="5977"/>
                  </a:cubicBezTo>
                  <a:cubicBezTo>
                    <a:pt x="1150" y="6064"/>
                    <a:pt x="1354" y="6114"/>
                    <a:pt x="1565" y="6114"/>
                  </a:cubicBezTo>
                  <a:cubicBezTo>
                    <a:pt x="1674" y="6114"/>
                    <a:pt x="1784" y="6100"/>
                    <a:pt x="1893" y="6072"/>
                  </a:cubicBezTo>
                  <a:cubicBezTo>
                    <a:pt x="2203" y="5989"/>
                    <a:pt x="2500" y="5810"/>
                    <a:pt x="2762" y="5596"/>
                  </a:cubicBezTo>
                  <a:cubicBezTo>
                    <a:pt x="3024" y="5370"/>
                    <a:pt x="3251" y="5108"/>
                    <a:pt x="3453" y="4810"/>
                  </a:cubicBezTo>
                  <a:cubicBezTo>
                    <a:pt x="3655" y="4512"/>
                    <a:pt x="3822" y="4191"/>
                    <a:pt x="3929" y="3881"/>
                  </a:cubicBezTo>
                  <a:cubicBezTo>
                    <a:pt x="4048" y="3560"/>
                    <a:pt x="4120" y="3239"/>
                    <a:pt x="4167" y="2941"/>
                  </a:cubicBezTo>
                  <a:cubicBezTo>
                    <a:pt x="4275" y="2346"/>
                    <a:pt x="4322" y="1810"/>
                    <a:pt x="4405" y="1369"/>
                  </a:cubicBezTo>
                  <a:cubicBezTo>
                    <a:pt x="4501" y="929"/>
                    <a:pt x="4620" y="583"/>
                    <a:pt x="4727" y="357"/>
                  </a:cubicBezTo>
                  <a:cubicBezTo>
                    <a:pt x="4775" y="238"/>
                    <a:pt x="4822" y="155"/>
                    <a:pt x="4858" y="95"/>
                  </a:cubicBezTo>
                  <a:cubicBezTo>
                    <a:pt x="4894" y="36"/>
                    <a:pt x="4906" y="0"/>
                    <a:pt x="4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54"/>
            <p:cNvSpPr/>
            <p:nvPr/>
          </p:nvSpPr>
          <p:spPr>
            <a:xfrm>
              <a:off x="2795875" y="1626825"/>
              <a:ext cx="32475" cy="107475"/>
            </a:xfrm>
            <a:custGeom>
              <a:avLst/>
              <a:gdLst/>
              <a:ahLst/>
              <a:cxnLst/>
              <a:rect l="l" t="t" r="r" b="b"/>
              <a:pathLst>
                <a:path w="1299" h="4299" extrusionOk="0">
                  <a:moveTo>
                    <a:pt x="1203" y="0"/>
                  </a:moveTo>
                  <a:lnTo>
                    <a:pt x="1203" y="0"/>
                  </a:lnTo>
                  <a:cubicBezTo>
                    <a:pt x="1203" y="0"/>
                    <a:pt x="1001" y="369"/>
                    <a:pt x="989" y="774"/>
                  </a:cubicBezTo>
                  <a:cubicBezTo>
                    <a:pt x="989" y="1179"/>
                    <a:pt x="989" y="1739"/>
                    <a:pt x="905" y="2334"/>
                  </a:cubicBezTo>
                  <a:cubicBezTo>
                    <a:pt x="822" y="2929"/>
                    <a:pt x="620" y="3441"/>
                    <a:pt x="405" y="3786"/>
                  </a:cubicBezTo>
                  <a:cubicBezTo>
                    <a:pt x="298" y="3953"/>
                    <a:pt x="203" y="4084"/>
                    <a:pt x="119" y="4167"/>
                  </a:cubicBezTo>
                  <a:cubicBezTo>
                    <a:pt x="48" y="4251"/>
                    <a:pt x="0" y="4298"/>
                    <a:pt x="0" y="4298"/>
                  </a:cubicBezTo>
                  <a:cubicBezTo>
                    <a:pt x="0" y="4298"/>
                    <a:pt x="60" y="4263"/>
                    <a:pt x="155" y="4203"/>
                  </a:cubicBezTo>
                  <a:cubicBezTo>
                    <a:pt x="250" y="4144"/>
                    <a:pt x="393" y="4036"/>
                    <a:pt x="536" y="3882"/>
                  </a:cubicBezTo>
                  <a:cubicBezTo>
                    <a:pt x="822" y="3572"/>
                    <a:pt x="1120" y="3024"/>
                    <a:pt x="1215" y="2381"/>
                  </a:cubicBezTo>
                  <a:cubicBezTo>
                    <a:pt x="1298" y="1739"/>
                    <a:pt x="1215" y="1167"/>
                    <a:pt x="1143" y="762"/>
                  </a:cubicBezTo>
                  <a:cubicBezTo>
                    <a:pt x="1072" y="358"/>
                    <a:pt x="1203" y="0"/>
                    <a:pt x="1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54"/>
            <p:cNvSpPr/>
            <p:nvPr/>
          </p:nvSpPr>
          <p:spPr>
            <a:xfrm>
              <a:off x="3406675" y="1607475"/>
              <a:ext cx="176225" cy="139250"/>
            </a:xfrm>
            <a:custGeom>
              <a:avLst/>
              <a:gdLst/>
              <a:ahLst/>
              <a:cxnLst/>
              <a:rect l="l" t="t" r="r" b="b"/>
              <a:pathLst>
                <a:path w="7049" h="5570" extrusionOk="0">
                  <a:moveTo>
                    <a:pt x="60" y="0"/>
                  </a:moveTo>
                  <a:lnTo>
                    <a:pt x="60" y="0"/>
                  </a:lnTo>
                  <a:cubicBezTo>
                    <a:pt x="60" y="0"/>
                    <a:pt x="48" y="48"/>
                    <a:pt x="36" y="131"/>
                  </a:cubicBezTo>
                  <a:cubicBezTo>
                    <a:pt x="12" y="227"/>
                    <a:pt x="0" y="369"/>
                    <a:pt x="0" y="548"/>
                  </a:cubicBezTo>
                  <a:cubicBezTo>
                    <a:pt x="0" y="727"/>
                    <a:pt x="36" y="953"/>
                    <a:pt x="95" y="1203"/>
                  </a:cubicBezTo>
                  <a:cubicBezTo>
                    <a:pt x="167" y="1453"/>
                    <a:pt x="262" y="1727"/>
                    <a:pt x="369" y="2024"/>
                  </a:cubicBezTo>
                  <a:cubicBezTo>
                    <a:pt x="476" y="2334"/>
                    <a:pt x="607" y="2655"/>
                    <a:pt x="762" y="3001"/>
                  </a:cubicBezTo>
                  <a:cubicBezTo>
                    <a:pt x="929" y="3346"/>
                    <a:pt x="1119" y="3715"/>
                    <a:pt x="1369" y="4060"/>
                  </a:cubicBezTo>
                  <a:cubicBezTo>
                    <a:pt x="1631" y="4418"/>
                    <a:pt x="1953" y="4751"/>
                    <a:pt x="2357" y="5025"/>
                  </a:cubicBezTo>
                  <a:cubicBezTo>
                    <a:pt x="2762" y="5287"/>
                    <a:pt x="3239" y="5465"/>
                    <a:pt x="3751" y="5537"/>
                  </a:cubicBezTo>
                  <a:cubicBezTo>
                    <a:pt x="3905" y="5559"/>
                    <a:pt x="4061" y="5570"/>
                    <a:pt x="4216" y="5570"/>
                  </a:cubicBezTo>
                  <a:cubicBezTo>
                    <a:pt x="4562" y="5570"/>
                    <a:pt x="4903" y="5516"/>
                    <a:pt x="5215" y="5418"/>
                  </a:cubicBezTo>
                  <a:cubicBezTo>
                    <a:pt x="5679" y="5275"/>
                    <a:pt x="6096" y="5025"/>
                    <a:pt x="6406" y="4703"/>
                  </a:cubicBezTo>
                  <a:cubicBezTo>
                    <a:pt x="6560" y="4537"/>
                    <a:pt x="6691" y="4358"/>
                    <a:pt x="6787" y="4167"/>
                  </a:cubicBezTo>
                  <a:cubicBezTo>
                    <a:pt x="6870" y="3977"/>
                    <a:pt x="6941" y="3786"/>
                    <a:pt x="6977" y="3584"/>
                  </a:cubicBezTo>
                  <a:cubicBezTo>
                    <a:pt x="7049" y="3203"/>
                    <a:pt x="7037" y="2834"/>
                    <a:pt x="6977" y="2513"/>
                  </a:cubicBezTo>
                  <a:cubicBezTo>
                    <a:pt x="6882" y="1870"/>
                    <a:pt x="6644" y="1381"/>
                    <a:pt x="6418" y="1096"/>
                  </a:cubicBezTo>
                  <a:cubicBezTo>
                    <a:pt x="6310" y="953"/>
                    <a:pt x="6203" y="858"/>
                    <a:pt x="6132" y="798"/>
                  </a:cubicBezTo>
                  <a:cubicBezTo>
                    <a:pt x="6060" y="739"/>
                    <a:pt x="6013" y="715"/>
                    <a:pt x="6013" y="715"/>
                  </a:cubicBezTo>
                  <a:lnTo>
                    <a:pt x="6013" y="715"/>
                  </a:lnTo>
                  <a:cubicBezTo>
                    <a:pt x="6013" y="715"/>
                    <a:pt x="6048" y="750"/>
                    <a:pt x="6120" y="810"/>
                  </a:cubicBezTo>
                  <a:cubicBezTo>
                    <a:pt x="6191" y="869"/>
                    <a:pt x="6287" y="977"/>
                    <a:pt x="6382" y="1119"/>
                  </a:cubicBezTo>
                  <a:cubicBezTo>
                    <a:pt x="6584" y="1417"/>
                    <a:pt x="6775" y="1905"/>
                    <a:pt x="6834" y="2536"/>
                  </a:cubicBezTo>
                  <a:cubicBezTo>
                    <a:pt x="6858" y="2846"/>
                    <a:pt x="6858" y="3191"/>
                    <a:pt x="6775" y="3548"/>
                  </a:cubicBezTo>
                  <a:cubicBezTo>
                    <a:pt x="6727" y="3715"/>
                    <a:pt x="6668" y="3894"/>
                    <a:pt x="6572" y="4060"/>
                  </a:cubicBezTo>
                  <a:cubicBezTo>
                    <a:pt x="6477" y="4227"/>
                    <a:pt x="6358" y="4382"/>
                    <a:pt x="6215" y="4513"/>
                  </a:cubicBezTo>
                  <a:cubicBezTo>
                    <a:pt x="5929" y="4799"/>
                    <a:pt x="5560" y="5013"/>
                    <a:pt x="5132" y="5132"/>
                  </a:cubicBezTo>
                  <a:cubicBezTo>
                    <a:pt x="4856" y="5218"/>
                    <a:pt x="4561" y="5263"/>
                    <a:pt x="4258" y="5263"/>
                  </a:cubicBezTo>
                  <a:cubicBezTo>
                    <a:pt x="4102" y="5263"/>
                    <a:pt x="3944" y="5251"/>
                    <a:pt x="3786" y="5227"/>
                  </a:cubicBezTo>
                  <a:cubicBezTo>
                    <a:pt x="3322" y="5168"/>
                    <a:pt x="2893" y="5001"/>
                    <a:pt x="2512" y="4775"/>
                  </a:cubicBezTo>
                  <a:cubicBezTo>
                    <a:pt x="2143" y="4537"/>
                    <a:pt x="1834" y="4227"/>
                    <a:pt x="1584" y="3906"/>
                  </a:cubicBezTo>
                  <a:cubicBezTo>
                    <a:pt x="1322" y="3584"/>
                    <a:pt x="1119" y="3239"/>
                    <a:pt x="953" y="2917"/>
                  </a:cubicBezTo>
                  <a:cubicBezTo>
                    <a:pt x="774" y="2584"/>
                    <a:pt x="631" y="2262"/>
                    <a:pt x="512" y="1977"/>
                  </a:cubicBezTo>
                  <a:cubicBezTo>
                    <a:pt x="381" y="1679"/>
                    <a:pt x="274" y="1417"/>
                    <a:pt x="191" y="1179"/>
                  </a:cubicBezTo>
                  <a:cubicBezTo>
                    <a:pt x="119" y="941"/>
                    <a:pt x="71" y="727"/>
                    <a:pt x="48" y="548"/>
                  </a:cubicBezTo>
                  <a:cubicBezTo>
                    <a:pt x="24" y="369"/>
                    <a:pt x="36" y="227"/>
                    <a:pt x="48" y="143"/>
                  </a:cubicBezTo>
                  <a:cubicBezTo>
                    <a:pt x="60" y="48"/>
                    <a:pt x="60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54"/>
            <p:cNvSpPr/>
            <p:nvPr/>
          </p:nvSpPr>
          <p:spPr>
            <a:xfrm>
              <a:off x="3405475" y="1635150"/>
              <a:ext cx="96475" cy="55425"/>
            </a:xfrm>
            <a:custGeom>
              <a:avLst/>
              <a:gdLst/>
              <a:ahLst/>
              <a:cxnLst/>
              <a:rect l="l" t="t" r="r" b="b"/>
              <a:pathLst>
                <a:path w="3859" h="2217" extrusionOk="0">
                  <a:moveTo>
                    <a:pt x="12" y="1"/>
                  </a:moveTo>
                  <a:cubicBezTo>
                    <a:pt x="12" y="1"/>
                    <a:pt x="12" y="24"/>
                    <a:pt x="12" y="60"/>
                  </a:cubicBezTo>
                  <a:cubicBezTo>
                    <a:pt x="12" y="84"/>
                    <a:pt x="0" y="143"/>
                    <a:pt x="12" y="203"/>
                  </a:cubicBezTo>
                  <a:cubicBezTo>
                    <a:pt x="12" y="334"/>
                    <a:pt x="48" y="536"/>
                    <a:pt x="119" y="763"/>
                  </a:cubicBezTo>
                  <a:cubicBezTo>
                    <a:pt x="203" y="989"/>
                    <a:pt x="334" y="1251"/>
                    <a:pt x="548" y="1501"/>
                  </a:cubicBezTo>
                  <a:cubicBezTo>
                    <a:pt x="762" y="1739"/>
                    <a:pt x="1072" y="1965"/>
                    <a:pt x="1429" y="2096"/>
                  </a:cubicBezTo>
                  <a:cubicBezTo>
                    <a:pt x="1664" y="2182"/>
                    <a:pt x="1910" y="2217"/>
                    <a:pt x="2142" y="2217"/>
                  </a:cubicBezTo>
                  <a:cubicBezTo>
                    <a:pt x="2262" y="2217"/>
                    <a:pt x="2379" y="2208"/>
                    <a:pt x="2489" y="2191"/>
                  </a:cubicBezTo>
                  <a:cubicBezTo>
                    <a:pt x="2810" y="2132"/>
                    <a:pt x="3084" y="2025"/>
                    <a:pt x="3287" y="1894"/>
                  </a:cubicBezTo>
                  <a:cubicBezTo>
                    <a:pt x="3489" y="1763"/>
                    <a:pt x="3632" y="1632"/>
                    <a:pt x="3727" y="1536"/>
                  </a:cubicBezTo>
                  <a:cubicBezTo>
                    <a:pt x="3775" y="1489"/>
                    <a:pt x="3799" y="1441"/>
                    <a:pt x="3822" y="1417"/>
                  </a:cubicBezTo>
                  <a:cubicBezTo>
                    <a:pt x="3846" y="1394"/>
                    <a:pt x="3858" y="1370"/>
                    <a:pt x="3858" y="1370"/>
                  </a:cubicBezTo>
                  <a:lnTo>
                    <a:pt x="3858" y="1370"/>
                  </a:lnTo>
                  <a:cubicBezTo>
                    <a:pt x="3858" y="1370"/>
                    <a:pt x="3834" y="1382"/>
                    <a:pt x="3810" y="1406"/>
                  </a:cubicBezTo>
                  <a:cubicBezTo>
                    <a:pt x="3787" y="1429"/>
                    <a:pt x="3751" y="1465"/>
                    <a:pt x="3691" y="1501"/>
                  </a:cubicBezTo>
                  <a:cubicBezTo>
                    <a:pt x="3584" y="1572"/>
                    <a:pt x="3429" y="1667"/>
                    <a:pt x="3215" y="1751"/>
                  </a:cubicBezTo>
                  <a:cubicBezTo>
                    <a:pt x="2966" y="1857"/>
                    <a:pt x="2637" y="1939"/>
                    <a:pt x="2280" y="1939"/>
                  </a:cubicBezTo>
                  <a:cubicBezTo>
                    <a:pt x="2039" y="1939"/>
                    <a:pt x="1786" y="1902"/>
                    <a:pt x="1536" y="1810"/>
                  </a:cubicBezTo>
                  <a:cubicBezTo>
                    <a:pt x="905" y="1584"/>
                    <a:pt x="477" y="1096"/>
                    <a:pt x="262" y="703"/>
                  </a:cubicBezTo>
                  <a:cubicBezTo>
                    <a:pt x="155" y="501"/>
                    <a:pt x="96" y="322"/>
                    <a:pt x="60" y="203"/>
                  </a:cubicBezTo>
                  <a:cubicBezTo>
                    <a:pt x="36" y="132"/>
                    <a:pt x="36" y="84"/>
                    <a:pt x="24" y="48"/>
                  </a:cubicBezTo>
                  <a:cubicBezTo>
                    <a:pt x="12" y="24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54"/>
            <p:cNvSpPr/>
            <p:nvPr/>
          </p:nvSpPr>
          <p:spPr>
            <a:xfrm>
              <a:off x="3502500" y="1686950"/>
              <a:ext cx="75925" cy="92100"/>
            </a:xfrm>
            <a:custGeom>
              <a:avLst/>
              <a:gdLst/>
              <a:ahLst/>
              <a:cxnLst/>
              <a:rect l="l" t="t" r="r" b="b"/>
              <a:pathLst>
                <a:path w="3037" h="3684" extrusionOk="0">
                  <a:moveTo>
                    <a:pt x="3001" y="0"/>
                  </a:moveTo>
                  <a:cubicBezTo>
                    <a:pt x="3001" y="0"/>
                    <a:pt x="2989" y="84"/>
                    <a:pt x="2977" y="215"/>
                  </a:cubicBezTo>
                  <a:cubicBezTo>
                    <a:pt x="2954" y="346"/>
                    <a:pt x="2930" y="536"/>
                    <a:pt x="2870" y="762"/>
                  </a:cubicBezTo>
                  <a:cubicBezTo>
                    <a:pt x="2763" y="1227"/>
                    <a:pt x="2549" y="1846"/>
                    <a:pt x="2132" y="2405"/>
                  </a:cubicBezTo>
                  <a:cubicBezTo>
                    <a:pt x="1727" y="2953"/>
                    <a:pt x="1180" y="3322"/>
                    <a:pt x="739" y="3489"/>
                  </a:cubicBezTo>
                  <a:cubicBezTo>
                    <a:pt x="525" y="3572"/>
                    <a:pt x="334" y="3608"/>
                    <a:pt x="203" y="3632"/>
                  </a:cubicBezTo>
                  <a:cubicBezTo>
                    <a:pt x="144" y="3644"/>
                    <a:pt x="84" y="3644"/>
                    <a:pt x="60" y="3655"/>
                  </a:cubicBezTo>
                  <a:cubicBezTo>
                    <a:pt x="25" y="3655"/>
                    <a:pt x="1" y="3667"/>
                    <a:pt x="1" y="3667"/>
                  </a:cubicBezTo>
                  <a:lnTo>
                    <a:pt x="60" y="3667"/>
                  </a:lnTo>
                  <a:cubicBezTo>
                    <a:pt x="84" y="3667"/>
                    <a:pt x="144" y="3679"/>
                    <a:pt x="215" y="3679"/>
                  </a:cubicBezTo>
                  <a:cubicBezTo>
                    <a:pt x="246" y="3682"/>
                    <a:pt x="281" y="3684"/>
                    <a:pt x="319" y="3684"/>
                  </a:cubicBezTo>
                  <a:cubicBezTo>
                    <a:pt x="444" y="3684"/>
                    <a:pt x="605" y="3668"/>
                    <a:pt x="787" y="3632"/>
                  </a:cubicBezTo>
                  <a:cubicBezTo>
                    <a:pt x="1025" y="3584"/>
                    <a:pt x="1311" y="3477"/>
                    <a:pt x="1596" y="3310"/>
                  </a:cubicBezTo>
                  <a:cubicBezTo>
                    <a:pt x="1870" y="3132"/>
                    <a:pt x="2156" y="2893"/>
                    <a:pt x="2382" y="2584"/>
                  </a:cubicBezTo>
                  <a:cubicBezTo>
                    <a:pt x="2846" y="1965"/>
                    <a:pt x="2989" y="1262"/>
                    <a:pt x="3025" y="786"/>
                  </a:cubicBezTo>
                  <a:cubicBezTo>
                    <a:pt x="3037" y="548"/>
                    <a:pt x="3037" y="346"/>
                    <a:pt x="3025" y="215"/>
                  </a:cubicBezTo>
                  <a:cubicBezTo>
                    <a:pt x="3013" y="84"/>
                    <a:pt x="3001" y="0"/>
                    <a:pt x="3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54"/>
            <p:cNvSpPr/>
            <p:nvPr/>
          </p:nvSpPr>
          <p:spPr>
            <a:xfrm>
              <a:off x="3489400" y="1765825"/>
              <a:ext cx="100950" cy="25025"/>
            </a:xfrm>
            <a:custGeom>
              <a:avLst/>
              <a:gdLst/>
              <a:ahLst/>
              <a:cxnLst/>
              <a:rect l="l" t="t" r="r" b="b"/>
              <a:pathLst>
                <a:path w="4038" h="1001" extrusionOk="0">
                  <a:moveTo>
                    <a:pt x="4037" y="0"/>
                  </a:moveTo>
                  <a:cubicBezTo>
                    <a:pt x="4037" y="0"/>
                    <a:pt x="3990" y="24"/>
                    <a:pt x="3894" y="72"/>
                  </a:cubicBezTo>
                  <a:cubicBezTo>
                    <a:pt x="3799" y="119"/>
                    <a:pt x="3656" y="179"/>
                    <a:pt x="3478" y="250"/>
                  </a:cubicBezTo>
                  <a:cubicBezTo>
                    <a:pt x="3299" y="322"/>
                    <a:pt x="3085" y="393"/>
                    <a:pt x="2858" y="465"/>
                  </a:cubicBezTo>
                  <a:cubicBezTo>
                    <a:pt x="2620" y="536"/>
                    <a:pt x="2358" y="596"/>
                    <a:pt x="2073" y="643"/>
                  </a:cubicBezTo>
                  <a:cubicBezTo>
                    <a:pt x="1799" y="691"/>
                    <a:pt x="1525" y="715"/>
                    <a:pt x="1287" y="739"/>
                  </a:cubicBezTo>
                  <a:cubicBezTo>
                    <a:pt x="1120" y="739"/>
                    <a:pt x="964" y="744"/>
                    <a:pt x="822" y="744"/>
                  </a:cubicBezTo>
                  <a:cubicBezTo>
                    <a:pt x="751" y="744"/>
                    <a:pt x="684" y="743"/>
                    <a:pt x="620" y="739"/>
                  </a:cubicBezTo>
                  <a:cubicBezTo>
                    <a:pt x="430" y="727"/>
                    <a:pt x="275" y="715"/>
                    <a:pt x="168" y="691"/>
                  </a:cubicBezTo>
                  <a:cubicBezTo>
                    <a:pt x="61" y="679"/>
                    <a:pt x="1" y="679"/>
                    <a:pt x="1" y="679"/>
                  </a:cubicBezTo>
                  <a:lnTo>
                    <a:pt x="1" y="679"/>
                  </a:lnTo>
                  <a:cubicBezTo>
                    <a:pt x="1" y="679"/>
                    <a:pt x="61" y="703"/>
                    <a:pt x="156" y="739"/>
                  </a:cubicBezTo>
                  <a:cubicBezTo>
                    <a:pt x="263" y="786"/>
                    <a:pt x="406" y="834"/>
                    <a:pt x="596" y="881"/>
                  </a:cubicBezTo>
                  <a:cubicBezTo>
                    <a:pt x="787" y="941"/>
                    <a:pt x="1025" y="977"/>
                    <a:pt x="1275" y="989"/>
                  </a:cubicBezTo>
                  <a:cubicBezTo>
                    <a:pt x="1362" y="997"/>
                    <a:pt x="1454" y="1001"/>
                    <a:pt x="1547" y="1001"/>
                  </a:cubicBezTo>
                  <a:cubicBezTo>
                    <a:pt x="1735" y="1001"/>
                    <a:pt x="1934" y="985"/>
                    <a:pt x="2132" y="953"/>
                  </a:cubicBezTo>
                  <a:cubicBezTo>
                    <a:pt x="2430" y="893"/>
                    <a:pt x="2704" y="810"/>
                    <a:pt x="2942" y="715"/>
                  </a:cubicBezTo>
                  <a:cubicBezTo>
                    <a:pt x="3180" y="608"/>
                    <a:pt x="3382" y="500"/>
                    <a:pt x="3549" y="393"/>
                  </a:cubicBezTo>
                  <a:cubicBezTo>
                    <a:pt x="3716" y="274"/>
                    <a:pt x="3835" y="179"/>
                    <a:pt x="3918" y="108"/>
                  </a:cubicBezTo>
                  <a:cubicBezTo>
                    <a:pt x="4001" y="36"/>
                    <a:pt x="4037" y="0"/>
                    <a:pt x="40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54"/>
            <p:cNvSpPr/>
            <p:nvPr/>
          </p:nvSpPr>
          <p:spPr>
            <a:xfrm>
              <a:off x="3514125" y="1780400"/>
              <a:ext cx="125625" cy="56300"/>
            </a:xfrm>
            <a:custGeom>
              <a:avLst/>
              <a:gdLst/>
              <a:ahLst/>
              <a:cxnLst/>
              <a:rect l="l" t="t" r="r" b="b"/>
              <a:pathLst>
                <a:path w="5025" h="2252" extrusionOk="0">
                  <a:moveTo>
                    <a:pt x="0" y="1"/>
                  </a:moveTo>
                  <a:cubicBezTo>
                    <a:pt x="0" y="1"/>
                    <a:pt x="48" y="60"/>
                    <a:pt x="155" y="156"/>
                  </a:cubicBezTo>
                  <a:cubicBezTo>
                    <a:pt x="250" y="263"/>
                    <a:pt x="405" y="406"/>
                    <a:pt x="596" y="584"/>
                  </a:cubicBezTo>
                  <a:cubicBezTo>
                    <a:pt x="798" y="751"/>
                    <a:pt x="1036" y="941"/>
                    <a:pt x="1346" y="1120"/>
                  </a:cubicBezTo>
                  <a:cubicBezTo>
                    <a:pt x="1643" y="1299"/>
                    <a:pt x="2024" y="1453"/>
                    <a:pt x="2429" y="1501"/>
                  </a:cubicBezTo>
                  <a:cubicBezTo>
                    <a:pt x="2834" y="1561"/>
                    <a:pt x="3203" y="1549"/>
                    <a:pt x="3536" y="1584"/>
                  </a:cubicBezTo>
                  <a:cubicBezTo>
                    <a:pt x="3870" y="1608"/>
                    <a:pt x="4155" y="1668"/>
                    <a:pt x="4382" y="1763"/>
                  </a:cubicBezTo>
                  <a:cubicBezTo>
                    <a:pt x="4608" y="1858"/>
                    <a:pt x="4775" y="1977"/>
                    <a:pt x="4882" y="2073"/>
                  </a:cubicBezTo>
                  <a:cubicBezTo>
                    <a:pt x="4929" y="2132"/>
                    <a:pt x="4965" y="2168"/>
                    <a:pt x="4989" y="2203"/>
                  </a:cubicBezTo>
                  <a:cubicBezTo>
                    <a:pt x="5013" y="2227"/>
                    <a:pt x="5025" y="2251"/>
                    <a:pt x="5025" y="2251"/>
                  </a:cubicBezTo>
                  <a:cubicBezTo>
                    <a:pt x="5025" y="2251"/>
                    <a:pt x="5013" y="2227"/>
                    <a:pt x="5001" y="2192"/>
                  </a:cubicBezTo>
                  <a:cubicBezTo>
                    <a:pt x="4977" y="2156"/>
                    <a:pt x="4953" y="2108"/>
                    <a:pt x="4917" y="2049"/>
                  </a:cubicBezTo>
                  <a:cubicBezTo>
                    <a:pt x="4834" y="1930"/>
                    <a:pt x="4679" y="1763"/>
                    <a:pt x="4453" y="1620"/>
                  </a:cubicBezTo>
                  <a:cubicBezTo>
                    <a:pt x="4227" y="1489"/>
                    <a:pt x="3917" y="1370"/>
                    <a:pt x="3572" y="1322"/>
                  </a:cubicBezTo>
                  <a:cubicBezTo>
                    <a:pt x="3227" y="1263"/>
                    <a:pt x="2846" y="1251"/>
                    <a:pt x="2477" y="1191"/>
                  </a:cubicBezTo>
                  <a:cubicBezTo>
                    <a:pt x="1727" y="1096"/>
                    <a:pt x="1119" y="727"/>
                    <a:pt x="691" y="453"/>
                  </a:cubicBezTo>
                  <a:cubicBezTo>
                    <a:pt x="476" y="322"/>
                    <a:pt x="298" y="203"/>
                    <a:pt x="179" y="120"/>
                  </a:cubicBezTo>
                  <a:cubicBezTo>
                    <a:pt x="60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54"/>
            <p:cNvSpPr/>
            <p:nvPr/>
          </p:nvSpPr>
          <p:spPr>
            <a:xfrm>
              <a:off x="3236700" y="1430075"/>
              <a:ext cx="69075" cy="187850"/>
            </a:xfrm>
            <a:custGeom>
              <a:avLst/>
              <a:gdLst/>
              <a:ahLst/>
              <a:cxnLst/>
              <a:rect l="l" t="t" r="r" b="b"/>
              <a:pathLst>
                <a:path w="2763" h="7514" extrusionOk="0">
                  <a:moveTo>
                    <a:pt x="2715" y="0"/>
                  </a:moveTo>
                  <a:cubicBezTo>
                    <a:pt x="2715" y="0"/>
                    <a:pt x="2703" y="119"/>
                    <a:pt x="2679" y="322"/>
                  </a:cubicBezTo>
                  <a:cubicBezTo>
                    <a:pt x="2668" y="536"/>
                    <a:pt x="2632" y="834"/>
                    <a:pt x="2596" y="1203"/>
                  </a:cubicBezTo>
                  <a:cubicBezTo>
                    <a:pt x="2560" y="1584"/>
                    <a:pt x="2525" y="2024"/>
                    <a:pt x="2453" y="2501"/>
                  </a:cubicBezTo>
                  <a:cubicBezTo>
                    <a:pt x="2382" y="2989"/>
                    <a:pt x="2275" y="3513"/>
                    <a:pt x="2096" y="4025"/>
                  </a:cubicBezTo>
                  <a:cubicBezTo>
                    <a:pt x="1906" y="4548"/>
                    <a:pt x="1656" y="5025"/>
                    <a:pt x="1406" y="5441"/>
                  </a:cubicBezTo>
                  <a:cubicBezTo>
                    <a:pt x="1167" y="5870"/>
                    <a:pt x="917" y="6239"/>
                    <a:pt x="703" y="6537"/>
                  </a:cubicBezTo>
                  <a:cubicBezTo>
                    <a:pt x="501" y="6846"/>
                    <a:pt x="322" y="7084"/>
                    <a:pt x="191" y="7251"/>
                  </a:cubicBezTo>
                  <a:cubicBezTo>
                    <a:pt x="60" y="7418"/>
                    <a:pt x="1" y="7513"/>
                    <a:pt x="1" y="7513"/>
                  </a:cubicBezTo>
                  <a:cubicBezTo>
                    <a:pt x="1" y="7513"/>
                    <a:pt x="84" y="7430"/>
                    <a:pt x="227" y="7287"/>
                  </a:cubicBezTo>
                  <a:cubicBezTo>
                    <a:pt x="382" y="7132"/>
                    <a:pt x="584" y="6918"/>
                    <a:pt x="834" y="6632"/>
                  </a:cubicBezTo>
                  <a:cubicBezTo>
                    <a:pt x="1072" y="6346"/>
                    <a:pt x="1358" y="6001"/>
                    <a:pt x="1632" y="5584"/>
                  </a:cubicBezTo>
                  <a:cubicBezTo>
                    <a:pt x="1906" y="5168"/>
                    <a:pt x="2179" y="4679"/>
                    <a:pt x="2382" y="4132"/>
                  </a:cubicBezTo>
                  <a:cubicBezTo>
                    <a:pt x="2584" y="3584"/>
                    <a:pt x="2668" y="3024"/>
                    <a:pt x="2715" y="2536"/>
                  </a:cubicBezTo>
                  <a:cubicBezTo>
                    <a:pt x="2751" y="2036"/>
                    <a:pt x="2763" y="1584"/>
                    <a:pt x="2751" y="1215"/>
                  </a:cubicBezTo>
                  <a:cubicBezTo>
                    <a:pt x="2751" y="834"/>
                    <a:pt x="2739" y="536"/>
                    <a:pt x="2727" y="334"/>
                  </a:cubicBezTo>
                  <a:cubicBezTo>
                    <a:pt x="2715" y="119"/>
                    <a:pt x="2715" y="0"/>
                    <a:pt x="2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54"/>
            <p:cNvSpPr/>
            <p:nvPr/>
          </p:nvSpPr>
          <p:spPr>
            <a:xfrm>
              <a:off x="3124475" y="1620875"/>
              <a:ext cx="97975" cy="33950"/>
            </a:xfrm>
            <a:custGeom>
              <a:avLst/>
              <a:gdLst/>
              <a:ahLst/>
              <a:cxnLst/>
              <a:rect l="l" t="t" r="r" b="b"/>
              <a:pathLst>
                <a:path w="3919" h="1358" extrusionOk="0">
                  <a:moveTo>
                    <a:pt x="3918" y="0"/>
                  </a:moveTo>
                  <a:cubicBezTo>
                    <a:pt x="3918" y="0"/>
                    <a:pt x="3858" y="36"/>
                    <a:pt x="3775" y="95"/>
                  </a:cubicBezTo>
                  <a:cubicBezTo>
                    <a:pt x="3680" y="155"/>
                    <a:pt x="3549" y="250"/>
                    <a:pt x="3394" y="357"/>
                  </a:cubicBezTo>
                  <a:cubicBezTo>
                    <a:pt x="3073" y="572"/>
                    <a:pt x="2620" y="857"/>
                    <a:pt x="2073" y="1060"/>
                  </a:cubicBezTo>
                  <a:cubicBezTo>
                    <a:pt x="1930" y="1107"/>
                    <a:pt x="1799" y="1143"/>
                    <a:pt x="1668" y="1179"/>
                  </a:cubicBezTo>
                  <a:cubicBezTo>
                    <a:pt x="1596" y="1191"/>
                    <a:pt x="1537" y="1203"/>
                    <a:pt x="1465" y="1215"/>
                  </a:cubicBezTo>
                  <a:cubicBezTo>
                    <a:pt x="1406" y="1226"/>
                    <a:pt x="1346" y="1226"/>
                    <a:pt x="1287" y="1226"/>
                  </a:cubicBezTo>
                  <a:cubicBezTo>
                    <a:pt x="1037" y="1226"/>
                    <a:pt x="799" y="1191"/>
                    <a:pt x="608" y="1167"/>
                  </a:cubicBezTo>
                  <a:cubicBezTo>
                    <a:pt x="418" y="1131"/>
                    <a:pt x="275" y="1107"/>
                    <a:pt x="168" y="1084"/>
                  </a:cubicBezTo>
                  <a:cubicBezTo>
                    <a:pt x="61" y="1060"/>
                    <a:pt x="1" y="1036"/>
                    <a:pt x="1" y="1036"/>
                  </a:cubicBezTo>
                  <a:lnTo>
                    <a:pt x="1" y="1036"/>
                  </a:lnTo>
                  <a:cubicBezTo>
                    <a:pt x="1" y="1036"/>
                    <a:pt x="49" y="1060"/>
                    <a:pt x="156" y="1107"/>
                  </a:cubicBezTo>
                  <a:cubicBezTo>
                    <a:pt x="263" y="1143"/>
                    <a:pt x="406" y="1191"/>
                    <a:pt x="596" y="1238"/>
                  </a:cubicBezTo>
                  <a:cubicBezTo>
                    <a:pt x="787" y="1286"/>
                    <a:pt x="1013" y="1345"/>
                    <a:pt x="1275" y="1357"/>
                  </a:cubicBezTo>
                  <a:lnTo>
                    <a:pt x="1489" y="1357"/>
                  </a:lnTo>
                  <a:cubicBezTo>
                    <a:pt x="1561" y="1345"/>
                    <a:pt x="1620" y="1334"/>
                    <a:pt x="1692" y="1322"/>
                  </a:cubicBezTo>
                  <a:cubicBezTo>
                    <a:pt x="1834" y="1298"/>
                    <a:pt x="1977" y="1250"/>
                    <a:pt x="2120" y="1203"/>
                  </a:cubicBezTo>
                  <a:cubicBezTo>
                    <a:pt x="2692" y="1000"/>
                    <a:pt x="3144" y="667"/>
                    <a:pt x="3442" y="417"/>
                  </a:cubicBezTo>
                  <a:cubicBezTo>
                    <a:pt x="3585" y="298"/>
                    <a:pt x="3704" y="191"/>
                    <a:pt x="3787" y="119"/>
                  </a:cubicBezTo>
                  <a:cubicBezTo>
                    <a:pt x="3870" y="48"/>
                    <a:pt x="3918" y="0"/>
                    <a:pt x="3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54"/>
            <p:cNvSpPr/>
            <p:nvPr/>
          </p:nvSpPr>
          <p:spPr>
            <a:xfrm>
              <a:off x="3177475" y="1365150"/>
              <a:ext cx="72950" cy="28750"/>
            </a:xfrm>
            <a:custGeom>
              <a:avLst/>
              <a:gdLst/>
              <a:ahLst/>
              <a:cxnLst/>
              <a:rect l="l" t="t" r="r" b="b"/>
              <a:pathLst>
                <a:path w="2918" h="1150" extrusionOk="0">
                  <a:moveTo>
                    <a:pt x="1517" y="0"/>
                  </a:moveTo>
                  <a:cubicBezTo>
                    <a:pt x="1492" y="0"/>
                    <a:pt x="1467" y="1"/>
                    <a:pt x="1441" y="2"/>
                  </a:cubicBezTo>
                  <a:cubicBezTo>
                    <a:pt x="548" y="49"/>
                    <a:pt x="0" y="859"/>
                    <a:pt x="0" y="859"/>
                  </a:cubicBezTo>
                  <a:cubicBezTo>
                    <a:pt x="0" y="859"/>
                    <a:pt x="357" y="895"/>
                    <a:pt x="881" y="1073"/>
                  </a:cubicBezTo>
                  <a:cubicBezTo>
                    <a:pt x="1020" y="1124"/>
                    <a:pt x="1188" y="1149"/>
                    <a:pt x="1370" y="1149"/>
                  </a:cubicBezTo>
                  <a:cubicBezTo>
                    <a:pt x="1874" y="1149"/>
                    <a:pt x="2489" y="955"/>
                    <a:pt x="2917" y="561"/>
                  </a:cubicBezTo>
                  <a:cubicBezTo>
                    <a:pt x="2917" y="561"/>
                    <a:pt x="2356" y="0"/>
                    <a:pt x="1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54"/>
            <p:cNvSpPr/>
            <p:nvPr/>
          </p:nvSpPr>
          <p:spPr>
            <a:xfrm>
              <a:off x="3200100" y="1364575"/>
              <a:ext cx="31575" cy="28025"/>
            </a:xfrm>
            <a:custGeom>
              <a:avLst/>
              <a:gdLst/>
              <a:ahLst/>
              <a:cxnLst/>
              <a:rect l="l" t="t" r="r" b="b"/>
              <a:pathLst>
                <a:path w="1263" h="1121" extrusionOk="0">
                  <a:moveTo>
                    <a:pt x="905" y="1"/>
                  </a:moveTo>
                  <a:cubicBezTo>
                    <a:pt x="786" y="1"/>
                    <a:pt x="679" y="1"/>
                    <a:pt x="560" y="13"/>
                  </a:cubicBezTo>
                  <a:cubicBezTo>
                    <a:pt x="519" y="23"/>
                    <a:pt x="451" y="51"/>
                    <a:pt x="441" y="51"/>
                  </a:cubicBezTo>
                  <a:cubicBezTo>
                    <a:pt x="439" y="51"/>
                    <a:pt x="439" y="50"/>
                    <a:pt x="441" y="48"/>
                  </a:cubicBezTo>
                  <a:lnTo>
                    <a:pt x="441" y="48"/>
                  </a:lnTo>
                  <a:cubicBezTo>
                    <a:pt x="369" y="72"/>
                    <a:pt x="286" y="108"/>
                    <a:pt x="214" y="132"/>
                  </a:cubicBezTo>
                  <a:cubicBezTo>
                    <a:pt x="203" y="132"/>
                    <a:pt x="179" y="132"/>
                    <a:pt x="167" y="144"/>
                  </a:cubicBezTo>
                  <a:cubicBezTo>
                    <a:pt x="60" y="251"/>
                    <a:pt x="0" y="406"/>
                    <a:pt x="0" y="560"/>
                  </a:cubicBezTo>
                  <a:cubicBezTo>
                    <a:pt x="0" y="810"/>
                    <a:pt x="143" y="1013"/>
                    <a:pt x="345" y="1120"/>
                  </a:cubicBezTo>
                  <a:lnTo>
                    <a:pt x="500" y="1120"/>
                  </a:lnTo>
                  <a:cubicBezTo>
                    <a:pt x="524" y="1120"/>
                    <a:pt x="619" y="1120"/>
                    <a:pt x="643" y="1108"/>
                  </a:cubicBezTo>
                  <a:lnTo>
                    <a:pt x="953" y="1108"/>
                  </a:lnTo>
                  <a:cubicBezTo>
                    <a:pt x="1131" y="989"/>
                    <a:pt x="1262" y="799"/>
                    <a:pt x="1262" y="560"/>
                  </a:cubicBezTo>
                  <a:cubicBezTo>
                    <a:pt x="1262" y="310"/>
                    <a:pt x="1119" y="108"/>
                    <a:pt x="9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54"/>
            <p:cNvSpPr/>
            <p:nvPr/>
          </p:nvSpPr>
          <p:spPr>
            <a:xfrm>
              <a:off x="3209625" y="1372625"/>
              <a:ext cx="12225" cy="12225"/>
            </a:xfrm>
            <a:custGeom>
              <a:avLst/>
              <a:gdLst/>
              <a:ahLst/>
              <a:cxnLst/>
              <a:rect l="l" t="t" r="r" b="b"/>
              <a:pathLst>
                <a:path w="489" h="489" extrusionOk="0">
                  <a:moveTo>
                    <a:pt x="250" y="0"/>
                  </a:moveTo>
                  <a:cubicBezTo>
                    <a:pt x="107" y="0"/>
                    <a:pt x="0" y="107"/>
                    <a:pt x="0" y="238"/>
                  </a:cubicBezTo>
                  <a:cubicBezTo>
                    <a:pt x="0" y="381"/>
                    <a:pt x="107" y="488"/>
                    <a:pt x="250" y="488"/>
                  </a:cubicBezTo>
                  <a:cubicBezTo>
                    <a:pt x="381" y="488"/>
                    <a:pt x="488" y="381"/>
                    <a:pt x="488" y="238"/>
                  </a:cubicBezTo>
                  <a:cubicBezTo>
                    <a:pt x="488" y="107"/>
                    <a:pt x="381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54"/>
            <p:cNvSpPr/>
            <p:nvPr/>
          </p:nvSpPr>
          <p:spPr>
            <a:xfrm>
              <a:off x="3198900" y="1367550"/>
              <a:ext cx="12525" cy="25325"/>
            </a:xfrm>
            <a:custGeom>
              <a:avLst/>
              <a:gdLst/>
              <a:ahLst/>
              <a:cxnLst/>
              <a:rect l="l" t="t" r="r" b="b"/>
              <a:pathLst>
                <a:path w="501" h="1013" extrusionOk="0">
                  <a:moveTo>
                    <a:pt x="310" y="1"/>
                  </a:moveTo>
                  <a:cubicBezTo>
                    <a:pt x="286" y="1"/>
                    <a:pt x="274" y="1"/>
                    <a:pt x="262" y="13"/>
                  </a:cubicBezTo>
                  <a:cubicBezTo>
                    <a:pt x="227" y="25"/>
                    <a:pt x="179" y="37"/>
                    <a:pt x="131" y="37"/>
                  </a:cubicBezTo>
                  <a:cubicBezTo>
                    <a:pt x="48" y="156"/>
                    <a:pt x="0" y="299"/>
                    <a:pt x="0" y="441"/>
                  </a:cubicBezTo>
                  <a:cubicBezTo>
                    <a:pt x="0" y="680"/>
                    <a:pt x="120" y="894"/>
                    <a:pt x="310" y="1013"/>
                  </a:cubicBezTo>
                  <a:cubicBezTo>
                    <a:pt x="334" y="1001"/>
                    <a:pt x="370" y="1001"/>
                    <a:pt x="393" y="1001"/>
                  </a:cubicBezTo>
                  <a:lnTo>
                    <a:pt x="501" y="1001"/>
                  </a:lnTo>
                  <a:cubicBezTo>
                    <a:pt x="262" y="930"/>
                    <a:pt x="96" y="703"/>
                    <a:pt x="96" y="441"/>
                  </a:cubicBezTo>
                  <a:cubicBezTo>
                    <a:pt x="96" y="263"/>
                    <a:pt x="179" y="108"/>
                    <a:pt x="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54"/>
            <p:cNvSpPr/>
            <p:nvPr/>
          </p:nvSpPr>
          <p:spPr>
            <a:xfrm>
              <a:off x="3219450" y="1364575"/>
              <a:ext cx="13400" cy="27725"/>
            </a:xfrm>
            <a:custGeom>
              <a:avLst/>
              <a:gdLst/>
              <a:ahLst/>
              <a:cxnLst/>
              <a:rect l="l" t="t" r="r" b="b"/>
              <a:pathLst>
                <a:path w="536" h="1109" extrusionOk="0">
                  <a:moveTo>
                    <a:pt x="0" y="1"/>
                  </a:moveTo>
                  <a:cubicBezTo>
                    <a:pt x="250" y="72"/>
                    <a:pt x="441" y="287"/>
                    <a:pt x="441" y="560"/>
                  </a:cubicBezTo>
                  <a:cubicBezTo>
                    <a:pt x="441" y="810"/>
                    <a:pt x="286" y="1025"/>
                    <a:pt x="71" y="1108"/>
                  </a:cubicBezTo>
                  <a:cubicBezTo>
                    <a:pt x="131" y="1108"/>
                    <a:pt x="202" y="1108"/>
                    <a:pt x="262" y="1096"/>
                  </a:cubicBezTo>
                  <a:cubicBezTo>
                    <a:pt x="429" y="977"/>
                    <a:pt x="536" y="787"/>
                    <a:pt x="536" y="560"/>
                  </a:cubicBezTo>
                  <a:cubicBezTo>
                    <a:pt x="536" y="334"/>
                    <a:pt x="405" y="132"/>
                    <a:pt x="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54"/>
            <p:cNvSpPr/>
            <p:nvPr/>
          </p:nvSpPr>
          <p:spPr>
            <a:xfrm>
              <a:off x="3217350" y="1372625"/>
              <a:ext cx="8375" cy="8350"/>
            </a:xfrm>
            <a:custGeom>
              <a:avLst/>
              <a:gdLst/>
              <a:ahLst/>
              <a:cxnLst/>
              <a:rect l="l" t="t" r="r" b="b"/>
              <a:pathLst>
                <a:path w="335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62"/>
                    <a:pt x="72" y="334"/>
                    <a:pt x="167" y="334"/>
                  </a:cubicBezTo>
                  <a:cubicBezTo>
                    <a:pt x="263" y="334"/>
                    <a:pt x="334" y="262"/>
                    <a:pt x="334" y="167"/>
                  </a:cubicBez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54"/>
            <p:cNvSpPr/>
            <p:nvPr/>
          </p:nvSpPr>
          <p:spPr>
            <a:xfrm>
              <a:off x="3218550" y="1367850"/>
              <a:ext cx="3600" cy="3300"/>
            </a:xfrm>
            <a:custGeom>
              <a:avLst/>
              <a:gdLst/>
              <a:ahLst/>
              <a:cxnLst/>
              <a:rect l="l" t="t" r="r" b="b"/>
              <a:pathLst>
                <a:path w="144" h="132" extrusionOk="0">
                  <a:moveTo>
                    <a:pt x="72" y="1"/>
                  </a:moveTo>
                  <a:cubicBezTo>
                    <a:pt x="36" y="1"/>
                    <a:pt x="0" y="25"/>
                    <a:pt x="0" y="60"/>
                  </a:cubicBezTo>
                  <a:cubicBezTo>
                    <a:pt x="0" y="108"/>
                    <a:pt x="36" y="132"/>
                    <a:pt x="72" y="132"/>
                  </a:cubicBezTo>
                  <a:cubicBezTo>
                    <a:pt x="107" y="132"/>
                    <a:pt x="143" y="108"/>
                    <a:pt x="143" y="60"/>
                  </a:cubicBezTo>
                  <a:cubicBezTo>
                    <a:pt x="143" y="25"/>
                    <a:pt x="107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54"/>
            <p:cNvSpPr/>
            <p:nvPr/>
          </p:nvSpPr>
          <p:spPr>
            <a:xfrm>
              <a:off x="3178075" y="1362800"/>
              <a:ext cx="83050" cy="23250"/>
            </a:xfrm>
            <a:custGeom>
              <a:avLst/>
              <a:gdLst/>
              <a:ahLst/>
              <a:cxnLst/>
              <a:rect l="l" t="t" r="r" b="b"/>
              <a:pathLst>
                <a:path w="3322" h="930" extrusionOk="0">
                  <a:moveTo>
                    <a:pt x="1607" y="0"/>
                  </a:moveTo>
                  <a:cubicBezTo>
                    <a:pt x="1334" y="0"/>
                    <a:pt x="1084" y="84"/>
                    <a:pt x="881" y="179"/>
                  </a:cubicBezTo>
                  <a:cubicBezTo>
                    <a:pt x="667" y="286"/>
                    <a:pt x="500" y="405"/>
                    <a:pt x="369" y="512"/>
                  </a:cubicBezTo>
                  <a:cubicBezTo>
                    <a:pt x="238" y="631"/>
                    <a:pt x="143" y="739"/>
                    <a:pt x="83" y="810"/>
                  </a:cubicBezTo>
                  <a:cubicBezTo>
                    <a:pt x="24" y="893"/>
                    <a:pt x="0" y="929"/>
                    <a:pt x="0" y="929"/>
                  </a:cubicBezTo>
                  <a:cubicBezTo>
                    <a:pt x="0" y="929"/>
                    <a:pt x="36" y="893"/>
                    <a:pt x="107" y="834"/>
                  </a:cubicBezTo>
                  <a:cubicBezTo>
                    <a:pt x="167" y="762"/>
                    <a:pt x="274" y="667"/>
                    <a:pt x="417" y="572"/>
                  </a:cubicBezTo>
                  <a:cubicBezTo>
                    <a:pt x="548" y="477"/>
                    <a:pt x="726" y="381"/>
                    <a:pt x="929" y="298"/>
                  </a:cubicBezTo>
                  <a:cubicBezTo>
                    <a:pt x="1116" y="221"/>
                    <a:pt x="1324" y="154"/>
                    <a:pt x="1552" y="154"/>
                  </a:cubicBezTo>
                  <a:cubicBezTo>
                    <a:pt x="1571" y="154"/>
                    <a:pt x="1589" y="154"/>
                    <a:pt x="1607" y="155"/>
                  </a:cubicBezTo>
                  <a:cubicBezTo>
                    <a:pt x="1857" y="167"/>
                    <a:pt x="2096" y="227"/>
                    <a:pt x="2298" y="310"/>
                  </a:cubicBezTo>
                  <a:cubicBezTo>
                    <a:pt x="2500" y="381"/>
                    <a:pt x="2655" y="500"/>
                    <a:pt x="2810" y="596"/>
                  </a:cubicBezTo>
                  <a:cubicBezTo>
                    <a:pt x="2953" y="679"/>
                    <a:pt x="3084" y="739"/>
                    <a:pt x="3167" y="774"/>
                  </a:cubicBezTo>
                  <a:cubicBezTo>
                    <a:pt x="3262" y="798"/>
                    <a:pt x="3322" y="810"/>
                    <a:pt x="3322" y="810"/>
                  </a:cubicBezTo>
                  <a:cubicBezTo>
                    <a:pt x="3322" y="810"/>
                    <a:pt x="3262" y="786"/>
                    <a:pt x="3179" y="750"/>
                  </a:cubicBezTo>
                  <a:cubicBezTo>
                    <a:pt x="3096" y="703"/>
                    <a:pt x="2989" y="631"/>
                    <a:pt x="2846" y="524"/>
                  </a:cubicBezTo>
                  <a:cubicBezTo>
                    <a:pt x="2715" y="429"/>
                    <a:pt x="2560" y="286"/>
                    <a:pt x="2346" y="191"/>
                  </a:cubicBezTo>
                  <a:cubicBezTo>
                    <a:pt x="2131" y="96"/>
                    <a:pt x="1881" y="12"/>
                    <a:pt x="1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54"/>
            <p:cNvSpPr/>
            <p:nvPr/>
          </p:nvSpPr>
          <p:spPr>
            <a:xfrm>
              <a:off x="3177475" y="1386600"/>
              <a:ext cx="68175" cy="9375"/>
            </a:xfrm>
            <a:custGeom>
              <a:avLst/>
              <a:gdLst/>
              <a:ahLst/>
              <a:cxnLst/>
              <a:rect l="l" t="t" r="r" b="b"/>
              <a:pathLst>
                <a:path w="2727" h="375" extrusionOk="0">
                  <a:moveTo>
                    <a:pt x="0" y="1"/>
                  </a:moveTo>
                  <a:cubicBezTo>
                    <a:pt x="0" y="1"/>
                    <a:pt x="48" y="13"/>
                    <a:pt x="131" y="25"/>
                  </a:cubicBezTo>
                  <a:cubicBezTo>
                    <a:pt x="215" y="37"/>
                    <a:pt x="346" y="60"/>
                    <a:pt x="488" y="108"/>
                  </a:cubicBezTo>
                  <a:cubicBezTo>
                    <a:pt x="631" y="156"/>
                    <a:pt x="822" y="299"/>
                    <a:pt x="1036" y="334"/>
                  </a:cubicBezTo>
                  <a:cubicBezTo>
                    <a:pt x="1197" y="361"/>
                    <a:pt x="1364" y="374"/>
                    <a:pt x="1543" y="374"/>
                  </a:cubicBezTo>
                  <a:cubicBezTo>
                    <a:pt x="1603" y="374"/>
                    <a:pt x="1664" y="373"/>
                    <a:pt x="1727" y="370"/>
                  </a:cubicBezTo>
                  <a:cubicBezTo>
                    <a:pt x="1846" y="358"/>
                    <a:pt x="1965" y="358"/>
                    <a:pt x="2084" y="334"/>
                  </a:cubicBezTo>
                  <a:cubicBezTo>
                    <a:pt x="2203" y="310"/>
                    <a:pt x="2310" y="275"/>
                    <a:pt x="2405" y="251"/>
                  </a:cubicBezTo>
                  <a:cubicBezTo>
                    <a:pt x="2417" y="239"/>
                    <a:pt x="2429" y="239"/>
                    <a:pt x="2441" y="227"/>
                  </a:cubicBezTo>
                  <a:cubicBezTo>
                    <a:pt x="2536" y="156"/>
                    <a:pt x="2620" y="84"/>
                    <a:pt x="2727" y="25"/>
                  </a:cubicBezTo>
                  <a:lnTo>
                    <a:pt x="2727" y="25"/>
                  </a:lnTo>
                  <a:cubicBezTo>
                    <a:pt x="2608" y="60"/>
                    <a:pt x="2501" y="84"/>
                    <a:pt x="2370" y="120"/>
                  </a:cubicBezTo>
                  <a:cubicBezTo>
                    <a:pt x="2274" y="156"/>
                    <a:pt x="2167" y="179"/>
                    <a:pt x="2060" y="191"/>
                  </a:cubicBezTo>
                  <a:cubicBezTo>
                    <a:pt x="1953" y="203"/>
                    <a:pt x="1834" y="215"/>
                    <a:pt x="1715" y="215"/>
                  </a:cubicBezTo>
                  <a:cubicBezTo>
                    <a:pt x="1616" y="220"/>
                    <a:pt x="1522" y="223"/>
                    <a:pt x="1430" y="223"/>
                  </a:cubicBezTo>
                  <a:cubicBezTo>
                    <a:pt x="1301" y="223"/>
                    <a:pt x="1178" y="217"/>
                    <a:pt x="1060" y="203"/>
                  </a:cubicBezTo>
                  <a:cubicBezTo>
                    <a:pt x="857" y="179"/>
                    <a:pt x="667" y="72"/>
                    <a:pt x="512" y="37"/>
                  </a:cubicBezTo>
                  <a:cubicBezTo>
                    <a:pt x="346" y="13"/>
                    <a:pt x="226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54"/>
            <p:cNvSpPr/>
            <p:nvPr/>
          </p:nvSpPr>
          <p:spPr>
            <a:xfrm>
              <a:off x="3184900" y="1358225"/>
              <a:ext cx="43800" cy="13525"/>
            </a:xfrm>
            <a:custGeom>
              <a:avLst/>
              <a:gdLst/>
              <a:ahLst/>
              <a:cxnLst/>
              <a:rect l="l" t="t" r="r" b="b"/>
              <a:pathLst>
                <a:path w="1752" h="541" extrusionOk="0">
                  <a:moveTo>
                    <a:pt x="1253" y="0"/>
                  </a:moveTo>
                  <a:cubicBezTo>
                    <a:pt x="1129" y="0"/>
                    <a:pt x="991" y="15"/>
                    <a:pt x="846" y="52"/>
                  </a:cubicBezTo>
                  <a:cubicBezTo>
                    <a:pt x="572" y="112"/>
                    <a:pt x="358" y="243"/>
                    <a:pt x="215" y="350"/>
                  </a:cubicBezTo>
                  <a:cubicBezTo>
                    <a:pt x="144" y="398"/>
                    <a:pt x="84" y="445"/>
                    <a:pt x="49" y="481"/>
                  </a:cubicBezTo>
                  <a:cubicBezTo>
                    <a:pt x="13" y="517"/>
                    <a:pt x="1" y="541"/>
                    <a:pt x="1" y="541"/>
                  </a:cubicBezTo>
                  <a:cubicBezTo>
                    <a:pt x="1" y="541"/>
                    <a:pt x="13" y="517"/>
                    <a:pt x="60" y="493"/>
                  </a:cubicBezTo>
                  <a:cubicBezTo>
                    <a:pt x="96" y="457"/>
                    <a:pt x="156" y="422"/>
                    <a:pt x="227" y="374"/>
                  </a:cubicBezTo>
                  <a:cubicBezTo>
                    <a:pt x="382" y="291"/>
                    <a:pt x="608" y="183"/>
                    <a:pt x="870" y="124"/>
                  </a:cubicBezTo>
                  <a:cubicBezTo>
                    <a:pt x="1064" y="78"/>
                    <a:pt x="1258" y="60"/>
                    <a:pt x="1413" y="60"/>
                  </a:cubicBezTo>
                  <a:cubicBezTo>
                    <a:pt x="1458" y="60"/>
                    <a:pt x="1499" y="62"/>
                    <a:pt x="1537" y="64"/>
                  </a:cubicBezTo>
                  <a:cubicBezTo>
                    <a:pt x="1632" y="64"/>
                    <a:pt x="1703" y="76"/>
                    <a:pt x="1751" y="76"/>
                  </a:cubicBezTo>
                  <a:cubicBezTo>
                    <a:pt x="1703" y="52"/>
                    <a:pt x="1632" y="41"/>
                    <a:pt x="1549" y="29"/>
                  </a:cubicBezTo>
                  <a:cubicBezTo>
                    <a:pt x="1464" y="12"/>
                    <a:pt x="1364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54"/>
            <p:cNvSpPr/>
            <p:nvPr/>
          </p:nvSpPr>
          <p:spPr>
            <a:xfrm>
              <a:off x="3185800" y="1394650"/>
              <a:ext cx="16400" cy="8350"/>
            </a:xfrm>
            <a:custGeom>
              <a:avLst/>
              <a:gdLst/>
              <a:ahLst/>
              <a:cxnLst/>
              <a:rect l="l" t="t" r="r" b="b"/>
              <a:pathLst>
                <a:path w="656" h="33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32" y="119"/>
                    <a:pt x="310" y="203"/>
                  </a:cubicBezTo>
                  <a:cubicBezTo>
                    <a:pt x="489" y="298"/>
                    <a:pt x="655" y="334"/>
                    <a:pt x="655" y="334"/>
                  </a:cubicBezTo>
                  <a:cubicBezTo>
                    <a:pt x="655" y="334"/>
                    <a:pt x="524" y="227"/>
                    <a:pt x="346" y="143"/>
                  </a:cubicBezTo>
                  <a:cubicBezTo>
                    <a:pt x="167" y="48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54"/>
            <p:cNvSpPr/>
            <p:nvPr/>
          </p:nvSpPr>
          <p:spPr>
            <a:xfrm>
              <a:off x="3242950" y="1373800"/>
              <a:ext cx="35450" cy="6325"/>
            </a:xfrm>
            <a:custGeom>
              <a:avLst/>
              <a:gdLst/>
              <a:ahLst/>
              <a:cxnLst/>
              <a:rect l="l" t="t" r="r" b="b"/>
              <a:pathLst>
                <a:path w="1418" h="253" extrusionOk="0">
                  <a:moveTo>
                    <a:pt x="1" y="1"/>
                  </a:moveTo>
                  <a:cubicBezTo>
                    <a:pt x="1" y="1"/>
                    <a:pt x="72" y="37"/>
                    <a:pt x="191" y="96"/>
                  </a:cubicBezTo>
                  <a:cubicBezTo>
                    <a:pt x="310" y="144"/>
                    <a:pt x="489" y="215"/>
                    <a:pt x="691" y="239"/>
                  </a:cubicBezTo>
                  <a:cubicBezTo>
                    <a:pt x="777" y="249"/>
                    <a:pt x="860" y="253"/>
                    <a:pt x="938" y="253"/>
                  </a:cubicBezTo>
                  <a:cubicBezTo>
                    <a:pt x="1044" y="253"/>
                    <a:pt x="1139" y="246"/>
                    <a:pt x="1215" y="239"/>
                  </a:cubicBezTo>
                  <a:cubicBezTo>
                    <a:pt x="1346" y="215"/>
                    <a:pt x="1417" y="191"/>
                    <a:pt x="1417" y="191"/>
                  </a:cubicBezTo>
                  <a:lnTo>
                    <a:pt x="1203" y="191"/>
                  </a:lnTo>
                  <a:cubicBezTo>
                    <a:pt x="1072" y="191"/>
                    <a:pt x="894" y="191"/>
                    <a:pt x="703" y="168"/>
                  </a:cubicBezTo>
                  <a:cubicBezTo>
                    <a:pt x="501" y="132"/>
                    <a:pt x="334" y="96"/>
                    <a:pt x="203" y="60"/>
                  </a:cubicBezTo>
                  <a:cubicBezTo>
                    <a:pt x="84" y="25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54"/>
            <p:cNvSpPr/>
            <p:nvPr/>
          </p:nvSpPr>
          <p:spPr>
            <a:xfrm>
              <a:off x="3242050" y="1371125"/>
              <a:ext cx="33075" cy="4625"/>
            </a:xfrm>
            <a:custGeom>
              <a:avLst/>
              <a:gdLst/>
              <a:ahLst/>
              <a:cxnLst/>
              <a:rect l="l" t="t" r="r" b="b"/>
              <a:pathLst>
                <a:path w="1323" h="18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72" y="36"/>
                    <a:pt x="191" y="72"/>
                  </a:cubicBezTo>
                  <a:cubicBezTo>
                    <a:pt x="299" y="120"/>
                    <a:pt x="465" y="156"/>
                    <a:pt x="656" y="179"/>
                  </a:cubicBezTo>
                  <a:cubicBezTo>
                    <a:pt x="704" y="183"/>
                    <a:pt x="751" y="184"/>
                    <a:pt x="798" y="184"/>
                  </a:cubicBezTo>
                  <a:cubicBezTo>
                    <a:pt x="926" y="184"/>
                    <a:pt x="1045" y="173"/>
                    <a:pt x="1132" y="156"/>
                  </a:cubicBezTo>
                  <a:cubicBezTo>
                    <a:pt x="1251" y="132"/>
                    <a:pt x="1322" y="108"/>
                    <a:pt x="1322" y="108"/>
                  </a:cubicBezTo>
                  <a:lnTo>
                    <a:pt x="1322" y="108"/>
                  </a:lnTo>
                  <a:cubicBezTo>
                    <a:pt x="1322" y="108"/>
                    <a:pt x="1239" y="108"/>
                    <a:pt x="1120" y="120"/>
                  </a:cubicBezTo>
                  <a:cubicBezTo>
                    <a:pt x="1001" y="120"/>
                    <a:pt x="834" y="120"/>
                    <a:pt x="656" y="96"/>
                  </a:cubicBezTo>
                  <a:cubicBezTo>
                    <a:pt x="477" y="84"/>
                    <a:pt x="310" y="60"/>
                    <a:pt x="191" y="36"/>
                  </a:cubicBezTo>
                  <a:cubicBezTo>
                    <a:pt x="72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54"/>
            <p:cNvSpPr/>
            <p:nvPr/>
          </p:nvSpPr>
          <p:spPr>
            <a:xfrm>
              <a:off x="3237000" y="1368150"/>
              <a:ext cx="26525" cy="3300"/>
            </a:xfrm>
            <a:custGeom>
              <a:avLst/>
              <a:gdLst/>
              <a:ahLst/>
              <a:cxnLst/>
              <a:rect l="l" t="t" r="r" b="b"/>
              <a:pathLst>
                <a:path w="1061" h="132" extrusionOk="0">
                  <a:moveTo>
                    <a:pt x="1060" y="1"/>
                  </a:moveTo>
                  <a:cubicBezTo>
                    <a:pt x="1060" y="1"/>
                    <a:pt x="989" y="13"/>
                    <a:pt x="905" y="25"/>
                  </a:cubicBezTo>
                  <a:cubicBezTo>
                    <a:pt x="798" y="36"/>
                    <a:pt x="667" y="48"/>
                    <a:pt x="524" y="60"/>
                  </a:cubicBezTo>
                  <a:cubicBezTo>
                    <a:pt x="381" y="60"/>
                    <a:pt x="251" y="60"/>
                    <a:pt x="155" y="48"/>
                  </a:cubicBezTo>
                  <a:cubicBezTo>
                    <a:pt x="60" y="36"/>
                    <a:pt x="1" y="36"/>
                    <a:pt x="0" y="36"/>
                  </a:cubicBezTo>
                  <a:lnTo>
                    <a:pt x="0" y="36"/>
                  </a:lnTo>
                  <a:cubicBezTo>
                    <a:pt x="0" y="36"/>
                    <a:pt x="48" y="60"/>
                    <a:pt x="143" y="84"/>
                  </a:cubicBezTo>
                  <a:cubicBezTo>
                    <a:pt x="239" y="108"/>
                    <a:pt x="381" y="132"/>
                    <a:pt x="524" y="132"/>
                  </a:cubicBezTo>
                  <a:cubicBezTo>
                    <a:pt x="679" y="132"/>
                    <a:pt x="810" y="96"/>
                    <a:pt x="905" y="60"/>
                  </a:cubicBezTo>
                  <a:cubicBezTo>
                    <a:pt x="1001" y="36"/>
                    <a:pt x="1060" y="1"/>
                    <a:pt x="1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54"/>
            <p:cNvSpPr/>
            <p:nvPr/>
          </p:nvSpPr>
          <p:spPr>
            <a:xfrm>
              <a:off x="3235225" y="1364875"/>
              <a:ext cx="19950" cy="3725"/>
            </a:xfrm>
            <a:custGeom>
              <a:avLst/>
              <a:gdLst/>
              <a:ahLst/>
              <a:cxnLst/>
              <a:rect l="l" t="t" r="r" b="b"/>
              <a:pathLst>
                <a:path w="798" h="149" extrusionOk="0">
                  <a:moveTo>
                    <a:pt x="798" y="1"/>
                  </a:moveTo>
                  <a:cubicBezTo>
                    <a:pt x="798" y="1"/>
                    <a:pt x="619" y="36"/>
                    <a:pt x="405" y="72"/>
                  </a:cubicBezTo>
                  <a:cubicBezTo>
                    <a:pt x="191" y="96"/>
                    <a:pt x="0" y="96"/>
                    <a:pt x="0" y="96"/>
                  </a:cubicBezTo>
                  <a:cubicBezTo>
                    <a:pt x="0" y="96"/>
                    <a:pt x="48" y="120"/>
                    <a:pt x="119" y="132"/>
                  </a:cubicBezTo>
                  <a:cubicBezTo>
                    <a:pt x="170" y="140"/>
                    <a:pt x="238" y="149"/>
                    <a:pt x="316" y="149"/>
                  </a:cubicBezTo>
                  <a:cubicBezTo>
                    <a:pt x="348" y="149"/>
                    <a:pt x="382" y="147"/>
                    <a:pt x="417" y="144"/>
                  </a:cubicBezTo>
                  <a:cubicBezTo>
                    <a:pt x="524" y="132"/>
                    <a:pt x="631" y="96"/>
                    <a:pt x="691" y="60"/>
                  </a:cubicBezTo>
                  <a:cubicBezTo>
                    <a:pt x="762" y="25"/>
                    <a:pt x="798" y="1"/>
                    <a:pt x="7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54"/>
            <p:cNvSpPr/>
            <p:nvPr/>
          </p:nvSpPr>
          <p:spPr>
            <a:xfrm>
              <a:off x="3229250" y="1359225"/>
              <a:ext cx="16400" cy="6275"/>
            </a:xfrm>
            <a:custGeom>
              <a:avLst/>
              <a:gdLst/>
              <a:ahLst/>
              <a:cxnLst/>
              <a:rect l="l" t="t" r="r" b="b"/>
              <a:pathLst>
                <a:path w="656" h="251" extrusionOk="0">
                  <a:moveTo>
                    <a:pt x="656" y="1"/>
                  </a:moveTo>
                  <a:cubicBezTo>
                    <a:pt x="656" y="1"/>
                    <a:pt x="525" y="96"/>
                    <a:pt x="346" y="143"/>
                  </a:cubicBezTo>
                  <a:cubicBezTo>
                    <a:pt x="168" y="215"/>
                    <a:pt x="1" y="227"/>
                    <a:pt x="1" y="227"/>
                  </a:cubicBezTo>
                  <a:cubicBezTo>
                    <a:pt x="1" y="227"/>
                    <a:pt x="37" y="239"/>
                    <a:pt x="108" y="251"/>
                  </a:cubicBezTo>
                  <a:cubicBezTo>
                    <a:pt x="168" y="251"/>
                    <a:pt x="263" y="251"/>
                    <a:pt x="370" y="215"/>
                  </a:cubicBezTo>
                  <a:cubicBezTo>
                    <a:pt x="465" y="191"/>
                    <a:pt x="537" y="131"/>
                    <a:pt x="584" y="84"/>
                  </a:cubicBezTo>
                  <a:cubicBezTo>
                    <a:pt x="632" y="36"/>
                    <a:pt x="656" y="1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54"/>
            <p:cNvSpPr/>
            <p:nvPr/>
          </p:nvSpPr>
          <p:spPr>
            <a:xfrm>
              <a:off x="3218850" y="1357725"/>
              <a:ext cx="19375" cy="6875"/>
            </a:xfrm>
            <a:custGeom>
              <a:avLst/>
              <a:gdLst/>
              <a:ahLst/>
              <a:cxnLst/>
              <a:rect l="l" t="t" r="r" b="b"/>
              <a:pathLst>
                <a:path w="775" h="275" extrusionOk="0">
                  <a:moveTo>
                    <a:pt x="774" y="1"/>
                  </a:moveTo>
                  <a:cubicBezTo>
                    <a:pt x="774" y="1"/>
                    <a:pt x="726" y="25"/>
                    <a:pt x="667" y="61"/>
                  </a:cubicBezTo>
                  <a:cubicBezTo>
                    <a:pt x="607" y="108"/>
                    <a:pt x="512" y="144"/>
                    <a:pt x="405" y="180"/>
                  </a:cubicBezTo>
                  <a:cubicBezTo>
                    <a:pt x="298" y="203"/>
                    <a:pt x="203" y="227"/>
                    <a:pt x="119" y="227"/>
                  </a:cubicBezTo>
                  <a:lnTo>
                    <a:pt x="0" y="227"/>
                  </a:lnTo>
                  <a:cubicBezTo>
                    <a:pt x="0" y="227"/>
                    <a:pt x="48" y="251"/>
                    <a:pt x="119" y="263"/>
                  </a:cubicBezTo>
                  <a:cubicBezTo>
                    <a:pt x="161" y="269"/>
                    <a:pt x="209" y="275"/>
                    <a:pt x="261" y="275"/>
                  </a:cubicBezTo>
                  <a:cubicBezTo>
                    <a:pt x="313" y="275"/>
                    <a:pt x="369" y="269"/>
                    <a:pt x="429" y="251"/>
                  </a:cubicBezTo>
                  <a:cubicBezTo>
                    <a:pt x="548" y="215"/>
                    <a:pt x="631" y="144"/>
                    <a:pt x="691" y="96"/>
                  </a:cubicBezTo>
                  <a:cubicBezTo>
                    <a:pt x="750" y="37"/>
                    <a:pt x="774" y="1"/>
                    <a:pt x="7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54"/>
            <p:cNvSpPr/>
            <p:nvPr/>
          </p:nvSpPr>
          <p:spPr>
            <a:xfrm>
              <a:off x="3218550" y="1356250"/>
              <a:ext cx="13700" cy="7775"/>
            </a:xfrm>
            <a:custGeom>
              <a:avLst/>
              <a:gdLst/>
              <a:ahLst/>
              <a:cxnLst/>
              <a:rect l="l" t="t" r="r" b="b"/>
              <a:pathLst>
                <a:path w="548" h="311" extrusionOk="0">
                  <a:moveTo>
                    <a:pt x="548" y="0"/>
                  </a:moveTo>
                  <a:cubicBezTo>
                    <a:pt x="548" y="0"/>
                    <a:pt x="429" y="84"/>
                    <a:pt x="274" y="167"/>
                  </a:cubicBezTo>
                  <a:cubicBezTo>
                    <a:pt x="131" y="250"/>
                    <a:pt x="0" y="310"/>
                    <a:pt x="0" y="310"/>
                  </a:cubicBezTo>
                  <a:cubicBezTo>
                    <a:pt x="0" y="310"/>
                    <a:pt x="36" y="310"/>
                    <a:pt x="96" y="298"/>
                  </a:cubicBezTo>
                  <a:cubicBezTo>
                    <a:pt x="155" y="298"/>
                    <a:pt x="238" y="274"/>
                    <a:pt x="322" y="227"/>
                  </a:cubicBezTo>
                  <a:cubicBezTo>
                    <a:pt x="393" y="191"/>
                    <a:pt x="453" y="131"/>
                    <a:pt x="500" y="84"/>
                  </a:cubicBezTo>
                  <a:cubicBezTo>
                    <a:pt x="536" y="36"/>
                    <a:pt x="548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54"/>
            <p:cNvSpPr/>
            <p:nvPr/>
          </p:nvSpPr>
          <p:spPr>
            <a:xfrm>
              <a:off x="3215875" y="1356250"/>
              <a:ext cx="7750" cy="7775"/>
            </a:xfrm>
            <a:custGeom>
              <a:avLst/>
              <a:gdLst/>
              <a:ahLst/>
              <a:cxnLst/>
              <a:rect l="l" t="t" r="r" b="b"/>
              <a:pathLst>
                <a:path w="310" h="311" extrusionOk="0">
                  <a:moveTo>
                    <a:pt x="298" y="0"/>
                  </a:moveTo>
                  <a:cubicBezTo>
                    <a:pt x="298" y="0"/>
                    <a:pt x="286" y="24"/>
                    <a:pt x="274" y="60"/>
                  </a:cubicBezTo>
                  <a:cubicBezTo>
                    <a:pt x="250" y="96"/>
                    <a:pt x="214" y="131"/>
                    <a:pt x="179" y="179"/>
                  </a:cubicBezTo>
                  <a:cubicBezTo>
                    <a:pt x="131" y="215"/>
                    <a:pt x="95" y="250"/>
                    <a:pt x="60" y="274"/>
                  </a:cubicBezTo>
                  <a:cubicBezTo>
                    <a:pt x="24" y="298"/>
                    <a:pt x="0" y="310"/>
                    <a:pt x="0" y="310"/>
                  </a:cubicBezTo>
                  <a:lnTo>
                    <a:pt x="72" y="310"/>
                  </a:lnTo>
                  <a:cubicBezTo>
                    <a:pt x="119" y="310"/>
                    <a:pt x="179" y="286"/>
                    <a:pt x="226" y="227"/>
                  </a:cubicBezTo>
                  <a:cubicBezTo>
                    <a:pt x="274" y="179"/>
                    <a:pt x="298" y="120"/>
                    <a:pt x="310" y="72"/>
                  </a:cubicBezTo>
                  <a:cubicBezTo>
                    <a:pt x="310" y="24"/>
                    <a:pt x="298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54"/>
            <p:cNvSpPr/>
            <p:nvPr/>
          </p:nvSpPr>
          <p:spPr>
            <a:xfrm>
              <a:off x="3209925" y="1356250"/>
              <a:ext cx="7150" cy="8950"/>
            </a:xfrm>
            <a:custGeom>
              <a:avLst/>
              <a:gdLst/>
              <a:ahLst/>
              <a:cxnLst/>
              <a:rect l="l" t="t" r="r" b="b"/>
              <a:pathLst>
                <a:path w="286" h="358" extrusionOk="0">
                  <a:moveTo>
                    <a:pt x="286" y="0"/>
                  </a:moveTo>
                  <a:cubicBezTo>
                    <a:pt x="286" y="0"/>
                    <a:pt x="238" y="96"/>
                    <a:pt x="155" y="191"/>
                  </a:cubicBezTo>
                  <a:cubicBezTo>
                    <a:pt x="83" y="286"/>
                    <a:pt x="0" y="358"/>
                    <a:pt x="0" y="358"/>
                  </a:cubicBezTo>
                  <a:cubicBezTo>
                    <a:pt x="0" y="358"/>
                    <a:pt x="24" y="358"/>
                    <a:pt x="71" y="346"/>
                  </a:cubicBezTo>
                  <a:cubicBezTo>
                    <a:pt x="107" y="334"/>
                    <a:pt x="167" y="298"/>
                    <a:pt x="214" y="239"/>
                  </a:cubicBezTo>
                  <a:cubicBezTo>
                    <a:pt x="262" y="179"/>
                    <a:pt x="286" y="120"/>
                    <a:pt x="286" y="72"/>
                  </a:cubicBezTo>
                  <a:cubicBezTo>
                    <a:pt x="286" y="24"/>
                    <a:pt x="286" y="0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54"/>
            <p:cNvSpPr/>
            <p:nvPr/>
          </p:nvSpPr>
          <p:spPr>
            <a:xfrm>
              <a:off x="3205150" y="1355650"/>
              <a:ext cx="6875" cy="10150"/>
            </a:xfrm>
            <a:custGeom>
              <a:avLst/>
              <a:gdLst/>
              <a:ahLst/>
              <a:cxnLst/>
              <a:rect l="l" t="t" r="r" b="b"/>
              <a:pathLst>
                <a:path w="275" h="406" extrusionOk="0">
                  <a:moveTo>
                    <a:pt x="251" y="1"/>
                  </a:moveTo>
                  <a:cubicBezTo>
                    <a:pt x="251" y="1"/>
                    <a:pt x="227" y="120"/>
                    <a:pt x="155" y="227"/>
                  </a:cubicBezTo>
                  <a:cubicBezTo>
                    <a:pt x="96" y="334"/>
                    <a:pt x="1" y="405"/>
                    <a:pt x="1" y="405"/>
                  </a:cubicBezTo>
                  <a:cubicBezTo>
                    <a:pt x="1" y="405"/>
                    <a:pt x="24" y="405"/>
                    <a:pt x="72" y="382"/>
                  </a:cubicBezTo>
                  <a:cubicBezTo>
                    <a:pt x="120" y="370"/>
                    <a:pt x="179" y="334"/>
                    <a:pt x="215" y="263"/>
                  </a:cubicBezTo>
                  <a:cubicBezTo>
                    <a:pt x="262" y="203"/>
                    <a:pt x="274" y="132"/>
                    <a:pt x="262" y="84"/>
                  </a:cubicBezTo>
                  <a:cubicBezTo>
                    <a:pt x="262" y="36"/>
                    <a:pt x="251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54"/>
            <p:cNvSpPr/>
            <p:nvPr/>
          </p:nvSpPr>
          <p:spPr>
            <a:xfrm>
              <a:off x="3195025" y="1356550"/>
              <a:ext cx="9550" cy="13425"/>
            </a:xfrm>
            <a:custGeom>
              <a:avLst/>
              <a:gdLst/>
              <a:ahLst/>
              <a:cxnLst/>
              <a:rect l="l" t="t" r="r" b="b"/>
              <a:pathLst>
                <a:path w="382" h="537" extrusionOk="0">
                  <a:moveTo>
                    <a:pt x="370" y="0"/>
                  </a:moveTo>
                  <a:cubicBezTo>
                    <a:pt x="370" y="0"/>
                    <a:pt x="334" y="155"/>
                    <a:pt x="239" y="298"/>
                  </a:cubicBezTo>
                  <a:cubicBezTo>
                    <a:pt x="132" y="453"/>
                    <a:pt x="1" y="536"/>
                    <a:pt x="1" y="536"/>
                  </a:cubicBezTo>
                  <a:cubicBezTo>
                    <a:pt x="1" y="536"/>
                    <a:pt x="36" y="536"/>
                    <a:pt x="96" y="500"/>
                  </a:cubicBezTo>
                  <a:cubicBezTo>
                    <a:pt x="155" y="477"/>
                    <a:pt x="239" y="429"/>
                    <a:pt x="298" y="346"/>
                  </a:cubicBezTo>
                  <a:cubicBezTo>
                    <a:pt x="358" y="262"/>
                    <a:pt x="370" y="167"/>
                    <a:pt x="382" y="108"/>
                  </a:cubicBezTo>
                  <a:cubicBezTo>
                    <a:pt x="382" y="36"/>
                    <a:pt x="370" y="0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54"/>
            <p:cNvSpPr/>
            <p:nvPr/>
          </p:nvSpPr>
          <p:spPr>
            <a:xfrm>
              <a:off x="3192350" y="1360425"/>
              <a:ext cx="6275" cy="11325"/>
            </a:xfrm>
            <a:custGeom>
              <a:avLst/>
              <a:gdLst/>
              <a:ahLst/>
              <a:cxnLst/>
              <a:rect l="l" t="t" r="r" b="b"/>
              <a:pathLst>
                <a:path w="251" h="453" extrusionOk="0">
                  <a:moveTo>
                    <a:pt x="179" y="0"/>
                  </a:moveTo>
                  <a:cubicBezTo>
                    <a:pt x="179" y="0"/>
                    <a:pt x="179" y="36"/>
                    <a:pt x="179" y="83"/>
                  </a:cubicBezTo>
                  <a:cubicBezTo>
                    <a:pt x="179" y="131"/>
                    <a:pt x="167" y="191"/>
                    <a:pt x="143" y="250"/>
                  </a:cubicBezTo>
                  <a:cubicBezTo>
                    <a:pt x="120" y="310"/>
                    <a:pt x="96" y="357"/>
                    <a:pt x="60" y="393"/>
                  </a:cubicBezTo>
                  <a:cubicBezTo>
                    <a:pt x="36" y="429"/>
                    <a:pt x="1" y="453"/>
                    <a:pt x="1" y="453"/>
                  </a:cubicBezTo>
                  <a:cubicBezTo>
                    <a:pt x="1" y="453"/>
                    <a:pt x="36" y="453"/>
                    <a:pt x="84" y="429"/>
                  </a:cubicBezTo>
                  <a:cubicBezTo>
                    <a:pt x="132" y="405"/>
                    <a:pt x="191" y="357"/>
                    <a:pt x="215" y="274"/>
                  </a:cubicBezTo>
                  <a:cubicBezTo>
                    <a:pt x="251" y="203"/>
                    <a:pt x="239" y="119"/>
                    <a:pt x="215" y="72"/>
                  </a:cubicBezTo>
                  <a:cubicBezTo>
                    <a:pt x="203" y="24"/>
                    <a:pt x="179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54"/>
            <p:cNvSpPr/>
            <p:nvPr/>
          </p:nvSpPr>
          <p:spPr>
            <a:xfrm>
              <a:off x="3187600" y="1364275"/>
              <a:ext cx="5075" cy="11950"/>
            </a:xfrm>
            <a:custGeom>
              <a:avLst/>
              <a:gdLst/>
              <a:ahLst/>
              <a:cxnLst/>
              <a:rect l="l" t="t" r="r" b="b"/>
              <a:pathLst>
                <a:path w="203" h="478" extrusionOk="0">
                  <a:moveTo>
                    <a:pt x="191" y="1"/>
                  </a:moveTo>
                  <a:cubicBezTo>
                    <a:pt x="191" y="1"/>
                    <a:pt x="143" y="120"/>
                    <a:pt x="95" y="239"/>
                  </a:cubicBezTo>
                  <a:cubicBezTo>
                    <a:pt x="36" y="370"/>
                    <a:pt x="0" y="477"/>
                    <a:pt x="0" y="477"/>
                  </a:cubicBezTo>
                  <a:cubicBezTo>
                    <a:pt x="0" y="477"/>
                    <a:pt x="24" y="465"/>
                    <a:pt x="60" y="430"/>
                  </a:cubicBezTo>
                  <a:cubicBezTo>
                    <a:pt x="95" y="394"/>
                    <a:pt x="131" y="334"/>
                    <a:pt x="167" y="263"/>
                  </a:cubicBezTo>
                  <a:cubicBezTo>
                    <a:pt x="191" y="203"/>
                    <a:pt x="202" y="132"/>
                    <a:pt x="202" y="84"/>
                  </a:cubicBezTo>
                  <a:cubicBezTo>
                    <a:pt x="202" y="37"/>
                    <a:pt x="191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54"/>
            <p:cNvSpPr/>
            <p:nvPr/>
          </p:nvSpPr>
          <p:spPr>
            <a:xfrm>
              <a:off x="3184325" y="1367850"/>
              <a:ext cx="2400" cy="10750"/>
            </a:xfrm>
            <a:custGeom>
              <a:avLst/>
              <a:gdLst/>
              <a:ahLst/>
              <a:cxnLst/>
              <a:rect l="l" t="t" r="r" b="b"/>
              <a:pathLst>
                <a:path w="96" h="430" extrusionOk="0">
                  <a:moveTo>
                    <a:pt x="24" y="1"/>
                  </a:moveTo>
                  <a:cubicBezTo>
                    <a:pt x="24" y="1"/>
                    <a:pt x="24" y="108"/>
                    <a:pt x="24" y="215"/>
                  </a:cubicBezTo>
                  <a:cubicBezTo>
                    <a:pt x="12" y="334"/>
                    <a:pt x="0" y="429"/>
                    <a:pt x="0" y="429"/>
                  </a:cubicBezTo>
                  <a:cubicBezTo>
                    <a:pt x="0" y="429"/>
                    <a:pt x="12" y="418"/>
                    <a:pt x="48" y="382"/>
                  </a:cubicBezTo>
                  <a:cubicBezTo>
                    <a:pt x="72" y="346"/>
                    <a:pt x="95" y="287"/>
                    <a:pt x="95" y="215"/>
                  </a:cubicBezTo>
                  <a:cubicBezTo>
                    <a:pt x="95" y="156"/>
                    <a:pt x="83" y="96"/>
                    <a:pt x="60" y="60"/>
                  </a:cubicBezTo>
                  <a:cubicBezTo>
                    <a:pt x="36" y="13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54"/>
            <p:cNvSpPr/>
            <p:nvPr/>
          </p:nvSpPr>
          <p:spPr>
            <a:xfrm>
              <a:off x="3242950" y="1384975"/>
              <a:ext cx="17875" cy="9700"/>
            </a:xfrm>
            <a:custGeom>
              <a:avLst/>
              <a:gdLst/>
              <a:ahLst/>
              <a:cxnLst/>
              <a:rect l="l" t="t" r="r" b="b"/>
              <a:pathLst>
                <a:path w="715" h="388" extrusionOk="0">
                  <a:moveTo>
                    <a:pt x="261" y="0"/>
                  </a:moveTo>
                  <a:cubicBezTo>
                    <a:pt x="203" y="0"/>
                    <a:pt x="149" y="12"/>
                    <a:pt x="108" y="30"/>
                  </a:cubicBezTo>
                  <a:cubicBezTo>
                    <a:pt x="36" y="54"/>
                    <a:pt x="1" y="90"/>
                    <a:pt x="1" y="90"/>
                  </a:cubicBezTo>
                  <a:cubicBezTo>
                    <a:pt x="1" y="90"/>
                    <a:pt x="48" y="66"/>
                    <a:pt x="120" y="66"/>
                  </a:cubicBezTo>
                  <a:cubicBezTo>
                    <a:pt x="140" y="63"/>
                    <a:pt x="163" y="61"/>
                    <a:pt x="186" y="61"/>
                  </a:cubicBezTo>
                  <a:cubicBezTo>
                    <a:pt x="256" y="61"/>
                    <a:pt x="334" y="75"/>
                    <a:pt x="405" y="102"/>
                  </a:cubicBezTo>
                  <a:cubicBezTo>
                    <a:pt x="513" y="149"/>
                    <a:pt x="596" y="221"/>
                    <a:pt x="644" y="280"/>
                  </a:cubicBezTo>
                  <a:cubicBezTo>
                    <a:pt x="691" y="340"/>
                    <a:pt x="715" y="387"/>
                    <a:pt x="715" y="387"/>
                  </a:cubicBezTo>
                  <a:cubicBezTo>
                    <a:pt x="715" y="387"/>
                    <a:pt x="715" y="340"/>
                    <a:pt x="679" y="268"/>
                  </a:cubicBezTo>
                  <a:cubicBezTo>
                    <a:pt x="644" y="185"/>
                    <a:pt x="560" y="90"/>
                    <a:pt x="441" y="42"/>
                  </a:cubicBezTo>
                  <a:cubicBezTo>
                    <a:pt x="382" y="12"/>
                    <a:pt x="319" y="0"/>
                    <a:pt x="2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54"/>
            <p:cNvSpPr/>
            <p:nvPr/>
          </p:nvSpPr>
          <p:spPr>
            <a:xfrm>
              <a:off x="3242350" y="1387025"/>
              <a:ext cx="12225" cy="6750"/>
            </a:xfrm>
            <a:custGeom>
              <a:avLst/>
              <a:gdLst/>
              <a:ahLst/>
              <a:cxnLst/>
              <a:rect l="l" t="t" r="r" b="b"/>
              <a:pathLst>
                <a:path w="489" h="270" extrusionOk="0">
                  <a:moveTo>
                    <a:pt x="157" y="1"/>
                  </a:moveTo>
                  <a:cubicBezTo>
                    <a:pt x="131" y="1"/>
                    <a:pt x="106" y="3"/>
                    <a:pt x="84" y="8"/>
                  </a:cubicBezTo>
                  <a:cubicBezTo>
                    <a:pt x="37" y="20"/>
                    <a:pt x="1" y="32"/>
                    <a:pt x="1" y="32"/>
                  </a:cubicBezTo>
                  <a:cubicBezTo>
                    <a:pt x="1" y="32"/>
                    <a:pt x="144" y="32"/>
                    <a:pt x="275" y="103"/>
                  </a:cubicBezTo>
                  <a:cubicBezTo>
                    <a:pt x="406" y="162"/>
                    <a:pt x="489" y="270"/>
                    <a:pt x="489" y="270"/>
                  </a:cubicBezTo>
                  <a:cubicBezTo>
                    <a:pt x="489" y="270"/>
                    <a:pt x="489" y="234"/>
                    <a:pt x="465" y="186"/>
                  </a:cubicBezTo>
                  <a:cubicBezTo>
                    <a:pt x="441" y="139"/>
                    <a:pt x="382" y="67"/>
                    <a:pt x="298" y="32"/>
                  </a:cubicBezTo>
                  <a:cubicBezTo>
                    <a:pt x="253" y="9"/>
                    <a:pt x="203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54"/>
            <p:cNvSpPr/>
            <p:nvPr/>
          </p:nvSpPr>
          <p:spPr>
            <a:xfrm>
              <a:off x="3241475" y="1388225"/>
              <a:ext cx="7750" cy="5550"/>
            </a:xfrm>
            <a:custGeom>
              <a:avLst/>
              <a:gdLst/>
              <a:ahLst/>
              <a:cxnLst/>
              <a:rect l="l" t="t" r="r" b="b"/>
              <a:pathLst>
                <a:path w="310" h="222" extrusionOk="0">
                  <a:moveTo>
                    <a:pt x="107" y="0"/>
                  </a:moveTo>
                  <a:cubicBezTo>
                    <a:pt x="89" y="0"/>
                    <a:pt x="73" y="3"/>
                    <a:pt x="60" y="7"/>
                  </a:cubicBezTo>
                  <a:cubicBezTo>
                    <a:pt x="12" y="19"/>
                    <a:pt x="0" y="43"/>
                    <a:pt x="0" y="43"/>
                  </a:cubicBezTo>
                  <a:cubicBezTo>
                    <a:pt x="0" y="43"/>
                    <a:pt x="24" y="43"/>
                    <a:pt x="60" y="55"/>
                  </a:cubicBezTo>
                  <a:cubicBezTo>
                    <a:pt x="95" y="55"/>
                    <a:pt x="131" y="79"/>
                    <a:pt x="167" y="103"/>
                  </a:cubicBezTo>
                  <a:cubicBezTo>
                    <a:pt x="214" y="126"/>
                    <a:pt x="250" y="150"/>
                    <a:pt x="262" y="174"/>
                  </a:cubicBezTo>
                  <a:cubicBezTo>
                    <a:pt x="286" y="210"/>
                    <a:pt x="298" y="222"/>
                    <a:pt x="298" y="222"/>
                  </a:cubicBezTo>
                  <a:cubicBezTo>
                    <a:pt x="298" y="222"/>
                    <a:pt x="310" y="210"/>
                    <a:pt x="298" y="162"/>
                  </a:cubicBezTo>
                  <a:cubicBezTo>
                    <a:pt x="298" y="126"/>
                    <a:pt x="262" y="67"/>
                    <a:pt x="214" y="31"/>
                  </a:cubicBezTo>
                  <a:cubicBezTo>
                    <a:pt x="177" y="8"/>
                    <a:pt x="139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54"/>
            <p:cNvSpPr/>
            <p:nvPr/>
          </p:nvSpPr>
          <p:spPr>
            <a:xfrm>
              <a:off x="3235800" y="1390775"/>
              <a:ext cx="8075" cy="6875"/>
            </a:xfrm>
            <a:custGeom>
              <a:avLst/>
              <a:gdLst/>
              <a:ahLst/>
              <a:cxnLst/>
              <a:rect l="l" t="t" r="r" b="b"/>
              <a:pathLst>
                <a:path w="323" h="275" extrusionOk="0">
                  <a:moveTo>
                    <a:pt x="60" y="1"/>
                  </a:moveTo>
                  <a:cubicBezTo>
                    <a:pt x="25" y="1"/>
                    <a:pt x="1" y="24"/>
                    <a:pt x="1" y="24"/>
                  </a:cubicBezTo>
                  <a:cubicBezTo>
                    <a:pt x="1" y="24"/>
                    <a:pt x="25" y="24"/>
                    <a:pt x="60" y="36"/>
                  </a:cubicBezTo>
                  <a:cubicBezTo>
                    <a:pt x="96" y="48"/>
                    <a:pt x="144" y="84"/>
                    <a:pt x="179" y="108"/>
                  </a:cubicBezTo>
                  <a:cubicBezTo>
                    <a:pt x="227" y="143"/>
                    <a:pt x="263" y="179"/>
                    <a:pt x="275" y="215"/>
                  </a:cubicBezTo>
                  <a:cubicBezTo>
                    <a:pt x="299" y="251"/>
                    <a:pt x="310" y="274"/>
                    <a:pt x="310" y="274"/>
                  </a:cubicBezTo>
                  <a:cubicBezTo>
                    <a:pt x="310" y="274"/>
                    <a:pt x="322" y="251"/>
                    <a:pt x="310" y="203"/>
                  </a:cubicBezTo>
                  <a:cubicBezTo>
                    <a:pt x="310" y="167"/>
                    <a:pt x="287" y="96"/>
                    <a:pt x="227" y="60"/>
                  </a:cubicBezTo>
                  <a:cubicBezTo>
                    <a:pt x="179" y="12"/>
                    <a:pt x="108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54"/>
            <p:cNvSpPr/>
            <p:nvPr/>
          </p:nvSpPr>
          <p:spPr>
            <a:xfrm>
              <a:off x="3230150" y="1392575"/>
              <a:ext cx="8350" cy="8650"/>
            </a:xfrm>
            <a:custGeom>
              <a:avLst/>
              <a:gdLst/>
              <a:ahLst/>
              <a:cxnLst/>
              <a:rect l="l" t="t" r="r" b="b"/>
              <a:pathLst>
                <a:path w="334" h="346" extrusionOk="0">
                  <a:moveTo>
                    <a:pt x="72" y="0"/>
                  </a:moveTo>
                  <a:cubicBezTo>
                    <a:pt x="24" y="12"/>
                    <a:pt x="1" y="24"/>
                    <a:pt x="1" y="24"/>
                  </a:cubicBezTo>
                  <a:cubicBezTo>
                    <a:pt x="1" y="24"/>
                    <a:pt x="24" y="24"/>
                    <a:pt x="72" y="48"/>
                  </a:cubicBezTo>
                  <a:cubicBezTo>
                    <a:pt x="108" y="60"/>
                    <a:pt x="155" y="95"/>
                    <a:pt x="203" y="131"/>
                  </a:cubicBezTo>
                  <a:cubicBezTo>
                    <a:pt x="251" y="179"/>
                    <a:pt x="286" y="226"/>
                    <a:pt x="298" y="274"/>
                  </a:cubicBezTo>
                  <a:cubicBezTo>
                    <a:pt x="310" y="310"/>
                    <a:pt x="322" y="345"/>
                    <a:pt x="322" y="345"/>
                  </a:cubicBezTo>
                  <a:cubicBezTo>
                    <a:pt x="322" y="345"/>
                    <a:pt x="334" y="310"/>
                    <a:pt x="334" y="262"/>
                  </a:cubicBezTo>
                  <a:cubicBezTo>
                    <a:pt x="334" y="214"/>
                    <a:pt x="310" y="143"/>
                    <a:pt x="263" y="83"/>
                  </a:cubicBezTo>
                  <a:cubicBezTo>
                    <a:pt x="203" y="24"/>
                    <a:pt x="132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54"/>
            <p:cNvSpPr/>
            <p:nvPr/>
          </p:nvSpPr>
          <p:spPr>
            <a:xfrm>
              <a:off x="3224500" y="1393750"/>
              <a:ext cx="8650" cy="7475"/>
            </a:xfrm>
            <a:custGeom>
              <a:avLst/>
              <a:gdLst/>
              <a:ahLst/>
              <a:cxnLst/>
              <a:rect l="l" t="t" r="r" b="b"/>
              <a:pathLst>
                <a:path w="346" h="299" extrusionOk="0">
                  <a:moveTo>
                    <a:pt x="72" y="1"/>
                  </a:moveTo>
                  <a:cubicBezTo>
                    <a:pt x="24" y="1"/>
                    <a:pt x="0" y="13"/>
                    <a:pt x="0" y="13"/>
                  </a:cubicBezTo>
                  <a:cubicBezTo>
                    <a:pt x="0" y="13"/>
                    <a:pt x="119" y="36"/>
                    <a:pt x="215" y="120"/>
                  </a:cubicBezTo>
                  <a:cubicBezTo>
                    <a:pt x="262" y="155"/>
                    <a:pt x="286" y="203"/>
                    <a:pt x="298" y="239"/>
                  </a:cubicBezTo>
                  <a:cubicBezTo>
                    <a:pt x="298" y="274"/>
                    <a:pt x="274" y="298"/>
                    <a:pt x="274" y="298"/>
                  </a:cubicBezTo>
                  <a:cubicBezTo>
                    <a:pt x="274" y="298"/>
                    <a:pt x="310" y="298"/>
                    <a:pt x="334" y="239"/>
                  </a:cubicBezTo>
                  <a:cubicBezTo>
                    <a:pt x="346" y="191"/>
                    <a:pt x="322" y="108"/>
                    <a:pt x="262" y="60"/>
                  </a:cubicBezTo>
                  <a:cubicBezTo>
                    <a:pt x="203" y="13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54"/>
            <p:cNvSpPr/>
            <p:nvPr/>
          </p:nvSpPr>
          <p:spPr>
            <a:xfrm>
              <a:off x="3219725" y="1394350"/>
              <a:ext cx="6875" cy="6175"/>
            </a:xfrm>
            <a:custGeom>
              <a:avLst/>
              <a:gdLst/>
              <a:ahLst/>
              <a:cxnLst/>
              <a:rect l="l" t="t" r="r" b="b"/>
              <a:pathLst>
                <a:path w="275" h="24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2"/>
                    <a:pt x="3" y="3"/>
                    <a:pt x="6" y="3"/>
                  </a:cubicBezTo>
                  <a:lnTo>
                    <a:pt x="6" y="3"/>
                  </a:lnTo>
                  <a:cubicBezTo>
                    <a:pt x="3" y="1"/>
                    <a:pt x="1" y="0"/>
                    <a:pt x="1" y="0"/>
                  </a:cubicBezTo>
                  <a:close/>
                  <a:moveTo>
                    <a:pt x="43" y="3"/>
                  </a:moveTo>
                  <a:cubicBezTo>
                    <a:pt x="29" y="3"/>
                    <a:pt x="18" y="3"/>
                    <a:pt x="11" y="3"/>
                  </a:cubicBezTo>
                  <a:cubicBezTo>
                    <a:pt x="9" y="3"/>
                    <a:pt x="7" y="3"/>
                    <a:pt x="6" y="3"/>
                  </a:cubicBezTo>
                  <a:lnTo>
                    <a:pt x="6" y="3"/>
                  </a:lnTo>
                  <a:cubicBezTo>
                    <a:pt x="26" y="14"/>
                    <a:pt x="106" y="58"/>
                    <a:pt x="168" y="120"/>
                  </a:cubicBezTo>
                  <a:cubicBezTo>
                    <a:pt x="203" y="143"/>
                    <a:pt x="215" y="167"/>
                    <a:pt x="215" y="203"/>
                  </a:cubicBezTo>
                  <a:cubicBezTo>
                    <a:pt x="203" y="227"/>
                    <a:pt x="168" y="239"/>
                    <a:pt x="168" y="239"/>
                  </a:cubicBezTo>
                  <a:cubicBezTo>
                    <a:pt x="168" y="239"/>
                    <a:pt x="179" y="246"/>
                    <a:pt x="196" y="246"/>
                  </a:cubicBezTo>
                  <a:cubicBezTo>
                    <a:pt x="208" y="246"/>
                    <a:pt x="224" y="242"/>
                    <a:pt x="239" y="227"/>
                  </a:cubicBezTo>
                  <a:cubicBezTo>
                    <a:pt x="263" y="215"/>
                    <a:pt x="275" y="179"/>
                    <a:pt x="263" y="143"/>
                  </a:cubicBezTo>
                  <a:cubicBezTo>
                    <a:pt x="263" y="108"/>
                    <a:pt x="239" y="84"/>
                    <a:pt x="215" y="60"/>
                  </a:cubicBezTo>
                  <a:cubicBezTo>
                    <a:pt x="150" y="9"/>
                    <a:pt x="84" y="3"/>
                    <a:pt x="43" y="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54"/>
            <p:cNvSpPr/>
            <p:nvPr/>
          </p:nvSpPr>
          <p:spPr>
            <a:xfrm>
              <a:off x="3214075" y="1394350"/>
              <a:ext cx="6275" cy="7175"/>
            </a:xfrm>
            <a:custGeom>
              <a:avLst/>
              <a:gdLst/>
              <a:ahLst/>
              <a:cxnLst/>
              <a:rect l="l" t="t" r="r" b="b"/>
              <a:pathLst>
                <a:path w="251" h="287" extrusionOk="0">
                  <a:moveTo>
                    <a:pt x="1" y="0"/>
                  </a:moveTo>
                  <a:cubicBezTo>
                    <a:pt x="1" y="0"/>
                    <a:pt x="84" y="48"/>
                    <a:pt x="144" y="120"/>
                  </a:cubicBezTo>
                  <a:cubicBezTo>
                    <a:pt x="167" y="155"/>
                    <a:pt x="191" y="203"/>
                    <a:pt x="191" y="227"/>
                  </a:cubicBezTo>
                  <a:cubicBezTo>
                    <a:pt x="191" y="262"/>
                    <a:pt x="179" y="286"/>
                    <a:pt x="179" y="286"/>
                  </a:cubicBezTo>
                  <a:cubicBezTo>
                    <a:pt x="179" y="286"/>
                    <a:pt x="203" y="274"/>
                    <a:pt x="227" y="239"/>
                  </a:cubicBezTo>
                  <a:cubicBezTo>
                    <a:pt x="251" y="191"/>
                    <a:pt x="239" y="131"/>
                    <a:pt x="203" y="84"/>
                  </a:cubicBezTo>
                  <a:cubicBezTo>
                    <a:pt x="155" y="24"/>
                    <a:pt x="108" y="12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54"/>
            <p:cNvSpPr/>
            <p:nvPr/>
          </p:nvSpPr>
          <p:spPr>
            <a:xfrm>
              <a:off x="3209025" y="1394650"/>
              <a:ext cx="4775" cy="6575"/>
            </a:xfrm>
            <a:custGeom>
              <a:avLst/>
              <a:gdLst/>
              <a:ahLst/>
              <a:cxnLst/>
              <a:rect l="l" t="t" r="r" b="b"/>
              <a:pathLst>
                <a:path w="191" h="263" extrusionOk="0">
                  <a:moveTo>
                    <a:pt x="3" y="10"/>
                  </a:moveTo>
                  <a:cubicBezTo>
                    <a:pt x="1" y="10"/>
                    <a:pt x="0" y="11"/>
                    <a:pt x="0" y="12"/>
                  </a:cubicBezTo>
                  <a:cubicBezTo>
                    <a:pt x="0" y="12"/>
                    <a:pt x="1" y="12"/>
                    <a:pt x="3" y="10"/>
                  </a:cubicBezTo>
                  <a:lnTo>
                    <a:pt x="3" y="10"/>
                  </a:lnTo>
                  <a:cubicBezTo>
                    <a:pt x="3" y="10"/>
                    <a:pt x="3" y="10"/>
                    <a:pt x="3" y="10"/>
                  </a:cubicBezTo>
                  <a:close/>
                  <a:moveTo>
                    <a:pt x="60" y="0"/>
                  </a:moveTo>
                  <a:cubicBezTo>
                    <a:pt x="24" y="0"/>
                    <a:pt x="8" y="7"/>
                    <a:pt x="3" y="10"/>
                  </a:cubicBezTo>
                  <a:lnTo>
                    <a:pt x="3" y="10"/>
                  </a:lnTo>
                  <a:cubicBezTo>
                    <a:pt x="17" y="11"/>
                    <a:pt x="85" y="55"/>
                    <a:pt x="96" y="119"/>
                  </a:cubicBezTo>
                  <a:cubicBezTo>
                    <a:pt x="131" y="179"/>
                    <a:pt x="96" y="262"/>
                    <a:pt x="84" y="262"/>
                  </a:cubicBezTo>
                  <a:lnTo>
                    <a:pt x="84" y="262"/>
                  </a:lnTo>
                  <a:cubicBezTo>
                    <a:pt x="85" y="262"/>
                    <a:pt x="108" y="262"/>
                    <a:pt x="143" y="238"/>
                  </a:cubicBezTo>
                  <a:cubicBezTo>
                    <a:pt x="167" y="215"/>
                    <a:pt x="191" y="155"/>
                    <a:pt x="167" y="96"/>
                  </a:cubicBezTo>
                  <a:cubicBezTo>
                    <a:pt x="143" y="24"/>
                    <a:pt x="96" y="0"/>
                    <a:pt x="60" y="0"/>
                  </a:cubicBezTo>
                  <a:close/>
                  <a:moveTo>
                    <a:pt x="84" y="262"/>
                  </a:moveTo>
                  <a:cubicBezTo>
                    <a:pt x="84" y="262"/>
                    <a:pt x="84" y="262"/>
                    <a:pt x="84" y="262"/>
                  </a:cubicBezTo>
                  <a:cubicBezTo>
                    <a:pt x="84" y="262"/>
                    <a:pt x="84" y="262"/>
                    <a:pt x="84" y="2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54"/>
            <p:cNvSpPr/>
            <p:nvPr/>
          </p:nvSpPr>
          <p:spPr>
            <a:xfrm>
              <a:off x="3202775" y="1394050"/>
              <a:ext cx="4775" cy="5375"/>
            </a:xfrm>
            <a:custGeom>
              <a:avLst/>
              <a:gdLst/>
              <a:ahLst/>
              <a:cxnLst/>
              <a:rect l="l" t="t" r="r" b="b"/>
              <a:pathLst>
                <a:path w="191" h="215" extrusionOk="0">
                  <a:moveTo>
                    <a:pt x="48" y="1"/>
                  </a:moveTo>
                  <a:cubicBezTo>
                    <a:pt x="24" y="1"/>
                    <a:pt x="0" y="12"/>
                    <a:pt x="0" y="12"/>
                  </a:cubicBezTo>
                  <a:cubicBezTo>
                    <a:pt x="12" y="12"/>
                    <a:pt x="60" y="48"/>
                    <a:pt x="96" y="96"/>
                  </a:cubicBezTo>
                  <a:cubicBezTo>
                    <a:pt x="131" y="143"/>
                    <a:pt x="155" y="215"/>
                    <a:pt x="155" y="215"/>
                  </a:cubicBezTo>
                  <a:cubicBezTo>
                    <a:pt x="155" y="215"/>
                    <a:pt x="167" y="203"/>
                    <a:pt x="179" y="179"/>
                  </a:cubicBezTo>
                  <a:cubicBezTo>
                    <a:pt x="191" y="143"/>
                    <a:pt x="191" y="96"/>
                    <a:pt x="155" y="60"/>
                  </a:cubicBezTo>
                  <a:cubicBezTo>
                    <a:pt x="131" y="12"/>
                    <a:pt x="84" y="1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54"/>
            <p:cNvSpPr/>
            <p:nvPr/>
          </p:nvSpPr>
          <p:spPr>
            <a:xfrm>
              <a:off x="3196825" y="1392575"/>
              <a:ext cx="3875" cy="5675"/>
            </a:xfrm>
            <a:custGeom>
              <a:avLst/>
              <a:gdLst/>
              <a:ahLst/>
              <a:cxnLst/>
              <a:rect l="l" t="t" r="r" b="b"/>
              <a:pathLst>
                <a:path w="155" h="227" extrusionOk="0">
                  <a:moveTo>
                    <a:pt x="0" y="0"/>
                  </a:moveTo>
                  <a:cubicBezTo>
                    <a:pt x="0" y="0"/>
                    <a:pt x="12" y="12"/>
                    <a:pt x="24" y="36"/>
                  </a:cubicBezTo>
                  <a:cubicBezTo>
                    <a:pt x="36" y="60"/>
                    <a:pt x="60" y="83"/>
                    <a:pt x="72" y="107"/>
                  </a:cubicBezTo>
                  <a:cubicBezTo>
                    <a:pt x="83" y="131"/>
                    <a:pt x="107" y="167"/>
                    <a:pt x="119" y="179"/>
                  </a:cubicBezTo>
                  <a:cubicBezTo>
                    <a:pt x="119" y="202"/>
                    <a:pt x="131" y="226"/>
                    <a:pt x="131" y="226"/>
                  </a:cubicBezTo>
                  <a:cubicBezTo>
                    <a:pt x="131" y="226"/>
                    <a:pt x="143" y="214"/>
                    <a:pt x="155" y="179"/>
                  </a:cubicBezTo>
                  <a:cubicBezTo>
                    <a:pt x="155" y="155"/>
                    <a:pt x="155" y="107"/>
                    <a:pt x="131" y="71"/>
                  </a:cubicBezTo>
                  <a:cubicBezTo>
                    <a:pt x="107" y="36"/>
                    <a:pt x="72" y="12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54"/>
            <p:cNvSpPr/>
            <p:nvPr/>
          </p:nvSpPr>
          <p:spPr>
            <a:xfrm>
              <a:off x="3220325" y="1379175"/>
              <a:ext cx="31575" cy="14600"/>
            </a:xfrm>
            <a:custGeom>
              <a:avLst/>
              <a:gdLst/>
              <a:ahLst/>
              <a:cxnLst/>
              <a:rect l="l" t="t" r="r" b="b"/>
              <a:pathLst>
                <a:path w="1263" h="584" extrusionOk="0">
                  <a:moveTo>
                    <a:pt x="1263" y="0"/>
                  </a:moveTo>
                  <a:lnTo>
                    <a:pt x="1263" y="0"/>
                  </a:lnTo>
                  <a:cubicBezTo>
                    <a:pt x="1263" y="0"/>
                    <a:pt x="1203" y="60"/>
                    <a:pt x="1096" y="119"/>
                  </a:cubicBezTo>
                  <a:cubicBezTo>
                    <a:pt x="989" y="191"/>
                    <a:pt x="834" y="274"/>
                    <a:pt x="667" y="346"/>
                  </a:cubicBezTo>
                  <a:cubicBezTo>
                    <a:pt x="489" y="429"/>
                    <a:pt x="322" y="476"/>
                    <a:pt x="203" y="512"/>
                  </a:cubicBezTo>
                  <a:cubicBezTo>
                    <a:pt x="84" y="560"/>
                    <a:pt x="1" y="572"/>
                    <a:pt x="1" y="572"/>
                  </a:cubicBezTo>
                  <a:cubicBezTo>
                    <a:pt x="1" y="572"/>
                    <a:pt x="84" y="584"/>
                    <a:pt x="215" y="584"/>
                  </a:cubicBezTo>
                  <a:cubicBezTo>
                    <a:pt x="346" y="572"/>
                    <a:pt x="525" y="548"/>
                    <a:pt x="715" y="465"/>
                  </a:cubicBezTo>
                  <a:cubicBezTo>
                    <a:pt x="894" y="381"/>
                    <a:pt x="1048" y="274"/>
                    <a:pt x="1132" y="167"/>
                  </a:cubicBezTo>
                  <a:cubicBezTo>
                    <a:pt x="1227" y="72"/>
                    <a:pt x="1263" y="0"/>
                    <a:pt x="1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54"/>
            <p:cNvSpPr/>
            <p:nvPr/>
          </p:nvSpPr>
          <p:spPr>
            <a:xfrm>
              <a:off x="2655075" y="1733675"/>
              <a:ext cx="301250" cy="329825"/>
            </a:xfrm>
            <a:custGeom>
              <a:avLst/>
              <a:gdLst/>
              <a:ahLst/>
              <a:cxnLst/>
              <a:rect l="l" t="t" r="r" b="b"/>
              <a:pathLst>
                <a:path w="12050" h="13193" extrusionOk="0">
                  <a:moveTo>
                    <a:pt x="12050" y="1"/>
                  </a:moveTo>
                  <a:cubicBezTo>
                    <a:pt x="12050" y="1"/>
                    <a:pt x="11073" y="429"/>
                    <a:pt x="9526" y="1155"/>
                  </a:cubicBezTo>
                  <a:cubicBezTo>
                    <a:pt x="8764" y="1513"/>
                    <a:pt x="7835" y="1953"/>
                    <a:pt x="6847" y="2513"/>
                  </a:cubicBezTo>
                  <a:cubicBezTo>
                    <a:pt x="5859" y="3072"/>
                    <a:pt x="4811" y="3775"/>
                    <a:pt x="3835" y="4668"/>
                  </a:cubicBezTo>
                  <a:cubicBezTo>
                    <a:pt x="3358" y="5120"/>
                    <a:pt x="2918" y="5608"/>
                    <a:pt x="2537" y="6108"/>
                  </a:cubicBezTo>
                  <a:cubicBezTo>
                    <a:pt x="2168" y="6609"/>
                    <a:pt x="1858" y="7132"/>
                    <a:pt x="1596" y="7644"/>
                  </a:cubicBezTo>
                  <a:cubicBezTo>
                    <a:pt x="1096" y="8680"/>
                    <a:pt x="798" y="9668"/>
                    <a:pt x="572" y="10490"/>
                  </a:cubicBezTo>
                  <a:cubicBezTo>
                    <a:pt x="358" y="11323"/>
                    <a:pt x="227" y="12002"/>
                    <a:pt x="132" y="12466"/>
                  </a:cubicBezTo>
                  <a:cubicBezTo>
                    <a:pt x="48" y="12943"/>
                    <a:pt x="1" y="13193"/>
                    <a:pt x="1" y="13193"/>
                  </a:cubicBezTo>
                  <a:cubicBezTo>
                    <a:pt x="1" y="13193"/>
                    <a:pt x="72" y="12943"/>
                    <a:pt x="203" y="12490"/>
                  </a:cubicBezTo>
                  <a:cubicBezTo>
                    <a:pt x="334" y="12026"/>
                    <a:pt x="525" y="11359"/>
                    <a:pt x="798" y="10561"/>
                  </a:cubicBezTo>
                  <a:cubicBezTo>
                    <a:pt x="1072" y="9752"/>
                    <a:pt x="1418" y="8799"/>
                    <a:pt x="1941" y="7823"/>
                  </a:cubicBezTo>
                  <a:cubicBezTo>
                    <a:pt x="2215" y="7347"/>
                    <a:pt x="2525" y="6847"/>
                    <a:pt x="2894" y="6382"/>
                  </a:cubicBezTo>
                  <a:cubicBezTo>
                    <a:pt x="3263" y="5906"/>
                    <a:pt x="3692" y="5442"/>
                    <a:pt x="4156" y="5013"/>
                  </a:cubicBezTo>
                  <a:cubicBezTo>
                    <a:pt x="5085" y="4144"/>
                    <a:pt x="6097" y="3441"/>
                    <a:pt x="7049" y="2846"/>
                  </a:cubicBezTo>
                  <a:cubicBezTo>
                    <a:pt x="8002" y="2263"/>
                    <a:pt x="8895" y="1775"/>
                    <a:pt x="9633" y="1358"/>
                  </a:cubicBezTo>
                  <a:cubicBezTo>
                    <a:pt x="11133" y="536"/>
                    <a:pt x="12050" y="1"/>
                    <a:pt x="12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54"/>
            <p:cNvSpPr/>
            <p:nvPr/>
          </p:nvSpPr>
          <p:spPr>
            <a:xfrm>
              <a:off x="2639600" y="1783075"/>
              <a:ext cx="217900" cy="343525"/>
            </a:xfrm>
            <a:custGeom>
              <a:avLst/>
              <a:gdLst/>
              <a:ahLst/>
              <a:cxnLst/>
              <a:rect l="l" t="t" r="r" b="b"/>
              <a:pathLst>
                <a:path w="8716" h="13741" extrusionOk="0">
                  <a:moveTo>
                    <a:pt x="8716" y="1"/>
                  </a:moveTo>
                  <a:cubicBezTo>
                    <a:pt x="8716" y="1"/>
                    <a:pt x="8656" y="13"/>
                    <a:pt x="8549" y="49"/>
                  </a:cubicBezTo>
                  <a:cubicBezTo>
                    <a:pt x="8490" y="61"/>
                    <a:pt x="8418" y="72"/>
                    <a:pt x="8335" y="96"/>
                  </a:cubicBezTo>
                  <a:cubicBezTo>
                    <a:pt x="8264" y="120"/>
                    <a:pt x="8168" y="144"/>
                    <a:pt x="8061" y="180"/>
                  </a:cubicBezTo>
                  <a:cubicBezTo>
                    <a:pt x="7644" y="311"/>
                    <a:pt x="7049" y="549"/>
                    <a:pt x="6382" y="953"/>
                  </a:cubicBezTo>
                  <a:cubicBezTo>
                    <a:pt x="5704" y="1346"/>
                    <a:pt x="4942" y="1918"/>
                    <a:pt x="4227" y="2680"/>
                  </a:cubicBezTo>
                  <a:cubicBezTo>
                    <a:pt x="3513" y="3442"/>
                    <a:pt x="2846" y="4394"/>
                    <a:pt x="2287" y="5454"/>
                  </a:cubicBezTo>
                  <a:cubicBezTo>
                    <a:pt x="1739" y="6526"/>
                    <a:pt x="1346" y="7609"/>
                    <a:pt x="1072" y="8597"/>
                  </a:cubicBezTo>
                  <a:cubicBezTo>
                    <a:pt x="786" y="9597"/>
                    <a:pt x="596" y="10502"/>
                    <a:pt x="453" y="11276"/>
                  </a:cubicBezTo>
                  <a:cubicBezTo>
                    <a:pt x="155" y="12800"/>
                    <a:pt x="1" y="13741"/>
                    <a:pt x="1" y="13741"/>
                  </a:cubicBezTo>
                  <a:cubicBezTo>
                    <a:pt x="1" y="13741"/>
                    <a:pt x="263" y="12824"/>
                    <a:pt x="679" y="11324"/>
                  </a:cubicBezTo>
                  <a:cubicBezTo>
                    <a:pt x="1084" y="9836"/>
                    <a:pt x="1632" y="7752"/>
                    <a:pt x="2703" y="5668"/>
                  </a:cubicBezTo>
                  <a:cubicBezTo>
                    <a:pt x="3239" y="4633"/>
                    <a:pt x="3858" y="3704"/>
                    <a:pt x="4513" y="2942"/>
                  </a:cubicBezTo>
                  <a:cubicBezTo>
                    <a:pt x="5180" y="2180"/>
                    <a:pt x="5870" y="1585"/>
                    <a:pt x="6501" y="1144"/>
                  </a:cubicBezTo>
                  <a:cubicBezTo>
                    <a:pt x="7132" y="703"/>
                    <a:pt x="7692" y="418"/>
                    <a:pt x="8085" y="251"/>
                  </a:cubicBezTo>
                  <a:cubicBezTo>
                    <a:pt x="8192" y="203"/>
                    <a:pt x="8275" y="168"/>
                    <a:pt x="8359" y="132"/>
                  </a:cubicBezTo>
                  <a:cubicBezTo>
                    <a:pt x="8430" y="108"/>
                    <a:pt x="8502" y="84"/>
                    <a:pt x="8549" y="61"/>
                  </a:cubicBezTo>
                  <a:cubicBezTo>
                    <a:pt x="8656" y="25"/>
                    <a:pt x="8716" y="1"/>
                    <a:pt x="87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54"/>
            <p:cNvSpPr/>
            <p:nvPr/>
          </p:nvSpPr>
          <p:spPr>
            <a:xfrm>
              <a:off x="2940225" y="1181525"/>
              <a:ext cx="131000" cy="370900"/>
            </a:xfrm>
            <a:custGeom>
              <a:avLst/>
              <a:gdLst/>
              <a:ahLst/>
              <a:cxnLst/>
              <a:rect l="l" t="t" r="r" b="b"/>
              <a:pathLst>
                <a:path w="5240" h="14836" extrusionOk="0">
                  <a:moveTo>
                    <a:pt x="5240" y="1"/>
                  </a:moveTo>
                  <a:cubicBezTo>
                    <a:pt x="5240" y="1"/>
                    <a:pt x="5180" y="12"/>
                    <a:pt x="5085" y="60"/>
                  </a:cubicBezTo>
                  <a:cubicBezTo>
                    <a:pt x="4978" y="96"/>
                    <a:pt x="4835" y="167"/>
                    <a:pt x="4656" y="274"/>
                  </a:cubicBezTo>
                  <a:cubicBezTo>
                    <a:pt x="4478" y="393"/>
                    <a:pt x="4263" y="548"/>
                    <a:pt x="4061" y="774"/>
                  </a:cubicBezTo>
                  <a:cubicBezTo>
                    <a:pt x="3859" y="1001"/>
                    <a:pt x="3656" y="1286"/>
                    <a:pt x="3489" y="1632"/>
                  </a:cubicBezTo>
                  <a:cubicBezTo>
                    <a:pt x="3323" y="1977"/>
                    <a:pt x="3180" y="2370"/>
                    <a:pt x="3061" y="2798"/>
                  </a:cubicBezTo>
                  <a:cubicBezTo>
                    <a:pt x="3001" y="3013"/>
                    <a:pt x="2942" y="3239"/>
                    <a:pt x="2882" y="3465"/>
                  </a:cubicBezTo>
                  <a:cubicBezTo>
                    <a:pt x="2823" y="3680"/>
                    <a:pt x="2751" y="3918"/>
                    <a:pt x="2692" y="4156"/>
                  </a:cubicBezTo>
                  <a:cubicBezTo>
                    <a:pt x="2454" y="5132"/>
                    <a:pt x="2275" y="6216"/>
                    <a:pt x="2227" y="7370"/>
                  </a:cubicBezTo>
                  <a:cubicBezTo>
                    <a:pt x="2180" y="8525"/>
                    <a:pt x="2227" y="9597"/>
                    <a:pt x="2144" y="10573"/>
                  </a:cubicBezTo>
                  <a:cubicBezTo>
                    <a:pt x="2096" y="11049"/>
                    <a:pt x="2037" y="11514"/>
                    <a:pt x="1930" y="11931"/>
                  </a:cubicBezTo>
                  <a:cubicBezTo>
                    <a:pt x="1823" y="12335"/>
                    <a:pt x="1680" y="12716"/>
                    <a:pt x="1525" y="13050"/>
                  </a:cubicBezTo>
                  <a:cubicBezTo>
                    <a:pt x="1215" y="13716"/>
                    <a:pt x="822" y="14169"/>
                    <a:pt x="513" y="14443"/>
                  </a:cubicBezTo>
                  <a:cubicBezTo>
                    <a:pt x="441" y="14514"/>
                    <a:pt x="370" y="14574"/>
                    <a:pt x="299" y="14621"/>
                  </a:cubicBezTo>
                  <a:cubicBezTo>
                    <a:pt x="239" y="14669"/>
                    <a:pt x="180" y="14705"/>
                    <a:pt x="132" y="14740"/>
                  </a:cubicBezTo>
                  <a:cubicBezTo>
                    <a:pt x="49" y="14800"/>
                    <a:pt x="1" y="14836"/>
                    <a:pt x="1" y="14836"/>
                  </a:cubicBezTo>
                  <a:cubicBezTo>
                    <a:pt x="1" y="14836"/>
                    <a:pt x="49" y="14800"/>
                    <a:pt x="144" y="14752"/>
                  </a:cubicBezTo>
                  <a:cubicBezTo>
                    <a:pt x="191" y="14729"/>
                    <a:pt x="263" y="14705"/>
                    <a:pt x="322" y="14657"/>
                  </a:cubicBezTo>
                  <a:cubicBezTo>
                    <a:pt x="394" y="14609"/>
                    <a:pt x="477" y="14562"/>
                    <a:pt x="561" y="14502"/>
                  </a:cubicBezTo>
                  <a:cubicBezTo>
                    <a:pt x="906" y="14264"/>
                    <a:pt x="1358" y="13824"/>
                    <a:pt x="1739" y="13157"/>
                  </a:cubicBezTo>
                  <a:cubicBezTo>
                    <a:pt x="1918" y="12824"/>
                    <a:pt x="2096" y="12443"/>
                    <a:pt x="2227" y="12014"/>
                  </a:cubicBezTo>
                  <a:cubicBezTo>
                    <a:pt x="2370" y="11585"/>
                    <a:pt x="2466" y="11109"/>
                    <a:pt x="2525" y="10609"/>
                  </a:cubicBezTo>
                  <a:cubicBezTo>
                    <a:pt x="2656" y="9609"/>
                    <a:pt x="2644" y="8513"/>
                    <a:pt x="2692" y="7394"/>
                  </a:cubicBezTo>
                  <a:cubicBezTo>
                    <a:pt x="2739" y="6263"/>
                    <a:pt x="2882" y="5204"/>
                    <a:pt x="3073" y="4251"/>
                  </a:cubicBezTo>
                  <a:cubicBezTo>
                    <a:pt x="3287" y="3287"/>
                    <a:pt x="3430" y="2406"/>
                    <a:pt x="3704" y="1727"/>
                  </a:cubicBezTo>
                  <a:cubicBezTo>
                    <a:pt x="3835" y="1394"/>
                    <a:pt x="4001" y="1108"/>
                    <a:pt x="4168" y="870"/>
                  </a:cubicBezTo>
                  <a:cubicBezTo>
                    <a:pt x="4347" y="632"/>
                    <a:pt x="4537" y="465"/>
                    <a:pt x="4692" y="334"/>
                  </a:cubicBezTo>
                  <a:cubicBezTo>
                    <a:pt x="4859" y="215"/>
                    <a:pt x="4990" y="120"/>
                    <a:pt x="5097" y="72"/>
                  </a:cubicBezTo>
                  <a:cubicBezTo>
                    <a:pt x="5192" y="24"/>
                    <a:pt x="5240" y="1"/>
                    <a:pt x="5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54"/>
            <p:cNvSpPr/>
            <p:nvPr/>
          </p:nvSpPr>
          <p:spPr>
            <a:xfrm>
              <a:off x="3102150" y="1160975"/>
              <a:ext cx="169400" cy="141125"/>
            </a:xfrm>
            <a:custGeom>
              <a:avLst/>
              <a:gdLst/>
              <a:ahLst/>
              <a:cxnLst/>
              <a:rect l="l" t="t" r="r" b="b"/>
              <a:pathLst>
                <a:path w="6776" h="564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2"/>
                    <a:pt x="13" y="37"/>
                    <a:pt x="25" y="96"/>
                  </a:cubicBezTo>
                  <a:cubicBezTo>
                    <a:pt x="49" y="156"/>
                    <a:pt x="72" y="239"/>
                    <a:pt x="108" y="358"/>
                  </a:cubicBezTo>
                  <a:cubicBezTo>
                    <a:pt x="191" y="572"/>
                    <a:pt x="322" y="894"/>
                    <a:pt x="549" y="1251"/>
                  </a:cubicBezTo>
                  <a:cubicBezTo>
                    <a:pt x="775" y="1608"/>
                    <a:pt x="1108" y="2013"/>
                    <a:pt x="1561" y="2370"/>
                  </a:cubicBezTo>
                  <a:cubicBezTo>
                    <a:pt x="1787" y="2537"/>
                    <a:pt x="2037" y="2704"/>
                    <a:pt x="2323" y="2847"/>
                  </a:cubicBezTo>
                  <a:cubicBezTo>
                    <a:pt x="2608" y="2989"/>
                    <a:pt x="2906" y="3108"/>
                    <a:pt x="3216" y="3204"/>
                  </a:cubicBezTo>
                  <a:cubicBezTo>
                    <a:pt x="3823" y="3394"/>
                    <a:pt x="4406" y="3525"/>
                    <a:pt x="4883" y="3751"/>
                  </a:cubicBezTo>
                  <a:cubicBezTo>
                    <a:pt x="5359" y="3954"/>
                    <a:pt x="5728" y="4251"/>
                    <a:pt x="6002" y="4561"/>
                  </a:cubicBezTo>
                  <a:cubicBezTo>
                    <a:pt x="6276" y="4859"/>
                    <a:pt x="6466" y="5144"/>
                    <a:pt x="6585" y="5335"/>
                  </a:cubicBezTo>
                  <a:cubicBezTo>
                    <a:pt x="6716" y="5525"/>
                    <a:pt x="6776" y="5645"/>
                    <a:pt x="6776" y="5645"/>
                  </a:cubicBezTo>
                  <a:cubicBezTo>
                    <a:pt x="6776" y="5645"/>
                    <a:pt x="6740" y="5525"/>
                    <a:pt x="6657" y="5299"/>
                  </a:cubicBezTo>
                  <a:cubicBezTo>
                    <a:pt x="6561" y="5085"/>
                    <a:pt x="6430" y="4775"/>
                    <a:pt x="6180" y="4418"/>
                  </a:cubicBezTo>
                  <a:cubicBezTo>
                    <a:pt x="6061" y="4240"/>
                    <a:pt x="5918" y="4049"/>
                    <a:pt x="5728" y="3882"/>
                  </a:cubicBezTo>
                  <a:cubicBezTo>
                    <a:pt x="5537" y="3704"/>
                    <a:pt x="5311" y="3537"/>
                    <a:pt x="5061" y="3394"/>
                  </a:cubicBezTo>
                  <a:cubicBezTo>
                    <a:pt x="4549" y="3120"/>
                    <a:pt x="3954" y="2942"/>
                    <a:pt x="3359" y="2763"/>
                  </a:cubicBezTo>
                  <a:cubicBezTo>
                    <a:pt x="3061" y="2668"/>
                    <a:pt x="2775" y="2573"/>
                    <a:pt x="2513" y="2454"/>
                  </a:cubicBezTo>
                  <a:cubicBezTo>
                    <a:pt x="2251" y="2335"/>
                    <a:pt x="2013" y="2192"/>
                    <a:pt x="1799" y="2049"/>
                  </a:cubicBezTo>
                  <a:cubicBezTo>
                    <a:pt x="1358" y="1751"/>
                    <a:pt x="1001" y="1430"/>
                    <a:pt x="739" y="1120"/>
                  </a:cubicBezTo>
                  <a:cubicBezTo>
                    <a:pt x="465" y="811"/>
                    <a:pt x="287" y="525"/>
                    <a:pt x="168" y="322"/>
                  </a:cubicBezTo>
                  <a:cubicBezTo>
                    <a:pt x="108" y="227"/>
                    <a:pt x="72" y="144"/>
                    <a:pt x="49" y="84"/>
                  </a:cubicBezTo>
                  <a:cubicBezTo>
                    <a:pt x="13" y="37"/>
                    <a:pt x="1" y="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54"/>
            <p:cNvSpPr/>
            <p:nvPr/>
          </p:nvSpPr>
          <p:spPr>
            <a:xfrm>
              <a:off x="3101275" y="1163075"/>
              <a:ext cx="36625" cy="64600"/>
            </a:xfrm>
            <a:custGeom>
              <a:avLst/>
              <a:gdLst/>
              <a:ahLst/>
              <a:cxnLst/>
              <a:rect l="l" t="t" r="r" b="b"/>
              <a:pathLst>
                <a:path w="1465" h="2584" extrusionOk="0">
                  <a:moveTo>
                    <a:pt x="24" y="0"/>
                  </a:moveTo>
                  <a:cubicBezTo>
                    <a:pt x="24" y="0"/>
                    <a:pt x="12" y="48"/>
                    <a:pt x="12" y="119"/>
                  </a:cubicBezTo>
                  <a:cubicBezTo>
                    <a:pt x="0" y="203"/>
                    <a:pt x="0" y="310"/>
                    <a:pt x="12" y="453"/>
                  </a:cubicBezTo>
                  <a:cubicBezTo>
                    <a:pt x="24" y="739"/>
                    <a:pt x="131" y="1131"/>
                    <a:pt x="357" y="1501"/>
                  </a:cubicBezTo>
                  <a:cubicBezTo>
                    <a:pt x="584" y="1882"/>
                    <a:pt x="881" y="2143"/>
                    <a:pt x="1096" y="2322"/>
                  </a:cubicBezTo>
                  <a:cubicBezTo>
                    <a:pt x="1310" y="2501"/>
                    <a:pt x="1465" y="2584"/>
                    <a:pt x="1465" y="2584"/>
                  </a:cubicBezTo>
                  <a:cubicBezTo>
                    <a:pt x="1465" y="2584"/>
                    <a:pt x="1334" y="2465"/>
                    <a:pt x="1143" y="2263"/>
                  </a:cubicBezTo>
                  <a:cubicBezTo>
                    <a:pt x="953" y="2060"/>
                    <a:pt x="703" y="1774"/>
                    <a:pt x="488" y="1429"/>
                  </a:cubicBezTo>
                  <a:cubicBezTo>
                    <a:pt x="274" y="1072"/>
                    <a:pt x="143" y="715"/>
                    <a:pt x="84" y="441"/>
                  </a:cubicBezTo>
                  <a:cubicBezTo>
                    <a:pt x="60" y="310"/>
                    <a:pt x="36" y="203"/>
                    <a:pt x="36" y="119"/>
                  </a:cubicBezTo>
                  <a:cubicBezTo>
                    <a:pt x="24" y="48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54"/>
            <p:cNvSpPr/>
            <p:nvPr/>
          </p:nvSpPr>
          <p:spPr>
            <a:xfrm>
              <a:off x="3012575" y="1172600"/>
              <a:ext cx="82475" cy="169975"/>
            </a:xfrm>
            <a:custGeom>
              <a:avLst/>
              <a:gdLst/>
              <a:ahLst/>
              <a:cxnLst/>
              <a:rect l="l" t="t" r="r" b="b"/>
              <a:pathLst>
                <a:path w="3299" h="6799" extrusionOk="0">
                  <a:moveTo>
                    <a:pt x="3298" y="0"/>
                  </a:moveTo>
                  <a:cubicBezTo>
                    <a:pt x="3298" y="0"/>
                    <a:pt x="3274" y="0"/>
                    <a:pt x="3215" y="12"/>
                  </a:cubicBezTo>
                  <a:cubicBezTo>
                    <a:pt x="3274" y="12"/>
                    <a:pt x="3298" y="0"/>
                    <a:pt x="3298" y="0"/>
                  </a:cubicBezTo>
                  <a:close/>
                  <a:moveTo>
                    <a:pt x="3215" y="12"/>
                  </a:moveTo>
                  <a:cubicBezTo>
                    <a:pt x="3167" y="12"/>
                    <a:pt x="3084" y="24"/>
                    <a:pt x="2977" y="48"/>
                  </a:cubicBezTo>
                  <a:cubicBezTo>
                    <a:pt x="2774" y="84"/>
                    <a:pt x="2489" y="191"/>
                    <a:pt x="2191" y="429"/>
                  </a:cubicBezTo>
                  <a:cubicBezTo>
                    <a:pt x="1893" y="655"/>
                    <a:pt x="1596" y="1000"/>
                    <a:pt x="1369" y="1441"/>
                  </a:cubicBezTo>
                  <a:cubicBezTo>
                    <a:pt x="1143" y="1893"/>
                    <a:pt x="1012" y="2429"/>
                    <a:pt x="929" y="2989"/>
                  </a:cubicBezTo>
                  <a:cubicBezTo>
                    <a:pt x="857" y="3548"/>
                    <a:pt x="822" y="4084"/>
                    <a:pt x="762" y="4560"/>
                  </a:cubicBezTo>
                  <a:cubicBezTo>
                    <a:pt x="703" y="5049"/>
                    <a:pt x="619" y="5477"/>
                    <a:pt x="500" y="5822"/>
                  </a:cubicBezTo>
                  <a:cubicBezTo>
                    <a:pt x="381" y="6168"/>
                    <a:pt x="250" y="6430"/>
                    <a:pt x="131" y="6608"/>
                  </a:cubicBezTo>
                  <a:cubicBezTo>
                    <a:pt x="72" y="6692"/>
                    <a:pt x="36" y="6751"/>
                    <a:pt x="0" y="6799"/>
                  </a:cubicBezTo>
                  <a:cubicBezTo>
                    <a:pt x="36" y="6763"/>
                    <a:pt x="95" y="6704"/>
                    <a:pt x="155" y="6620"/>
                  </a:cubicBezTo>
                  <a:cubicBezTo>
                    <a:pt x="274" y="6453"/>
                    <a:pt x="429" y="6192"/>
                    <a:pt x="572" y="5846"/>
                  </a:cubicBezTo>
                  <a:cubicBezTo>
                    <a:pt x="703" y="5501"/>
                    <a:pt x="822" y="5060"/>
                    <a:pt x="893" y="4584"/>
                  </a:cubicBezTo>
                  <a:cubicBezTo>
                    <a:pt x="965" y="4096"/>
                    <a:pt x="1012" y="3560"/>
                    <a:pt x="1084" y="3001"/>
                  </a:cubicBezTo>
                  <a:cubicBezTo>
                    <a:pt x="1167" y="2453"/>
                    <a:pt x="1286" y="1929"/>
                    <a:pt x="1488" y="1501"/>
                  </a:cubicBezTo>
                  <a:cubicBezTo>
                    <a:pt x="1691" y="1060"/>
                    <a:pt x="1965" y="715"/>
                    <a:pt x="2239" y="488"/>
                  </a:cubicBezTo>
                  <a:cubicBezTo>
                    <a:pt x="2512" y="250"/>
                    <a:pt x="2786" y="119"/>
                    <a:pt x="2989" y="72"/>
                  </a:cubicBezTo>
                  <a:cubicBezTo>
                    <a:pt x="3084" y="36"/>
                    <a:pt x="3167" y="24"/>
                    <a:pt x="3215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54"/>
            <p:cNvSpPr/>
            <p:nvPr/>
          </p:nvSpPr>
          <p:spPr>
            <a:xfrm>
              <a:off x="2940225" y="1181225"/>
              <a:ext cx="131000" cy="371200"/>
            </a:xfrm>
            <a:custGeom>
              <a:avLst/>
              <a:gdLst/>
              <a:ahLst/>
              <a:cxnLst/>
              <a:rect l="l" t="t" r="r" b="b"/>
              <a:pathLst>
                <a:path w="5240" h="14848" extrusionOk="0">
                  <a:moveTo>
                    <a:pt x="5240" y="1"/>
                  </a:moveTo>
                  <a:cubicBezTo>
                    <a:pt x="5239" y="1"/>
                    <a:pt x="5191" y="37"/>
                    <a:pt x="5097" y="96"/>
                  </a:cubicBezTo>
                  <a:cubicBezTo>
                    <a:pt x="5002" y="143"/>
                    <a:pt x="4871" y="239"/>
                    <a:pt x="4704" y="370"/>
                  </a:cubicBezTo>
                  <a:cubicBezTo>
                    <a:pt x="4549" y="513"/>
                    <a:pt x="4359" y="691"/>
                    <a:pt x="4168" y="917"/>
                  </a:cubicBezTo>
                  <a:cubicBezTo>
                    <a:pt x="3978" y="1144"/>
                    <a:pt x="3775" y="1429"/>
                    <a:pt x="3597" y="1763"/>
                  </a:cubicBezTo>
                  <a:cubicBezTo>
                    <a:pt x="3216" y="2418"/>
                    <a:pt x="2906" y="3275"/>
                    <a:pt x="2680" y="4239"/>
                  </a:cubicBezTo>
                  <a:cubicBezTo>
                    <a:pt x="2442" y="5204"/>
                    <a:pt x="2275" y="6287"/>
                    <a:pt x="2227" y="7430"/>
                  </a:cubicBezTo>
                  <a:cubicBezTo>
                    <a:pt x="2180" y="8573"/>
                    <a:pt x="2227" y="9645"/>
                    <a:pt x="2132" y="10609"/>
                  </a:cubicBezTo>
                  <a:cubicBezTo>
                    <a:pt x="2096" y="11085"/>
                    <a:pt x="2025" y="11538"/>
                    <a:pt x="1918" y="11954"/>
                  </a:cubicBezTo>
                  <a:cubicBezTo>
                    <a:pt x="1811" y="12371"/>
                    <a:pt x="1680" y="12740"/>
                    <a:pt x="1525" y="13074"/>
                  </a:cubicBezTo>
                  <a:cubicBezTo>
                    <a:pt x="1215" y="13728"/>
                    <a:pt x="822" y="14193"/>
                    <a:pt x="513" y="14455"/>
                  </a:cubicBezTo>
                  <a:cubicBezTo>
                    <a:pt x="441" y="14526"/>
                    <a:pt x="358" y="14586"/>
                    <a:pt x="299" y="14633"/>
                  </a:cubicBezTo>
                  <a:cubicBezTo>
                    <a:pt x="239" y="14681"/>
                    <a:pt x="180" y="14717"/>
                    <a:pt x="132" y="14752"/>
                  </a:cubicBezTo>
                  <a:cubicBezTo>
                    <a:pt x="49" y="14812"/>
                    <a:pt x="1" y="14848"/>
                    <a:pt x="1" y="14848"/>
                  </a:cubicBezTo>
                  <a:cubicBezTo>
                    <a:pt x="1" y="14848"/>
                    <a:pt x="49" y="14812"/>
                    <a:pt x="144" y="14764"/>
                  </a:cubicBezTo>
                  <a:cubicBezTo>
                    <a:pt x="191" y="14741"/>
                    <a:pt x="251" y="14717"/>
                    <a:pt x="322" y="14669"/>
                  </a:cubicBezTo>
                  <a:cubicBezTo>
                    <a:pt x="394" y="14621"/>
                    <a:pt x="477" y="14574"/>
                    <a:pt x="561" y="14514"/>
                  </a:cubicBezTo>
                  <a:cubicBezTo>
                    <a:pt x="894" y="14276"/>
                    <a:pt x="1346" y="13836"/>
                    <a:pt x="1727" y="13181"/>
                  </a:cubicBezTo>
                  <a:cubicBezTo>
                    <a:pt x="1918" y="12847"/>
                    <a:pt x="2085" y="12466"/>
                    <a:pt x="2227" y="12038"/>
                  </a:cubicBezTo>
                  <a:cubicBezTo>
                    <a:pt x="2370" y="11621"/>
                    <a:pt x="2454" y="11145"/>
                    <a:pt x="2525" y="10657"/>
                  </a:cubicBezTo>
                  <a:cubicBezTo>
                    <a:pt x="2656" y="9657"/>
                    <a:pt x="2644" y="8573"/>
                    <a:pt x="2692" y="7454"/>
                  </a:cubicBezTo>
                  <a:cubicBezTo>
                    <a:pt x="2739" y="6335"/>
                    <a:pt x="2870" y="5275"/>
                    <a:pt x="3061" y="4323"/>
                  </a:cubicBezTo>
                  <a:cubicBezTo>
                    <a:pt x="3251" y="3370"/>
                    <a:pt x="3489" y="2525"/>
                    <a:pt x="3799" y="1858"/>
                  </a:cubicBezTo>
                  <a:cubicBezTo>
                    <a:pt x="3954" y="1537"/>
                    <a:pt x="4121" y="1251"/>
                    <a:pt x="4275" y="1001"/>
                  </a:cubicBezTo>
                  <a:cubicBezTo>
                    <a:pt x="4454" y="763"/>
                    <a:pt x="4609" y="572"/>
                    <a:pt x="4752" y="429"/>
                  </a:cubicBezTo>
                  <a:cubicBezTo>
                    <a:pt x="4906" y="286"/>
                    <a:pt x="5025" y="179"/>
                    <a:pt x="5109" y="108"/>
                  </a:cubicBezTo>
                  <a:cubicBezTo>
                    <a:pt x="5191" y="37"/>
                    <a:pt x="5239" y="1"/>
                    <a:pt x="5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54"/>
            <p:cNvSpPr/>
            <p:nvPr/>
          </p:nvSpPr>
          <p:spPr>
            <a:xfrm>
              <a:off x="2502075" y="1807200"/>
              <a:ext cx="245900" cy="260575"/>
            </a:xfrm>
            <a:custGeom>
              <a:avLst/>
              <a:gdLst/>
              <a:ahLst/>
              <a:cxnLst/>
              <a:rect l="l" t="t" r="r" b="b"/>
              <a:pathLst>
                <a:path w="9836" h="10423" extrusionOk="0">
                  <a:moveTo>
                    <a:pt x="9836" y="0"/>
                  </a:moveTo>
                  <a:cubicBezTo>
                    <a:pt x="9835" y="0"/>
                    <a:pt x="9800" y="48"/>
                    <a:pt x="9752" y="155"/>
                  </a:cubicBezTo>
                  <a:cubicBezTo>
                    <a:pt x="9705" y="250"/>
                    <a:pt x="9621" y="393"/>
                    <a:pt x="9502" y="572"/>
                  </a:cubicBezTo>
                  <a:cubicBezTo>
                    <a:pt x="9264" y="941"/>
                    <a:pt x="8883" y="1441"/>
                    <a:pt x="8276" y="1893"/>
                  </a:cubicBezTo>
                  <a:cubicBezTo>
                    <a:pt x="7978" y="2132"/>
                    <a:pt x="7621" y="2334"/>
                    <a:pt x="7216" y="2560"/>
                  </a:cubicBezTo>
                  <a:cubicBezTo>
                    <a:pt x="6823" y="2775"/>
                    <a:pt x="6371" y="3036"/>
                    <a:pt x="6014" y="3453"/>
                  </a:cubicBezTo>
                  <a:cubicBezTo>
                    <a:pt x="5645" y="3870"/>
                    <a:pt x="5394" y="4394"/>
                    <a:pt x="5216" y="4941"/>
                  </a:cubicBezTo>
                  <a:cubicBezTo>
                    <a:pt x="5049" y="5489"/>
                    <a:pt x="4954" y="6084"/>
                    <a:pt x="4883" y="6668"/>
                  </a:cubicBezTo>
                  <a:cubicBezTo>
                    <a:pt x="4799" y="7251"/>
                    <a:pt x="4728" y="7811"/>
                    <a:pt x="4597" y="8335"/>
                  </a:cubicBezTo>
                  <a:cubicBezTo>
                    <a:pt x="4525" y="8597"/>
                    <a:pt x="4454" y="8859"/>
                    <a:pt x="4347" y="9073"/>
                  </a:cubicBezTo>
                  <a:cubicBezTo>
                    <a:pt x="4251" y="9299"/>
                    <a:pt x="4109" y="9478"/>
                    <a:pt x="3930" y="9621"/>
                  </a:cubicBezTo>
                  <a:cubicBezTo>
                    <a:pt x="3573" y="9906"/>
                    <a:pt x="3108" y="10037"/>
                    <a:pt x="2680" y="10097"/>
                  </a:cubicBezTo>
                  <a:cubicBezTo>
                    <a:pt x="2523" y="10119"/>
                    <a:pt x="2367" y="10129"/>
                    <a:pt x="2215" y="10129"/>
                  </a:cubicBezTo>
                  <a:cubicBezTo>
                    <a:pt x="1954" y="10129"/>
                    <a:pt x="1704" y="10098"/>
                    <a:pt x="1477" y="10037"/>
                  </a:cubicBezTo>
                  <a:cubicBezTo>
                    <a:pt x="1120" y="9942"/>
                    <a:pt x="822" y="9763"/>
                    <a:pt x="608" y="9561"/>
                  </a:cubicBezTo>
                  <a:cubicBezTo>
                    <a:pt x="394" y="9359"/>
                    <a:pt x="251" y="9144"/>
                    <a:pt x="156" y="8942"/>
                  </a:cubicBezTo>
                  <a:cubicBezTo>
                    <a:pt x="72" y="8751"/>
                    <a:pt x="37" y="8585"/>
                    <a:pt x="25" y="8478"/>
                  </a:cubicBezTo>
                  <a:cubicBezTo>
                    <a:pt x="13" y="8418"/>
                    <a:pt x="13" y="8370"/>
                    <a:pt x="13" y="8347"/>
                  </a:cubicBezTo>
                  <a:cubicBezTo>
                    <a:pt x="13" y="8370"/>
                    <a:pt x="1" y="8418"/>
                    <a:pt x="1" y="8478"/>
                  </a:cubicBezTo>
                  <a:cubicBezTo>
                    <a:pt x="1" y="8597"/>
                    <a:pt x="25" y="8763"/>
                    <a:pt x="96" y="8978"/>
                  </a:cubicBezTo>
                  <a:cubicBezTo>
                    <a:pt x="156" y="9180"/>
                    <a:pt x="287" y="9430"/>
                    <a:pt x="501" y="9668"/>
                  </a:cubicBezTo>
                  <a:cubicBezTo>
                    <a:pt x="715" y="9906"/>
                    <a:pt x="1025" y="10121"/>
                    <a:pt x="1406" y="10252"/>
                  </a:cubicBezTo>
                  <a:cubicBezTo>
                    <a:pt x="1700" y="10362"/>
                    <a:pt x="2037" y="10423"/>
                    <a:pt x="2394" y="10423"/>
                  </a:cubicBezTo>
                  <a:cubicBezTo>
                    <a:pt x="2500" y="10423"/>
                    <a:pt x="2607" y="10417"/>
                    <a:pt x="2716" y="10406"/>
                  </a:cubicBezTo>
                  <a:cubicBezTo>
                    <a:pt x="2954" y="10395"/>
                    <a:pt x="3192" y="10347"/>
                    <a:pt x="3442" y="10275"/>
                  </a:cubicBezTo>
                  <a:cubicBezTo>
                    <a:pt x="3692" y="10204"/>
                    <a:pt x="3942" y="10097"/>
                    <a:pt x="4168" y="9930"/>
                  </a:cubicBezTo>
                  <a:cubicBezTo>
                    <a:pt x="4406" y="9763"/>
                    <a:pt x="4597" y="9513"/>
                    <a:pt x="4728" y="9263"/>
                  </a:cubicBezTo>
                  <a:cubicBezTo>
                    <a:pt x="4859" y="9001"/>
                    <a:pt x="4942" y="8728"/>
                    <a:pt x="5025" y="8454"/>
                  </a:cubicBezTo>
                  <a:cubicBezTo>
                    <a:pt x="5180" y="7894"/>
                    <a:pt x="5252" y="7311"/>
                    <a:pt x="5335" y="6727"/>
                  </a:cubicBezTo>
                  <a:cubicBezTo>
                    <a:pt x="5418" y="6144"/>
                    <a:pt x="5490" y="5584"/>
                    <a:pt x="5645" y="5072"/>
                  </a:cubicBezTo>
                  <a:cubicBezTo>
                    <a:pt x="5787" y="4549"/>
                    <a:pt x="6014" y="4084"/>
                    <a:pt x="6311" y="3703"/>
                  </a:cubicBezTo>
                  <a:cubicBezTo>
                    <a:pt x="6609" y="3334"/>
                    <a:pt x="7002" y="3072"/>
                    <a:pt x="7383" y="2822"/>
                  </a:cubicBezTo>
                  <a:cubicBezTo>
                    <a:pt x="7764" y="2584"/>
                    <a:pt x="8133" y="2346"/>
                    <a:pt x="8419" y="2072"/>
                  </a:cubicBezTo>
                  <a:cubicBezTo>
                    <a:pt x="9014" y="1548"/>
                    <a:pt x="9359" y="1001"/>
                    <a:pt x="9562" y="620"/>
                  </a:cubicBezTo>
                  <a:cubicBezTo>
                    <a:pt x="9669" y="417"/>
                    <a:pt x="9728" y="262"/>
                    <a:pt x="9776" y="155"/>
                  </a:cubicBezTo>
                  <a:cubicBezTo>
                    <a:pt x="9812" y="48"/>
                    <a:pt x="9835" y="0"/>
                    <a:pt x="98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54"/>
            <p:cNvSpPr/>
            <p:nvPr/>
          </p:nvSpPr>
          <p:spPr>
            <a:xfrm>
              <a:off x="2509225" y="2040850"/>
              <a:ext cx="127125" cy="50000"/>
            </a:xfrm>
            <a:custGeom>
              <a:avLst/>
              <a:gdLst/>
              <a:ahLst/>
              <a:cxnLst/>
              <a:rect l="l" t="t" r="r" b="b"/>
              <a:pathLst>
                <a:path w="5085" h="2000" extrusionOk="0">
                  <a:moveTo>
                    <a:pt x="1" y="1"/>
                  </a:moveTo>
                  <a:cubicBezTo>
                    <a:pt x="1" y="1"/>
                    <a:pt x="13" y="25"/>
                    <a:pt x="25" y="60"/>
                  </a:cubicBezTo>
                  <a:cubicBezTo>
                    <a:pt x="36" y="96"/>
                    <a:pt x="60" y="156"/>
                    <a:pt x="84" y="215"/>
                  </a:cubicBezTo>
                  <a:cubicBezTo>
                    <a:pt x="144" y="358"/>
                    <a:pt x="251" y="548"/>
                    <a:pt x="417" y="763"/>
                  </a:cubicBezTo>
                  <a:cubicBezTo>
                    <a:pt x="572" y="977"/>
                    <a:pt x="810" y="1203"/>
                    <a:pt x="1108" y="1406"/>
                  </a:cubicBezTo>
                  <a:cubicBezTo>
                    <a:pt x="1418" y="1608"/>
                    <a:pt x="1775" y="1787"/>
                    <a:pt x="2191" y="1882"/>
                  </a:cubicBezTo>
                  <a:cubicBezTo>
                    <a:pt x="2533" y="1967"/>
                    <a:pt x="2866" y="2000"/>
                    <a:pt x="3175" y="2000"/>
                  </a:cubicBezTo>
                  <a:cubicBezTo>
                    <a:pt x="3599" y="2000"/>
                    <a:pt x="3979" y="1939"/>
                    <a:pt x="4275" y="1870"/>
                  </a:cubicBezTo>
                  <a:cubicBezTo>
                    <a:pt x="4525" y="1811"/>
                    <a:pt x="4739" y="1739"/>
                    <a:pt x="4870" y="1691"/>
                  </a:cubicBezTo>
                  <a:cubicBezTo>
                    <a:pt x="5013" y="1644"/>
                    <a:pt x="5085" y="1608"/>
                    <a:pt x="5085" y="1608"/>
                  </a:cubicBezTo>
                  <a:lnTo>
                    <a:pt x="5085" y="1608"/>
                  </a:lnTo>
                  <a:cubicBezTo>
                    <a:pt x="5085" y="1608"/>
                    <a:pt x="5001" y="1608"/>
                    <a:pt x="4858" y="1620"/>
                  </a:cubicBezTo>
                  <a:cubicBezTo>
                    <a:pt x="4716" y="1632"/>
                    <a:pt x="4501" y="1632"/>
                    <a:pt x="4239" y="1632"/>
                  </a:cubicBezTo>
                  <a:cubicBezTo>
                    <a:pt x="4170" y="1634"/>
                    <a:pt x="4097" y="1635"/>
                    <a:pt x="4020" y="1635"/>
                  </a:cubicBezTo>
                  <a:cubicBezTo>
                    <a:pt x="3536" y="1635"/>
                    <a:pt x="2926" y="1596"/>
                    <a:pt x="2299" y="1441"/>
                  </a:cubicBezTo>
                  <a:cubicBezTo>
                    <a:pt x="1572" y="1263"/>
                    <a:pt x="965" y="929"/>
                    <a:pt x="584" y="596"/>
                  </a:cubicBezTo>
                  <a:cubicBezTo>
                    <a:pt x="382" y="441"/>
                    <a:pt x="239" y="287"/>
                    <a:pt x="144" y="179"/>
                  </a:cubicBezTo>
                  <a:cubicBezTo>
                    <a:pt x="96" y="120"/>
                    <a:pt x="72" y="84"/>
                    <a:pt x="48" y="48"/>
                  </a:cubicBezTo>
                  <a:cubicBezTo>
                    <a:pt x="25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54"/>
            <p:cNvSpPr/>
            <p:nvPr/>
          </p:nvSpPr>
          <p:spPr>
            <a:xfrm>
              <a:off x="2606575" y="2080450"/>
              <a:ext cx="26500" cy="93175"/>
            </a:xfrm>
            <a:custGeom>
              <a:avLst/>
              <a:gdLst/>
              <a:ahLst/>
              <a:cxnLst/>
              <a:rect l="l" t="t" r="r" b="b"/>
              <a:pathLst>
                <a:path w="1060" h="3727" extrusionOk="0">
                  <a:moveTo>
                    <a:pt x="1000" y="0"/>
                  </a:moveTo>
                  <a:cubicBezTo>
                    <a:pt x="1000" y="0"/>
                    <a:pt x="1000" y="12"/>
                    <a:pt x="1000" y="36"/>
                  </a:cubicBezTo>
                  <a:cubicBezTo>
                    <a:pt x="988" y="60"/>
                    <a:pt x="988" y="107"/>
                    <a:pt x="976" y="155"/>
                  </a:cubicBezTo>
                  <a:cubicBezTo>
                    <a:pt x="941" y="250"/>
                    <a:pt x="881" y="357"/>
                    <a:pt x="762" y="500"/>
                  </a:cubicBezTo>
                  <a:cubicBezTo>
                    <a:pt x="655" y="631"/>
                    <a:pt x="500" y="798"/>
                    <a:pt x="369" y="1024"/>
                  </a:cubicBezTo>
                  <a:cubicBezTo>
                    <a:pt x="238" y="1239"/>
                    <a:pt x="119" y="1500"/>
                    <a:pt x="60" y="1798"/>
                  </a:cubicBezTo>
                  <a:cubicBezTo>
                    <a:pt x="0" y="2096"/>
                    <a:pt x="0" y="2393"/>
                    <a:pt x="60" y="2643"/>
                  </a:cubicBezTo>
                  <a:cubicBezTo>
                    <a:pt x="107" y="2905"/>
                    <a:pt x="214" y="3120"/>
                    <a:pt x="310" y="3286"/>
                  </a:cubicBezTo>
                  <a:cubicBezTo>
                    <a:pt x="417" y="3441"/>
                    <a:pt x="524" y="3560"/>
                    <a:pt x="607" y="3632"/>
                  </a:cubicBezTo>
                  <a:cubicBezTo>
                    <a:pt x="643" y="3667"/>
                    <a:pt x="679" y="3691"/>
                    <a:pt x="703" y="3703"/>
                  </a:cubicBezTo>
                  <a:cubicBezTo>
                    <a:pt x="726" y="3715"/>
                    <a:pt x="738" y="3727"/>
                    <a:pt x="738" y="3727"/>
                  </a:cubicBezTo>
                  <a:cubicBezTo>
                    <a:pt x="738" y="3727"/>
                    <a:pt x="726" y="3715"/>
                    <a:pt x="714" y="3691"/>
                  </a:cubicBezTo>
                  <a:cubicBezTo>
                    <a:pt x="703" y="3667"/>
                    <a:pt x="691" y="3632"/>
                    <a:pt x="667" y="3584"/>
                  </a:cubicBezTo>
                  <a:cubicBezTo>
                    <a:pt x="619" y="3489"/>
                    <a:pt x="572" y="3358"/>
                    <a:pt x="524" y="3191"/>
                  </a:cubicBezTo>
                  <a:cubicBezTo>
                    <a:pt x="441" y="2846"/>
                    <a:pt x="405" y="2382"/>
                    <a:pt x="512" y="1893"/>
                  </a:cubicBezTo>
                  <a:cubicBezTo>
                    <a:pt x="560" y="1643"/>
                    <a:pt x="631" y="1405"/>
                    <a:pt x="714" y="1191"/>
                  </a:cubicBezTo>
                  <a:cubicBezTo>
                    <a:pt x="798" y="977"/>
                    <a:pt x="893" y="798"/>
                    <a:pt x="964" y="608"/>
                  </a:cubicBezTo>
                  <a:cubicBezTo>
                    <a:pt x="1036" y="429"/>
                    <a:pt x="1060" y="262"/>
                    <a:pt x="1048" y="155"/>
                  </a:cubicBezTo>
                  <a:cubicBezTo>
                    <a:pt x="1036" y="96"/>
                    <a:pt x="1024" y="60"/>
                    <a:pt x="1012" y="36"/>
                  </a:cubicBezTo>
                  <a:cubicBezTo>
                    <a:pt x="1000" y="12"/>
                    <a:pt x="1000" y="0"/>
                    <a:pt x="10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54"/>
            <p:cNvSpPr/>
            <p:nvPr/>
          </p:nvSpPr>
          <p:spPr>
            <a:xfrm>
              <a:off x="2653900" y="1746775"/>
              <a:ext cx="175325" cy="269100"/>
            </a:xfrm>
            <a:custGeom>
              <a:avLst/>
              <a:gdLst/>
              <a:ahLst/>
              <a:cxnLst/>
              <a:rect l="l" t="t" r="r" b="b"/>
              <a:pathLst>
                <a:path w="7013" h="10764" extrusionOk="0">
                  <a:moveTo>
                    <a:pt x="7013" y="0"/>
                  </a:moveTo>
                  <a:cubicBezTo>
                    <a:pt x="7013" y="1"/>
                    <a:pt x="6882" y="143"/>
                    <a:pt x="6668" y="405"/>
                  </a:cubicBezTo>
                  <a:cubicBezTo>
                    <a:pt x="6453" y="655"/>
                    <a:pt x="6132" y="1024"/>
                    <a:pt x="5727" y="1465"/>
                  </a:cubicBezTo>
                  <a:cubicBezTo>
                    <a:pt x="5322" y="1905"/>
                    <a:pt x="4822" y="2417"/>
                    <a:pt x="4263" y="2965"/>
                  </a:cubicBezTo>
                  <a:cubicBezTo>
                    <a:pt x="3977" y="3251"/>
                    <a:pt x="3679" y="3525"/>
                    <a:pt x="3358" y="3822"/>
                  </a:cubicBezTo>
                  <a:cubicBezTo>
                    <a:pt x="3048" y="4108"/>
                    <a:pt x="2703" y="4406"/>
                    <a:pt x="2369" y="4727"/>
                  </a:cubicBezTo>
                  <a:cubicBezTo>
                    <a:pt x="1703" y="5346"/>
                    <a:pt x="1096" y="6037"/>
                    <a:pt x="738" y="6763"/>
                  </a:cubicBezTo>
                  <a:cubicBezTo>
                    <a:pt x="381" y="7501"/>
                    <a:pt x="226" y="8216"/>
                    <a:pt x="143" y="8811"/>
                  </a:cubicBezTo>
                  <a:cubicBezTo>
                    <a:pt x="60" y="9418"/>
                    <a:pt x="36" y="9906"/>
                    <a:pt x="24" y="10240"/>
                  </a:cubicBezTo>
                  <a:cubicBezTo>
                    <a:pt x="12" y="10573"/>
                    <a:pt x="0" y="10764"/>
                    <a:pt x="0" y="10764"/>
                  </a:cubicBezTo>
                  <a:cubicBezTo>
                    <a:pt x="0" y="10764"/>
                    <a:pt x="24" y="10573"/>
                    <a:pt x="72" y="10240"/>
                  </a:cubicBezTo>
                  <a:cubicBezTo>
                    <a:pt x="119" y="9906"/>
                    <a:pt x="179" y="9430"/>
                    <a:pt x="298" y="8847"/>
                  </a:cubicBezTo>
                  <a:cubicBezTo>
                    <a:pt x="417" y="8263"/>
                    <a:pt x="607" y="7573"/>
                    <a:pt x="976" y="6894"/>
                  </a:cubicBezTo>
                  <a:cubicBezTo>
                    <a:pt x="1334" y="6204"/>
                    <a:pt x="1917" y="5573"/>
                    <a:pt x="2584" y="4942"/>
                  </a:cubicBezTo>
                  <a:cubicBezTo>
                    <a:pt x="2917" y="4632"/>
                    <a:pt x="3251" y="4334"/>
                    <a:pt x="3560" y="4037"/>
                  </a:cubicBezTo>
                  <a:cubicBezTo>
                    <a:pt x="3870" y="3739"/>
                    <a:pt x="4167" y="3441"/>
                    <a:pt x="4441" y="3156"/>
                  </a:cubicBezTo>
                  <a:cubicBezTo>
                    <a:pt x="4989" y="2572"/>
                    <a:pt x="5465" y="2036"/>
                    <a:pt x="5846" y="1560"/>
                  </a:cubicBezTo>
                  <a:cubicBezTo>
                    <a:pt x="6215" y="1096"/>
                    <a:pt x="6513" y="703"/>
                    <a:pt x="6703" y="429"/>
                  </a:cubicBezTo>
                  <a:cubicBezTo>
                    <a:pt x="6906" y="155"/>
                    <a:pt x="7013" y="1"/>
                    <a:pt x="70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54"/>
            <p:cNvSpPr/>
            <p:nvPr/>
          </p:nvSpPr>
          <p:spPr>
            <a:xfrm>
              <a:off x="2577400" y="1927750"/>
              <a:ext cx="83350" cy="153900"/>
            </a:xfrm>
            <a:custGeom>
              <a:avLst/>
              <a:gdLst/>
              <a:ahLst/>
              <a:cxnLst/>
              <a:rect l="l" t="t" r="r" b="b"/>
              <a:pathLst>
                <a:path w="3334" h="6156" extrusionOk="0">
                  <a:moveTo>
                    <a:pt x="3334" y="0"/>
                  </a:moveTo>
                  <a:lnTo>
                    <a:pt x="3334" y="0"/>
                  </a:lnTo>
                  <a:cubicBezTo>
                    <a:pt x="3334" y="0"/>
                    <a:pt x="3310" y="12"/>
                    <a:pt x="3274" y="60"/>
                  </a:cubicBezTo>
                  <a:cubicBezTo>
                    <a:pt x="3239" y="96"/>
                    <a:pt x="3191" y="143"/>
                    <a:pt x="3132" y="227"/>
                  </a:cubicBezTo>
                  <a:cubicBezTo>
                    <a:pt x="3013" y="381"/>
                    <a:pt x="2858" y="620"/>
                    <a:pt x="2739" y="953"/>
                  </a:cubicBezTo>
                  <a:cubicBezTo>
                    <a:pt x="2620" y="1274"/>
                    <a:pt x="2524" y="1691"/>
                    <a:pt x="2465" y="2144"/>
                  </a:cubicBezTo>
                  <a:cubicBezTo>
                    <a:pt x="2393" y="2596"/>
                    <a:pt x="2358" y="3096"/>
                    <a:pt x="2274" y="3596"/>
                  </a:cubicBezTo>
                  <a:cubicBezTo>
                    <a:pt x="2191" y="4108"/>
                    <a:pt x="2060" y="4572"/>
                    <a:pt x="1834" y="4941"/>
                  </a:cubicBezTo>
                  <a:cubicBezTo>
                    <a:pt x="1619" y="5311"/>
                    <a:pt x="1310" y="5573"/>
                    <a:pt x="1024" y="5739"/>
                  </a:cubicBezTo>
                  <a:cubicBezTo>
                    <a:pt x="727" y="5906"/>
                    <a:pt x="465" y="6001"/>
                    <a:pt x="286" y="6061"/>
                  </a:cubicBezTo>
                  <a:cubicBezTo>
                    <a:pt x="107" y="6120"/>
                    <a:pt x="0" y="6156"/>
                    <a:pt x="0" y="6156"/>
                  </a:cubicBezTo>
                  <a:cubicBezTo>
                    <a:pt x="0" y="6156"/>
                    <a:pt x="107" y="6144"/>
                    <a:pt x="298" y="6108"/>
                  </a:cubicBezTo>
                  <a:cubicBezTo>
                    <a:pt x="488" y="6073"/>
                    <a:pt x="762" y="6013"/>
                    <a:pt x="1096" y="5870"/>
                  </a:cubicBezTo>
                  <a:cubicBezTo>
                    <a:pt x="1250" y="5799"/>
                    <a:pt x="1429" y="5703"/>
                    <a:pt x="1596" y="5573"/>
                  </a:cubicBezTo>
                  <a:cubicBezTo>
                    <a:pt x="1750" y="5442"/>
                    <a:pt x="1917" y="5275"/>
                    <a:pt x="2048" y="5084"/>
                  </a:cubicBezTo>
                  <a:cubicBezTo>
                    <a:pt x="2322" y="4680"/>
                    <a:pt x="2489" y="4179"/>
                    <a:pt x="2584" y="3656"/>
                  </a:cubicBezTo>
                  <a:cubicBezTo>
                    <a:pt x="2667" y="3120"/>
                    <a:pt x="2679" y="2620"/>
                    <a:pt x="2715" y="2167"/>
                  </a:cubicBezTo>
                  <a:cubicBezTo>
                    <a:pt x="2751" y="1727"/>
                    <a:pt x="2798" y="1322"/>
                    <a:pt x="2882" y="1001"/>
                  </a:cubicBezTo>
                  <a:cubicBezTo>
                    <a:pt x="2965" y="667"/>
                    <a:pt x="3084" y="417"/>
                    <a:pt x="3179" y="250"/>
                  </a:cubicBezTo>
                  <a:cubicBezTo>
                    <a:pt x="3215" y="167"/>
                    <a:pt x="3263" y="108"/>
                    <a:pt x="3286" y="60"/>
                  </a:cubicBezTo>
                  <a:cubicBezTo>
                    <a:pt x="3322" y="24"/>
                    <a:pt x="3334" y="0"/>
                    <a:pt x="3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54"/>
            <p:cNvSpPr/>
            <p:nvPr/>
          </p:nvSpPr>
          <p:spPr>
            <a:xfrm>
              <a:off x="2593175" y="2048000"/>
              <a:ext cx="63125" cy="38950"/>
            </a:xfrm>
            <a:custGeom>
              <a:avLst/>
              <a:gdLst/>
              <a:ahLst/>
              <a:cxnLst/>
              <a:rect l="l" t="t" r="r" b="b"/>
              <a:pathLst>
                <a:path w="2525" h="1558" extrusionOk="0">
                  <a:moveTo>
                    <a:pt x="2524" y="1"/>
                  </a:moveTo>
                  <a:cubicBezTo>
                    <a:pt x="2524" y="1"/>
                    <a:pt x="2501" y="48"/>
                    <a:pt x="2465" y="120"/>
                  </a:cubicBezTo>
                  <a:cubicBezTo>
                    <a:pt x="2441" y="191"/>
                    <a:pt x="2382" y="298"/>
                    <a:pt x="2298" y="405"/>
                  </a:cubicBezTo>
                  <a:cubicBezTo>
                    <a:pt x="2143" y="632"/>
                    <a:pt x="1858" y="893"/>
                    <a:pt x="1489" y="1072"/>
                  </a:cubicBezTo>
                  <a:cubicBezTo>
                    <a:pt x="1131" y="1263"/>
                    <a:pt x="750" y="1346"/>
                    <a:pt x="465" y="1394"/>
                  </a:cubicBezTo>
                  <a:cubicBezTo>
                    <a:pt x="322" y="1405"/>
                    <a:pt x="203" y="1429"/>
                    <a:pt x="119" y="1429"/>
                  </a:cubicBezTo>
                  <a:cubicBezTo>
                    <a:pt x="48" y="1441"/>
                    <a:pt x="0" y="1441"/>
                    <a:pt x="0" y="1441"/>
                  </a:cubicBezTo>
                  <a:cubicBezTo>
                    <a:pt x="0" y="1441"/>
                    <a:pt x="36" y="1453"/>
                    <a:pt x="119" y="1477"/>
                  </a:cubicBezTo>
                  <a:cubicBezTo>
                    <a:pt x="203" y="1501"/>
                    <a:pt x="322" y="1525"/>
                    <a:pt x="465" y="1548"/>
                  </a:cubicBezTo>
                  <a:cubicBezTo>
                    <a:pt x="530" y="1554"/>
                    <a:pt x="603" y="1557"/>
                    <a:pt x="680" y="1557"/>
                  </a:cubicBezTo>
                  <a:cubicBezTo>
                    <a:pt x="956" y="1557"/>
                    <a:pt x="1297" y="1513"/>
                    <a:pt x="1631" y="1346"/>
                  </a:cubicBezTo>
                  <a:cubicBezTo>
                    <a:pt x="2060" y="1132"/>
                    <a:pt x="2334" y="763"/>
                    <a:pt x="2441" y="477"/>
                  </a:cubicBezTo>
                  <a:cubicBezTo>
                    <a:pt x="2489" y="334"/>
                    <a:pt x="2512" y="215"/>
                    <a:pt x="2512" y="131"/>
                  </a:cubicBezTo>
                  <a:cubicBezTo>
                    <a:pt x="2524" y="48"/>
                    <a:pt x="2524" y="1"/>
                    <a:pt x="2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3" name="Google Shape;3993;p54"/>
          <p:cNvGrpSpPr/>
          <p:nvPr/>
        </p:nvGrpSpPr>
        <p:grpSpPr>
          <a:xfrm>
            <a:off x="205495" y="255351"/>
            <a:ext cx="1312864" cy="1023828"/>
            <a:chOff x="6391400" y="846875"/>
            <a:chExt cx="2075675" cy="1618700"/>
          </a:xfrm>
        </p:grpSpPr>
        <p:sp>
          <p:nvSpPr>
            <p:cNvPr id="3994" name="Google Shape;3994;p54"/>
            <p:cNvSpPr/>
            <p:nvPr/>
          </p:nvSpPr>
          <p:spPr>
            <a:xfrm>
              <a:off x="6397250" y="864400"/>
              <a:ext cx="2064825" cy="1594500"/>
            </a:xfrm>
            <a:custGeom>
              <a:avLst/>
              <a:gdLst/>
              <a:ahLst/>
              <a:cxnLst/>
              <a:rect l="l" t="t" r="r" b="b"/>
              <a:pathLst>
                <a:path w="82593" h="63780" extrusionOk="0">
                  <a:moveTo>
                    <a:pt x="58742" y="0"/>
                  </a:moveTo>
                  <a:lnTo>
                    <a:pt x="49269" y="12709"/>
                  </a:lnTo>
                  <a:lnTo>
                    <a:pt x="42197" y="1268"/>
                  </a:lnTo>
                  <a:lnTo>
                    <a:pt x="35859" y="12876"/>
                  </a:lnTo>
                  <a:lnTo>
                    <a:pt x="28187" y="4437"/>
                  </a:lnTo>
                  <a:lnTo>
                    <a:pt x="24317" y="17646"/>
                  </a:lnTo>
                  <a:lnTo>
                    <a:pt x="16078" y="10041"/>
                  </a:lnTo>
                  <a:lnTo>
                    <a:pt x="14377" y="24051"/>
                  </a:lnTo>
                  <a:lnTo>
                    <a:pt x="6438" y="16646"/>
                  </a:lnTo>
                  <a:lnTo>
                    <a:pt x="10474" y="28454"/>
                  </a:lnTo>
                  <a:lnTo>
                    <a:pt x="1201" y="29154"/>
                  </a:lnTo>
                  <a:lnTo>
                    <a:pt x="6705" y="39662"/>
                  </a:lnTo>
                  <a:lnTo>
                    <a:pt x="0" y="41597"/>
                  </a:lnTo>
                  <a:lnTo>
                    <a:pt x="11542" y="47301"/>
                  </a:lnTo>
                  <a:lnTo>
                    <a:pt x="8373" y="56741"/>
                  </a:lnTo>
                  <a:lnTo>
                    <a:pt x="8373" y="56741"/>
                  </a:lnTo>
                  <a:lnTo>
                    <a:pt x="19814" y="55673"/>
                  </a:lnTo>
                  <a:lnTo>
                    <a:pt x="20548" y="63779"/>
                  </a:lnTo>
                  <a:lnTo>
                    <a:pt x="28320" y="56641"/>
                  </a:lnTo>
                  <a:lnTo>
                    <a:pt x="33958" y="60510"/>
                  </a:lnTo>
                  <a:lnTo>
                    <a:pt x="37860" y="51604"/>
                  </a:lnTo>
                  <a:lnTo>
                    <a:pt x="49068" y="58109"/>
                  </a:lnTo>
                  <a:lnTo>
                    <a:pt x="48968" y="47201"/>
                  </a:lnTo>
                  <a:lnTo>
                    <a:pt x="59009" y="54773"/>
                  </a:lnTo>
                  <a:lnTo>
                    <a:pt x="60743" y="45366"/>
                  </a:lnTo>
                  <a:lnTo>
                    <a:pt x="71785" y="51637"/>
                  </a:lnTo>
                  <a:lnTo>
                    <a:pt x="68983" y="42631"/>
                  </a:lnTo>
                  <a:lnTo>
                    <a:pt x="81792" y="38161"/>
                  </a:lnTo>
                  <a:lnTo>
                    <a:pt x="76221" y="32190"/>
                  </a:lnTo>
                  <a:lnTo>
                    <a:pt x="82592" y="18680"/>
                  </a:lnTo>
                  <a:lnTo>
                    <a:pt x="68382" y="24951"/>
                  </a:lnTo>
                  <a:lnTo>
                    <a:pt x="71251" y="5404"/>
                  </a:lnTo>
                  <a:lnTo>
                    <a:pt x="61144" y="13110"/>
                  </a:lnTo>
                  <a:lnTo>
                    <a:pt x="587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54"/>
            <p:cNvSpPr/>
            <p:nvPr/>
          </p:nvSpPr>
          <p:spPr>
            <a:xfrm>
              <a:off x="6391400" y="846875"/>
              <a:ext cx="2075675" cy="1618700"/>
            </a:xfrm>
            <a:custGeom>
              <a:avLst/>
              <a:gdLst/>
              <a:ahLst/>
              <a:cxnLst/>
              <a:rect l="l" t="t" r="r" b="b"/>
              <a:pathLst>
                <a:path w="83027" h="64748" extrusionOk="0">
                  <a:moveTo>
                    <a:pt x="59210" y="1"/>
                  </a:moveTo>
                  <a:lnTo>
                    <a:pt x="53105" y="13944"/>
                  </a:lnTo>
                  <a:lnTo>
                    <a:pt x="42731" y="1402"/>
                  </a:lnTo>
                  <a:lnTo>
                    <a:pt x="38428" y="16012"/>
                  </a:lnTo>
                  <a:lnTo>
                    <a:pt x="28388" y="4504"/>
                  </a:lnTo>
                  <a:lnTo>
                    <a:pt x="28187" y="18014"/>
                  </a:lnTo>
                  <a:lnTo>
                    <a:pt x="16112" y="10275"/>
                  </a:lnTo>
                  <a:lnTo>
                    <a:pt x="17213" y="20515"/>
                  </a:lnTo>
                  <a:lnTo>
                    <a:pt x="6705" y="16679"/>
                  </a:lnTo>
                  <a:lnTo>
                    <a:pt x="11776" y="25519"/>
                  </a:lnTo>
                  <a:lnTo>
                    <a:pt x="1201" y="29422"/>
                  </a:lnTo>
                  <a:lnTo>
                    <a:pt x="10341" y="35426"/>
                  </a:lnTo>
                  <a:lnTo>
                    <a:pt x="1" y="42131"/>
                  </a:lnTo>
                  <a:lnTo>
                    <a:pt x="13210" y="43799"/>
                  </a:lnTo>
                  <a:lnTo>
                    <a:pt x="8173" y="57709"/>
                  </a:lnTo>
                  <a:lnTo>
                    <a:pt x="19915" y="52805"/>
                  </a:lnTo>
                  <a:lnTo>
                    <a:pt x="20582" y="64747"/>
                  </a:lnTo>
                  <a:lnTo>
                    <a:pt x="28287" y="52238"/>
                  </a:lnTo>
                  <a:lnTo>
                    <a:pt x="34125" y="61645"/>
                  </a:lnTo>
                  <a:lnTo>
                    <a:pt x="39896" y="48135"/>
                  </a:lnTo>
                  <a:lnTo>
                    <a:pt x="49369" y="58910"/>
                  </a:lnTo>
                  <a:lnTo>
                    <a:pt x="52071" y="44066"/>
                  </a:lnTo>
                  <a:lnTo>
                    <a:pt x="59243" y="55674"/>
                  </a:lnTo>
                  <a:lnTo>
                    <a:pt x="63212" y="41931"/>
                  </a:lnTo>
                  <a:lnTo>
                    <a:pt x="72219" y="52405"/>
                  </a:lnTo>
                  <a:lnTo>
                    <a:pt x="73186" y="39863"/>
                  </a:lnTo>
                  <a:lnTo>
                    <a:pt x="82359" y="38495"/>
                  </a:lnTo>
                  <a:lnTo>
                    <a:pt x="74554" y="31023"/>
                  </a:lnTo>
                  <a:lnTo>
                    <a:pt x="83027" y="19048"/>
                  </a:lnTo>
                  <a:lnTo>
                    <a:pt x="72052" y="20749"/>
                  </a:lnTo>
                  <a:lnTo>
                    <a:pt x="71852" y="5505"/>
                  </a:lnTo>
                  <a:lnTo>
                    <a:pt x="63446" y="15445"/>
                  </a:lnTo>
                  <a:lnTo>
                    <a:pt x="59210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54"/>
            <p:cNvSpPr/>
            <p:nvPr/>
          </p:nvSpPr>
          <p:spPr>
            <a:xfrm>
              <a:off x="7726525" y="1243000"/>
              <a:ext cx="452000" cy="594625"/>
            </a:xfrm>
            <a:custGeom>
              <a:avLst/>
              <a:gdLst/>
              <a:ahLst/>
              <a:cxnLst/>
              <a:rect l="l" t="t" r="r" b="b"/>
              <a:pathLst>
                <a:path w="18080" h="23785" extrusionOk="0">
                  <a:moveTo>
                    <a:pt x="15044" y="0"/>
                  </a:moveTo>
                  <a:lnTo>
                    <a:pt x="8406" y="10575"/>
                  </a:lnTo>
                  <a:lnTo>
                    <a:pt x="1702" y="2869"/>
                  </a:lnTo>
                  <a:lnTo>
                    <a:pt x="0" y="23784"/>
                  </a:lnTo>
                  <a:cubicBezTo>
                    <a:pt x="201" y="23784"/>
                    <a:pt x="5838" y="23417"/>
                    <a:pt x="5838" y="23417"/>
                  </a:cubicBezTo>
                  <a:lnTo>
                    <a:pt x="6038" y="15812"/>
                  </a:lnTo>
                  <a:lnTo>
                    <a:pt x="9074" y="17813"/>
                  </a:lnTo>
                  <a:lnTo>
                    <a:pt x="12609" y="13143"/>
                  </a:lnTo>
                  <a:cubicBezTo>
                    <a:pt x="12609" y="13143"/>
                    <a:pt x="12908" y="22717"/>
                    <a:pt x="13108" y="22717"/>
                  </a:cubicBezTo>
                  <a:cubicBezTo>
                    <a:pt x="13108" y="22717"/>
                    <a:pt x="13109" y="22717"/>
                    <a:pt x="13110" y="22717"/>
                  </a:cubicBezTo>
                  <a:cubicBezTo>
                    <a:pt x="13310" y="22683"/>
                    <a:pt x="18080" y="22683"/>
                    <a:pt x="18080" y="22683"/>
                  </a:cubicBezTo>
                  <a:lnTo>
                    <a:pt x="150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54"/>
            <p:cNvSpPr/>
            <p:nvPr/>
          </p:nvSpPr>
          <p:spPr>
            <a:xfrm>
              <a:off x="7726525" y="1325550"/>
              <a:ext cx="152625" cy="512075"/>
            </a:xfrm>
            <a:custGeom>
              <a:avLst/>
              <a:gdLst/>
              <a:ahLst/>
              <a:cxnLst/>
              <a:rect l="l" t="t" r="r" b="b"/>
              <a:pathLst>
                <a:path w="6105" h="20483" extrusionOk="0">
                  <a:moveTo>
                    <a:pt x="1835" y="1"/>
                  </a:moveTo>
                  <a:lnTo>
                    <a:pt x="0" y="20482"/>
                  </a:lnTo>
                  <a:cubicBezTo>
                    <a:pt x="0" y="20482"/>
                    <a:pt x="5071" y="18214"/>
                    <a:pt x="5571" y="10075"/>
                  </a:cubicBezTo>
                  <a:cubicBezTo>
                    <a:pt x="6105" y="1702"/>
                    <a:pt x="1835" y="1"/>
                    <a:pt x="18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54"/>
            <p:cNvSpPr/>
            <p:nvPr/>
          </p:nvSpPr>
          <p:spPr>
            <a:xfrm>
              <a:off x="7362925" y="1240200"/>
              <a:ext cx="468700" cy="592500"/>
            </a:xfrm>
            <a:custGeom>
              <a:avLst/>
              <a:gdLst/>
              <a:ahLst/>
              <a:cxnLst/>
              <a:rect l="l" t="t" r="r" b="b"/>
              <a:pathLst>
                <a:path w="18748" h="23700" extrusionOk="0">
                  <a:moveTo>
                    <a:pt x="10634" y="7182"/>
                  </a:moveTo>
                  <a:cubicBezTo>
                    <a:pt x="10669" y="7182"/>
                    <a:pt x="10705" y="7183"/>
                    <a:pt x="10742" y="7184"/>
                  </a:cubicBezTo>
                  <a:cubicBezTo>
                    <a:pt x="13677" y="7318"/>
                    <a:pt x="14011" y="14356"/>
                    <a:pt x="10375" y="14423"/>
                  </a:cubicBezTo>
                  <a:cubicBezTo>
                    <a:pt x="10351" y="14423"/>
                    <a:pt x="10327" y="14424"/>
                    <a:pt x="10303" y="14424"/>
                  </a:cubicBezTo>
                  <a:cubicBezTo>
                    <a:pt x="6769" y="14424"/>
                    <a:pt x="6668" y="7182"/>
                    <a:pt x="10634" y="7182"/>
                  </a:cubicBezTo>
                  <a:close/>
                  <a:moveTo>
                    <a:pt x="9660" y="0"/>
                  </a:moveTo>
                  <a:cubicBezTo>
                    <a:pt x="9480" y="0"/>
                    <a:pt x="9296" y="4"/>
                    <a:pt x="9107" y="12"/>
                  </a:cubicBezTo>
                  <a:cubicBezTo>
                    <a:pt x="6305" y="112"/>
                    <a:pt x="1" y="4015"/>
                    <a:pt x="1735" y="12621"/>
                  </a:cubicBezTo>
                  <a:cubicBezTo>
                    <a:pt x="3365" y="20708"/>
                    <a:pt x="6173" y="23699"/>
                    <a:pt x="10961" y="23699"/>
                  </a:cubicBezTo>
                  <a:cubicBezTo>
                    <a:pt x="11269" y="23699"/>
                    <a:pt x="11585" y="23687"/>
                    <a:pt x="11909" y="23663"/>
                  </a:cubicBezTo>
                  <a:cubicBezTo>
                    <a:pt x="17313" y="23229"/>
                    <a:pt x="18747" y="14690"/>
                    <a:pt x="18247" y="10487"/>
                  </a:cubicBezTo>
                  <a:cubicBezTo>
                    <a:pt x="17759" y="6386"/>
                    <a:pt x="16858" y="0"/>
                    <a:pt x="96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54"/>
            <p:cNvSpPr/>
            <p:nvPr/>
          </p:nvSpPr>
          <p:spPr>
            <a:xfrm>
              <a:off x="7382100" y="1383925"/>
              <a:ext cx="211025" cy="409500"/>
            </a:xfrm>
            <a:custGeom>
              <a:avLst/>
              <a:gdLst/>
              <a:ahLst/>
              <a:cxnLst/>
              <a:rect l="l" t="t" r="r" b="b"/>
              <a:pathLst>
                <a:path w="8441" h="16380" extrusionOk="0">
                  <a:moveTo>
                    <a:pt x="1669" y="1"/>
                  </a:moveTo>
                  <a:cubicBezTo>
                    <a:pt x="1669" y="1"/>
                    <a:pt x="1" y="3670"/>
                    <a:pt x="501" y="7540"/>
                  </a:cubicBezTo>
                  <a:cubicBezTo>
                    <a:pt x="1002" y="11376"/>
                    <a:pt x="5138" y="16379"/>
                    <a:pt x="5138" y="16379"/>
                  </a:cubicBezTo>
                  <a:cubicBezTo>
                    <a:pt x="8440" y="5738"/>
                    <a:pt x="1669" y="1"/>
                    <a:pt x="16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54"/>
            <p:cNvSpPr/>
            <p:nvPr/>
          </p:nvSpPr>
          <p:spPr>
            <a:xfrm>
              <a:off x="6979325" y="1343250"/>
              <a:ext cx="536225" cy="582125"/>
            </a:xfrm>
            <a:custGeom>
              <a:avLst/>
              <a:gdLst/>
              <a:ahLst/>
              <a:cxnLst/>
              <a:rect l="l" t="t" r="r" b="b"/>
              <a:pathLst>
                <a:path w="21449" h="23285" extrusionOk="0">
                  <a:moveTo>
                    <a:pt x="11534" y="6994"/>
                  </a:moveTo>
                  <a:cubicBezTo>
                    <a:pt x="14206" y="6994"/>
                    <a:pt x="15930" y="13244"/>
                    <a:pt x="12576" y="14170"/>
                  </a:cubicBezTo>
                  <a:cubicBezTo>
                    <a:pt x="12355" y="14230"/>
                    <a:pt x="12141" y="14259"/>
                    <a:pt x="11934" y="14259"/>
                  </a:cubicBezTo>
                  <a:cubicBezTo>
                    <a:pt x="8826" y="14259"/>
                    <a:pt x="7391" y="7845"/>
                    <a:pt x="11175" y="7032"/>
                  </a:cubicBezTo>
                  <a:cubicBezTo>
                    <a:pt x="11296" y="7006"/>
                    <a:pt x="11416" y="6994"/>
                    <a:pt x="11534" y="6994"/>
                  </a:cubicBezTo>
                  <a:close/>
                  <a:moveTo>
                    <a:pt x="10736" y="0"/>
                  </a:moveTo>
                  <a:cubicBezTo>
                    <a:pt x="9863" y="0"/>
                    <a:pt x="8902" y="143"/>
                    <a:pt x="7839" y="460"/>
                  </a:cubicBezTo>
                  <a:cubicBezTo>
                    <a:pt x="5171" y="1261"/>
                    <a:pt x="0" y="6565"/>
                    <a:pt x="3770" y="14504"/>
                  </a:cubicBezTo>
                  <a:cubicBezTo>
                    <a:pt x="6721" y="20694"/>
                    <a:pt x="9591" y="23285"/>
                    <a:pt x="13164" y="23285"/>
                  </a:cubicBezTo>
                  <a:cubicBezTo>
                    <a:pt x="14154" y="23285"/>
                    <a:pt x="15197" y="23086"/>
                    <a:pt x="16312" y="22710"/>
                  </a:cubicBezTo>
                  <a:cubicBezTo>
                    <a:pt x="21449" y="20975"/>
                    <a:pt x="20782" y="12369"/>
                    <a:pt x="19247" y="8433"/>
                  </a:cubicBezTo>
                  <a:cubicBezTo>
                    <a:pt x="17963" y="5035"/>
                    <a:pt x="15920" y="0"/>
                    <a:pt x="107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54"/>
            <p:cNvSpPr/>
            <p:nvPr/>
          </p:nvSpPr>
          <p:spPr>
            <a:xfrm>
              <a:off x="6996000" y="1470650"/>
              <a:ext cx="346100" cy="444725"/>
            </a:xfrm>
            <a:custGeom>
              <a:avLst/>
              <a:gdLst/>
              <a:ahLst/>
              <a:cxnLst/>
              <a:rect l="l" t="t" r="r" b="b"/>
              <a:pathLst>
                <a:path w="13844" h="17789" extrusionOk="0">
                  <a:moveTo>
                    <a:pt x="2669" y="1"/>
                  </a:moveTo>
                  <a:lnTo>
                    <a:pt x="2669" y="1"/>
                  </a:lnTo>
                  <a:cubicBezTo>
                    <a:pt x="2669" y="1"/>
                    <a:pt x="1" y="6939"/>
                    <a:pt x="4437" y="12743"/>
                  </a:cubicBezTo>
                  <a:cubicBezTo>
                    <a:pt x="7888" y="17284"/>
                    <a:pt x="10309" y="17788"/>
                    <a:pt x="11215" y="17788"/>
                  </a:cubicBezTo>
                  <a:cubicBezTo>
                    <a:pt x="11474" y="17788"/>
                    <a:pt x="11609" y="17747"/>
                    <a:pt x="11609" y="17747"/>
                  </a:cubicBezTo>
                  <a:cubicBezTo>
                    <a:pt x="13844" y="8207"/>
                    <a:pt x="4370" y="7406"/>
                    <a:pt x="4370" y="7406"/>
                  </a:cubicBezTo>
                  <a:cubicBezTo>
                    <a:pt x="6238" y="3837"/>
                    <a:pt x="2669" y="1"/>
                    <a:pt x="26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54"/>
            <p:cNvSpPr/>
            <p:nvPr/>
          </p:nvSpPr>
          <p:spPr>
            <a:xfrm>
              <a:off x="6709975" y="1489375"/>
              <a:ext cx="578750" cy="557550"/>
            </a:xfrm>
            <a:custGeom>
              <a:avLst/>
              <a:gdLst/>
              <a:ahLst/>
              <a:cxnLst/>
              <a:rect l="l" t="t" r="r" b="b"/>
              <a:pathLst>
                <a:path w="23150" h="22302" extrusionOk="0">
                  <a:moveTo>
                    <a:pt x="8415" y="3526"/>
                  </a:moveTo>
                  <a:cubicBezTo>
                    <a:pt x="9158" y="3526"/>
                    <a:pt x="9823" y="3919"/>
                    <a:pt x="10107" y="4923"/>
                  </a:cubicBezTo>
                  <a:cubicBezTo>
                    <a:pt x="10630" y="6719"/>
                    <a:pt x="9309" y="8283"/>
                    <a:pt x="7812" y="8283"/>
                  </a:cubicBezTo>
                  <a:cubicBezTo>
                    <a:pt x="7113" y="8283"/>
                    <a:pt x="6376" y="7942"/>
                    <a:pt x="5771" y="7124"/>
                  </a:cubicBezTo>
                  <a:cubicBezTo>
                    <a:pt x="4610" y="5592"/>
                    <a:pt x="6714" y="3526"/>
                    <a:pt x="8415" y="3526"/>
                  </a:cubicBezTo>
                  <a:close/>
                  <a:moveTo>
                    <a:pt x="13867" y="11577"/>
                  </a:moveTo>
                  <a:cubicBezTo>
                    <a:pt x="14895" y="11577"/>
                    <a:pt x="15816" y="12117"/>
                    <a:pt x="16212" y="13495"/>
                  </a:cubicBezTo>
                  <a:cubicBezTo>
                    <a:pt x="16916" y="15974"/>
                    <a:pt x="15095" y="18127"/>
                    <a:pt x="13019" y="18127"/>
                  </a:cubicBezTo>
                  <a:cubicBezTo>
                    <a:pt x="12049" y="18127"/>
                    <a:pt x="11024" y="17657"/>
                    <a:pt x="10174" y="16531"/>
                  </a:cubicBezTo>
                  <a:cubicBezTo>
                    <a:pt x="8595" y="14418"/>
                    <a:pt x="11511" y="11577"/>
                    <a:pt x="13867" y="11577"/>
                  </a:cubicBezTo>
                  <a:close/>
                  <a:moveTo>
                    <a:pt x="9070" y="0"/>
                  </a:moveTo>
                  <a:cubicBezTo>
                    <a:pt x="4319" y="0"/>
                    <a:pt x="0" y="4823"/>
                    <a:pt x="0" y="4823"/>
                  </a:cubicBezTo>
                  <a:lnTo>
                    <a:pt x="9307" y="22302"/>
                  </a:lnTo>
                  <a:cubicBezTo>
                    <a:pt x="9307" y="22302"/>
                    <a:pt x="23150" y="21334"/>
                    <a:pt x="20715" y="13162"/>
                  </a:cubicBezTo>
                  <a:cubicBezTo>
                    <a:pt x="19306" y="8425"/>
                    <a:pt x="16109" y="7874"/>
                    <a:pt x="14700" y="7874"/>
                  </a:cubicBezTo>
                  <a:cubicBezTo>
                    <a:pt x="14273" y="7874"/>
                    <a:pt x="14010" y="7925"/>
                    <a:pt x="14010" y="7925"/>
                  </a:cubicBezTo>
                  <a:cubicBezTo>
                    <a:pt x="14010" y="7925"/>
                    <a:pt x="16045" y="2388"/>
                    <a:pt x="11642" y="520"/>
                  </a:cubicBezTo>
                  <a:cubicBezTo>
                    <a:pt x="10785" y="155"/>
                    <a:pt x="9921" y="0"/>
                    <a:pt x="90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3" name="Google Shape;4003;p54"/>
          <p:cNvGrpSpPr/>
          <p:nvPr/>
        </p:nvGrpSpPr>
        <p:grpSpPr>
          <a:xfrm>
            <a:off x="4399131" y="2138367"/>
            <a:ext cx="1264463" cy="2465632"/>
            <a:chOff x="1731500" y="694900"/>
            <a:chExt cx="1026850" cy="2002300"/>
          </a:xfrm>
        </p:grpSpPr>
        <p:sp>
          <p:nvSpPr>
            <p:cNvPr id="4004" name="Google Shape;4004;p54"/>
            <p:cNvSpPr/>
            <p:nvPr/>
          </p:nvSpPr>
          <p:spPr>
            <a:xfrm>
              <a:off x="2092950" y="1791925"/>
              <a:ext cx="199325" cy="81275"/>
            </a:xfrm>
            <a:custGeom>
              <a:avLst/>
              <a:gdLst/>
              <a:ahLst/>
              <a:cxnLst/>
              <a:rect l="l" t="t" r="r" b="b"/>
              <a:pathLst>
                <a:path w="7973" h="3251" extrusionOk="0">
                  <a:moveTo>
                    <a:pt x="3153" y="1"/>
                  </a:moveTo>
                  <a:cubicBezTo>
                    <a:pt x="1507" y="1"/>
                    <a:pt x="243" y="712"/>
                    <a:pt x="209" y="723"/>
                  </a:cubicBezTo>
                  <a:cubicBezTo>
                    <a:pt x="63" y="828"/>
                    <a:pt x="0" y="1037"/>
                    <a:pt x="84" y="1205"/>
                  </a:cubicBezTo>
                  <a:cubicBezTo>
                    <a:pt x="147" y="1267"/>
                    <a:pt x="209" y="1330"/>
                    <a:pt x="272" y="1351"/>
                  </a:cubicBezTo>
                  <a:cubicBezTo>
                    <a:pt x="316" y="1360"/>
                    <a:pt x="359" y="1365"/>
                    <a:pt x="401" y="1365"/>
                  </a:cubicBezTo>
                  <a:cubicBezTo>
                    <a:pt x="460" y="1365"/>
                    <a:pt x="516" y="1355"/>
                    <a:pt x="565" y="1330"/>
                  </a:cubicBezTo>
                  <a:cubicBezTo>
                    <a:pt x="565" y="1309"/>
                    <a:pt x="1549" y="744"/>
                    <a:pt x="2888" y="682"/>
                  </a:cubicBezTo>
                  <a:cubicBezTo>
                    <a:pt x="2969" y="678"/>
                    <a:pt x="3051" y="676"/>
                    <a:pt x="3131" y="676"/>
                  </a:cubicBezTo>
                  <a:cubicBezTo>
                    <a:pt x="4783" y="676"/>
                    <a:pt x="6185" y="1493"/>
                    <a:pt x="7303" y="3109"/>
                  </a:cubicBezTo>
                  <a:cubicBezTo>
                    <a:pt x="7368" y="3200"/>
                    <a:pt x="7473" y="3251"/>
                    <a:pt x="7584" y="3251"/>
                  </a:cubicBezTo>
                  <a:cubicBezTo>
                    <a:pt x="7651" y="3251"/>
                    <a:pt x="7721" y="3232"/>
                    <a:pt x="7784" y="3192"/>
                  </a:cubicBezTo>
                  <a:cubicBezTo>
                    <a:pt x="7930" y="3088"/>
                    <a:pt x="7972" y="2879"/>
                    <a:pt x="7868" y="2711"/>
                  </a:cubicBezTo>
                  <a:cubicBezTo>
                    <a:pt x="6396" y="569"/>
                    <a:pt x="4623" y="1"/>
                    <a:pt x="3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54"/>
            <p:cNvSpPr/>
            <p:nvPr/>
          </p:nvSpPr>
          <p:spPr>
            <a:xfrm>
              <a:off x="2300075" y="1906300"/>
              <a:ext cx="193575" cy="65750"/>
            </a:xfrm>
            <a:custGeom>
              <a:avLst/>
              <a:gdLst/>
              <a:ahLst/>
              <a:cxnLst/>
              <a:rect l="l" t="t" r="r" b="b"/>
              <a:pathLst>
                <a:path w="7743" h="2630" extrusionOk="0">
                  <a:moveTo>
                    <a:pt x="4094" y="0"/>
                  </a:moveTo>
                  <a:cubicBezTo>
                    <a:pt x="2851" y="0"/>
                    <a:pt x="1434" y="484"/>
                    <a:pt x="127" y="2070"/>
                  </a:cubicBezTo>
                  <a:cubicBezTo>
                    <a:pt x="1" y="2216"/>
                    <a:pt x="22" y="2426"/>
                    <a:pt x="168" y="2551"/>
                  </a:cubicBezTo>
                  <a:cubicBezTo>
                    <a:pt x="189" y="2572"/>
                    <a:pt x="231" y="2593"/>
                    <a:pt x="273" y="2614"/>
                  </a:cubicBezTo>
                  <a:cubicBezTo>
                    <a:pt x="305" y="2625"/>
                    <a:pt x="339" y="2630"/>
                    <a:pt x="373" y="2630"/>
                  </a:cubicBezTo>
                  <a:cubicBezTo>
                    <a:pt x="471" y="2630"/>
                    <a:pt x="572" y="2587"/>
                    <a:pt x="650" y="2509"/>
                  </a:cubicBezTo>
                  <a:cubicBezTo>
                    <a:pt x="1803" y="1107"/>
                    <a:pt x="3041" y="679"/>
                    <a:pt x="4125" y="679"/>
                  </a:cubicBezTo>
                  <a:cubicBezTo>
                    <a:pt x="5776" y="679"/>
                    <a:pt x="7068" y="1672"/>
                    <a:pt x="7157" y="1735"/>
                  </a:cubicBezTo>
                  <a:cubicBezTo>
                    <a:pt x="7222" y="1791"/>
                    <a:pt x="7299" y="1818"/>
                    <a:pt x="7376" y="1818"/>
                  </a:cubicBezTo>
                  <a:cubicBezTo>
                    <a:pt x="7472" y="1818"/>
                    <a:pt x="7568" y="1775"/>
                    <a:pt x="7638" y="1693"/>
                  </a:cubicBezTo>
                  <a:cubicBezTo>
                    <a:pt x="7743" y="1526"/>
                    <a:pt x="7722" y="1317"/>
                    <a:pt x="7575" y="1191"/>
                  </a:cubicBezTo>
                  <a:cubicBezTo>
                    <a:pt x="7550" y="1178"/>
                    <a:pt x="6033" y="0"/>
                    <a:pt x="40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54"/>
            <p:cNvSpPr/>
            <p:nvPr/>
          </p:nvSpPr>
          <p:spPr>
            <a:xfrm>
              <a:off x="2022325" y="2274225"/>
              <a:ext cx="107250" cy="48450"/>
            </a:xfrm>
            <a:custGeom>
              <a:avLst/>
              <a:gdLst/>
              <a:ahLst/>
              <a:cxnLst/>
              <a:rect l="l" t="t" r="r" b="b"/>
              <a:pathLst>
                <a:path w="4290" h="1938" extrusionOk="0">
                  <a:moveTo>
                    <a:pt x="1758" y="0"/>
                  </a:moveTo>
                  <a:cubicBezTo>
                    <a:pt x="898" y="0"/>
                    <a:pt x="232" y="377"/>
                    <a:pt x="210" y="388"/>
                  </a:cubicBezTo>
                  <a:cubicBezTo>
                    <a:pt x="63" y="472"/>
                    <a:pt x="1" y="681"/>
                    <a:pt x="84" y="849"/>
                  </a:cubicBezTo>
                  <a:cubicBezTo>
                    <a:pt x="147" y="932"/>
                    <a:pt x="210" y="974"/>
                    <a:pt x="273" y="995"/>
                  </a:cubicBezTo>
                  <a:cubicBezTo>
                    <a:pt x="320" y="1014"/>
                    <a:pt x="367" y="1024"/>
                    <a:pt x="412" y="1024"/>
                  </a:cubicBezTo>
                  <a:cubicBezTo>
                    <a:pt x="467" y="1024"/>
                    <a:pt x="519" y="1009"/>
                    <a:pt x="565" y="974"/>
                  </a:cubicBezTo>
                  <a:cubicBezTo>
                    <a:pt x="598" y="952"/>
                    <a:pt x="1081" y="683"/>
                    <a:pt x="1714" y="683"/>
                  </a:cubicBezTo>
                  <a:cubicBezTo>
                    <a:pt x="2301" y="683"/>
                    <a:pt x="3016" y="914"/>
                    <a:pt x="3620" y="1790"/>
                  </a:cubicBezTo>
                  <a:cubicBezTo>
                    <a:pt x="3683" y="1890"/>
                    <a:pt x="3782" y="1938"/>
                    <a:pt x="3888" y="1938"/>
                  </a:cubicBezTo>
                  <a:cubicBezTo>
                    <a:pt x="3960" y="1938"/>
                    <a:pt x="4034" y="1916"/>
                    <a:pt x="4102" y="1874"/>
                  </a:cubicBezTo>
                  <a:cubicBezTo>
                    <a:pt x="4248" y="1769"/>
                    <a:pt x="4290" y="1560"/>
                    <a:pt x="4185" y="1393"/>
                  </a:cubicBezTo>
                  <a:cubicBezTo>
                    <a:pt x="3430" y="294"/>
                    <a:pt x="2518" y="0"/>
                    <a:pt x="17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54"/>
            <p:cNvSpPr/>
            <p:nvPr/>
          </p:nvSpPr>
          <p:spPr>
            <a:xfrm>
              <a:off x="2123275" y="2329900"/>
              <a:ext cx="104650" cy="40850"/>
            </a:xfrm>
            <a:custGeom>
              <a:avLst/>
              <a:gdLst/>
              <a:ahLst/>
              <a:cxnLst/>
              <a:rect l="l" t="t" r="r" b="b"/>
              <a:pathLst>
                <a:path w="4186" h="1634" extrusionOk="0">
                  <a:moveTo>
                    <a:pt x="2209" y="1"/>
                  </a:moveTo>
                  <a:cubicBezTo>
                    <a:pt x="1531" y="1"/>
                    <a:pt x="786" y="271"/>
                    <a:pt x="126" y="1070"/>
                  </a:cubicBezTo>
                  <a:cubicBezTo>
                    <a:pt x="1" y="1216"/>
                    <a:pt x="22" y="1446"/>
                    <a:pt x="168" y="1551"/>
                  </a:cubicBezTo>
                  <a:cubicBezTo>
                    <a:pt x="210" y="1593"/>
                    <a:pt x="231" y="1614"/>
                    <a:pt x="273" y="1614"/>
                  </a:cubicBezTo>
                  <a:cubicBezTo>
                    <a:pt x="311" y="1626"/>
                    <a:pt x="353" y="1633"/>
                    <a:pt x="395" y="1633"/>
                  </a:cubicBezTo>
                  <a:cubicBezTo>
                    <a:pt x="492" y="1633"/>
                    <a:pt x="591" y="1597"/>
                    <a:pt x="649" y="1509"/>
                  </a:cubicBezTo>
                  <a:cubicBezTo>
                    <a:pt x="1173" y="886"/>
                    <a:pt x="1732" y="695"/>
                    <a:pt x="2220" y="695"/>
                  </a:cubicBezTo>
                  <a:cubicBezTo>
                    <a:pt x="2963" y="695"/>
                    <a:pt x="3541" y="1136"/>
                    <a:pt x="3579" y="1174"/>
                  </a:cubicBezTo>
                  <a:cubicBezTo>
                    <a:pt x="3640" y="1218"/>
                    <a:pt x="3712" y="1240"/>
                    <a:pt x="3784" y="1240"/>
                  </a:cubicBezTo>
                  <a:cubicBezTo>
                    <a:pt x="3885" y="1240"/>
                    <a:pt x="3987" y="1197"/>
                    <a:pt x="4060" y="1111"/>
                  </a:cubicBezTo>
                  <a:cubicBezTo>
                    <a:pt x="4186" y="965"/>
                    <a:pt x="4165" y="756"/>
                    <a:pt x="3997" y="630"/>
                  </a:cubicBezTo>
                  <a:cubicBezTo>
                    <a:pt x="3614" y="324"/>
                    <a:pt x="2952" y="1"/>
                    <a:pt x="2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54"/>
            <p:cNvSpPr/>
            <p:nvPr/>
          </p:nvSpPr>
          <p:spPr>
            <a:xfrm>
              <a:off x="2177150" y="938000"/>
              <a:ext cx="432625" cy="386925"/>
            </a:xfrm>
            <a:custGeom>
              <a:avLst/>
              <a:gdLst/>
              <a:ahLst/>
              <a:cxnLst/>
              <a:rect l="l" t="t" r="r" b="b"/>
              <a:pathLst>
                <a:path w="17305" h="15477" extrusionOk="0">
                  <a:moveTo>
                    <a:pt x="17305" y="1"/>
                  </a:moveTo>
                  <a:cubicBezTo>
                    <a:pt x="17304" y="1"/>
                    <a:pt x="7136" y="11174"/>
                    <a:pt x="1" y="15463"/>
                  </a:cubicBezTo>
                  <a:cubicBezTo>
                    <a:pt x="9" y="15472"/>
                    <a:pt x="23" y="15476"/>
                    <a:pt x="45" y="15476"/>
                  </a:cubicBezTo>
                  <a:cubicBezTo>
                    <a:pt x="1021" y="15476"/>
                    <a:pt x="15954" y="6757"/>
                    <a:pt x="17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54"/>
            <p:cNvSpPr/>
            <p:nvPr/>
          </p:nvSpPr>
          <p:spPr>
            <a:xfrm>
              <a:off x="1844325" y="1740800"/>
              <a:ext cx="127800" cy="169925"/>
            </a:xfrm>
            <a:custGeom>
              <a:avLst/>
              <a:gdLst/>
              <a:ahLst/>
              <a:cxnLst/>
              <a:rect l="l" t="t" r="r" b="b"/>
              <a:pathLst>
                <a:path w="5112" h="6797" extrusionOk="0">
                  <a:moveTo>
                    <a:pt x="3680" y="1"/>
                  </a:moveTo>
                  <a:cubicBezTo>
                    <a:pt x="2717" y="1"/>
                    <a:pt x="537" y="331"/>
                    <a:pt x="488" y="3312"/>
                  </a:cubicBezTo>
                  <a:cubicBezTo>
                    <a:pt x="528" y="3596"/>
                    <a:pt x="1" y="6797"/>
                    <a:pt x="4608" y="6797"/>
                  </a:cubicBezTo>
                  <a:cubicBezTo>
                    <a:pt x="4763" y="6797"/>
                    <a:pt x="4924" y="6793"/>
                    <a:pt x="5091" y="6786"/>
                  </a:cubicBezTo>
                  <a:cubicBezTo>
                    <a:pt x="5112" y="6744"/>
                    <a:pt x="1722" y="6053"/>
                    <a:pt x="1764" y="3480"/>
                  </a:cubicBezTo>
                  <a:cubicBezTo>
                    <a:pt x="1743" y="2978"/>
                    <a:pt x="1785" y="1157"/>
                    <a:pt x="4128" y="27"/>
                  </a:cubicBezTo>
                  <a:cubicBezTo>
                    <a:pt x="4128" y="27"/>
                    <a:pt x="3953" y="1"/>
                    <a:pt x="36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54"/>
            <p:cNvSpPr/>
            <p:nvPr/>
          </p:nvSpPr>
          <p:spPr>
            <a:xfrm>
              <a:off x="1891700" y="2266125"/>
              <a:ext cx="75725" cy="74325"/>
            </a:xfrm>
            <a:custGeom>
              <a:avLst/>
              <a:gdLst/>
              <a:ahLst/>
              <a:cxnLst/>
              <a:rect l="l" t="t" r="r" b="b"/>
              <a:pathLst>
                <a:path w="3029" h="2973" extrusionOk="0">
                  <a:moveTo>
                    <a:pt x="1564" y="1"/>
                  </a:moveTo>
                  <a:cubicBezTo>
                    <a:pt x="1564" y="1"/>
                    <a:pt x="0" y="2149"/>
                    <a:pt x="3013" y="2968"/>
                  </a:cubicBezTo>
                  <a:lnTo>
                    <a:pt x="3013" y="2968"/>
                  </a:lnTo>
                  <a:cubicBezTo>
                    <a:pt x="2821" y="2874"/>
                    <a:pt x="1201" y="1292"/>
                    <a:pt x="1564" y="1"/>
                  </a:cubicBezTo>
                  <a:close/>
                  <a:moveTo>
                    <a:pt x="3013" y="2968"/>
                  </a:moveTo>
                  <a:cubicBezTo>
                    <a:pt x="3019" y="2971"/>
                    <a:pt x="3024" y="2972"/>
                    <a:pt x="3027" y="2972"/>
                  </a:cubicBezTo>
                  <a:cubicBezTo>
                    <a:pt x="3027" y="2972"/>
                    <a:pt x="3028" y="2972"/>
                    <a:pt x="3029" y="2972"/>
                  </a:cubicBezTo>
                  <a:cubicBezTo>
                    <a:pt x="3023" y="2971"/>
                    <a:pt x="3018" y="2969"/>
                    <a:pt x="3013" y="29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54"/>
            <p:cNvSpPr/>
            <p:nvPr/>
          </p:nvSpPr>
          <p:spPr>
            <a:xfrm>
              <a:off x="1932350" y="703150"/>
              <a:ext cx="816575" cy="1985675"/>
            </a:xfrm>
            <a:custGeom>
              <a:avLst/>
              <a:gdLst/>
              <a:ahLst/>
              <a:cxnLst/>
              <a:rect l="l" t="t" r="r" b="b"/>
              <a:pathLst>
                <a:path w="32663" h="79427" extrusionOk="0">
                  <a:moveTo>
                    <a:pt x="27013" y="0"/>
                  </a:moveTo>
                  <a:cubicBezTo>
                    <a:pt x="27013" y="1"/>
                    <a:pt x="15965" y="13580"/>
                    <a:pt x="2114" y="23539"/>
                  </a:cubicBezTo>
                  <a:cubicBezTo>
                    <a:pt x="1779" y="23539"/>
                    <a:pt x="6110" y="25088"/>
                    <a:pt x="11592" y="27012"/>
                  </a:cubicBezTo>
                  <a:lnTo>
                    <a:pt x="1" y="79426"/>
                  </a:lnTo>
                  <a:lnTo>
                    <a:pt x="22766" y="30904"/>
                  </a:lnTo>
                  <a:cubicBezTo>
                    <a:pt x="28248" y="32808"/>
                    <a:pt x="32662" y="34315"/>
                    <a:pt x="32662" y="34315"/>
                  </a:cubicBezTo>
                  <a:cubicBezTo>
                    <a:pt x="32662" y="34315"/>
                    <a:pt x="26888" y="18894"/>
                    <a:pt x="27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54"/>
            <p:cNvSpPr/>
            <p:nvPr/>
          </p:nvSpPr>
          <p:spPr>
            <a:xfrm>
              <a:off x="1923450" y="694900"/>
              <a:ext cx="834900" cy="2002300"/>
            </a:xfrm>
            <a:custGeom>
              <a:avLst/>
              <a:gdLst/>
              <a:ahLst/>
              <a:cxnLst/>
              <a:rect l="l" t="t" r="r" b="b"/>
              <a:pathLst>
                <a:path w="33396" h="80092" extrusionOk="0">
                  <a:moveTo>
                    <a:pt x="27013" y="1272"/>
                  </a:moveTo>
                  <a:cubicBezTo>
                    <a:pt x="27097" y="17383"/>
                    <a:pt x="31386" y="30962"/>
                    <a:pt x="32454" y="34101"/>
                  </a:cubicBezTo>
                  <a:cubicBezTo>
                    <a:pt x="31010" y="33599"/>
                    <a:pt x="27411" y="32364"/>
                    <a:pt x="23226" y="30899"/>
                  </a:cubicBezTo>
                  <a:cubicBezTo>
                    <a:pt x="23197" y="30891"/>
                    <a:pt x="23166" y="30887"/>
                    <a:pt x="23134" y="30887"/>
                  </a:cubicBezTo>
                  <a:cubicBezTo>
                    <a:pt x="23009" y="30887"/>
                    <a:pt x="22875" y="30954"/>
                    <a:pt x="22808" y="31088"/>
                  </a:cubicBezTo>
                  <a:lnTo>
                    <a:pt x="1361" y="76806"/>
                  </a:lnTo>
                  <a:lnTo>
                    <a:pt x="12283" y="27405"/>
                  </a:lnTo>
                  <a:cubicBezTo>
                    <a:pt x="12325" y="27238"/>
                    <a:pt x="12220" y="27070"/>
                    <a:pt x="12074" y="27008"/>
                  </a:cubicBezTo>
                  <a:cubicBezTo>
                    <a:pt x="11404" y="26778"/>
                    <a:pt x="10756" y="26547"/>
                    <a:pt x="10128" y="26338"/>
                  </a:cubicBezTo>
                  <a:cubicBezTo>
                    <a:pt x="5755" y="24790"/>
                    <a:pt x="3893" y="24099"/>
                    <a:pt x="3140" y="23806"/>
                  </a:cubicBezTo>
                  <a:cubicBezTo>
                    <a:pt x="14836" y="15290"/>
                    <a:pt x="24544" y="4201"/>
                    <a:pt x="27013" y="1272"/>
                  </a:cubicBezTo>
                  <a:close/>
                  <a:moveTo>
                    <a:pt x="27370" y="0"/>
                  </a:moveTo>
                  <a:cubicBezTo>
                    <a:pt x="27267" y="0"/>
                    <a:pt x="27159" y="43"/>
                    <a:pt x="27097" y="121"/>
                  </a:cubicBezTo>
                  <a:cubicBezTo>
                    <a:pt x="26992" y="246"/>
                    <a:pt x="15945" y="13742"/>
                    <a:pt x="2303" y="23555"/>
                  </a:cubicBezTo>
                  <a:cubicBezTo>
                    <a:pt x="2219" y="23597"/>
                    <a:pt x="2135" y="23702"/>
                    <a:pt x="2114" y="23806"/>
                  </a:cubicBezTo>
                  <a:cubicBezTo>
                    <a:pt x="2052" y="24120"/>
                    <a:pt x="2282" y="24204"/>
                    <a:pt x="2888" y="24455"/>
                  </a:cubicBezTo>
                  <a:cubicBezTo>
                    <a:pt x="3244" y="24581"/>
                    <a:pt x="3788" y="24790"/>
                    <a:pt x="4479" y="25041"/>
                  </a:cubicBezTo>
                  <a:cubicBezTo>
                    <a:pt x="5734" y="25501"/>
                    <a:pt x="7554" y="26150"/>
                    <a:pt x="9898" y="26987"/>
                  </a:cubicBezTo>
                  <a:cubicBezTo>
                    <a:pt x="10442" y="27175"/>
                    <a:pt x="10986" y="27363"/>
                    <a:pt x="11551" y="27573"/>
                  </a:cubicBezTo>
                  <a:lnTo>
                    <a:pt x="22" y="79672"/>
                  </a:lnTo>
                  <a:cubicBezTo>
                    <a:pt x="1" y="79840"/>
                    <a:pt x="85" y="80007"/>
                    <a:pt x="252" y="80070"/>
                  </a:cubicBezTo>
                  <a:cubicBezTo>
                    <a:pt x="290" y="80084"/>
                    <a:pt x="330" y="80091"/>
                    <a:pt x="369" y="80091"/>
                  </a:cubicBezTo>
                  <a:cubicBezTo>
                    <a:pt x="499" y="80091"/>
                    <a:pt x="622" y="80015"/>
                    <a:pt x="671" y="79903"/>
                  </a:cubicBezTo>
                  <a:lnTo>
                    <a:pt x="23310" y="31653"/>
                  </a:lnTo>
                  <a:cubicBezTo>
                    <a:pt x="28583" y="33494"/>
                    <a:pt x="32872" y="34959"/>
                    <a:pt x="32914" y="34980"/>
                  </a:cubicBezTo>
                  <a:cubicBezTo>
                    <a:pt x="32946" y="34990"/>
                    <a:pt x="32979" y="34996"/>
                    <a:pt x="33011" y="34996"/>
                  </a:cubicBezTo>
                  <a:cubicBezTo>
                    <a:pt x="33103" y="34996"/>
                    <a:pt x="33192" y="34953"/>
                    <a:pt x="33270" y="34875"/>
                  </a:cubicBezTo>
                  <a:cubicBezTo>
                    <a:pt x="33353" y="34791"/>
                    <a:pt x="33395" y="34645"/>
                    <a:pt x="33332" y="34519"/>
                  </a:cubicBezTo>
                  <a:cubicBezTo>
                    <a:pt x="33290" y="34373"/>
                    <a:pt x="27599" y="18931"/>
                    <a:pt x="27704" y="330"/>
                  </a:cubicBezTo>
                  <a:cubicBezTo>
                    <a:pt x="27704" y="184"/>
                    <a:pt x="27620" y="58"/>
                    <a:pt x="27474" y="16"/>
                  </a:cubicBezTo>
                  <a:cubicBezTo>
                    <a:pt x="27441" y="5"/>
                    <a:pt x="27406" y="0"/>
                    <a:pt x="27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54"/>
            <p:cNvSpPr/>
            <p:nvPr/>
          </p:nvSpPr>
          <p:spPr>
            <a:xfrm>
              <a:off x="1821975" y="2147775"/>
              <a:ext cx="433675" cy="248275"/>
            </a:xfrm>
            <a:custGeom>
              <a:avLst/>
              <a:gdLst/>
              <a:ahLst/>
              <a:cxnLst/>
              <a:rect l="l" t="t" r="r" b="b"/>
              <a:pathLst>
                <a:path w="17347" h="9931" extrusionOk="0">
                  <a:moveTo>
                    <a:pt x="6275" y="1"/>
                  </a:moveTo>
                  <a:cubicBezTo>
                    <a:pt x="5435" y="1"/>
                    <a:pt x="4629" y="447"/>
                    <a:pt x="4165" y="1199"/>
                  </a:cubicBezTo>
                  <a:cubicBezTo>
                    <a:pt x="3997" y="1073"/>
                    <a:pt x="3809" y="969"/>
                    <a:pt x="3600" y="906"/>
                  </a:cubicBezTo>
                  <a:cubicBezTo>
                    <a:pt x="3335" y="810"/>
                    <a:pt x="3065" y="765"/>
                    <a:pt x="2800" y="765"/>
                  </a:cubicBezTo>
                  <a:cubicBezTo>
                    <a:pt x="1783" y="765"/>
                    <a:pt x="826" y="1426"/>
                    <a:pt x="461" y="2454"/>
                  </a:cubicBezTo>
                  <a:cubicBezTo>
                    <a:pt x="1" y="3751"/>
                    <a:pt x="670" y="5174"/>
                    <a:pt x="1926" y="5614"/>
                  </a:cubicBezTo>
                  <a:cubicBezTo>
                    <a:pt x="2183" y="5707"/>
                    <a:pt x="2453" y="5748"/>
                    <a:pt x="2718" y="5748"/>
                  </a:cubicBezTo>
                  <a:cubicBezTo>
                    <a:pt x="2927" y="5748"/>
                    <a:pt x="3134" y="5723"/>
                    <a:pt x="3328" y="5676"/>
                  </a:cubicBezTo>
                  <a:cubicBezTo>
                    <a:pt x="3453" y="6555"/>
                    <a:pt x="4039" y="7308"/>
                    <a:pt x="4918" y="7622"/>
                  </a:cubicBezTo>
                  <a:cubicBezTo>
                    <a:pt x="5176" y="7716"/>
                    <a:pt x="5439" y="7760"/>
                    <a:pt x="5698" y="7760"/>
                  </a:cubicBezTo>
                  <a:cubicBezTo>
                    <a:pt x="6196" y="7760"/>
                    <a:pt x="6681" y="7597"/>
                    <a:pt x="7094" y="7308"/>
                  </a:cubicBezTo>
                  <a:cubicBezTo>
                    <a:pt x="7429" y="7622"/>
                    <a:pt x="7826" y="7873"/>
                    <a:pt x="8266" y="8020"/>
                  </a:cubicBezTo>
                  <a:cubicBezTo>
                    <a:pt x="8433" y="8083"/>
                    <a:pt x="8600" y="8124"/>
                    <a:pt x="8768" y="8166"/>
                  </a:cubicBezTo>
                  <a:cubicBezTo>
                    <a:pt x="9040" y="8752"/>
                    <a:pt x="9521" y="9254"/>
                    <a:pt x="10191" y="9485"/>
                  </a:cubicBezTo>
                  <a:cubicBezTo>
                    <a:pt x="10444" y="9577"/>
                    <a:pt x="10705" y="9621"/>
                    <a:pt x="10964" y="9621"/>
                  </a:cubicBezTo>
                  <a:cubicBezTo>
                    <a:pt x="11579" y="9621"/>
                    <a:pt x="12182" y="9374"/>
                    <a:pt x="12639" y="8961"/>
                  </a:cubicBezTo>
                  <a:cubicBezTo>
                    <a:pt x="12911" y="9338"/>
                    <a:pt x="13287" y="9631"/>
                    <a:pt x="13769" y="9798"/>
                  </a:cubicBezTo>
                  <a:cubicBezTo>
                    <a:pt x="14025" y="9888"/>
                    <a:pt x="14287" y="9931"/>
                    <a:pt x="14546" y="9931"/>
                  </a:cubicBezTo>
                  <a:cubicBezTo>
                    <a:pt x="15557" y="9931"/>
                    <a:pt x="16520" y="9283"/>
                    <a:pt x="16886" y="8250"/>
                  </a:cubicBezTo>
                  <a:cubicBezTo>
                    <a:pt x="17346" y="6932"/>
                    <a:pt x="16698" y="5530"/>
                    <a:pt x="15422" y="5070"/>
                  </a:cubicBezTo>
                  <a:cubicBezTo>
                    <a:pt x="15212" y="5007"/>
                    <a:pt x="15003" y="4965"/>
                    <a:pt x="14794" y="4944"/>
                  </a:cubicBezTo>
                  <a:cubicBezTo>
                    <a:pt x="14940" y="3814"/>
                    <a:pt x="14313" y="2705"/>
                    <a:pt x="13204" y="2308"/>
                  </a:cubicBezTo>
                  <a:cubicBezTo>
                    <a:pt x="12946" y="2218"/>
                    <a:pt x="12682" y="2176"/>
                    <a:pt x="12418" y="2176"/>
                  </a:cubicBezTo>
                  <a:cubicBezTo>
                    <a:pt x="12190" y="2176"/>
                    <a:pt x="11962" y="2208"/>
                    <a:pt x="11739" y="2266"/>
                  </a:cubicBezTo>
                  <a:cubicBezTo>
                    <a:pt x="11425" y="1952"/>
                    <a:pt x="11007" y="1701"/>
                    <a:pt x="10546" y="1534"/>
                  </a:cubicBezTo>
                  <a:cubicBezTo>
                    <a:pt x="10185" y="1402"/>
                    <a:pt x="9819" y="1340"/>
                    <a:pt x="9455" y="1340"/>
                  </a:cubicBezTo>
                  <a:cubicBezTo>
                    <a:pt x="9123" y="1340"/>
                    <a:pt x="8794" y="1392"/>
                    <a:pt x="8475" y="1492"/>
                  </a:cubicBezTo>
                  <a:cubicBezTo>
                    <a:pt x="8224" y="885"/>
                    <a:pt x="7722" y="383"/>
                    <a:pt x="7052" y="132"/>
                  </a:cubicBezTo>
                  <a:cubicBezTo>
                    <a:pt x="6796" y="43"/>
                    <a:pt x="6534" y="1"/>
                    <a:pt x="62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54"/>
            <p:cNvSpPr/>
            <p:nvPr/>
          </p:nvSpPr>
          <p:spPr>
            <a:xfrm>
              <a:off x="1740900" y="1592225"/>
              <a:ext cx="889275" cy="508850"/>
            </a:xfrm>
            <a:custGeom>
              <a:avLst/>
              <a:gdLst/>
              <a:ahLst/>
              <a:cxnLst/>
              <a:rect l="l" t="t" r="r" b="b"/>
              <a:pathLst>
                <a:path w="35571" h="20354" extrusionOk="0">
                  <a:moveTo>
                    <a:pt x="12835" y="1"/>
                  </a:moveTo>
                  <a:cubicBezTo>
                    <a:pt x="11104" y="1"/>
                    <a:pt x="9458" y="924"/>
                    <a:pt x="8517" y="2455"/>
                  </a:cubicBezTo>
                  <a:cubicBezTo>
                    <a:pt x="8161" y="2204"/>
                    <a:pt x="7784" y="1995"/>
                    <a:pt x="7345" y="1849"/>
                  </a:cubicBezTo>
                  <a:cubicBezTo>
                    <a:pt x="6810" y="1659"/>
                    <a:pt x="6263" y="1568"/>
                    <a:pt x="5724" y="1568"/>
                  </a:cubicBezTo>
                  <a:cubicBezTo>
                    <a:pt x="3649" y="1568"/>
                    <a:pt x="1690" y="2903"/>
                    <a:pt x="942" y="5029"/>
                  </a:cubicBezTo>
                  <a:cubicBezTo>
                    <a:pt x="1" y="7686"/>
                    <a:pt x="1340" y="10595"/>
                    <a:pt x="3934" y="11515"/>
                  </a:cubicBezTo>
                  <a:cubicBezTo>
                    <a:pt x="4467" y="11701"/>
                    <a:pt x="5007" y="11790"/>
                    <a:pt x="5538" y="11790"/>
                  </a:cubicBezTo>
                  <a:cubicBezTo>
                    <a:pt x="5967" y="11790"/>
                    <a:pt x="6390" y="11732"/>
                    <a:pt x="6801" y="11620"/>
                  </a:cubicBezTo>
                  <a:cubicBezTo>
                    <a:pt x="7073" y="13419"/>
                    <a:pt x="8265" y="15009"/>
                    <a:pt x="10044" y="15637"/>
                  </a:cubicBezTo>
                  <a:cubicBezTo>
                    <a:pt x="10579" y="15823"/>
                    <a:pt x="11124" y="15911"/>
                    <a:pt x="11660" y="15911"/>
                  </a:cubicBezTo>
                  <a:cubicBezTo>
                    <a:pt x="12697" y="15911"/>
                    <a:pt x="13701" y="15581"/>
                    <a:pt x="14543" y="14989"/>
                  </a:cubicBezTo>
                  <a:cubicBezTo>
                    <a:pt x="15212" y="15637"/>
                    <a:pt x="16007" y="16139"/>
                    <a:pt x="16928" y="16453"/>
                  </a:cubicBezTo>
                  <a:cubicBezTo>
                    <a:pt x="17284" y="16579"/>
                    <a:pt x="17639" y="16683"/>
                    <a:pt x="17974" y="16746"/>
                  </a:cubicBezTo>
                  <a:cubicBezTo>
                    <a:pt x="18518" y="17960"/>
                    <a:pt x="19522" y="18985"/>
                    <a:pt x="20861" y="19445"/>
                  </a:cubicBezTo>
                  <a:cubicBezTo>
                    <a:pt x="21396" y="19632"/>
                    <a:pt x="21942" y="19720"/>
                    <a:pt x="22480" y="19720"/>
                  </a:cubicBezTo>
                  <a:cubicBezTo>
                    <a:pt x="23751" y="19720"/>
                    <a:pt x="24978" y="19225"/>
                    <a:pt x="25904" y="18357"/>
                  </a:cubicBezTo>
                  <a:cubicBezTo>
                    <a:pt x="26469" y="19131"/>
                    <a:pt x="27264" y="19738"/>
                    <a:pt x="28206" y="20073"/>
                  </a:cubicBezTo>
                  <a:cubicBezTo>
                    <a:pt x="28742" y="20263"/>
                    <a:pt x="29290" y="20353"/>
                    <a:pt x="29831" y="20353"/>
                  </a:cubicBezTo>
                  <a:cubicBezTo>
                    <a:pt x="31910" y="20353"/>
                    <a:pt x="33882" y="19022"/>
                    <a:pt x="34629" y="16914"/>
                  </a:cubicBezTo>
                  <a:cubicBezTo>
                    <a:pt x="35571" y="14235"/>
                    <a:pt x="34211" y="11327"/>
                    <a:pt x="31616" y="10406"/>
                  </a:cubicBezTo>
                  <a:cubicBezTo>
                    <a:pt x="31198" y="10260"/>
                    <a:pt x="30758" y="10176"/>
                    <a:pt x="30340" y="10134"/>
                  </a:cubicBezTo>
                  <a:cubicBezTo>
                    <a:pt x="30633" y="7812"/>
                    <a:pt x="29315" y="5531"/>
                    <a:pt x="27076" y="4736"/>
                  </a:cubicBezTo>
                  <a:cubicBezTo>
                    <a:pt x="26540" y="4546"/>
                    <a:pt x="25992" y="4458"/>
                    <a:pt x="25455" y="4458"/>
                  </a:cubicBezTo>
                  <a:cubicBezTo>
                    <a:pt x="24985" y="4458"/>
                    <a:pt x="24523" y="4525"/>
                    <a:pt x="24084" y="4652"/>
                  </a:cubicBezTo>
                  <a:cubicBezTo>
                    <a:pt x="23393" y="4004"/>
                    <a:pt x="22577" y="3460"/>
                    <a:pt x="21636" y="3146"/>
                  </a:cubicBezTo>
                  <a:cubicBezTo>
                    <a:pt x="20892" y="2883"/>
                    <a:pt x="20131" y="2758"/>
                    <a:pt x="19380" y="2758"/>
                  </a:cubicBezTo>
                  <a:cubicBezTo>
                    <a:pt x="18694" y="2758"/>
                    <a:pt x="18016" y="2862"/>
                    <a:pt x="17367" y="3062"/>
                  </a:cubicBezTo>
                  <a:cubicBezTo>
                    <a:pt x="16844" y="1807"/>
                    <a:pt x="15819" y="760"/>
                    <a:pt x="14459" y="279"/>
                  </a:cubicBezTo>
                  <a:cubicBezTo>
                    <a:pt x="13922" y="90"/>
                    <a:pt x="13374" y="1"/>
                    <a:pt x="128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54"/>
            <p:cNvSpPr/>
            <p:nvPr/>
          </p:nvSpPr>
          <p:spPr>
            <a:xfrm>
              <a:off x="1731500" y="1583675"/>
              <a:ext cx="908100" cy="526025"/>
            </a:xfrm>
            <a:custGeom>
              <a:avLst/>
              <a:gdLst/>
              <a:ahLst/>
              <a:cxnLst/>
              <a:rect l="l" t="t" r="r" b="b"/>
              <a:pathLst>
                <a:path w="36324" h="21041" extrusionOk="0">
                  <a:moveTo>
                    <a:pt x="13240" y="686"/>
                  </a:moveTo>
                  <a:cubicBezTo>
                    <a:pt x="13734" y="686"/>
                    <a:pt x="14230" y="767"/>
                    <a:pt x="14709" y="935"/>
                  </a:cubicBezTo>
                  <a:cubicBezTo>
                    <a:pt x="15944" y="1374"/>
                    <a:pt x="16927" y="2316"/>
                    <a:pt x="17429" y="3530"/>
                  </a:cubicBezTo>
                  <a:cubicBezTo>
                    <a:pt x="17481" y="3668"/>
                    <a:pt x="17620" y="3750"/>
                    <a:pt x="17761" y="3750"/>
                  </a:cubicBezTo>
                  <a:cubicBezTo>
                    <a:pt x="17790" y="3750"/>
                    <a:pt x="17819" y="3746"/>
                    <a:pt x="17848" y="3739"/>
                  </a:cubicBezTo>
                  <a:cubicBezTo>
                    <a:pt x="18486" y="3540"/>
                    <a:pt x="19137" y="3440"/>
                    <a:pt x="19786" y="3440"/>
                  </a:cubicBezTo>
                  <a:cubicBezTo>
                    <a:pt x="20498" y="3440"/>
                    <a:pt x="21207" y="3561"/>
                    <a:pt x="21886" y="3802"/>
                  </a:cubicBezTo>
                  <a:cubicBezTo>
                    <a:pt x="22765" y="4115"/>
                    <a:pt x="23539" y="4597"/>
                    <a:pt x="24209" y="5245"/>
                  </a:cubicBezTo>
                  <a:cubicBezTo>
                    <a:pt x="24273" y="5309"/>
                    <a:pt x="24361" y="5337"/>
                    <a:pt x="24455" y="5337"/>
                  </a:cubicBezTo>
                  <a:cubicBezTo>
                    <a:pt x="24484" y="5337"/>
                    <a:pt x="24514" y="5334"/>
                    <a:pt x="24543" y="5329"/>
                  </a:cubicBezTo>
                  <a:cubicBezTo>
                    <a:pt x="24971" y="5203"/>
                    <a:pt x="25407" y="5140"/>
                    <a:pt x="25842" y="5140"/>
                  </a:cubicBezTo>
                  <a:cubicBezTo>
                    <a:pt x="26344" y="5140"/>
                    <a:pt x="26844" y="5224"/>
                    <a:pt x="27326" y="5392"/>
                  </a:cubicBezTo>
                  <a:cubicBezTo>
                    <a:pt x="29377" y="6124"/>
                    <a:pt x="30653" y="8237"/>
                    <a:pt x="30360" y="10434"/>
                  </a:cubicBezTo>
                  <a:cubicBezTo>
                    <a:pt x="30360" y="10539"/>
                    <a:pt x="30381" y="10623"/>
                    <a:pt x="30444" y="10706"/>
                  </a:cubicBezTo>
                  <a:cubicBezTo>
                    <a:pt x="30507" y="10769"/>
                    <a:pt x="30590" y="10832"/>
                    <a:pt x="30674" y="10832"/>
                  </a:cubicBezTo>
                  <a:cubicBezTo>
                    <a:pt x="31093" y="10853"/>
                    <a:pt x="31490" y="10937"/>
                    <a:pt x="31888" y="11083"/>
                  </a:cubicBezTo>
                  <a:cubicBezTo>
                    <a:pt x="34294" y="11920"/>
                    <a:pt x="35549" y="14640"/>
                    <a:pt x="34670" y="17130"/>
                  </a:cubicBezTo>
                  <a:cubicBezTo>
                    <a:pt x="33971" y="19113"/>
                    <a:pt x="32130" y="20353"/>
                    <a:pt x="30194" y="20353"/>
                  </a:cubicBezTo>
                  <a:cubicBezTo>
                    <a:pt x="29698" y="20353"/>
                    <a:pt x="29197" y="20272"/>
                    <a:pt x="28707" y="20101"/>
                  </a:cubicBezTo>
                  <a:cubicBezTo>
                    <a:pt x="27849" y="19787"/>
                    <a:pt x="27096" y="19243"/>
                    <a:pt x="26552" y="18511"/>
                  </a:cubicBezTo>
                  <a:cubicBezTo>
                    <a:pt x="26489" y="18427"/>
                    <a:pt x="26406" y="18385"/>
                    <a:pt x="26322" y="18364"/>
                  </a:cubicBezTo>
                  <a:cubicBezTo>
                    <a:pt x="26217" y="18364"/>
                    <a:pt x="26113" y="18385"/>
                    <a:pt x="26050" y="18448"/>
                  </a:cubicBezTo>
                  <a:cubicBezTo>
                    <a:pt x="25158" y="19281"/>
                    <a:pt x="24011" y="19727"/>
                    <a:pt x="22852" y="19727"/>
                  </a:cubicBezTo>
                  <a:cubicBezTo>
                    <a:pt x="22351" y="19727"/>
                    <a:pt x="21849" y="19644"/>
                    <a:pt x="21363" y="19473"/>
                  </a:cubicBezTo>
                  <a:cubicBezTo>
                    <a:pt x="20149" y="19034"/>
                    <a:pt x="19187" y="18134"/>
                    <a:pt x="18685" y="16942"/>
                  </a:cubicBezTo>
                  <a:cubicBezTo>
                    <a:pt x="18643" y="16858"/>
                    <a:pt x="18559" y="16795"/>
                    <a:pt x="18476" y="16753"/>
                  </a:cubicBezTo>
                  <a:cubicBezTo>
                    <a:pt x="18455" y="16753"/>
                    <a:pt x="18434" y="16753"/>
                    <a:pt x="18413" y="16732"/>
                  </a:cubicBezTo>
                  <a:cubicBezTo>
                    <a:pt x="18078" y="16691"/>
                    <a:pt x="17743" y="16586"/>
                    <a:pt x="17429" y="16481"/>
                  </a:cubicBezTo>
                  <a:cubicBezTo>
                    <a:pt x="16572" y="16188"/>
                    <a:pt x="15818" y="15707"/>
                    <a:pt x="15149" y="15100"/>
                  </a:cubicBezTo>
                  <a:cubicBezTo>
                    <a:pt x="15091" y="15031"/>
                    <a:pt x="15008" y="15000"/>
                    <a:pt x="14924" y="15000"/>
                  </a:cubicBezTo>
                  <a:cubicBezTo>
                    <a:pt x="14856" y="15000"/>
                    <a:pt x="14787" y="15021"/>
                    <a:pt x="14730" y="15059"/>
                  </a:cubicBezTo>
                  <a:cubicBezTo>
                    <a:pt x="13930" y="15615"/>
                    <a:pt x="12989" y="15907"/>
                    <a:pt x="12050" y="15907"/>
                  </a:cubicBezTo>
                  <a:cubicBezTo>
                    <a:pt x="11540" y="15907"/>
                    <a:pt x="11031" y="15821"/>
                    <a:pt x="10546" y="15644"/>
                  </a:cubicBezTo>
                  <a:cubicBezTo>
                    <a:pt x="8934" y="15079"/>
                    <a:pt x="7784" y="13657"/>
                    <a:pt x="7533" y="11920"/>
                  </a:cubicBezTo>
                  <a:cubicBezTo>
                    <a:pt x="7512" y="11815"/>
                    <a:pt x="7449" y="11732"/>
                    <a:pt x="7365" y="11690"/>
                  </a:cubicBezTo>
                  <a:cubicBezTo>
                    <a:pt x="7318" y="11643"/>
                    <a:pt x="7247" y="11619"/>
                    <a:pt x="7171" y="11619"/>
                  </a:cubicBezTo>
                  <a:cubicBezTo>
                    <a:pt x="7145" y="11619"/>
                    <a:pt x="7119" y="11622"/>
                    <a:pt x="7093" y="11627"/>
                  </a:cubicBezTo>
                  <a:cubicBezTo>
                    <a:pt x="6711" y="11736"/>
                    <a:pt x="6320" y="11790"/>
                    <a:pt x="5930" y="11790"/>
                  </a:cubicBezTo>
                  <a:cubicBezTo>
                    <a:pt x="5425" y="11790"/>
                    <a:pt x="4920" y="11700"/>
                    <a:pt x="4436" y="11522"/>
                  </a:cubicBezTo>
                  <a:cubicBezTo>
                    <a:pt x="2009" y="10686"/>
                    <a:pt x="753" y="7965"/>
                    <a:pt x="1632" y="5476"/>
                  </a:cubicBezTo>
                  <a:cubicBezTo>
                    <a:pt x="2332" y="3493"/>
                    <a:pt x="4173" y="2253"/>
                    <a:pt x="6120" y="2253"/>
                  </a:cubicBezTo>
                  <a:cubicBezTo>
                    <a:pt x="6617" y="2253"/>
                    <a:pt x="7122" y="2334"/>
                    <a:pt x="7616" y="2504"/>
                  </a:cubicBezTo>
                  <a:cubicBezTo>
                    <a:pt x="7993" y="2651"/>
                    <a:pt x="8369" y="2839"/>
                    <a:pt x="8704" y="3069"/>
                  </a:cubicBezTo>
                  <a:cubicBezTo>
                    <a:pt x="8767" y="3116"/>
                    <a:pt x="8830" y="3140"/>
                    <a:pt x="8901" y="3140"/>
                  </a:cubicBezTo>
                  <a:cubicBezTo>
                    <a:pt x="8925" y="3140"/>
                    <a:pt x="8950" y="3137"/>
                    <a:pt x="8976" y="3132"/>
                  </a:cubicBezTo>
                  <a:cubicBezTo>
                    <a:pt x="9060" y="3111"/>
                    <a:pt x="9144" y="3048"/>
                    <a:pt x="9185" y="2965"/>
                  </a:cubicBezTo>
                  <a:cubicBezTo>
                    <a:pt x="10080" y="1527"/>
                    <a:pt x="11646" y="686"/>
                    <a:pt x="13240" y="686"/>
                  </a:cubicBezTo>
                  <a:close/>
                  <a:moveTo>
                    <a:pt x="13234" y="0"/>
                  </a:moveTo>
                  <a:cubicBezTo>
                    <a:pt x="11518" y="0"/>
                    <a:pt x="9845" y="840"/>
                    <a:pt x="8809" y="2316"/>
                  </a:cubicBezTo>
                  <a:cubicBezTo>
                    <a:pt x="8495" y="2128"/>
                    <a:pt x="8181" y="1981"/>
                    <a:pt x="7846" y="1856"/>
                  </a:cubicBezTo>
                  <a:cubicBezTo>
                    <a:pt x="7277" y="1659"/>
                    <a:pt x="6696" y="1565"/>
                    <a:pt x="6123" y="1565"/>
                  </a:cubicBezTo>
                  <a:cubicBezTo>
                    <a:pt x="3892" y="1565"/>
                    <a:pt x="1782" y="2982"/>
                    <a:pt x="983" y="5245"/>
                  </a:cubicBezTo>
                  <a:cubicBezTo>
                    <a:pt x="0" y="8091"/>
                    <a:pt x="1423" y="11209"/>
                    <a:pt x="4206" y="12171"/>
                  </a:cubicBezTo>
                  <a:cubicBezTo>
                    <a:pt x="4757" y="12373"/>
                    <a:pt x="5342" y="12471"/>
                    <a:pt x="5929" y="12471"/>
                  </a:cubicBezTo>
                  <a:cubicBezTo>
                    <a:pt x="6256" y="12471"/>
                    <a:pt x="6583" y="12440"/>
                    <a:pt x="6905" y="12380"/>
                  </a:cubicBezTo>
                  <a:cubicBezTo>
                    <a:pt x="7302" y="14201"/>
                    <a:pt x="8579" y="15686"/>
                    <a:pt x="10315" y="16293"/>
                  </a:cubicBezTo>
                  <a:cubicBezTo>
                    <a:pt x="10874" y="16495"/>
                    <a:pt x="11458" y="16593"/>
                    <a:pt x="12041" y="16593"/>
                  </a:cubicBezTo>
                  <a:cubicBezTo>
                    <a:pt x="13032" y="16593"/>
                    <a:pt x="14021" y="16310"/>
                    <a:pt x="14877" y="15770"/>
                  </a:cubicBezTo>
                  <a:cubicBezTo>
                    <a:pt x="15567" y="16377"/>
                    <a:pt x="16341" y="16816"/>
                    <a:pt x="17199" y="17130"/>
                  </a:cubicBezTo>
                  <a:cubicBezTo>
                    <a:pt x="17492" y="17235"/>
                    <a:pt x="17806" y="17318"/>
                    <a:pt x="18120" y="17381"/>
                  </a:cubicBezTo>
                  <a:cubicBezTo>
                    <a:pt x="18727" y="18678"/>
                    <a:pt x="19794" y="19641"/>
                    <a:pt x="21133" y="20122"/>
                  </a:cubicBezTo>
                  <a:cubicBezTo>
                    <a:pt x="21694" y="20318"/>
                    <a:pt x="22275" y="20414"/>
                    <a:pt x="22853" y="20414"/>
                  </a:cubicBezTo>
                  <a:cubicBezTo>
                    <a:pt x="24063" y="20414"/>
                    <a:pt x="25261" y="19994"/>
                    <a:pt x="26238" y="19201"/>
                  </a:cubicBezTo>
                  <a:cubicBezTo>
                    <a:pt x="26824" y="19913"/>
                    <a:pt x="27598" y="20436"/>
                    <a:pt x="28477" y="20750"/>
                  </a:cubicBezTo>
                  <a:cubicBezTo>
                    <a:pt x="29042" y="20947"/>
                    <a:pt x="29620" y="21040"/>
                    <a:pt x="30190" y="21040"/>
                  </a:cubicBezTo>
                  <a:cubicBezTo>
                    <a:pt x="32410" y="21040"/>
                    <a:pt x="34520" y="19624"/>
                    <a:pt x="35319" y="17360"/>
                  </a:cubicBezTo>
                  <a:cubicBezTo>
                    <a:pt x="36323" y="14515"/>
                    <a:pt x="34880" y="11397"/>
                    <a:pt x="32118" y="10434"/>
                  </a:cubicBezTo>
                  <a:cubicBezTo>
                    <a:pt x="31783" y="10309"/>
                    <a:pt x="31427" y="10225"/>
                    <a:pt x="31072" y="10183"/>
                  </a:cubicBezTo>
                  <a:cubicBezTo>
                    <a:pt x="31239" y="7777"/>
                    <a:pt x="29795" y="5538"/>
                    <a:pt x="27556" y="4743"/>
                  </a:cubicBezTo>
                  <a:cubicBezTo>
                    <a:pt x="27006" y="4552"/>
                    <a:pt x="26429" y="4456"/>
                    <a:pt x="25848" y="4456"/>
                  </a:cubicBezTo>
                  <a:cubicBezTo>
                    <a:pt x="25412" y="4456"/>
                    <a:pt x="24974" y="4510"/>
                    <a:pt x="24543" y="4618"/>
                  </a:cubicBezTo>
                  <a:cubicBezTo>
                    <a:pt x="23832" y="3969"/>
                    <a:pt x="23037" y="3467"/>
                    <a:pt x="22116" y="3153"/>
                  </a:cubicBezTo>
                  <a:cubicBezTo>
                    <a:pt x="21363" y="2882"/>
                    <a:pt x="20576" y="2751"/>
                    <a:pt x="19782" y="2751"/>
                  </a:cubicBezTo>
                  <a:cubicBezTo>
                    <a:pt x="19166" y="2751"/>
                    <a:pt x="18545" y="2830"/>
                    <a:pt x="17932" y="2986"/>
                  </a:cubicBezTo>
                  <a:cubicBezTo>
                    <a:pt x="17325" y="1730"/>
                    <a:pt x="16258" y="768"/>
                    <a:pt x="14939" y="286"/>
                  </a:cubicBezTo>
                  <a:cubicBezTo>
                    <a:pt x="14381" y="93"/>
                    <a:pt x="13805" y="0"/>
                    <a:pt x="13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54"/>
            <p:cNvSpPr/>
            <p:nvPr/>
          </p:nvSpPr>
          <p:spPr>
            <a:xfrm>
              <a:off x="2027550" y="1726550"/>
              <a:ext cx="199325" cy="81275"/>
            </a:xfrm>
            <a:custGeom>
              <a:avLst/>
              <a:gdLst/>
              <a:ahLst/>
              <a:cxnLst/>
              <a:rect l="l" t="t" r="r" b="b"/>
              <a:pathLst>
                <a:path w="7973" h="3251" extrusionOk="0">
                  <a:moveTo>
                    <a:pt x="3153" y="1"/>
                  </a:moveTo>
                  <a:cubicBezTo>
                    <a:pt x="1508" y="1"/>
                    <a:pt x="243" y="712"/>
                    <a:pt x="210" y="723"/>
                  </a:cubicBezTo>
                  <a:cubicBezTo>
                    <a:pt x="64" y="828"/>
                    <a:pt x="1" y="1037"/>
                    <a:pt x="84" y="1204"/>
                  </a:cubicBezTo>
                  <a:cubicBezTo>
                    <a:pt x="147" y="1267"/>
                    <a:pt x="210" y="1330"/>
                    <a:pt x="273" y="1351"/>
                  </a:cubicBezTo>
                  <a:cubicBezTo>
                    <a:pt x="316" y="1359"/>
                    <a:pt x="359" y="1364"/>
                    <a:pt x="401" y="1364"/>
                  </a:cubicBezTo>
                  <a:cubicBezTo>
                    <a:pt x="460" y="1364"/>
                    <a:pt x="517" y="1354"/>
                    <a:pt x="566" y="1330"/>
                  </a:cubicBezTo>
                  <a:cubicBezTo>
                    <a:pt x="566" y="1309"/>
                    <a:pt x="1549" y="744"/>
                    <a:pt x="2888" y="681"/>
                  </a:cubicBezTo>
                  <a:cubicBezTo>
                    <a:pt x="2970" y="677"/>
                    <a:pt x="3051" y="675"/>
                    <a:pt x="3132" y="675"/>
                  </a:cubicBezTo>
                  <a:cubicBezTo>
                    <a:pt x="4783" y="675"/>
                    <a:pt x="6186" y="1492"/>
                    <a:pt x="7303" y="3108"/>
                  </a:cubicBezTo>
                  <a:cubicBezTo>
                    <a:pt x="7368" y="3199"/>
                    <a:pt x="7474" y="3250"/>
                    <a:pt x="7585" y="3250"/>
                  </a:cubicBezTo>
                  <a:cubicBezTo>
                    <a:pt x="7652" y="3250"/>
                    <a:pt x="7721" y="3231"/>
                    <a:pt x="7784" y="3192"/>
                  </a:cubicBezTo>
                  <a:cubicBezTo>
                    <a:pt x="7931" y="3087"/>
                    <a:pt x="7973" y="2878"/>
                    <a:pt x="7868" y="2711"/>
                  </a:cubicBezTo>
                  <a:cubicBezTo>
                    <a:pt x="6397" y="568"/>
                    <a:pt x="4623" y="1"/>
                    <a:pt x="3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54"/>
            <p:cNvSpPr/>
            <p:nvPr/>
          </p:nvSpPr>
          <p:spPr>
            <a:xfrm>
              <a:off x="2234700" y="1840900"/>
              <a:ext cx="193575" cy="65775"/>
            </a:xfrm>
            <a:custGeom>
              <a:avLst/>
              <a:gdLst/>
              <a:ahLst/>
              <a:cxnLst/>
              <a:rect l="l" t="t" r="r" b="b"/>
              <a:pathLst>
                <a:path w="7743" h="2631" extrusionOk="0">
                  <a:moveTo>
                    <a:pt x="4093" y="1"/>
                  </a:moveTo>
                  <a:cubicBezTo>
                    <a:pt x="2850" y="1"/>
                    <a:pt x="1434" y="485"/>
                    <a:pt x="126" y="2070"/>
                  </a:cubicBezTo>
                  <a:cubicBezTo>
                    <a:pt x="1" y="2217"/>
                    <a:pt x="21" y="2426"/>
                    <a:pt x="168" y="2552"/>
                  </a:cubicBezTo>
                  <a:cubicBezTo>
                    <a:pt x="189" y="2573"/>
                    <a:pt x="231" y="2593"/>
                    <a:pt x="273" y="2614"/>
                  </a:cubicBezTo>
                  <a:cubicBezTo>
                    <a:pt x="305" y="2625"/>
                    <a:pt x="339" y="2630"/>
                    <a:pt x="373" y="2630"/>
                  </a:cubicBezTo>
                  <a:cubicBezTo>
                    <a:pt x="471" y="2630"/>
                    <a:pt x="572" y="2587"/>
                    <a:pt x="649" y="2510"/>
                  </a:cubicBezTo>
                  <a:cubicBezTo>
                    <a:pt x="1802" y="1108"/>
                    <a:pt x="3041" y="679"/>
                    <a:pt x="4125" y="679"/>
                  </a:cubicBezTo>
                  <a:cubicBezTo>
                    <a:pt x="5775" y="679"/>
                    <a:pt x="7068" y="1672"/>
                    <a:pt x="7156" y="1736"/>
                  </a:cubicBezTo>
                  <a:cubicBezTo>
                    <a:pt x="7221" y="1791"/>
                    <a:pt x="7298" y="1818"/>
                    <a:pt x="7375" y="1818"/>
                  </a:cubicBezTo>
                  <a:cubicBezTo>
                    <a:pt x="7472" y="1818"/>
                    <a:pt x="7568" y="1775"/>
                    <a:pt x="7638" y="1694"/>
                  </a:cubicBezTo>
                  <a:cubicBezTo>
                    <a:pt x="7742" y="1526"/>
                    <a:pt x="7721" y="1317"/>
                    <a:pt x="7575" y="1192"/>
                  </a:cubicBezTo>
                  <a:cubicBezTo>
                    <a:pt x="7549" y="1179"/>
                    <a:pt x="6032" y="1"/>
                    <a:pt x="40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54"/>
            <p:cNvSpPr/>
            <p:nvPr/>
          </p:nvSpPr>
          <p:spPr>
            <a:xfrm>
              <a:off x="1812575" y="2139375"/>
              <a:ext cx="452500" cy="265050"/>
            </a:xfrm>
            <a:custGeom>
              <a:avLst/>
              <a:gdLst/>
              <a:ahLst/>
              <a:cxnLst/>
              <a:rect l="l" t="t" r="r" b="b"/>
              <a:pathLst>
                <a:path w="18100" h="10602" extrusionOk="0">
                  <a:moveTo>
                    <a:pt x="6648" y="684"/>
                  </a:moveTo>
                  <a:cubicBezTo>
                    <a:pt x="6874" y="684"/>
                    <a:pt x="7102" y="722"/>
                    <a:pt x="7323" y="802"/>
                  </a:cubicBezTo>
                  <a:cubicBezTo>
                    <a:pt x="7867" y="991"/>
                    <a:pt x="8307" y="1409"/>
                    <a:pt x="8537" y="1953"/>
                  </a:cubicBezTo>
                  <a:cubicBezTo>
                    <a:pt x="8589" y="2092"/>
                    <a:pt x="8727" y="2173"/>
                    <a:pt x="8868" y="2173"/>
                  </a:cubicBezTo>
                  <a:cubicBezTo>
                    <a:pt x="8897" y="2173"/>
                    <a:pt x="8927" y="2170"/>
                    <a:pt x="8955" y="2162"/>
                  </a:cubicBezTo>
                  <a:cubicBezTo>
                    <a:pt x="9251" y="2071"/>
                    <a:pt x="9556" y="2024"/>
                    <a:pt x="9862" y="2024"/>
                  </a:cubicBezTo>
                  <a:cubicBezTo>
                    <a:pt x="10184" y="2024"/>
                    <a:pt x="10506" y="2076"/>
                    <a:pt x="10818" y="2183"/>
                  </a:cubicBezTo>
                  <a:cubicBezTo>
                    <a:pt x="11215" y="2330"/>
                    <a:pt x="11571" y="2560"/>
                    <a:pt x="11885" y="2853"/>
                  </a:cubicBezTo>
                  <a:cubicBezTo>
                    <a:pt x="11946" y="2914"/>
                    <a:pt x="12030" y="2953"/>
                    <a:pt x="12119" y="2953"/>
                  </a:cubicBezTo>
                  <a:cubicBezTo>
                    <a:pt x="12152" y="2953"/>
                    <a:pt x="12186" y="2948"/>
                    <a:pt x="12220" y="2937"/>
                  </a:cubicBezTo>
                  <a:cubicBezTo>
                    <a:pt x="12411" y="2879"/>
                    <a:pt x="12603" y="2852"/>
                    <a:pt x="12795" y="2852"/>
                  </a:cubicBezTo>
                  <a:cubicBezTo>
                    <a:pt x="13022" y="2852"/>
                    <a:pt x="13248" y="2890"/>
                    <a:pt x="13475" y="2958"/>
                  </a:cubicBezTo>
                  <a:cubicBezTo>
                    <a:pt x="14396" y="3292"/>
                    <a:pt x="14961" y="4255"/>
                    <a:pt x="14835" y="5238"/>
                  </a:cubicBezTo>
                  <a:cubicBezTo>
                    <a:pt x="14814" y="5343"/>
                    <a:pt x="14856" y="5427"/>
                    <a:pt x="14898" y="5510"/>
                  </a:cubicBezTo>
                  <a:cubicBezTo>
                    <a:pt x="14961" y="5573"/>
                    <a:pt x="15044" y="5615"/>
                    <a:pt x="15149" y="5636"/>
                  </a:cubicBezTo>
                  <a:cubicBezTo>
                    <a:pt x="15337" y="5636"/>
                    <a:pt x="15505" y="5678"/>
                    <a:pt x="15693" y="5740"/>
                  </a:cubicBezTo>
                  <a:cubicBezTo>
                    <a:pt x="16781" y="6117"/>
                    <a:pt x="17325" y="7352"/>
                    <a:pt x="16948" y="8460"/>
                  </a:cubicBezTo>
                  <a:cubicBezTo>
                    <a:pt x="16632" y="9359"/>
                    <a:pt x="15800" y="9913"/>
                    <a:pt x="14925" y="9913"/>
                  </a:cubicBezTo>
                  <a:cubicBezTo>
                    <a:pt x="14700" y="9913"/>
                    <a:pt x="14472" y="9877"/>
                    <a:pt x="14249" y="9800"/>
                  </a:cubicBezTo>
                  <a:cubicBezTo>
                    <a:pt x="13873" y="9674"/>
                    <a:pt x="13538" y="9423"/>
                    <a:pt x="13287" y="9088"/>
                  </a:cubicBezTo>
                  <a:cubicBezTo>
                    <a:pt x="13224" y="9004"/>
                    <a:pt x="13140" y="8963"/>
                    <a:pt x="13057" y="8942"/>
                  </a:cubicBezTo>
                  <a:cubicBezTo>
                    <a:pt x="12952" y="8942"/>
                    <a:pt x="12847" y="8984"/>
                    <a:pt x="12785" y="9046"/>
                  </a:cubicBezTo>
                  <a:cubicBezTo>
                    <a:pt x="12379" y="9408"/>
                    <a:pt x="11874" y="9610"/>
                    <a:pt x="11359" y="9610"/>
                  </a:cubicBezTo>
                  <a:cubicBezTo>
                    <a:pt x="11129" y="9610"/>
                    <a:pt x="10897" y="9570"/>
                    <a:pt x="10671" y="9486"/>
                  </a:cubicBezTo>
                  <a:cubicBezTo>
                    <a:pt x="10127" y="9297"/>
                    <a:pt x="9709" y="8900"/>
                    <a:pt x="9458" y="8356"/>
                  </a:cubicBezTo>
                  <a:cubicBezTo>
                    <a:pt x="9437" y="8272"/>
                    <a:pt x="9353" y="8209"/>
                    <a:pt x="9269" y="8168"/>
                  </a:cubicBezTo>
                  <a:lnTo>
                    <a:pt x="9207" y="8168"/>
                  </a:lnTo>
                  <a:cubicBezTo>
                    <a:pt x="8642" y="8063"/>
                    <a:pt x="8119" y="7791"/>
                    <a:pt x="7721" y="7393"/>
                  </a:cubicBezTo>
                  <a:cubicBezTo>
                    <a:pt x="7652" y="7336"/>
                    <a:pt x="7564" y="7304"/>
                    <a:pt x="7478" y="7304"/>
                  </a:cubicBezTo>
                  <a:cubicBezTo>
                    <a:pt x="7407" y="7304"/>
                    <a:pt x="7338" y="7325"/>
                    <a:pt x="7282" y="7372"/>
                  </a:cubicBezTo>
                  <a:cubicBezTo>
                    <a:pt x="6916" y="7630"/>
                    <a:pt x="6498" y="7756"/>
                    <a:pt x="6078" y="7756"/>
                  </a:cubicBezTo>
                  <a:cubicBezTo>
                    <a:pt x="5849" y="7756"/>
                    <a:pt x="5620" y="7718"/>
                    <a:pt x="5398" y="7644"/>
                  </a:cubicBezTo>
                  <a:cubicBezTo>
                    <a:pt x="4666" y="7372"/>
                    <a:pt x="4164" y="6745"/>
                    <a:pt x="4038" y="5950"/>
                  </a:cubicBezTo>
                  <a:cubicBezTo>
                    <a:pt x="4038" y="5866"/>
                    <a:pt x="3976" y="5782"/>
                    <a:pt x="3892" y="5719"/>
                  </a:cubicBezTo>
                  <a:cubicBezTo>
                    <a:pt x="3839" y="5680"/>
                    <a:pt x="3777" y="5665"/>
                    <a:pt x="3718" y="5665"/>
                  </a:cubicBezTo>
                  <a:cubicBezTo>
                    <a:pt x="3684" y="5665"/>
                    <a:pt x="3651" y="5670"/>
                    <a:pt x="3620" y="5678"/>
                  </a:cubicBezTo>
                  <a:cubicBezTo>
                    <a:pt x="3448" y="5723"/>
                    <a:pt x="3272" y="5745"/>
                    <a:pt x="3098" y="5745"/>
                  </a:cubicBezTo>
                  <a:cubicBezTo>
                    <a:pt x="2868" y="5745"/>
                    <a:pt x="2641" y="5707"/>
                    <a:pt x="2427" y="5636"/>
                  </a:cubicBezTo>
                  <a:cubicBezTo>
                    <a:pt x="1339" y="5238"/>
                    <a:pt x="774" y="4025"/>
                    <a:pt x="1172" y="2895"/>
                  </a:cubicBezTo>
                  <a:cubicBezTo>
                    <a:pt x="1489" y="2009"/>
                    <a:pt x="2314" y="1444"/>
                    <a:pt x="3187" y="1444"/>
                  </a:cubicBezTo>
                  <a:cubicBezTo>
                    <a:pt x="3408" y="1444"/>
                    <a:pt x="3631" y="1480"/>
                    <a:pt x="3850" y="1556"/>
                  </a:cubicBezTo>
                  <a:cubicBezTo>
                    <a:pt x="4018" y="1618"/>
                    <a:pt x="4185" y="1702"/>
                    <a:pt x="4352" y="1807"/>
                  </a:cubicBezTo>
                  <a:cubicBezTo>
                    <a:pt x="4399" y="1854"/>
                    <a:pt x="4470" y="1877"/>
                    <a:pt x="4538" y="1877"/>
                  </a:cubicBezTo>
                  <a:cubicBezTo>
                    <a:pt x="4560" y="1877"/>
                    <a:pt x="4582" y="1875"/>
                    <a:pt x="4603" y="1870"/>
                  </a:cubicBezTo>
                  <a:cubicBezTo>
                    <a:pt x="4708" y="1849"/>
                    <a:pt x="4792" y="1786"/>
                    <a:pt x="4834" y="1702"/>
                  </a:cubicBezTo>
                  <a:cubicBezTo>
                    <a:pt x="5231" y="1066"/>
                    <a:pt x="5931" y="684"/>
                    <a:pt x="6648" y="684"/>
                  </a:cubicBezTo>
                  <a:close/>
                  <a:moveTo>
                    <a:pt x="6655" y="0"/>
                  </a:moveTo>
                  <a:cubicBezTo>
                    <a:pt x="5811" y="0"/>
                    <a:pt x="4992" y="395"/>
                    <a:pt x="4436" y="1074"/>
                  </a:cubicBezTo>
                  <a:cubicBezTo>
                    <a:pt x="4331" y="1012"/>
                    <a:pt x="4206" y="949"/>
                    <a:pt x="4080" y="907"/>
                  </a:cubicBezTo>
                  <a:cubicBezTo>
                    <a:pt x="3786" y="805"/>
                    <a:pt x="3486" y="756"/>
                    <a:pt x="3191" y="756"/>
                  </a:cubicBezTo>
                  <a:cubicBezTo>
                    <a:pt x="2033" y="756"/>
                    <a:pt x="940" y="1498"/>
                    <a:pt x="523" y="2665"/>
                  </a:cubicBezTo>
                  <a:cubicBezTo>
                    <a:pt x="0" y="4150"/>
                    <a:pt x="753" y="5761"/>
                    <a:pt x="2197" y="6264"/>
                  </a:cubicBezTo>
                  <a:cubicBezTo>
                    <a:pt x="2498" y="6374"/>
                    <a:pt x="2811" y="6425"/>
                    <a:pt x="3127" y="6425"/>
                  </a:cubicBezTo>
                  <a:cubicBezTo>
                    <a:pt x="3229" y="6425"/>
                    <a:pt x="3330" y="6420"/>
                    <a:pt x="3432" y="6410"/>
                  </a:cubicBezTo>
                  <a:cubicBezTo>
                    <a:pt x="3683" y="7289"/>
                    <a:pt x="4310" y="7979"/>
                    <a:pt x="5168" y="8293"/>
                  </a:cubicBezTo>
                  <a:cubicBezTo>
                    <a:pt x="5458" y="8390"/>
                    <a:pt x="5756" y="8437"/>
                    <a:pt x="6055" y="8437"/>
                  </a:cubicBezTo>
                  <a:cubicBezTo>
                    <a:pt x="6533" y="8437"/>
                    <a:pt x="7011" y="8316"/>
                    <a:pt x="7449" y="8084"/>
                  </a:cubicBezTo>
                  <a:cubicBezTo>
                    <a:pt x="7867" y="8419"/>
                    <a:pt x="8370" y="8670"/>
                    <a:pt x="8914" y="8795"/>
                  </a:cubicBezTo>
                  <a:cubicBezTo>
                    <a:pt x="9227" y="9423"/>
                    <a:pt x="9772" y="9904"/>
                    <a:pt x="10441" y="10134"/>
                  </a:cubicBezTo>
                  <a:cubicBezTo>
                    <a:pt x="10743" y="10245"/>
                    <a:pt x="11056" y="10298"/>
                    <a:pt x="11366" y="10298"/>
                  </a:cubicBezTo>
                  <a:cubicBezTo>
                    <a:pt x="11936" y="10298"/>
                    <a:pt x="12498" y="10118"/>
                    <a:pt x="12973" y="9779"/>
                  </a:cubicBezTo>
                  <a:cubicBezTo>
                    <a:pt x="13266" y="10072"/>
                    <a:pt x="13621" y="10302"/>
                    <a:pt x="14019" y="10448"/>
                  </a:cubicBezTo>
                  <a:cubicBezTo>
                    <a:pt x="14317" y="10552"/>
                    <a:pt x="14621" y="10601"/>
                    <a:pt x="14922" y="10601"/>
                  </a:cubicBezTo>
                  <a:cubicBezTo>
                    <a:pt x="16080" y="10601"/>
                    <a:pt x="17177" y="9870"/>
                    <a:pt x="17576" y="8691"/>
                  </a:cubicBezTo>
                  <a:cubicBezTo>
                    <a:pt x="18099" y="7205"/>
                    <a:pt x="17367" y="5594"/>
                    <a:pt x="15923" y="5092"/>
                  </a:cubicBezTo>
                  <a:cubicBezTo>
                    <a:pt x="15798" y="5050"/>
                    <a:pt x="15672" y="5008"/>
                    <a:pt x="15526" y="4987"/>
                  </a:cubicBezTo>
                  <a:cubicBezTo>
                    <a:pt x="15546" y="3795"/>
                    <a:pt x="14814" y="2706"/>
                    <a:pt x="13705" y="2330"/>
                  </a:cubicBezTo>
                  <a:cubicBezTo>
                    <a:pt x="13412" y="2215"/>
                    <a:pt x="13111" y="2163"/>
                    <a:pt x="12808" y="2163"/>
                  </a:cubicBezTo>
                  <a:cubicBezTo>
                    <a:pt x="12612" y="2163"/>
                    <a:pt x="12416" y="2184"/>
                    <a:pt x="12220" y="2225"/>
                  </a:cubicBezTo>
                  <a:cubicBezTo>
                    <a:pt x="11864" y="1932"/>
                    <a:pt x="11487" y="1702"/>
                    <a:pt x="11048" y="1535"/>
                  </a:cubicBezTo>
                  <a:cubicBezTo>
                    <a:pt x="10669" y="1400"/>
                    <a:pt x="10276" y="1337"/>
                    <a:pt x="9881" y="1337"/>
                  </a:cubicBezTo>
                  <a:cubicBezTo>
                    <a:pt x="9600" y="1337"/>
                    <a:pt x="9318" y="1369"/>
                    <a:pt x="9039" y="1430"/>
                  </a:cubicBezTo>
                  <a:cubicBezTo>
                    <a:pt x="8704" y="823"/>
                    <a:pt x="8181" y="384"/>
                    <a:pt x="7554" y="154"/>
                  </a:cubicBezTo>
                  <a:cubicBezTo>
                    <a:pt x="7258" y="50"/>
                    <a:pt x="6955" y="0"/>
                    <a:pt x="6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54"/>
            <p:cNvSpPr/>
            <p:nvPr/>
          </p:nvSpPr>
          <p:spPr>
            <a:xfrm>
              <a:off x="1956950" y="2208825"/>
              <a:ext cx="107250" cy="48475"/>
            </a:xfrm>
            <a:custGeom>
              <a:avLst/>
              <a:gdLst/>
              <a:ahLst/>
              <a:cxnLst/>
              <a:rect l="l" t="t" r="r" b="b"/>
              <a:pathLst>
                <a:path w="4290" h="1939" extrusionOk="0">
                  <a:moveTo>
                    <a:pt x="1758" y="1"/>
                  </a:moveTo>
                  <a:cubicBezTo>
                    <a:pt x="897" y="1"/>
                    <a:pt x="232" y="378"/>
                    <a:pt x="209" y="389"/>
                  </a:cubicBezTo>
                  <a:cubicBezTo>
                    <a:pt x="63" y="473"/>
                    <a:pt x="0" y="682"/>
                    <a:pt x="105" y="849"/>
                  </a:cubicBezTo>
                  <a:cubicBezTo>
                    <a:pt x="147" y="933"/>
                    <a:pt x="209" y="975"/>
                    <a:pt x="272" y="996"/>
                  </a:cubicBezTo>
                  <a:cubicBezTo>
                    <a:pt x="319" y="1014"/>
                    <a:pt x="366" y="1025"/>
                    <a:pt x="411" y="1025"/>
                  </a:cubicBezTo>
                  <a:cubicBezTo>
                    <a:pt x="467" y="1025"/>
                    <a:pt x="519" y="1009"/>
                    <a:pt x="565" y="975"/>
                  </a:cubicBezTo>
                  <a:cubicBezTo>
                    <a:pt x="598" y="953"/>
                    <a:pt x="1081" y="683"/>
                    <a:pt x="1714" y="683"/>
                  </a:cubicBezTo>
                  <a:cubicBezTo>
                    <a:pt x="2301" y="683"/>
                    <a:pt x="3016" y="915"/>
                    <a:pt x="3620" y="1791"/>
                  </a:cubicBezTo>
                  <a:cubicBezTo>
                    <a:pt x="3682" y="1891"/>
                    <a:pt x="3782" y="1938"/>
                    <a:pt x="3888" y="1938"/>
                  </a:cubicBezTo>
                  <a:cubicBezTo>
                    <a:pt x="3959" y="1938"/>
                    <a:pt x="4034" y="1917"/>
                    <a:pt x="4101" y="1874"/>
                  </a:cubicBezTo>
                  <a:cubicBezTo>
                    <a:pt x="4248" y="1770"/>
                    <a:pt x="4289" y="1561"/>
                    <a:pt x="4185" y="1393"/>
                  </a:cubicBezTo>
                  <a:cubicBezTo>
                    <a:pt x="3429" y="294"/>
                    <a:pt x="2518" y="1"/>
                    <a:pt x="17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54"/>
            <p:cNvSpPr/>
            <p:nvPr/>
          </p:nvSpPr>
          <p:spPr>
            <a:xfrm>
              <a:off x="2057900" y="2264525"/>
              <a:ext cx="104650" cy="40825"/>
            </a:xfrm>
            <a:custGeom>
              <a:avLst/>
              <a:gdLst/>
              <a:ahLst/>
              <a:cxnLst/>
              <a:rect l="l" t="t" r="r" b="b"/>
              <a:pathLst>
                <a:path w="4186" h="1633" extrusionOk="0">
                  <a:moveTo>
                    <a:pt x="2209" y="0"/>
                  </a:moveTo>
                  <a:cubicBezTo>
                    <a:pt x="1530" y="0"/>
                    <a:pt x="785" y="270"/>
                    <a:pt x="126" y="1069"/>
                  </a:cubicBezTo>
                  <a:cubicBezTo>
                    <a:pt x="0" y="1216"/>
                    <a:pt x="21" y="1446"/>
                    <a:pt x="168" y="1550"/>
                  </a:cubicBezTo>
                  <a:cubicBezTo>
                    <a:pt x="210" y="1592"/>
                    <a:pt x="231" y="1613"/>
                    <a:pt x="272" y="1613"/>
                  </a:cubicBezTo>
                  <a:cubicBezTo>
                    <a:pt x="310" y="1626"/>
                    <a:pt x="352" y="1633"/>
                    <a:pt x="394" y="1633"/>
                  </a:cubicBezTo>
                  <a:cubicBezTo>
                    <a:pt x="492" y="1633"/>
                    <a:pt x="591" y="1596"/>
                    <a:pt x="649" y="1509"/>
                  </a:cubicBezTo>
                  <a:cubicBezTo>
                    <a:pt x="1172" y="886"/>
                    <a:pt x="1732" y="695"/>
                    <a:pt x="2220" y="695"/>
                  </a:cubicBezTo>
                  <a:cubicBezTo>
                    <a:pt x="2962" y="695"/>
                    <a:pt x="3540" y="1136"/>
                    <a:pt x="3578" y="1174"/>
                  </a:cubicBezTo>
                  <a:cubicBezTo>
                    <a:pt x="3639" y="1217"/>
                    <a:pt x="3711" y="1239"/>
                    <a:pt x="3783" y="1239"/>
                  </a:cubicBezTo>
                  <a:cubicBezTo>
                    <a:pt x="3885" y="1239"/>
                    <a:pt x="3986" y="1196"/>
                    <a:pt x="4060" y="1111"/>
                  </a:cubicBezTo>
                  <a:cubicBezTo>
                    <a:pt x="4185" y="965"/>
                    <a:pt x="4164" y="755"/>
                    <a:pt x="3997" y="630"/>
                  </a:cubicBezTo>
                  <a:cubicBezTo>
                    <a:pt x="3614" y="324"/>
                    <a:pt x="2951" y="0"/>
                    <a:pt x="2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54"/>
            <p:cNvSpPr/>
            <p:nvPr/>
          </p:nvSpPr>
          <p:spPr>
            <a:xfrm>
              <a:off x="2111775" y="872625"/>
              <a:ext cx="432625" cy="386900"/>
            </a:xfrm>
            <a:custGeom>
              <a:avLst/>
              <a:gdLst/>
              <a:ahLst/>
              <a:cxnLst/>
              <a:rect l="l" t="t" r="r" b="b"/>
              <a:pathLst>
                <a:path w="17305" h="15476" extrusionOk="0">
                  <a:moveTo>
                    <a:pt x="17304" y="0"/>
                  </a:moveTo>
                  <a:cubicBezTo>
                    <a:pt x="17304" y="1"/>
                    <a:pt x="7135" y="11174"/>
                    <a:pt x="0" y="15463"/>
                  </a:cubicBezTo>
                  <a:cubicBezTo>
                    <a:pt x="8" y="15471"/>
                    <a:pt x="23" y="15476"/>
                    <a:pt x="44" y="15476"/>
                  </a:cubicBezTo>
                  <a:cubicBezTo>
                    <a:pt x="1020" y="15476"/>
                    <a:pt x="15953" y="6756"/>
                    <a:pt x="17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54"/>
            <p:cNvSpPr/>
            <p:nvPr/>
          </p:nvSpPr>
          <p:spPr>
            <a:xfrm>
              <a:off x="1778950" y="1675425"/>
              <a:ext cx="127800" cy="169925"/>
            </a:xfrm>
            <a:custGeom>
              <a:avLst/>
              <a:gdLst/>
              <a:ahLst/>
              <a:cxnLst/>
              <a:rect l="l" t="t" r="r" b="b"/>
              <a:pathLst>
                <a:path w="5112" h="6797" extrusionOk="0">
                  <a:moveTo>
                    <a:pt x="3679" y="0"/>
                  </a:moveTo>
                  <a:cubicBezTo>
                    <a:pt x="2717" y="0"/>
                    <a:pt x="536" y="330"/>
                    <a:pt x="487" y="3312"/>
                  </a:cubicBezTo>
                  <a:cubicBezTo>
                    <a:pt x="528" y="3595"/>
                    <a:pt x="0" y="6796"/>
                    <a:pt x="4607" y="6796"/>
                  </a:cubicBezTo>
                  <a:cubicBezTo>
                    <a:pt x="4762" y="6796"/>
                    <a:pt x="4923" y="6793"/>
                    <a:pt x="5091" y="6785"/>
                  </a:cubicBezTo>
                  <a:cubicBezTo>
                    <a:pt x="5111" y="6744"/>
                    <a:pt x="1722" y="6053"/>
                    <a:pt x="1764" y="3479"/>
                  </a:cubicBezTo>
                  <a:cubicBezTo>
                    <a:pt x="1743" y="2977"/>
                    <a:pt x="1785" y="1157"/>
                    <a:pt x="4128" y="27"/>
                  </a:cubicBezTo>
                  <a:cubicBezTo>
                    <a:pt x="4128" y="27"/>
                    <a:pt x="3953" y="0"/>
                    <a:pt x="3679" y="0"/>
                  </a:cubicBezTo>
                  <a:close/>
                </a:path>
              </a:pathLst>
            </a:custGeom>
            <a:solidFill>
              <a:srgbClr val="191919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54"/>
            <p:cNvSpPr/>
            <p:nvPr/>
          </p:nvSpPr>
          <p:spPr>
            <a:xfrm>
              <a:off x="1826300" y="2200750"/>
              <a:ext cx="75750" cy="74300"/>
            </a:xfrm>
            <a:custGeom>
              <a:avLst/>
              <a:gdLst/>
              <a:ahLst/>
              <a:cxnLst/>
              <a:rect l="l" t="t" r="r" b="b"/>
              <a:pathLst>
                <a:path w="3030" h="2972" extrusionOk="0">
                  <a:moveTo>
                    <a:pt x="1564" y="0"/>
                  </a:moveTo>
                  <a:cubicBezTo>
                    <a:pt x="1564" y="1"/>
                    <a:pt x="1" y="2148"/>
                    <a:pt x="3014" y="2967"/>
                  </a:cubicBezTo>
                  <a:lnTo>
                    <a:pt x="3014" y="2967"/>
                  </a:lnTo>
                  <a:cubicBezTo>
                    <a:pt x="2822" y="2874"/>
                    <a:pt x="1201" y="1291"/>
                    <a:pt x="1564" y="0"/>
                  </a:cubicBezTo>
                  <a:close/>
                  <a:moveTo>
                    <a:pt x="3014" y="2967"/>
                  </a:moveTo>
                  <a:lnTo>
                    <a:pt x="3014" y="2967"/>
                  </a:lnTo>
                  <a:cubicBezTo>
                    <a:pt x="3020" y="2970"/>
                    <a:pt x="3024" y="2972"/>
                    <a:pt x="3027" y="2972"/>
                  </a:cubicBezTo>
                  <a:cubicBezTo>
                    <a:pt x="3028" y="2972"/>
                    <a:pt x="3029" y="2972"/>
                    <a:pt x="3029" y="2972"/>
                  </a:cubicBezTo>
                  <a:cubicBezTo>
                    <a:pt x="3024" y="2970"/>
                    <a:pt x="3019" y="2969"/>
                    <a:pt x="3014" y="2967"/>
                  </a:cubicBezTo>
                  <a:close/>
                </a:path>
              </a:pathLst>
            </a:custGeom>
            <a:solidFill>
              <a:srgbClr val="191919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8" name="Google Shape;4028;p55"/>
          <p:cNvSpPr/>
          <p:nvPr/>
        </p:nvSpPr>
        <p:spPr>
          <a:xfrm>
            <a:off x="661675" y="1632200"/>
            <a:ext cx="2184400" cy="422575"/>
          </a:xfrm>
          <a:custGeom>
            <a:avLst/>
            <a:gdLst/>
            <a:ahLst/>
            <a:cxnLst/>
            <a:rect l="l" t="t" r="r" b="b"/>
            <a:pathLst>
              <a:path w="87376" h="16903" extrusionOk="0">
                <a:moveTo>
                  <a:pt x="2814" y="723"/>
                </a:moveTo>
                <a:lnTo>
                  <a:pt x="0" y="16903"/>
                </a:lnTo>
                <a:lnTo>
                  <a:pt x="83783" y="16684"/>
                </a:lnTo>
                <a:lnTo>
                  <a:pt x="87376" y="0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29" name="Google Shape;4029;p55"/>
          <p:cNvSpPr txBox="1">
            <a:spLocks noGrp="1"/>
          </p:cNvSpPr>
          <p:nvPr>
            <p:ph type="body" idx="1"/>
          </p:nvPr>
        </p:nvSpPr>
        <p:spPr>
          <a:xfrm>
            <a:off x="720000" y="1112200"/>
            <a:ext cx="3691500" cy="16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Here’s an assortment of alternative resources whose style fits the one of this template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Slackey"/>
                <a:ea typeface="Slackey"/>
                <a:cs typeface="Slackey"/>
                <a:sym typeface="Slackey"/>
              </a:rPr>
              <a:t>Photos:</a:t>
            </a:r>
            <a:endParaRPr sz="2000" b="1">
              <a:solidFill>
                <a:schemeClr val="dk1"/>
              </a:solidFill>
              <a:latin typeface="Slackey"/>
              <a:ea typeface="Slackey"/>
              <a:cs typeface="Slackey"/>
              <a:sym typeface="Slackey"/>
            </a:endParaRPr>
          </a:p>
          <a:p>
            <a:pPr marL="457200" marR="508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Font typeface="Hind"/>
              <a:buChar char="★"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Young girls wearing superhero costume</a:t>
            </a:r>
            <a:endParaRPr sz="1200">
              <a:solidFill>
                <a:schemeClr val="dk1"/>
              </a:solidFill>
            </a:endParaRPr>
          </a:p>
          <a:p>
            <a:pPr marL="457200" marR="508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Hind"/>
              <a:buChar char="★"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Girls with mask and costume of heroes</a:t>
            </a:r>
            <a:endParaRPr sz="1200">
              <a:solidFill>
                <a:schemeClr val="dk1"/>
              </a:solidFill>
            </a:endParaRPr>
          </a:p>
        </p:txBody>
      </p:sp>
      <p:grpSp>
        <p:nvGrpSpPr>
          <p:cNvPr id="4030" name="Google Shape;4030;p55"/>
          <p:cNvGrpSpPr/>
          <p:nvPr/>
        </p:nvGrpSpPr>
        <p:grpSpPr>
          <a:xfrm>
            <a:off x="321077" y="2570045"/>
            <a:ext cx="3170391" cy="2354791"/>
            <a:chOff x="4839886" y="1142898"/>
            <a:chExt cx="4206994" cy="3124723"/>
          </a:xfrm>
        </p:grpSpPr>
        <p:sp>
          <p:nvSpPr>
            <p:cNvPr id="4031" name="Google Shape;4031;p55"/>
            <p:cNvSpPr/>
            <p:nvPr/>
          </p:nvSpPr>
          <p:spPr>
            <a:xfrm>
              <a:off x="4969972" y="1554395"/>
              <a:ext cx="1057452" cy="663335"/>
            </a:xfrm>
            <a:custGeom>
              <a:avLst/>
              <a:gdLst/>
              <a:ahLst/>
              <a:cxnLst/>
              <a:rect l="l" t="t" r="r" b="b"/>
              <a:pathLst>
                <a:path w="34255" h="21488" extrusionOk="0">
                  <a:moveTo>
                    <a:pt x="22529" y="1"/>
                  </a:moveTo>
                  <a:cubicBezTo>
                    <a:pt x="19493" y="1"/>
                    <a:pt x="17024" y="2856"/>
                    <a:pt x="17024" y="2856"/>
                  </a:cubicBezTo>
                  <a:cubicBezTo>
                    <a:pt x="17024" y="2856"/>
                    <a:pt x="15682" y="572"/>
                    <a:pt x="12881" y="572"/>
                  </a:cubicBezTo>
                  <a:cubicBezTo>
                    <a:pt x="12304" y="572"/>
                    <a:pt x="11664" y="669"/>
                    <a:pt x="10961" y="903"/>
                  </a:cubicBezTo>
                  <a:cubicBezTo>
                    <a:pt x="6115" y="2513"/>
                    <a:pt x="6457" y="9313"/>
                    <a:pt x="6457" y="9313"/>
                  </a:cubicBezTo>
                  <a:cubicBezTo>
                    <a:pt x="6457" y="9313"/>
                    <a:pt x="0" y="12841"/>
                    <a:pt x="4487" y="17928"/>
                  </a:cubicBezTo>
                  <a:cubicBezTo>
                    <a:pt x="5728" y="19324"/>
                    <a:pt x="6932" y="19817"/>
                    <a:pt x="8014" y="19817"/>
                  </a:cubicBezTo>
                  <a:cubicBezTo>
                    <a:pt x="10621" y="19817"/>
                    <a:pt x="12520" y="16951"/>
                    <a:pt x="12520" y="16951"/>
                  </a:cubicBezTo>
                  <a:cubicBezTo>
                    <a:pt x="12520" y="16951"/>
                    <a:pt x="12520" y="20856"/>
                    <a:pt x="18789" y="21456"/>
                  </a:cubicBezTo>
                  <a:cubicBezTo>
                    <a:pt x="19018" y="21477"/>
                    <a:pt x="19240" y="21488"/>
                    <a:pt x="19454" y="21488"/>
                  </a:cubicBezTo>
                  <a:cubicBezTo>
                    <a:pt x="25068" y="21488"/>
                    <a:pt x="25434" y="14400"/>
                    <a:pt x="25434" y="14400"/>
                  </a:cubicBezTo>
                  <a:cubicBezTo>
                    <a:pt x="25434" y="14400"/>
                    <a:pt x="27469" y="15235"/>
                    <a:pt x="29519" y="15235"/>
                  </a:cubicBezTo>
                  <a:cubicBezTo>
                    <a:pt x="31440" y="15235"/>
                    <a:pt x="33373" y="14501"/>
                    <a:pt x="33655" y="11659"/>
                  </a:cubicBezTo>
                  <a:cubicBezTo>
                    <a:pt x="34254" y="5785"/>
                    <a:pt x="27780" y="5785"/>
                    <a:pt x="27780" y="5785"/>
                  </a:cubicBezTo>
                  <a:cubicBezTo>
                    <a:pt x="27780" y="5785"/>
                    <a:pt x="28568" y="2462"/>
                    <a:pt x="24663" y="509"/>
                  </a:cubicBezTo>
                  <a:cubicBezTo>
                    <a:pt x="23937" y="148"/>
                    <a:pt x="23218" y="1"/>
                    <a:pt x="225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55"/>
            <p:cNvSpPr/>
            <p:nvPr/>
          </p:nvSpPr>
          <p:spPr>
            <a:xfrm>
              <a:off x="5050327" y="1540966"/>
              <a:ext cx="965984" cy="693495"/>
            </a:xfrm>
            <a:custGeom>
              <a:avLst/>
              <a:gdLst/>
              <a:ahLst/>
              <a:cxnLst/>
              <a:rect l="l" t="t" r="r" b="b"/>
              <a:pathLst>
                <a:path w="31292" h="22465" extrusionOk="0">
                  <a:moveTo>
                    <a:pt x="19958" y="869"/>
                  </a:moveTo>
                  <a:cubicBezTo>
                    <a:pt x="20031" y="869"/>
                    <a:pt x="20103" y="872"/>
                    <a:pt x="20176" y="876"/>
                  </a:cubicBezTo>
                  <a:cubicBezTo>
                    <a:pt x="20450" y="876"/>
                    <a:pt x="20741" y="910"/>
                    <a:pt x="21032" y="979"/>
                  </a:cubicBezTo>
                  <a:cubicBezTo>
                    <a:pt x="21307" y="1047"/>
                    <a:pt x="21581" y="1150"/>
                    <a:pt x="21855" y="1270"/>
                  </a:cubicBezTo>
                  <a:lnTo>
                    <a:pt x="21872" y="1287"/>
                  </a:lnTo>
                  <a:lnTo>
                    <a:pt x="21889" y="1287"/>
                  </a:lnTo>
                  <a:cubicBezTo>
                    <a:pt x="21889" y="1287"/>
                    <a:pt x="21855" y="1270"/>
                    <a:pt x="21872" y="1270"/>
                  </a:cubicBezTo>
                  <a:lnTo>
                    <a:pt x="21889" y="1287"/>
                  </a:lnTo>
                  <a:lnTo>
                    <a:pt x="21940" y="1304"/>
                  </a:lnTo>
                  <a:lnTo>
                    <a:pt x="22043" y="1373"/>
                  </a:lnTo>
                  <a:lnTo>
                    <a:pt x="22249" y="1475"/>
                  </a:lnTo>
                  <a:cubicBezTo>
                    <a:pt x="22386" y="1544"/>
                    <a:pt x="22540" y="1612"/>
                    <a:pt x="22660" y="1698"/>
                  </a:cubicBezTo>
                  <a:lnTo>
                    <a:pt x="23019" y="1938"/>
                  </a:lnTo>
                  <a:cubicBezTo>
                    <a:pt x="23156" y="2023"/>
                    <a:pt x="23259" y="2126"/>
                    <a:pt x="23379" y="2229"/>
                  </a:cubicBezTo>
                  <a:lnTo>
                    <a:pt x="23550" y="2366"/>
                  </a:lnTo>
                  <a:cubicBezTo>
                    <a:pt x="23602" y="2417"/>
                    <a:pt x="23653" y="2469"/>
                    <a:pt x="23704" y="2520"/>
                  </a:cubicBezTo>
                  <a:cubicBezTo>
                    <a:pt x="23807" y="2640"/>
                    <a:pt x="23927" y="2726"/>
                    <a:pt x="24013" y="2846"/>
                  </a:cubicBezTo>
                  <a:lnTo>
                    <a:pt x="24287" y="3205"/>
                  </a:lnTo>
                  <a:lnTo>
                    <a:pt x="24509" y="3582"/>
                  </a:lnTo>
                  <a:lnTo>
                    <a:pt x="24698" y="3993"/>
                  </a:lnTo>
                  <a:cubicBezTo>
                    <a:pt x="24749" y="4130"/>
                    <a:pt x="24800" y="4267"/>
                    <a:pt x="24852" y="4404"/>
                  </a:cubicBezTo>
                  <a:cubicBezTo>
                    <a:pt x="24937" y="4695"/>
                    <a:pt x="25006" y="4986"/>
                    <a:pt x="25023" y="5295"/>
                  </a:cubicBezTo>
                  <a:cubicBezTo>
                    <a:pt x="25040" y="5586"/>
                    <a:pt x="25040" y="5911"/>
                    <a:pt x="24989" y="6185"/>
                  </a:cubicBezTo>
                  <a:lnTo>
                    <a:pt x="24937" y="6425"/>
                  </a:lnTo>
                  <a:lnTo>
                    <a:pt x="25177" y="6425"/>
                  </a:lnTo>
                  <a:cubicBezTo>
                    <a:pt x="25571" y="6425"/>
                    <a:pt x="25982" y="6476"/>
                    <a:pt x="26376" y="6545"/>
                  </a:cubicBezTo>
                  <a:cubicBezTo>
                    <a:pt x="26787" y="6596"/>
                    <a:pt x="27181" y="6699"/>
                    <a:pt x="27558" y="6836"/>
                  </a:cubicBezTo>
                  <a:cubicBezTo>
                    <a:pt x="28329" y="7093"/>
                    <a:pt x="29048" y="7470"/>
                    <a:pt x="29630" y="8035"/>
                  </a:cubicBezTo>
                  <a:cubicBezTo>
                    <a:pt x="29904" y="8309"/>
                    <a:pt x="30144" y="8617"/>
                    <a:pt x="30350" y="8977"/>
                  </a:cubicBezTo>
                  <a:cubicBezTo>
                    <a:pt x="30538" y="9320"/>
                    <a:pt x="30692" y="9679"/>
                    <a:pt x="30761" y="10073"/>
                  </a:cubicBezTo>
                  <a:cubicBezTo>
                    <a:pt x="30863" y="10467"/>
                    <a:pt x="30898" y="10861"/>
                    <a:pt x="30898" y="11272"/>
                  </a:cubicBezTo>
                  <a:lnTo>
                    <a:pt x="30898" y="11563"/>
                  </a:lnTo>
                  <a:lnTo>
                    <a:pt x="30863" y="11872"/>
                  </a:lnTo>
                  <a:lnTo>
                    <a:pt x="30863" y="12026"/>
                  </a:lnTo>
                  <a:cubicBezTo>
                    <a:pt x="30863" y="12043"/>
                    <a:pt x="30846" y="12077"/>
                    <a:pt x="30846" y="12077"/>
                  </a:cubicBezTo>
                  <a:lnTo>
                    <a:pt x="30846" y="12163"/>
                  </a:lnTo>
                  <a:lnTo>
                    <a:pt x="30795" y="12471"/>
                  </a:lnTo>
                  <a:cubicBezTo>
                    <a:pt x="30778" y="12574"/>
                    <a:pt x="30744" y="12659"/>
                    <a:pt x="30726" y="12762"/>
                  </a:cubicBezTo>
                  <a:lnTo>
                    <a:pt x="30641" y="13036"/>
                  </a:lnTo>
                  <a:cubicBezTo>
                    <a:pt x="30572" y="13225"/>
                    <a:pt x="30521" y="13413"/>
                    <a:pt x="30418" y="13584"/>
                  </a:cubicBezTo>
                  <a:cubicBezTo>
                    <a:pt x="30264" y="13927"/>
                    <a:pt x="30024" y="14235"/>
                    <a:pt x="29750" y="14475"/>
                  </a:cubicBezTo>
                  <a:cubicBezTo>
                    <a:pt x="29459" y="14732"/>
                    <a:pt x="29134" y="14920"/>
                    <a:pt x="28774" y="15057"/>
                  </a:cubicBezTo>
                  <a:cubicBezTo>
                    <a:pt x="28414" y="15194"/>
                    <a:pt x="28037" y="15263"/>
                    <a:pt x="27644" y="15297"/>
                  </a:cubicBezTo>
                  <a:cubicBezTo>
                    <a:pt x="27451" y="15318"/>
                    <a:pt x="27256" y="15328"/>
                    <a:pt x="27060" y="15328"/>
                  </a:cubicBezTo>
                  <a:cubicBezTo>
                    <a:pt x="26472" y="15328"/>
                    <a:pt x="25875" y="15241"/>
                    <a:pt x="25297" y="15126"/>
                  </a:cubicBezTo>
                  <a:cubicBezTo>
                    <a:pt x="24903" y="15040"/>
                    <a:pt x="24509" y="14937"/>
                    <a:pt x="24133" y="14835"/>
                  </a:cubicBezTo>
                  <a:cubicBezTo>
                    <a:pt x="23739" y="14715"/>
                    <a:pt x="23362" y="14578"/>
                    <a:pt x="23002" y="14423"/>
                  </a:cubicBezTo>
                  <a:lnTo>
                    <a:pt x="22454" y="14201"/>
                  </a:lnTo>
                  <a:lnTo>
                    <a:pt x="22403" y="14817"/>
                  </a:lnTo>
                  <a:cubicBezTo>
                    <a:pt x="22368" y="15177"/>
                    <a:pt x="22300" y="15571"/>
                    <a:pt x="22231" y="15948"/>
                  </a:cubicBezTo>
                  <a:cubicBezTo>
                    <a:pt x="22146" y="16325"/>
                    <a:pt x="22043" y="16701"/>
                    <a:pt x="21923" y="17078"/>
                  </a:cubicBezTo>
                  <a:cubicBezTo>
                    <a:pt x="21700" y="17797"/>
                    <a:pt x="21392" y="18517"/>
                    <a:pt x="20981" y="19133"/>
                  </a:cubicBezTo>
                  <a:cubicBezTo>
                    <a:pt x="20776" y="19442"/>
                    <a:pt x="20536" y="19733"/>
                    <a:pt x="20279" y="20007"/>
                  </a:cubicBezTo>
                  <a:cubicBezTo>
                    <a:pt x="20022" y="20264"/>
                    <a:pt x="19748" y="20486"/>
                    <a:pt x="19440" y="20675"/>
                  </a:cubicBezTo>
                  <a:cubicBezTo>
                    <a:pt x="19131" y="20880"/>
                    <a:pt x="18806" y="21017"/>
                    <a:pt x="18463" y="21137"/>
                  </a:cubicBezTo>
                  <a:cubicBezTo>
                    <a:pt x="18292" y="21189"/>
                    <a:pt x="18121" y="21240"/>
                    <a:pt x="17950" y="21257"/>
                  </a:cubicBezTo>
                  <a:cubicBezTo>
                    <a:pt x="17847" y="21274"/>
                    <a:pt x="17761" y="21309"/>
                    <a:pt x="17676" y="21309"/>
                  </a:cubicBezTo>
                  <a:lnTo>
                    <a:pt x="17402" y="21343"/>
                  </a:lnTo>
                  <a:cubicBezTo>
                    <a:pt x="17264" y="21356"/>
                    <a:pt x="17124" y="21361"/>
                    <a:pt x="16983" y="21361"/>
                  </a:cubicBezTo>
                  <a:cubicBezTo>
                    <a:pt x="16754" y="21361"/>
                    <a:pt x="16521" y="21347"/>
                    <a:pt x="16288" y="21326"/>
                  </a:cubicBezTo>
                  <a:lnTo>
                    <a:pt x="16168" y="21326"/>
                  </a:lnTo>
                  <a:lnTo>
                    <a:pt x="16031" y="21291"/>
                  </a:lnTo>
                  <a:lnTo>
                    <a:pt x="15723" y="21257"/>
                  </a:lnTo>
                  <a:lnTo>
                    <a:pt x="15124" y="21172"/>
                  </a:lnTo>
                  <a:lnTo>
                    <a:pt x="14593" y="21052"/>
                  </a:lnTo>
                  <a:lnTo>
                    <a:pt x="14319" y="20983"/>
                  </a:lnTo>
                  <a:cubicBezTo>
                    <a:pt x="14216" y="20966"/>
                    <a:pt x="14130" y="20932"/>
                    <a:pt x="14045" y="20897"/>
                  </a:cubicBezTo>
                  <a:lnTo>
                    <a:pt x="13497" y="20726"/>
                  </a:lnTo>
                  <a:cubicBezTo>
                    <a:pt x="13325" y="20658"/>
                    <a:pt x="13171" y="20572"/>
                    <a:pt x="13000" y="20504"/>
                  </a:cubicBezTo>
                  <a:cubicBezTo>
                    <a:pt x="12812" y="20435"/>
                    <a:pt x="12674" y="20332"/>
                    <a:pt x="12503" y="20247"/>
                  </a:cubicBezTo>
                  <a:lnTo>
                    <a:pt x="12263" y="20110"/>
                  </a:lnTo>
                  <a:lnTo>
                    <a:pt x="12058" y="19938"/>
                  </a:lnTo>
                  <a:lnTo>
                    <a:pt x="11835" y="19784"/>
                  </a:lnTo>
                  <a:cubicBezTo>
                    <a:pt x="11767" y="19716"/>
                    <a:pt x="11715" y="19664"/>
                    <a:pt x="11647" y="19596"/>
                  </a:cubicBezTo>
                  <a:lnTo>
                    <a:pt x="11441" y="19425"/>
                  </a:lnTo>
                  <a:lnTo>
                    <a:pt x="11270" y="19219"/>
                  </a:lnTo>
                  <a:cubicBezTo>
                    <a:pt x="11047" y="18945"/>
                    <a:pt x="10859" y="18654"/>
                    <a:pt x="10722" y="18328"/>
                  </a:cubicBezTo>
                  <a:cubicBezTo>
                    <a:pt x="10688" y="18243"/>
                    <a:pt x="10653" y="18174"/>
                    <a:pt x="10619" y="18089"/>
                  </a:cubicBezTo>
                  <a:cubicBezTo>
                    <a:pt x="10602" y="18003"/>
                    <a:pt x="10568" y="17935"/>
                    <a:pt x="10551" y="17849"/>
                  </a:cubicBezTo>
                  <a:cubicBezTo>
                    <a:pt x="10534" y="17763"/>
                    <a:pt x="10499" y="17678"/>
                    <a:pt x="10499" y="17592"/>
                  </a:cubicBezTo>
                  <a:cubicBezTo>
                    <a:pt x="10482" y="17523"/>
                    <a:pt x="10465" y="17421"/>
                    <a:pt x="10465" y="17386"/>
                  </a:cubicBezTo>
                  <a:lnTo>
                    <a:pt x="10362" y="15725"/>
                  </a:lnTo>
                  <a:lnTo>
                    <a:pt x="9455" y="17078"/>
                  </a:lnTo>
                  <a:cubicBezTo>
                    <a:pt x="9369" y="17215"/>
                    <a:pt x="9232" y="17386"/>
                    <a:pt x="9112" y="17541"/>
                  </a:cubicBezTo>
                  <a:cubicBezTo>
                    <a:pt x="8992" y="17695"/>
                    <a:pt x="8872" y="17832"/>
                    <a:pt x="8735" y="17986"/>
                  </a:cubicBezTo>
                  <a:cubicBezTo>
                    <a:pt x="8461" y="18260"/>
                    <a:pt x="8170" y="18534"/>
                    <a:pt x="7862" y="18774"/>
                  </a:cubicBezTo>
                  <a:cubicBezTo>
                    <a:pt x="7262" y="19253"/>
                    <a:pt x="6577" y="19613"/>
                    <a:pt x="5858" y="19733"/>
                  </a:cubicBezTo>
                  <a:cubicBezTo>
                    <a:pt x="5700" y="19763"/>
                    <a:pt x="5543" y="19776"/>
                    <a:pt x="5385" y="19776"/>
                  </a:cubicBezTo>
                  <a:cubicBezTo>
                    <a:pt x="5183" y="19776"/>
                    <a:pt x="4981" y="19754"/>
                    <a:pt x="4779" y="19716"/>
                  </a:cubicBezTo>
                  <a:cubicBezTo>
                    <a:pt x="4419" y="19647"/>
                    <a:pt x="4060" y="19527"/>
                    <a:pt x="3734" y="19339"/>
                  </a:cubicBezTo>
                  <a:cubicBezTo>
                    <a:pt x="3392" y="19151"/>
                    <a:pt x="3083" y="18928"/>
                    <a:pt x="2775" y="18671"/>
                  </a:cubicBezTo>
                  <a:cubicBezTo>
                    <a:pt x="2707" y="18602"/>
                    <a:pt x="2638" y="18534"/>
                    <a:pt x="2570" y="18465"/>
                  </a:cubicBezTo>
                  <a:lnTo>
                    <a:pt x="2347" y="18260"/>
                  </a:lnTo>
                  <a:cubicBezTo>
                    <a:pt x="2278" y="18191"/>
                    <a:pt x="2210" y="18106"/>
                    <a:pt x="2158" y="18054"/>
                  </a:cubicBezTo>
                  <a:lnTo>
                    <a:pt x="1953" y="17815"/>
                  </a:lnTo>
                  <a:cubicBezTo>
                    <a:pt x="1799" y="17660"/>
                    <a:pt x="1696" y="17506"/>
                    <a:pt x="1576" y="17335"/>
                  </a:cubicBezTo>
                  <a:cubicBezTo>
                    <a:pt x="1456" y="17198"/>
                    <a:pt x="1353" y="17010"/>
                    <a:pt x="1251" y="16855"/>
                  </a:cubicBezTo>
                  <a:cubicBezTo>
                    <a:pt x="1045" y="16513"/>
                    <a:pt x="874" y="16153"/>
                    <a:pt x="771" y="15776"/>
                  </a:cubicBezTo>
                  <a:cubicBezTo>
                    <a:pt x="703" y="15605"/>
                    <a:pt x="686" y="15400"/>
                    <a:pt x="634" y="15211"/>
                  </a:cubicBezTo>
                  <a:cubicBezTo>
                    <a:pt x="617" y="15023"/>
                    <a:pt x="583" y="14835"/>
                    <a:pt x="600" y="14646"/>
                  </a:cubicBezTo>
                  <a:cubicBezTo>
                    <a:pt x="600" y="14252"/>
                    <a:pt x="651" y="13858"/>
                    <a:pt x="771" y="13481"/>
                  </a:cubicBezTo>
                  <a:cubicBezTo>
                    <a:pt x="1011" y="12728"/>
                    <a:pt x="1456" y="12026"/>
                    <a:pt x="2004" y="11409"/>
                  </a:cubicBezTo>
                  <a:cubicBezTo>
                    <a:pt x="2261" y="11101"/>
                    <a:pt x="2570" y="10810"/>
                    <a:pt x="2878" y="10553"/>
                  </a:cubicBezTo>
                  <a:cubicBezTo>
                    <a:pt x="3203" y="10279"/>
                    <a:pt x="3529" y="10022"/>
                    <a:pt x="3871" y="9799"/>
                  </a:cubicBezTo>
                  <a:lnTo>
                    <a:pt x="3905" y="9782"/>
                  </a:lnTo>
                  <a:lnTo>
                    <a:pt x="3905" y="9748"/>
                  </a:lnTo>
                  <a:cubicBezTo>
                    <a:pt x="3905" y="9388"/>
                    <a:pt x="3940" y="9046"/>
                    <a:pt x="3974" y="8686"/>
                  </a:cubicBezTo>
                  <a:cubicBezTo>
                    <a:pt x="4025" y="8343"/>
                    <a:pt x="4077" y="7984"/>
                    <a:pt x="4145" y="7641"/>
                  </a:cubicBezTo>
                  <a:cubicBezTo>
                    <a:pt x="4265" y="6956"/>
                    <a:pt x="4453" y="6271"/>
                    <a:pt x="4693" y="5620"/>
                  </a:cubicBezTo>
                  <a:cubicBezTo>
                    <a:pt x="4950" y="4969"/>
                    <a:pt x="5258" y="4353"/>
                    <a:pt x="5652" y="3788"/>
                  </a:cubicBezTo>
                  <a:cubicBezTo>
                    <a:pt x="5858" y="3513"/>
                    <a:pt x="6081" y="3257"/>
                    <a:pt x="6320" y="3017"/>
                  </a:cubicBezTo>
                  <a:cubicBezTo>
                    <a:pt x="6423" y="2897"/>
                    <a:pt x="6560" y="2794"/>
                    <a:pt x="6680" y="2674"/>
                  </a:cubicBezTo>
                  <a:cubicBezTo>
                    <a:pt x="6817" y="2571"/>
                    <a:pt x="6937" y="2469"/>
                    <a:pt x="7091" y="2383"/>
                  </a:cubicBezTo>
                  <a:lnTo>
                    <a:pt x="7297" y="2246"/>
                  </a:lnTo>
                  <a:cubicBezTo>
                    <a:pt x="7365" y="2195"/>
                    <a:pt x="7434" y="2160"/>
                    <a:pt x="7502" y="2126"/>
                  </a:cubicBezTo>
                  <a:cubicBezTo>
                    <a:pt x="7656" y="2041"/>
                    <a:pt x="7810" y="1972"/>
                    <a:pt x="7965" y="1904"/>
                  </a:cubicBezTo>
                  <a:cubicBezTo>
                    <a:pt x="8102" y="1835"/>
                    <a:pt x="8273" y="1784"/>
                    <a:pt x="8427" y="1732"/>
                  </a:cubicBezTo>
                  <a:lnTo>
                    <a:pt x="8461" y="1715"/>
                  </a:lnTo>
                  <a:lnTo>
                    <a:pt x="8530" y="1698"/>
                  </a:lnTo>
                  <a:lnTo>
                    <a:pt x="8650" y="1664"/>
                  </a:lnTo>
                  <a:lnTo>
                    <a:pt x="8924" y="1595"/>
                  </a:lnTo>
                  <a:lnTo>
                    <a:pt x="9181" y="1527"/>
                  </a:lnTo>
                  <a:cubicBezTo>
                    <a:pt x="9266" y="1510"/>
                    <a:pt x="9335" y="1510"/>
                    <a:pt x="9420" y="1492"/>
                  </a:cubicBezTo>
                  <a:cubicBezTo>
                    <a:pt x="9574" y="1475"/>
                    <a:pt x="9729" y="1441"/>
                    <a:pt x="9900" y="1441"/>
                  </a:cubicBezTo>
                  <a:lnTo>
                    <a:pt x="10379" y="1441"/>
                  </a:lnTo>
                  <a:cubicBezTo>
                    <a:pt x="10551" y="1441"/>
                    <a:pt x="10705" y="1475"/>
                    <a:pt x="10876" y="1475"/>
                  </a:cubicBezTo>
                  <a:cubicBezTo>
                    <a:pt x="11184" y="1527"/>
                    <a:pt x="11510" y="1612"/>
                    <a:pt x="11801" y="1732"/>
                  </a:cubicBezTo>
                  <a:cubicBezTo>
                    <a:pt x="11887" y="1749"/>
                    <a:pt x="11955" y="1784"/>
                    <a:pt x="12024" y="1835"/>
                  </a:cubicBezTo>
                  <a:lnTo>
                    <a:pt x="12246" y="1938"/>
                  </a:lnTo>
                  <a:cubicBezTo>
                    <a:pt x="12383" y="2006"/>
                    <a:pt x="12520" y="2092"/>
                    <a:pt x="12657" y="2178"/>
                  </a:cubicBezTo>
                  <a:cubicBezTo>
                    <a:pt x="12931" y="2366"/>
                    <a:pt x="13188" y="2554"/>
                    <a:pt x="13411" y="2794"/>
                  </a:cubicBezTo>
                  <a:cubicBezTo>
                    <a:pt x="13531" y="2914"/>
                    <a:pt x="13634" y="3034"/>
                    <a:pt x="13736" y="3154"/>
                  </a:cubicBezTo>
                  <a:cubicBezTo>
                    <a:pt x="13839" y="3274"/>
                    <a:pt x="13942" y="3428"/>
                    <a:pt x="14010" y="3531"/>
                  </a:cubicBezTo>
                  <a:lnTo>
                    <a:pt x="14353" y="4079"/>
                  </a:lnTo>
                  <a:lnTo>
                    <a:pt x="14781" y="3599"/>
                  </a:lnTo>
                  <a:cubicBezTo>
                    <a:pt x="14970" y="3394"/>
                    <a:pt x="15192" y="3171"/>
                    <a:pt x="15415" y="2983"/>
                  </a:cubicBezTo>
                  <a:cubicBezTo>
                    <a:pt x="15637" y="2777"/>
                    <a:pt x="15877" y="2589"/>
                    <a:pt x="16117" y="2400"/>
                  </a:cubicBezTo>
                  <a:cubicBezTo>
                    <a:pt x="16597" y="2041"/>
                    <a:pt x="17110" y="1715"/>
                    <a:pt x="17641" y="1458"/>
                  </a:cubicBezTo>
                  <a:cubicBezTo>
                    <a:pt x="17915" y="1321"/>
                    <a:pt x="18189" y="1218"/>
                    <a:pt x="18463" y="1133"/>
                  </a:cubicBezTo>
                  <a:cubicBezTo>
                    <a:pt x="18737" y="1030"/>
                    <a:pt x="19029" y="979"/>
                    <a:pt x="19303" y="927"/>
                  </a:cubicBezTo>
                  <a:cubicBezTo>
                    <a:pt x="19521" y="889"/>
                    <a:pt x="19739" y="869"/>
                    <a:pt x="19958" y="869"/>
                  </a:cubicBezTo>
                  <a:close/>
                  <a:moveTo>
                    <a:pt x="19829" y="1"/>
                  </a:moveTo>
                  <a:cubicBezTo>
                    <a:pt x="19613" y="1"/>
                    <a:pt x="19394" y="16"/>
                    <a:pt x="19183" y="37"/>
                  </a:cubicBezTo>
                  <a:cubicBezTo>
                    <a:pt x="18857" y="88"/>
                    <a:pt x="18515" y="139"/>
                    <a:pt x="18189" y="242"/>
                  </a:cubicBezTo>
                  <a:cubicBezTo>
                    <a:pt x="17864" y="345"/>
                    <a:pt x="17539" y="465"/>
                    <a:pt x="17247" y="602"/>
                  </a:cubicBezTo>
                  <a:cubicBezTo>
                    <a:pt x="16631" y="876"/>
                    <a:pt x="16066" y="1236"/>
                    <a:pt x="15535" y="1630"/>
                  </a:cubicBezTo>
                  <a:cubicBezTo>
                    <a:pt x="15278" y="1835"/>
                    <a:pt x="15021" y="2041"/>
                    <a:pt x="14764" y="2263"/>
                  </a:cubicBezTo>
                  <a:cubicBezTo>
                    <a:pt x="14663" y="2357"/>
                    <a:pt x="14565" y="2451"/>
                    <a:pt x="14467" y="2549"/>
                  </a:cubicBezTo>
                  <a:lnTo>
                    <a:pt x="14467" y="2549"/>
                  </a:lnTo>
                  <a:cubicBezTo>
                    <a:pt x="14333" y="2413"/>
                    <a:pt x="14214" y="2262"/>
                    <a:pt x="14079" y="2143"/>
                  </a:cubicBezTo>
                  <a:cubicBezTo>
                    <a:pt x="13805" y="1852"/>
                    <a:pt x="13479" y="1630"/>
                    <a:pt x="13171" y="1407"/>
                  </a:cubicBezTo>
                  <a:cubicBezTo>
                    <a:pt x="13000" y="1304"/>
                    <a:pt x="12829" y="1201"/>
                    <a:pt x="12657" y="1116"/>
                  </a:cubicBezTo>
                  <a:cubicBezTo>
                    <a:pt x="12486" y="1047"/>
                    <a:pt x="12315" y="944"/>
                    <a:pt x="12126" y="893"/>
                  </a:cubicBezTo>
                  <a:cubicBezTo>
                    <a:pt x="11750" y="756"/>
                    <a:pt x="11373" y="670"/>
                    <a:pt x="10979" y="619"/>
                  </a:cubicBezTo>
                  <a:cubicBezTo>
                    <a:pt x="10791" y="602"/>
                    <a:pt x="10602" y="585"/>
                    <a:pt x="10414" y="585"/>
                  </a:cubicBezTo>
                  <a:lnTo>
                    <a:pt x="9831" y="602"/>
                  </a:lnTo>
                  <a:cubicBezTo>
                    <a:pt x="9643" y="619"/>
                    <a:pt x="9437" y="670"/>
                    <a:pt x="9249" y="688"/>
                  </a:cubicBezTo>
                  <a:cubicBezTo>
                    <a:pt x="9146" y="705"/>
                    <a:pt x="9044" y="722"/>
                    <a:pt x="8958" y="739"/>
                  </a:cubicBezTo>
                  <a:lnTo>
                    <a:pt x="8701" y="825"/>
                  </a:lnTo>
                  <a:lnTo>
                    <a:pt x="8444" y="893"/>
                  </a:lnTo>
                  <a:lnTo>
                    <a:pt x="8324" y="927"/>
                  </a:lnTo>
                  <a:lnTo>
                    <a:pt x="8256" y="944"/>
                  </a:lnTo>
                  <a:lnTo>
                    <a:pt x="8221" y="962"/>
                  </a:lnTo>
                  <a:lnTo>
                    <a:pt x="8204" y="962"/>
                  </a:lnTo>
                  <a:lnTo>
                    <a:pt x="8170" y="979"/>
                  </a:lnTo>
                  <a:cubicBezTo>
                    <a:pt x="7999" y="1064"/>
                    <a:pt x="7810" y="1116"/>
                    <a:pt x="7639" y="1201"/>
                  </a:cubicBezTo>
                  <a:cubicBezTo>
                    <a:pt x="7468" y="1287"/>
                    <a:pt x="7297" y="1373"/>
                    <a:pt x="7142" y="1475"/>
                  </a:cubicBezTo>
                  <a:cubicBezTo>
                    <a:pt x="7057" y="1527"/>
                    <a:pt x="6971" y="1578"/>
                    <a:pt x="6903" y="1630"/>
                  </a:cubicBezTo>
                  <a:lnTo>
                    <a:pt x="6663" y="1801"/>
                  </a:lnTo>
                  <a:cubicBezTo>
                    <a:pt x="6509" y="1904"/>
                    <a:pt x="6372" y="2041"/>
                    <a:pt x="6218" y="2160"/>
                  </a:cubicBezTo>
                  <a:cubicBezTo>
                    <a:pt x="6098" y="2280"/>
                    <a:pt x="5944" y="2417"/>
                    <a:pt x="5824" y="2554"/>
                  </a:cubicBezTo>
                  <a:cubicBezTo>
                    <a:pt x="5567" y="2828"/>
                    <a:pt x="5344" y="3137"/>
                    <a:pt x="5156" y="3445"/>
                  </a:cubicBezTo>
                  <a:cubicBezTo>
                    <a:pt x="4762" y="4079"/>
                    <a:pt x="4453" y="4764"/>
                    <a:pt x="4248" y="5466"/>
                  </a:cubicBezTo>
                  <a:cubicBezTo>
                    <a:pt x="4145" y="5809"/>
                    <a:pt x="4060" y="6168"/>
                    <a:pt x="3991" y="6528"/>
                  </a:cubicBezTo>
                  <a:cubicBezTo>
                    <a:pt x="3905" y="6870"/>
                    <a:pt x="3871" y="7230"/>
                    <a:pt x="3820" y="7590"/>
                  </a:cubicBezTo>
                  <a:cubicBezTo>
                    <a:pt x="3751" y="8309"/>
                    <a:pt x="3734" y="9011"/>
                    <a:pt x="3803" y="9713"/>
                  </a:cubicBezTo>
                  <a:cubicBezTo>
                    <a:pt x="3426" y="9902"/>
                    <a:pt x="3083" y="10125"/>
                    <a:pt x="2741" y="10364"/>
                  </a:cubicBezTo>
                  <a:cubicBezTo>
                    <a:pt x="2398" y="10621"/>
                    <a:pt x="2073" y="10895"/>
                    <a:pt x="1765" y="11186"/>
                  </a:cubicBezTo>
                  <a:cubicBezTo>
                    <a:pt x="1456" y="11495"/>
                    <a:pt x="1182" y="11820"/>
                    <a:pt x="925" y="12163"/>
                  </a:cubicBezTo>
                  <a:cubicBezTo>
                    <a:pt x="668" y="12522"/>
                    <a:pt x="463" y="12899"/>
                    <a:pt x="292" y="13310"/>
                  </a:cubicBezTo>
                  <a:cubicBezTo>
                    <a:pt x="137" y="13738"/>
                    <a:pt x="35" y="14167"/>
                    <a:pt x="18" y="14612"/>
                  </a:cubicBezTo>
                  <a:cubicBezTo>
                    <a:pt x="0" y="14852"/>
                    <a:pt x="0" y="15074"/>
                    <a:pt x="18" y="15297"/>
                  </a:cubicBezTo>
                  <a:cubicBezTo>
                    <a:pt x="52" y="15520"/>
                    <a:pt x="69" y="15742"/>
                    <a:pt x="137" y="15965"/>
                  </a:cubicBezTo>
                  <a:cubicBezTo>
                    <a:pt x="240" y="16393"/>
                    <a:pt x="412" y="16804"/>
                    <a:pt x="617" y="17198"/>
                  </a:cubicBezTo>
                  <a:cubicBezTo>
                    <a:pt x="737" y="17386"/>
                    <a:pt x="823" y="17592"/>
                    <a:pt x="960" y="17780"/>
                  </a:cubicBezTo>
                  <a:cubicBezTo>
                    <a:pt x="1079" y="17969"/>
                    <a:pt x="1216" y="18157"/>
                    <a:pt x="1336" y="18311"/>
                  </a:cubicBezTo>
                  <a:lnTo>
                    <a:pt x="1542" y="18551"/>
                  </a:lnTo>
                  <a:cubicBezTo>
                    <a:pt x="1610" y="18671"/>
                    <a:pt x="1679" y="18722"/>
                    <a:pt x="1765" y="18808"/>
                  </a:cubicBezTo>
                  <a:lnTo>
                    <a:pt x="1987" y="19065"/>
                  </a:lnTo>
                  <a:cubicBezTo>
                    <a:pt x="2056" y="19133"/>
                    <a:pt x="2141" y="19219"/>
                    <a:pt x="2227" y="19288"/>
                  </a:cubicBezTo>
                  <a:cubicBezTo>
                    <a:pt x="2535" y="19596"/>
                    <a:pt x="2895" y="19870"/>
                    <a:pt x="3289" y="20110"/>
                  </a:cubicBezTo>
                  <a:cubicBezTo>
                    <a:pt x="3683" y="20349"/>
                    <a:pt x="4111" y="20521"/>
                    <a:pt x="4573" y="20641"/>
                  </a:cubicBezTo>
                  <a:cubicBezTo>
                    <a:pt x="4870" y="20706"/>
                    <a:pt x="5173" y="20737"/>
                    <a:pt x="5479" y="20737"/>
                  </a:cubicBezTo>
                  <a:cubicBezTo>
                    <a:pt x="5651" y="20737"/>
                    <a:pt x="5823" y="20728"/>
                    <a:pt x="5995" y="20709"/>
                  </a:cubicBezTo>
                  <a:cubicBezTo>
                    <a:pt x="6937" y="20572"/>
                    <a:pt x="7793" y="20144"/>
                    <a:pt x="8513" y="19613"/>
                  </a:cubicBezTo>
                  <a:cubicBezTo>
                    <a:pt x="8872" y="19339"/>
                    <a:pt x="9198" y="19048"/>
                    <a:pt x="9506" y="18722"/>
                  </a:cubicBezTo>
                  <a:cubicBezTo>
                    <a:pt x="9545" y="18681"/>
                    <a:pt x="9585" y="18639"/>
                    <a:pt x="9624" y="18598"/>
                  </a:cubicBezTo>
                  <a:lnTo>
                    <a:pt x="9624" y="18598"/>
                  </a:lnTo>
                  <a:cubicBezTo>
                    <a:pt x="9644" y="18658"/>
                    <a:pt x="9667" y="18718"/>
                    <a:pt x="9694" y="18774"/>
                  </a:cubicBezTo>
                  <a:cubicBezTo>
                    <a:pt x="9866" y="19185"/>
                    <a:pt x="10105" y="19596"/>
                    <a:pt x="10397" y="19938"/>
                  </a:cubicBezTo>
                  <a:lnTo>
                    <a:pt x="10619" y="20195"/>
                  </a:lnTo>
                  <a:lnTo>
                    <a:pt x="10859" y="20435"/>
                  </a:lnTo>
                  <a:cubicBezTo>
                    <a:pt x="10945" y="20504"/>
                    <a:pt x="11013" y="20589"/>
                    <a:pt x="11099" y="20658"/>
                  </a:cubicBezTo>
                  <a:lnTo>
                    <a:pt x="11373" y="20863"/>
                  </a:lnTo>
                  <a:lnTo>
                    <a:pt x="11647" y="21069"/>
                  </a:lnTo>
                  <a:lnTo>
                    <a:pt x="11921" y="21223"/>
                  </a:lnTo>
                  <a:cubicBezTo>
                    <a:pt x="12109" y="21343"/>
                    <a:pt x="12298" y="21463"/>
                    <a:pt x="12503" y="21531"/>
                  </a:cubicBezTo>
                  <a:cubicBezTo>
                    <a:pt x="12709" y="21617"/>
                    <a:pt x="12897" y="21720"/>
                    <a:pt x="13103" y="21788"/>
                  </a:cubicBezTo>
                  <a:lnTo>
                    <a:pt x="13719" y="21994"/>
                  </a:lnTo>
                  <a:cubicBezTo>
                    <a:pt x="13822" y="22028"/>
                    <a:pt x="13908" y="22062"/>
                    <a:pt x="14028" y="22079"/>
                  </a:cubicBezTo>
                  <a:lnTo>
                    <a:pt x="14336" y="22165"/>
                  </a:lnTo>
                  <a:lnTo>
                    <a:pt x="14970" y="22302"/>
                  </a:lnTo>
                  <a:cubicBezTo>
                    <a:pt x="15175" y="22336"/>
                    <a:pt x="15381" y="22353"/>
                    <a:pt x="15569" y="22370"/>
                  </a:cubicBezTo>
                  <a:lnTo>
                    <a:pt x="15877" y="22405"/>
                  </a:lnTo>
                  <a:lnTo>
                    <a:pt x="16014" y="22439"/>
                  </a:lnTo>
                  <a:lnTo>
                    <a:pt x="16203" y="22439"/>
                  </a:lnTo>
                  <a:cubicBezTo>
                    <a:pt x="16417" y="22456"/>
                    <a:pt x="16635" y="22465"/>
                    <a:pt x="16853" y="22465"/>
                  </a:cubicBezTo>
                  <a:cubicBezTo>
                    <a:pt x="17072" y="22465"/>
                    <a:pt x="17290" y="22456"/>
                    <a:pt x="17504" y="22439"/>
                  </a:cubicBezTo>
                  <a:lnTo>
                    <a:pt x="17830" y="22388"/>
                  </a:lnTo>
                  <a:cubicBezTo>
                    <a:pt x="17950" y="22370"/>
                    <a:pt x="18052" y="22353"/>
                    <a:pt x="18155" y="22319"/>
                  </a:cubicBezTo>
                  <a:cubicBezTo>
                    <a:pt x="18378" y="22285"/>
                    <a:pt x="18583" y="22216"/>
                    <a:pt x="18806" y="22148"/>
                  </a:cubicBezTo>
                  <a:cubicBezTo>
                    <a:pt x="19217" y="21994"/>
                    <a:pt x="19628" y="21822"/>
                    <a:pt x="20005" y="21565"/>
                  </a:cubicBezTo>
                  <a:cubicBezTo>
                    <a:pt x="20382" y="21326"/>
                    <a:pt x="20724" y="21035"/>
                    <a:pt x="21015" y="20709"/>
                  </a:cubicBezTo>
                  <a:cubicBezTo>
                    <a:pt x="21324" y="20401"/>
                    <a:pt x="21598" y="20041"/>
                    <a:pt x="21820" y="19681"/>
                  </a:cubicBezTo>
                  <a:cubicBezTo>
                    <a:pt x="22283" y="18945"/>
                    <a:pt x="22608" y="18157"/>
                    <a:pt x="22848" y="17352"/>
                  </a:cubicBezTo>
                  <a:cubicBezTo>
                    <a:pt x="22951" y="16941"/>
                    <a:pt x="23053" y="16530"/>
                    <a:pt x="23122" y="16119"/>
                  </a:cubicBezTo>
                  <a:cubicBezTo>
                    <a:pt x="23160" y="15890"/>
                    <a:pt x="23198" y="15667"/>
                    <a:pt x="23228" y="15437"/>
                  </a:cubicBezTo>
                  <a:lnTo>
                    <a:pt x="23228" y="15437"/>
                  </a:lnTo>
                  <a:cubicBezTo>
                    <a:pt x="23448" y="15508"/>
                    <a:pt x="23668" y="15574"/>
                    <a:pt x="23893" y="15639"/>
                  </a:cubicBezTo>
                  <a:cubicBezTo>
                    <a:pt x="24304" y="15742"/>
                    <a:pt x="24732" y="15828"/>
                    <a:pt x="25143" y="15896"/>
                  </a:cubicBezTo>
                  <a:cubicBezTo>
                    <a:pt x="25665" y="15969"/>
                    <a:pt x="26187" y="16023"/>
                    <a:pt x="26713" y="16023"/>
                  </a:cubicBezTo>
                  <a:cubicBezTo>
                    <a:pt x="27050" y="16023"/>
                    <a:pt x="27388" y="16001"/>
                    <a:pt x="27729" y="15948"/>
                  </a:cubicBezTo>
                  <a:cubicBezTo>
                    <a:pt x="28157" y="15896"/>
                    <a:pt x="28586" y="15794"/>
                    <a:pt x="28997" y="15622"/>
                  </a:cubicBezTo>
                  <a:cubicBezTo>
                    <a:pt x="29408" y="15434"/>
                    <a:pt x="29784" y="15194"/>
                    <a:pt x="30110" y="14869"/>
                  </a:cubicBezTo>
                  <a:cubicBezTo>
                    <a:pt x="30435" y="14560"/>
                    <a:pt x="30692" y="14184"/>
                    <a:pt x="30863" y="13790"/>
                  </a:cubicBezTo>
                  <a:cubicBezTo>
                    <a:pt x="30966" y="13584"/>
                    <a:pt x="31018" y="13379"/>
                    <a:pt x="31086" y="13173"/>
                  </a:cubicBezTo>
                  <a:lnTo>
                    <a:pt x="31155" y="12848"/>
                  </a:lnTo>
                  <a:cubicBezTo>
                    <a:pt x="31189" y="12745"/>
                    <a:pt x="31206" y="12625"/>
                    <a:pt x="31206" y="12522"/>
                  </a:cubicBezTo>
                  <a:lnTo>
                    <a:pt x="31257" y="12214"/>
                  </a:lnTo>
                  <a:lnTo>
                    <a:pt x="31257" y="12146"/>
                  </a:lnTo>
                  <a:cubicBezTo>
                    <a:pt x="31257" y="12094"/>
                    <a:pt x="31257" y="12094"/>
                    <a:pt x="31257" y="12060"/>
                  </a:cubicBezTo>
                  <a:lnTo>
                    <a:pt x="31274" y="11906"/>
                  </a:lnTo>
                  <a:lnTo>
                    <a:pt x="31292" y="11580"/>
                  </a:lnTo>
                  <a:lnTo>
                    <a:pt x="31274" y="11255"/>
                  </a:lnTo>
                  <a:cubicBezTo>
                    <a:pt x="31274" y="10844"/>
                    <a:pt x="31223" y="10416"/>
                    <a:pt x="31120" y="9988"/>
                  </a:cubicBezTo>
                  <a:cubicBezTo>
                    <a:pt x="31018" y="9576"/>
                    <a:pt x="30846" y="9183"/>
                    <a:pt x="30641" y="8806"/>
                  </a:cubicBezTo>
                  <a:cubicBezTo>
                    <a:pt x="30418" y="8429"/>
                    <a:pt x="30161" y="8086"/>
                    <a:pt x="29853" y="7795"/>
                  </a:cubicBezTo>
                  <a:cubicBezTo>
                    <a:pt x="29219" y="7213"/>
                    <a:pt x="28466" y="6785"/>
                    <a:pt x="27678" y="6511"/>
                  </a:cubicBezTo>
                  <a:cubicBezTo>
                    <a:pt x="27267" y="6374"/>
                    <a:pt x="26856" y="6271"/>
                    <a:pt x="26445" y="6185"/>
                  </a:cubicBezTo>
                  <a:cubicBezTo>
                    <a:pt x="26110" y="6116"/>
                    <a:pt x="25775" y="6057"/>
                    <a:pt x="25422" y="6038"/>
                  </a:cubicBezTo>
                  <a:lnTo>
                    <a:pt x="25422" y="6038"/>
                  </a:lnTo>
                  <a:cubicBezTo>
                    <a:pt x="25458" y="5779"/>
                    <a:pt x="25468" y="5528"/>
                    <a:pt x="25468" y="5278"/>
                  </a:cubicBezTo>
                  <a:cubicBezTo>
                    <a:pt x="25451" y="4935"/>
                    <a:pt x="25400" y="4610"/>
                    <a:pt x="25331" y="4284"/>
                  </a:cubicBezTo>
                  <a:cubicBezTo>
                    <a:pt x="25297" y="4130"/>
                    <a:pt x="25246" y="3959"/>
                    <a:pt x="25194" y="3805"/>
                  </a:cubicBezTo>
                  <a:cubicBezTo>
                    <a:pt x="25126" y="3651"/>
                    <a:pt x="25074" y="3496"/>
                    <a:pt x="25006" y="3342"/>
                  </a:cubicBezTo>
                  <a:lnTo>
                    <a:pt x="24766" y="2897"/>
                  </a:lnTo>
                  <a:cubicBezTo>
                    <a:pt x="24681" y="2760"/>
                    <a:pt x="24578" y="2623"/>
                    <a:pt x="24475" y="2486"/>
                  </a:cubicBezTo>
                  <a:cubicBezTo>
                    <a:pt x="24389" y="2332"/>
                    <a:pt x="24270" y="2229"/>
                    <a:pt x="24167" y="2092"/>
                  </a:cubicBezTo>
                  <a:cubicBezTo>
                    <a:pt x="24098" y="2023"/>
                    <a:pt x="24047" y="1955"/>
                    <a:pt x="23995" y="1904"/>
                  </a:cubicBezTo>
                  <a:lnTo>
                    <a:pt x="23807" y="1732"/>
                  </a:lnTo>
                  <a:cubicBezTo>
                    <a:pt x="23687" y="1630"/>
                    <a:pt x="23567" y="1492"/>
                    <a:pt x="23430" y="1407"/>
                  </a:cubicBezTo>
                  <a:lnTo>
                    <a:pt x="23019" y="1099"/>
                  </a:lnTo>
                  <a:cubicBezTo>
                    <a:pt x="22882" y="979"/>
                    <a:pt x="22745" y="927"/>
                    <a:pt x="22608" y="842"/>
                  </a:cubicBezTo>
                  <a:lnTo>
                    <a:pt x="22403" y="722"/>
                  </a:lnTo>
                  <a:lnTo>
                    <a:pt x="22317" y="653"/>
                  </a:lnTo>
                  <a:lnTo>
                    <a:pt x="22266" y="619"/>
                  </a:lnTo>
                  <a:lnTo>
                    <a:pt x="22249" y="619"/>
                  </a:lnTo>
                  <a:lnTo>
                    <a:pt x="22214" y="602"/>
                  </a:lnTo>
                  <a:lnTo>
                    <a:pt x="22180" y="585"/>
                  </a:lnTo>
                  <a:cubicBezTo>
                    <a:pt x="21889" y="431"/>
                    <a:pt x="21563" y="294"/>
                    <a:pt x="21238" y="208"/>
                  </a:cubicBezTo>
                  <a:cubicBezTo>
                    <a:pt x="20913" y="105"/>
                    <a:pt x="20570" y="54"/>
                    <a:pt x="20228" y="20"/>
                  </a:cubicBezTo>
                  <a:cubicBezTo>
                    <a:pt x="20097" y="6"/>
                    <a:pt x="19963" y="1"/>
                    <a:pt x="19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33" name="Google Shape;4033;p55"/>
            <p:cNvGrpSpPr/>
            <p:nvPr/>
          </p:nvGrpSpPr>
          <p:grpSpPr>
            <a:xfrm>
              <a:off x="7823410" y="3198408"/>
              <a:ext cx="850746" cy="624284"/>
              <a:chOff x="7823410" y="3198408"/>
              <a:chExt cx="850746" cy="624284"/>
            </a:xfrm>
          </p:grpSpPr>
          <p:sp>
            <p:nvSpPr>
              <p:cNvPr id="4034" name="Google Shape;4034;p55"/>
              <p:cNvSpPr/>
              <p:nvPr/>
            </p:nvSpPr>
            <p:spPr>
              <a:xfrm>
                <a:off x="7823410" y="3212947"/>
                <a:ext cx="850746" cy="592611"/>
              </a:xfrm>
              <a:custGeom>
                <a:avLst/>
                <a:gdLst/>
                <a:ahLst/>
                <a:cxnLst/>
                <a:rect l="l" t="t" r="r" b="b"/>
                <a:pathLst>
                  <a:path w="27559" h="19197" extrusionOk="0">
                    <a:moveTo>
                      <a:pt x="15130" y="1"/>
                    </a:moveTo>
                    <a:cubicBezTo>
                      <a:pt x="11720" y="1"/>
                      <a:pt x="9832" y="3764"/>
                      <a:pt x="9832" y="3764"/>
                    </a:cubicBezTo>
                    <a:cubicBezTo>
                      <a:pt x="9832" y="3764"/>
                      <a:pt x="9543" y="2148"/>
                      <a:pt x="7323" y="2148"/>
                    </a:cubicBezTo>
                    <a:cubicBezTo>
                      <a:pt x="7124" y="2148"/>
                      <a:pt x="6911" y="2161"/>
                      <a:pt x="6681" y="2189"/>
                    </a:cubicBezTo>
                    <a:cubicBezTo>
                      <a:pt x="3872" y="2548"/>
                      <a:pt x="4745" y="5700"/>
                      <a:pt x="4745" y="5700"/>
                    </a:cubicBezTo>
                    <a:cubicBezTo>
                      <a:pt x="4745" y="5700"/>
                      <a:pt x="1" y="6402"/>
                      <a:pt x="361" y="10255"/>
                    </a:cubicBezTo>
                    <a:cubicBezTo>
                      <a:pt x="629" y="13293"/>
                      <a:pt x="4041" y="13620"/>
                      <a:pt x="5498" y="13620"/>
                    </a:cubicBezTo>
                    <a:cubicBezTo>
                      <a:pt x="5897" y="13620"/>
                      <a:pt x="6149" y="13595"/>
                      <a:pt x="6150" y="13595"/>
                    </a:cubicBezTo>
                    <a:lnTo>
                      <a:pt x="6150" y="13595"/>
                    </a:lnTo>
                    <a:cubicBezTo>
                      <a:pt x="6150" y="13595"/>
                      <a:pt x="5447" y="16935"/>
                      <a:pt x="9832" y="18682"/>
                    </a:cubicBezTo>
                    <a:cubicBezTo>
                      <a:pt x="10748" y="19051"/>
                      <a:pt x="11588" y="19196"/>
                      <a:pt x="12343" y="19196"/>
                    </a:cubicBezTo>
                    <a:cubicBezTo>
                      <a:pt x="15203" y="19196"/>
                      <a:pt x="16854" y="17106"/>
                      <a:pt x="16854" y="17106"/>
                    </a:cubicBezTo>
                    <a:cubicBezTo>
                      <a:pt x="16854" y="17106"/>
                      <a:pt x="18713" y="18751"/>
                      <a:pt x="21392" y="18751"/>
                    </a:cubicBezTo>
                    <a:cubicBezTo>
                      <a:pt x="22106" y="18751"/>
                      <a:pt x="22877" y="18635"/>
                      <a:pt x="23688" y="18339"/>
                    </a:cubicBezTo>
                    <a:cubicBezTo>
                      <a:pt x="27558" y="16935"/>
                      <a:pt x="24750" y="11489"/>
                      <a:pt x="24750" y="11489"/>
                    </a:cubicBezTo>
                    <a:cubicBezTo>
                      <a:pt x="24750" y="11489"/>
                      <a:pt x="27199" y="10084"/>
                      <a:pt x="26154" y="7447"/>
                    </a:cubicBezTo>
                    <a:cubicBezTo>
                      <a:pt x="25563" y="5989"/>
                      <a:pt x="24161" y="5665"/>
                      <a:pt x="23034" y="5665"/>
                    </a:cubicBezTo>
                    <a:cubicBezTo>
                      <a:pt x="22135" y="5665"/>
                      <a:pt x="21410" y="5871"/>
                      <a:pt x="21410" y="5871"/>
                    </a:cubicBezTo>
                    <a:cubicBezTo>
                      <a:pt x="21410" y="5871"/>
                      <a:pt x="21067" y="1658"/>
                      <a:pt x="16683" y="253"/>
                    </a:cubicBezTo>
                    <a:cubicBezTo>
                      <a:pt x="16135" y="78"/>
                      <a:pt x="15617" y="1"/>
                      <a:pt x="151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5" name="Google Shape;4035;p55"/>
              <p:cNvSpPr/>
              <p:nvPr/>
            </p:nvSpPr>
            <p:spPr>
              <a:xfrm>
                <a:off x="7823410" y="3198408"/>
                <a:ext cx="820617" cy="624284"/>
              </a:xfrm>
              <a:custGeom>
                <a:avLst/>
                <a:gdLst/>
                <a:ahLst/>
                <a:cxnLst/>
                <a:rect l="l" t="t" r="r" b="b"/>
                <a:pathLst>
                  <a:path w="26583" h="20223" extrusionOk="0">
                    <a:moveTo>
                      <a:pt x="10037" y="18622"/>
                    </a:moveTo>
                    <a:cubicBezTo>
                      <a:pt x="10050" y="18626"/>
                      <a:pt x="10058" y="18628"/>
                      <a:pt x="10062" y="18630"/>
                    </a:cubicBezTo>
                    <a:lnTo>
                      <a:pt x="10062" y="18630"/>
                    </a:lnTo>
                    <a:lnTo>
                      <a:pt x="10055" y="18622"/>
                    </a:lnTo>
                    <a:close/>
                    <a:moveTo>
                      <a:pt x="10062" y="18630"/>
                    </a:moveTo>
                    <a:lnTo>
                      <a:pt x="10072" y="18639"/>
                    </a:lnTo>
                    <a:lnTo>
                      <a:pt x="10072" y="18639"/>
                    </a:lnTo>
                    <a:cubicBezTo>
                      <a:pt x="10063" y="18631"/>
                      <a:pt x="10067" y="18631"/>
                      <a:pt x="10067" y="18631"/>
                    </a:cubicBezTo>
                    <a:cubicBezTo>
                      <a:pt x="10067" y="18631"/>
                      <a:pt x="10066" y="18631"/>
                      <a:pt x="10062" y="18630"/>
                    </a:cubicBezTo>
                    <a:close/>
                    <a:moveTo>
                      <a:pt x="15126" y="958"/>
                    </a:moveTo>
                    <a:cubicBezTo>
                      <a:pt x="15200" y="958"/>
                      <a:pt x="15274" y="960"/>
                      <a:pt x="15347" y="964"/>
                    </a:cubicBezTo>
                    <a:cubicBezTo>
                      <a:pt x="15501" y="964"/>
                      <a:pt x="15655" y="998"/>
                      <a:pt x="15809" y="1015"/>
                    </a:cubicBezTo>
                    <a:cubicBezTo>
                      <a:pt x="15946" y="1050"/>
                      <a:pt x="16100" y="1067"/>
                      <a:pt x="16255" y="1118"/>
                    </a:cubicBezTo>
                    <a:lnTo>
                      <a:pt x="16477" y="1170"/>
                    </a:lnTo>
                    <a:lnTo>
                      <a:pt x="16511" y="1187"/>
                    </a:lnTo>
                    <a:lnTo>
                      <a:pt x="16563" y="1204"/>
                    </a:lnTo>
                    <a:lnTo>
                      <a:pt x="16683" y="1238"/>
                    </a:lnTo>
                    <a:lnTo>
                      <a:pt x="17162" y="1426"/>
                    </a:lnTo>
                    <a:lnTo>
                      <a:pt x="17282" y="1461"/>
                    </a:lnTo>
                    <a:lnTo>
                      <a:pt x="17385" y="1512"/>
                    </a:lnTo>
                    <a:lnTo>
                      <a:pt x="17573" y="1615"/>
                    </a:lnTo>
                    <a:cubicBezTo>
                      <a:pt x="17710" y="1700"/>
                      <a:pt x="17847" y="1735"/>
                      <a:pt x="17984" y="1837"/>
                    </a:cubicBezTo>
                    <a:lnTo>
                      <a:pt x="18378" y="2077"/>
                    </a:lnTo>
                    <a:cubicBezTo>
                      <a:pt x="18515" y="2163"/>
                      <a:pt x="18635" y="2266"/>
                      <a:pt x="18755" y="2368"/>
                    </a:cubicBezTo>
                    <a:lnTo>
                      <a:pt x="18943" y="2505"/>
                    </a:lnTo>
                    <a:cubicBezTo>
                      <a:pt x="19012" y="2557"/>
                      <a:pt x="19063" y="2625"/>
                      <a:pt x="19115" y="2677"/>
                    </a:cubicBezTo>
                    <a:cubicBezTo>
                      <a:pt x="19218" y="2779"/>
                      <a:pt x="19355" y="2882"/>
                      <a:pt x="19457" y="3002"/>
                    </a:cubicBezTo>
                    <a:lnTo>
                      <a:pt x="19766" y="3362"/>
                    </a:lnTo>
                    <a:lnTo>
                      <a:pt x="20040" y="3739"/>
                    </a:lnTo>
                    <a:cubicBezTo>
                      <a:pt x="20211" y="3995"/>
                      <a:pt x="20382" y="4270"/>
                      <a:pt x="20519" y="4561"/>
                    </a:cubicBezTo>
                    <a:cubicBezTo>
                      <a:pt x="20673" y="4852"/>
                      <a:pt x="20793" y="5143"/>
                      <a:pt x="20896" y="5451"/>
                    </a:cubicBezTo>
                    <a:cubicBezTo>
                      <a:pt x="20982" y="5760"/>
                      <a:pt x="21067" y="6085"/>
                      <a:pt x="21119" y="6376"/>
                    </a:cubicBezTo>
                    <a:lnTo>
                      <a:pt x="21170" y="6736"/>
                    </a:lnTo>
                    <a:lnTo>
                      <a:pt x="21495" y="6633"/>
                    </a:lnTo>
                    <a:cubicBezTo>
                      <a:pt x="21667" y="6582"/>
                      <a:pt x="21872" y="6530"/>
                      <a:pt x="22078" y="6496"/>
                    </a:cubicBezTo>
                    <a:cubicBezTo>
                      <a:pt x="22283" y="6462"/>
                      <a:pt x="22472" y="6428"/>
                      <a:pt x="22677" y="6410"/>
                    </a:cubicBezTo>
                    <a:cubicBezTo>
                      <a:pt x="22862" y="6395"/>
                      <a:pt x="23047" y="6387"/>
                      <a:pt x="23230" y="6387"/>
                    </a:cubicBezTo>
                    <a:cubicBezTo>
                      <a:pt x="23454" y="6387"/>
                      <a:pt x="23676" y="6399"/>
                      <a:pt x="23893" y="6428"/>
                    </a:cubicBezTo>
                    <a:cubicBezTo>
                      <a:pt x="24082" y="6462"/>
                      <a:pt x="24287" y="6496"/>
                      <a:pt x="24476" y="6565"/>
                    </a:cubicBezTo>
                    <a:cubicBezTo>
                      <a:pt x="24664" y="6633"/>
                      <a:pt x="24835" y="6719"/>
                      <a:pt x="25006" y="6821"/>
                    </a:cubicBezTo>
                    <a:cubicBezTo>
                      <a:pt x="25178" y="6924"/>
                      <a:pt x="25332" y="7044"/>
                      <a:pt x="25469" y="7181"/>
                    </a:cubicBezTo>
                    <a:cubicBezTo>
                      <a:pt x="25606" y="7318"/>
                      <a:pt x="25726" y="7472"/>
                      <a:pt x="25829" y="7644"/>
                    </a:cubicBezTo>
                    <a:cubicBezTo>
                      <a:pt x="25880" y="7729"/>
                      <a:pt x="25914" y="7832"/>
                      <a:pt x="25966" y="7918"/>
                    </a:cubicBezTo>
                    <a:lnTo>
                      <a:pt x="25983" y="7986"/>
                    </a:lnTo>
                    <a:lnTo>
                      <a:pt x="26017" y="8055"/>
                    </a:lnTo>
                    <a:lnTo>
                      <a:pt x="26068" y="8192"/>
                    </a:lnTo>
                    <a:cubicBezTo>
                      <a:pt x="26085" y="8294"/>
                      <a:pt x="26137" y="8397"/>
                      <a:pt x="26154" y="8500"/>
                    </a:cubicBezTo>
                    <a:lnTo>
                      <a:pt x="26205" y="8791"/>
                    </a:lnTo>
                    <a:cubicBezTo>
                      <a:pt x="26240" y="8877"/>
                      <a:pt x="26240" y="8979"/>
                      <a:pt x="26240" y="9082"/>
                    </a:cubicBezTo>
                    <a:cubicBezTo>
                      <a:pt x="26240" y="9185"/>
                      <a:pt x="26257" y="9288"/>
                      <a:pt x="26240" y="9373"/>
                    </a:cubicBezTo>
                    <a:cubicBezTo>
                      <a:pt x="26222" y="9476"/>
                      <a:pt x="26222" y="9579"/>
                      <a:pt x="26205" y="9682"/>
                    </a:cubicBezTo>
                    <a:lnTo>
                      <a:pt x="26137" y="9973"/>
                    </a:lnTo>
                    <a:lnTo>
                      <a:pt x="26034" y="10247"/>
                    </a:lnTo>
                    <a:cubicBezTo>
                      <a:pt x="26000" y="10350"/>
                      <a:pt x="25948" y="10435"/>
                      <a:pt x="25897" y="10521"/>
                    </a:cubicBezTo>
                    <a:cubicBezTo>
                      <a:pt x="25794" y="10692"/>
                      <a:pt x="25692" y="10863"/>
                      <a:pt x="25555" y="11018"/>
                    </a:cubicBezTo>
                    <a:cubicBezTo>
                      <a:pt x="25435" y="11172"/>
                      <a:pt x="25298" y="11309"/>
                      <a:pt x="25143" y="11446"/>
                    </a:cubicBezTo>
                    <a:cubicBezTo>
                      <a:pt x="24989" y="11583"/>
                      <a:pt x="24818" y="11703"/>
                      <a:pt x="24647" y="11805"/>
                    </a:cubicBezTo>
                    <a:lnTo>
                      <a:pt x="24510" y="11891"/>
                    </a:lnTo>
                    <a:lnTo>
                      <a:pt x="24578" y="12045"/>
                    </a:lnTo>
                    <a:cubicBezTo>
                      <a:pt x="24715" y="12319"/>
                      <a:pt x="24835" y="12610"/>
                      <a:pt x="24938" y="12902"/>
                    </a:cubicBezTo>
                    <a:cubicBezTo>
                      <a:pt x="25041" y="13193"/>
                      <a:pt x="25126" y="13484"/>
                      <a:pt x="25212" y="13792"/>
                    </a:cubicBezTo>
                    <a:cubicBezTo>
                      <a:pt x="25366" y="14392"/>
                      <a:pt x="25469" y="14991"/>
                      <a:pt x="25452" y="15591"/>
                    </a:cubicBezTo>
                    <a:cubicBezTo>
                      <a:pt x="25452" y="15899"/>
                      <a:pt x="25435" y="16190"/>
                      <a:pt x="25366" y="16481"/>
                    </a:cubicBezTo>
                    <a:cubicBezTo>
                      <a:pt x="25298" y="16755"/>
                      <a:pt x="25212" y="17029"/>
                      <a:pt x="25075" y="17269"/>
                    </a:cubicBezTo>
                    <a:cubicBezTo>
                      <a:pt x="24938" y="17526"/>
                      <a:pt x="24750" y="17731"/>
                      <a:pt x="24544" y="17903"/>
                    </a:cubicBezTo>
                    <a:cubicBezTo>
                      <a:pt x="24339" y="18091"/>
                      <a:pt x="24082" y="18228"/>
                      <a:pt x="23825" y="18331"/>
                    </a:cubicBezTo>
                    <a:lnTo>
                      <a:pt x="23619" y="18417"/>
                    </a:lnTo>
                    <a:lnTo>
                      <a:pt x="23568" y="18434"/>
                    </a:lnTo>
                    <a:lnTo>
                      <a:pt x="23534" y="18451"/>
                    </a:lnTo>
                    <a:lnTo>
                      <a:pt x="23431" y="18468"/>
                    </a:lnTo>
                    <a:lnTo>
                      <a:pt x="22968" y="18605"/>
                    </a:lnTo>
                    <a:cubicBezTo>
                      <a:pt x="22934" y="18605"/>
                      <a:pt x="22883" y="18622"/>
                      <a:pt x="22848" y="18639"/>
                    </a:cubicBezTo>
                    <a:lnTo>
                      <a:pt x="22746" y="18656"/>
                    </a:lnTo>
                    <a:lnTo>
                      <a:pt x="22540" y="18691"/>
                    </a:lnTo>
                    <a:cubicBezTo>
                      <a:pt x="22386" y="18708"/>
                      <a:pt x="22266" y="18742"/>
                      <a:pt x="22112" y="18742"/>
                    </a:cubicBezTo>
                    <a:lnTo>
                      <a:pt x="21667" y="18776"/>
                    </a:lnTo>
                    <a:cubicBezTo>
                      <a:pt x="21513" y="18776"/>
                      <a:pt x="21376" y="18759"/>
                      <a:pt x="21221" y="18759"/>
                    </a:cubicBezTo>
                    <a:cubicBezTo>
                      <a:pt x="21153" y="18759"/>
                      <a:pt x="21084" y="18759"/>
                      <a:pt x="20999" y="18742"/>
                    </a:cubicBezTo>
                    <a:lnTo>
                      <a:pt x="20776" y="18725"/>
                    </a:lnTo>
                    <a:cubicBezTo>
                      <a:pt x="20639" y="18708"/>
                      <a:pt x="20485" y="18691"/>
                      <a:pt x="20348" y="18656"/>
                    </a:cubicBezTo>
                    <a:cubicBezTo>
                      <a:pt x="20211" y="18622"/>
                      <a:pt x="20057" y="18605"/>
                      <a:pt x="19920" y="18571"/>
                    </a:cubicBezTo>
                    <a:lnTo>
                      <a:pt x="19492" y="18434"/>
                    </a:lnTo>
                    <a:cubicBezTo>
                      <a:pt x="19355" y="18399"/>
                      <a:pt x="19218" y="18331"/>
                      <a:pt x="19081" y="18297"/>
                    </a:cubicBezTo>
                    <a:cubicBezTo>
                      <a:pt x="18926" y="18245"/>
                      <a:pt x="18806" y="18177"/>
                      <a:pt x="18669" y="18108"/>
                    </a:cubicBezTo>
                    <a:cubicBezTo>
                      <a:pt x="18395" y="17988"/>
                      <a:pt x="18139" y="17851"/>
                      <a:pt x="17882" y="17697"/>
                    </a:cubicBezTo>
                    <a:cubicBezTo>
                      <a:pt x="17762" y="17612"/>
                      <a:pt x="17642" y="17526"/>
                      <a:pt x="17522" y="17440"/>
                    </a:cubicBezTo>
                    <a:cubicBezTo>
                      <a:pt x="17402" y="17372"/>
                      <a:pt x="17282" y="17269"/>
                      <a:pt x="17197" y="17200"/>
                    </a:cubicBezTo>
                    <a:lnTo>
                      <a:pt x="16803" y="16858"/>
                    </a:lnTo>
                    <a:lnTo>
                      <a:pt x="16443" y="17252"/>
                    </a:lnTo>
                    <a:cubicBezTo>
                      <a:pt x="16374" y="17337"/>
                      <a:pt x="16272" y="17440"/>
                      <a:pt x="16186" y="17543"/>
                    </a:cubicBezTo>
                    <a:cubicBezTo>
                      <a:pt x="16083" y="17629"/>
                      <a:pt x="15981" y="17731"/>
                      <a:pt x="15878" y="17817"/>
                    </a:cubicBezTo>
                    <a:cubicBezTo>
                      <a:pt x="15655" y="17988"/>
                      <a:pt x="15432" y="18142"/>
                      <a:pt x="15193" y="18297"/>
                    </a:cubicBezTo>
                    <a:cubicBezTo>
                      <a:pt x="14953" y="18434"/>
                      <a:pt x="14713" y="18571"/>
                      <a:pt x="14456" y="18673"/>
                    </a:cubicBezTo>
                    <a:cubicBezTo>
                      <a:pt x="14336" y="18725"/>
                      <a:pt x="14199" y="18776"/>
                      <a:pt x="14079" y="18810"/>
                    </a:cubicBezTo>
                    <a:cubicBezTo>
                      <a:pt x="13942" y="18862"/>
                      <a:pt x="13822" y="18913"/>
                      <a:pt x="13685" y="18930"/>
                    </a:cubicBezTo>
                    <a:cubicBezTo>
                      <a:pt x="13548" y="18965"/>
                      <a:pt x="13411" y="18999"/>
                      <a:pt x="13274" y="19016"/>
                    </a:cubicBezTo>
                    <a:lnTo>
                      <a:pt x="12881" y="19067"/>
                    </a:lnTo>
                    <a:cubicBezTo>
                      <a:pt x="12812" y="19084"/>
                      <a:pt x="12743" y="19089"/>
                      <a:pt x="12675" y="19089"/>
                    </a:cubicBezTo>
                    <a:cubicBezTo>
                      <a:pt x="12606" y="19089"/>
                      <a:pt x="12538" y="19084"/>
                      <a:pt x="12469" y="19084"/>
                    </a:cubicBezTo>
                    <a:cubicBezTo>
                      <a:pt x="12378" y="19084"/>
                      <a:pt x="12287" y="19092"/>
                      <a:pt x="12195" y="19092"/>
                    </a:cubicBezTo>
                    <a:cubicBezTo>
                      <a:pt x="12150" y="19092"/>
                      <a:pt x="12104" y="19090"/>
                      <a:pt x="12058" y="19084"/>
                    </a:cubicBezTo>
                    <a:cubicBezTo>
                      <a:pt x="11784" y="19050"/>
                      <a:pt x="11510" y="19050"/>
                      <a:pt x="11236" y="18982"/>
                    </a:cubicBezTo>
                    <a:lnTo>
                      <a:pt x="10842" y="18879"/>
                    </a:lnTo>
                    <a:cubicBezTo>
                      <a:pt x="10705" y="18845"/>
                      <a:pt x="10568" y="18793"/>
                      <a:pt x="10431" y="18759"/>
                    </a:cubicBezTo>
                    <a:lnTo>
                      <a:pt x="10243" y="18691"/>
                    </a:lnTo>
                    <a:lnTo>
                      <a:pt x="10140" y="18656"/>
                    </a:lnTo>
                    <a:lnTo>
                      <a:pt x="10089" y="18639"/>
                    </a:lnTo>
                    <a:lnTo>
                      <a:pt x="10072" y="18639"/>
                    </a:lnTo>
                    <a:lnTo>
                      <a:pt x="9661" y="18451"/>
                    </a:lnTo>
                    <a:cubicBezTo>
                      <a:pt x="9524" y="18382"/>
                      <a:pt x="9369" y="18331"/>
                      <a:pt x="9250" y="18262"/>
                    </a:cubicBezTo>
                    <a:lnTo>
                      <a:pt x="8907" y="18057"/>
                    </a:lnTo>
                    <a:lnTo>
                      <a:pt x="8736" y="17954"/>
                    </a:lnTo>
                    <a:lnTo>
                      <a:pt x="8564" y="17834"/>
                    </a:lnTo>
                    <a:lnTo>
                      <a:pt x="8222" y="17594"/>
                    </a:lnTo>
                    <a:cubicBezTo>
                      <a:pt x="8034" y="17406"/>
                      <a:pt x="7811" y="17252"/>
                      <a:pt x="7640" y="17046"/>
                    </a:cubicBezTo>
                    <a:cubicBezTo>
                      <a:pt x="7554" y="16944"/>
                      <a:pt x="7451" y="16841"/>
                      <a:pt x="7383" y="16738"/>
                    </a:cubicBezTo>
                    <a:cubicBezTo>
                      <a:pt x="7314" y="16618"/>
                      <a:pt x="7211" y="16515"/>
                      <a:pt x="7160" y="16396"/>
                    </a:cubicBezTo>
                    <a:cubicBezTo>
                      <a:pt x="7023" y="16173"/>
                      <a:pt x="6920" y="15933"/>
                      <a:pt x="6835" y="15693"/>
                    </a:cubicBezTo>
                    <a:cubicBezTo>
                      <a:pt x="6783" y="15556"/>
                      <a:pt x="6749" y="15436"/>
                      <a:pt x="6715" y="15299"/>
                    </a:cubicBezTo>
                    <a:cubicBezTo>
                      <a:pt x="6715" y="15248"/>
                      <a:pt x="6698" y="15179"/>
                      <a:pt x="6681" y="15111"/>
                    </a:cubicBezTo>
                    <a:lnTo>
                      <a:pt x="6646" y="14923"/>
                    </a:lnTo>
                    <a:cubicBezTo>
                      <a:pt x="6646" y="14786"/>
                      <a:pt x="6629" y="14649"/>
                      <a:pt x="6629" y="14529"/>
                    </a:cubicBezTo>
                    <a:cubicBezTo>
                      <a:pt x="6629" y="14460"/>
                      <a:pt x="6629" y="14392"/>
                      <a:pt x="6629" y="14340"/>
                    </a:cubicBezTo>
                    <a:cubicBezTo>
                      <a:pt x="6629" y="14306"/>
                      <a:pt x="6646" y="14272"/>
                      <a:pt x="6646" y="14237"/>
                    </a:cubicBezTo>
                    <a:lnTo>
                      <a:pt x="6646" y="14169"/>
                    </a:lnTo>
                    <a:lnTo>
                      <a:pt x="6732" y="13501"/>
                    </a:lnTo>
                    <a:lnTo>
                      <a:pt x="6098" y="13552"/>
                    </a:lnTo>
                    <a:cubicBezTo>
                      <a:pt x="5841" y="13587"/>
                      <a:pt x="5533" y="13587"/>
                      <a:pt x="5259" y="13587"/>
                    </a:cubicBezTo>
                    <a:cubicBezTo>
                      <a:pt x="4968" y="13587"/>
                      <a:pt x="4677" y="13570"/>
                      <a:pt x="4403" y="13535"/>
                    </a:cubicBezTo>
                    <a:cubicBezTo>
                      <a:pt x="3837" y="13484"/>
                      <a:pt x="3272" y="13364"/>
                      <a:pt x="2758" y="13176"/>
                    </a:cubicBezTo>
                    <a:cubicBezTo>
                      <a:pt x="2245" y="12987"/>
                      <a:pt x="1765" y="12713"/>
                      <a:pt x="1422" y="12319"/>
                    </a:cubicBezTo>
                    <a:cubicBezTo>
                      <a:pt x="1234" y="12131"/>
                      <a:pt x="1080" y="11908"/>
                      <a:pt x="977" y="11668"/>
                    </a:cubicBezTo>
                    <a:cubicBezTo>
                      <a:pt x="909" y="11549"/>
                      <a:pt x="874" y="11429"/>
                      <a:pt x="823" y="11292"/>
                    </a:cubicBezTo>
                    <a:cubicBezTo>
                      <a:pt x="789" y="11172"/>
                      <a:pt x="755" y="11035"/>
                      <a:pt x="737" y="10898"/>
                    </a:cubicBezTo>
                    <a:lnTo>
                      <a:pt x="720" y="10795"/>
                    </a:lnTo>
                    <a:lnTo>
                      <a:pt x="703" y="10744"/>
                    </a:lnTo>
                    <a:lnTo>
                      <a:pt x="703" y="10726"/>
                    </a:lnTo>
                    <a:lnTo>
                      <a:pt x="703" y="10709"/>
                    </a:lnTo>
                    <a:lnTo>
                      <a:pt x="686" y="10487"/>
                    </a:lnTo>
                    <a:cubicBezTo>
                      <a:pt x="669" y="10333"/>
                      <a:pt x="669" y="10213"/>
                      <a:pt x="669" y="10076"/>
                    </a:cubicBezTo>
                    <a:cubicBezTo>
                      <a:pt x="686" y="9802"/>
                      <a:pt x="720" y="9528"/>
                      <a:pt x="806" y="9254"/>
                    </a:cubicBezTo>
                    <a:cubicBezTo>
                      <a:pt x="874" y="8997"/>
                      <a:pt x="994" y="8740"/>
                      <a:pt x="1131" y="8500"/>
                    </a:cubicBezTo>
                    <a:cubicBezTo>
                      <a:pt x="1285" y="8260"/>
                      <a:pt x="1457" y="8037"/>
                      <a:pt x="1662" y="7832"/>
                    </a:cubicBezTo>
                    <a:cubicBezTo>
                      <a:pt x="2056" y="7421"/>
                      <a:pt x="2553" y="7095"/>
                      <a:pt x="3084" y="6839"/>
                    </a:cubicBezTo>
                    <a:cubicBezTo>
                      <a:pt x="3341" y="6702"/>
                      <a:pt x="3615" y="6582"/>
                      <a:pt x="3889" y="6479"/>
                    </a:cubicBezTo>
                    <a:cubicBezTo>
                      <a:pt x="4180" y="6376"/>
                      <a:pt x="4471" y="6291"/>
                      <a:pt x="4745" y="6222"/>
                    </a:cubicBezTo>
                    <a:lnTo>
                      <a:pt x="4797" y="6205"/>
                    </a:lnTo>
                    <a:lnTo>
                      <a:pt x="4797" y="6154"/>
                    </a:lnTo>
                    <a:cubicBezTo>
                      <a:pt x="4728" y="5811"/>
                      <a:pt x="4711" y="5468"/>
                      <a:pt x="4728" y="5109"/>
                    </a:cubicBezTo>
                    <a:cubicBezTo>
                      <a:pt x="4745" y="4766"/>
                      <a:pt x="4814" y="4424"/>
                      <a:pt x="4934" y="4133"/>
                    </a:cubicBezTo>
                    <a:cubicBezTo>
                      <a:pt x="5071" y="3824"/>
                      <a:pt x="5242" y="3550"/>
                      <a:pt x="5499" y="3362"/>
                    </a:cubicBezTo>
                    <a:cubicBezTo>
                      <a:pt x="5619" y="3259"/>
                      <a:pt x="5756" y="3191"/>
                      <a:pt x="5910" y="3122"/>
                    </a:cubicBezTo>
                    <a:cubicBezTo>
                      <a:pt x="6047" y="3071"/>
                      <a:pt x="6201" y="3019"/>
                      <a:pt x="6372" y="2985"/>
                    </a:cubicBezTo>
                    <a:cubicBezTo>
                      <a:pt x="6441" y="2968"/>
                      <a:pt x="6526" y="2951"/>
                      <a:pt x="6612" y="2951"/>
                    </a:cubicBezTo>
                    <a:cubicBezTo>
                      <a:pt x="6646" y="2951"/>
                      <a:pt x="6698" y="2934"/>
                      <a:pt x="6715" y="2934"/>
                    </a:cubicBezTo>
                    <a:lnTo>
                      <a:pt x="6852" y="2934"/>
                    </a:lnTo>
                    <a:cubicBezTo>
                      <a:pt x="6973" y="2922"/>
                      <a:pt x="7103" y="2909"/>
                      <a:pt x="7223" y="2909"/>
                    </a:cubicBezTo>
                    <a:cubicBezTo>
                      <a:pt x="7272" y="2909"/>
                      <a:pt x="7320" y="2911"/>
                      <a:pt x="7366" y="2916"/>
                    </a:cubicBezTo>
                    <a:lnTo>
                      <a:pt x="7605" y="2934"/>
                    </a:lnTo>
                    <a:lnTo>
                      <a:pt x="7845" y="2968"/>
                    </a:lnTo>
                    <a:cubicBezTo>
                      <a:pt x="7931" y="2985"/>
                      <a:pt x="7999" y="3002"/>
                      <a:pt x="8085" y="3036"/>
                    </a:cubicBezTo>
                    <a:cubicBezTo>
                      <a:pt x="8153" y="3054"/>
                      <a:pt x="8239" y="3071"/>
                      <a:pt x="8308" y="3105"/>
                    </a:cubicBezTo>
                    <a:lnTo>
                      <a:pt x="8513" y="3191"/>
                    </a:lnTo>
                    <a:lnTo>
                      <a:pt x="8719" y="3293"/>
                    </a:lnTo>
                    <a:lnTo>
                      <a:pt x="8890" y="3430"/>
                    </a:lnTo>
                    <a:cubicBezTo>
                      <a:pt x="8941" y="3482"/>
                      <a:pt x="9010" y="3533"/>
                      <a:pt x="9061" y="3584"/>
                    </a:cubicBezTo>
                    <a:cubicBezTo>
                      <a:pt x="9147" y="3687"/>
                      <a:pt x="9250" y="3807"/>
                      <a:pt x="9301" y="3927"/>
                    </a:cubicBezTo>
                    <a:cubicBezTo>
                      <a:pt x="9352" y="3995"/>
                      <a:pt x="9369" y="4064"/>
                      <a:pt x="9404" y="4133"/>
                    </a:cubicBezTo>
                    <a:cubicBezTo>
                      <a:pt x="9421" y="4184"/>
                      <a:pt x="9438" y="4270"/>
                      <a:pt x="9455" y="4304"/>
                    </a:cubicBezTo>
                    <a:lnTo>
                      <a:pt x="9626" y="5383"/>
                    </a:lnTo>
                    <a:lnTo>
                      <a:pt x="10174" y="4407"/>
                    </a:lnTo>
                    <a:cubicBezTo>
                      <a:pt x="10329" y="4150"/>
                      <a:pt x="10517" y="3876"/>
                      <a:pt x="10688" y="3619"/>
                    </a:cubicBezTo>
                    <a:cubicBezTo>
                      <a:pt x="10894" y="3362"/>
                      <a:pt x="11082" y="3105"/>
                      <a:pt x="11305" y="2865"/>
                    </a:cubicBezTo>
                    <a:cubicBezTo>
                      <a:pt x="11733" y="2403"/>
                      <a:pt x="12230" y="1992"/>
                      <a:pt x="12743" y="1666"/>
                    </a:cubicBezTo>
                    <a:cubicBezTo>
                      <a:pt x="13274" y="1324"/>
                      <a:pt x="13857" y="1101"/>
                      <a:pt x="14456" y="1015"/>
                    </a:cubicBezTo>
                    <a:cubicBezTo>
                      <a:pt x="14675" y="977"/>
                      <a:pt x="14903" y="958"/>
                      <a:pt x="15126" y="958"/>
                    </a:cubicBezTo>
                    <a:close/>
                    <a:moveTo>
                      <a:pt x="15215" y="0"/>
                    </a:moveTo>
                    <a:cubicBezTo>
                      <a:pt x="14906" y="0"/>
                      <a:pt x="14598" y="31"/>
                      <a:pt x="14302" y="73"/>
                    </a:cubicBezTo>
                    <a:cubicBezTo>
                      <a:pt x="13566" y="210"/>
                      <a:pt x="12881" y="502"/>
                      <a:pt x="12264" y="895"/>
                    </a:cubicBezTo>
                    <a:cubicBezTo>
                      <a:pt x="11647" y="1272"/>
                      <a:pt x="11134" y="1769"/>
                      <a:pt x="10671" y="2300"/>
                    </a:cubicBezTo>
                    <a:cubicBezTo>
                      <a:pt x="10431" y="2574"/>
                      <a:pt x="10226" y="2848"/>
                      <a:pt x="10037" y="3139"/>
                    </a:cubicBezTo>
                    <a:cubicBezTo>
                      <a:pt x="9975" y="3233"/>
                      <a:pt x="9914" y="3323"/>
                      <a:pt x="9856" y="3413"/>
                    </a:cubicBezTo>
                    <a:lnTo>
                      <a:pt x="9856" y="3413"/>
                    </a:lnTo>
                    <a:cubicBezTo>
                      <a:pt x="9770" y="3291"/>
                      <a:pt x="9673" y="3181"/>
                      <a:pt x="9575" y="3071"/>
                    </a:cubicBezTo>
                    <a:cubicBezTo>
                      <a:pt x="9489" y="3002"/>
                      <a:pt x="9421" y="2934"/>
                      <a:pt x="9335" y="2865"/>
                    </a:cubicBezTo>
                    <a:cubicBezTo>
                      <a:pt x="9250" y="2814"/>
                      <a:pt x="9164" y="2762"/>
                      <a:pt x="9078" y="2694"/>
                    </a:cubicBezTo>
                    <a:lnTo>
                      <a:pt x="8804" y="2557"/>
                    </a:lnTo>
                    <a:cubicBezTo>
                      <a:pt x="8702" y="2523"/>
                      <a:pt x="8616" y="2505"/>
                      <a:pt x="8513" y="2471"/>
                    </a:cubicBezTo>
                    <a:cubicBezTo>
                      <a:pt x="8427" y="2420"/>
                      <a:pt x="8325" y="2420"/>
                      <a:pt x="8222" y="2403"/>
                    </a:cubicBezTo>
                    <a:cubicBezTo>
                      <a:pt x="8136" y="2368"/>
                      <a:pt x="8034" y="2351"/>
                      <a:pt x="7931" y="2351"/>
                    </a:cubicBezTo>
                    <a:lnTo>
                      <a:pt x="7657" y="2317"/>
                    </a:lnTo>
                    <a:lnTo>
                      <a:pt x="7366" y="2317"/>
                    </a:lnTo>
                    <a:cubicBezTo>
                      <a:pt x="7160" y="2317"/>
                      <a:pt x="6989" y="2351"/>
                      <a:pt x="6818" y="2368"/>
                    </a:cubicBezTo>
                    <a:lnTo>
                      <a:pt x="6681" y="2386"/>
                    </a:lnTo>
                    <a:cubicBezTo>
                      <a:pt x="6612" y="2386"/>
                      <a:pt x="6578" y="2403"/>
                      <a:pt x="6526" y="2403"/>
                    </a:cubicBezTo>
                    <a:cubicBezTo>
                      <a:pt x="6424" y="2420"/>
                      <a:pt x="6338" y="2454"/>
                      <a:pt x="6252" y="2471"/>
                    </a:cubicBezTo>
                    <a:cubicBezTo>
                      <a:pt x="6064" y="2523"/>
                      <a:pt x="5876" y="2591"/>
                      <a:pt x="5704" y="2694"/>
                    </a:cubicBezTo>
                    <a:cubicBezTo>
                      <a:pt x="5533" y="2779"/>
                      <a:pt x="5362" y="2882"/>
                      <a:pt x="5225" y="3036"/>
                    </a:cubicBezTo>
                    <a:cubicBezTo>
                      <a:pt x="4916" y="3293"/>
                      <a:pt x="4728" y="3653"/>
                      <a:pt x="4608" y="4013"/>
                    </a:cubicBezTo>
                    <a:cubicBezTo>
                      <a:pt x="4505" y="4372"/>
                      <a:pt x="4471" y="4749"/>
                      <a:pt x="4505" y="5109"/>
                    </a:cubicBezTo>
                    <a:cubicBezTo>
                      <a:pt x="4522" y="5468"/>
                      <a:pt x="4574" y="5794"/>
                      <a:pt x="4677" y="6119"/>
                    </a:cubicBezTo>
                    <a:cubicBezTo>
                      <a:pt x="4094" y="6205"/>
                      <a:pt x="3512" y="6342"/>
                      <a:pt x="2964" y="6565"/>
                    </a:cubicBezTo>
                    <a:cubicBezTo>
                      <a:pt x="2399" y="6787"/>
                      <a:pt x="1834" y="7095"/>
                      <a:pt x="1354" y="7507"/>
                    </a:cubicBezTo>
                    <a:cubicBezTo>
                      <a:pt x="1114" y="7712"/>
                      <a:pt x="892" y="7952"/>
                      <a:pt x="703" y="8209"/>
                    </a:cubicBezTo>
                    <a:cubicBezTo>
                      <a:pt x="515" y="8483"/>
                      <a:pt x="361" y="8774"/>
                      <a:pt x="241" y="9082"/>
                    </a:cubicBezTo>
                    <a:cubicBezTo>
                      <a:pt x="138" y="9391"/>
                      <a:pt x="69" y="9699"/>
                      <a:pt x="35" y="10024"/>
                    </a:cubicBezTo>
                    <a:cubicBezTo>
                      <a:pt x="18" y="10196"/>
                      <a:pt x="1" y="10384"/>
                      <a:pt x="18" y="10521"/>
                    </a:cubicBezTo>
                    <a:lnTo>
                      <a:pt x="18" y="10744"/>
                    </a:lnTo>
                    <a:lnTo>
                      <a:pt x="35" y="11000"/>
                    </a:lnTo>
                    <a:cubicBezTo>
                      <a:pt x="52" y="11172"/>
                      <a:pt x="104" y="11326"/>
                      <a:pt x="138" y="11497"/>
                    </a:cubicBezTo>
                    <a:cubicBezTo>
                      <a:pt x="172" y="11651"/>
                      <a:pt x="224" y="11823"/>
                      <a:pt x="292" y="11977"/>
                    </a:cubicBezTo>
                    <a:cubicBezTo>
                      <a:pt x="412" y="12285"/>
                      <a:pt x="600" y="12576"/>
                      <a:pt x="806" y="12850"/>
                    </a:cubicBezTo>
                    <a:cubicBezTo>
                      <a:pt x="1029" y="13107"/>
                      <a:pt x="1285" y="13330"/>
                      <a:pt x="1560" y="13518"/>
                    </a:cubicBezTo>
                    <a:cubicBezTo>
                      <a:pt x="1834" y="13724"/>
                      <a:pt x="2125" y="13878"/>
                      <a:pt x="2433" y="13998"/>
                    </a:cubicBezTo>
                    <a:cubicBezTo>
                      <a:pt x="3032" y="14255"/>
                      <a:pt x="3649" y="14409"/>
                      <a:pt x="4283" y="14494"/>
                    </a:cubicBezTo>
                    <a:cubicBezTo>
                      <a:pt x="4608" y="14546"/>
                      <a:pt x="4916" y="14563"/>
                      <a:pt x="5225" y="14580"/>
                    </a:cubicBezTo>
                    <a:cubicBezTo>
                      <a:pt x="5346" y="14586"/>
                      <a:pt x="5465" y="14590"/>
                      <a:pt x="5584" y="14592"/>
                    </a:cubicBezTo>
                    <a:lnTo>
                      <a:pt x="5584" y="14592"/>
                    </a:lnTo>
                    <a:cubicBezTo>
                      <a:pt x="5585" y="14736"/>
                      <a:pt x="5587" y="14881"/>
                      <a:pt x="5602" y="15025"/>
                    </a:cubicBezTo>
                    <a:cubicBezTo>
                      <a:pt x="5636" y="15368"/>
                      <a:pt x="5704" y="15693"/>
                      <a:pt x="5807" y="16019"/>
                    </a:cubicBezTo>
                    <a:cubicBezTo>
                      <a:pt x="5910" y="16344"/>
                      <a:pt x="6047" y="16652"/>
                      <a:pt x="6218" y="16961"/>
                    </a:cubicBezTo>
                    <a:cubicBezTo>
                      <a:pt x="6287" y="17115"/>
                      <a:pt x="6389" y="17235"/>
                      <a:pt x="6492" y="17372"/>
                    </a:cubicBezTo>
                    <a:cubicBezTo>
                      <a:pt x="6578" y="17526"/>
                      <a:pt x="6698" y="17646"/>
                      <a:pt x="6800" y="17766"/>
                    </a:cubicBezTo>
                    <a:cubicBezTo>
                      <a:pt x="7006" y="18040"/>
                      <a:pt x="7263" y="18245"/>
                      <a:pt x="7520" y="18468"/>
                    </a:cubicBezTo>
                    <a:lnTo>
                      <a:pt x="7914" y="18776"/>
                    </a:lnTo>
                    <a:lnTo>
                      <a:pt x="8102" y="18913"/>
                    </a:lnTo>
                    <a:lnTo>
                      <a:pt x="8325" y="19050"/>
                    </a:lnTo>
                    <a:lnTo>
                      <a:pt x="8770" y="19290"/>
                    </a:lnTo>
                    <a:cubicBezTo>
                      <a:pt x="8907" y="19376"/>
                      <a:pt x="9044" y="19427"/>
                      <a:pt x="9181" y="19496"/>
                    </a:cubicBezTo>
                    <a:lnTo>
                      <a:pt x="9592" y="19667"/>
                    </a:lnTo>
                    <a:lnTo>
                      <a:pt x="9626" y="19684"/>
                    </a:lnTo>
                    <a:lnTo>
                      <a:pt x="9643" y="19701"/>
                    </a:lnTo>
                    <a:lnTo>
                      <a:pt x="9678" y="19701"/>
                    </a:lnTo>
                    <a:lnTo>
                      <a:pt x="9729" y="19718"/>
                    </a:lnTo>
                    <a:lnTo>
                      <a:pt x="9849" y="19770"/>
                    </a:lnTo>
                    <a:lnTo>
                      <a:pt x="10072" y="19838"/>
                    </a:lnTo>
                    <a:cubicBezTo>
                      <a:pt x="10226" y="19889"/>
                      <a:pt x="10380" y="19958"/>
                      <a:pt x="10534" y="19992"/>
                    </a:cubicBezTo>
                    <a:lnTo>
                      <a:pt x="11031" y="20095"/>
                    </a:lnTo>
                    <a:cubicBezTo>
                      <a:pt x="11339" y="20181"/>
                      <a:pt x="11682" y="20181"/>
                      <a:pt x="12007" y="20215"/>
                    </a:cubicBezTo>
                    <a:cubicBezTo>
                      <a:pt x="12058" y="20221"/>
                      <a:pt x="12112" y="20222"/>
                      <a:pt x="12166" y="20222"/>
                    </a:cubicBezTo>
                    <a:cubicBezTo>
                      <a:pt x="12275" y="20222"/>
                      <a:pt x="12390" y="20215"/>
                      <a:pt x="12504" y="20215"/>
                    </a:cubicBezTo>
                    <a:cubicBezTo>
                      <a:pt x="12658" y="20215"/>
                      <a:pt x="12829" y="20215"/>
                      <a:pt x="12983" y="20181"/>
                    </a:cubicBezTo>
                    <a:lnTo>
                      <a:pt x="13480" y="20112"/>
                    </a:lnTo>
                    <a:cubicBezTo>
                      <a:pt x="13651" y="20078"/>
                      <a:pt x="13805" y="20044"/>
                      <a:pt x="13960" y="19992"/>
                    </a:cubicBezTo>
                    <a:cubicBezTo>
                      <a:pt x="14131" y="19958"/>
                      <a:pt x="14285" y="19907"/>
                      <a:pt x="14439" y="19838"/>
                    </a:cubicBezTo>
                    <a:cubicBezTo>
                      <a:pt x="14593" y="19787"/>
                      <a:pt x="14747" y="19735"/>
                      <a:pt x="14902" y="19667"/>
                    </a:cubicBezTo>
                    <a:cubicBezTo>
                      <a:pt x="15193" y="19530"/>
                      <a:pt x="15484" y="19358"/>
                      <a:pt x="15758" y="19187"/>
                    </a:cubicBezTo>
                    <a:cubicBezTo>
                      <a:pt x="16032" y="19016"/>
                      <a:pt x="16289" y="18828"/>
                      <a:pt x="16546" y="18605"/>
                    </a:cubicBezTo>
                    <a:cubicBezTo>
                      <a:pt x="16666" y="18502"/>
                      <a:pt x="16785" y="18399"/>
                      <a:pt x="16905" y="18279"/>
                    </a:cubicBezTo>
                    <a:cubicBezTo>
                      <a:pt x="16910" y="18275"/>
                      <a:pt x="16915" y="18270"/>
                      <a:pt x="16920" y="18265"/>
                    </a:cubicBezTo>
                    <a:lnTo>
                      <a:pt x="16920" y="18265"/>
                    </a:lnTo>
                    <a:cubicBezTo>
                      <a:pt x="16927" y="18270"/>
                      <a:pt x="16933" y="18275"/>
                      <a:pt x="16940" y="18279"/>
                    </a:cubicBezTo>
                    <a:cubicBezTo>
                      <a:pt x="17077" y="18365"/>
                      <a:pt x="17231" y="18468"/>
                      <a:pt x="17368" y="18554"/>
                    </a:cubicBezTo>
                    <a:cubicBezTo>
                      <a:pt x="17659" y="18725"/>
                      <a:pt x="17950" y="18879"/>
                      <a:pt x="18258" y="18999"/>
                    </a:cubicBezTo>
                    <a:cubicBezTo>
                      <a:pt x="18567" y="19136"/>
                      <a:pt x="18892" y="19256"/>
                      <a:pt x="19200" y="19358"/>
                    </a:cubicBezTo>
                    <a:lnTo>
                      <a:pt x="19697" y="19478"/>
                    </a:lnTo>
                    <a:cubicBezTo>
                      <a:pt x="19868" y="19513"/>
                      <a:pt x="20022" y="19547"/>
                      <a:pt x="20194" y="19581"/>
                    </a:cubicBezTo>
                    <a:cubicBezTo>
                      <a:pt x="20365" y="19615"/>
                      <a:pt x="20536" y="19615"/>
                      <a:pt x="20690" y="19633"/>
                    </a:cubicBezTo>
                    <a:lnTo>
                      <a:pt x="20947" y="19650"/>
                    </a:lnTo>
                    <a:lnTo>
                      <a:pt x="21701" y="19650"/>
                    </a:lnTo>
                    <a:lnTo>
                      <a:pt x="22215" y="19598"/>
                    </a:lnTo>
                    <a:cubicBezTo>
                      <a:pt x="22369" y="19581"/>
                      <a:pt x="22540" y="19530"/>
                      <a:pt x="22711" y="19496"/>
                    </a:cubicBezTo>
                    <a:lnTo>
                      <a:pt x="22968" y="19444"/>
                    </a:lnTo>
                    <a:cubicBezTo>
                      <a:pt x="23054" y="19427"/>
                      <a:pt x="23140" y="19410"/>
                      <a:pt x="23208" y="19376"/>
                    </a:cubicBezTo>
                    <a:lnTo>
                      <a:pt x="23653" y="19221"/>
                    </a:lnTo>
                    <a:lnTo>
                      <a:pt x="23773" y="19187"/>
                    </a:lnTo>
                    <a:lnTo>
                      <a:pt x="23790" y="19187"/>
                    </a:lnTo>
                    <a:lnTo>
                      <a:pt x="23825" y="19170"/>
                    </a:lnTo>
                    <a:lnTo>
                      <a:pt x="23842" y="19153"/>
                    </a:lnTo>
                    <a:lnTo>
                      <a:pt x="23910" y="19136"/>
                    </a:lnTo>
                    <a:lnTo>
                      <a:pt x="24133" y="19033"/>
                    </a:lnTo>
                    <a:cubicBezTo>
                      <a:pt x="24458" y="18862"/>
                      <a:pt x="24750" y="18691"/>
                      <a:pt x="25006" y="18434"/>
                    </a:cubicBezTo>
                    <a:cubicBezTo>
                      <a:pt x="25263" y="18194"/>
                      <a:pt x="25486" y="17903"/>
                      <a:pt x="25640" y="17577"/>
                    </a:cubicBezTo>
                    <a:cubicBezTo>
                      <a:pt x="25948" y="16944"/>
                      <a:pt x="26034" y="16241"/>
                      <a:pt x="26000" y="15591"/>
                    </a:cubicBezTo>
                    <a:cubicBezTo>
                      <a:pt x="25966" y="14923"/>
                      <a:pt x="25829" y="14289"/>
                      <a:pt x="25640" y="13672"/>
                    </a:cubicBezTo>
                    <a:cubicBezTo>
                      <a:pt x="25537" y="13364"/>
                      <a:pt x="25435" y="13056"/>
                      <a:pt x="25315" y="12765"/>
                    </a:cubicBezTo>
                    <a:cubicBezTo>
                      <a:pt x="25215" y="12507"/>
                      <a:pt x="25102" y="12261"/>
                      <a:pt x="24988" y="12017"/>
                    </a:cubicBezTo>
                    <a:lnTo>
                      <a:pt x="24988" y="12017"/>
                    </a:lnTo>
                    <a:cubicBezTo>
                      <a:pt x="25128" y="11923"/>
                      <a:pt x="25252" y="11821"/>
                      <a:pt x="25366" y="11720"/>
                    </a:cubicBezTo>
                    <a:cubicBezTo>
                      <a:pt x="25537" y="11566"/>
                      <a:pt x="25692" y="11412"/>
                      <a:pt x="25829" y="11223"/>
                    </a:cubicBezTo>
                    <a:cubicBezTo>
                      <a:pt x="25966" y="11052"/>
                      <a:pt x="26085" y="10881"/>
                      <a:pt x="26188" y="10675"/>
                    </a:cubicBezTo>
                    <a:cubicBezTo>
                      <a:pt x="26240" y="10572"/>
                      <a:pt x="26291" y="10487"/>
                      <a:pt x="26342" y="10384"/>
                    </a:cubicBezTo>
                    <a:cubicBezTo>
                      <a:pt x="26377" y="10281"/>
                      <a:pt x="26411" y="10161"/>
                      <a:pt x="26445" y="10058"/>
                    </a:cubicBezTo>
                    <a:lnTo>
                      <a:pt x="26531" y="9733"/>
                    </a:lnTo>
                    <a:cubicBezTo>
                      <a:pt x="26548" y="9630"/>
                      <a:pt x="26548" y="9510"/>
                      <a:pt x="26565" y="9408"/>
                    </a:cubicBezTo>
                    <a:cubicBezTo>
                      <a:pt x="26582" y="9288"/>
                      <a:pt x="26565" y="9185"/>
                      <a:pt x="26565" y="9065"/>
                    </a:cubicBezTo>
                    <a:cubicBezTo>
                      <a:pt x="26565" y="8962"/>
                      <a:pt x="26565" y="8842"/>
                      <a:pt x="26531" y="8740"/>
                    </a:cubicBezTo>
                    <a:lnTo>
                      <a:pt x="26479" y="8397"/>
                    </a:lnTo>
                    <a:cubicBezTo>
                      <a:pt x="26462" y="8294"/>
                      <a:pt x="26411" y="8192"/>
                      <a:pt x="26377" y="8089"/>
                    </a:cubicBezTo>
                    <a:lnTo>
                      <a:pt x="26342" y="7935"/>
                    </a:lnTo>
                    <a:lnTo>
                      <a:pt x="26308" y="7849"/>
                    </a:lnTo>
                    <a:lnTo>
                      <a:pt x="26274" y="7781"/>
                    </a:lnTo>
                    <a:cubicBezTo>
                      <a:pt x="26222" y="7678"/>
                      <a:pt x="26188" y="7575"/>
                      <a:pt x="26120" y="7472"/>
                    </a:cubicBezTo>
                    <a:cubicBezTo>
                      <a:pt x="26017" y="7284"/>
                      <a:pt x="25880" y="7095"/>
                      <a:pt x="25726" y="6924"/>
                    </a:cubicBezTo>
                    <a:cubicBezTo>
                      <a:pt x="25589" y="6753"/>
                      <a:pt x="25400" y="6616"/>
                      <a:pt x="25212" y="6496"/>
                    </a:cubicBezTo>
                    <a:cubicBezTo>
                      <a:pt x="25024" y="6359"/>
                      <a:pt x="24818" y="6273"/>
                      <a:pt x="24613" y="6188"/>
                    </a:cubicBezTo>
                    <a:cubicBezTo>
                      <a:pt x="24407" y="6102"/>
                      <a:pt x="24184" y="6051"/>
                      <a:pt x="23962" y="5999"/>
                    </a:cubicBezTo>
                    <a:cubicBezTo>
                      <a:pt x="23605" y="5928"/>
                      <a:pt x="23236" y="5892"/>
                      <a:pt x="22866" y="5892"/>
                    </a:cubicBezTo>
                    <a:cubicBezTo>
                      <a:pt x="22791" y="5892"/>
                      <a:pt x="22717" y="5894"/>
                      <a:pt x="22643" y="5897"/>
                    </a:cubicBezTo>
                    <a:cubicBezTo>
                      <a:pt x="22437" y="5897"/>
                      <a:pt x="22215" y="5914"/>
                      <a:pt x="21992" y="5948"/>
                    </a:cubicBezTo>
                    <a:cubicBezTo>
                      <a:pt x="21885" y="5956"/>
                      <a:pt x="21782" y="5968"/>
                      <a:pt x="21677" y="5986"/>
                    </a:cubicBezTo>
                    <a:lnTo>
                      <a:pt x="21677" y="5986"/>
                    </a:lnTo>
                    <a:cubicBezTo>
                      <a:pt x="21640" y="5738"/>
                      <a:pt x="21589" y="5500"/>
                      <a:pt x="21530" y="5263"/>
                    </a:cubicBezTo>
                    <a:cubicBezTo>
                      <a:pt x="21427" y="4920"/>
                      <a:pt x="21324" y="4595"/>
                      <a:pt x="21187" y="4270"/>
                    </a:cubicBezTo>
                    <a:cubicBezTo>
                      <a:pt x="21050" y="3944"/>
                      <a:pt x="20896" y="3619"/>
                      <a:pt x="20708" y="3310"/>
                    </a:cubicBezTo>
                    <a:lnTo>
                      <a:pt x="20416" y="2865"/>
                    </a:lnTo>
                    <a:lnTo>
                      <a:pt x="20091" y="2437"/>
                    </a:lnTo>
                    <a:cubicBezTo>
                      <a:pt x="19988" y="2300"/>
                      <a:pt x="19851" y="2180"/>
                      <a:pt x="19731" y="2043"/>
                    </a:cubicBezTo>
                    <a:cubicBezTo>
                      <a:pt x="19663" y="1974"/>
                      <a:pt x="19611" y="1906"/>
                      <a:pt x="19543" y="1855"/>
                    </a:cubicBezTo>
                    <a:lnTo>
                      <a:pt x="19337" y="1683"/>
                    </a:lnTo>
                    <a:cubicBezTo>
                      <a:pt x="19200" y="1563"/>
                      <a:pt x="19063" y="1444"/>
                      <a:pt x="18909" y="1341"/>
                    </a:cubicBezTo>
                    <a:lnTo>
                      <a:pt x="18464" y="1033"/>
                    </a:lnTo>
                    <a:cubicBezTo>
                      <a:pt x="18327" y="930"/>
                      <a:pt x="18139" y="861"/>
                      <a:pt x="17984" y="776"/>
                    </a:cubicBezTo>
                    <a:lnTo>
                      <a:pt x="17745" y="639"/>
                    </a:lnTo>
                    <a:lnTo>
                      <a:pt x="17608" y="587"/>
                    </a:lnTo>
                    <a:lnTo>
                      <a:pt x="17505" y="536"/>
                    </a:lnTo>
                    <a:lnTo>
                      <a:pt x="17025" y="347"/>
                    </a:lnTo>
                    <a:lnTo>
                      <a:pt x="16905" y="313"/>
                    </a:lnTo>
                    <a:lnTo>
                      <a:pt x="16854" y="279"/>
                    </a:lnTo>
                    <a:lnTo>
                      <a:pt x="16803" y="279"/>
                    </a:lnTo>
                    <a:lnTo>
                      <a:pt x="16785" y="262"/>
                    </a:lnTo>
                    <a:lnTo>
                      <a:pt x="16751" y="262"/>
                    </a:lnTo>
                    <a:lnTo>
                      <a:pt x="16494" y="176"/>
                    </a:lnTo>
                    <a:cubicBezTo>
                      <a:pt x="16323" y="125"/>
                      <a:pt x="16135" y="108"/>
                      <a:pt x="15963" y="73"/>
                    </a:cubicBezTo>
                    <a:cubicBezTo>
                      <a:pt x="15775" y="39"/>
                      <a:pt x="15587" y="5"/>
                      <a:pt x="15415" y="5"/>
                    </a:cubicBezTo>
                    <a:cubicBezTo>
                      <a:pt x="15349" y="2"/>
                      <a:pt x="15282" y="0"/>
                      <a:pt x="15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36" name="Google Shape;4036;p55"/>
            <p:cNvGrpSpPr/>
            <p:nvPr/>
          </p:nvGrpSpPr>
          <p:grpSpPr>
            <a:xfrm>
              <a:off x="7771085" y="1214269"/>
              <a:ext cx="711677" cy="1042140"/>
              <a:chOff x="7771085" y="1214269"/>
              <a:chExt cx="711677" cy="1042140"/>
            </a:xfrm>
          </p:grpSpPr>
          <p:sp>
            <p:nvSpPr>
              <p:cNvPr id="4037" name="Google Shape;4037;p55"/>
              <p:cNvSpPr/>
              <p:nvPr/>
            </p:nvSpPr>
            <p:spPr>
              <a:xfrm>
                <a:off x="7780068" y="1241774"/>
                <a:ext cx="668860" cy="1008801"/>
              </a:xfrm>
              <a:custGeom>
                <a:avLst/>
                <a:gdLst/>
                <a:ahLst/>
                <a:cxnLst/>
                <a:rect l="l" t="t" r="r" b="b"/>
                <a:pathLst>
                  <a:path w="21667" h="32679" extrusionOk="0">
                    <a:moveTo>
                      <a:pt x="21666" y="0"/>
                    </a:moveTo>
                    <a:lnTo>
                      <a:pt x="463" y="13120"/>
                    </a:lnTo>
                    <a:lnTo>
                      <a:pt x="7502" y="19560"/>
                    </a:lnTo>
                    <a:lnTo>
                      <a:pt x="1" y="32679"/>
                    </a:lnTo>
                    <a:lnTo>
                      <a:pt x="14696" y="18224"/>
                    </a:lnTo>
                    <a:lnTo>
                      <a:pt x="8924" y="14541"/>
                    </a:lnTo>
                    <a:lnTo>
                      <a:pt x="2166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8" name="Google Shape;4038;p55"/>
              <p:cNvSpPr/>
              <p:nvPr/>
            </p:nvSpPr>
            <p:spPr>
              <a:xfrm>
                <a:off x="7771085" y="1214269"/>
                <a:ext cx="711677" cy="1042140"/>
              </a:xfrm>
              <a:custGeom>
                <a:avLst/>
                <a:gdLst/>
                <a:ahLst/>
                <a:cxnLst/>
                <a:rect l="l" t="t" r="r" b="b"/>
                <a:pathLst>
                  <a:path w="23054" h="33759" extrusionOk="0">
                    <a:moveTo>
                      <a:pt x="20888" y="1835"/>
                    </a:moveTo>
                    <a:cubicBezTo>
                      <a:pt x="20148" y="2707"/>
                      <a:pt x="19408" y="3576"/>
                      <a:pt x="18669" y="4437"/>
                    </a:cubicBezTo>
                    <a:lnTo>
                      <a:pt x="17076" y="6269"/>
                    </a:lnTo>
                    <a:cubicBezTo>
                      <a:pt x="16545" y="6869"/>
                      <a:pt x="16014" y="7468"/>
                      <a:pt x="15483" y="8068"/>
                    </a:cubicBezTo>
                    <a:cubicBezTo>
                      <a:pt x="14952" y="8684"/>
                      <a:pt x="14421" y="9284"/>
                      <a:pt x="13873" y="9883"/>
                    </a:cubicBezTo>
                    <a:cubicBezTo>
                      <a:pt x="13342" y="10483"/>
                      <a:pt x="12794" y="11082"/>
                      <a:pt x="12246" y="11664"/>
                    </a:cubicBezTo>
                    <a:lnTo>
                      <a:pt x="8992" y="15244"/>
                    </a:lnTo>
                    <a:lnTo>
                      <a:pt x="8769" y="15484"/>
                    </a:lnTo>
                    <a:lnTo>
                      <a:pt x="9061" y="15672"/>
                    </a:lnTo>
                    <a:lnTo>
                      <a:pt x="10482" y="16631"/>
                    </a:lnTo>
                    <a:cubicBezTo>
                      <a:pt x="10962" y="16940"/>
                      <a:pt x="11424" y="17265"/>
                      <a:pt x="11904" y="17573"/>
                    </a:cubicBezTo>
                    <a:lnTo>
                      <a:pt x="13342" y="18515"/>
                    </a:lnTo>
                    <a:lnTo>
                      <a:pt x="14369" y="19176"/>
                    </a:lnTo>
                    <a:lnTo>
                      <a:pt x="14369" y="19176"/>
                    </a:lnTo>
                    <a:cubicBezTo>
                      <a:pt x="13254" y="20268"/>
                      <a:pt x="12150" y="21384"/>
                      <a:pt x="11047" y="22472"/>
                    </a:cubicBezTo>
                    <a:lnTo>
                      <a:pt x="7416" y="26120"/>
                    </a:lnTo>
                    <a:lnTo>
                      <a:pt x="5601" y="27969"/>
                    </a:lnTo>
                    <a:lnTo>
                      <a:pt x="3820" y="29819"/>
                    </a:lnTo>
                    <a:lnTo>
                      <a:pt x="2021" y="31669"/>
                    </a:lnTo>
                    <a:cubicBezTo>
                      <a:pt x="1525" y="32200"/>
                      <a:pt x="1028" y="32714"/>
                      <a:pt x="531" y="33245"/>
                    </a:cubicBezTo>
                    <a:cubicBezTo>
                      <a:pt x="1131" y="32285"/>
                      <a:pt x="1713" y="31326"/>
                      <a:pt x="2295" y="30367"/>
                    </a:cubicBezTo>
                    <a:cubicBezTo>
                      <a:pt x="2963" y="29305"/>
                      <a:pt x="3614" y="28209"/>
                      <a:pt x="4265" y="27130"/>
                    </a:cubicBezTo>
                    <a:lnTo>
                      <a:pt x="6200" y="23893"/>
                    </a:lnTo>
                    <a:lnTo>
                      <a:pt x="8119" y="20639"/>
                    </a:lnTo>
                    <a:lnTo>
                      <a:pt x="8273" y="20382"/>
                    </a:lnTo>
                    <a:lnTo>
                      <a:pt x="8050" y="20177"/>
                    </a:lnTo>
                    <a:lnTo>
                      <a:pt x="6320" y="18550"/>
                    </a:lnTo>
                    <a:cubicBezTo>
                      <a:pt x="5738" y="18001"/>
                      <a:pt x="5156" y="17453"/>
                      <a:pt x="4573" y="16922"/>
                    </a:cubicBezTo>
                    <a:lnTo>
                      <a:pt x="1526" y="14084"/>
                    </a:lnTo>
                    <a:lnTo>
                      <a:pt x="1526" y="14084"/>
                    </a:lnTo>
                    <a:lnTo>
                      <a:pt x="3648" y="12761"/>
                    </a:lnTo>
                    <a:cubicBezTo>
                      <a:pt x="4539" y="12213"/>
                      <a:pt x="5413" y="11664"/>
                      <a:pt x="6286" y="11116"/>
                    </a:cubicBezTo>
                    <a:lnTo>
                      <a:pt x="11561" y="7794"/>
                    </a:lnTo>
                    <a:cubicBezTo>
                      <a:pt x="13325" y="6698"/>
                      <a:pt x="15072" y="5567"/>
                      <a:pt x="16819" y="4454"/>
                    </a:cubicBezTo>
                    <a:lnTo>
                      <a:pt x="20888" y="1835"/>
                    </a:lnTo>
                    <a:close/>
                    <a:moveTo>
                      <a:pt x="23053" y="1"/>
                    </a:moveTo>
                    <a:lnTo>
                      <a:pt x="21837" y="720"/>
                    </a:lnTo>
                    <a:lnTo>
                      <a:pt x="16494" y="3906"/>
                    </a:lnTo>
                    <a:cubicBezTo>
                      <a:pt x="14713" y="4968"/>
                      <a:pt x="12914" y="6030"/>
                      <a:pt x="11150" y="7126"/>
                    </a:cubicBezTo>
                    <a:lnTo>
                      <a:pt x="5824" y="10363"/>
                    </a:lnTo>
                    <a:cubicBezTo>
                      <a:pt x="4933" y="10894"/>
                      <a:pt x="4059" y="11442"/>
                      <a:pt x="3169" y="11990"/>
                    </a:cubicBezTo>
                    <a:lnTo>
                      <a:pt x="514" y="13617"/>
                    </a:lnTo>
                    <a:lnTo>
                      <a:pt x="0" y="13942"/>
                    </a:lnTo>
                    <a:lnTo>
                      <a:pt x="446" y="14353"/>
                    </a:lnTo>
                    <a:lnTo>
                      <a:pt x="3991" y="17556"/>
                    </a:lnTo>
                    <a:cubicBezTo>
                      <a:pt x="4573" y="18087"/>
                      <a:pt x="5173" y="18618"/>
                      <a:pt x="5772" y="19149"/>
                    </a:cubicBezTo>
                    <a:lnTo>
                      <a:pt x="7324" y="20522"/>
                    </a:lnTo>
                    <a:lnTo>
                      <a:pt x="5635" y="23568"/>
                    </a:lnTo>
                    <a:lnTo>
                      <a:pt x="3820" y="26890"/>
                    </a:lnTo>
                    <a:cubicBezTo>
                      <a:pt x="3220" y="28004"/>
                      <a:pt x="2621" y="29100"/>
                      <a:pt x="2021" y="30213"/>
                    </a:cubicBezTo>
                    <a:cubicBezTo>
                      <a:pt x="1422" y="31326"/>
                      <a:pt x="822" y="32440"/>
                      <a:pt x="240" y="33553"/>
                    </a:cubicBezTo>
                    <a:lnTo>
                      <a:pt x="137" y="33758"/>
                    </a:lnTo>
                    <a:lnTo>
                      <a:pt x="309" y="33604"/>
                    </a:lnTo>
                    <a:cubicBezTo>
                      <a:pt x="959" y="33022"/>
                      <a:pt x="1576" y="32440"/>
                      <a:pt x="2210" y="31857"/>
                    </a:cubicBezTo>
                    <a:lnTo>
                      <a:pt x="4111" y="30110"/>
                    </a:lnTo>
                    <a:lnTo>
                      <a:pt x="5978" y="28346"/>
                    </a:lnTo>
                    <a:lnTo>
                      <a:pt x="7845" y="26565"/>
                    </a:lnTo>
                    <a:lnTo>
                      <a:pt x="11561" y="23003"/>
                    </a:lnTo>
                    <a:cubicBezTo>
                      <a:pt x="12794" y="21787"/>
                      <a:pt x="14027" y="20605"/>
                      <a:pt x="15243" y="19389"/>
                    </a:cubicBezTo>
                    <a:lnTo>
                      <a:pt x="15586" y="19046"/>
                    </a:lnTo>
                    <a:lnTo>
                      <a:pt x="15192" y="18806"/>
                    </a:lnTo>
                    <a:lnTo>
                      <a:pt x="13736" y="17882"/>
                    </a:lnTo>
                    <a:lnTo>
                      <a:pt x="12298" y="16974"/>
                    </a:lnTo>
                    <a:cubicBezTo>
                      <a:pt x="11801" y="16666"/>
                      <a:pt x="11321" y="16374"/>
                      <a:pt x="10825" y="16083"/>
                    </a:cubicBezTo>
                    <a:lnTo>
                      <a:pt x="9659" y="15356"/>
                    </a:lnTo>
                    <a:lnTo>
                      <a:pt x="9659" y="15356"/>
                    </a:lnTo>
                    <a:lnTo>
                      <a:pt x="12537" y="11921"/>
                    </a:lnTo>
                    <a:cubicBezTo>
                      <a:pt x="13068" y="11305"/>
                      <a:pt x="13582" y="10688"/>
                      <a:pt x="14113" y="10089"/>
                    </a:cubicBezTo>
                    <a:cubicBezTo>
                      <a:pt x="14627" y="9472"/>
                      <a:pt x="15158" y="8856"/>
                      <a:pt x="15689" y="8256"/>
                    </a:cubicBezTo>
                    <a:cubicBezTo>
                      <a:pt x="16220" y="7640"/>
                      <a:pt x="16734" y="7040"/>
                      <a:pt x="17282" y="6441"/>
                    </a:cubicBezTo>
                    <a:lnTo>
                      <a:pt x="18874" y="4625"/>
                    </a:lnTo>
                    <a:cubicBezTo>
                      <a:pt x="19953" y="3426"/>
                      <a:pt x="21032" y="2227"/>
                      <a:pt x="22111" y="1046"/>
                    </a:cubicBezTo>
                    <a:lnTo>
                      <a:pt x="230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39" name="Google Shape;4039;p55"/>
            <p:cNvGrpSpPr/>
            <p:nvPr/>
          </p:nvGrpSpPr>
          <p:grpSpPr>
            <a:xfrm>
              <a:off x="5485470" y="3407397"/>
              <a:ext cx="760297" cy="765607"/>
              <a:chOff x="1439600" y="4469800"/>
              <a:chExt cx="615725" cy="620025"/>
            </a:xfrm>
          </p:grpSpPr>
          <p:sp>
            <p:nvSpPr>
              <p:cNvPr id="4040" name="Google Shape;4040;p55"/>
              <p:cNvSpPr/>
              <p:nvPr/>
            </p:nvSpPr>
            <p:spPr>
              <a:xfrm>
                <a:off x="1470000" y="4473650"/>
                <a:ext cx="581050" cy="598600"/>
              </a:xfrm>
              <a:custGeom>
                <a:avLst/>
                <a:gdLst/>
                <a:ahLst/>
                <a:cxnLst/>
                <a:rect l="l" t="t" r="r" b="b"/>
                <a:pathLst>
                  <a:path w="23242" h="23944" extrusionOk="0">
                    <a:moveTo>
                      <a:pt x="23241" y="0"/>
                    </a:moveTo>
                    <a:lnTo>
                      <a:pt x="8821" y="9197"/>
                    </a:lnTo>
                    <a:lnTo>
                      <a:pt x="12640" y="13719"/>
                    </a:lnTo>
                    <a:lnTo>
                      <a:pt x="0" y="23944"/>
                    </a:lnTo>
                    <a:lnTo>
                      <a:pt x="0" y="23944"/>
                    </a:lnTo>
                    <a:lnTo>
                      <a:pt x="19765" y="15689"/>
                    </a:lnTo>
                    <a:lnTo>
                      <a:pt x="14353" y="9934"/>
                    </a:lnTo>
                    <a:lnTo>
                      <a:pt x="2324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1" name="Google Shape;4041;p55"/>
              <p:cNvSpPr/>
              <p:nvPr/>
            </p:nvSpPr>
            <p:spPr>
              <a:xfrm>
                <a:off x="1439600" y="4469800"/>
                <a:ext cx="615725" cy="620025"/>
              </a:xfrm>
              <a:custGeom>
                <a:avLst/>
                <a:gdLst/>
                <a:ahLst/>
                <a:cxnLst/>
                <a:rect l="l" t="t" r="r" b="b"/>
                <a:pathLst>
                  <a:path w="24629" h="24801" extrusionOk="0">
                    <a:moveTo>
                      <a:pt x="24114" y="443"/>
                    </a:moveTo>
                    <a:cubicBezTo>
                      <a:pt x="23446" y="1140"/>
                      <a:pt x="22779" y="1838"/>
                      <a:pt x="22111" y="2535"/>
                    </a:cubicBezTo>
                    <a:cubicBezTo>
                      <a:pt x="21340" y="3323"/>
                      <a:pt x="20587" y="4145"/>
                      <a:pt x="19816" y="4950"/>
                    </a:cubicBezTo>
                    <a:lnTo>
                      <a:pt x="17538" y="7382"/>
                    </a:lnTo>
                    <a:lnTo>
                      <a:pt x="15277" y="9814"/>
                    </a:lnTo>
                    <a:lnTo>
                      <a:pt x="15038" y="10071"/>
                    </a:lnTo>
                    <a:lnTo>
                      <a:pt x="15277" y="10345"/>
                    </a:lnTo>
                    <a:cubicBezTo>
                      <a:pt x="16168" y="11321"/>
                      <a:pt x="17059" y="12297"/>
                      <a:pt x="17949" y="13256"/>
                    </a:cubicBezTo>
                    <a:lnTo>
                      <a:pt x="19302" y="14712"/>
                    </a:lnTo>
                    <a:lnTo>
                      <a:pt x="20195" y="15686"/>
                    </a:lnTo>
                    <a:lnTo>
                      <a:pt x="20195" y="15686"/>
                    </a:lnTo>
                    <a:lnTo>
                      <a:pt x="18326" y="16459"/>
                    </a:lnTo>
                    <a:cubicBezTo>
                      <a:pt x="17504" y="16802"/>
                      <a:pt x="16699" y="17161"/>
                      <a:pt x="15877" y="17504"/>
                    </a:cubicBezTo>
                    <a:lnTo>
                      <a:pt x="10944" y="19611"/>
                    </a:lnTo>
                    <a:lnTo>
                      <a:pt x="8495" y="20672"/>
                    </a:lnTo>
                    <a:lnTo>
                      <a:pt x="6029" y="21751"/>
                    </a:lnTo>
                    <a:lnTo>
                      <a:pt x="2430" y="23342"/>
                    </a:lnTo>
                    <a:lnTo>
                      <a:pt x="2895" y="22950"/>
                    </a:lnTo>
                    <a:lnTo>
                      <a:pt x="4470" y="21649"/>
                    </a:lnTo>
                    <a:lnTo>
                      <a:pt x="6046" y="20364"/>
                    </a:lnTo>
                    <a:lnTo>
                      <a:pt x="7622" y="19097"/>
                    </a:lnTo>
                    <a:cubicBezTo>
                      <a:pt x="8153" y="18669"/>
                      <a:pt x="8683" y="18258"/>
                      <a:pt x="9214" y="17829"/>
                    </a:cubicBezTo>
                    <a:cubicBezTo>
                      <a:pt x="9745" y="17418"/>
                      <a:pt x="10293" y="17007"/>
                      <a:pt x="10824" y="16596"/>
                    </a:cubicBezTo>
                    <a:lnTo>
                      <a:pt x="14044" y="14113"/>
                    </a:lnTo>
                    <a:lnTo>
                      <a:pt x="14284" y="13924"/>
                    </a:lnTo>
                    <a:lnTo>
                      <a:pt x="14078" y="13685"/>
                    </a:lnTo>
                    <a:cubicBezTo>
                      <a:pt x="13462" y="12914"/>
                      <a:pt x="12845" y="12143"/>
                      <a:pt x="12212" y="11372"/>
                    </a:cubicBezTo>
                    <a:lnTo>
                      <a:pt x="11270" y="10242"/>
                    </a:lnTo>
                    <a:lnTo>
                      <a:pt x="10606" y="9446"/>
                    </a:lnTo>
                    <a:lnTo>
                      <a:pt x="10606" y="9446"/>
                    </a:lnTo>
                    <a:cubicBezTo>
                      <a:pt x="11084" y="9141"/>
                      <a:pt x="11562" y="8826"/>
                      <a:pt x="12040" y="8512"/>
                    </a:cubicBezTo>
                    <a:lnTo>
                      <a:pt x="13839" y="7365"/>
                    </a:lnTo>
                    <a:lnTo>
                      <a:pt x="15620" y="6183"/>
                    </a:lnTo>
                    <a:cubicBezTo>
                      <a:pt x="16219" y="5789"/>
                      <a:pt x="16819" y="5412"/>
                      <a:pt x="17401" y="5018"/>
                    </a:cubicBezTo>
                    <a:cubicBezTo>
                      <a:pt x="18600" y="4230"/>
                      <a:pt x="19782" y="3426"/>
                      <a:pt x="20964" y="2621"/>
                    </a:cubicBezTo>
                    <a:lnTo>
                      <a:pt x="22728" y="1422"/>
                    </a:lnTo>
                    <a:cubicBezTo>
                      <a:pt x="23190" y="1095"/>
                      <a:pt x="23652" y="769"/>
                      <a:pt x="24114" y="443"/>
                    </a:cubicBezTo>
                    <a:close/>
                    <a:moveTo>
                      <a:pt x="24629" y="0"/>
                    </a:moveTo>
                    <a:lnTo>
                      <a:pt x="24440" y="120"/>
                    </a:lnTo>
                    <a:cubicBezTo>
                      <a:pt x="24436" y="122"/>
                      <a:pt x="24432" y="125"/>
                      <a:pt x="24428" y="127"/>
                    </a:cubicBezTo>
                    <a:lnTo>
                      <a:pt x="24428" y="127"/>
                    </a:lnTo>
                    <a:lnTo>
                      <a:pt x="24423" y="120"/>
                    </a:lnTo>
                    <a:cubicBezTo>
                      <a:pt x="24416" y="128"/>
                      <a:pt x="24409" y="135"/>
                      <a:pt x="24402" y="143"/>
                    </a:cubicBezTo>
                    <a:lnTo>
                      <a:pt x="24402" y="143"/>
                    </a:lnTo>
                    <a:cubicBezTo>
                      <a:pt x="23797" y="495"/>
                      <a:pt x="23178" y="847"/>
                      <a:pt x="22591" y="1199"/>
                    </a:cubicBezTo>
                    <a:lnTo>
                      <a:pt x="20741" y="2278"/>
                    </a:lnTo>
                    <a:cubicBezTo>
                      <a:pt x="19525" y="3014"/>
                      <a:pt x="18292" y="3751"/>
                      <a:pt x="17076" y="4505"/>
                    </a:cubicBezTo>
                    <a:cubicBezTo>
                      <a:pt x="16476" y="4864"/>
                      <a:pt x="15860" y="5241"/>
                      <a:pt x="15260" y="5618"/>
                    </a:cubicBezTo>
                    <a:lnTo>
                      <a:pt x="13445" y="6748"/>
                    </a:lnTo>
                    <a:lnTo>
                      <a:pt x="11629" y="7879"/>
                    </a:lnTo>
                    <a:cubicBezTo>
                      <a:pt x="11030" y="8272"/>
                      <a:pt x="10413" y="8649"/>
                      <a:pt x="9831" y="9026"/>
                    </a:cubicBezTo>
                    <a:lnTo>
                      <a:pt x="9454" y="9266"/>
                    </a:lnTo>
                    <a:lnTo>
                      <a:pt x="9728" y="9591"/>
                    </a:lnTo>
                    <a:lnTo>
                      <a:pt x="10704" y="10722"/>
                    </a:lnTo>
                    <a:lnTo>
                      <a:pt x="11664" y="11852"/>
                    </a:lnTo>
                    <a:cubicBezTo>
                      <a:pt x="12250" y="12516"/>
                      <a:pt x="12850" y="13179"/>
                      <a:pt x="13440" y="13843"/>
                    </a:cubicBezTo>
                    <a:lnTo>
                      <a:pt x="13440" y="13843"/>
                    </a:lnTo>
                    <a:lnTo>
                      <a:pt x="10567" y="16271"/>
                    </a:lnTo>
                    <a:cubicBezTo>
                      <a:pt x="10054" y="16716"/>
                      <a:pt x="9540" y="17161"/>
                      <a:pt x="9026" y="17590"/>
                    </a:cubicBezTo>
                    <a:cubicBezTo>
                      <a:pt x="8495" y="18018"/>
                      <a:pt x="7981" y="18463"/>
                      <a:pt x="7450" y="18891"/>
                    </a:cubicBezTo>
                    <a:lnTo>
                      <a:pt x="5875" y="20159"/>
                    </a:lnTo>
                    <a:lnTo>
                      <a:pt x="4299" y="21443"/>
                    </a:lnTo>
                    <a:lnTo>
                      <a:pt x="2689" y="22693"/>
                    </a:lnTo>
                    <a:lnTo>
                      <a:pt x="1096" y="23944"/>
                    </a:lnTo>
                    <a:lnTo>
                      <a:pt x="0" y="24800"/>
                    </a:lnTo>
                    <a:lnTo>
                      <a:pt x="1302" y="24286"/>
                    </a:lnTo>
                    <a:lnTo>
                      <a:pt x="6286" y="22334"/>
                    </a:lnTo>
                    <a:lnTo>
                      <a:pt x="8769" y="21340"/>
                    </a:lnTo>
                    <a:lnTo>
                      <a:pt x="11253" y="20330"/>
                    </a:lnTo>
                    <a:lnTo>
                      <a:pt x="16202" y="18309"/>
                    </a:lnTo>
                    <a:cubicBezTo>
                      <a:pt x="17041" y="17984"/>
                      <a:pt x="17864" y="17641"/>
                      <a:pt x="18686" y="17298"/>
                    </a:cubicBezTo>
                    <a:lnTo>
                      <a:pt x="21152" y="16271"/>
                    </a:lnTo>
                    <a:lnTo>
                      <a:pt x="21769" y="16014"/>
                    </a:lnTo>
                    <a:lnTo>
                      <a:pt x="21306" y="15534"/>
                    </a:lnTo>
                    <a:lnTo>
                      <a:pt x="19953" y="14096"/>
                    </a:lnTo>
                    <a:lnTo>
                      <a:pt x="18583" y="12674"/>
                    </a:lnTo>
                    <a:cubicBezTo>
                      <a:pt x="17771" y="11799"/>
                      <a:pt x="16930" y="10939"/>
                      <a:pt x="16100" y="10067"/>
                    </a:cubicBezTo>
                    <a:lnTo>
                      <a:pt x="16100" y="10067"/>
                    </a:lnTo>
                    <a:lnTo>
                      <a:pt x="18035" y="7827"/>
                    </a:lnTo>
                    <a:lnTo>
                      <a:pt x="20210" y="5292"/>
                    </a:lnTo>
                    <a:cubicBezTo>
                      <a:pt x="20929" y="4436"/>
                      <a:pt x="21649" y="3597"/>
                      <a:pt x="22351" y="2740"/>
                    </a:cubicBezTo>
                    <a:cubicBezTo>
                      <a:pt x="23070" y="1901"/>
                      <a:pt x="23790" y="1045"/>
                      <a:pt x="24492" y="188"/>
                    </a:cubicBezTo>
                    <a:lnTo>
                      <a:pt x="246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42" name="Google Shape;4042;p55"/>
            <p:cNvSpPr/>
            <p:nvPr/>
          </p:nvSpPr>
          <p:spPr>
            <a:xfrm>
              <a:off x="6081848" y="1185745"/>
              <a:ext cx="345281" cy="685746"/>
            </a:xfrm>
            <a:custGeom>
              <a:avLst/>
              <a:gdLst/>
              <a:ahLst/>
              <a:cxnLst/>
              <a:rect l="l" t="t" r="r" b="b"/>
              <a:pathLst>
                <a:path w="11185" h="22214" extrusionOk="0">
                  <a:moveTo>
                    <a:pt x="0" y="0"/>
                  </a:moveTo>
                  <a:lnTo>
                    <a:pt x="994" y="15928"/>
                  </a:lnTo>
                  <a:lnTo>
                    <a:pt x="6372" y="13530"/>
                  </a:lnTo>
                  <a:lnTo>
                    <a:pt x="11184" y="22214"/>
                  </a:lnTo>
                  <a:lnTo>
                    <a:pt x="8238" y="9814"/>
                  </a:lnTo>
                  <a:lnTo>
                    <a:pt x="4111" y="11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55"/>
            <p:cNvSpPr/>
            <p:nvPr/>
          </p:nvSpPr>
          <p:spPr>
            <a:xfrm>
              <a:off x="6074439" y="1142898"/>
              <a:ext cx="354789" cy="734953"/>
            </a:xfrm>
            <a:custGeom>
              <a:avLst/>
              <a:gdLst/>
              <a:ahLst/>
              <a:cxnLst/>
              <a:rect l="l" t="t" r="r" b="b"/>
              <a:pathLst>
                <a:path w="11493" h="23808" extrusionOk="0">
                  <a:moveTo>
                    <a:pt x="571" y="2763"/>
                  </a:moveTo>
                  <a:lnTo>
                    <a:pt x="617" y="2878"/>
                  </a:lnTo>
                  <a:lnTo>
                    <a:pt x="1148" y="4283"/>
                  </a:lnTo>
                  <a:lnTo>
                    <a:pt x="1662" y="5704"/>
                  </a:lnTo>
                  <a:cubicBezTo>
                    <a:pt x="1850" y="6184"/>
                    <a:pt x="2004" y="6663"/>
                    <a:pt x="2176" y="7143"/>
                  </a:cubicBezTo>
                  <a:cubicBezTo>
                    <a:pt x="2347" y="7605"/>
                    <a:pt x="2501" y="8085"/>
                    <a:pt x="2672" y="8564"/>
                  </a:cubicBezTo>
                  <a:cubicBezTo>
                    <a:pt x="2827" y="9044"/>
                    <a:pt x="2981" y="9523"/>
                    <a:pt x="3135" y="10003"/>
                  </a:cubicBezTo>
                  <a:lnTo>
                    <a:pt x="4077" y="12897"/>
                  </a:lnTo>
                  <a:lnTo>
                    <a:pt x="4162" y="13171"/>
                  </a:lnTo>
                  <a:lnTo>
                    <a:pt x="4471" y="13069"/>
                  </a:lnTo>
                  <a:cubicBezTo>
                    <a:pt x="5156" y="12829"/>
                    <a:pt x="5858" y="12589"/>
                    <a:pt x="6543" y="12332"/>
                  </a:cubicBezTo>
                  <a:lnTo>
                    <a:pt x="7588" y="11955"/>
                  </a:lnTo>
                  <a:lnTo>
                    <a:pt x="8205" y="11719"/>
                  </a:lnTo>
                  <a:lnTo>
                    <a:pt x="8205" y="11719"/>
                  </a:lnTo>
                  <a:cubicBezTo>
                    <a:pt x="8297" y="12090"/>
                    <a:pt x="8392" y="12464"/>
                    <a:pt x="8478" y="12846"/>
                  </a:cubicBezTo>
                  <a:lnTo>
                    <a:pt x="8855" y="14387"/>
                  </a:lnTo>
                  <a:lnTo>
                    <a:pt x="9249" y="15929"/>
                  </a:lnTo>
                  <a:cubicBezTo>
                    <a:pt x="9386" y="16443"/>
                    <a:pt x="9523" y="16957"/>
                    <a:pt x="9660" y="17470"/>
                  </a:cubicBezTo>
                  <a:cubicBezTo>
                    <a:pt x="9917" y="18498"/>
                    <a:pt x="10208" y="19526"/>
                    <a:pt x="10482" y="20553"/>
                  </a:cubicBezTo>
                  <a:lnTo>
                    <a:pt x="10928" y="22095"/>
                  </a:lnTo>
                  <a:cubicBezTo>
                    <a:pt x="11031" y="22439"/>
                    <a:pt x="11127" y="22776"/>
                    <a:pt x="11230" y="23115"/>
                  </a:cubicBezTo>
                  <a:lnTo>
                    <a:pt x="11230" y="23115"/>
                  </a:lnTo>
                  <a:cubicBezTo>
                    <a:pt x="10946" y="22530"/>
                    <a:pt x="10659" y="21939"/>
                    <a:pt x="10362" y="21358"/>
                  </a:cubicBezTo>
                  <a:cubicBezTo>
                    <a:pt x="10003" y="20622"/>
                    <a:pt x="9609" y="19885"/>
                    <a:pt x="9249" y="19149"/>
                  </a:cubicBezTo>
                  <a:cubicBezTo>
                    <a:pt x="8855" y="18412"/>
                    <a:pt x="8496" y="17659"/>
                    <a:pt x="8102" y="16939"/>
                  </a:cubicBezTo>
                  <a:lnTo>
                    <a:pt x="6954" y="14730"/>
                  </a:lnTo>
                  <a:lnTo>
                    <a:pt x="6783" y="14422"/>
                  </a:lnTo>
                  <a:lnTo>
                    <a:pt x="6457" y="14576"/>
                  </a:lnTo>
                  <a:cubicBezTo>
                    <a:pt x="5550" y="14953"/>
                    <a:pt x="4642" y="15329"/>
                    <a:pt x="3751" y="15723"/>
                  </a:cubicBezTo>
                  <a:lnTo>
                    <a:pt x="2398" y="16306"/>
                  </a:lnTo>
                  <a:cubicBezTo>
                    <a:pt x="2141" y="16420"/>
                    <a:pt x="1889" y="16529"/>
                    <a:pt x="1640" y="16639"/>
                  </a:cubicBezTo>
                  <a:lnTo>
                    <a:pt x="1640" y="16639"/>
                  </a:lnTo>
                  <a:lnTo>
                    <a:pt x="1559" y="15295"/>
                  </a:lnTo>
                  <a:cubicBezTo>
                    <a:pt x="1525" y="14644"/>
                    <a:pt x="1474" y="13976"/>
                    <a:pt x="1422" y="13308"/>
                  </a:cubicBezTo>
                  <a:lnTo>
                    <a:pt x="1131" y="9335"/>
                  </a:lnTo>
                  <a:lnTo>
                    <a:pt x="977" y="7348"/>
                  </a:lnTo>
                  <a:lnTo>
                    <a:pt x="806" y="5362"/>
                  </a:lnTo>
                  <a:lnTo>
                    <a:pt x="571" y="2763"/>
                  </a:lnTo>
                  <a:close/>
                  <a:moveTo>
                    <a:pt x="1" y="1"/>
                  </a:moveTo>
                  <a:lnTo>
                    <a:pt x="52" y="1405"/>
                  </a:lnTo>
                  <a:lnTo>
                    <a:pt x="54" y="1456"/>
                  </a:lnTo>
                  <a:lnTo>
                    <a:pt x="54" y="1456"/>
                  </a:lnTo>
                  <a:lnTo>
                    <a:pt x="52" y="1457"/>
                  </a:lnTo>
                  <a:lnTo>
                    <a:pt x="54" y="1461"/>
                  </a:lnTo>
                  <a:lnTo>
                    <a:pt x="172" y="5396"/>
                  </a:lnTo>
                  <a:lnTo>
                    <a:pt x="258" y="7383"/>
                  </a:lnTo>
                  <a:lnTo>
                    <a:pt x="343" y="9386"/>
                  </a:lnTo>
                  <a:lnTo>
                    <a:pt x="549" y="13360"/>
                  </a:lnTo>
                  <a:cubicBezTo>
                    <a:pt x="583" y="14028"/>
                    <a:pt x="600" y="14696"/>
                    <a:pt x="651" y="15364"/>
                  </a:cubicBezTo>
                  <a:lnTo>
                    <a:pt x="771" y="17350"/>
                  </a:lnTo>
                  <a:lnTo>
                    <a:pt x="806" y="18001"/>
                  </a:lnTo>
                  <a:lnTo>
                    <a:pt x="1405" y="17744"/>
                  </a:lnTo>
                  <a:cubicBezTo>
                    <a:pt x="1867" y="17539"/>
                    <a:pt x="2313" y="17333"/>
                    <a:pt x="2758" y="17128"/>
                  </a:cubicBezTo>
                  <a:lnTo>
                    <a:pt x="4094" y="16511"/>
                  </a:lnTo>
                  <a:cubicBezTo>
                    <a:pt x="4881" y="16163"/>
                    <a:pt x="5667" y="15789"/>
                    <a:pt x="6454" y="15423"/>
                  </a:cubicBezTo>
                  <a:lnTo>
                    <a:pt x="6454" y="15423"/>
                  </a:lnTo>
                  <a:lnTo>
                    <a:pt x="7519" y="17248"/>
                  </a:lnTo>
                  <a:cubicBezTo>
                    <a:pt x="7948" y="17967"/>
                    <a:pt x="8376" y="18686"/>
                    <a:pt x="8804" y="19389"/>
                  </a:cubicBezTo>
                  <a:cubicBezTo>
                    <a:pt x="9215" y="20091"/>
                    <a:pt x="9643" y="20810"/>
                    <a:pt x="10071" y="21512"/>
                  </a:cubicBezTo>
                  <a:cubicBezTo>
                    <a:pt x="10517" y="22215"/>
                    <a:pt x="10945" y="22934"/>
                    <a:pt x="11390" y="23636"/>
                  </a:cubicBezTo>
                  <a:lnTo>
                    <a:pt x="11493" y="23807"/>
                  </a:lnTo>
                  <a:lnTo>
                    <a:pt x="11459" y="23602"/>
                  </a:lnTo>
                  <a:cubicBezTo>
                    <a:pt x="11458" y="23597"/>
                    <a:pt x="11457" y="23591"/>
                    <a:pt x="11456" y="23586"/>
                  </a:cubicBezTo>
                  <a:lnTo>
                    <a:pt x="11456" y="23586"/>
                  </a:lnTo>
                  <a:lnTo>
                    <a:pt x="11459" y="23585"/>
                  </a:lnTo>
                  <a:cubicBezTo>
                    <a:pt x="11457" y="23582"/>
                    <a:pt x="11456" y="23579"/>
                    <a:pt x="11454" y="23576"/>
                  </a:cubicBezTo>
                  <a:lnTo>
                    <a:pt x="11454" y="23576"/>
                  </a:lnTo>
                  <a:cubicBezTo>
                    <a:pt x="11370" y="23054"/>
                    <a:pt x="11286" y="22549"/>
                    <a:pt x="11185" y="22026"/>
                  </a:cubicBezTo>
                  <a:lnTo>
                    <a:pt x="10893" y="20468"/>
                  </a:lnTo>
                  <a:cubicBezTo>
                    <a:pt x="10688" y="19423"/>
                    <a:pt x="10465" y="18378"/>
                    <a:pt x="10243" y="17333"/>
                  </a:cubicBezTo>
                  <a:cubicBezTo>
                    <a:pt x="10140" y="16820"/>
                    <a:pt x="10020" y="16289"/>
                    <a:pt x="9917" y="15775"/>
                  </a:cubicBezTo>
                  <a:lnTo>
                    <a:pt x="9575" y="14216"/>
                  </a:lnTo>
                  <a:lnTo>
                    <a:pt x="9215" y="12658"/>
                  </a:lnTo>
                  <a:cubicBezTo>
                    <a:pt x="9095" y="12144"/>
                    <a:pt x="8975" y="11630"/>
                    <a:pt x="8855" y="11116"/>
                  </a:cubicBezTo>
                  <a:lnTo>
                    <a:pt x="8753" y="10688"/>
                  </a:lnTo>
                  <a:lnTo>
                    <a:pt x="8341" y="10842"/>
                  </a:lnTo>
                  <a:lnTo>
                    <a:pt x="7314" y="11236"/>
                  </a:lnTo>
                  <a:lnTo>
                    <a:pt x="6286" y="11664"/>
                  </a:lnTo>
                  <a:cubicBezTo>
                    <a:pt x="5693" y="11901"/>
                    <a:pt x="5113" y="12151"/>
                    <a:pt x="4524" y="12392"/>
                  </a:cubicBezTo>
                  <a:lnTo>
                    <a:pt x="4524" y="12392"/>
                  </a:lnTo>
                  <a:lnTo>
                    <a:pt x="3529" y="9866"/>
                  </a:lnTo>
                  <a:cubicBezTo>
                    <a:pt x="3340" y="9404"/>
                    <a:pt x="3152" y="8941"/>
                    <a:pt x="2964" y="8462"/>
                  </a:cubicBezTo>
                  <a:cubicBezTo>
                    <a:pt x="2792" y="7982"/>
                    <a:pt x="2604" y="7520"/>
                    <a:pt x="2433" y="7040"/>
                  </a:cubicBezTo>
                  <a:cubicBezTo>
                    <a:pt x="2261" y="6578"/>
                    <a:pt x="2073" y="6098"/>
                    <a:pt x="1919" y="5618"/>
                  </a:cubicBezTo>
                  <a:lnTo>
                    <a:pt x="1405" y="4197"/>
                  </a:lnTo>
                  <a:lnTo>
                    <a:pt x="908" y="2758"/>
                  </a:lnTo>
                  <a:lnTo>
                    <a:pt x="446" y="13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44" name="Google Shape;4044;p55"/>
            <p:cNvGrpSpPr/>
            <p:nvPr/>
          </p:nvGrpSpPr>
          <p:grpSpPr>
            <a:xfrm>
              <a:off x="7460718" y="3502539"/>
              <a:ext cx="566279" cy="587456"/>
              <a:chOff x="3039250" y="4546850"/>
              <a:chExt cx="458600" cy="475750"/>
            </a:xfrm>
          </p:grpSpPr>
          <p:sp>
            <p:nvSpPr>
              <p:cNvPr id="4045" name="Google Shape;4045;p55"/>
              <p:cNvSpPr/>
              <p:nvPr/>
            </p:nvSpPr>
            <p:spPr>
              <a:xfrm>
                <a:off x="3055950" y="4577700"/>
                <a:ext cx="438475" cy="441050"/>
              </a:xfrm>
              <a:custGeom>
                <a:avLst/>
                <a:gdLst/>
                <a:ahLst/>
                <a:cxnLst/>
                <a:rect l="l" t="t" r="r" b="b"/>
                <a:pathLst>
                  <a:path w="17539" h="17642" extrusionOk="0">
                    <a:moveTo>
                      <a:pt x="1" y="0"/>
                    </a:moveTo>
                    <a:lnTo>
                      <a:pt x="5892" y="14832"/>
                    </a:lnTo>
                    <a:lnTo>
                      <a:pt x="10260" y="10876"/>
                    </a:lnTo>
                    <a:lnTo>
                      <a:pt x="17539" y="17641"/>
                    </a:lnTo>
                    <a:lnTo>
                      <a:pt x="10876" y="6765"/>
                    </a:lnTo>
                    <a:lnTo>
                      <a:pt x="7451" y="955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6" name="Google Shape;4046;p55"/>
              <p:cNvSpPr/>
              <p:nvPr/>
            </p:nvSpPr>
            <p:spPr>
              <a:xfrm>
                <a:off x="3039250" y="4546850"/>
                <a:ext cx="458600" cy="475750"/>
              </a:xfrm>
              <a:custGeom>
                <a:avLst/>
                <a:gdLst/>
                <a:ahLst/>
                <a:cxnLst/>
                <a:rect l="l" t="t" r="r" b="b"/>
                <a:pathLst>
                  <a:path w="18344" h="19030" extrusionOk="0">
                    <a:moveTo>
                      <a:pt x="1401" y="2430"/>
                    </a:moveTo>
                    <a:lnTo>
                      <a:pt x="1474" y="2519"/>
                    </a:lnTo>
                    <a:lnTo>
                      <a:pt x="2416" y="3700"/>
                    </a:lnTo>
                    <a:lnTo>
                      <a:pt x="3358" y="4899"/>
                    </a:lnTo>
                    <a:cubicBezTo>
                      <a:pt x="3666" y="5293"/>
                      <a:pt x="3974" y="5687"/>
                      <a:pt x="4283" y="6098"/>
                    </a:cubicBezTo>
                    <a:cubicBezTo>
                      <a:pt x="4591" y="6492"/>
                      <a:pt x="4899" y="6903"/>
                      <a:pt x="5207" y="7297"/>
                    </a:cubicBezTo>
                    <a:cubicBezTo>
                      <a:pt x="5499" y="7708"/>
                      <a:pt x="5807" y="8119"/>
                      <a:pt x="6098" y="8530"/>
                    </a:cubicBezTo>
                    <a:lnTo>
                      <a:pt x="7879" y="10962"/>
                    </a:lnTo>
                    <a:lnTo>
                      <a:pt x="8068" y="11219"/>
                    </a:lnTo>
                    <a:lnTo>
                      <a:pt x="8307" y="11014"/>
                    </a:lnTo>
                    <a:cubicBezTo>
                      <a:pt x="8890" y="10568"/>
                      <a:pt x="9489" y="10123"/>
                      <a:pt x="10054" y="9678"/>
                    </a:cubicBezTo>
                    <a:lnTo>
                      <a:pt x="10928" y="8993"/>
                    </a:lnTo>
                    <a:lnTo>
                      <a:pt x="11446" y="8567"/>
                    </a:lnTo>
                    <a:lnTo>
                      <a:pt x="11446" y="8567"/>
                    </a:lnTo>
                    <a:cubicBezTo>
                      <a:pt x="11646" y="8896"/>
                      <a:pt x="11848" y="9218"/>
                      <a:pt x="12058" y="9541"/>
                    </a:cubicBezTo>
                    <a:lnTo>
                      <a:pt x="12897" y="10894"/>
                    </a:lnTo>
                    <a:lnTo>
                      <a:pt x="13754" y="12247"/>
                    </a:lnTo>
                    <a:cubicBezTo>
                      <a:pt x="14045" y="12692"/>
                      <a:pt x="14319" y="13137"/>
                      <a:pt x="14610" y="13583"/>
                    </a:cubicBezTo>
                    <a:cubicBezTo>
                      <a:pt x="15192" y="14490"/>
                      <a:pt x="15775" y="15364"/>
                      <a:pt x="16357" y="16255"/>
                    </a:cubicBezTo>
                    <a:lnTo>
                      <a:pt x="17265" y="17573"/>
                    </a:lnTo>
                    <a:cubicBezTo>
                      <a:pt x="17461" y="17873"/>
                      <a:pt x="17665" y="18165"/>
                      <a:pt x="17871" y="18460"/>
                    </a:cubicBezTo>
                    <a:lnTo>
                      <a:pt x="17871" y="18460"/>
                    </a:lnTo>
                    <a:cubicBezTo>
                      <a:pt x="17412" y="17988"/>
                      <a:pt x="16953" y="17519"/>
                      <a:pt x="16494" y="17060"/>
                    </a:cubicBezTo>
                    <a:cubicBezTo>
                      <a:pt x="15929" y="16460"/>
                      <a:pt x="15330" y="15895"/>
                      <a:pt x="14747" y="15295"/>
                    </a:cubicBezTo>
                    <a:cubicBezTo>
                      <a:pt x="14148" y="14713"/>
                      <a:pt x="13565" y="14131"/>
                      <a:pt x="12983" y="13548"/>
                    </a:cubicBezTo>
                    <a:lnTo>
                      <a:pt x="11185" y="11819"/>
                    </a:lnTo>
                    <a:lnTo>
                      <a:pt x="10945" y="11579"/>
                    </a:lnTo>
                    <a:lnTo>
                      <a:pt x="10671" y="11819"/>
                    </a:lnTo>
                    <a:cubicBezTo>
                      <a:pt x="9934" y="12469"/>
                      <a:pt x="9181" y="13120"/>
                      <a:pt x="8444" y="13771"/>
                    </a:cubicBezTo>
                    <a:lnTo>
                      <a:pt x="7348" y="14747"/>
                    </a:lnTo>
                    <a:cubicBezTo>
                      <a:pt x="7151" y="14926"/>
                      <a:pt x="6948" y="15105"/>
                      <a:pt x="6745" y="15284"/>
                    </a:cubicBezTo>
                    <a:lnTo>
                      <a:pt x="6745" y="15284"/>
                    </a:lnTo>
                    <a:lnTo>
                      <a:pt x="6252" y="14045"/>
                    </a:lnTo>
                    <a:cubicBezTo>
                      <a:pt x="5995" y="13429"/>
                      <a:pt x="5738" y="12812"/>
                      <a:pt x="5499" y="12195"/>
                    </a:cubicBezTo>
                    <a:lnTo>
                      <a:pt x="3974" y="8513"/>
                    </a:lnTo>
                    <a:lnTo>
                      <a:pt x="3221" y="6663"/>
                    </a:lnTo>
                    <a:lnTo>
                      <a:pt x="2433" y="4831"/>
                    </a:lnTo>
                    <a:lnTo>
                      <a:pt x="1401" y="2430"/>
                    </a:lnTo>
                    <a:close/>
                    <a:moveTo>
                      <a:pt x="1" y="1"/>
                    </a:moveTo>
                    <a:lnTo>
                      <a:pt x="480" y="1303"/>
                    </a:lnTo>
                    <a:lnTo>
                      <a:pt x="1850" y="5053"/>
                    </a:lnTo>
                    <a:lnTo>
                      <a:pt x="2536" y="6937"/>
                    </a:lnTo>
                    <a:lnTo>
                      <a:pt x="3255" y="8787"/>
                    </a:lnTo>
                    <a:lnTo>
                      <a:pt x="4676" y="12521"/>
                    </a:lnTo>
                    <a:cubicBezTo>
                      <a:pt x="4916" y="13137"/>
                      <a:pt x="5156" y="13771"/>
                      <a:pt x="5396" y="14388"/>
                    </a:cubicBezTo>
                    <a:lnTo>
                      <a:pt x="6132" y="16237"/>
                    </a:lnTo>
                    <a:lnTo>
                      <a:pt x="6372" y="16854"/>
                    </a:lnTo>
                    <a:lnTo>
                      <a:pt x="6869" y="16409"/>
                    </a:lnTo>
                    <a:cubicBezTo>
                      <a:pt x="7228" y="16083"/>
                      <a:pt x="7588" y="15741"/>
                      <a:pt x="7948" y="15415"/>
                    </a:cubicBezTo>
                    <a:lnTo>
                      <a:pt x="9027" y="14405"/>
                    </a:lnTo>
                    <a:cubicBezTo>
                      <a:pt x="9677" y="13830"/>
                      <a:pt x="10301" y="13228"/>
                      <a:pt x="10934" y="12635"/>
                    </a:cubicBezTo>
                    <a:lnTo>
                      <a:pt x="10934" y="12635"/>
                    </a:lnTo>
                    <a:lnTo>
                      <a:pt x="12521" y="14045"/>
                    </a:lnTo>
                    <a:cubicBezTo>
                      <a:pt x="13137" y="14593"/>
                      <a:pt x="13771" y="15124"/>
                      <a:pt x="14388" y="15672"/>
                    </a:cubicBezTo>
                    <a:cubicBezTo>
                      <a:pt x="15021" y="16220"/>
                      <a:pt x="15638" y="16768"/>
                      <a:pt x="16271" y="17299"/>
                    </a:cubicBezTo>
                    <a:cubicBezTo>
                      <a:pt x="16905" y="17830"/>
                      <a:pt x="17539" y="18378"/>
                      <a:pt x="18173" y="18892"/>
                    </a:cubicBezTo>
                    <a:lnTo>
                      <a:pt x="18344" y="19029"/>
                    </a:lnTo>
                    <a:lnTo>
                      <a:pt x="18241" y="18841"/>
                    </a:lnTo>
                    <a:cubicBezTo>
                      <a:pt x="18001" y="18378"/>
                      <a:pt x="17744" y="17899"/>
                      <a:pt x="17488" y="17436"/>
                    </a:cubicBezTo>
                    <a:lnTo>
                      <a:pt x="16717" y="16049"/>
                    </a:lnTo>
                    <a:cubicBezTo>
                      <a:pt x="16203" y="15107"/>
                      <a:pt x="15672" y="14182"/>
                      <a:pt x="15141" y="13274"/>
                    </a:cubicBezTo>
                    <a:cubicBezTo>
                      <a:pt x="14867" y="12812"/>
                      <a:pt x="14593" y="12350"/>
                      <a:pt x="14336" y="11887"/>
                    </a:cubicBezTo>
                    <a:lnTo>
                      <a:pt x="13514" y="10517"/>
                    </a:lnTo>
                    <a:lnTo>
                      <a:pt x="12692" y="9147"/>
                    </a:lnTo>
                    <a:cubicBezTo>
                      <a:pt x="12418" y="8702"/>
                      <a:pt x="12144" y="8239"/>
                      <a:pt x="11870" y="7794"/>
                    </a:cubicBezTo>
                    <a:lnTo>
                      <a:pt x="11630" y="7417"/>
                    </a:lnTo>
                    <a:lnTo>
                      <a:pt x="11305" y="7691"/>
                    </a:lnTo>
                    <a:lnTo>
                      <a:pt x="10448" y="8393"/>
                    </a:lnTo>
                    <a:lnTo>
                      <a:pt x="9609" y="9113"/>
                    </a:lnTo>
                    <a:cubicBezTo>
                      <a:pt x="9119" y="9513"/>
                      <a:pt x="8642" y="9940"/>
                      <a:pt x="8156" y="10359"/>
                    </a:cubicBezTo>
                    <a:lnTo>
                      <a:pt x="8156" y="10359"/>
                    </a:lnTo>
                    <a:lnTo>
                      <a:pt x="6423" y="8273"/>
                    </a:lnTo>
                    <a:cubicBezTo>
                      <a:pt x="6098" y="7879"/>
                      <a:pt x="5773" y="7503"/>
                      <a:pt x="5447" y="7109"/>
                    </a:cubicBezTo>
                    <a:cubicBezTo>
                      <a:pt x="5139" y="6715"/>
                      <a:pt x="4813" y="6321"/>
                      <a:pt x="4505" y="5927"/>
                    </a:cubicBezTo>
                    <a:cubicBezTo>
                      <a:pt x="4197" y="5533"/>
                      <a:pt x="3871" y="5139"/>
                      <a:pt x="3563" y="4728"/>
                    </a:cubicBezTo>
                    <a:lnTo>
                      <a:pt x="2638" y="3529"/>
                    </a:lnTo>
                    <a:lnTo>
                      <a:pt x="1731" y="2330"/>
                    </a:lnTo>
                    <a:lnTo>
                      <a:pt x="823" y="111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47" name="Google Shape;4047;p55"/>
            <p:cNvGrpSpPr/>
            <p:nvPr/>
          </p:nvGrpSpPr>
          <p:grpSpPr>
            <a:xfrm>
              <a:off x="4839886" y="2453051"/>
              <a:ext cx="1050074" cy="357444"/>
              <a:chOff x="916775" y="3696925"/>
              <a:chExt cx="850400" cy="289475"/>
            </a:xfrm>
          </p:grpSpPr>
          <p:sp>
            <p:nvSpPr>
              <p:cNvPr id="4048" name="Google Shape;4048;p55"/>
              <p:cNvSpPr/>
              <p:nvPr/>
            </p:nvSpPr>
            <p:spPr>
              <a:xfrm>
                <a:off x="964750" y="3708925"/>
                <a:ext cx="798125" cy="267625"/>
              </a:xfrm>
              <a:custGeom>
                <a:avLst/>
                <a:gdLst/>
                <a:ahLst/>
                <a:cxnLst/>
                <a:rect l="l" t="t" r="r" b="b"/>
                <a:pathLst>
                  <a:path w="31925" h="10705" extrusionOk="0">
                    <a:moveTo>
                      <a:pt x="20929" y="0"/>
                    </a:moveTo>
                    <a:lnTo>
                      <a:pt x="0" y="583"/>
                    </a:lnTo>
                    <a:lnTo>
                      <a:pt x="15158" y="3597"/>
                    </a:lnTo>
                    <a:lnTo>
                      <a:pt x="12897" y="10705"/>
                    </a:lnTo>
                    <a:lnTo>
                      <a:pt x="12897" y="10705"/>
                    </a:lnTo>
                    <a:lnTo>
                      <a:pt x="31925" y="10122"/>
                    </a:lnTo>
                    <a:lnTo>
                      <a:pt x="19217" y="5464"/>
                    </a:lnTo>
                    <a:lnTo>
                      <a:pt x="2092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9" name="Google Shape;4049;p55"/>
              <p:cNvSpPr/>
              <p:nvPr/>
            </p:nvSpPr>
            <p:spPr>
              <a:xfrm>
                <a:off x="916775" y="3696925"/>
                <a:ext cx="850400" cy="289475"/>
              </a:xfrm>
              <a:custGeom>
                <a:avLst/>
                <a:gdLst/>
                <a:ahLst/>
                <a:cxnLst/>
                <a:rect l="l" t="t" r="r" b="b"/>
                <a:pathLst>
                  <a:path w="34016" h="11579" extrusionOk="0">
                    <a:moveTo>
                      <a:pt x="22221" y="942"/>
                    </a:moveTo>
                    <a:lnTo>
                      <a:pt x="22221" y="942"/>
                    </a:lnTo>
                    <a:cubicBezTo>
                      <a:pt x="22145" y="1197"/>
                      <a:pt x="22069" y="1455"/>
                      <a:pt x="21992" y="1713"/>
                    </a:cubicBezTo>
                    <a:lnTo>
                      <a:pt x="21581" y="3084"/>
                    </a:lnTo>
                    <a:cubicBezTo>
                      <a:pt x="21427" y="3529"/>
                      <a:pt x="21307" y="3991"/>
                      <a:pt x="21170" y="4454"/>
                    </a:cubicBezTo>
                    <a:lnTo>
                      <a:pt x="20776" y="5824"/>
                    </a:lnTo>
                    <a:lnTo>
                      <a:pt x="20673" y="6184"/>
                    </a:lnTo>
                    <a:lnTo>
                      <a:pt x="20999" y="6286"/>
                    </a:lnTo>
                    <a:lnTo>
                      <a:pt x="24201" y="7400"/>
                    </a:lnTo>
                    <a:lnTo>
                      <a:pt x="27404" y="8496"/>
                    </a:lnTo>
                    <a:cubicBezTo>
                      <a:pt x="28466" y="8855"/>
                      <a:pt x="29528" y="9232"/>
                      <a:pt x="30607" y="9575"/>
                    </a:cubicBezTo>
                    <a:cubicBezTo>
                      <a:pt x="31600" y="9917"/>
                      <a:pt x="32577" y="10243"/>
                      <a:pt x="33570" y="10551"/>
                    </a:cubicBezTo>
                    <a:cubicBezTo>
                      <a:pt x="32868" y="10551"/>
                      <a:pt x="32166" y="10534"/>
                      <a:pt x="31463" y="10534"/>
                    </a:cubicBezTo>
                    <a:lnTo>
                      <a:pt x="29083" y="10534"/>
                    </a:lnTo>
                    <a:lnTo>
                      <a:pt x="26702" y="10551"/>
                    </a:lnTo>
                    <a:lnTo>
                      <a:pt x="24321" y="10585"/>
                    </a:lnTo>
                    <a:lnTo>
                      <a:pt x="21941" y="10619"/>
                    </a:lnTo>
                    <a:lnTo>
                      <a:pt x="19560" y="10671"/>
                    </a:lnTo>
                    <a:cubicBezTo>
                      <a:pt x="18149" y="10716"/>
                      <a:pt x="16738" y="10735"/>
                      <a:pt x="15339" y="10786"/>
                    </a:cubicBezTo>
                    <a:lnTo>
                      <a:pt x="15339" y="10786"/>
                    </a:lnTo>
                    <a:cubicBezTo>
                      <a:pt x="15472" y="10366"/>
                      <a:pt x="15602" y="9949"/>
                      <a:pt x="15724" y="9523"/>
                    </a:cubicBezTo>
                    <a:lnTo>
                      <a:pt x="16272" y="7742"/>
                    </a:lnTo>
                    <a:lnTo>
                      <a:pt x="17316" y="4163"/>
                    </a:lnTo>
                    <a:lnTo>
                      <a:pt x="17402" y="3871"/>
                    </a:lnTo>
                    <a:lnTo>
                      <a:pt x="17128" y="3820"/>
                    </a:lnTo>
                    <a:lnTo>
                      <a:pt x="13309" y="3152"/>
                    </a:lnTo>
                    <a:lnTo>
                      <a:pt x="11408" y="2810"/>
                    </a:lnTo>
                    <a:lnTo>
                      <a:pt x="9524" y="2450"/>
                    </a:lnTo>
                    <a:lnTo>
                      <a:pt x="7622" y="2056"/>
                    </a:lnTo>
                    <a:cubicBezTo>
                      <a:pt x="6989" y="1936"/>
                      <a:pt x="6372" y="1799"/>
                      <a:pt x="5738" y="1679"/>
                    </a:cubicBezTo>
                    <a:cubicBezTo>
                      <a:pt x="5112" y="1544"/>
                      <a:pt x="4489" y="1408"/>
                      <a:pt x="3866" y="1272"/>
                    </a:cubicBezTo>
                    <a:lnTo>
                      <a:pt x="3866" y="1272"/>
                    </a:lnTo>
                    <a:lnTo>
                      <a:pt x="7160" y="1251"/>
                    </a:lnTo>
                    <a:cubicBezTo>
                      <a:pt x="8907" y="1217"/>
                      <a:pt x="10654" y="1200"/>
                      <a:pt x="12384" y="1165"/>
                    </a:cubicBezTo>
                    <a:lnTo>
                      <a:pt x="17625" y="1063"/>
                    </a:lnTo>
                    <a:lnTo>
                      <a:pt x="20245" y="994"/>
                    </a:lnTo>
                    <a:lnTo>
                      <a:pt x="22221" y="942"/>
                    </a:lnTo>
                    <a:close/>
                    <a:moveTo>
                      <a:pt x="23465" y="1"/>
                    </a:moveTo>
                    <a:lnTo>
                      <a:pt x="22831" y="18"/>
                    </a:lnTo>
                    <a:lnTo>
                      <a:pt x="20211" y="86"/>
                    </a:lnTo>
                    <a:lnTo>
                      <a:pt x="17590" y="189"/>
                    </a:lnTo>
                    <a:lnTo>
                      <a:pt x="12367" y="377"/>
                    </a:lnTo>
                    <a:cubicBezTo>
                      <a:pt x="10620" y="429"/>
                      <a:pt x="8890" y="514"/>
                      <a:pt x="7143" y="583"/>
                    </a:cubicBezTo>
                    <a:lnTo>
                      <a:pt x="1902" y="840"/>
                    </a:lnTo>
                    <a:lnTo>
                      <a:pt x="1" y="943"/>
                    </a:lnTo>
                    <a:lnTo>
                      <a:pt x="1868" y="1285"/>
                    </a:lnTo>
                    <a:cubicBezTo>
                      <a:pt x="3135" y="1508"/>
                      <a:pt x="4403" y="1731"/>
                      <a:pt x="5670" y="1970"/>
                    </a:cubicBezTo>
                    <a:cubicBezTo>
                      <a:pt x="6304" y="2090"/>
                      <a:pt x="6937" y="2193"/>
                      <a:pt x="7571" y="2330"/>
                    </a:cubicBezTo>
                    <a:lnTo>
                      <a:pt x="9472" y="2690"/>
                    </a:lnTo>
                    <a:lnTo>
                      <a:pt x="11356" y="3084"/>
                    </a:lnTo>
                    <a:lnTo>
                      <a:pt x="13240" y="3495"/>
                    </a:lnTo>
                    <a:lnTo>
                      <a:pt x="16725" y="4267"/>
                    </a:lnTo>
                    <a:lnTo>
                      <a:pt x="16725" y="4267"/>
                    </a:lnTo>
                    <a:lnTo>
                      <a:pt x="15604" y="7519"/>
                    </a:lnTo>
                    <a:lnTo>
                      <a:pt x="15021" y="9301"/>
                    </a:lnTo>
                    <a:cubicBezTo>
                      <a:pt x="14816" y="9883"/>
                      <a:pt x="14645" y="10482"/>
                      <a:pt x="14439" y="11065"/>
                    </a:cubicBezTo>
                    <a:lnTo>
                      <a:pt x="14285" y="11579"/>
                    </a:lnTo>
                    <a:lnTo>
                      <a:pt x="14816" y="11561"/>
                    </a:lnTo>
                    <a:cubicBezTo>
                      <a:pt x="16409" y="11527"/>
                      <a:pt x="17984" y="11459"/>
                      <a:pt x="19577" y="11407"/>
                    </a:cubicBezTo>
                    <a:lnTo>
                      <a:pt x="21958" y="11305"/>
                    </a:lnTo>
                    <a:lnTo>
                      <a:pt x="24338" y="11202"/>
                    </a:lnTo>
                    <a:lnTo>
                      <a:pt x="26719" y="11082"/>
                    </a:lnTo>
                    <a:lnTo>
                      <a:pt x="29083" y="10962"/>
                    </a:lnTo>
                    <a:lnTo>
                      <a:pt x="31463" y="10808"/>
                    </a:lnTo>
                    <a:cubicBezTo>
                      <a:pt x="32251" y="10756"/>
                      <a:pt x="33056" y="10705"/>
                      <a:pt x="33844" y="10637"/>
                    </a:cubicBezTo>
                    <a:lnTo>
                      <a:pt x="34015" y="10637"/>
                    </a:lnTo>
                    <a:lnTo>
                      <a:pt x="33861" y="10568"/>
                    </a:lnTo>
                    <a:cubicBezTo>
                      <a:pt x="32816" y="10123"/>
                      <a:pt x="31772" y="9712"/>
                      <a:pt x="30710" y="9284"/>
                    </a:cubicBezTo>
                    <a:cubicBezTo>
                      <a:pt x="29665" y="8855"/>
                      <a:pt x="28620" y="8461"/>
                      <a:pt x="27575" y="8033"/>
                    </a:cubicBezTo>
                    <a:lnTo>
                      <a:pt x="24424" y="6800"/>
                    </a:lnTo>
                    <a:lnTo>
                      <a:pt x="21604" y="5718"/>
                    </a:lnTo>
                    <a:lnTo>
                      <a:pt x="21604" y="5718"/>
                    </a:lnTo>
                    <a:lnTo>
                      <a:pt x="21941" y="4694"/>
                    </a:lnTo>
                    <a:cubicBezTo>
                      <a:pt x="22095" y="4248"/>
                      <a:pt x="22249" y="3786"/>
                      <a:pt x="22403" y="3340"/>
                    </a:cubicBezTo>
                    <a:lnTo>
                      <a:pt x="22848" y="1970"/>
                    </a:lnTo>
                    <a:cubicBezTo>
                      <a:pt x="22985" y="1525"/>
                      <a:pt x="23140" y="1063"/>
                      <a:pt x="23277" y="617"/>
                    </a:cubicBezTo>
                    <a:lnTo>
                      <a:pt x="234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50" name="Google Shape;4050;p55"/>
            <p:cNvGrpSpPr/>
            <p:nvPr/>
          </p:nvGrpSpPr>
          <p:grpSpPr>
            <a:xfrm>
              <a:off x="7202182" y="1201057"/>
              <a:ext cx="302464" cy="646665"/>
              <a:chOff x="7202182" y="1201057"/>
              <a:chExt cx="302464" cy="646665"/>
            </a:xfrm>
          </p:grpSpPr>
          <p:sp>
            <p:nvSpPr>
              <p:cNvPr id="4051" name="Google Shape;4051;p55"/>
              <p:cNvSpPr/>
              <p:nvPr/>
            </p:nvSpPr>
            <p:spPr>
              <a:xfrm>
                <a:off x="7203787" y="1258166"/>
                <a:ext cx="288171" cy="584770"/>
              </a:xfrm>
              <a:custGeom>
                <a:avLst/>
                <a:gdLst/>
                <a:ahLst/>
                <a:cxnLst/>
                <a:rect l="l" t="t" r="r" b="b"/>
                <a:pathLst>
                  <a:path w="9335" h="18943" extrusionOk="0">
                    <a:moveTo>
                      <a:pt x="9334" y="0"/>
                    </a:moveTo>
                    <a:lnTo>
                      <a:pt x="5857" y="9146"/>
                    </a:lnTo>
                    <a:lnTo>
                      <a:pt x="1644" y="6988"/>
                    </a:lnTo>
                    <a:lnTo>
                      <a:pt x="0" y="18943"/>
                    </a:lnTo>
                    <a:lnTo>
                      <a:pt x="4265" y="11493"/>
                    </a:lnTo>
                    <a:lnTo>
                      <a:pt x="7485" y="13137"/>
                    </a:lnTo>
                    <a:lnTo>
                      <a:pt x="93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2" name="Google Shape;4052;p55"/>
              <p:cNvSpPr/>
              <p:nvPr/>
            </p:nvSpPr>
            <p:spPr>
              <a:xfrm>
                <a:off x="7202182" y="1201057"/>
                <a:ext cx="302464" cy="646665"/>
              </a:xfrm>
              <a:custGeom>
                <a:avLst/>
                <a:gdLst/>
                <a:ahLst/>
                <a:cxnLst/>
                <a:rect l="l" t="t" r="r" b="b"/>
                <a:pathLst>
                  <a:path w="9798" h="20948" extrusionOk="0">
                    <a:moveTo>
                      <a:pt x="8828" y="3765"/>
                    </a:moveTo>
                    <a:lnTo>
                      <a:pt x="8598" y="5087"/>
                    </a:lnTo>
                    <a:cubicBezTo>
                      <a:pt x="8410" y="6184"/>
                      <a:pt x="8239" y="7280"/>
                      <a:pt x="8067" y="8376"/>
                    </a:cubicBezTo>
                    <a:lnTo>
                      <a:pt x="7571" y="11647"/>
                    </a:lnTo>
                    <a:lnTo>
                      <a:pt x="7331" y="13291"/>
                    </a:lnTo>
                    <a:lnTo>
                      <a:pt x="7183" y="14294"/>
                    </a:lnTo>
                    <a:lnTo>
                      <a:pt x="7183" y="14294"/>
                    </a:lnTo>
                    <a:cubicBezTo>
                      <a:pt x="7101" y="14255"/>
                      <a:pt x="7019" y="14218"/>
                      <a:pt x="6937" y="14182"/>
                    </a:cubicBezTo>
                    <a:lnTo>
                      <a:pt x="6132" y="13788"/>
                    </a:lnTo>
                    <a:cubicBezTo>
                      <a:pt x="5858" y="13651"/>
                      <a:pt x="5584" y="13514"/>
                      <a:pt x="5310" y="13394"/>
                    </a:cubicBezTo>
                    <a:lnTo>
                      <a:pt x="4488" y="13000"/>
                    </a:lnTo>
                    <a:lnTo>
                      <a:pt x="4145" y="12846"/>
                    </a:lnTo>
                    <a:lnTo>
                      <a:pt x="3991" y="13154"/>
                    </a:lnTo>
                    <a:lnTo>
                      <a:pt x="2964" y="15038"/>
                    </a:lnTo>
                    <a:lnTo>
                      <a:pt x="1970" y="16939"/>
                    </a:lnTo>
                    <a:cubicBezTo>
                      <a:pt x="1645" y="17573"/>
                      <a:pt x="1302" y="18207"/>
                      <a:pt x="977" y="18841"/>
                    </a:cubicBezTo>
                    <a:cubicBezTo>
                      <a:pt x="703" y="19389"/>
                      <a:pt x="429" y="19937"/>
                      <a:pt x="155" y="20485"/>
                    </a:cubicBezTo>
                    <a:cubicBezTo>
                      <a:pt x="343" y="19611"/>
                      <a:pt x="514" y="18721"/>
                      <a:pt x="669" y="17830"/>
                    </a:cubicBezTo>
                    <a:lnTo>
                      <a:pt x="925" y="16340"/>
                    </a:lnTo>
                    <a:lnTo>
                      <a:pt x="1182" y="14850"/>
                    </a:lnTo>
                    <a:cubicBezTo>
                      <a:pt x="1268" y="14353"/>
                      <a:pt x="1337" y="13857"/>
                      <a:pt x="1422" y="13360"/>
                    </a:cubicBezTo>
                    <a:lnTo>
                      <a:pt x="1645" y="11870"/>
                    </a:lnTo>
                    <a:cubicBezTo>
                      <a:pt x="1772" y="11053"/>
                      <a:pt x="1898" y="10237"/>
                      <a:pt x="2006" y="9421"/>
                    </a:cubicBezTo>
                    <a:lnTo>
                      <a:pt x="2006" y="9421"/>
                    </a:lnTo>
                    <a:cubicBezTo>
                      <a:pt x="2198" y="9519"/>
                      <a:pt x="2390" y="9618"/>
                      <a:pt x="2587" y="9712"/>
                    </a:cubicBezTo>
                    <a:lnTo>
                      <a:pt x="3649" y="10226"/>
                    </a:lnTo>
                    <a:cubicBezTo>
                      <a:pt x="4351" y="10568"/>
                      <a:pt x="5070" y="10911"/>
                      <a:pt x="5790" y="11236"/>
                    </a:cubicBezTo>
                    <a:lnTo>
                      <a:pt x="6064" y="11356"/>
                    </a:lnTo>
                    <a:lnTo>
                      <a:pt x="6149" y="11099"/>
                    </a:lnTo>
                    <a:cubicBezTo>
                      <a:pt x="6406" y="10328"/>
                      <a:pt x="6663" y="9541"/>
                      <a:pt x="6937" y="8770"/>
                    </a:cubicBezTo>
                    <a:lnTo>
                      <a:pt x="7348" y="7622"/>
                    </a:lnTo>
                    <a:lnTo>
                      <a:pt x="7759" y="6475"/>
                    </a:lnTo>
                    <a:cubicBezTo>
                      <a:pt x="7913" y="6098"/>
                      <a:pt x="8067" y="5721"/>
                      <a:pt x="8205" y="5327"/>
                    </a:cubicBezTo>
                    <a:cubicBezTo>
                      <a:pt x="8359" y="4950"/>
                      <a:pt x="8496" y="4574"/>
                      <a:pt x="8650" y="4197"/>
                    </a:cubicBezTo>
                    <a:cubicBezTo>
                      <a:pt x="8709" y="4053"/>
                      <a:pt x="8768" y="3909"/>
                      <a:pt x="8828" y="3765"/>
                    </a:cubicBezTo>
                    <a:close/>
                    <a:moveTo>
                      <a:pt x="9797" y="1"/>
                    </a:moveTo>
                    <a:lnTo>
                      <a:pt x="9181" y="1782"/>
                    </a:lnTo>
                    <a:cubicBezTo>
                      <a:pt x="8907" y="2553"/>
                      <a:pt x="8650" y="3323"/>
                      <a:pt x="8376" y="4094"/>
                    </a:cubicBezTo>
                    <a:cubicBezTo>
                      <a:pt x="8239" y="4471"/>
                      <a:pt x="8102" y="4865"/>
                      <a:pt x="7948" y="5242"/>
                    </a:cubicBezTo>
                    <a:cubicBezTo>
                      <a:pt x="7811" y="5618"/>
                      <a:pt x="7674" y="5995"/>
                      <a:pt x="7519" y="6389"/>
                    </a:cubicBezTo>
                    <a:lnTo>
                      <a:pt x="7074" y="7520"/>
                    </a:lnTo>
                    <a:lnTo>
                      <a:pt x="6612" y="8650"/>
                    </a:lnTo>
                    <a:cubicBezTo>
                      <a:pt x="6342" y="9309"/>
                      <a:pt x="6059" y="9968"/>
                      <a:pt x="5775" y="10627"/>
                    </a:cubicBezTo>
                    <a:lnTo>
                      <a:pt x="5775" y="10627"/>
                    </a:lnTo>
                    <a:cubicBezTo>
                      <a:pt x="5174" y="10282"/>
                      <a:pt x="4572" y="9939"/>
                      <a:pt x="3957" y="9609"/>
                    </a:cubicBezTo>
                    <a:lnTo>
                      <a:pt x="2929" y="9044"/>
                    </a:lnTo>
                    <a:cubicBezTo>
                      <a:pt x="2570" y="8855"/>
                      <a:pt x="2227" y="8684"/>
                      <a:pt x="1867" y="8496"/>
                    </a:cubicBezTo>
                    <a:lnTo>
                      <a:pt x="1405" y="8256"/>
                    </a:lnTo>
                    <a:lnTo>
                      <a:pt x="1319" y="8787"/>
                    </a:lnTo>
                    <a:cubicBezTo>
                      <a:pt x="1182" y="9780"/>
                      <a:pt x="1063" y="10774"/>
                      <a:pt x="925" y="11784"/>
                    </a:cubicBezTo>
                    <a:lnTo>
                      <a:pt x="754" y="13274"/>
                    </a:lnTo>
                    <a:cubicBezTo>
                      <a:pt x="686" y="13771"/>
                      <a:pt x="617" y="14268"/>
                      <a:pt x="566" y="14764"/>
                    </a:cubicBezTo>
                    <a:lnTo>
                      <a:pt x="412" y="16271"/>
                    </a:lnTo>
                    <a:lnTo>
                      <a:pt x="258" y="17779"/>
                    </a:lnTo>
                    <a:cubicBezTo>
                      <a:pt x="172" y="18772"/>
                      <a:pt x="69" y="19783"/>
                      <a:pt x="18" y="20776"/>
                    </a:cubicBezTo>
                    <a:lnTo>
                      <a:pt x="1" y="20947"/>
                    </a:lnTo>
                    <a:lnTo>
                      <a:pt x="86" y="20810"/>
                    </a:lnTo>
                    <a:cubicBezTo>
                      <a:pt x="480" y="20211"/>
                      <a:pt x="874" y="19611"/>
                      <a:pt x="1251" y="19012"/>
                    </a:cubicBezTo>
                    <a:cubicBezTo>
                      <a:pt x="1645" y="18395"/>
                      <a:pt x="2022" y="17796"/>
                      <a:pt x="2398" y="17196"/>
                    </a:cubicBezTo>
                    <a:lnTo>
                      <a:pt x="3529" y="15364"/>
                    </a:lnTo>
                    <a:lnTo>
                      <a:pt x="4448" y="13850"/>
                    </a:lnTo>
                    <a:lnTo>
                      <a:pt x="4448" y="13850"/>
                    </a:lnTo>
                    <a:lnTo>
                      <a:pt x="4933" y="14113"/>
                    </a:lnTo>
                    <a:cubicBezTo>
                      <a:pt x="5207" y="14268"/>
                      <a:pt x="5464" y="14405"/>
                      <a:pt x="5738" y="14559"/>
                    </a:cubicBezTo>
                    <a:lnTo>
                      <a:pt x="6526" y="14970"/>
                    </a:lnTo>
                    <a:cubicBezTo>
                      <a:pt x="6800" y="15124"/>
                      <a:pt x="7074" y="15261"/>
                      <a:pt x="7331" y="15398"/>
                    </a:cubicBezTo>
                    <a:lnTo>
                      <a:pt x="7913" y="15689"/>
                    </a:lnTo>
                    <a:lnTo>
                      <a:pt x="7999" y="15055"/>
                    </a:lnTo>
                    <a:lnTo>
                      <a:pt x="8222" y="13411"/>
                    </a:lnTo>
                    <a:lnTo>
                      <a:pt x="8444" y="11767"/>
                    </a:lnTo>
                    <a:lnTo>
                      <a:pt x="8855" y="8479"/>
                    </a:lnTo>
                    <a:cubicBezTo>
                      <a:pt x="8992" y="7382"/>
                      <a:pt x="9129" y="6286"/>
                      <a:pt x="9249" y="5190"/>
                    </a:cubicBezTo>
                    <a:lnTo>
                      <a:pt x="9609" y="1885"/>
                    </a:lnTo>
                    <a:lnTo>
                      <a:pt x="97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53" name="Google Shape;4053;p55"/>
            <p:cNvGrpSpPr/>
            <p:nvPr/>
          </p:nvGrpSpPr>
          <p:grpSpPr>
            <a:xfrm>
              <a:off x="6773398" y="3558599"/>
              <a:ext cx="262272" cy="709022"/>
              <a:chOff x="2482625" y="4592250"/>
              <a:chExt cx="212400" cy="574200"/>
            </a:xfrm>
          </p:grpSpPr>
          <p:sp>
            <p:nvSpPr>
              <p:cNvPr id="4054" name="Google Shape;4054;p55"/>
              <p:cNvSpPr/>
              <p:nvPr/>
            </p:nvSpPr>
            <p:spPr>
              <a:xfrm>
                <a:off x="2494200" y="4639775"/>
                <a:ext cx="186700" cy="522400"/>
              </a:xfrm>
              <a:custGeom>
                <a:avLst/>
                <a:gdLst/>
                <a:ahLst/>
                <a:cxnLst/>
                <a:rect l="l" t="t" r="r" b="b"/>
                <a:pathLst>
                  <a:path w="7468" h="20896" extrusionOk="0">
                    <a:moveTo>
                      <a:pt x="5121" y="1"/>
                    </a:moveTo>
                    <a:lnTo>
                      <a:pt x="4676" y="9780"/>
                    </a:lnTo>
                    <a:lnTo>
                      <a:pt x="0" y="9027"/>
                    </a:lnTo>
                    <a:lnTo>
                      <a:pt x="2158" y="20896"/>
                    </a:lnTo>
                    <a:lnTo>
                      <a:pt x="3888" y="12486"/>
                    </a:lnTo>
                    <a:lnTo>
                      <a:pt x="7467" y="13051"/>
                    </a:lnTo>
                    <a:lnTo>
                      <a:pt x="51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5" name="Google Shape;4055;p55"/>
              <p:cNvSpPr/>
              <p:nvPr/>
            </p:nvSpPr>
            <p:spPr>
              <a:xfrm>
                <a:off x="2482625" y="4592250"/>
                <a:ext cx="212400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8496" h="22968" extrusionOk="0">
                    <a:moveTo>
                      <a:pt x="5654" y="3822"/>
                    </a:moveTo>
                    <a:lnTo>
                      <a:pt x="5858" y="5224"/>
                    </a:lnTo>
                    <a:cubicBezTo>
                      <a:pt x="6012" y="6303"/>
                      <a:pt x="6183" y="7399"/>
                      <a:pt x="6372" y="8495"/>
                    </a:cubicBezTo>
                    <a:lnTo>
                      <a:pt x="6920" y="11767"/>
                    </a:lnTo>
                    <a:lnTo>
                      <a:pt x="7194" y="13394"/>
                    </a:lnTo>
                    <a:lnTo>
                      <a:pt x="7374" y="14401"/>
                    </a:lnTo>
                    <a:lnTo>
                      <a:pt x="7374" y="14401"/>
                    </a:lnTo>
                    <a:cubicBezTo>
                      <a:pt x="7285" y="14391"/>
                      <a:pt x="7196" y="14380"/>
                      <a:pt x="7108" y="14370"/>
                    </a:cubicBezTo>
                    <a:lnTo>
                      <a:pt x="6201" y="14250"/>
                    </a:lnTo>
                    <a:cubicBezTo>
                      <a:pt x="5909" y="14199"/>
                      <a:pt x="5601" y="14165"/>
                      <a:pt x="5310" y="14130"/>
                    </a:cubicBezTo>
                    <a:lnTo>
                      <a:pt x="4402" y="14028"/>
                    </a:lnTo>
                    <a:lnTo>
                      <a:pt x="4043" y="13976"/>
                    </a:lnTo>
                    <a:lnTo>
                      <a:pt x="3974" y="14319"/>
                    </a:lnTo>
                    <a:lnTo>
                      <a:pt x="3597" y="16425"/>
                    </a:lnTo>
                    <a:lnTo>
                      <a:pt x="3238" y="18549"/>
                    </a:lnTo>
                    <a:cubicBezTo>
                      <a:pt x="3135" y="19251"/>
                      <a:pt x="3015" y="19953"/>
                      <a:pt x="2895" y="20656"/>
                    </a:cubicBezTo>
                    <a:cubicBezTo>
                      <a:pt x="2809" y="21272"/>
                      <a:pt x="2724" y="21872"/>
                      <a:pt x="2638" y="22488"/>
                    </a:cubicBezTo>
                    <a:cubicBezTo>
                      <a:pt x="2535" y="21581"/>
                      <a:pt x="2415" y="20690"/>
                      <a:pt x="2296" y="19782"/>
                    </a:cubicBezTo>
                    <a:lnTo>
                      <a:pt x="2073" y="18292"/>
                    </a:lnTo>
                    <a:lnTo>
                      <a:pt x="1850" y="16802"/>
                    </a:lnTo>
                    <a:cubicBezTo>
                      <a:pt x="1765" y="16305"/>
                      <a:pt x="1696" y="15809"/>
                      <a:pt x="1611" y="15312"/>
                    </a:cubicBezTo>
                    <a:lnTo>
                      <a:pt x="1371" y="13822"/>
                    </a:lnTo>
                    <a:cubicBezTo>
                      <a:pt x="1216" y="13020"/>
                      <a:pt x="1084" y="12206"/>
                      <a:pt x="938" y="11390"/>
                    </a:cubicBezTo>
                    <a:lnTo>
                      <a:pt x="938" y="11390"/>
                    </a:lnTo>
                    <a:cubicBezTo>
                      <a:pt x="1150" y="11420"/>
                      <a:pt x="1363" y="11448"/>
                      <a:pt x="1576" y="11476"/>
                    </a:cubicBezTo>
                    <a:lnTo>
                      <a:pt x="2741" y="11647"/>
                    </a:lnTo>
                    <a:cubicBezTo>
                      <a:pt x="3529" y="11750"/>
                      <a:pt x="4299" y="11835"/>
                      <a:pt x="5087" y="11938"/>
                    </a:cubicBezTo>
                    <a:lnTo>
                      <a:pt x="5396" y="11972"/>
                    </a:lnTo>
                    <a:lnTo>
                      <a:pt x="5396" y="11681"/>
                    </a:lnTo>
                    <a:cubicBezTo>
                      <a:pt x="5396" y="10876"/>
                      <a:pt x="5396" y="10054"/>
                      <a:pt x="5413" y="9232"/>
                    </a:cubicBezTo>
                    <a:lnTo>
                      <a:pt x="5447" y="8016"/>
                    </a:lnTo>
                    <a:lnTo>
                      <a:pt x="5481" y="6783"/>
                    </a:lnTo>
                    <a:cubicBezTo>
                      <a:pt x="5498" y="6389"/>
                      <a:pt x="5533" y="5978"/>
                      <a:pt x="5550" y="5567"/>
                    </a:cubicBezTo>
                    <a:cubicBezTo>
                      <a:pt x="5567" y="5156"/>
                      <a:pt x="5601" y="4762"/>
                      <a:pt x="5618" y="4351"/>
                    </a:cubicBezTo>
                    <a:cubicBezTo>
                      <a:pt x="5629" y="4174"/>
                      <a:pt x="5641" y="3998"/>
                      <a:pt x="5654" y="3822"/>
                    </a:cubicBezTo>
                    <a:close/>
                    <a:moveTo>
                      <a:pt x="5413" y="0"/>
                    </a:moveTo>
                    <a:lnTo>
                      <a:pt x="5361" y="1884"/>
                    </a:lnTo>
                    <a:cubicBezTo>
                      <a:pt x="5344" y="2707"/>
                      <a:pt x="5344" y="3511"/>
                      <a:pt x="5327" y="4334"/>
                    </a:cubicBezTo>
                    <a:cubicBezTo>
                      <a:pt x="5310" y="4745"/>
                      <a:pt x="5293" y="5156"/>
                      <a:pt x="5276" y="5550"/>
                    </a:cubicBezTo>
                    <a:cubicBezTo>
                      <a:pt x="5259" y="5961"/>
                      <a:pt x="5259" y="6372"/>
                      <a:pt x="5224" y="6783"/>
                    </a:cubicBezTo>
                    <a:lnTo>
                      <a:pt x="5156" y="7999"/>
                    </a:lnTo>
                    <a:lnTo>
                      <a:pt x="5070" y="9215"/>
                    </a:lnTo>
                    <a:cubicBezTo>
                      <a:pt x="5025" y="9933"/>
                      <a:pt x="4967" y="10637"/>
                      <a:pt x="4896" y="11352"/>
                    </a:cubicBezTo>
                    <a:lnTo>
                      <a:pt x="4896" y="11352"/>
                    </a:lnTo>
                    <a:cubicBezTo>
                      <a:pt x="4218" y="11216"/>
                      <a:pt x="3537" y="11082"/>
                      <a:pt x="2844" y="10962"/>
                    </a:cubicBezTo>
                    <a:lnTo>
                      <a:pt x="1696" y="10739"/>
                    </a:lnTo>
                    <a:cubicBezTo>
                      <a:pt x="1302" y="10671"/>
                      <a:pt x="908" y="10619"/>
                      <a:pt x="514" y="10551"/>
                    </a:cubicBezTo>
                    <a:lnTo>
                      <a:pt x="1" y="10465"/>
                    </a:lnTo>
                    <a:lnTo>
                      <a:pt x="1" y="10465"/>
                    </a:lnTo>
                    <a:lnTo>
                      <a:pt x="86" y="10996"/>
                    </a:lnTo>
                    <a:cubicBezTo>
                      <a:pt x="257" y="11989"/>
                      <a:pt x="463" y="12966"/>
                      <a:pt x="651" y="13959"/>
                    </a:cubicBezTo>
                    <a:lnTo>
                      <a:pt x="943" y="15432"/>
                    </a:lnTo>
                    <a:cubicBezTo>
                      <a:pt x="1045" y="15929"/>
                      <a:pt x="1131" y="16425"/>
                      <a:pt x="1234" y="16922"/>
                    </a:cubicBezTo>
                    <a:lnTo>
                      <a:pt x="1559" y="18395"/>
                    </a:lnTo>
                    <a:lnTo>
                      <a:pt x="1885" y="19868"/>
                    </a:lnTo>
                    <a:cubicBezTo>
                      <a:pt x="2107" y="20844"/>
                      <a:pt x="2330" y="21820"/>
                      <a:pt x="2587" y="22797"/>
                    </a:cubicBezTo>
                    <a:lnTo>
                      <a:pt x="2621" y="22968"/>
                    </a:lnTo>
                    <a:lnTo>
                      <a:pt x="2672" y="22797"/>
                    </a:lnTo>
                    <a:cubicBezTo>
                      <a:pt x="2861" y="22112"/>
                      <a:pt x="3032" y="21426"/>
                      <a:pt x="3203" y="20724"/>
                    </a:cubicBezTo>
                    <a:cubicBezTo>
                      <a:pt x="3392" y="20039"/>
                      <a:pt x="3563" y="19337"/>
                      <a:pt x="3734" y="18652"/>
                    </a:cubicBezTo>
                    <a:lnTo>
                      <a:pt x="4231" y="16562"/>
                    </a:lnTo>
                    <a:lnTo>
                      <a:pt x="4628" y="14831"/>
                    </a:lnTo>
                    <a:lnTo>
                      <a:pt x="4628" y="14831"/>
                    </a:lnTo>
                    <a:lnTo>
                      <a:pt x="5173" y="14935"/>
                    </a:lnTo>
                    <a:cubicBezTo>
                      <a:pt x="5481" y="14987"/>
                      <a:pt x="5772" y="15055"/>
                      <a:pt x="6081" y="15107"/>
                    </a:cubicBezTo>
                    <a:lnTo>
                      <a:pt x="6971" y="15261"/>
                    </a:lnTo>
                    <a:cubicBezTo>
                      <a:pt x="7262" y="15312"/>
                      <a:pt x="7571" y="15363"/>
                      <a:pt x="7862" y="15398"/>
                    </a:cubicBezTo>
                    <a:lnTo>
                      <a:pt x="8496" y="15500"/>
                    </a:lnTo>
                    <a:lnTo>
                      <a:pt x="8376" y="14867"/>
                    </a:lnTo>
                    <a:lnTo>
                      <a:pt x="8085" y="13240"/>
                    </a:lnTo>
                    <a:lnTo>
                      <a:pt x="7776" y="11613"/>
                    </a:lnTo>
                    <a:lnTo>
                      <a:pt x="7143" y="8358"/>
                    </a:lnTo>
                    <a:cubicBezTo>
                      <a:pt x="6937" y="7262"/>
                      <a:pt x="6732" y="6183"/>
                      <a:pt x="6492" y="5104"/>
                    </a:cubicBezTo>
                    <a:lnTo>
                      <a:pt x="5807" y="1850"/>
                    </a:lnTo>
                    <a:lnTo>
                      <a:pt x="54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56" name="Google Shape;4056;p55"/>
            <p:cNvSpPr/>
            <p:nvPr/>
          </p:nvSpPr>
          <p:spPr>
            <a:xfrm>
              <a:off x="7987329" y="2431381"/>
              <a:ext cx="1052173" cy="310398"/>
            </a:xfrm>
            <a:custGeom>
              <a:avLst/>
              <a:gdLst/>
              <a:ahLst/>
              <a:cxnLst/>
              <a:rect l="l" t="t" r="r" b="b"/>
              <a:pathLst>
                <a:path w="34084" h="10055" extrusionOk="0">
                  <a:moveTo>
                    <a:pt x="20707" y="0"/>
                  </a:moveTo>
                  <a:lnTo>
                    <a:pt x="0" y="3066"/>
                  </a:lnTo>
                  <a:lnTo>
                    <a:pt x="15398" y="4265"/>
                  </a:lnTo>
                  <a:lnTo>
                    <a:pt x="14695" y="10054"/>
                  </a:lnTo>
                  <a:lnTo>
                    <a:pt x="34083" y="7588"/>
                  </a:lnTo>
                  <a:lnTo>
                    <a:pt x="19645" y="5635"/>
                  </a:lnTo>
                  <a:lnTo>
                    <a:pt x="207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55"/>
            <p:cNvSpPr/>
            <p:nvPr/>
          </p:nvSpPr>
          <p:spPr>
            <a:xfrm>
              <a:off x="7927565" y="2414464"/>
              <a:ext cx="1119315" cy="340527"/>
            </a:xfrm>
            <a:custGeom>
              <a:avLst/>
              <a:gdLst/>
              <a:ahLst/>
              <a:cxnLst/>
              <a:rect l="l" t="t" r="r" b="b"/>
              <a:pathLst>
                <a:path w="36259" h="11031" extrusionOk="0">
                  <a:moveTo>
                    <a:pt x="22066" y="1104"/>
                  </a:moveTo>
                  <a:cubicBezTo>
                    <a:pt x="22021" y="1363"/>
                    <a:pt x="21978" y="1621"/>
                    <a:pt x="21941" y="1884"/>
                  </a:cubicBezTo>
                  <a:lnTo>
                    <a:pt x="21684" y="3289"/>
                  </a:lnTo>
                  <a:cubicBezTo>
                    <a:pt x="21598" y="3751"/>
                    <a:pt x="21530" y="4231"/>
                    <a:pt x="21444" y="4693"/>
                  </a:cubicBezTo>
                  <a:lnTo>
                    <a:pt x="21204" y="6115"/>
                  </a:lnTo>
                  <a:lnTo>
                    <a:pt x="21153" y="6509"/>
                  </a:lnTo>
                  <a:lnTo>
                    <a:pt x="21530" y="6560"/>
                  </a:lnTo>
                  <a:lnTo>
                    <a:pt x="25144" y="6988"/>
                  </a:lnTo>
                  <a:lnTo>
                    <a:pt x="28774" y="7399"/>
                  </a:lnTo>
                  <a:cubicBezTo>
                    <a:pt x="29973" y="7536"/>
                    <a:pt x="31172" y="7673"/>
                    <a:pt x="32388" y="7810"/>
                  </a:cubicBezTo>
                  <a:cubicBezTo>
                    <a:pt x="33424" y="7914"/>
                    <a:pt x="34472" y="8030"/>
                    <a:pt x="35511" y="8137"/>
                  </a:cubicBezTo>
                  <a:lnTo>
                    <a:pt x="35511" y="8137"/>
                  </a:lnTo>
                  <a:cubicBezTo>
                    <a:pt x="34864" y="8188"/>
                    <a:pt x="34222" y="8253"/>
                    <a:pt x="33570" y="8307"/>
                  </a:cubicBezTo>
                  <a:lnTo>
                    <a:pt x="31138" y="8547"/>
                  </a:lnTo>
                  <a:lnTo>
                    <a:pt x="28723" y="8804"/>
                  </a:lnTo>
                  <a:lnTo>
                    <a:pt x="26291" y="9061"/>
                  </a:lnTo>
                  <a:lnTo>
                    <a:pt x="23859" y="9335"/>
                  </a:lnTo>
                  <a:lnTo>
                    <a:pt x="21427" y="9626"/>
                  </a:lnTo>
                  <a:cubicBezTo>
                    <a:pt x="19979" y="9795"/>
                    <a:pt x="18532" y="9965"/>
                    <a:pt x="17071" y="10159"/>
                  </a:cubicBezTo>
                  <a:lnTo>
                    <a:pt x="17071" y="10159"/>
                  </a:lnTo>
                  <a:cubicBezTo>
                    <a:pt x="17111" y="9839"/>
                    <a:pt x="17145" y="9518"/>
                    <a:pt x="17179" y="9198"/>
                  </a:cubicBezTo>
                  <a:lnTo>
                    <a:pt x="17334" y="7742"/>
                  </a:lnTo>
                  <a:lnTo>
                    <a:pt x="17590" y="4847"/>
                  </a:lnTo>
                  <a:lnTo>
                    <a:pt x="17608" y="4556"/>
                  </a:lnTo>
                  <a:lnTo>
                    <a:pt x="17351" y="4556"/>
                  </a:lnTo>
                  <a:lnTo>
                    <a:pt x="13497" y="4334"/>
                  </a:lnTo>
                  <a:lnTo>
                    <a:pt x="11562" y="4214"/>
                  </a:lnTo>
                  <a:lnTo>
                    <a:pt x="9644" y="4077"/>
                  </a:lnTo>
                  <a:lnTo>
                    <a:pt x="7708" y="3923"/>
                  </a:lnTo>
                  <a:cubicBezTo>
                    <a:pt x="7074" y="3871"/>
                    <a:pt x="6424" y="3820"/>
                    <a:pt x="5790" y="3751"/>
                  </a:cubicBezTo>
                  <a:cubicBezTo>
                    <a:pt x="5152" y="3700"/>
                    <a:pt x="4514" y="3641"/>
                    <a:pt x="3879" y="3579"/>
                  </a:cubicBezTo>
                  <a:lnTo>
                    <a:pt x="3879" y="3579"/>
                  </a:lnTo>
                  <a:lnTo>
                    <a:pt x="7160" y="3169"/>
                  </a:lnTo>
                  <a:cubicBezTo>
                    <a:pt x="8890" y="2929"/>
                    <a:pt x="10620" y="2706"/>
                    <a:pt x="12332" y="2467"/>
                  </a:cubicBezTo>
                  <a:lnTo>
                    <a:pt x="17522" y="1747"/>
                  </a:lnTo>
                  <a:lnTo>
                    <a:pt x="20108" y="1388"/>
                  </a:lnTo>
                  <a:lnTo>
                    <a:pt x="22066" y="1104"/>
                  </a:lnTo>
                  <a:close/>
                  <a:moveTo>
                    <a:pt x="23208" y="0"/>
                  </a:moveTo>
                  <a:lnTo>
                    <a:pt x="22574" y="103"/>
                  </a:lnTo>
                  <a:lnTo>
                    <a:pt x="19988" y="480"/>
                  </a:lnTo>
                  <a:lnTo>
                    <a:pt x="17402" y="891"/>
                  </a:lnTo>
                  <a:lnTo>
                    <a:pt x="12230" y="1696"/>
                  </a:lnTo>
                  <a:cubicBezTo>
                    <a:pt x="10500" y="1953"/>
                    <a:pt x="8787" y="2244"/>
                    <a:pt x="7057" y="2518"/>
                  </a:cubicBezTo>
                  <a:lnTo>
                    <a:pt x="1902" y="3392"/>
                  </a:lnTo>
                  <a:lnTo>
                    <a:pt x="1" y="3700"/>
                  </a:lnTo>
                  <a:lnTo>
                    <a:pt x="1919" y="3820"/>
                  </a:lnTo>
                  <a:cubicBezTo>
                    <a:pt x="3204" y="3905"/>
                    <a:pt x="4488" y="3974"/>
                    <a:pt x="5773" y="4060"/>
                  </a:cubicBezTo>
                  <a:cubicBezTo>
                    <a:pt x="6407" y="4094"/>
                    <a:pt x="7057" y="4145"/>
                    <a:pt x="7691" y="4197"/>
                  </a:cubicBezTo>
                  <a:lnTo>
                    <a:pt x="9626" y="4334"/>
                  </a:lnTo>
                  <a:lnTo>
                    <a:pt x="11545" y="4505"/>
                  </a:lnTo>
                  <a:lnTo>
                    <a:pt x="13463" y="4676"/>
                  </a:lnTo>
                  <a:lnTo>
                    <a:pt x="17036" y="5041"/>
                  </a:lnTo>
                  <a:lnTo>
                    <a:pt x="17036" y="5041"/>
                  </a:lnTo>
                  <a:lnTo>
                    <a:pt x="16631" y="7656"/>
                  </a:lnTo>
                  <a:lnTo>
                    <a:pt x="16443" y="9112"/>
                  </a:lnTo>
                  <a:cubicBezTo>
                    <a:pt x="16374" y="9592"/>
                    <a:pt x="16323" y="10071"/>
                    <a:pt x="16255" y="10551"/>
                  </a:cubicBezTo>
                  <a:lnTo>
                    <a:pt x="16186" y="11030"/>
                  </a:lnTo>
                  <a:lnTo>
                    <a:pt x="16186" y="11030"/>
                  </a:lnTo>
                  <a:lnTo>
                    <a:pt x="16683" y="10979"/>
                  </a:lnTo>
                  <a:cubicBezTo>
                    <a:pt x="18293" y="10773"/>
                    <a:pt x="19920" y="10551"/>
                    <a:pt x="21530" y="10345"/>
                  </a:cubicBezTo>
                  <a:lnTo>
                    <a:pt x="23945" y="10020"/>
                  </a:lnTo>
                  <a:lnTo>
                    <a:pt x="26360" y="9677"/>
                  </a:lnTo>
                  <a:lnTo>
                    <a:pt x="28774" y="9318"/>
                  </a:lnTo>
                  <a:lnTo>
                    <a:pt x="31189" y="8958"/>
                  </a:lnTo>
                  <a:lnTo>
                    <a:pt x="33604" y="8581"/>
                  </a:lnTo>
                  <a:cubicBezTo>
                    <a:pt x="34409" y="8444"/>
                    <a:pt x="35214" y="8324"/>
                    <a:pt x="36019" y="8187"/>
                  </a:cubicBezTo>
                  <a:lnTo>
                    <a:pt x="36259" y="8136"/>
                  </a:lnTo>
                  <a:lnTo>
                    <a:pt x="36019" y="8102"/>
                  </a:lnTo>
                  <a:cubicBezTo>
                    <a:pt x="34820" y="7879"/>
                    <a:pt x="33621" y="7690"/>
                    <a:pt x="32423" y="7485"/>
                  </a:cubicBezTo>
                  <a:cubicBezTo>
                    <a:pt x="31224" y="7297"/>
                    <a:pt x="30025" y="7108"/>
                    <a:pt x="28826" y="6920"/>
                  </a:cubicBezTo>
                  <a:lnTo>
                    <a:pt x="25229" y="6355"/>
                  </a:lnTo>
                  <a:lnTo>
                    <a:pt x="22037" y="5868"/>
                  </a:lnTo>
                  <a:lnTo>
                    <a:pt x="22037" y="5868"/>
                  </a:lnTo>
                  <a:lnTo>
                    <a:pt x="22249" y="4847"/>
                  </a:lnTo>
                  <a:cubicBezTo>
                    <a:pt x="22352" y="4385"/>
                    <a:pt x="22437" y="3923"/>
                    <a:pt x="22540" y="3443"/>
                  </a:cubicBezTo>
                  <a:lnTo>
                    <a:pt x="22814" y="2039"/>
                  </a:lnTo>
                  <a:cubicBezTo>
                    <a:pt x="22900" y="1576"/>
                    <a:pt x="23003" y="1114"/>
                    <a:pt x="23088" y="634"/>
                  </a:cubicBezTo>
                  <a:lnTo>
                    <a:pt x="232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55"/>
            <p:cNvSpPr/>
            <p:nvPr/>
          </p:nvSpPr>
          <p:spPr>
            <a:xfrm>
              <a:off x="5906321" y="1892915"/>
              <a:ext cx="2109069" cy="1696060"/>
            </a:xfrm>
            <a:custGeom>
              <a:avLst/>
              <a:gdLst/>
              <a:ahLst/>
              <a:cxnLst/>
              <a:rect l="l" t="t" r="r" b="b"/>
              <a:pathLst>
                <a:path w="68321" h="54942" extrusionOk="0">
                  <a:moveTo>
                    <a:pt x="28088" y="1"/>
                  </a:moveTo>
                  <a:cubicBezTo>
                    <a:pt x="27683" y="1"/>
                    <a:pt x="27266" y="14"/>
                    <a:pt x="26838" y="42"/>
                  </a:cubicBezTo>
                  <a:cubicBezTo>
                    <a:pt x="15055" y="813"/>
                    <a:pt x="16220" y="13744"/>
                    <a:pt x="16220" y="13744"/>
                  </a:cubicBezTo>
                  <a:cubicBezTo>
                    <a:pt x="16220" y="13744"/>
                    <a:pt x="15886" y="13709"/>
                    <a:pt x="15324" y="13709"/>
                  </a:cubicBezTo>
                  <a:cubicBezTo>
                    <a:pt x="13006" y="13709"/>
                    <a:pt x="6799" y="14297"/>
                    <a:pt x="4042" y="20321"/>
                  </a:cubicBezTo>
                  <a:cubicBezTo>
                    <a:pt x="0" y="29193"/>
                    <a:pt x="5978" y="33834"/>
                    <a:pt x="5978" y="33834"/>
                  </a:cubicBezTo>
                  <a:cubicBezTo>
                    <a:pt x="5978" y="33834"/>
                    <a:pt x="189" y="40017"/>
                    <a:pt x="7519" y="45806"/>
                  </a:cubicBezTo>
                  <a:cubicBezTo>
                    <a:pt x="9534" y="47393"/>
                    <a:pt x="11237" y="47922"/>
                    <a:pt x="12613" y="47922"/>
                  </a:cubicBezTo>
                  <a:cubicBezTo>
                    <a:pt x="15363" y="47922"/>
                    <a:pt x="16802" y="45806"/>
                    <a:pt x="16802" y="45806"/>
                  </a:cubicBezTo>
                  <a:cubicBezTo>
                    <a:pt x="16802" y="45806"/>
                    <a:pt x="16802" y="54113"/>
                    <a:pt x="28191" y="54883"/>
                  </a:cubicBezTo>
                  <a:cubicBezTo>
                    <a:pt x="28774" y="54923"/>
                    <a:pt x="29333" y="54941"/>
                    <a:pt x="29869" y="54941"/>
                  </a:cubicBezTo>
                  <a:cubicBezTo>
                    <a:pt x="39793" y="54941"/>
                    <a:pt x="41705" y="48512"/>
                    <a:pt x="41705" y="48512"/>
                  </a:cubicBezTo>
                  <a:cubicBezTo>
                    <a:pt x="41705" y="48512"/>
                    <a:pt x="43932" y="50630"/>
                    <a:pt x="47460" y="50630"/>
                  </a:cubicBezTo>
                  <a:cubicBezTo>
                    <a:pt x="48573" y="50630"/>
                    <a:pt x="49816" y="50419"/>
                    <a:pt x="51159" y="49865"/>
                  </a:cubicBezTo>
                  <a:cubicBezTo>
                    <a:pt x="56759" y="47536"/>
                    <a:pt x="55218" y="42518"/>
                    <a:pt x="55218" y="42518"/>
                  </a:cubicBezTo>
                  <a:lnTo>
                    <a:pt x="55218" y="42518"/>
                  </a:lnTo>
                  <a:cubicBezTo>
                    <a:pt x="55218" y="42518"/>
                    <a:pt x="55536" y="42553"/>
                    <a:pt x="56069" y="42553"/>
                  </a:cubicBezTo>
                  <a:cubicBezTo>
                    <a:pt x="58589" y="42553"/>
                    <a:pt x="65917" y="41760"/>
                    <a:pt x="67190" y="32669"/>
                  </a:cubicBezTo>
                  <a:cubicBezTo>
                    <a:pt x="68320" y="24637"/>
                    <a:pt x="60630" y="22239"/>
                    <a:pt x="60630" y="22239"/>
                  </a:cubicBezTo>
                  <a:cubicBezTo>
                    <a:pt x="60630" y="22239"/>
                    <a:pt x="64107" y="15679"/>
                    <a:pt x="56571" y="9890"/>
                  </a:cubicBezTo>
                  <a:cubicBezTo>
                    <a:pt x="53963" y="7880"/>
                    <a:pt x="51363" y="7226"/>
                    <a:pt x="49084" y="7226"/>
                  </a:cubicBezTo>
                  <a:cubicBezTo>
                    <a:pt x="44838" y="7226"/>
                    <a:pt x="41705" y="9496"/>
                    <a:pt x="41705" y="9496"/>
                  </a:cubicBezTo>
                  <a:cubicBezTo>
                    <a:pt x="41705" y="9496"/>
                    <a:pt x="38842" y="1"/>
                    <a:pt x="280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55"/>
            <p:cNvSpPr/>
            <p:nvPr/>
          </p:nvSpPr>
          <p:spPr>
            <a:xfrm>
              <a:off x="5972414" y="1877820"/>
              <a:ext cx="2035043" cy="1727331"/>
            </a:xfrm>
            <a:custGeom>
              <a:avLst/>
              <a:gdLst/>
              <a:ahLst/>
              <a:cxnLst/>
              <a:rect l="l" t="t" r="r" b="b"/>
              <a:pathLst>
                <a:path w="65923" h="55955" extrusionOk="0">
                  <a:moveTo>
                    <a:pt x="48734" y="49661"/>
                  </a:moveTo>
                  <a:cubicBezTo>
                    <a:pt x="48726" y="49662"/>
                    <a:pt x="48716" y="49669"/>
                    <a:pt x="48727" y="49669"/>
                  </a:cubicBezTo>
                  <a:lnTo>
                    <a:pt x="48734" y="49661"/>
                  </a:lnTo>
                  <a:close/>
                  <a:moveTo>
                    <a:pt x="26033" y="969"/>
                  </a:moveTo>
                  <a:cubicBezTo>
                    <a:pt x="26296" y="969"/>
                    <a:pt x="26558" y="977"/>
                    <a:pt x="26821" y="977"/>
                  </a:cubicBezTo>
                  <a:cubicBezTo>
                    <a:pt x="27592" y="1028"/>
                    <a:pt x="28380" y="1079"/>
                    <a:pt x="29133" y="1234"/>
                  </a:cubicBezTo>
                  <a:cubicBezTo>
                    <a:pt x="29527" y="1302"/>
                    <a:pt x="29904" y="1405"/>
                    <a:pt x="30281" y="1490"/>
                  </a:cubicBezTo>
                  <a:cubicBezTo>
                    <a:pt x="30469" y="1542"/>
                    <a:pt x="30658" y="1610"/>
                    <a:pt x="30846" y="1662"/>
                  </a:cubicBezTo>
                  <a:lnTo>
                    <a:pt x="31120" y="1747"/>
                  </a:lnTo>
                  <a:lnTo>
                    <a:pt x="31394" y="1850"/>
                  </a:lnTo>
                  <a:cubicBezTo>
                    <a:pt x="32130" y="2124"/>
                    <a:pt x="32833" y="2467"/>
                    <a:pt x="33501" y="2861"/>
                  </a:cubicBezTo>
                  <a:cubicBezTo>
                    <a:pt x="34186" y="3255"/>
                    <a:pt x="34819" y="3717"/>
                    <a:pt x="35419" y="4231"/>
                  </a:cubicBezTo>
                  <a:cubicBezTo>
                    <a:pt x="36018" y="4745"/>
                    <a:pt x="36566" y="5310"/>
                    <a:pt x="37063" y="5926"/>
                  </a:cubicBezTo>
                  <a:cubicBezTo>
                    <a:pt x="37577" y="6543"/>
                    <a:pt x="38039" y="7194"/>
                    <a:pt x="38433" y="7879"/>
                  </a:cubicBezTo>
                  <a:cubicBezTo>
                    <a:pt x="38844" y="8547"/>
                    <a:pt x="39221" y="9266"/>
                    <a:pt x="39495" y="10020"/>
                  </a:cubicBezTo>
                  <a:lnTo>
                    <a:pt x="39529" y="10105"/>
                  </a:lnTo>
                  <a:lnTo>
                    <a:pt x="39615" y="10054"/>
                  </a:lnTo>
                  <a:cubicBezTo>
                    <a:pt x="40129" y="9711"/>
                    <a:pt x="40694" y="9437"/>
                    <a:pt x="41259" y="9181"/>
                  </a:cubicBezTo>
                  <a:cubicBezTo>
                    <a:pt x="41824" y="8941"/>
                    <a:pt x="42407" y="8718"/>
                    <a:pt x="42989" y="8547"/>
                  </a:cubicBezTo>
                  <a:cubicBezTo>
                    <a:pt x="44171" y="8187"/>
                    <a:pt x="45404" y="7999"/>
                    <a:pt x="46637" y="7999"/>
                  </a:cubicBezTo>
                  <a:cubicBezTo>
                    <a:pt x="46700" y="7997"/>
                    <a:pt x="46762" y="7996"/>
                    <a:pt x="46825" y="7996"/>
                  </a:cubicBezTo>
                  <a:cubicBezTo>
                    <a:pt x="47365" y="7996"/>
                    <a:pt x="47916" y="8059"/>
                    <a:pt x="48453" y="8136"/>
                  </a:cubicBezTo>
                  <a:cubicBezTo>
                    <a:pt x="49052" y="8221"/>
                    <a:pt x="49651" y="8393"/>
                    <a:pt x="50234" y="8564"/>
                  </a:cubicBezTo>
                  <a:cubicBezTo>
                    <a:pt x="50508" y="8667"/>
                    <a:pt x="50799" y="8752"/>
                    <a:pt x="51073" y="8872"/>
                  </a:cubicBezTo>
                  <a:lnTo>
                    <a:pt x="51501" y="9061"/>
                  </a:lnTo>
                  <a:lnTo>
                    <a:pt x="51912" y="9266"/>
                  </a:lnTo>
                  <a:cubicBezTo>
                    <a:pt x="52186" y="9386"/>
                    <a:pt x="52443" y="9557"/>
                    <a:pt x="52700" y="9694"/>
                  </a:cubicBezTo>
                  <a:cubicBezTo>
                    <a:pt x="52957" y="9848"/>
                    <a:pt x="53197" y="10020"/>
                    <a:pt x="53454" y="10191"/>
                  </a:cubicBezTo>
                  <a:cubicBezTo>
                    <a:pt x="53693" y="10362"/>
                    <a:pt x="53967" y="10568"/>
                    <a:pt x="54190" y="10739"/>
                  </a:cubicBezTo>
                  <a:cubicBezTo>
                    <a:pt x="54430" y="10945"/>
                    <a:pt x="54670" y="11133"/>
                    <a:pt x="54892" y="11339"/>
                  </a:cubicBezTo>
                  <a:cubicBezTo>
                    <a:pt x="55338" y="11750"/>
                    <a:pt x="55783" y="12161"/>
                    <a:pt x="56177" y="12623"/>
                  </a:cubicBezTo>
                  <a:cubicBezTo>
                    <a:pt x="56571" y="13085"/>
                    <a:pt x="56930" y="13565"/>
                    <a:pt x="57239" y="14062"/>
                  </a:cubicBezTo>
                  <a:cubicBezTo>
                    <a:pt x="57564" y="14576"/>
                    <a:pt x="57838" y="15106"/>
                    <a:pt x="58061" y="15655"/>
                  </a:cubicBezTo>
                  <a:cubicBezTo>
                    <a:pt x="58506" y="16751"/>
                    <a:pt x="58712" y="17915"/>
                    <a:pt x="58695" y="19097"/>
                  </a:cubicBezTo>
                  <a:cubicBezTo>
                    <a:pt x="58677" y="19679"/>
                    <a:pt x="58592" y="20262"/>
                    <a:pt x="58472" y="20827"/>
                  </a:cubicBezTo>
                  <a:cubicBezTo>
                    <a:pt x="58403" y="21118"/>
                    <a:pt x="58335" y="21392"/>
                    <a:pt x="58232" y="21666"/>
                  </a:cubicBezTo>
                  <a:cubicBezTo>
                    <a:pt x="58181" y="21803"/>
                    <a:pt x="58129" y="21940"/>
                    <a:pt x="58078" y="22077"/>
                  </a:cubicBezTo>
                  <a:cubicBezTo>
                    <a:pt x="58027" y="22197"/>
                    <a:pt x="57958" y="22334"/>
                    <a:pt x="57924" y="22437"/>
                  </a:cubicBezTo>
                  <a:lnTo>
                    <a:pt x="57564" y="23088"/>
                  </a:lnTo>
                  <a:lnTo>
                    <a:pt x="58301" y="23345"/>
                  </a:lnTo>
                  <a:cubicBezTo>
                    <a:pt x="58403" y="23396"/>
                    <a:pt x="58558" y="23447"/>
                    <a:pt x="58695" y="23499"/>
                  </a:cubicBezTo>
                  <a:cubicBezTo>
                    <a:pt x="58832" y="23567"/>
                    <a:pt x="58969" y="23619"/>
                    <a:pt x="59106" y="23687"/>
                  </a:cubicBezTo>
                  <a:cubicBezTo>
                    <a:pt x="59380" y="23824"/>
                    <a:pt x="59637" y="23961"/>
                    <a:pt x="59893" y="24115"/>
                  </a:cubicBezTo>
                  <a:cubicBezTo>
                    <a:pt x="60424" y="24424"/>
                    <a:pt x="60921" y="24766"/>
                    <a:pt x="61383" y="25143"/>
                  </a:cubicBezTo>
                  <a:cubicBezTo>
                    <a:pt x="62308" y="25914"/>
                    <a:pt x="63079" y="26839"/>
                    <a:pt x="63593" y="27883"/>
                  </a:cubicBezTo>
                  <a:cubicBezTo>
                    <a:pt x="63850" y="28414"/>
                    <a:pt x="64038" y="28962"/>
                    <a:pt x="64175" y="29528"/>
                  </a:cubicBezTo>
                  <a:cubicBezTo>
                    <a:pt x="64329" y="30110"/>
                    <a:pt x="64381" y="30692"/>
                    <a:pt x="64398" y="31274"/>
                  </a:cubicBezTo>
                  <a:lnTo>
                    <a:pt x="64415" y="31720"/>
                  </a:lnTo>
                  <a:lnTo>
                    <a:pt x="64381" y="32148"/>
                  </a:lnTo>
                  <a:cubicBezTo>
                    <a:pt x="64381" y="32234"/>
                    <a:pt x="64381" y="32302"/>
                    <a:pt x="64381" y="32371"/>
                  </a:cubicBezTo>
                  <a:lnTo>
                    <a:pt x="64346" y="32610"/>
                  </a:lnTo>
                  <a:lnTo>
                    <a:pt x="64295" y="33056"/>
                  </a:lnTo>
                  <a:lnTo>
                    <a:pt x="64141" y="33963"/>
                  </a:lnTo>
                  <a:lnTo>
                    <a:pt x="63935" y="34854"/>
                  </a:lnTo>
                  <a:lnTo>
                    <a:pt x="63661" y="35710"/>
                  </a:lnTo>
                  <a:cubicBezTo>
                    <a:pt x="63542" y="35984"/>
                    <a:pt x="63456" y="36276"/>
                    <a:pt x="63319" y="36550"/>
                  </a:cubicBezTo>
                  <a:cubicBezTo>
                    <a:pt x="63199" y="36807"/>
                    <a:pt x="63079" y="37098"/>
                    <a:pt x="62925" y="37355"/>
                  </a:cubicBezTo>
                  <a:lnTo>
                    <a:pt x="62702" y="37731"/>
                  </a:lnTo>
                  <a:lnTo>
                    <a:pt x="62463" y="38108"/>
                  </a:lnTo>
                  <a:cubicBezTo>
                    <a:pt x="62308" y="38348"/>
                    <a:pt x="62120" y="38571"/>
                    <a:pt x="61932" y="38810"/>
                  </a:cubicBezTo>
                  <a:cubicBezTo>
                    <a:pt x="61846" y="38930"/>
                    <a:pt x="61743" y="39033"/>
                    <a:pt x="61640" y="39136"/>
                  </a:cubicBezTo>
                  <a:lnTo>
                    <a:pt x="61503" y="39307"/>
                  </a:lnTo>
                  <a:lnTo>
                    <a:pt x="61349" y="39461"/>
                  </a:lnTo>
                  <a:cubicBezTo>
                    <a:pt x="60921" y="39872"/>
                    <a:pt x="60459" y="40232"/>
                    <a:pt x="59979" y="40557"/>
                  </a:cubicBezTo>
                  <a:cubicBezTo>
                    <a:pt x="59003" y="41208"/>
                    <a:pt x="57872" y="41653"/>
                    <a:pt x="56708" y="41928"/>
                  </a:cubicBezTo>
                  <a:cubicBezTo>
                    <a:pt x="56125" y="42065"/>
                    <a:pt x="55526" y="42150"/>
                    <a:pt x="54927" y="42202"/>
                  </a:cubicBezTo>
                  <a:cubicBezTo>
                    <a:pt x="54635" y="42236"/>
                    <a:pt x="54327" y="42236"/>
                    <a:pt x="54036" y="42253"/>
                  </a:cubicBezTo>
                  <a:cubicBezTo>
                    <a:pt x="53882" y="42253"/>
                    <a:pt x="53728" y="42253"/>
                    <a:pt x="53591" y="42236"/>
                  </a:cubicBezTo>
                  <a:cubicBezTo>
                    <a:pt x="53437" y="42236"/>
                    <a:pt x="53282" y="42236"/>
                    <a:pt x="53162" y="42219"/>
                  </a:cubicBezTo>
                  <a:lnTo>
                    <a:pt x="52032" y="42099"/>
                  </a:lnTo>
                  <a:lnTo>
                    <a:pt x="52323" y="43246"/>
                  </a:lnTo>
                  <a:lnTo>
                    <a:pt x="52340" y="43349"/>
                  </a:lnTo>
                  <a:lnTo>
                    <a:pt x="52375" y="43469"/>
                  </a:lnTo>
                  <a:cubicBezTo>
                    <a:pt x="52392" y="43555"/>
                    <a:pt x="52409" y="43640"/>
                    <a:pt x="52409" y="43726"/>
                  </a:cubicBezTo>
                  <a:cubicBezTo>
                    <a:pt x="52443" y="43897"/>
                    <a:pt x="52460" y="44068"/>
                    <a:pt x="52477" y="44240"/>
                  </a:cubicBezTo>
                  <a:cubicBezTo>
                    <a:pt x="52495" y="44599"/>
                    <a:pt x="52477" y="44959"/>
                    <a:pt x="52443" y="45302"/>
                  </a:cubicBezTo>
                  <a:cubicBezTo>
                    <a:pt x="52358" y="46004"/>
                    <a:pt x="52135" y="46655"/>
                    <a:pt x="51775" y="47254"/>
                  </a:cubicBezTo>
                  <a:cubicBezTo>
                    <a:pt x="51587" y="47545"/>
                    <a:pt x="51364" y="47819"/>
                    <a:pt x="51124" y="48076"/>
                  </a:cubicBezTo>
                  <a:cubicBezTo>
                    <a:pt x="50885" y="48333"/>
                    <a:pt x="50611" y="48556"/>
                    <a:pt x="50319" y="48778"/>
                  </a:cubicBezTo>
                  <a:cubicBezTo>
                    <a:pt x="50182" y="48881"/>
                    <a:pt x="50028" y="48984"/>
                    <a:pt x="49874" y="49087"/>
                  </a:cubicBezTo>
                  <a:lnTo>
                    <a:pt x="49634" y="49224"/>
                  </a:lnTo>
                  <a:lnTo>
                    <a:pt x="49412" y="49344"/>
                  </a:lnTo>
                  <a:cubicBezTo>
                    <a:pt x="49326" y="49378"/>
                    <a:pt x="49258" y="49429"/>
                    <a:pt x="49155" y="49463"/>
                  </a:cubicBezTo>
                  <a:lnTo>
                    <a:pt x="48881" y="49600"/>
                  </a:lnTo>
                  <a:lnTo>
                    <a:pt x="48744" y="49652"/>
                  </a:lnTo>
                  <a:lnTo>
                    <a:pt x="48734" y="49661"/>
                  </a:lnTo>
                  <a:lnTo>
                    <a:pt x="48734" y="49661"/>
                  </a:lnTo>
                  <a:cubicBezTo>
                    <a:pt x="48735" y="49661"/>
                    <a:pt x="48735" y="49661"/>
                    <a:pt x="48735" y="49661"/>
                  </a:cubicBezTo>
                  <a:cubicBezTo>
                    <a:pt x="48740" y="49661"/>
                    <a:pt x="48744" y="49663"/>
                    <a:pt x="48744" y="49669"/>
                  </a:cubicBezTo>
                  <a:lnTo>
                    <a:pt x="48709" y="49669"/>
                  </a:lnTo>
                  <a:lnTo>
                    <a:pt x="48641" y="49703"/>
                  </a:lnTo>
                  <a:lnTo>
                    <a:pt x="48367" y="49789"/>
                  </a:lnTo>
                  <a:lnTo>
                    <a:pt x="47853" y="49977"/>
                  </a:lnTo>
                  <a:cubicBezTo>
                    <a:pt x="47665" y="50046"/>
                    <a:pt x="47493" y="50080"/>
                    <a:pt x="47305" y="50131"/>
                  </a:cubicBezTo>
                  <a:cubicBezTo>
                    <a:pt x="47117" y="50166"/>
                    <a:pt x="46945" y="50234"/>
                    <a:pt x="46757" y="50251"/>
                  </a:cubicBezTo>
                  <a:lnTo>
                    <a:pt x="46209" y="50337"/>
                  </a:lnTo>
                  <a:cubicBezTo>
                    <a:pt x="46038" y="50371"/>
                    <a:pt x="45849" y="50371"/>
                    <a:pt x="45661" y="50371"/>
                  </a:cubicBezTo>
                  <a:cubicBezTo>
                    <a:pt x="45510" y="50371"/>
                    <a:pt x="45359" y="50393"/>
                    <a:pt x="45217" y="50393"/>
                  </a:cubicBezTo>
                  <a:cubicBezTo>
                    <a:pt x="45182" y="50393"/>
                    <a:pt x="45147" y="50392"/>
                    <a:pt x="45113" y="50388"/>
                  </a:cubicBezTo>
                  <a:lnTo>
                    <a:pt x="44548" y="50354"/>
                  </a:lnTo>
                  <a:cubicBezTo>
                    <a:pt x="44376" y="50354"/>
                    <a:pt x="44188" y="50303"/>
                    <a:pt x="44000" y="50286"/>
                  </a:cubicBezTo>
                  <a:lnTo>
                    <a:pt x="43725" y="50251"/>
                  </a:lnTo>
                  <a:cubicBezTo>
                    <a:pt x="43640" y="50234"/>
                    <a:pt x="43554" y="50200"/>
                    <a:pt x="43469" y="50183"/>
                  </a:cubicBezTo>
                  <a:cubicBezTo>
                    <a:pt x="43280" y="50131"/>
                    <a:pt x="43092" y="50097"/>
                    <a:pt x="42921" y="50046"/>
                  </a:cubicBezTo>
                  <a:cubicBezTo>
                    <a:pt x="42749" y="49977"/>
                    <a:pt x="42578" y="49926"/>
                    <a:pt x="42390" y="49857"/>
                  </a:cubicBezTo>
                  <a:lnTo>
                    <a:pt x="41876" y="49652"/>
                  </a:lnTo>
                  <a:lnTo>
                    <a:pt x="41379" y="49412"/>
                  </a:lnTo>
                  <a:cubicBezTo>
                    <a:pt x="41225" y="49309"/>
                    <a:pt x="41054" y="49224"/>
                    <a:pt x="40900" y="49121"/>
                  </a:cubicBezTo>
                  <a:cubicBezTo>
                    <a:pt x="40745" y="49035"/>
                    <a:pt x="40591" y="48933"/>
                    <a:pt x="40437" y="48813"/>
                  </a:cubicBezTo>
                  <a:cubicBezTo>
                    <a:pt x="40300" y="48710"/>
                    <a:pt x="40146" y="48590"/>
                    <a:pt x="40043" y="48504"/>
                  </a:cubicBezTo>
                  <a:lnTo>
                    <a:pt x="39238" y="47802"/>
                  </a:lnTo>
                  <a:lnTo>
                    <a:pt x="38913" y="48795"/>
                  </a:lnTo>
                  <a:cubicBezTo>
                    <a:pt x="38896" y="48830"/>
                    <a:pt x="38861" y="48915"/>
                    <a:pt x="38844" y="48984"/>
                  </a:cubicBezTo>
                  <a:cubicBezTo>
                    <a:pt x="38810" y="49052"/>
                    <a:pt x="38793" y="49121"/>
                    <a:pt x="38759" y="49189"/>
                  </a:cubicBezTo>
                  <a:cubicBezTo>
                    <a:pt x="38690" y="49326"/>
                    <a:pt x="38639" y="49446"/>
                    <a:pt x="38553" y="49583"/>
                  </a:cubicBezTo>
                  <a:cubicBezTo>
                    <a:pt x="38416" y="49857"/>
                    <a:pt x="38262" y="50114"/>
                    <a:pt x="38074" y="50371"/>
                  </a:cubicBezTo>
                  <a:cubicBezTo>
                    <a:pt x="37731" y="50885"/>
                    <a:pt x="37320" y="51347"/>
                    <a:pt x="36875" y="51776"/>
                  </a:cubicBezTo>
                  <a:cubicBezTo>
                    <a:pt x="36412" y="52204"/>
                    <a:pt x="35916" y="52581"/>
                    <a:pt x="35385" y="52923"/>
                  </a:cubicBezTo>
                  <a:cubicBezTo>
                    <a:pt x="34854" y="53266"/>
                    <a:pt x="34288" y="53540"/>
                    <a:pt x="33689" y="53779"/>
                  </a:cubicBezTo>
                  <a:cubicBezTo>
                    <a:pt x="33398" y="53916"/>
                    <a:pt x="33107" y="54002"/>
                    <a:pt x="32798" y="54122"/>
                  </a:cubicBezTo>
                  <a:cubicBezTo>
                    <a:pt x="32490" y="54208"/>
                    <a:pt x="32199" y="54310"/>
                    <a:pt x="31874" y="54379"/>
                  </a:cubicBezTo>
                  <a:lnTo>
                    <a:pt x="31411" y="54499"/>
                  </a:lnTo>
                  <a:lnTo>
                    <a:pt x="30932" y="54584"/>
                  </a:lnTo>
                  <a:cubicBezTo>
                    <a:pt x="30623" y="54653"/>
                    <a:pt x="30298" y="54687"/>
                    <a:pt x="29972" y="54739"/>
                  </a:cubicBezTo>
                  <a:cubicBezTo>
                    <a:pt x="29664" y="54773"/>
                    <a:pt x="29339" y="54790"/>
                    <a:pt x="29013" y="54841"/>
                  </a:cubicBezTo>
                  <a:lnTo>
                    <a:pt x="28037" y="54893"/>
                  </a:lnTo>
                  <a:lnTo>
                    <a:pt x="27078" y="54893"/>
                  </a:lnTo>
                  <a:lnTo>
                    <a:pt x="26085" y="54858"/>
                  </a:lnTo>
                  <a:lnTo>
                    <a:pt x="25108" y="54790"/>
                  </a:lnTo>
                  <a:lnTo>
                    <a:pt x="24132" y="54670"/>
                  </a:lnTo>
                  <a:cubicBezTo>
                    <a:pt x="23807" y="54619"/>
                    <a:pt x="23498" y="54567"/>
                    <a:pt x="23173" y="54499"/>
                  </a:cubicBezTo>
                  <a:cubicBezTo>
                    <a:pt x="22865" y="54430"/>
                    <a:pt x="22539" y="54362"/>
                    <a:pt x="22231" y="54276"/>
                  </a:cubicBezTo>
                  <a:cubicBezTo>
                    <a:pt x="21923" y="54191"/>
                    <a:pt x="21597" y="54105"/>
                    <a:pt x="21306" y="53985"/>
                  </a:cubicBezTo>
                  <a:cubicBezTo>
                    <a:pt x="21152" y="53934"/>
                    <a:pt x="20998" y="53882"/>
                    <a:pt x="20844" y="53814"/>
                  </a:cubicBezTo>
                  <a:lnTo>
                    <a:pt x="20398" y="53642"/>
                  </a:lnTo>
                  <a:cubicBezTo>
                    <a:pt x="19816" y="53368"/>
                    <a:pt x="19234" y="53077"/>
                    <a:pt x="18720" y="52700"/>
                  </a:cubicBezTo>
                  <a:cubicBezTo>
                    <a:pt x="17658" y="51981"/>
                    <a:pt x="16733" y="51039"/>
                    <a:pt x="16082" y="49926"/>
                  </a:cubicBezTo>
                  <a:cubicBezTo>
                    <a:pt x="15757" y="49378"/>
                    <a:pt x="15500" y="48778"/>
                    <a:pt x="15295" y="48162"/>
                  </a:cubicBezTo>
                  <a:cubicBezTo>
                    <a:pt x="15106" y="47562"/>
                    <a:pt x="14952" y="46912"/>
                    <a:pt x="14935" y="46295"/>
                  </a:cubicBezTo>
                  <a:lnTo>
                    <a:pt x="14901" y="45473"/>
                  </a:lnTo>
                  <a:lnTo>
                    <a:pt x="14421" y="46141"/>
                  </a:lnTo>
                  <a:cubicBezTo>
                    <a:pt x="14301" y="46312"/>
                    <a:pt x="14130" y="46500"/>
                    <a:pt x="13959" y="46672"/>
                  </a:cubicBezTo>
                  <a:cubicBezTo>
                    <a:pt x="13804" y="46843"/>
                    <a:pt x="13616" y="46997"/>
                    <a:pt x="13428" y="47151"/>
                  </a:cubicBezTo>
                  <a:cubicBezTo>
                    <a:pt x="13034" y="47442"/>
                    <a:pt x="12623" y="47682"/>
                    <a:pt x="12177" y="47853"/>
                  </a:cubicBezTo>
                  <a:cubicBezTo>
                    <a:pt x="11732" y="48025"/>
                    <a:pt x="11253" y="48128"/>
                    <a:pt x="10773" y="48162"/>
                  </a:cubicBezTo>
                  <a:cubicBezTo>
                    <a:pt x="10673" y="48169"/>
                    <a:pt x="10572" y="48172"/>
                    <a:pt x="10471" y="48172"/>
                  </a:cubicBezTo>
                  <a:cubicBezTo>
                    <a:pt x="10088" y="48172"/>
                    <a:pt x="9700" y="48123"/>
                    <a:pt x="9334" y="48042"/>
                  </a:cubicBezTo>
                  <a:cubicBezTo>
                    <a:pt x="8855" y="47956"/>
                    <a:pt x="8392" y="47785"/>
                    <a:pt x="7930" y="47597"/>
                  </a:cubicBezTo>
                  <a:cubicBezTo>
                    <a:pt x="7485" y="47408"/>
                    <a:pt x="7056" y="47151"/>
                    <a:pt x="6628" y="46894"/>
                  </a:cubicBezTo>
                  <a:cubicBezTo>
                    <a:pt x="6423" y="46757"/>
                    <a:pt x="6217" y="46637"/>
                    <a:pt x="6012" y="46483"/>
                  </a:cubicBezTo>
                  <a:cubicBezTo>
                    <a:pt x="5823" y="46329"/>
                    <a:pt x="5601" y="46192"/>
                    <a:pt x="5429" y="46038"/>
                  </a:cubicBezTo>
                  <a:cubicBezTo>
                    <a:pt x="5241" y="45867"/>
                    <a:pt x="5035" y="45713"/>
                    <a:pt x="4847" y="45541"/>
                  </a:cubicBezTo>
                  <a:lnTo>
                    <a:pt x="4316" y="45045"/>
                  </a:lnTo>
                  <a:lnTo>
                    <a:pt x="3819" y="44497"/>
                  </a:lnTo>
                  <a:cubicBezTo>
                    <a:pt x="3665" y="44291"/>
                    <a:pt x="3494" y="44103"/>
                    <a:pt x="3357" y="43914"/>
                  </a:cubicBezTo>
                  <a:cubicBezTo>
                    <a:pt x="3066" y="43503"/>
                    <a:pt x="2809" y="43092"/>
                    <a:pt x="2603" y="42647"/>
                  </a:cubicBezTo>
                  <a:cubicBezTo>
                    <a:pt x="2381" y="42219"/>
                    <a:pt x="2209" y="41756"/>
                    <a:pt x="2107" y="41277"/>
                  </a:cubicBezTo>
                  <a:cubicBezTo>
                    <a:pt x="1987" y="40814"/>
                    <a:pt x="1953" y="40318"/>
                    <a:pt x="1935" y="39838"/>
                  </a:cubicBezTo>
                  <a:cubicBezTo>
                    <a:pt x="1935" y="39358"/>
                    <a:pt x="1987" y="38862"/>
                    <a:pt x="2090" y="38399"/>
                  </a:cubicBezTo>
                  <a:cubicBezTo>
                    <a:pt x="2192" y="37920"/>
                    <a:pt x="2346" y="37457"/>
                    <a:pt x="2535" y="36995"/>
                  </a:cubicBezTo>
                  <a:cubicBezTo>
                    <a:pt x="2723" y="36550"/>
                    <a:pt x="2963" y="36121"/>
                    <a:pt x="3220" y="35710"/>
                  </a:cubicBezTo>
                  <a:cubicBezTo>
                    <a:pt x="3477" y="35299"/>
                    <a:pt x="3785" y="34888"/>
                    <a:pt x="4093" y="34563"/>
                  </a:cubicBezTo>
                  <a:lnTo>
                    <a:pt x="4333" y="34289"/>
                  </a:lnTo>
                  <a:lnTo>
                    <a:pt x="4059" y="34049"/>
                  </a:lnTo>
                  <a:cubicBezTo>
                    <a:pt x="3854" y="33878"/>
                    <a:pt x="3631" y="33655"/>
                    <a:pt x="3443" y="33432"/>
                  </a:cubicBezTo>
                  <a:cubicBezTo>
                    <a:pt x="3237" y="33227"/>
                    <a:pt x="3066" y="32987"/>
                    <a:pt x="2877" y="32747"/>
                  </a:cubicBezTo>
                  <a:cubicBezTo>
                    <a:pt x="2535" y="32285"/>
                    <a:pt x="2227" y="31771"/>
                    <a:pt x="1970" y="31240"/>
                  </a:cubicBezTo>
                  <a:cubicBezTo>
                    <a:pt x="1456" y="30178"/>
                    <a:pt x="1148" y="29031"/>
                    <a:pt x="1028" y="27866"/>
                  </a:cubicBezTo>
                  <a:cubicBezTo>
                    <a:pt x="993" y="27284"/>
                    <a:pt x="976" y="26702"/>
                    <a:pt x="1028" y="26119"/>
                  </a:cubicBezTo>
                  <a:cubicBezTo>
                    <a:pt x="1079" y="25520"/>
                    <a:pt x="1148" y="24937"/>
                    <a:pt x="1285" y="24372"/>
                  </a:cubicBezTo>
                  <a:cubicBezTo>
                    <a:pt x="1404" y="23790"/>
                    <a:pt x="1576" y="23225"/>
                    <a:pt x="1781" y="22677"/>
                  </a:cubicBezTo>
                  <a:cubicBezTo>
                    <a:pt x="1867" y="22403"/>
                    <a:pt x="1987" y="22129"/>
                    <a:pt x="2090" y="21855"/>
                  </a:cubicBezTo>
                  <a:lnTo>
                    <a:pt x="2466" y="21032"/>
                  </a:lnTo>
                  <a:cubicBezTo>
                    <a:pt x="2723" y="20502"/>
                    <a:pt x="2997" y="20005"/>
                    <a:pt x="3340" y="19525"/>
                  </a:cubicBezTo>
                  <a:cubicBezTo>
                    <a:pt x="3648" y="19046"/>
                    <a:pt x="4025" y="18600"/>
                    <a:pt x="4436" y="18189"/>
                  </a:cubicBezTo>
                  <a:cubicBezTo>
                    <a:pt x="4830" y="17778"/>
                    <a:pt x="5275" y="17419"/>
                    <a:pt x="5738" y="17076"/>
                  </a:cubicBezTo>
                  <a:cubicBezTo>
                    <a:pt x="6200" y="16734"/>
                    <a:pt x="6714" y="16460"/>
                    <a:pt x="7228" y="16203"/>
                  </a:cubicBezTo>
                  <a:cubicBezTo>
                    <a:pt x="8255" y="15672"/>
                    <a:pt x="9386" y="15329"/>
                    <a:pt x="10533" y="15124"/>
                  </a:cubicBezTo>
                  <a:cubicBezTo>
                    <a:pt x="11116" y="15021"/>
                    <a:pt x="11698" y="14952"/>
                    <a:pt x="12280" y="14901"/>
                  </a:cubicBezTo>
                  <a:cubicBezTo>
                    <a:pt x="12571" y="14884"/>
                    <a:pt x="12862" y="14867"/>
                    <a:pt x="13154" y="14867"/>
                  </a:cubicBezTo>
                  <a:cubicBezTo>
                    <a:pt x="13445" y="14867"/>
                    <a:pt x="13753" y="14884"/>
                    <a:pt x="14010" y="14901"/>
                  </a:cubicBezTo>
                  <a:lnTo>
                    <a:pt x="14798" y="14969"/>
                  </a:lnTo>
                  <a:lnTo>
                    <a:pt x="14798" y="14969"/>
                  </a:lnTo>
                  <a:lnTo>
                    <a:pt x="14729" y="14182"/>
                  </a:lnTo>
                  <a:cubicBezTo>
                    <a:pt x="14712" y="13822"/>
                    <a:pt x="14695" y="13428"/>
                    <a:pt x="14712" y="13051"/>
                  </a:cubicBezTo>
                  <a:cubicBezTo>
                    <a:pt x="14712" y="12657"/>
                    <a:pt x="14729" y="12263"/>
                    <a:pt x="14764" y="11887"/>
                  </a:cubicBezTo>
                  <a:cubicBezTo>
                    <a:pt x="14815" y="11116"/>
                    <a:pt x="14935" y="10345"/>
                    <a:pt x="15089" y="9592"/>
                  </a:cubicBezTo>
                  <a:cubicBezTo>
                    <a:pt x="15414" y="8084"/>
                    <a:pt x="15962" y="6629"/>
                    <a:pt x="16802" y="5361"/>
                  </a:cubicBezTo>
                  <a:cubicBezTo>
                    <a:pt x="16904" y="5207"/>
                    <a:pt x="16990" y="5036"/>
                    <a:pt x="17110" y="4899"/>
                  </a:cubicBezTo>
                  <a:lnTo>
                    <a:pt x="17470" y="4453"/>
                  </a:lnTo>
                  <a:cubicBezTo>
                    <a:pt x="17709" y="4162"/>
                    <a:pt x="17966" y="3888"/>
                    <a:pt x="18240" y="3631"/>
                  </a:cubicBezTo>
                  <a:cubicBezTo>
                    <a:pt x="18806" y="3118"/>
                    <a:pt x="19405" y="2672"/>
                    <a:pt x="20090" y="2330"/>
                  </a:cubicBezTo>
                  <a:cubicBezTo>
                    <a:pt x="20159" y="2278"/>
                    <a:pt x="20244" y="2227"/>
                    <a:pt x="20330" y="2193"/>
                  </a:cubicBezTo>
                  <a:lnTo>
                    <a:pt x="20587" y="2073"/>
                  </a:lnTo>
                  <a:cubicBezTo>
                    <a:pt x="20758" y="1987"/>
                    <a:pt x="20929" y="1902"/>
                    <a:pt x="21118" y="1833"/>
                  </a:cubicBezTo>
                  <a:cubicBezTo>
                    <a:pt x="21477" y="1713"/>
                    <a:pt x="21820" y="1559"/>
                    <a:pt x="22197" y="1473"/>
                  </a:cubicBezTo>
                  <a:lnTo>
                    <a:pt x="22762" y="1319"/>
                  </a:lnTo>
                  <a:lnTo>
                    <a:pt x="23310" y="1216"/>
                  </a:lnTo>
                  <a:cubicBezTo>
                    <a:pt x="23670" y="1131"/>
                    <a:pt x="24081" y="1097"/>
                    <a:pt x="24492" y="1062"/>
                  </a:cubicBezTo>
                  <a:lnTo>
                    <a:pt x="24629" y="1045"/>
                  </a:lnTo>
                  <a:lnTo>
                    <a:pt x="24714" y="1028"/>
                  </a:lnTo>
                  <a:lnTo>
                    <a:pt x="24766" y="1028"/>
                  </a:lnTo>
                  <a:lnTo>
                    <a:pt x="25057" y="1011"/>
                  </a:lnTo>
                  <a:lnTo>
                    <a:pt x="25639" y="977"/>
                  </a:lnTo>
                  <a:cubicBezTo>
                    <a:pt x="25771" y="971"/>
                    <a:pt x="25902" y="969"/>
                    <a:pt x="26033" y="969"/>
                  </a:cubicBezTo>
                  <a:close/>
                  <a:moveTo>
                    <a:pt x="25622" y="0"/>
                  </a:moveTo>
                  <a:lnTo>
                    <a:pt x="25006" y="18"/>
                  </a:lnTo>
                  <a:lnTo>
                    <a:pt x="24697" y="35"/>
                  </a:lnTo>
                  <a:lnTo>
                    <a:pt x="24526" y="35"/>
                  </a:lnTo>
                  <a:lnTo>
                    <a:pt x="24389" y="52"/>
                  </a:lnTo>
                  <a:cubicBezTo>
                    <a:pt x="23978" y="86"/>
                    <a:pt x="23584" y="103"/>
                    <a:pt x="23156" y="189"/>
                  </a:cubicBezTo>
                  <a:lnTo>
                    <a:pt x="22539" y="292"/>
                  </a:lnTo>
                  <a:lnTo>
                    <a:pt x="21923" y="429"/>
                  </a:lnTo>
                  <a:cubicBezTo>
                    <a:pt x="21512" y="514"/>
                    <a:pt x="21118" y="668"/>
                    <a:pt x="20707" y="805"/>
                  </a:cubicBezTo>
                  <a:cubicBezTo>
                    <a:pt x="20518" y="874"/>
                    <a:pt x="20330" y="960"/>
                    <a:pt x="20124" y="1045"/>
                  </a:cubicBezTo>
                  <a:lnTo>
                    <a:pt x="19833" y="1165"/>
                  </a:lnTo>
                  <a:cubicBezTo>
                    <a:pt x="19748" y="1216"/>
                    <a:pt x="19645" y="1268"/>
                    <a:pt x="19559" y="1319"/>
                  </a:cubicBezTo>
                  <a:cubicBezTo>
                    <a:pt x="18788" y="1696"/>
                    <a:pt x="18086" y="2193"/>
                    <a:pt x="17453" y="2758"/>
                  </a:cubicBezTo>
                  <a:cubicBezTo>
                    <a:pt x="17127" y="3032"/>
                    <a:pt x="16836" y="3357"/>
                    <a:pt x="16545" y="3666"/>
                  </a:cubicBezTo>
                  <a:lnTo>
                    <a:pt x="16151" y="4162"/>
                  </a:lnTo>
                  <a:cubicBezTo>
                    <a:pt x="16014" y="4334"/>
                    <a:pt x="15894" y="4505"/>
                    <a:pt x="15774" y="4676"/>
                  </a:cubicBezTo>
                  <a:cubicBezTo>
                    <a:pt x="15295" y="5378"/>
                    <a:pt x="14901" y="6132"/>
                    <a:pt x="14575" y="6920"/>
                  </a:cubicBezTo>
                  <a:cubicBezTo>
                    <a:pt x="14267" y="7690"/>
                    <a:pt x="14010" y="8495"/>
                    <a:pt x="13839" y="9318"/>
                  </a:cubicBezTo>
                  <a:cubicBezTo>
                    <a:pt x="13650" y="10123"/>
                    <a:pt x="13530" y="10945"/>
                    <a:pt x="13445" y="11784"/>
                  </a:cubicBezTo>
                  <a:cubicBezTo>
                    <a:pt x="13411" y="12195"/>
                    <a:pt x="13393" y="12606"/>
                    <a:pt x="13393" y="13017"/>
                  </a:cubicBezTo>
                  <a:cubicBezTo>
                    <a:pt x="13386" y="13193"/>
                    <a:pt x="13382" y="13362"/>
                    <a:pt x="13382" y="13534"/>
                  </a:cubicBezTo>
                  <a:lnTo>
                    <a:pt x="13382" y="13534"/>
                  </a:lnTo>
                  <a:cubicBezTo>
                    <a:pt x="13306" y="13532"/>
                    <a:pt x="13230" y="13531"/>
                    <a:pt x="13154" y="13531"/>
                  </a:cubicBezTo>
                  <a:cubicBezTo>
                    <a:pt x="12828" y="13531"/>
                    <a:pt x="12520" y="13548"/>
                    <a:pt x="12195" y="13565"/>
                  </a:cubicBezTo>
                  <a:cubicBezTo>
                    <a:pt x="11561" y="13599"/>
                    <a:pt x="10927" y="13685"/>
                    <a:pt x="10293" y="13805"/>
                  </a:cubicBezTo>
                  <a:cubicBezTo>
                    <a:pt x="9026" y="14045"/>
                    <a:pt x="7793" y="14421"/>
                    <a:pt x="6628" y="15004"/>
                  </a:cubicBezTo>
                  <a:cubicBezTo>
                    <a:pt x="6063" y="15295"/>
                    <a:pt x="5498" y="15620"/>
                    <a:pt x="4967" y="16014"/>
                  </a:cubicBezTo>
                  <a:cubicBezTo>
                    <a:pt x="4453" y="16408"/>
                    <a:pt x="3956" y="16836"/>
                    <a:pt x="3511" y="17316"/>
                  </a:cubicBezTo>
                  <a:cubicBezTo>
                    <a:pt x="3066" y="17778"/>
                    <a:pt x="2655" y="18292"/>
                    <a:pt x="2312" y="18840"/>
                  </a:cubicBezTo>
                  <a:cubicBezTo>
                    <a:pt x="1935" y="19371"/>
                    <a:pt x="1644" y="19953"/>
                    <a:pt x="1387" y="20536"/>
                  </a:cubicBezTo>
                  <a:lnTo>
                    <a:pt x="1028" y="21392"/>
                  </a:lnTo>
                  <a:cubicBezTo>
                    <a:pt x="925" y="21700"/>
                    <a:pt x="805" y="22009"/>
                    <a:pt x="702" y="22317"/>
                  </a:cubicBezTo>
                  <a:cubicBezTo>
                    <a:pt x="514" y="22916"/>
                    <a:pt x="343" y="23533"/>
                    <a:pt x="240" y="24167"/>
                  </a:cubicBezTo>
                  <a:cubicBezTo>
                    <a:pt x="120" y="24783"/>
                    <a:pt x="51" y="25417"/>
                    <a:pt x="17" y="26051"/>
                  </a:cubicBezTo>
                  <a:cubicBezTo>
                    <a:pt x="0" y="26702"/>
                    <a:pt x="17" y="27335"/>
                    <a:pt x="103" y="27969"/>
                  </a:cubicBezTo>
                  <a:cubicBezTo>
                    <a:pt x="257" y="29236"/>
                    <a:pt x="651" y="30487"/>
                    <a:pt x="1250" y="31617"/>
                  </a:cubicBezTo>
                  <a:cubicBezTo>
                    <a:pt x="1542" y="32182"/>
                    <a:pt x="1884" y="32713"/>
                    <a:pt x="2278" y="33210"/>
                  </a:cubicBezTo>
                  <a:cubicBezTo>
                    <a:pt x="2614" y="33616"/>
                    <a:pt x="2950" y="33999"/>
                    <a:pt x="3352" y="34360"/>
                  </a:cubicBezTo>
                  <a:lnTo>
                    <a:pt x="3352" y="34360"/>
                  </a:lnTo>
                  <a:cubicBezTo>
                    <a:pt x="3098" y="34685"/>
                    <a:pt x="2885" y="35021"/>
                    <a:pt x="2672" y="35368"/>
                  </a:cubicBezTo>
                  <a:cubicBezTo>
                    <a:pt x="2415" y="35830"/>
                    <a:pt x="2175" y="36293"/>
                    <a:pt x="1987" y="36772"/>
                  </a:cubicBezTo>
                  <a:cubicBezTo>
                    <a:pt x="1798" y="37269"/>
                    <a:pt x="1644" y="37766"/>
                    <a:pt x="1542" y="38279"/>
                  </a:cubicBezTo>
                  <a:cubicBezTo>
                    <a:pt x="1439" y="38793"/>
                    <a:pt x="1387" y="39324"/>
                    <a:pt x="1404" y="39838"/>
                  </a:cubicBezTo>
                  <a:cubicBezTo>
                    <a:pt x="1422" y="40369"/>
                    <a:pt x="1490" y="40900"/>
                    <a:pt x="1627" y="41397"/>
                  </a:cubicBezTo>
                  <a:cubicBezTo>
                    <a:pt x="1747" y="41910"/>
                    <a:pt x="1918" y="42407"/>
                    <a:pt x="2158" y="42870"/>
                  </a:cubicBezTo>
                  <a:cubicBezTo>
                    <a:pt x="2381" y="43332"/>
                    <a:pt x="2672" y="43777"/>
                    <a:pt x="2980" y="44188"/>
                  </a:cubicBezTo>
                  <a:cubicBezTo>
                    <a:pt x="3134" y="44394"/>
                    <a:pt x="3306" y="44599"/>
                    <a:pt x="3460" y="44788"/>
                  </a:cubicBezTo>
                  <a:lnTo>
                    <a:pt x="3991" y="45353"/>
                  </a:lnTo>
                  <a:lnTo>
                    <a:pt x="4556" y="45884"/>
                  </a:lnTo>
                  <a:cubicBezTo>
                    <a:pt x="4744" y="46055"/>
                    <a:pt x="4950" y="46226"/>
                    <a:pt x="5138" y="46381"/>
                  </a:cubicBezTo>
                  <a:cubicBezTo>
                    <a:pt x="5344" y="46552"/>
                    <a:pt x="5549" y="46689"/>
                    <a:pt x="5755" y="46843"/>
                  </a:cubicBezTo>
                  <a:cubicBezTo>
                    <a:pt x="5960" y="46997"/>
                    <a:pt x="6166" y="47151"/>
                    <a:pt x="6388" y="47288"/>
                  </a:cubicBezTo>
                  <a:cubicBezTo>
                    <a:pt x="6834" y="47562"/>
                    <a:pt x="7279" y="47819"/>
                    <a:pt x="7742" y="48025"/>
                  </a:cubicBezTo>
                  <a:cubicBezTo>
                    <a:pt x="8221" y="48230"/>
                    <a:pt x="8718" y="48402"/>
                    <a:pt x="9232" y="48504"/>
                  </a:cubicBezTo>
                  <a:cubicBezTo>
                    <a:pt x="9649" y="48595"/>
                    <a:pt x="10077" y="48643"/>
                    <a:pt x="10505" y="48643"/>
                  </a:cubicBezTo>
                  <a:cubicBezTo>
                    <a:pt x="11132" y="48643"/>
                    <a:pt x="11759" y="48540"/>
                    <a:pt x="12349" y="48316"/>
                  </a:cubicBezTo>
                  <a:cubicBezTo>
                    <a:pt x="12845" y="48145"/>
                    <a:pt x="13308" y="47888"/>
                    <a:pt x="13736" y="47562"/>
                  </a:cubicBezTo>
                  <a:cubicBezTo>
                    <a:pt x="13959" y="47408"/>
                    <a:pt x="14147" y="47237"/>
                    <a:pt x="14353" y="47049"/>
                  </a:cubicBezTo>
                  <a:cubicBezTo>
                    <a:pt x="14378" y="47023"/>
                    <a:pt x="14403" y="46998"/>
                    <a:pt x="14428" y="46972"/>
                  </a:cubicBezTo>
                  <a:lnTo>
                    <a:pt x="14428" y="46972"/>
                  </a:lnTo>
                  <a:cubicBezTo>
                    <a:pt x="14488" y="47442"/>
                    <a:pt x="14584" y="47896"/>
                    <a:pt x="14712" y="48350"/>
                  </a:cubicBezTo>
                  <a:cubicBezTo>
                    <a:pt x="14918" y="49001"/>
                    <a:pt x="15175" y="49652"/>
                    <a:pt x="15517" y="50251"/>
                  </a:cubicBezTo>
                  <a:cubicBezTo>
                    <a:pt x="16185" y="51467"/>
                    <a:pt x="17144" y="52512"/>
                    <a:pt x="18275" y="53334"/>
                  </a:cubicBezTo>
                  <a:cubicBezTo>
                    <a:pt x="18823" y="53745"/>
                    <a:pt x="19439" y="54071"/>
                    <a:pt x="20056" y="54379"/>
                  </a:cubicBezTo>
                  <a:lnTo>
                    <a:pt x="20518" y="54602"/>
                  </a:lnTo>
                  <a:cubicBezTo>
                    <a:pt x="20690" y="54670"/>
                    <a:pt x="20844" y="54721"/>
                    <a:pt x="20998" y="54790"/>
                  </a:cubicBezTo>
                  <a:cubicBezTo>
                    <a:pt x="21323" y="54927"/>
                    <a:pt x="21649" y="55013"/>
                    <a:pt x="21974" y="55133"/>
                  </a:cubicBezTo>
                  <a:cubicBezTo>
                    <a:pt x="22300" y="55235"/>
                    <a:pt x="22642" y="55304"/>
                    <a:pt x="22967" y="55407"/>
                  </a:cubicBezTo>
                  <a:cubicBezTo>
                    <a:pt x="23310" y="55475"/>
                    <a:pt x="23635" y="55544"/>
                    <a:pt x="23978" y="55612"/>
                  </a:cubicBezTo>
                  <a:lnTo>
                    <a:pt x="24988" y="55766"/>
                  </a:lnTo>
                  <a:lnTo>
                    <a:pt x="26016" y="55869"/>
                  </a:lnTo>
                  <a:lnTo>
                    <a:pt x="27027" y="55937"/>
                  </a:lnTo>
                  <a:lnTo>
                    <a:pt x="28054" y="55955"/>
                  </a:lnTo>
                  <a:lnTo>
                    <a:pt x="29082" y="55937"/>
                  </a:lnTo>
                  <a:cubicBezTo>
                    <a:pt x="29424" y="55920"/>
                    <a:pt x="29767" y="55903"/>
                    <a:pt x="30109" y="55869"/>
                  </a:cubicBezTo>
                  <a:cubicBezTo>
                    <a:pt x="30452" y="55818"/>
                    <a:pt x="30795" y="55783"/>
                    <a:pt x="31137" y="55732"/>
                  </a:cubicBezTo>
                  <a:lnTo>
                    <a:pt x="31651" y="55646"/>
                  </a:lnTo>
                  <a:lnTo>
                    <a:pt x="32148" y="55526"/>
                  </a:lnTo>
                  <a:cubicBezTo>
                    <a:pt x="32490" y="55458"/>
                    <a:pt x="32833" y="55355"/>
                    <a:pt x="33158" y="55270"/>
                  </a:cubicBezTo>
                  <a:cubicBezTo>
                    <a:pt x="33501" y="55167"/>
                    <a:pt x="33826" y="55064"/>
                    <a:pt x="34151" y="54927"/>
                  </a:cubicBezTo>
                  <a:cubicBezTo>
                    <a:pt x="35453" y="54430"/>
                    <a:pt x="36703" y="53694"/>
                    <a:pt x="37748" y="52735"/>
                  </a:cubicBezTo>
                  <a:cubicBezTo>
                    <a:pt x="38279" y="52272"/>
                    <a:pt x="38759" y="51724"/>
                    <a:pt x="39187" y="51142"/>
                  </a:cubicBezTo>
                  <a:cubicBezTo>
                    <a:pt x="39392" y="50851"/>
                    <a:pt x="39581" y="50560"/>
                    <a:pt x="39752" y="50234"/>
                  </a:cubicBezTo>
                  <a:cubicBezTo>
                    <a:pt x="39780" y="50184"/>
                    <a:pt x="39807" y="50133"/>
                    <a:pt x="39835" y="50080"/>
                  </a:cubicBezTo>
                  <a:lnTo>
                    <a:pt x="39835" y="50080"/>
                  </a:lnTo>
                  <a:cubicBezTo>
                    <a:pt x="39940" y="50157"/>
                    <a:pt x="40049" y="50230"/>
                    <a:pt x="40163" y="50303"/>
                  </a:cubicBezTo>
                  <a:cubicBezTo>
                    <a:pt x="40334" y="50423"/>
                    <a:pt x="40540" y="50525"/>
                    <a:pt x="40711" y="50628"/>
                  </a:cubicBezTo>
                  <a:cubicBezTo>
                    <a:pt x="40917" y="50731"/>
                    <a:pt x="41105" y="50834"/>
                    <a:pt x="41293" y="50919"/>
                  </a:cubicBezTo>
                  <a:lnTo>
                    <a:pt x="41893" y="51176"/>
                  </a:lnTo>
                  <a:cubicBezTo>
                    <a:pt x="42098" y="51262"/>
                    <a:pt x="42304" y="51313"/>
                    <a:pt x="42509" y="51382"/>
                  </a:cubicBezTo>
                  <a:cubicBezTo>
                    <a:pt x="42715" y="51467"/>
                    <a:pt x="42921" y="51502"/>
                    <a:pt x="43143" y="51570"/>
                  </a:cubicBezTo>
                  <a:cubicBezTo>
                    <a:pt x="43246" y="51587"/>
                    <a:pt x="43349" y="51621"/>
                    <a:pt x="43451" y="51639"/>
                  </a:cubicBezTo>
                  <a:lnTo>
                    <a:pt x="43777" y="51690"/>
                  </a:lnTo>
                  <a:cubicBezTo>
                    <a:pt x="43982" y="51724"/>
                    <a:pt x="44205" y="51776"/>
                    <a:pt x="44411" y="51776"/>
                  </a:cubicBezTo>
                  <a:lnTo>
                    <a:pt x="45061" y="51827"/>
                  </a:lnTo>
                  <a:cubicBezTo>
                    <a:pt x="45136" y="51833"/>
                    <a:pt x="45210" y="51835"/>
                    <a:pt x="45283" y="51835"/>
                  </a:cubicBezTo>
                  <a:cubicBezTo>
                    <a:pt x="45431" y="51835"/>
                    <a:pt x="45575" y="51827"/>
                    <a:pt x="45712" y="51827"/>
                  </a:cubicBezTo>
                  <a:cubicBezTo>
                    <a:pt x="45935" y="51810"/>
                    <a:pt x="46158" y="51810"/>
                    <a:pt x="46363" y="51776"/>
                  </a:cubicBezTo>
                  <a:lnTo>
                    <a:pt x="47014" y="51690"/>
                  </a:lnTo>
                  <a:cubicBezTo>
                    <a:pt x="47237" y="51673"/>
                    <a:pt x="47442" y="51604"/>
                    <a:pt x="47648" y="51553"/>
                  </a:cubicBezTo>
                  <a:cubicBezTo>
                    <a:pt x="47853" y="51502"/>
                    <a:pt x="48076" y="51467"/>
                    <a:pt x="48281" y="51399"/>
                  </a:cubicBezTo>
                  <a:lnTo>
                    <a:pt x="48881" y="51193"/>
                  </a:lnTo>
                  <a:lnTo>
                    <a:pt x="49189" y="51073"/>
                  </a:lnTo>
                  <a:lnTo>
                    <a:pt x="49258" y="51056"/>
                  </a:lnTo>
                  <a:lnTo>
                    <a:pt x="49309" y="51039"/>
                  </a:lnTo>
                  <a:lnTo>
                    <a:pt x="49360" y="51022"/>
                  </a:lnTo>
                  <a:lnTo>
                    <a:pt x="49497" y="50954"/>
                  </a:lnTo>
                  <a:cubicBezTo>
                    <a:pt x="49686" y="50868"/>
                    <a:pt x="49857" y="50799"/>
                    <a:pt x="50062" y="50679"/>
                  </a:cubicBezTo>
                  <a:lnTo>
                    <a:pt x="50371" y="50525"/>
                  </a:lnTo>
                  <a:lnTo>
                    <a:pt x="50645" y="50371"/>
                  </a:lnTo>
                  <a:cubicBezTo>
                    <a:pt x="50850" y="50268"/>
                    <a:pt x="51022" y="50131"/>
                    <a:pt x="51210" y="50012"/>
                  </a:cubicBezTo>
                  <a:cubicBezTo>
                    <a:pt x="51570" y="49737"/>
                    <a:pt x="51912" y="49463"/>
                    <a:pt x="52238" y="49138"/>
                  </a:cubicBezTo>
                  <a:cubicBezTo>
                    <a:pt x="52546" y="48813"/>
                    <a:pt x="52837" y="48453"/>
                    <a:pt x="53077" y="48059"/>
                  </a:cubicBezTo>
                  <a:cubicBezTo>
                    <a:pt x="53556" y="47288"/>
                    <a:pt x="53882" y="46398"/>
                    <a:pt x="54002" y="45507"/>
                  </a:cubicBezTo>
                  <a:cubicBezTo>
                    <a:pt x="54053" y="45062"/>
                    <a:pt x="54070" y="44599"/>
                    <a:pt x="54053" y="44154"/>
                  </a:cubicBezTo>
                  <a:cubicBezTo>
                    <a:pt x="54053" y="44051"/>
                    <a:pt x="54046" y="43949"/>
                    <a:pt x="54035" y="43846"/>
                  </a:cubicBezTo>
                  <a:lnTo>
                    <a:pt x="54035" y="43846"/>
                  </a:lnTo>
                  <a:cubicBezTo>
                    <a:pt x="54041" y="43846"/>
                    <a:pt x="54047" y="43846"/>
                    <a:pt x="54053" y="43846"/>
                  </a:cubicBezTo>
                  <a:cubicBezTo>
                    <a:pt x="54379" y="43829"/>
                    <a:pt x="54721" y="43829"/>
                    <a:pt x="55064" y="43794"/>
                  </a:cubicBezTo>
                  <a:cubicBezTo>
                    <a:pt x="55732" y="43743"/>
                    <a:pt x="56417" y="43640"/>
                    <a:pt x="57067" y="43486"/>
                  </a:cubicBezTo>
                  <a:cubicBezTo>
                    <a:pt x="58403" y="43161"/>
                    <a:pt x="59688" y="42664"/>
                    <a:pt x="60853" y="41893"/>
                  </a:cubicBezTo>
                  <a:cubicBezTo>
                    <a:pt x="61435" y="41516"/>
                    <a:pt x="61983" y="41088"/>
                    <a:pt x="62463" y="40592"/>
                  </a:cubicBezTo>
                  <a:lnTo>
                    <a:pt x="62651" y="40403"/>
                  </a:lnTo>
                  <a:lnTo>
                    <a:pt x="62822" y="40215"/>
                  </a:lnTo>
                  <a:cubicBezTo>
                    <a:pt x="62942" y="40078"/>
                    <a:pt x="63062" y="39958"/>
                    <a:pt x="63165" y="39821"/>
                  </a:cubicBezTo>
                  <a:cubicBezTo>
                    <a:pt x="63370" y="39547"/>
                    <a:pt x="63593" y="39273"/>
                    <a:pt x="63781" y="38982"/>
                  </a:cubicBezTo>
                  <a:lnTo>
                    <a:pt x="64055" y="38553"/>
                  </a:lnTo>
                  <a:lnTo>
                    <a:pt x="64312" y="38091"/>
                  </a:lnTo>
                  <a:cubicBezTo>
                    <a:pt x="64483" y="37800"/>
                    <a:pt x="64603" y="37474"/>
                    <a:pt x="64758" y="37166"/>
                  </a:cubicBezTo>
                  <a:cubicBezTo>
                    <a:pt x="64895" y="36858"/>
                    <a:pt x="64997" y="36532"/>
                    <a:pt x="65117" y="36224"/>
                  </a:cubicBezTo>
                  <a:cubicBezTo>
                    <a:pt x="65220" y="35899"/>
                    <a:pt x="65323" y="35573"/>
                    <a:pt x="65425" y="35248"/>
                  </a:cubicBezTo>
                  <a:cubicBezTo>
                    <a:pt x="65494" y="34923"/>
                    <a:pt x="65580" y="34597"/>
                    <a:pt x="65648" y="34272"/>
                  </a:cubicBezTo>
                  <a:lnTo>
                    <a:pt x="65802" y="33278"/>
                  </a:lnTo>
                  <a:lnTo>
                    <a:pt x="65854" y="32782"/>
                  </a:lnTo>
                  <a:lnTo>
                    <a:pt x="65888" y="32542"/>
                  </a:lnTo>
                  <a:cubicBezTo>
                    <a:pt x="65888" y="32456"/>
                    <a:pt x="65888" y="32353"/>
                    <a:pt x="65905" y="32268"/>
                  </a:cubicBezTo>
                  <a:lnTo>
                    <a:pt x="65922" y="31737"/>
                  </a:lnTo>
                  <a:lnTo>
                    <a:pt x="65905" y="31223"/>
                  </a:lnTo>
                  <a:cubicBezTo>
                    <a:pt x="65871" y="30538"/>
                    <a:pt x="65785" y="29853"/>
                    <a:pt x="65614" y="29185"/>
                  </a:cubicBezTo>
                  <a:cubicBezTo>
                    <a:pt x="65443" y="28500"/>
                    <a:pt x="65186" y="27849"/>
                    <a:pt x="64877" y="27232"/>
                  </a:cubicBezTo>
                  <a:cubicBezTo>
                    <a:pt x="64227" y="25999"/>
                    <a:pt x="63302" y="24937"/>
                    <a:pt x="62240" y="24081"/>
                  </a:cubicBezTo>
                  <a:cubicBezTo>
                    <a:pt x="61709" y="23653"/>
                    <a:pt x="61144" y="23276"/>
                    <a:pt x="60561" y="22951"/>
                  </a:cubicBezTo>
                  <a:cubicBezTo>
                    <a:pt x="60270" y="22779"/>
                    <a:pt x="59962" y="22642"/>
                    <a:pt x="59654" y="22488"/>
                  </a:cubicBezTo>
                  <a:cubicBezTo>
                    <a:pt x="59549" y="22442"/>
                    <a:pt x="59444" y="22403"/>
                    <a:pt x="59334" y="22362"/>
                  </a:cubicBezTo>
                  <a:lnTo>
                    <a:pt x="59334" y="22362"/>
                  </a:lnTo>
                  <a:cubicBezTo>
                    <a:pt x="59367" y="22260"/>
                    <a:pt x="59399" y="22157"/>
                    <a:pt x="59431" y="22060"/>
                  </a:cubicBezTo>
                  <a:cubicBezTo>
                    <a:pt x="59534" y="21735"/>
                    <a:pt x="59619" y="21409"/>
                    <a:pt x="59688" y="21084"/>
                  </a:cubicBezTo>
                  <a:cubicBezTo>
                    <a:pt x="59825" y="20433"/>
                    <a:pt x="59893" y="19765"/>
                    <a:pt x="59893" y="19097"/>
                  </a:cubicBezTo>
                  <a:cubicBezTo>
                    <a:pt x="59876" y="17761"/>
                    <a:pt x="59602" y="16425"/>
                    <a:pt x="59071" y="15226"/>
                  </a:cubicBezTo>
                  <a:cubicBezTo>
                    <a:pt x="58797" y="14627"/>
                    <a:pt x="58489" y="14045"/>
                    <a:pt x="58112" y="13497"/>
                  </a:cubicBezTo>
                  <a:cubicBezTo>
                    <a:pt x="57735" y="12966"/>
                    <a:pt x="57342" y="12452"/>
                    <a:pt x="56879" y="11972"/>
                  </a:cubicBezTo>
                  <a:cubicBezTo>
                    <a:pt x="56451" y="11493"/>
                    <a:pt x="55971" y="11065"/>
                    <a:pt x="55475" y="10653"/>
                  </a:cubicBezTo>
                  <a:cubicBezTo>
                    <a:pt x="55235" y="10448"/>
                    <a:pt x="54978" y="10260"/>
                    <a:pt x="54721" y="10054"/>
                  </a:cubicBezTo>
                  <a:cubicBezTo>
                    <a:pt x="54447" y="9848"/>
                    <a:pt x="54207" y="9694"/>
                    <a:pt x="53933" y="9506"/>
                  </a:cubicBezTo>
                  <a:cubicBezTo>
                    <a:pt x="53385" y="9163"/>
                    <a:pt x="52820" y="8838"/>
                    <a:pt x="52238" y="8564"/>
                  </a:cubicBezTo>
                  <a:lnTo>
                    <a:pt x="51792" y="8358"/>
                  </a:lnTo>
                  <a:lnTo>
                    <a:pt x="51347" y="8187"/>
                  </a:lnTo>
                  <a:cubicBezTo>
                    <a:pt x="51056" y="8067"/>
                    <a:pt x="50730" y="7982"/>
                    <a:pt x="50439" y="7879"/>
                  </a:cubicBezTo>
                  <a:cubicBezTo>
                    <a:pt x="49806" y="7725"/>
                    <a:pt x="49172" y="7571"/>
                    <a:pt x="48538" y="7519"/>
                  </a:cubicBezTo>
                  <a:cubicBezTo>
                    <a:pt x="48074" y="7469"/>
                    <a:pt x="47601" y="7437"/>
                    <a:pt x="47132" y="7437"/>
                  </a:cubicBezTo>
                  <a:cubicBezTo>
                    <a:pt x="46961" y="7437"/>
                    <a:pt x="46790" y="7442"/>
                    <a:pt x="46620" y="7451"/>
                  </a:cubicBezTo>
                  <a:cubicBezTo>
                    <a:pt x="45335" y="7519"/>
                    <a:pt x="44085" y="7776"/>
                    <a:pt x="42886" y="8204"/>
                  </a:cubicBezTo>
                  <a:cubicBezTo>
                    <a:pt x="42287" y="8410"/>
                    <a:pt x="41704" y="8667"/>
                    <a:pt x="41139" y="8941"/>
                  </a:cubicBezTo>
                  <a:cubicBezTo>
                    <a:pt x="40608" y="9215"/>
                    <a:pt x="40095" y="9523"/>
                    <a:pt x="39598" y="9866"/>
                  </a:cubicBezTo>
                  <a:cubicBezTo>
                    <a:pt x="39375" y="9129"/>
                    <a:pt x="39067" y="8410"/>
                    <a:pt x="38707" y="7725"/>
                  </a:cubicBezTo>
                  <a:cubicBezTo>
                    <a:pt x="38330" y="7005"/>
                    <a:pt x="37902" y="6320"/>
                    <a:pt x="37406" y="5652"/>
                  </a:cubicBezTo>
                  <a:cubicBezTo>
                    <a:pt x="36926" y="5002"/>
                    <a:pt x="36378" y="4385"/>
                    <a:pt x="35796" y="3820"/>
                  </a:cubicBezTo>
                  <a:cubicBezTo>
                    <a:pt x="35196" y="3255"/>
                    <a:pt x="34545" y="2741"/>
                    <a:pt x="33860" y="2295"/>
                  </a:cubicBezTo>
                  <a:cubicBezTo>
                    <a:pt x="33175" y="1833"/>
                    <a:pt x="32439" y="1456"/>
                    <a:pt x="31668" y="1148"/>
                  </a:cubicBezTo>
                  <a:lnTo>
                    <a:pt x="31394" y="1011"/>
                  </a:lnTo>
                  <a:lnTo>
                    <a:pt x="31103" y="908"/>
                  </a:lnTo>
                  <a:cubicBezTo>
                    <a:pt x="30897" y="840"/>
                    <a:pt x="30709" y="771"/>
                    <a:pt x="30521" y="720"/>
                  </a:cubicBezTo>
                  <a:cubicBezTo>
                    <a:pt x="30109" y="600"/>
                    <a:pt x="29716" y="480"/>
                    <a:pt x="29322" y="394"/>
                  </a:cubicBezTo>
                  <a:cubicBezTo>
                    <a:pt x="28517" y="206"/>
                    <a:pt x="27695" y="103"/>
                    <a:pt x="26855" y="35"/>
                  </a:cubicBezTo>
                  <a:cubicBezTo>
                    <a:pt x="26444" y="18"/>
                    <a:pt x="26033" y="0"/>
                    <a:pt x="25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55"/>
            <p:cNvSpPr/>
            <p:nvPr/>
          </p:nvSpPr>
          <p:spPr>
            <a:xfrm rot="-325018">
              <a:off x="5701036" y="2487779"/>
              <a:ext cx="2382026" cy="55740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1" i="0"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solidFill>
                    <a:schemeClr val="accent1"/>
                  </a:solidFill>
                  <a:latin typeface="Slackey"/>
                </a:rPr>
                <a:t>BANG!</a:t>
              </a:r>
            </a:p>
          </p:txBody>
        </p:sp>
      </p:grpSp>
      <p:sp>
        <p:nvSpPr>
          <p:cNvPr id="4061" name="Google Shape;4061;p5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37593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4062" name="Google Shape;4062;p55"/>
          <p:cNvSpPr/>
          <p:nvPr/>
        </p:nvSpPr>
        <p:spPr>
          <a:xfrm>
            <a:off x="4852925" y="1117735"/>
            <a:ext cx="2184425" cy="425975"/>
          </a:xfrm>
          <a:custGeom>
            <a:avLst/>
            <a:gdLst/>
            <a:ahLst/>
            <a:cxnLst/>
            <a:rect l="l" t="t" r="r" b="b"/>
            <a:pathLst>
              <a:path w="87377" h="17039" extrusionOk="0">
                <a:moveTo>
                  <a:pt x="1606" y="0"/>
                </a:moveTo>
                <a:lnTo>
                  <a:pt x="0" y="17039"/>
                </a:lnTo>
                <a:lnTo>
                  <a:pt x="83784" y="16820"/>
                </a:lnTo>
                <a:lnTo>
                  <a:pt x="87377" y="136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63" name="Google Shape;4063;p55"/>
          <p:cNvSpPr/>
          <p:nvPr/>
        </p:nvSpPr>
        <p:spPr>
          <a:xfrm>
            <a:off x="4910700" y="3863079"/>
            <a:ext cx="2184425" cy="425450"/>
          </a:xfrm>
          <a:custGeom>
            <a:avLst/>
            <a:gdLst/>
            <a:ahLst/>
            <a:cxnLst/>
            <a:rect l="l" t="t" r="r" b="b"/>
            <a:pathLst>
              <a:path w="87377" h="17018" extrusionOk="0">
                <a:moveTo>
                  <a:pt x="2120" y="0"/>
                </a:moveTo>
                <a:lnTo>
                  <a:pt x="0" y="17018"/>
                </a:lnTo>
                <a:lnTo>
                  <a:pt x="83784" y="16799"/>
                </a:lnTo>
                <a:lnTo>
                  <a:pt x="87377" y="11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64" name="Google Shape;4064;p55"/>
          <p:cNvSpPr txBox="1">
            <a:spLocks noGrp="1"/>
          </p:cNvSpPr>
          <p:nvPr>
            <p:ph type="body" idx="2"/>
          </p:nvPr>
        </p:nvSpPr>
        <p:spPr>
          <a:xfrm>
            <a:off x="4995800" y="1112200"/>
            <a:ext cx="3435000" cy="3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Slackey"/>
                <a:ea typeface="Slackey"/>
                <a:cs typeface="Slackey"/>
                <a:sym typeface="Slackey"/>
              </a:rPr>
              <a:t>Vector:</a:t>
            </a:r>
            <a:endParaRPr sz="2000" b="1">
              <a:solidFill>
                <a:schemeClr val="dk1"/>
              </a:solidFill>
              <a:latin typeface="Slackey"/>
              <a:ea typeface="Slackey"/>
              <a:cs typeface="Slackey"/>
              <a:sym typeface="Slackey"/>
            </a:endParaRPr>
          </a:p>
          <a:p>
            <a:pPr marL="457200" marR="50800" lvl="0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Hind"/>
              <a:buChar char="★"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Comic instagram stories</a:t>
            </a:r>
            <a:endParaRPr sz="1200">
              <a:solidFill>
                <a:schemeClr val="dk1"/>
              </a:solidFill>
            </a:endParaRPr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ind"/>
              <a:buChar char="★"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Halftone female superhero background</a:t>
            </a:r>
            <a:endParaRPr sz="1200">
              <a:solidFill>
                <a:schemeClr val="dk1"/>
              </a:solidFill>
            </a:endParaRPr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ind"/>
              <a:buChar char="★"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Set of comic items in flat style</a:t>
            </a:r>
            <a:endParaRPr sz="1200">
              <a:solidFill>
                <a:schemeClr val="dk1"/>
              </a:solidFill>
            </a:endParaRPr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ind Medium"/>
              <a:buChar char="★"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Pack of scary hand drawn halloween characters</a:t>
            </a:r>
            <a:endParaRPr sz="1200">
              <a:solidFill>
                <a:schemeClr val="dk1"/>
              </a:solidFill>
            </a:endParaRPr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ind Medium"/>
              <a:buChar char="★"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Set of comic sound effects</a:t>
            </a:r>
            <a:endParaRPr sz="1200">
              <a:solidFill>
                <a:schemeClr val="dk1"/>
              </a:solidFill>
            </a:endParaRPr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ind"/>
              <a:buChar char="★"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Cartoon robyn card</a:t>
            </a:r>
            <a:endParaRPr sz="1200">
              <a:solidFill>
                <a:schemeClr val="dk1"/>
              </a:solidFill>
            </a:endParaRPr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ind"/>
              <a:buChar char="★"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Superheroine character with pop art style</a:t>
            </a:r>
            <a:endParaRPr sz="1200">
              <a:solidFill>
                <a:schemeClr val="dk1"/>
              </a:solidFill>
            </a:endParaRPr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ind"/>
              <a:buChar char="★"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Variety of comic elements</a:t>
            </a:r>
            <a:endParaRPr sz="1200">
              <a:solidFill>
                <a:schemeClr val="dk1"/>
              </a:solidFill>
            </a:endParaRPr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ind Medium"/>
              <a:buChar char="★"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 comic style background</a:t>
            </a:r>
            <a:endParaRPr sz="1200">
              <a:solidFill>
                <a:schemeClr val="dk1"/>
              </a:solidFill>
            </a:endParaRPr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ind Medium"/>
              <a:buChar char="★"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Comics wallpaper with speech bubble</a:t>
            </a:r>
            <a:endParaRPr sz="1200">
              <a:solidFill>
                <a:schemeClr val="dk1"/>
              </a:solidFill>
            </a:endParaRPr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ind Medium"/>
              <a:buChar char="★"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 comic style background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Slackey"/>
                <a:ea typeface="Slackey"/>
                <a:cs typeface="Slackey"/>
                <a:sym typeface="Slackey"/>
              </a:rPr>
              <a:t>Icon Pack:</a:t>
            </a:r>
            <a:endParaRPr sz="2000" b="1">
              <a:solidFill>
                <a:schemeClr val="dk1"/>
              </a:solidFill>
              <a:latin typeface="Slackey"/>
              <a:ea typeface="Slackey"/>
              <a:cs typeface="Slackey"/>
              <a:sym typeface="Slackey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Font typeface="Hind Medium"/>
              <a:buChar char="★"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Icon pack Superhero</a:t>
            </a:r>
            <a:endParaRPr/>
          </a:p>
        </p:txBody>
      </p:sp>
      <p:grpSp>
        <p:nvGrpSpPr>
          <p:cNvPr id="4065" name="Google Shape;4065;p55"/>
          <p:cNvGrpSpPr/>
          <p:nvPr/>
        </p:nvGrpSpPr>
        <p:grpSpPr>
          <a:xfrm rot="-2343389" flipH="1">
            <a:off x="7886028" y="491738"/>
            <a:ext cx="961091" cy="327154"/>
            <a:chOff x="916775" y="3696925"/>
            <a:chExt cx="850400" cy="289475"/>
          </a:xfrm>
        </p:grpSpPr>
        <p:sp>
          <p:nvSpPr>
            <p:cNvPr id="4066" name="Google Shape;4066;p55"/>
            <p:cNvSpPr/>
            <p:nvPr/>
          </p:nvSpPr>
          <p:spPr>
            <a:xfrm>
              <a:off x="964750" y="3708925"/>
              <a:ext cx="798125" cy="267625"/>
            </a:xfrm>
            <a:custGeom>
              <a:avLst/>
              <a:gdLst/>
              <a:ahLst/>
              <a:cxnLst/>
              <a:rect l="l" t="t" r="r" b="b"/>
              <a:pathLst>
                <a:path w="31925" h="10705" extrusionOk="0">
                  <a:moveTo>
                    <a:pt x="20929" y="0"/>
                  </a:moveTo>
                  <a:lnTo>
                    <a:pt x="0" y="583"/>
                  </a:lnTo>
                  <a:lnTo>
                    <a:pt x="15158" y="3597"/>
                  </a:lnTo>
                  <a:lnTo>
                    <a:pt x="12897" y="10705"/>
                  </a:lnTo>
                  <a:lnTo>
                    <a:pt x="12897" y="10705"/>
                  </a:lnTo>
                  <a:lnTo>
                    <a:pt x="31925" y="10122"/>
                  </a:lnTo>
                  <a:lnTo>
                    <a:pt x="19217" y="5464"/>
                  </a:lnTo>
                  <a:lnTo>
                    <a:pt x="209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55"/>
            <p:cNvSpPr/>
            <p:nvPr/>
          </p:nvSpPr>
          <p:spPr>
            <a:xfrm>
              <a:off x="916775" y="3696925"/>
              <a:ext cx="850400" cy="289475"/>
            </a:xfrm>
            <a:custGeom>
              <a:avLst/>
              <a:gdLst/>
              <a:ahLst/>
              <a:cxnLst/>
              <a:rect l="l" t="t" r="r" b="b"/>
              <a:pathLst>
                <a:path w="34016" h="11579" extrusionOk="0">
                  <a:moveTo>
                    <a:pt x="22221" y="942"/>
                  </a:moveTo>
                  <a:lnTo>
                    <a:pt x="22221" y="942"/>
                  </a:lnTo>
                  <a:cubicBezTo>
                    <a:pt x="22145" y="1197"/>
                    <a:pt x="22069" y="1455"/>
                    <a:pt x="21992" y="1713"/>
                  </a:cubicBezTo>
                  <a:lnTo>
                    <a:pt x="21581" y="3084"/>
                  </a:lnTo>
                  <a:cubicBezTo>
                    <a:pt x="21427" y="3529"/>
                    <a:pt x="21307" y="3991"/>
                    <a:pt x="21170" y="4454"/>
                  </a:cubicBezTo>
                  <a:lnTo>
                    <a:pt x="20776" y="5824"/>
                  </a:lnTo>
                  <a:lnTo>
                    <a:pt x="20673" y="6184"/>
                  </a:lnTo>
                  <a:lnTo>
                    <a:pt x="20999" y="6286"/>
                  </a:lnTo>
                  <a:lnTo>
                    <a:pt x="24201" y="7400"/>
                  </a:lnTo>
                  <a:lnTo>
                    <a:pt x="27404" y="8496"/>
                  </a:lnTo>
                  <a:cubicBezTo>
                    <a:pt x="28466" y="8855"/>
                    <a:pt x="29528" y="9232"/>
                    <a:pt x="30607" y="9575"/>
                  </a:cubicBezTo>
                  <a:cubicBezTo>
                    <a:pt x="31600" y="9917"/>
                    <a:pt x="32577" y="10243"/>
                    <a:pt x="33570" y="10551"/>
                  </a:cubicBezTo>
                  <a:cubicBezTo>
                    <a:pt x="32868" y="10551"/>
                    <a:pt x="32166" y="10534"/>
                    <a:pt x="31463" y="10534"/>
                  </a:cubicBezTo>
                  <a:lnTo>
                    <a:pt x="29083" y="10534"/>
                  </a:lnTo>
                  <a:lnTo>
                    <a:pt x="26702" y="10551"/>
                  </a:lnTo>
                  <a:lnTo>
                    <a:pt x="24321" y="10585"/>
                  </a:lnTo>
                  <a:lnTo>
                    <a:pt x="21941" y="10619"/>
                  </a:lnTo>
                  <a:lnTo>
                    <a:pt x="19560" y="10671"/>
                  </a:lnTo>
                  <a:cubicBezTo>
                    <a:pt x="18149" y="10716"/>
                    <a:pt x="16738" y="10735"/>
                    <a:pt x="15339" y="10786"/>
                  </a:cubicBezTo>
                  <a:lnTo>
                    <a:pt x="15339" y="10786"/>
                  </a:lnTo>
                  <a:cubicBezTo>
                    <a:pt x="15472" y="10366"/>
                    <a:pt x="15602" y="9949"/>
                    <a:pt x="15724" y="9523"/>
                  </a:cubicBezTo>
                  <a:lnTo>
                    <a:pt x="16272" y="7742"/>
                  </a:lnTo>
                  <a:lnTo>
                    <a:pt x="17316" y="4163"/>
                  </a:lnTo>
                  <a:lnTo>
                    <a:pt x="17402" y="3871"/>
                  </a:lnTo>
                  <a:lnTo>
                    <a:pt x="17128" y="3820"/>
                  </a:lnTo>
                  <a:lnTo>
                    <a:pt x="13309" y="3152"/>
                  </a:lnTo>
                  <a:lnTo>
                    <a:pt x="11408" y="2810"/>
                  </a:lnTo>
                  <a:lnTo>
                    <a:pt x="9524" y="2450"/>
                  </a:lnTo>
                  <a:lnTo>
                    <a:pt x="7622" y="2056"/>
                  </a:lnTo>
                  <a:cubicBezTo>
                    <a:pt x="6989" y="1936"/>
                    <a:pt x="6372" y="1799"/>
                    <a:pt x="5738" y="1679"/>
                  </a:cubicBezTo>
                  <a:cubicBezTo>
                    <a:pt x="5112" y="1544"/>
                    <a:pt x="4489" y="1408"/>
                    <a:pt x="3866" y="1272"/>
                  </a:cubicBezTo>
                  <a:lnTo>
                    <a:pt x="3866" y="1272"/>
                  </a:lnTo>
                  <a:lnTo>
                    <a:pt x="7160" y="1251"/>
                  </a:lnTo>
                  <a:cubicBezTo>
                    <a:pt x="8907" y="1217"/>
                    <a:pt x="10654" y="1200"/>
                    <a:pt x="12384" y="1165"/>
                  </a:cubicBezTo>
                  <a:lnTo>
                    <a:pt x="17625" y="1063"/>
                  </a:lnTo>
                  <a:lnTo>
                    <a:pt x="20245" y="994"/>
                  </a:lnTo>
                  <a:lnTo>
                    <a:pt x="22221" y="942"/>
                  </a:lnTo>
                  <a:close/>
                  <a:moveTo>
                    <a:pt x="23465" y="1"/>
                  </a:moveTo>
                  <a:lnTo>
                    <a:pt x="22831" y="18"/>
                  </a:lnTo>
                  <a:lnTo>
                    <a:pt x="20211" y="86"/>
                  </a:lnTo>
                  <a:lnTo>
                    <a:pt x="17590" y="189"/>
                  </a:lnTo>
                  <a:lnTo>
                    <a:pt x="12367" y="377"/>
                  </a:lnTo>
                  <a:cubicBezTo>
                    <a:pt x="10620" y="429"/>
                    <a:pt x="8890" y="514"/>
                    <a:pt x="7143" y="583"/>
                  </a:cubicBezTo>
                  <a:lnTo>
                    <a:pt x="1902" y="840"/>
                  </a:lnTo>
                  <a:lnTo>
                    <a:pt x="1" y="943"/>
                  </a:lnTo>
                  <a:lnTo>
                    <a:pt x="1868" y="1285"/>
                  </a:lnTo>
                  <a:cubicBezTo>
                    <a:pt x="3135" y="1508"/>
                    <a:pt x="4403" y="1731"/>
                    <a:pt x="5670" y="1970"/>
                  </a:cubicBezTo>
                  <a:cubicBezTo>
                    <a:pt x="6304" y="2090"/>
                    <a:pt x="6937" y="2193"/>
                    <a:pt x="7571" y="2330"/>
                  </a:cubicBezTo>
                  <a:lnTo>
                    <a:pt x="9472" y="2690"/>
                  </a:lnTo>
                  <a:lnTo>
                    <a:pt x="11356" y="3084"/>
                  </a:lnTo>
                  <a:lnTo>
                    <a:pt x="13240" y="3495"/>
                  </a:lnTo>
                  <a:lnTo>
                    <a:pt x="16725" y="4267"/>
                  </a:lnTo>
                  <a:lnTo>
                    <a:pt x="16725" y="4267"/>
                  </a:lnTo>
                  <a:lnTo>
                    <a:pt x="15604" y="7519"/>
                  </a:lnTo>
                  <a:lnTo>
                    <a:pt x="15021" y="9301"/>
                  </a:lnTo>
                  <a:cubicBezTo>
                    <a:pt x="14816" y="9883"/>
                    <a:pt x="14645" y="10482"/>
                    <a:pt x="14439" y="11065"/>
                  </a:cubicBezTo>
                  <a:lnTo>
                    <a:pt x="14285" y="11579"/>
                  </a:lnTo>
                  <a:lnTo>
                    <a:pt x="14816" y="11561"/>
                  </a:lnTo>
                  <a:cubicBezTo>
                    <a:pt x="16409" y="11527"/>
                    <a:pt x="17984" y="11459"/>
                    <a:pt x="19577" y="11407"/>
                  </a:cubicBezTo>
                  <a:lnTo>
                    <a:pt x="21958" y="11305"/>
                  </a:lnTo>
                  <a:lnTo>
                    <a:pt x="24338" y="11202"/>
                  </a:lnTo>
                  <a:lnTo>
                    <a:pt x="26719" y="11082"/>
                  </a:lnTo>
                  <a:lnTo>
                    <a:pt x="29083" y="10962"/>
                  </a:lnTo>
                  <a:lnTo>
                    <a:pt x="31463" y="10808"/>
                  </a:lnTo>
                  <a:cubicBezTo>
                    <a:pt x="32251" y="10756"/>
                    <a:pt x="33056" y="10705"/>
                    <a:pt x="33844" y="10637"/>
                  </a:cubicBezTo>
                  <a:lnTo>
                    <a:pt x="34015" y="10637"/>
                  </a:lnTo>
                  <a:lnTo>
                    <a:pt x="33861" y="10568"/>
                  </a:lnTo>
                  <a:cubicBezTo>
                    <a:pt x="32816" y="10123"/>
                    <a:pt x="31772" y="9712"/>
                    <a:pt x="30710" y="9284"/>
                  </a:cubicBezTo>
                  <a:cubicBezTo>
                    <a:pt x="29665" y="8855"/>
                    <a:pt x="28620" y="8461"/>
                    <a:pt x="27575" y="8033"/>
                  </a:cubicBezTo>
                  <a:lnTo>
                    <a:pt x="24424" y="6800"/>
                  </a:lnTo>
                  <a:lnTo>
                    <a:pt x="21604" y="5718"/>
                  </a:lnTo>
                  <a:lnTo>
                    <a:pt x="21604" y="5718"/>
                  </a:lnTo>
                  <a:lnTo>
                    <a:pt x="21941" y="4694"/>
                  </a:lnTo>
                  <a:cubicBezTo>
                    <a:pt x="22095" y="4248"/>
                    <a:pt x="22249" y="3786"/>
                    <a:pt x="22403" y="3340"/>
                  </a:cubicBezTo>
                  <a:lnTo>
                    <a:pt x="22848" y="1970"/>
                  </a:lnTo>
                  <a:cubicBezTo>
                    <a:pt x="22985" y="1525"/>
                    <a:pt x="23140" y="1063"/>
                    <a:pt x="23277" y="617"/>
                  </a:cubicBezTo>
                  <a:lnTo>
                    <a:pt x="234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68" name="Google Shape;4068;p55"/>
          <p:cNvGrpSpPr/>
          <p:nvPr/>
        </p:nvGrpSpPr>
        <p:grpSpPr>
          <a:xfrm rot="-1146379" flipH="1">
            <a:off x="8199904" y="1151168"/>
            <a:ext cx="718362" cy="244529"/>
            <a:chOff x="916775" y="3696925"/>
            <a:chExt cx="850400" cy="289475"/>
          </a:xfrm>
        </p:grpSpPr>
        <p:sp>
          <p:nvSpPr>
            <p:cNvPr id="4069" name="Google Shape;4069;p55"/>
            <p:cNvSpPr/>
            <p:nvPr/>
          </p:nvSpPr>
          <p:spPr>
            <a:xfrm>
              <a:off x="964750" y="3708925"/>
              <a:ext cx="798125" cy="267625"/>
            </a:xfrm>
            <a:custGeom>
              <a:avLst/>
              <a:gdLst/>
              <a:ahLst/>
              <a:cxnLst/>
              <a:rect l="l" t="t" r="r" b="b"/>
              <a:pathLst>
                <a:path w="31925" h="10705" extrusionOk="0">
                  <a:moveTo>
                    <a:pt x="20929" y="0"/>
                  </a:moveTo>
                  <a:lnTo>
                    <a:pt x="0" y="583"/>
                  </a:lnTo>
                  <a:lnTo>
                    <a:pt x="15158" y="3597"/>
                  </a:lnTo>
                  <a:lnTo>
                    <a:pt x="12897" y="10705"/>
                  </a:lnTo>
                  <a:lnTo>
                    <a:pt x="12897" y="10705"/>
                  </a:lnTo>
                  <a:lnTo>
                    <a:pt x="31925" y="10122"/>
                  </a:lnTo>
                  <a:lnTo>
                    <a:pt x="19217" y="5464"/>
                  </a:lnTo>
                  <a:lnTo>
                    <a:pt x="209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55"/>
            <p:cNvSpPr/>
            <p:nvPr/>
          </p:nvSpPr>
          <p:spPr>
            <a:xfrm>
              <a:off x="916775" y="3696925"/>
              <a:ext cx="850400" cy="289475"/>
            </a:xfrm>
            <a:custGeom>
              <a:avLst/>
              <a:gdLst/>
              <a:ahLst/>
              <a:cxnLst/>
              <a:rect l="l" t="t" r="r" b="b"/>
              <a:pathLst>
                <a:path w="34016" h="11579" extrusionOk="0">
                  <a:moveTo>
                    <a:pt x="22221" y="942"/>
                  </a:moveTo>
                  <a:lnTo>
                    <a:pt x="22221" y="942"/>
                  </a:lnTo>
                  <a:cubicBezTo>
                    <a:pt x="22145" y="1197"/>
                    <a:pt x="22069" y="1455"/>
                    <a:pt x="21992" y="1713"/>
                  </a:cubicBezTo>
                  <a:lnTo>
                    <a:pt x="21581" y="3084"/>
                  </a:lnTo>
                  <a:cubicBezTo>
                    <a:pt x="21427" y="3529"/>
                    <a:pt x="21307" y="3991"/>
                    <a:pt x="21170" y="4454"/>
                  </a:cubicBezTo>
                  <a:lnTo>
                    <a:pt x="20776" y="5824"/>
                  </a:lnTo>
                  <a:lnTo>
                    <a:pt x="20673" y="6184"/>
                  </a:lnTo>
                  <a:lnTo>
                    <a:pt x="20999" y="6286"/>
                  </a:lnTo>
                  <a:lnTo>
                    <a:pt x="24201" y="7400"/>
                  </a:lnTo>
                  <a:lnTo>
                    <a:pt x="27404" y="8496"/>
                  </a:lnTo>
                  <a:cubicBezTo>
                    <a:pt x="28466" y="8855"/>
                    <a:pt x="29528" y="9232"/>
                    <a:pt x="30607" y="9575"/>
                  </a:cubicBezTo>
                  <a:cubicBezTo>
                    <a:pt x="31600" y="9917"/>
                    <a:pt x="32577" y="10243"/>
                    <a:pt x="33570" y="10551"/>
                  </a:cubicBezTo>
                  <a:cubicBezTo>
                    <a:pt x="32868" y="10551"/>
                    <a:pt x="32166" y="10534"/>
                    <a:pt x="31463" y="10534"/>
                  </a:cubicBezTo>
                  <a:lnTo>
                    <a:pt x="29083" y="10534"/>
                  </a:lnTo>
                  <a:lnTo>
                    <a:pt x="26702" y="10551"/>
                  </a:lnTo>
                  <a:lnTo>
                    <a:pt x="24321" y="10585"/>
                  </a:lnTo>
                  <a:lnTo>
                    <a:pt x="21941" y="10619"/>
                  </a:lnTo>
                  <a:lnTo>
                    <a:pt x="19560" y="10671"/>
                  </a:lnTo>
                  <a:cubicBezTo>
                    <a:pt x="18149" y="10716"/>
                    <a:pt x="16738" y="10735"/>
                    <a:pt x="15339" y="10786"/>
                  </a:cubicBezTo>
                  <a:lnTo>
                    <a:pt x="15339" y="10786"/>
                  </a:lnTo>
                  <a:cubicBezTo>
                    <a:pt x="15472" y="10366"/>
                    <a:pt x="15602" y="9949"/>
                    <a:pt x="15724" y="9523"/>
                  </a:cubicBezTo>
                  <a:lnTo>
                    <a:pt x="16272" y="7742"/>
                  </a:lnTo>
                  <a:lnTo>
                    <a:pt x="17316" y="4163"/>
                  </a:lnTo>
                  <a:lnTo>
                    <a:pt x="17402" y="3871"/>
                  </a:lnTo>
                  <a:lnTo>
                    <a:pt x="17128" y="3820"/>
                  </a:lnTo>
                  <a:lnTo>
                    <a:pt x="13309" y="3152"/>
                  </a:lnTo>
                  <a:lnTo>
                    <a:pt x="11408" y="2810"/>
                  </a:lnTo>
                  <a:lnTo>
                    <a:pt x="9524" y="2450"/>
                  </a:lnTo>
                  <a:lnTo>
                    <a:pt x="7622" y="2056"/>
                  </a:lnTo>
                  <a:cubicBezTo>
                    <a:pt x="6989" y="1936"/>
                    <a:pt x="6372" y="1799"/>
                    <a:pt x="5738" y="1679"/>
                  </a:cubicBezTo>
                  <a:cubicBezTo>
                    <a:pt x="5112" y="1544"/>
                    <a:pt x="4489" y="1408"/>
                    <a:pt x="3866" y="1272"/>
                  </a:cubicBezTo>
                  <a:lnTo>
                    <a:pt x="3866" y="1272"/>
                  </a:lnTo>
                  <a:lnTo>
                    <a:pt x="7160" y="1251"/>
                  </a:lnTo>
                  <a:cubicBezTo>
                    <a:pt x="8907" y="1217"/>
                    <a:pt x="10654" y="1200"/>
                    <a:pt x="12384" y="1165"/>
                  </a:cubicBezTo>
                  <a:lnTo>
                    <a:pt x="17625" y="1063"/>
                  </a:lnTo>
                  <a:lnTo>
                    <a:pt x="20245" y="994"/>
                  </a:lnTo>
                  <a:lnTo>
                    <a:pt x="22221" y="942"/>
                  </a:lnTo>
                  <a:close/>
                  <a:moveTo>
                    <a:pt x="23465" y="1"/>
                  </a:moveTo>
                  <a:lnTo>
                    <a:pt x="22831" y="18"/>
                  </a:lnTo>
                  <a:lnTo>
                    <a:pt x="20211" y="86"/>
                  </a:lnTo>
                  <a:lnTo>
                    <a:pt x="17590" y="189"/>
                  </a:lnTo>
                  <a:lnTo>
                    <a:pt x="12367" y="377"/>
                  </a:lnTo>
                  <a:cubicBezTo>
                    <a:pt x="10620" y="429"/>
                    <a:pt x="8890" y="514"/>
                    <a:pt x="7143" y="583"/>
                  </a:cubicBezTo>
                  <a:lnTo>
                    <a:pt x="1902" y="840"/>
                  </a:lnTo>
                  <a:lnTo>
                    <a:pt x="1" y="943"/>
                  </a:lnTo>
                  <a:lnTo>
                    <a:pt x="1868" y="1285"/>
                  </a:lnTo>
                  <a:cubicBezTo>
                    <a:pt x="3135" y="1508"/>
                    <a:pt x="4403" y="1731"/>
                    <a:pt x="5670" y="1970"/>
                  </a:cubicBezTo>
                  <a:cubicBezTo>
                    <a:pt x="6304" y="2090"/>
                    <a:pt x="6937" y="2193"/>
                    <a:pt x="7571" y="2330"/>
                  </a:cubicBezTo>
                  <a:lnTo>
                    <a:pt x="9472" y="2690"/>
                  </a:lnTo>
                  <a:lnTo>
                    <a:pt x="11356" y="3084"/>
                  </a:lnTo>
                  <a:lnTo>
                    <a:pt x="13240" y="3495"/>
                  </a:lnTo>
                  <a:lnTo>
                    <a:pt x="16725" y="4267"/>
                  </a:lnTo>
                  <a:lnTo>
                    <a:pt x="16725" y="4267"/>
                  </a:lnTo>
                  <a:lnTo>
                    <a:pt x="15604" y="7519"/>
                  </a:lnTo>
                  <a:lnTo>
                    <a:pt x="15021" y="9301"/>
                  </a:lnTo>
                  <a:cubicBezTo>
                    <a:pt x="14816" y="9883"/>
                    <a:pt x="14645" y="10482"/>
                    <a:pt x="14439" y="11065"/>
                  </a:cubicBezTo>
                  <a:lnTo>
                    <a:pt x="14285" y="11579"/>
                  </a:lnTo>
                  <a:lnTo>
                    <a:pt x="14816" y="11561"/>
                  </a:lnTo>
                  <a:cubicBezTo>
                    <a:pt x="16409" y="11527"/>
                    <a:pt x="17984" y="11459"/>
                    <a:pt x="19577" y="11407"/>
                  </a:cubicBezTo>
                  <a:lnTo>
                    <a:pt x="21958" y="11305"/>
                  </a:lnTo>
                  <a:lnTo>
                    <a:pt x="24338" y="11202"/>
                  </a:lnTo>
                  <a:lnTo>
                    <a:pt x="26719" y="11082"/>
                  </a:lnTo>
                  <a:lnTo>
                    <a:pt x="29083" y="10962"/>
                  </a:lnTo>
                  <a:lnTo>
                    <a:pt x="31463" y="10808"/>
                  </a:lnTo>
                  <a:cubicBezTo>
                    <a:pt x="32251" y="10756"/>
                    <a:pt x="33056" y="10705"/>
                    <a:pt x="33844" y="10637"/>
                  </a:cubicBezTo>
                  <a:lnTo>
                    <a:pt x="34015" y="10637"/>
                  </a:lnTo>
                  <a:lnTo>
                    <a:pt x="33861" y="10568"/>
                  </a:lnTo>
                  <a:cubicBezTo>
                    <a:pt x="32816" y="10123"/>
                    <a:pt x="31772" y="9712"/>
                    <a:pt x="30710" y="9284"/>
                  </a:cubicBezTo>
                  <a:cubicBezTo>
                    <a:pt x="29665" y="8855"/>
                    <a:pt x="28620" y="8461"/>
                    <a:pt x="27575" y="8033"/>
                  </a:cubicBezTo>
                  <a:lnTo>
                    <a:pt x="24424" y="6800"/>
                  </a:lnTo>
                  <a:lnTo>
                    <a:pt x="21604" y="5718"/>
                  </a:lnTo>
                  <a:lnTo>
                    <a:pt x="21604" y="5718"/>
                  </a:lnTo>
                  <a:lnTo>
                    <a:pt x="21941" y="4694"/>
                  </a:lnTo>
                  <a:cubicBezTo>
                    <a:pt x="22095" y="4248"/>
                    <a:pt x="22249" y="3786"/>
                    <a:pt x="22403" y="3340"/>
                  </a:cubicBezTo>
                  <a:lnTo>
                    <a:pt x="22848" y="1970"/>
                  </a:lnTo>
                  <a:cubicBezTo>
                    <a:pt x="22985" y="1525"/>
                    <a:pt x="23140" y="1063"/>
                    <a:pt x="23277" y="617"/>
                  </a:cubicBezTo>
                  <a:lnTo>
                    <a:pt x="234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0" name="Google Shape;610;p40"/>
          <p:cNvCxnSpPr>
            <a:stCxn id="611" idx="0"/>
          </p:cNvCxnSpPr>
          <p:nvPr/>
        </p:nvCxnSpPr>
        <p:spPr>
          <a:xfrm rot="10800000">
            <a:off x="7651360" y="3034100"/>
            <a:ext cx="0" cy="603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40"/>
          <p:cNvCxnSpPr/>
          <p:nvPr/>
        </p:nvCxnSpPr>
        <p:spPr>
          <a:xfrm rot="10800000">
            <a:off x="1508925" y="3030350"/>
            <a:ext cx="61710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40"/>
          <p:cNvSpPr/>
          <p:nvPr/>
        </p:nvSpPr>
        <p:spPr>
          <a:xfrm>
            <a:off x="2605591" y="2585188"/>
            <a:ext cx="872400" cy="8724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40"/>
          <p:cNvSpPr/>
          <p:nvPr/>
        </p:nvSpPr>
        <p:spPr>
          <a:xfrm>
            <a:off x="4134076" y="2585188"/>
            <a:ext cx="872400" cy="8724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40"/>
          <p:cNvSpPr/>
          <p:nvPr/>
        </p:nvSpPr>
        <p:spPr>
          <a:xfrm>
            <a:off x="5678623" y="2585188"/>
            <a:ext cx="872400" cy="8724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0"/>
          <p:cNvSpPr/>
          <p:nvPr/>
        </p:nvSpPr>
        <p:spPr>
          <a:xfrm>
            <a:off x="1067485" y="2585188"/>
            <a:ext cx="872400" cy="8724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0"/>
          <p:cNvSpPr/>
          <p:nvPr/>
        </p:nvSpPr>
        <p:spPr>
          <a:xfrm>
            <a:off x="2218763" y="1939971"/>
            <a:ext cx="1646025" cy="463250"/>
          </a:xfrm>
          <a:custGeom>
            <a:avLst/>
            <a:gdLst/>
            <a:ahLst/>
            <a:cxnLst/>
            <a:rect l="l" t="t" r="r" b="b"/>
            <a:pathLst>
              <a:path w="65841" h="18530" extrusionOk="0">
                <a:moveTo>
                  <a:pt x="0" y="1280"/>
                </a:moveTo>
                <a:lnTo>
                  <a:pt x="289" y="18530"/>
                </a:lnTo>
                <a:lnTo>
                  <a:pt x="63145" y="18289"/>
                </a:lnTo>
                <a:lnTo>
                  <a:pt x="65841" y="0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8" name="Google Shape;618;p40"/>
          <p:cNvSpPr/>
          <p:nvPr/>
        </p:nvSpPr>
        <p:spPr>
          <a:xfrm>
            <a:off x="5292425" y="1939971"/>
            <a:ext cx="1646025" cy="463250"/>
          </a:xfrm>
          <a:custGeom>
            <a:avLst/>
            <a:gdLst/>
            <a:ahLst/>
            <a:cxnLst/>
            <a:rect l="l" t="t" r="r" b="b"/>
            <a:pathLst>
              <a:path w="65841" h="18530" extrusionOk="0">
                <a:moveTo>
                  <a:pt x="0" y="1280"/>
                </a:moveTo>
                <a:lnTo>
                  <a:pt x="289" y="18530"/>
                </a:lnTo>
                <a:lnTo>
                  <a:pt x="63145" y="18289"/>
                </a:lnTo>
                <a:lnTo>
                  <a:pt x="65841" y="0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9" name="Google Shape;619;p40"/>
          <p:cNvSpPr/>
          <p:nvPr/>
        </p:nvSpPr>
        <p:spPr>
          <a:xfrm>
            <a:off x="3746330" y="3620994"/>
            <a:ext cx="1646025" cy="463250"/>
          </a:xfrm>
          <a:custGeom>
            <a:avLst/>
            <a:gdLst/>
            <a:ahLst/>
            <a:cxnLst/>
            <a:rect l="l" t="t" r="r" b="b"/>
            <a:pathLst>
              <a:path w="65841" h="18530" extrusionOk="0">
                <a:moveTo>
                  <a:pt x="0" y="1280"/>
                </a:moveTo>
                <a:lnTo>
                  <a:pt x="289" y="18530"/>
                </a:lnTo>
                <a:lnTo>
                  <a:pt x="63145" y="18289"/>
                </a:lnTo>
                <a:lnTo>
                  <a:pt x="65841" y="0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0" name="Google Shape;620;p40"/>
          <p:cNvSpPr/>
          <p:nvPr/>
        </p:nvSpPr>
        <p:spPr>
          <a:xfrm>
            <a:off x="6827075" y="3620994"/>
            <a:ext cx="1646025" cy="463250"/>
          </a:xfrm>
          <a:custGeom>
            <a:avLst/>
            <a:gdLst/>
            <a:ahLst/>
            <a:cxnLst/>
            <a:rect l="l" t="t" r="r" b="b"/>
            <a:pathLst>
              <a:path w="65841" h="18530" extrusionOk="0">
                <a:moveTo>
                  <a:pt x="0" y="1280"/>
                </a:moveTo>
                <a:lnTo>
                  <a:pt x="289" y="18530"/>
                </a:lnTo>
                <a:lnTo>
                  <a:pt x="63145" y="18289"/>
                </a:lnTo>
                <a:lnTo>
                  <a:pt x="65841" y="0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1" name="Google Shape;621;p40"/>
          <p:cNvSpPr/>
          <p:nvPr/>
        </p:nvSpPr>
        <p:spPr>
          <a:xfrm>
            <a:off x="680668" y="3620994"/>
            <a:ext cx="1646025" cy="463250"/>
          </a:xfrm>
          <a:custGeom>
            <a:avLst/>
            <a:gdLst/>
            <a:ahLst/>
            <a:cxnLst/>
            <a:rect l="l" t="t" r="r" b="b"/>
            <a:pathLst>
              <a:path w="65841" h="18530" extrusionOk="0">
                <a:moveTo>
                  <a:pt x="0" y="1280"/>
                </a:moveTo>
                <a:lnTo>
                  <a:pt x="289" y="18530"/>
                </a:lnTo>
                <a:lnTo>
                  <a:pt x="63145" y="18289"/>
                </a:lnTo>
                <a:lnTo>
                  <a:pt x="65841" y="0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2" name="Google Shape;622;p40"/>
          <p:cNvSpPr txBox="1">
            <a:spLocks noGrp="1"/>
          </p:cNvSpPr>
          <p:nvPr>
            <p:ph type="title"/>
          </p:nvPr>
        </p:nvSpPr>
        <p:spPr>
          <a:xfrm>
            <a:off x="650606" y="288181"/>
            <a:ext cx="7710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Basic Needs</a:t>
            </a:r>
            <a:endParaRPr dirty="0"/>
          </a:p>
        </p:txBody>
      </p:sp>
      <p:sp>
        <p:nvSpPr>
          <p:cNvPr id="623" name="Google Shape;623;p40"/>
          <p:cNvSpPr txBox="1"/>
          <p:nvPr/>
        </p:nvSpPr>
        <p:spPr>
          <a:xfrm>
            <a:off x="3986213" y="3637075"/>
            <a:ext cx="1159697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dk1"/>
                </a:solidFill>
                <a:latin typeface="Franklin Gothic Heavy" panose="020B0903020102020204" pitchFamily="34" charset="0"/>
                <a:ea typeface="Slackey"/>
                <a:cs typeface="Slackey"/>
                <a:sym typeface="Slackey"/>
              </a:rPr>
              <a:t>Престиж</a:t>
            </a:r>
            <a:endParaRPr b="1" dirty="0">
              <a:solidFill>
                <a:schemeClr val="dk1"/>
              </a:solidFill>
              <a:latin typeface="Franklin Gothic Heavy" panose="020B0903020102020204" pitchFamily="34" charset="0"/>
              <a:ea typeface="Slackey"/>
              <a:cs typeface="Slackey"/>
              <a:sym typeface="Slackey"/>
            </a:endParaRPr>
          </a:p>
        </p:txBody>
      </p:sp>
      <p:sp>
        <p:nvSpPr>
          <p:cNvPr id="625" name="Google Shape;625;p40"/>
          <p:cNvSpPr txBox="1"/>
          <p:nvPr/>
        </p:nvSpPr>
        <p:spPr>
          <a:xfrm>
            <a:off x="807244" y="3637100"/>
            <a:ext cx="1328737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dk1"/>
                </a:solidFill>
                <a:latin typeface="Franklin Gothic Heavy" panose="020B0903020102020204" pitchFamily="34" charset="0"/>
                <a:ea typeface="Slackey"/>
                <a:cs typeface="Slackey"/>
                <a:sym typeface="Slackey"/>
              </a:rPr>
              <a:t>Безопасность</a:t>
            </a:r>
            <a:endParaRPr b="1" dirty="0">
              <a:solidFill>
                <a:schemeClr val="dk1"/>
              </a:solidFill>
              <a:latin typeface="Franklin Gothic Heavy" panose="020B0903020102020204" pitchFamily="34" charset="0"/>
              <a:ea typeface="Slackey"/>
              <a:cs typeface="Slackey"/>
              <a:sym typeface="Slackey"/>
            </a:endParaRPr>
          </a:p>
        </p:txBody>
      </p:sp>
      <p:sp>
        <p:nvSpPr>
          <p:cNvPr id="627" name="Google Shape;627;p40"/>
          <p:cNvSpPr txBox="1"/>
          <p:nvPr/>
        </p:nvSpPr>
        <p:spPr>
          <a:xfrm>
            <a:off x="2465408" y="1957575"/>
            <a:ext cx="1149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dk1"/>
                </a:solidFill>
                <a:latin typeface="Franklin Gothic Heavy" panose="020B0903020102020204" pitchFamily="34" charset="0"/>
                <a:ea typeface="Slackey"/>
                <a:cs typeface="Slackey"/>
                <a:sym typeface="Slackey"/>
              </a:rPr>
              <a:t>Комфорт</a:t>
            </a:r>
            <a:endParaRPr b="1" dirty="0">
              <a:solidFill>
                <a:schemeClr val="dk1"/>
              </a:solidFill>
              <a:latin typeface="Franklin Gothic Heavy" panose="020B0903020102020204" pitchFamily="34" charset="0"/>
              <a:ea typeface="Slackey"/>
              <a:cs typeface="Slackey"/>
              <a:sym typeface="Slackey"/>
            </a:endParaRPr>
          </a:p>
        </p:txBody>
      </p:sp>
      <p:sp>
        <p:nvSpPr>
          <p:cNvPr id="611" name="Google Shape;611;p40"/>
          <p:cNvSpPr txBox="1"/>
          <p:nvPr/>
        </p:nvSpPr>
        <p:spPr>
          <a:xfrm>
            <a:off x="7076560" y="3637100"/>
            <a:ext cx="1149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dk1"/>
                </a:solidFill>
                <a:latin typeface="Franklin Gothic Heavy" panose="020B0903020102020204" pitchFamily="34" charset="0"/>
                <a:ea typeface="Slackey"/>
                <a:cs typeface="Slackey"/>
                <a:sym typeface="Slackey"/>
              </a:rPr>
              <a:t>Экономия</a:t>
            </a:r>
            <a:endParaRPr b="1" dirty="0">
              <a:solidFill>
                <a:schemeClr val="dk1"/>
              </a:solidFill>
              <a:latin typeface="Franklin Gothic Heavy" panose="020B0903020102020204" pitchFamily="34" charset="0"/>
              <a:ea typeface="Slackey"/>
              <a:cs typeface="Slackey"/>
              <a:sym typeface="Slackey"/>
            </a:endParaRPr>
          </a:p>
        </p:txBody>
      </p:sp>
      <p:sp>
        <p:nvSpPr>
          <p:cNvPr id="630" name="Google Shape;630;p40"/>
          <p:cNvSpPr txBox="1"/>
          <p:nvPr/>
        </p:nvSpPr>
        <p:spPr>
          <a:xfrm>
            <a:off x="5539087" y="1957575"/>
            <a:ext cx="1149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dk1"/>
                </a:solidFill>
                <a:latin typeface="Franklin Gothic Heavy" panose="020B0903020102020204" pitchFamily="34" charset="0"/>
                <a:ea typeface="Slackey"/>
                <a:cs typeface="Slackey"/>
                <a:sym typeface="Slackey"/>
              </a:rPr>
              <a:t>Новизна</a:t>
            </a:r>
            <a:endParaRPr b="1" dirty="0">
              <a:solidFill>
                <a:schemeClr val="dk1"/>
              </a:solidFill>
              <a:latin typeface="Franklin Gothic Heavy" panose="020B0903020102020204" pitchFamily="34" charset="0"/>
              <a:ea typeface="Slackey"/>
              <a:cs typeface="Slackey"/>
              <a:sym typeface="Slackey"/>
            </a:endParaRPr>
          </a:p>
        </p:txBody>
      </p:sp>
      <p:grpSp>
        <p:nvGrpSpPr>
          <p:cNvPr id="636" name="Google Shape;636;p40"/>
          <p:cNvGrpSpPr/>
          <p:nvPr/>
        </p:nvGrpSpPr>
        <p:grpSpPr>
          <a:xfrm>
            <a:off x="4222417" y="2691041"/>
            <a:ext cx="695586" cy="601303"/>
            <a:chOff x="747605" y="1708229"/>
            <a:chExt cx="308642" cy="266807"/>
          </a:xfrm>
        </p:grpSpPr>
        <p:sp>
          <p:nvSpPr>
            <p:cNvPr id="637" name="Google Shape;637;p40"/>
            <p:cNvSpPr/>
            <p:nvPr/>
          </p:nvSpPr>
          <p:spPr>
            <a:xfrm>
              <a:off x="747605" y="1758417"/>
              <a:ext cx="46007" cy="148066"/>
            </a:xfrm>
            <a:custGeom>
              <a:avLst/>
              <a:gdLst/>
              <a:ahLst/>
              <a:cxnLst/>
              <a:rect l="l" t="t" r="r" b="b"/>
              <a:pathLst>
                <a:path w="1310" h="4216" extrusionOk="0">
                  <a:moveTo>
                    <a:pt x="405" y="0"/>
                  </a:moveTo>
                  <a:lnTo>
                    <a:pt x="0" y="2691"/>
                  </a:lnTo>
                  <a:lnTo>
                    <a:pt x="738" y="4215"/>
                  </a:lnTo>
                  <a:lnTo>
                    <a:pt x="1310" y="4215"/>
                  </a:lnTo>
                  <a:lnTo>
                    <a:pt x="953" y="2096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0"/>
            <p:cNvSpPr/>
            <p:nvPr/>
          </p:nvSpPr>
          <p:spPr>
            <a:xfrm>
              <a:off x="1009362" y="1758417"/>
              <a:ext cx="46885" cy="148066"/>
            </a:xfrm>
            <a:custGeom>
              <a:avLst/>
              <a:gdLst/>
              <a:ahLst/>
              <a:cxnLst/>
              <a:rect l="l" t="t" r="r" b="b"/>
              <a:pathLst>
                <a:path w="1335" h="4216" extrusionOk="0">
                  <a:moveTo>
                    <a:pt x="930" y="0"/>
                  </a:moveTo>
                  <a:lnTo>
                    <a:pt x="382" y="2096"/>
                  </a:lnTo>
                  <a:lnTo>
                    <a:pt x="1" y="4215"/>
                  </a:lnTo>
                  <a:lnTo>
                    <a:pt x="573" y="4215"/>
                  </a:lnTo>
                  <a:lnTo>
                    <a:pt x="1335" y="2691"/>
                  </a:lnTo>
                  <a:lnTo>
                    <a:pt x="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0"/>
            <p:cNvSpPr/>
            <p:nvPr/>
          </p:nvSpPr>
          <p:spPr>
            <a:xfrm>
              <a:off x="780197" y="1714902"/>
              <a:ext cx="242574" cy="260134"/>
            </a:xfrm>
            <a:custGeom>
              <a:avLst/>
              <a:gdLst/>
              <a:ahLst/>
              <a:cxnLst/>
              <a:rect l="l" t="t" r="r" b="b"/>
              <a:pathLst>
                <a:path w="6907" h="7407" extrusionOk="0">
                  <a:moveTo>
                    <a:pt x="3454" y="1"/>
                  </a:moveTo>
                  <a:cubicBezTo>
                    <a:pt x="477" y="1"/>
                    <a:pt x="144" y="1191"/>
                    <a:pt x="1" y="3335"/>
                  </a:cubicBezTo>
                  <a:lnTo>
                    <a:pt x="382" y="5454"/>
                  </a:lnTo>
                  <a:cubicBezTo>
                    <a:pt x="715" y="6335"/>
                    <a:pt x="1144" y="6955"/>
                    <a:pt x="1573" y="7407"/>
                  </a:cubicBezTo>
                  <a:lnTo>
                    <a:pt x="1287" y="5073"/>
                  </a:lnTo>
                  <a:lnTo>
                    <a:pt x="5645" y="5073"/>
                  </a:lnTo>
                  <a:lnTo>
                    <a:pt x="5335" y="7407"/>
                  </a:lnTo>
                  <a:cubicBezTo>
                    <a:pt x="5788" y="6955"/>
                    <a:pt x="6216" y="6335"/>
                    <a:pt x="6550" y="5454"/>
                  </a:cubicBezTo>
                  <a:lnTo>
                    <a:pt x="6907" y="3335"/>
                  </a:lnTo>
                  <a:cubicBezTo>
                    <a:pt x="6764" y="1191"/>
                    <a:pt x="6431" y="1"/>
                    <a:pt x="3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0"/>
            <p:cNvSpPr/>
            <p:nvPr/>
          </p:nvSpPr>
          <p:spPr>
            <a:xfrm>
              <a:off x="901470" y="1714902"/>
              <a:ext cx="121304" cy="260134"/>
            </a:xfrm>
            <a:custGeom>
              <a:avLst/>
              <a:gdLst/>
              <a:ahLst/>
              <a:cxnLst/>
              <a:rect l="l" t="t" r="r" b="b"/>
              <a:pathLst>
                <a:path w="3454" h="7407" extrusionOk="0">
                  <a:moveTo>
                    <a:pt x="1" y="1"/>
                  </a:moveTo>
                  <a:lnTo>
                    <a:pt x="1" y="5073"/>
                  </a:lnTo>
                  <a:lnTo>
                    <a:pt x="2192" y="5073"/>
                  </a:lnTo>
                  <a:lnTo>
                    <a:pt x="2144" y="5454"/>
                  </a:lnTo>
                  <a:lnTo>
                    <a:pt x="1882" y="7407"/>
                  </a:lnTo>
                  <a:cubicBezTo>
                    <a:pt x="2335" y="6955"/>
                    <a:pt x="2763" y="6335"/>
                    <a:pt x="3097" y="5454"/>
                  </a:cubicBezTo>
                  <a:lnTo>
                    <a:pt x="3454" y="3335"/>
                  </a:lnTo>
                  <a:cubicBezTo>
                    <a:pt x="3359" y="1715"/>
                    <a:pt x="3144" y="644"/>
                    <a:pt x="1739" y="215"/>
                  </a:cubicBezTo>
                  <a:cubicBezTo>
                    <a:pt x="1287" y="72"/>
                    <a:pt x="739" y="1"/>
                    <a:pt x="1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0"/>
            <p:cNvSpPr/>
            <p:nvPr/>
          </p:nvSpPr>
          <p:spPr>
            <a:xfrm>
              <a:off x="811139" y="1810256"/>
              <a:ext cx="181535" cy="97879"/>
            </a:xfrm>
            <a:custGeom>
              <a:avLst/>
              <a:gdLst/>
              <a:ahLst/>
              <a:cxnLst/>
              <a:rect l="l" t="t" r="r" b="b"/>
              <a:pathLst>
                <a:path w="5169" h="2787" extrusionOk="0">
                  <a:moveTo>
                    <a:pt x="1" y="1"/>
                  </a:moveTo>
                  <a:lnTo>
                    <a:pt x="72" y="2787"/>
                  </a:lnTo>
                  <a:lnTo>
                    <a:pt x="2573" y="2406"/>
                  </a:lnTo>
                  <a:lnTo>
                    <a:pt x="5097" y="2787"/>
                  </a:lnTo>
                  <a:lnTo>
                    <a:pt x="5169" y="1"/>
                  </a:lnTo>
                  <a:lnTo>
                    <a:pt x="5169" y="1"/>
                  </a:lnTo>
                  <a:lnTo>
                    <a:pt x="2573" y="7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0"/>
            <p:cNvSpPr/>
            <p:nvPr/>
          </p:nvSpPr>
          <p:spPr>
            <a:xfrm>
              <a:off x="901470" y="1810256"/>
              <a:ext cx="91207" cy="97879"/>
            </a:xfrm>
            <a:custGeom>
              <a:avLst/>
              <a:gdLst/>
              <a:ahLst/>
              <a:cxnLst/>
              <a:rect l="l" t="t" r="r" b="b"/>
              <a:pathLst>
                <a:path w="2597" h="2787" extrusionOk="0">
                  <a:moveTo>
                    <a:pt x="2597" y="1"/>
                  </a:moveTo>
                  <a:lnTo>
                    <a:pt x="1" y="763"/>
                  </a:lnTo>
                  <a:lnTo>
                    <a:pt x="1" y="2406"/>
                  </a:lnTo>
                  <a:lnTo>
                    <a:pt x="2144" y="2739"/>
                  </a:lnTo>
                  <a:lnTo>
                    <a:pt x="2525" y="2787"/>
                  </a:lnTo>
                  <a:lnTo>
                    <a:pt x="2597" y="1"/>
                  </a:lnTo>
                  <a:close/>
                </a:path>
              </a:pathLst>
            </a:custGeom>
            <a:solidFill>
              <a:srgbClr val="009A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0"/>
            <p:cNvSpPr/>
            <p:nvPr/>
          </p:nvSpPr>
          <p:spPr>
            <a:xfrm>
              <a:off x="822869" y="1846430"/>
              <a:ext cx="70275" cy="41652"/>
            </a:xfrm>
            <a:custGeom>
              <a:avLst/>
              <a:gdLst/>
              <a:ahLst/>
              <a:cxnLst/>
              <a:rect l="l" t="t" r="r" b="b"/>
              <a:pathLst>
                <a:path w="2001" h="1186" extrusionOk="0">
                  <a:moveTo>
                    <a:pt x="901" y="0"/>
                  </a:moveTo>
                  <a:cubicBezTo>
                    <a:pt x="489" y="0"/>
                    <a:pt x="161" y="236"/>
                    <a:pt x="119" y="257"/>
                  </a:cubicBezTo>
                  <a:cubicBezTo>
                    <a:pt x="48" y="328"/>
                    <a:pt x="0" y="423"/>
                    <a:pt x="24" y="542"/>
                  </a:cubicBezTo>
                  <a:cubicBezTo>
                    <a:pt x="48" y="590"/>
                    <a:pt x="72" y="638"/>
                    <a:pt x="96" y="661"/>
                  </a:cubicBezTo>
                  <a:cubicBezTo>
                    <a:pt x="167" y="757"/>
                    <a:pt x="477" y="1114"/>
                    <a:pt x="905" y="1185"/>
                  </a:cubicBezTo>
                  <a:lnTo>
                    <a:pt x="1072" y="1185"/>
                  </a:lnTo>
                  <a:cubicBezTo>
                    <a:pt x="1477" y="1185"/>
                    <a:pt x="1834" y="971"/>
                    <a:pt x="1858" y="923"/>
                  </a:cubicBezTo>
                  <a:cubicBezTo>
                    <a:pt x="1953" y="876"/>
                    <a:pt x="2001" y="757"/>
                    <a:pt x="1977" y="661"/>
                  </a:cubicBezTo>
                  <a:cubicBezTo>
                    <a:pt x="1953" y="614"/>
                    <a:pt x="1929" y="566"/>
                    <a:pt x="1905" y="519"/>
                  </a:cubicBezTo>
                  <a:cubicBezTo>
                    <a:pt x="1786" y="376"/>
                    <a:pt x="1524" y="90"/>
                    <a:pt x="1096" y="18"/>
                  </a:cubicBezTo>
                  <a:cubicBezTo>
                    <a:pt x="1029" y="6"/>
                    <a:pt x="964" y="0"/>
                    <a:pt x="9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0"/>
            <p:cNvSpPr/>
            <p:nvPr/>
          </p:nvSpPr>
          <p:spPr>
            <a:xfrm>
              <a:off x="910672" y="1846430"/>
              <a:ext cx="70310" cy="41652"/>
            </a:xfrm>
            <a:custGeom>
              <a:avLst/>
              <a:gdLst/>
              <a:ahLst/>
              <a:cxnLst/>
              <a:rect l="l" t="t" r="r" b="b"/>
              <a:pathLst>
                <a:path w="2002" h="1186" extrusionOk="0">
                  <a:moveTo>
                    <a:pt x="1099" y="0"/>
                  </a:moveTo>
                  <a:cubicBezTo>
                    <a:pt x="1037" y="0"/>
                    <a:pt x="972" y="6"/>
                    <a:pt x="906" y="18"/>
                  </a:cubicBezTo>
                  <a:cubicBezTo>
                    <a:pt x="477" y="90"/>
                    <a:pt x="191" y="376"/>
                    <a:pt x="96" y="519"/>
                  </a:cubicBezTo>
                  <a:cubicBezTo>
                    <a:pt x="48" y="566"/>
                    <a:pt x="25" y="614"/>
                    <a:pt x="25" y="661"/>
                  </a:cubicBezTo>
                  <a:cubicBezTo>
                    <a:pt x="1" y="757"/>
                    <a:pt x="48" y="876"/>
                    <a:pt x="120" y="923"/>
                  </a:cubicBezTo>
                  <a:cubicBezTo>
                    <a:pt x="168" y="971"/>
                    <a:pt x="525" y="1185"/>
                    <a:pt x="930" y="1185"/>
                  </a:cubicBezTo>
                  <a:lnTo>
                    <a:pt x="1096" y="1185"/>
                  </a:lnTo>
                  <a:cubicBezTo>
                    <a:pt x="1525" y="1114"/>
                    <a:pt x="1811" y="757"/>
                    <a:pt x="1906" y="661"/>
                  </a:cubicBezTo>
                  <a:cubicBezTo>
                    <a:pt x="1930" y="638"/>
                    <a:pt x="1954" y="590"/>
                    <a:pt x="1977" y="542"/>
                  </a:cubicBezTo>
                  <a:cubicBezTo>
                    <a:pt x="2001" y="423"/>
                    <a:pt x="1954" y="328"/>
                    <a:pt x="1858" y="257"/>
                  </a:cubicBezTo>
                  <a:cubicBezTo>
                    <a:pt x="1817" y="236"/>
                    <a:pt x="1507" y="0"/>
                    <a:pt x="10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0"/>
            <p:cNvSpPr/>
            <p:nvPr/>
          </p:nvSpPr>
          <p:spPr>
            <a:xfrm>
              <a:off x="832914" y="1855843"/>
              <a:ext cx="50186" cy="23249"/>
            </a:xfrm>
            <a:custGeom>
              <a:avLst/>
              <a:gdLst/>
              <a:ahLst/>
              <a:cxnLst/>
              <a:rect l="l" t="t" r="r" b="b"/>
              <a:pathLst>
                <a:path w="1429" h="662" extrusionOk="0">
                  <a:moveTo>
                    <a:pt x="619" y="0"/>
                  </a:moveTo>
                  <a:cubicBezTo>
                    <a:pt x="277" y="0"/>
                    <a:pt x="0" y="203"/>
                    <a:pt x="0" y="203"/>
                  </a:cubicBezTo>
                  <a:cubicBezTo>
                    <a:pt x="0" y="203"/>
                    <a:pt x="286" y="584"/>
                    <a:pt x="667" y="655"/>
                  </a:cubicBezTo>
                  <a:cubicBezTo>
                    <a:pt x="699" y="659"/>
                    <a:pt x="730" y="661"/>
                    <a:pt x="762" y="661"/>
                  </a:cubicBezTo>
                  <a:cubicBezTo>
                    <a:pt x="1109" y="661"/>
                    <a:pt x="1429" y="441"/>
                    <a:pt x="1429" y="441"/>
                  </a:cubicBezTo>
                  <a:cubicBezTo>
                    <a:pt x="1429" y="441"/>
                    <a:pt x="1167" y="84"/>
                    <a:pt x="762" y="12"/>
                  </a:cubicBezTo>
                  <a:cubicBezTo>
                    <a:pt x="714" y="4"/>
                    <a:pt x="666" y="0"/>
                    <a:pt x="6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0"/>
            <p:cNvSpPr/>
            <p:nvPr/>
          </p:nvSpPr>
          <p:spPr>
            <a:xfrm>
              <a:off x="920716" y="1855843"/>
              <a:ext cx="50222" cy="23249"/>
            </a:xfrm>
            <a:custGeom>
              <a:avLst/>
              <a:gdLst/>
              <a:ahLst/>
              <a:cxnLst/>
              <a:rect l="l" t="t" r="r" b="b"/>
              <a:pathLst>
                <a:path w="1430" h="662" extrusionOk="0">
                  <a:moveTo>
                    <a:pt x="788" y="0"/>
                  </a:moveTo>
                  <a:cubicBezTo>
                    <a:pt x="740" y="0"/>
                    <a:pt x="692" y="4"/>
                    <a:pt x="644" y="12"/>
                  </a:cubicBezTo>
                  <a:cubicBezTo>
                    <a:pt x="263" y="84"/>
                    <a:pt x="1" y="441"/>
                    <a:pt x="1" y="441"/>
                  </a:cubicBezTo>
                  <a:cubicBezTo>
                    <a:pt x="1" y="441"/>
                    <a:pt x="321" y="661"/>
                    <a:pt x="668" y="661"/>
                  </a:cubicBezTo>
                  <a:cubicBezTo>
                    <a:pt x="699" y="661"/>
                    <a:pt x="731" y="659"/>
                    <a:pt x="763" y="655"/>
                  </a:cubicBezTo>
                  <a:cubicBezTo>
                    <a:pt x="1144" y="584"/>
                    <a:pt x="1406" y="203"/>
                    <a:pt x="1406" y="203"/>
                  </a:cubicBezTo>
                  <a:lnTo>
                    <a:pt x="1429" y="203"/>
                  </a:lnTo>
                  <a:cubicBezTo>
                    <a:pt x="1429" y="203"/>
                    <a:pt x="1134" y="0"/>
                    <a:pt x="7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0"/>
            <p:cNvSpPr/>
            <p:nvPr/>
          </p:nvSpPr>
          <p:spPr>
            <a:xfrm>
              <a:off x="829542" y="1708229"/>
              <a:ext cx="144730" cy="87835"/>
            </a:xfrm>
            <a:custGeom>
              <a:avLst/>
              <a:gdLst/>
              <a:ahLst/>
              <a:cxnLst/>
              <a:rect l="l" t="t" r="r" b="b"/>
              <a:pathLst>
                <a:path w="4121" h="2501" extrusionOk="0">
                  <a:moveTo>
                    <a:pt x="1" y="0"/>
                  </a:moveTo>
                  <a:lnTo>
                    <a:pt x="2049" y="2501"/>
                  </a:lnTo>
                  <a:lnTo>
                    <a:pt x="4121" y="0"/>
                  </a:lnTo>
                  <a:lnTo>
                    <a:pt x="2049" y="1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0"/>
            <p:cNvSpPr/>
            <p:nvPr/>
          </p:nvSpPr>
          <p:spPr>
            <a:xfrm>
              <a:off x="901470" y="1708229"/>
              <a:ext cx="72804" cy="87835"/>
            </a:xfrm>
            <a:custGeom>
              <a:avLst/>
              <a:gdLst/>
              <a:ahLst/>
              <a:cxnLst/>
              <a:rect l="l" t="t" r="r" b="b"/>
              <a:pathLst>
                <a:path w="2073" h="2501" extrusionOk="0">
                  <a:moveTo>
                    <a:pt x="2073" y="0"/>
                  </a:moveTo>
                  <a:lnTo>
                    <a:pt x="1" y="191"/>
                  </a:lnTo>
                  <a:lnTo>
                    <a:pt x="1" y="2501"/>
                  </a:lnTo>
                  <a:lnTo>
                    <a:pt x="1739" y="381"/>
                  </a:lnTo>
                  <a:lnTo>
                    <a:pt x="2073" y="0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" name="Google Shape;649;p40"/>
          <p:cNvGrpSpPr/>
          <p:nvPr/>
        </p:nvGrpSpPr>
        <p:grpSpPr>
          <a:xfrm>
            <a:off x="5797678" y="2691041"/>
            <a:ext cx="595770" cy="674912"/>
            <a:chOff x="2421191" y="1693162"/>
            <a:chExt cx="264352" cy="299468"/>
          </a:xfrm>
        </p:grpSpPr>
        <p:sp>
          <p:nvSpPr>
            <p:cNvPr id="650" name="Google Shape;650;p40"/>
            <p:cNvSpPr/>
            <p:nvPr/>
          </p:nvSpPr>
          <p:spPr>
            <a:xfrm>
              <a:off x="2421191" y="1693162"/>
              <a:ext cx="264348" cy="299468"/>
            </a:xfrm>
            <a:custGeom>
              <a:avLst/>
              <a:gdLst/>
              <a:ahLst/>
              <a:cxnLst/>
              <a:rect l="l" t="t" r="r" b="b"/>
              <a:pathLst>
                <a:path w="7527" h="8527" extrusionOk="0">
                  <a:moveTo>
                    <a:pt x="3763" y="1"/>
                  </a:moveTo>
                  <a:cubicBezTo>
                    <a:pt x="2430" y="1"/>
                    <a:pt x="1" y="977"/>
                    <a:pt x="382" y="3906"/>
                  </a:cubicBezTo>
                  <a:cubicBezTo>
                    <a:pt x="668" y="6288"/>
                    <a:pt x="2406" y="8312"/>
                    <a:pt x="3740" y="8526"/>
                  </a:cubicBezTo>
                  <a:lnTo>
                    <a:pt x="3763" y="8526"/>
                  </a:lnTo>
                  <a:cubicBezTo>
                    <a:pt x="5145" y="8312"/>
                    <a:pt x="6859" y="6288"/>
                    <a:pt x="7169" y="3906"/>
                  </a:cubicBezTo>
                  <a:cubicBezTo>
                    <a:pt x="7526" y="977"/>
                    <a:pt x="5097" y="1"/>
                    <a:pt x="37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0"/>
            <p:cNvSpPr/>
            <p:nvPr/>
          </p:nvSpPr>
          <p:spPr>
            <a:xfrm>
              <a:off x="2553351" y="1693162"/>
              <a:ext cx="132192" cy="299468"/>
            </a:xfrm>
            <a:custGeom>
              <a:avLst/>
              <a:gdLst/>
              <a:ahLst/>
              <a:cxnLst/>
              <a:rect l="l" t="t" r="r" b="b"/>
              <a:pathLst>
                <a:path w="3764" h="8527" extrusionOk="0">
                  <a:moveTo>
                    <a:pt x="0" y="1"/>
                  </a:moveTo>
                  <a:lnTo>
                    <a:pt x="0" y="8526"/>
                  </a:lnTo>
                  <a:cubicBezTo>
                    <a:pt x="691" y="8431"/>
                    <a:pt x="1477" y="7859"/>
                    <a:pt x="2096" y="7026"/>
                  </a:cubicBezTo>
                  <a:cubicBezTo>
                    <a:pt x="2739" y="6192"/>
                    <a:pt x="3263" y="5097"/>
                    <a:pt x="3406" y="3906"/>
                  </a:cubicBezTo>
                  <a:cubicBezTo>
                    <a:pt x="3763" y="977"/>
                    <a:pt x="1334" y="1"/>
                    <a:pt x="0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0"/>
            <p:cNvSpPr/>
            <p:nvPr/>
          </p:nvSpPr>
          <p:spPr>
            <a:xfrm>
              <a:off x="2432921" y="1814435"/>
              <a:ext cx="240888" cy="155617"/>
            </a:xfrm>
            <a:custGeom>
              <a:avLst/>
              <a:gdLst/>
              <a:ahLst/>
              <a:cxnLst/>
              <a:rect l="l" t="t" r="r" b="b"/>
              <a:pathLst>
                <a:path w="6859" h="4431" extrusionOk="0">
                  <a:moveTo>
                    <a:pt x="0" y="1"/>
                  </a:moveTo>
                  <a:cubicBezTo>
                    <a:pt x="0" y="144"/>
                    <a:pt x="24" y="286"/>
                    <a:pt x="48" y="429"/>
                  </a:cubicBezTo>
                  <a:cubicBezTo>
                    <a:pt x="238" y="2096"/>
                    <a:pt x="1143" y="3597"/>
                    <a:pt x="2144" y="4430"/>
                  </a:cubicBezTo>
                  <a:lnTo>
                    <a:pt x="2144" y="3668"/>
                  </a:lnTo>
                  <a:lnTo>
                    <a:pt x="4715" y="3668"/>
                  </a:lnTo>
                  <a:lnTo>
                    <a:pt x="4715" y="4430"/>
                  </a:lnTo>
                  <a:cubicBezTo>
                    <a:pt x="5692" y="3597"/>
                    <a:pt x="6597" y="2096"/>
                    <a:pt x="6811" y="429"/>
                  </a:cubicBezTo>
                  <a:cubicBezTo>
                    <a:pt x="6835" y="286"/>
                    <a:pt x="6835" y="144"/>
                    <a:pt x="6859" y="1"/>
                  </a:cubicBezTo>
                  <a:lnTo>
                    <a:pt x="6859" y="1"/>
                  </a:lnTo>
                  <a:lnTo>
                    <a:pt x="4715" y="1572"/>
                  </a:lnTo>
                  <a:lnTo>
                    <a:pt x="4715" y="3025"/>
                  </a:lnTo>
                  <a:lnTo>
                    <a:pt x="2144" y="3025"/>
                  </a:lnTo>
                  <a:lnTo>
                    <a:pt x="2144" y="1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0"/>
            <p:cNvSpPr/>
            <p:nvPr/>
          </p:nvSpPr>
          <p:spPr>
            <a:xfrm>
              <a:off x="2553351" y="1814435"/>
              <a:ext cx="121304" cy="155617"/>
            </a:xfrm>
            <a:custGeom>
              <a:avLst/>
              <a:gdLst/>
              <a:ahLst/>
              <a:cxnLst/>
              <a:rect l="l" t="t" r="r" b="b"/>
              <a:pathLst>
                <a:path w="3454" h="4431" extrusionOk="0">
                  <a:moveTo>
                    <a:pt x="3454" y="1"/>
                  </a:moveTo>
                  <a:lnTo>
                    <a:pt x="1310" y="1572"/>
                  </a:lnTo>
                  <a:lnTo>
                    <a:pt x="1310" y="3025"/>
                  </a:lnTo>
                  <a:lnTo>
                    <a:pt x="0" y="3025"/>
                  </a:lnTo>
                  <a:lnTo>
                    <a:pt x="0" y="3668"/>
                  </a:lnTo>
                  <a:lnTo>
                    <a:pt x="1310" y="3668"/>
                  </a:lnTo>
                  <a:lnTo>
                    <a:pt x="1310" y="4430"/>
                  </a:lnTo>
                  <a:cubicBezTo>
                    <a:pt x="2311" y="3597"/>
                    <a:pt x="3215" y="2096"/>
                    <a:pt x="3430" y="429"/>
                  </a:cubicBezTo>
                  <a:cubicBezTo>
                    <a:pt x="3430" y="286"/>
                    <a:pt x="3454" y="144"/>
                    <a:pt x="3454" y="1"/>
                  </a:cubicBezTo>
                  <a:close/>
                </a:path>
              </a:pathLst>
            </a:custGeom>
            <a:solidFill>
              <a:srgbClr val="860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0"/>
            <p:cNvSpPr/>
            <p:nvPr/>
          </p:nvSpPr>
          <p:spPr>
            <a:xfrm>
              <a:off x="2482266" y="1693162"/>
              <a:ext cx="143044" cy="80319"/>
            </a:xfrm>
            <a:custGeom>
              <a:avLst/>
              <a:gdLst/>
              <a:ahLst/>
              <a:cxnLst/>
              <a:rect l="l" t="t" r="r" b="b"/>
              <a:pathLst>
                <a:path w="4073" h="2287" extrusionOk="0">
                  <a:moveTo>
                    <a:pt x="2024" y="1"/>
                  </a:moveTo>
                  <a:cubicBezTo>
                    <a:pt x="1453" y="1"/>
                    <a:pt x="667" y="191"/>
                    <a:pt x="0" y="644"/>
                  </a:cubicBezTo>
                  <a:cubicBezTo>
                    <a:pt x="619" y="882"/>
                    <a:pt x="1667" y="1382"/>
                    <a:pt x="2024" y="2287"/>
                  </a:cubicBezTo>
                  <a:cubicBezTo>
                    <a:pt x="2382" y="1382"/>
                    <a:pt x="3453" y="882"/>
                    <a:pt x="4073" y="644"/>
                  </a:cubicBezTo>
                  <a:cubicBezTo>
                    <a:pt x="3406" y="191"/>
                    <a:pt x="2620" y="1"/>
                    <a:pt x="2024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0"/>
            <p:cNvSpPr/>
            <p:nvPr/>
          </p:nvSpPr>
          <p:spPr>
            <a:xfrm>
              <a:off x="2553351" y="1693162"/>
              <a:ext cx="71961" cy="80319"/>
            </a:xfrm>
            <a:custGeom>
              <a:avLst/>
              <a:gdLst/>
              <a:ahLst/>
              <a:cxnLst/>
              <a:rect l="l" t="t" r="r" b="b"/>
              <a:pathLst>
                <a:path w="2049" h="2287" extrusionOk="0">
                  <a:moveTo>
                    <a:pt x="0" y="1"/>
                  </a:moveTo>
                  <a:lnTo>
                    <a:pt x="0" y="2287"/>
                  </a:lnTo>
                  <a:cubicBezTo>
                    <a:pt x="358" y="1382"/>
                    <a:pt x="1429" y="858"/>
                    <a:pt x="2049" y="644"/>
                  </a:cubicBezTo>
                  <a:cubicBezTo>
                    <a:pt x="1382" y="191"/>
                    <a:pt x="596" y="1"/>
                    <a:pt x="0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0"/>
            <p:cNvSpPr/>
            <p:nvPr/>
          </p:nvSpPr>
          <p:spPr>
            <a:xfrm>
              <a:off x="2461334" y="1798420"/>
              <a:ext cx="77826" cy="40458"/>
            </a:xfrm>
            <a:custGeom>
              <a:avLst/>
              <a:gdLst/>
              <a:ahLst/>
              <a:cxnLst/>
              <a:rect l="l" t="t" r="r" b="b"/>
              <a:pathLst>
                <a:path w="2216" h="1152" extrusionOk="0">
                  <a:moveTo>
                    <a:pt x="812" y="0"/>
                  </a:moveTo>
                  <a:cubicBezTo>
                    <a:pt x="369" y="0"/>
                    <a:pt x="1" y="171"/>
                    <a:pt x="1" y="171"/>
                  </a:cubicBezTo>
                  <a:cubicBezTo>
                    <a:pt x="1" y="195"/>
                    <a:pt x="358" y="861"/>
                    <a:pt x="930" y="1076"/>
                  </a:cubicBezTo>
                  <a:cubicBezTo>
                    <a:pt x="1083" y="1131"/>
                    <a:pt x="1242" y="1151"/>
                    <a:pt x="1394" y="1151"/>
                  </a:cubicBezTo>
                  <a:cubicBezTo>
                    <a:pt x="1835" y="1151"/>
                    <a:pt x="2216" y="981"/>
                    <a:pt x="2216" y="981"/>
                  </a:cubicBezTo>
                  <a:cubicBezTo>
                    <a:pt x="2216" y="957"/>
                    <a:pt x="1930" y="314"/>
                    <a:pt x="1287" y="76"/>
                  </a:cubicBezTo>
                  <a:cubicBezTo>
                    <a:pt x="1128" y="21"/>
                    <a:pt x="965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0"/>
            <p:cNvSpPr/>
            <p:nvPr/>
          </p:nvSpPr>
          <p:spPr>
            <a:xfrm>
              <a:off x="2479737" y="1807551"/>
              <a:ext cx="48571" cy="25041"/>
            </a:xfrm>
            <a:custGeom>
              <a:avLst/>
              <a:gdLst/>
              <a:ahLst/>
              <a:cxnLst/>
              <a:rect l="l" t="t" r="r" b="b"/>
              <a:pathLst>
                <a:path w="1383" h="713" extrusionOk="0">
                  <a:moveTo>
                    <a:pt x="487" y="1"/>
                  </a:moveTo>
                  <a:cubicBezTo>
                    <a:pt x="215" y="1"/>
                    <a:pt x="1" y="101"/>
                    <a:pt x="1" y="101"/>
                  </a:cubicBezTo>
                  <a:lnTo>
                    <a:pt x="1" y="125"/>
                  </a:lnTo>
                  <a:cubicBezTo>
                    <a:pt x="1" y="125"/>
                    <a:pt x="215" y="530"/>
                    <a:pt x="596" y="673"/>
                  </a:cubicBezTo>
                  <a:cubicBezTo>
                    <a:pt x="681" y="701"/>
                    <a:pt x="770" y="712"/>
                    <a:pt x="857" y="712"/>
                  </a:cubicBezTo>
                  <a:cubicBezTo>
                    <a:pt x="1133" y="712"/>
                    <a:pt x="1382" y="601"/>
                    <a:pt x="1382" y="601"/>
                  </a:cubicBezTo>
                  <a:cubicBezTo>
                    <a:pt x="1382" y="601"/>
                    <a:pt x="1192" y="197"/>
                    <a:pt x="811" y="54"/>
                  </a:cubicBezTo>
                  <a:cubicBezTo>
                    <a:pt x="700" y="15"/>
                    <a:pt x="590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0"/>
            <p:cNvSpPr/>
            <p:nvPr/>
          </p:nvSpPr>
          <p:spPr>
            <a:xfrm>
              <a:off x="2567575" y="1798420"/>
              <a:ext cx="77826" cy="40458"/>
            </a:xfrm>
            <a:custGeom>
              <a:avLst/>
              <a:gdLst/>
              <a:ahLst/>
              <a:cxnLst/>
              <a:rect l="l" t="t" r="r" b="b"/>
              <a:pathLst>
                <a:path w="2216" h="1152" extrusionOk="0">
                  <a:moveTo>
                    <a:pt x="1414" y="0"/>
                  </a:moveTo>
                  <a:cubicBezTo>
                    <a:pt x="1260" y="0"/>
                    <a:pt x="1094" y="21"/>
                    <a:pt x="929" y="76"/>
                  </a:cubicBezTo>
                  <a:cubicBezTo>
                    <a:pt x="310" y="314"/>
                    <a:pt x="24" y="957"/>
                    <a:pt x="0" y="981"/>
                  </a:cubicBezTo>
                  <a:cubicBezTo>
                    <a:pt x="0" y="981"/>
                    <a:pt x="381" y="1151"/>
                    <a:pt x="822" y="1151"/>
                  </a:cubicBezTo>
                  <a:cubicBezTo>
                    <a:pt x="974" y="1151"/>
                    <a:pt x="1133" y="1131"/>
                    <a:pt x="1286" y="1076"/>
                  </a:cubicBezTo>
                  <a:cubicBezTo>
                    <a:pt x="1882" y="861"/>
                    <a:pt x="2215" y="195"/>
                    <a:pt x="2215" y="171"/>
                  </a:cubicBezTo>
                  <a:cubicBezTo>
                    <a:pt x="2215" y="171"/>
                    <a:pt x="1860" y="0"/>
                    <a:pt x="14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0"/>
            <p:cNvSpPr/>
            <p:nvPr/>
          </p:nvSpPr>
          <p:spPr>
            <a:xfrm>
              <a:off x="2579270" y="1807551"/>
              <a:ext cx="47728" cy="25041"/>
            </a:xfrm>
            <a:custGeom>
              <a:avLst/>
              <a:gdLst/>
              <a:ahLst/>
              <a:cxnLst/>
              <a:rect l="l" t="t" r="r" b="b"/>
              <a:pathLst>
                <a:path w="1359" h="713" extrusionOk="0">
                  <a:moveTo>
                    <a:pt x="881" y="1"/>
                  </a:moveTo>
                  <a:cubicBezTo>
                    <a:pt x="782" y="1"/>
                    <a:pt x="676" y="15"/>
                    <a:pt x="572" y="54"/>
                  </a:cubicBezTo>
                  <a:cubicBezTo>
                    <a:pt x="191" y="197"/>
                    <a:pt x="1" y="601"/>
                    <a:pt x="1" y="601"/>
                  </a:cubicBezTo>
                  <a:cubicBezTo>
                    <a:pt x="1" y="601"/>
                    <a:pt x="250" y="712"/>
                    <a:pt x="526" y="712"/>
                  </a:cubicBezTo>
                  <a:cubicBezTo>
                    <a:pt x="612" y="712"/>
                    <a:pt x="702" y="701"/>
                    <a:pt x="787" y="673"/>
                  </a:cubicBezTo>
                  <a:cubicBezTo>
                    <a:pt x="1144" y="530"/>
                    <a:pt x="1358" y="125"/>
                    <a:pt x="1358" y="125"/>
                  </a:cubicBezTo>
                  <a:lnTo>
                    <a:pt x="1358" y="101"/>
                  </a:lnTo>
                  <a:cubicBezTo>
                    <a:pt x="1358" y="101"/>
                    <a:pt x="1144" y="1"/>
                    <a:pt x="8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0"/>
            <p:cNvSpPr/>
            <p:nvPr/>
          </p:nvSpPr>
          <p:spPr>
            <a:xfrm>
              <a:off x="2447953" y="1722453"/>
              <a:ext cx="99565" cy="60231"/>
            </a:xfrm>
            <a:custGeom>
              <a:avLst/>
              <a:gdLst/>
              <a:ahLst/>
              <a:cxnLst/>
              <a:rect l="l" t="t" r="r" b="b"/>
              <a:pathLst>
                <a:path w="2835" h="1715" extrusionOk="0">
                  <a:moveTo>
                    <a:pt x="691" y="0"/>
                  </a:moveTo>
                  <a:cubicBezTo>
                    <a:pt x="430" y="214"/>
                    <a:pt x="191" y="500"/>
                    <a:pt x="1" y="810"/>
                  </a:cubicBezTo>
                  <a:cubicBezTo>
                    <a:pt x="1763" y="905"/>
                    <a:pt x="2835" y="1715"/>
                    <a:pt x="2835" y="1715"/>
                  </a:cubicBezTo>
                  <a:cubicBezTo>
                    <a:pt x="2454" y="810"/>
                    <a:pt x="1382" y="262"/>
                    <a:pt x="691" y="0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0"/>
            <p:cNvSpPr/>
            <p:nvPr/>
          </p:nvSpPr>
          <p:spPr>
            <a:xfrm>
              <a:off x="2559216" y="1722453"/>
              <a:ext cx="99565" cy="60231"/>
            </a:xfrm>
            <a:custGeom>
              <a:avLst/>
              <a:gdLst/>
              <a:ahLst/>
              <a:cxnLst/>
              <a:rect l="l" t="t" r="r" b="b"/>
              <a:pathLst>
                <a:path w="2835" h="1715" extrusionOk="0">
                  <a:moveTo>
                    <a:pt x="2144" y="0"/>
                  </a:moveTo>
                  <a:cubicBezTo>
                    <a:pt x="1477" y="262"/>
                    <a:pt x="381" y="810"/>
                    <a:pt x="0" y="1715"/>
                  </a:cubicBezTo>
                  <a:cubicBezTo>
                    <a:pt x="0" y="1715"/>
                    <a:pt x="1072" y="905"/>
                    <a:pt x="2834" y="810"/>
                  </a:cubicBezTo>
                  <a:cubicBezTo>
                    <a:pt x="2667" y="500"/>
                    <a:pt x="2405" y="214"/>
                    <a:pt x="2144" y="0"/>
                  </a:cubicBezTo>
                  <a:close/>
                </a:path>
              </a:pathLst>
            </a:custGeom>
            <a:solidFill>
              <a:srgbClr val="860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" name="Google Shape;662;p40"/>
          <p:cNvGrpSpPr/>
          <p:nvPr/>
        </p:nvGrpSpPr>
        <p:grpSpPr>
          <a:xfrm>
            <a:off x="1146044" y="2691044"/>
            <a:ext cx="720117" cy="674914"/>
            <a:chOff x="3188163" y="3494729"/>
            <a:chExt cx="319526" cy="299469"/>
          </a:xfrm>
        </p:grpSpPr>
        <p:sp>
          <p:nvSpPr>
            <p:cNvPr id="663" name="Google Shape;663;p40"/>
            <p:cNvSpPr/>
            <p:nvPr/>
          </p:nvSpPr>
          <p:spPr>
            <a:xfrm>
              <a:off x="3242530" y="3527356"/>
              <a:ext cx="211633" cy="266842"/>
            </a:xfrm>
            <a:custGeom>
              <a:avLst/>
              <a:gdLst/>
              <a:ahLst/>
              <a:cxnLst/>
              <a:rect l="l" t="t" r="r" b="b"/>
              <a:pathLst>
                <a:path w="6026" h="7598" extrusionOk="0">
                  <a:moveTo>
                    <a:pt x="3001" y="0"/>
                  </a:moveTo>
                  <a:cubicBezTo>
                    <a:pt x="1334" y="0"/>
                    <a:pt x="1" y="1358"/>
                    <a:pt x="1" y="3025"/>
                  </a:cubicBezTo>
                  <a:lnTo>
                    <a:pt x="1" y="6407"/>
                  </a:lnTo>
                  <a:lnTo>
                    <a:pt x="2001" y="7597"/>
                  </a:lnTo>
                  <a:lnTo>
                    <a:pt x="977" y="6121"/>
                  </a:lnTo>
                  <a:lnTo>
                    <a:pt x="977" y="4978"/>
                  </a:lnTo>
                  <a:lnTo>
                    <a:pt x="5025" y="4978"/>
                  </a:lnTo>
                  <a:lnTo>
                    <a:pt x="5025" y="6121"/>
                  </a:lnTo>
                  <a:lnTo>
                    <a:pt x="4025" y="7597"/>
                  </a:lnTo>
                  <a:lnTo>
                    <a:pt x="6026" y="6407"/>
                  </a:lnTo>
                  <a:lnTo>
                    <a:pt x="6026" y="3025"/>
                  </a:lnTo>
                  <a:cubicBezTo>
                    <a:pt x="6026" y="1358"/>
                    <a:pt x="4668" y="0"/>
                    <a:pt x="30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0"/>
            <p:cNvSpPr/>
            <p:nvPr/>
          </p:nvSpPr>
          <p:spPr>
            <a:xfrm>
              <a:off x="3347928" y="3527356"/>
              <a:ext cx="106238" cy="266842"/>
            </a:xfrm>
            <a:custGeom>
              <a:avLst/>
              <a:gdLst/>
              <a:ahLst/>
              <a:cxnLst/>
              <a:rect l="l" t="t" r="r" b="b"/>
              <a:pathLst>
                <a:path w="3025" h="7598" extrusionOk="0">
                  <a:moveTo>
                    <a:pt x="0" y="0"/>
                  </a:moveTo>
                  <a:lnTo>
                    <a:pt x="0" y="4978"/>
                  </a:lnTo>
                  <a:lnTo>
                    <a:pt x="2024" y="4978"/>
                  </a:lnTo>
                  <a:lnTo>
                    <a:pt x="2024" y="6121"/>
                  </a:lnTo>
                  <a:lnTo>
                    <a:pt x="1024" y="7597"/>
                  </a:lnTo>
                  <a:lnTo>
                    <a:pt x="3025" y="6407"/>
                  </a:lnTo>
                  <a:lnTo>
                    <a:pt x="3025" y="3025"/>
                  </a:lnTo>
                  <a:cubicBezTo>
                    <a:pt x="3025" y="1715"/>
                    <a:pt x="2215" y="596"/>
                    <a:pt x="1048" y="167"/>
                  </a:cubicBezTo>
                  <a:cubicBezTo>
                    <a:pt x="715" y="48"/>
                    <a:pt x="381" y="0"/>
                    <a:pt x="0" y="0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0"/>
            <p:cNvSpPr/>
            <p:nvPr/>
          </p:nvSpPr>
          <p:spPr>
            <a:xfrm>
              <a:off x="3354601" y="3570836"/>
              <a:ext cx="153088" cy="107116"/>
            </a:xfrm>
            <a:custGeom>
              <a:avLst/>
              <a:gdLst/>
              <a:ahLst/>
              <a:cxnLst/>
              <a:rect l="l" t="t" r="r" b="b"/>
              <a:pathLst>
                <a:path w="4359" h="3050" extrusionOk="0">
                  <a:moveTo>
                    <a:pt x="3049" y="1"/>
                  </a:moveTo>
                  <a:lnTo>
                    <a:pt x="453" y="1239"/>
                  </a:lnTo>
                  <a:lnTo>
                    <a:pt x="1" y="3049"/>
                  </a:lnTo>
                  <a:lnTo>
                    <a:pt x="3120" y="2549"/>
                  </a:lnTo>
                  <a:lnTo>
                    <a:pt x="4359" y="453"/>
                  </a:lnTo>
                  <a:lnTo>
                    <a:pt x="30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0"/>
            <p:cNvSpPr/>
            <p:nvPr/>
          </p:nvSpPr>
          <p:spPr>
            <a:xfrm>
              <a:off x="3371354" y="3627381"/>
              <a:ext cx="69432" cy="34242"/>
            </a:xfrm>
            <a:custGeom>
              <a:avLst/>
              <a:gdLst/>
              <a:ahLst/>
              <a:cxnLst/>
              <a:rect l="l" t="t" r="r" b="b"/>
              <a:pathLst>
                <a:path w="1977" h="975" extrusionOk="0">
                  <a:moveTo>
                    <a:pt x="1153" y="0"/>
                  </a:moveTo>
                  <a:cubicBezTo>
                    <a:pt x="1064" y="0"/>
                    <a:pt x="972" y="10"/>
                    <a:pt x="881" y="34"/>
                  </a:cubicBezTo>
                  <a:cubicBezTo>
                    <a:pt x="310" y="177"/>
                    <a:pt x="24" y="725"/>
                    <a:pt x="24" y="725"/>
                  </a:cubicBezTo>
                  <a:lnTo>
                    <a:pt x="0" y="748"/>
                  </a:lnTo>
                  <a:cubicBezTo>
                    <a:pt x="0" y="748"/>
                    <a:pt x="388" y="975"/>
                    <a:pt x="817" y="975"/>
                  </a:cubicBezTo>
                  <a:cubicBezTo>
                    <a:pt x="909" y="975"/>
                    <a:pt x="1003" y="964"/>
                    <a:pt x="1096" y="939"/>
                  </a:cubicBezTo>
                  <a:cubicBezTo>
                    <a:pt x="1619" y="820"/>
                    <a:pt x="1953" y="248"/>
                    <a:pt x="1953" y="248"/>
                  </a:cubicBezTo>
                  <a:lnTo>
                    <a:pt x="1977" y="248"/>
                  </a:lnTo>
                  <a:cubicBezTo>
                    <a:pt x="1977" y="248"/>
                    <a:pt x="1596" y="0"/>
                    <a:pt x="1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0"/>
            <p:cNvSpPr/>
            <p:nvPr/>
          </p:nvSpPr>
          <p:spPr>
            <a:xfrm>
              <a:off x="3382206" y="3635213"/>
              <a:ext cx="41863" cy="20159"/>
            </a:xfrm>
            <a:custGeom>
              <a:avLst/>
              <a:gdLst/>
              <a:ahLst/>
              <a:cxnLst/>
              <a:rect l="l" t="t" r="r" b="b"/>
              <a:pathLst>
                <a:path w="1192" h="574" extrusionOk="0">
                  <a:moveTo>
                    <a:pt x="704" y="1"/>
                  </a:moveTo>
                  <a:cubicBezTo>
                    <a:pt x="646" y="1"/>
                    <a:pt x="585" y="8"/>
                    <a:pt x="525" y="25"/>
                  </a:cubicBezTo>
                  <a:cubicBezTo>
                    <a:pt x="191" y="121"/>
                    <a:pt x="1" y="430"/>
                    <a:pt x="1" y="430"/>
                  </a:cubicBezTo>
                  <a:cubicBezTo>
                    <a:pt x="1" y="430"/>
                    <a:pt x="240" y="574"/>
                    <a:pt x="496" y="574"/>
                  </a:cubicBezTo>
                  <a:cubicBezTo>
                    <a:pt x="553" y="574"/>
                    <a:pt x="611" y="567"/>
                    <a:pt x="667" y="549"/>
                  </a:cubicBezTo>
                  <a:cubicBezTo>
                    <a:pt x="977" y="478"/>
                    <a:pt x="1191" y="144"/>
                    <a:pt x="1191" y="144"/>
                  </a:cubicBezTo>
                  <a:cubicBezTo>
                    <a:pt x="1191" y="144"/>
                    <a:pt x="968" y="1"/>
                    <a:pt x="7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0"/>
            <p:cNvSpPr/>
            <p:nvPr/>
          </p:nvSpPr>
          <p:spPr>
            <a:xfrm>
              <a:off x="3188163" y="3570836"/>
              <a:ext cx="153931" cy="107116"/>
            </a:xfrm>
            <a:custGeom>
              <a:avLst/>
              <a:gdLst/>
              <a:ahLst/>
              <a:cxnLst/>
              <a:rect l="l" t="t" r="r" b="b"/>
              <a:pathLst>
                <a:path w="4383" h="3050" extrusionOk="0">
                  <a:moveTo>
                    <a:pt x="1334" y="1"/>
                  </a:moveTo>
                  <a:lnTo>
                    <a:pt x="1" y="453"/>
                  </a:lnTo>
                  <a:lnTo>
                    <a:pt x="1263" y="2549"/>
                  </a:lnTo>
                  <a:lnTo>
                    <a:pt x="4383" y="3049"/>
                  </a:lnTo>
                  <a:lnTo>
                    <a:pt x="3930" y="1239"/>
                  </a:lnTo>
                  <a:lnTo>
                    <a:pt x="13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0"/>
            <p:cNvSpPr/>
            <p:nvPr/>
          </p:nvSpPr>
          <p:spPr>
            <a:xfrm>
              <a:off x="3255911" y="3627381"/>
              <a:ext cx="68624" cy="34242"/>
            </a:xfrm>
            <a:custGeom>
              <a:avLst/>
              <a:gdLst/>
              <a:ahLst/>
              <a:cxnLst/>
              <a:rect l="l" t="t" r="r" b="b"/>
              <a:pathLst>
                <a:path w="1954" h="975" extrusionOk="0">
                  <a:moveTo>
                    <a:pt x="825" y="0"/>
                  </a:moveTo>
                  <a:cubicBezTo>
                    <a:pt x="381" y="0"/>
                    <a:pt x="1" y="248"/>
                    <a:pt x="1" y="248"/>
                  </a:cubicBezTo>
                  <a:cubicBezTo>
                    <a:pt x="1" y="248"/>
                    <a:pt x="334" y="820"/>
                    <a:pt x="858" y="939"/>
                  </a:cubicBezTo>
                  <a:cubicBezTo>
                    <a:pt x="950" y="964"/>
                    <a:pt x="1044" y="975"/>
                    <a:pt x="1136" y="975"/>
                  </a:cubicBezTo>
                  <a:cubicBezTo>
                    <a:pt x="1566" y="975"/>
                    <a:pt x="1953" y="748"/>
                    <a:pt x="1953" y="748"/>
                  </a:cubicBezTo>
                  <a:lnTo>
                    <a:pt x="1953" y="725"/>
                  </a:lnTo>
                  <a:cubicBezTo>
                    <a:pt x="1953" y="725"/>
                    <a:pt x="1644" y="177"/>
                    <a:pt x="1096" y="34"/>
                  </a:cubicBezTo>
                  <a:cubicBezTo>
                    <a:pt x="1005" y="10"/>
                    <a:pt x="914" y="0"/>
                    <a:pt x="8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0"/>
            <p:cNvSpPr/>
            <p:nvPr/>
          </p:nvSpPr>
          <p:spPr>
            <a:xfrm>
              <a:off x="3272629" y="3635213"/>
              <a:ext cx="41020" cy="20159"/>
            </a:xfrm>
            <a:custGeom>
              <a:avLst/>
              <a:gdLst/>
              <a:ahLst/>
              <a:cxnLst/>
              <a:rect l="l" t="t" r="r" b="b"/>
              <a:pathLst>
                <a:path w="1168" h="574" extrusionOk="0">
                  <a:moveTo>
                    <a:pt x="466" y="1"/>
                  </a:moveTo>
                  <a:cubicBezTo>
                    <a:pt x="208" y="1"/>
                    <a:pt x="1" y="144"/>
                    <a:pt x="1" y="144"/>
                  </a:cubicBezTo>
                  <a:cubicBezTo>
                    <a:pt x="1" y="144"/>
                    <a:pt x="191" y="478"/>
                    <a:pt x="525" y="549"/>
                  </a:cubicBezTo>
                  <a:cubicBezTo>
                    <a:pt x="581" y="567"/>
                    <a:pt x="638" y="574"/>
                    <a:pt x="694" y="574"/>
                  </a:cubicBezTo>
                  <a:cubicBezTo>
                    <a:pt x="945" y="574"/>
                    <a:pt x="1168" y="430"/>
                    <a:pt x="1168" y="430"/>
                  </a:cubicBezTo>
                  <a:cubicBezTo>
                    <a:pt x="1168" y="430"/>
                    <a:pt x="977" y="121"/>
                    <a:pt x="644" y="25"/>
                  </a:cubicBezTo>
                  <a:cubicBezTo>
                    <a:pt x="583" y="8"/>
                    <a:pt x="523" y="1"/>
                    <a:pt x="4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0"/>
            <p:cNvSpPr/>
            <p:nvPr/>
          </p:nvSpPr>
          <p:spPr>
            <a:xfrm>
              <a:off x="3303605" y="3494729"/>
              <a:ext cx="88678" cy="89521"/>
            </a:xfrm>
            <a:custGeom>
              <a:avLst/>
              <a:gdLst/>
              <a:ahLst/>
              <a:cxnLst/>
              <a:rect l="l" t="t" r="r" b="b"/>
              <a:pathLst>
                <a:path w="2525" h="2549" extrusionOk="0">
                  <a:moveTo>
                    <a:pt x="1262" y="1"/>
                  </a:moveTo>
                  <a:lnTo>
                    <a:pt x="0" y="810"/>
                  </a:lnTo>
                  <a:lnTo>
                    <a:pt x="1262" y="2549"/>
                  </a:lnTo>
                  <a:lnTo>
                    <a:pt x="2524" y="810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0"/>
            <p:cNvSpPr/>
            <p:nvPr/>
          </p:nvSpPr>
          <p:spPr>
            <a:xfrm>
              <a:off x="3347928" y="3494729"/>
              <a:ext cx="44357" cy="89521"/>
            </a:xfrm>
            <a:custGeom>
              <a:avLst/>
              <a:gdLst/>
              <a:ahLst/>
              <a:cxnLst/>
              <a:rect l="l" t="t" r="r" b="b"/>
              <a:pathLst>
                <a:path w="1263" h="2549" extrusionOk="0">
                  <a:moveTo>
                    <a:pt x="0" y="1"/>
                  </a:moveTo>
                  <a:lnTo>
                    <a:pt x="0" y="2549"/>
                  </a:lnTo>
                  <a:lnTo>
                    <a:pt x="1048" y="1120"/>
                  </a:lnTo>
                  <a:lnTo>
                    <a:pt x="1262" y="8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" name="Google Shape;673;p40"/>
          <p:cNvGrpSpPr/>
          <p:nvPr/>
        </p:nvGrpSpPr>
        <p:grpSpPr>
          <a:xfrm>
            <a:off x="2660084" y="2721199"/>
            <a:ext cx="763418" cy="644755"/>
            <a:chOff x="774367" y="4111137"/>
            <a:chExt cx="338740" cy="286088"/>
          </a:xfrm>
        </p:grpSpPr>
        <p:sp>
          <p:nvSpPr>
            <p:cNvPr id="674" name="Google Shape;674;p40"/>
            <p:cNvSpPr/>
            <p:nvPr/>
          </p:nvSpPr>
          <p:spPr>
            <a:xfrm>
              <a:off x="774367" y="4124518"/>
              <a:ext cx="81970" cy="113789"/>
            </a:xfrm>
            <a:custGeom>
              <a:avLst/>
              <a:gdLst/>
              <a:ahLst/>
              <a:cxnLst/>
              <a:rect l="l" t="t" r="r" b="b"/>
              <a:pathLst>
                <a:path w="2334" h="3240" extrusionOk="0">
                  <a:moveTo>
                    <a:pt x="1905" y="1"/>
                  </a:moveTo>
                  <a:cubicBezTo>
                    <a:pt x="1905" y="1"/>
                    <a:pt x="0" y="1739"/>
                    <a:pt x="1834" y="3240"/>
                  </a:cubicBezTo>
                  <a:lnTo>
                    <a:pt x="2334" y="1525"/>
                  </a:lnTo>
                  <a:cubicBezTo>
                    <a:pt x="2334" y="1525"/>
                    <a:pt x="1905" y="787"/>
                    <a:pt x="19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0"/>
            <p:cNvSpPr/>
            <p:nvPr/>
          </p:nvSpPr>
          <p:spPr>
            <a:xfrm>
              <a:off x="1031137" y="4124518"/>
              <a:ext cx="81970" cy="113789"/>
            </a:xfrm>
            <a:custGeom>
              <a:avLst/>
              <a:gdLst/>
              <a:ahLst/>
              <a:cxnLst/>
              <a:rect l="l" t="t" r="r" b="b"/>
              <a:pathLst>
                <a:path w="2334" h="3240" extrusionOk="0">
                  <a:moveTo>
                    <a:pt x="429" y="1"/>
                  </a:moveTo>
                  <a:cubicBezTo>
                    <a:pt x="405" y="787"/>
                    <a:pt x="0" y="1525"/>
                    <a:pt x="0" y="1525"/>
                  </a:cubicBezTo>
                  <a:lnTo>
                    <a:pt x="500" y="3240"/>
                  </a:lnTo>
                  <a:cubicBezTo>
                    <a:pt x="2334" y="1739"/>
                    <a:pt x="429" y="1"/>
                    <a:pt x="4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0"/>
            <p:cNvSpPr/>
            <p:nvPr/>
          </p:nvSpPr>
          <p:spPr>
            <a:xfrm>
              <a:off x="817004" y="4111137"/>
              <a:ext cx="253461" cy="286088"/>
            </a:xfrm>
            <a:custGeom>
              <a:avLst/>
              <a:gdLst/>
              <a:ahLst/>
              <a:cxnLst/>
              <a:rect l="l" t="t" r="r" b="b"/>
              <a:pathLst>
                <a:path w="7217" h="8146" extrusionOk="0">
                  <a:moveTo>
                    <a:pt x="3597" y="1"/>
                  </a:moveTo>
                  <a:cubicBezTo>
                    <a:pt x="2334" y="1"/>
                    <a:pt x="1" y="930"/>
                    <a:pt x="358" y="3716"/>
                  </a:cubicBezTo>
                  <a:cubicBezTo>
                    <a:pt x="644" y="6002"/>
                    <a:pt x="2287" y="7931"/>
                    <a:pt x="3573" y="8145"/>
                  </a:cubicBezTo>
                  <a:lnTo>
                    <a:pt x="3597" y="8145"/>
                  </a:lnTo>
                  <a:cubicBezTo>
                    <a:pt x="4906" y="7931"/>
                    <a:pt x="6573" y="6002"/>
                    <a:pt x="6859" y="3716"/>
                  </a:cubicBezTo>
                  <a:cubicBezTo>
                    <a:pt x="7216" y="930"/>
                    <a:pt x="4883" y="1"/>
                    <a:pt x="35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0"/>
            <p:cNvSpPr/>
            <p:nvPr/>
          </p:nvSpPr>
          <p:spPr>
            <a:xfrm>
              <a:off x="943299" y="4111137"/>
              <a:ext cx="127170" cy="286088"/>
            </a:xfrm>
            <a:custGeom>
              <a:avLst/>
              <a:gdLst/>
              <a:ahLst/>
              <a:cxnLst/>
              <a:rect l="l" t="t" r="r" b="b"/>
              <a:pathLst>
                <a:path w="3621" h="8146" extrusionOk="0">
                  <a:moveTo>
                    <a:pt x="1" y="1"/>
                  </a:moveTo>
                  <a:lnTo>
                    <a:pt x="1" y="8145"/>
                  </a:lnTo>
                  <a:cubicBezTo>
                    <a:pt x="667" y="8050"/>
                    <a:pt x="1406" y="7502"/>
                    <a:pt x="2025" y="6717"/>
                  </a:cubicBezTo>
                  <a:cubicBezTo>
                    <a:pt x="2620" y="5907"/>
                    <a:pt x="3120" y="4859"/>
                    <a:pt x="3263" y="3716"/>
                  </a:cubicBezTo>
                  <a:cubicBezTo>
                    <a:pt x="3620" y="930"/>
                    <a:pt x="1287" y="1"/>
                    <a:pt x="1" y="1"/>
                  </a:cubicBezTo>
                  <a:close/>
                </a:path>
              </a:pathLst>
            </a:custGeom>
            <a:solidFill>
              <a:srgbClr val="191919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0"/>
            <p:cNvSpPr/>
            <p:nvPr/>
          </p:nvSpPr>
          <p:spPr>
            <a:xfrm>
              <a:off x="837093" y="4178078"/>
              <a:ext cx="94894" cy="99214"/>
            </a:xfrm>
            <a:custGeom>
              <a:avLst/>
              <a:gdLst/>
              <a:ahLst/>
              <a:cxnLst/>
              <a:rect l="l" t="t" r="r" b="b"/>
              <a:pathLst>
                <a:path w="2702" h="2825" extrusionOk="0">
                  <a:moveTo>
                    <a:pt x="810" y="0"/>
                  </a:moveTo>
                  <a:cubicBezTo>
                    <a:pt x="810" y="0"/>
                    <a:pt x="643" y="333"/>
                    <a:pt x="738" y="786"/>
                  </a:cubicBezTo>
                  <a:cubicBezTo>
                    <a:pt x="738" y="786"/>
                    <a:pt x="500" y="667"/>
                    <a:pt x="334" y="357"/>
                  </a:cubicBezTo>
                  <a:lnTo>
                    <a:pt x="334" y="357"/>
                  </a:lnTo>
                  <a:cubicBezTo>
                    <a:pt x="334" y="357"/>
                    <a:pt x="0" y="1762"/>
                    <a:pt x="929" y="2572"/>
                  </a:cubicBezTo>
                  <a:cubicBezTo>
                    <a:pt x="1132" y="2747"/>
                    <a:pt x="1369" y="2825"/>
                    <a:pt x="1602" y="2825"/>
                  </a:cubicBezTo>
                  <a:cubicBezTo>
                    <a:pt x="2164" y="2825"/>
                    <a:pt x="2701" y="2371"/>
                    <a:pt x="2667" y="1715"/>
                  </a:cubicBezTo>
                  <a:cubicBezTo>
                    <a:pt x="2667" y="1715"/>
                    <a:pt x="1500" y="1381"/>
                    <a:pt x="8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0"/>
            <p:cNvSpPr/>
            <p:nvPr/>
          </p:nvSpPr>
          <p:spPr>
            <a:xfrm>
              <a:off x="955276" y="4178078"/>
              <a:ext cx="95105" cy="99214"/>
            </a:xfrm>
            <a:custGeom>
              <a:avLst/>
              <a:gdLst/>
              <a:ahLst/>
              <a:cxnLst/>
              <a:rect l="l" t="t" r="r" b="b"/>
              <a:pathLst>
                <a:path w="2708" h="2825" extrusionOk="0">
                  <a:moveTo>
                    <a:pt x="1898" y="0"/>
                  </a:moveTo>
                  <a:cubicBezTo>
                    <a:pt x="1184" y="1381"/>
                    <a:pt x="17" y="1715"/>
                    <a:pt x="17" y="1715"/>
                  </a:cubicBezTo>
                  <a:cubicBezTo>
                    <a:pt x="0" y="2371"/>
                    <a:pt x="530" y="2825"/>
                    <a:pt x="1095" y="2825"/>
                  </a:cubicBezTo>
                  <a:cubicBezTo>
                    <a:pt x="1329" y="2825"/>
                    <a:pt x="1569" y="2747"/>
                    <a:pt x="1779" y="2572"/>
                  </a:cubicBezTo>
                  <a:cubicBezTo>
                    <a:pt x="2708" y="1762"/>
                    <a:pt x="2351" y="357"/>
                    <a:pt x="2351" y="357"/>
                  </a:cubicBezTo>
                  <a:lnTo>
                    <a:pt x="2351" y="357"/>
                  </a:lnTo>
                  <a:cubicBezTo>
                    <a:pt x="2184" y="667"/>
                    <a:pt x="1970" y="786"/>
                    <a:pt x="1970" y="786"/>
                  </a:cubicBezTo>
                  <a:cubicBezTo>
                    <a:pt x="2041" y="333"/>
                    <a:pt x="1898" y="0"/>
                    <a:pt x="18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0"/>
            <p:cNvSpPr/>
            <p:nvPr/>
          </p:nvSpPr>
          <p:spPr>
            <a:xfrm>
              <a:off x="888089" y="4306023"/>
              <a:ext cx="111295" cy="46042"/>
            </a:xfrm>
            <a:custGeom>
              <a:avLst/>
              <a:gdLst/>
              <a:ahLst/>
              <a:cxnLst/>
              <a:rect l="l" t="t" r="r" b="b"/>
              <a:pathLst>
                <a:path w="3169" h="1311" extrusionOk="0">
                  <a:moveTo>
                    <a:pt x="1" y="1"/>
                  </a:moveTo>
                  <a:cubicBezTo>
                    <a:pt x="1" y="1"/>
                    <a:pt x="644" y="1310"/>
                    <a:pt x="1573" y="1310"/>
                  </a:cubicBezTo>
                  <a:cubicBezTo>
                    <a:pt x="2501" y="1310"/>
                    <a:pt x="3168" y="1"/>
                    <a:pt x="3168" y="1"/>
                  </a:cubicBezTo>
                  <a:lnTo>
                    <a:pt x="3168" y="1"/>
                  </a:lnTo>
                  <a:cubicBezTo>
                    <a:pt x="2478" y="596"/>
                    <a:pt x="1715" y="834"/>
                    <a:pt x="1573" y="834"/>
                  </a:cubicBezTo>
                  <a:cubicBezTo>
                    <a:pt x="1454" y="834"/>
                    <a:pt x="691" y="596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0"/>
            <p:cNvSpPr/>
            <p:nvPr/>
          </p:nvSpPr>
          <p:spPr>
            <a:xfrm>
              <a:off x="943299" y="4306023"/>
              <a:ext cx="56087" cy="46042"/>
            </a:xfrm>
            <a:custGeom>
              <a:avLst/>
              <a:gdLst/>
              <a:ahLst/>
              <a:cxnLst/>
              <a:rect l="l" t="t" r="r" b="b"/>
              <a:pathLst>
                <a:path w="1597" h="1311" extrusionOk="0">
                  <a:moveTo>
                    <a:pt x="1596" y="1"/>
                  </a:moveTo>
                  <a:lnTo>
                    <a:pt x="1596" y="1"/>
                  </a:lnTo>
                  <a:cubicBezTo>
                    <a:pt x="906" y="596"/>
                    <a:pt x="143" y="834"/>
                    <a:pt x="1" y="834"/>
                  </a:cubicBezTo>
                  <a:lnTo>
                    <a:pt x="1" y="1310"/>
                  </a:lnTo>
                  <a:cubicBezTo>
                    <a:pt x="929" y="1310"/>
                    <a:pt x="1572" y="24"/>
                    <a:pt x="15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0"/>
            <p:cNvSpPr/>
            <p:nvPr/>
          </p:nvSpPr>
          <p:spPr>
            <a:xfrm>
              <a:off x="871617" y="4222400"/>
              <a:ext cx="39089" cy="35225"/>
            </a:xfrm>
            <a:custGeom>
              <a:avLst/>
              <a:gdLst/>
              <a:ahLst/>
              <a:cxnLst/>
              <a:rect l="l" t="t" r="r" b="b"/>
              <a:pathLst>
                <a:path w="1113" h="1003" extrusionOk="0">
                  <a:moveTo>
                    <a:pt x="351" y="0"/>
                  </a:moveTo>
                  <a:cubicBezTo>
                    <a:pt x="351" y="0"/>
                    <a:pt x="303" y="143"/>
                    <a:pt x="303" y="262"/>
                  </a:cubicBezTo>
                  <a:cubicBezTo>
                    <a:pt x="303" y="262"/>
                    <a:pt x="232" y="215"/>
                    <a:pt x="136" y="48"/>
                  </a:cubicBezTo>
                  <a:lnTo>
                    <a:pt x="136" y="48"/>
                  </a:lnTo>
                  <a:cubicBezTo>
                    <a:pt x="136" y="48"/>
                    <a:pt x="0" y="1002"/>
                    <a:pt x="660" y="1002"/>
                  </a:cubicBezTo>
                  <a:cubicBezTo>
                    <a:pt x="675" y="1002"/>
                    <a:pt x="691" y="1002"/>
                    <a:pt x="708" y="1000"/>
                  </a:cubicBezTo>
                  <a:cubicBezTo>
                    <a:pt x="851" y="1000"/>
                    <a:pt x="994" y="929"/>
                    <a:pt x="1113" y="715"/>
                  </a:cubicBezTo>
                  <a:cubicBezTo>
                    <a:pt x="1113" y="715"/>
                    <a:pt x="494" y="500"/>
                    <a:pt x="3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0"/>
            <p:cNvSpPr/>
            <p:nvPr/>
          </p:nvSpPr>
          <p:spPr>
            <a:xfrm>
              <a:off x="975927" y="4222400"/>
              <a:ext cx="39931" cy="35225"/>
            </a:xfrm>
            <a:custGeom>
              <a:avLst/>
              <a:gdLst/>
              <a:ahLst/>
              <a:cxnLst/>
              <a:rect l="l" t="t" r="r" b="b"/>
              <a:pathLst>
                <a:path w="1137" h="1003" extrusionOk="0">
                  <a:moveTo>
                    <a:pt x="786" y="0"/>
                  </a:moveTo>
                  <a:cubicBezTo>
                    <a:pt x="643" y="500"/>
                    <a:pt x="0" y="715"/>
                    <a:pt x="0" y="715"/>
                  </a:cubicBezTo>
                  <a:cubicBezTo>
                    <a:pt x="119" y="929"/>
                    <a:pt x="286" y="1000"/>
                    <a:pt x="405" y="1000"/>
                  </a:cubicBezTo>
                  <a:cubicBezTo>
                    <a:pt x="422" y="1002"/>
                    <a:pt x="439" y="1002"/>
                    <a:pt x="455" y="1002"/>
                  </a:cubicBezTo>
                  <a:cubicBezTo>
                    <a:pt x="1137" y="1002"/>
                    <a:pt x="1001" y="48"/>
                    <a:pt x="1001" y="48"/>
                  </a:cubicBezTo>
                  <a:lnTo>
                    <a:pt x="1001" y="48"/>
                  </a:lnTo>
                  <a:cubicBezTo>
                    <a:pt x="905" y="215"/>
                    <a:pt x="810" y="262"/>
                    <a:pt x="810" y="262"/>
                  </a:cubicBezTo>
                  <a:cubicBezTo>
                    <a:pt x="834" y="143"/>
                    <a:pt x="786" y="0"/>
                    <a:pt x="7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0"/>
            <p:cNvSpPr/>
            <p:nvPr/>
          </p:nvSpPr>
          <p:spPr>
            <a:xfrm>
              <a:off x="871371" y="4118688"/>
              <a:ext cx="48536" cy="41898"/>
            </a:xfrm>
            <a:custGeom>
              <a:avLst/>
              <a:gdLst/>
              <a:ahLst/>
              <a:cxnLst/>
              <a:rect l="l" t="t" r="r" b="b"/>
              <a:pathLst>
                <a:path w="1382" h="1193" extrusionOk="0">
                  <a:moveTo>
                    <a:pt x="858" y="0"/>
                  </a:moveTo>
                  <a:cubicBezTo>
                    <a:pt x="572" y="95"/>
                    <a:pt x="286" y="262"/>
                    <a:pt x="1" y="453"/>
                  </a:cubicBezTo>
                  <a:cubicBezTo>
                    <a:pt x="426" y="1141"/>
                    <a:pt x="1126" y="1193"/>
                    <a:pt x="1327" y="1193"/>
                  </a:cubicBezTo>
                  <a:cubicBezTo>
                    <a:pt x="1362" y="1193"/>
                    <a:pt x="1382" y="1191"/>
                    <a:pt x="1382" y="1191"/>
                  </a:cubicBezTo>
                  <a:cubicBezTo>
                    <a:pt x="1382" y="1167"/>
                    <a:pt x="1382" y="1167"/>
                    <a:pt x="1358" y="1167"/>
                  </a:cubicBezTo>
                  <a:cubicBezTo>
                    <a:pt x="953" y="834"/>
                    <a:pt x="882" y="334"/>
                    <a:pt x="8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0"/>
            <p:cNvSpPr/>
            <p:nvPr/>
          </p:nvSpPr>
          <p:spPr>
            <a:xfrm>
              <a:off x="966725" y="4118688"/>
              <a:ext cx="48536" cy="41898"/>
            </a:xfrm>
            <a:custGeom>
              <a:avLst/>
              <a:gdLst/>
              <a:ahLst/>
              <a:cxnLst/>
              <a:rect l="l" t="t" r="r" b="b"/>
              <a:pathLst>
                <a:path w="1382" h="1193" extrusionOk="0">
                  <a:moveTo>
                    <a:pt x="524" y="0"/>
                  </a:moveTo>
                  <a:cubicBezTo>
                    <a:pt x="524" y="334"/>
                    <a:pt x="453" y="834"/>
                    <a:pt x="24" y="1167"/>
                  </a:cubicBezTo>
                  <a:cubicBezTo>
                    <a:pt x="24" y="1167"/>
                    <a:pt x="24" y="1167"/>
                    <a:pt x="0" y="1191"/>
                  </a:cubicBezTo>
                  <a:cubicBezTo>
                    <a:pt x="0" y="1191"/>
                    <a:pt x="21" y="1193"/>
                    <a:pt x="57" y="1193"/>
                  </a:cubicBezTo>
                  <a:cubicBezTo>
                    <a:pt x="262" y="1193"/>
                    <a:pt x="977" y="1141"/>
                    <a:pt x="1382" y="453"/>
                  </a:cubicBezTo>
                  <a:cubicBezTo>
                    <a:pt x="1120" y="262"/>
                    <a:pt x="834" y="95"/>
                    <a:pt x="5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86" name="Google Shape;686;p40"/>
          <p:cNvCxnSpPr>
            <a:cxnSpLocks/>
            <a:stCxn id="625" idx="0"/>
            <a:endCxn id="616" idx="4"/>
          </p:cNvCxnSpPr>
          <p:nvPr/>
        </p:nvCxnSpPr>
        <p:spPr>
          <a:xfrm flipV="1">
            <a:off x="1471613" y="3457588"/>
            <a:ext cx="32072" cy="179512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40"/>
          <p:cNvCxnSpPr>
            <a:stCxn id="627" idx="2"/>
          </p:cNvCxnSpPr>
          <p:nvPr/>
        </p:nvCxnSpPr>
        <p:spPr>
          <a:xfrm>
            <a:off x="3040208" y="2387175"/>
            <a:ext cx="0" cy="195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40"/>
          <p:cNvCxnSpPr>
            <a:cxnSpLocks/>
            <a:stCxn id="623" idx="0"/>
            <a:endCxn id="614" idx="4"/>
          </p:cNvCxnSpPr>
          <p:nvPr/>
        </p:nvCxnSpPr>
        <p:spPr>
          <a:xfrm flipV="1">
            <a:off x="4566062" y="3457588"/>
            <a:ext cx="4214" cy="179487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40"/>
          <p:cNvCxnSpPr>
            <a:stCxn id="630" idx="2"/>
          </p:cNvCxnSpPr>
          <p:nvPr/>
        </p:nvCxnSpPr>
        <p:spPr>
          <a:xfrm flipH="1">
            <a:off x="6113287" y="2387175"/>
            <a:ext cx="600" cy="179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0" name="Google Shape;690;p40"/>
          <p:cNvGrpSpPr/>
          <p:nvPr/>
        </p:nvGrpSpPr>
        <p:grpSpPr>
          <a:xfrm rot="-2343389" flipH="1">
            <a:off x="7453853" y="451576"/>
            <a:ext cx="961091" cy="327154"/>
            <a:chOff x="916775" y="3696925"/>
            <a:chExt cx="850400" cy="289475"/>
          </a:xfrm>
        </p:grpSpPr>
        <p:sp>
          <p:nvSpPr>
            <p:cNvPr id="691" name="Google Shape;691;p40"/>
            <p:cNvSpPr/>
            <p:nvPr/>
          </p:nvSpPr>
          <p:spPr>
            <a:xfrm>
              <a:off x="964750" y="3708925"/>
              <a:ext cx="798125" cy="267625"/>
            </a:xfrm>
            <a:custGeom>
              <a:avLst/>
              <a:gdLst/>
              <a:ahLst/>
              <a:cxnLst/>
              <a:rect l="l" t="t" r="r" b="b"/>
              <a:pathLst>
                <a:path w="31925" h="10705" extrusionOk="0">
                  <a:moveTo>
                    <a:pt x="20929" y="0"/>
                  </a:moveTo>
                  <a:lnTo>
                    <a:pt x="0" y="583"/>
                  </a:lnTo>
                  <a:lnTo>
                    <a:pt x="15158" y="3597"/>
                  </a:lnTo>
                  <a:lnTo>
                    <a:pt x="12897" y="10705"/>
                  </a:lnTo>
                  <a:lnTo>
                    <a:pt x="12897" y="10705"/>
                  </a:lnTo>
                  <a:lnTo>
                    <a:pt x="31925" y="10122"/>
                  </a:lnTo>
                  <a:lnTo>
                    <a:pt x="19217" y="5464"/>
                  </a:lnTo>
                  <a:lnTo>
                    <a:pt x="209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0"/>
            <p:cNvSpPr/>
            <p:nvPr/>
          </p:nvSpPr>
          <p:spPr>
            <a:xfrm>
              <a:off x="916775" y="3696925"/>
              <a:ext cx="850400" cy="289475"/>
            </a:xfrm>
            <a:custGeom>
              <a:avLst/>
              <a:gdLst/>
              <a:ahLst/>
              <a:cxnLst/>
              <a:rect l="l" t="t" r="r" b="b"/>
              <a:pathLst>
                <a:path w="34016" h="11579" extrusionOk="0">
                  <a:moveTo>
                    <a:pt x="22221" y="942"/>
                  </a:moveTo>
                  <a:lnTo>
                    <a:pt x="22221" y="942"/>
                  </a:lnTo>
                  <a:cubicBezTo>
                    <a:pt x="22145" y="1197"/>
                    <a:pt x="22069" y="1455"/>
                    <a:pt x="21992" y="1713"/>
                  </a:cubicBezTo>
                  <a:lnTo>
                    <a:pt x="21581" y="3084"/>
                  </a:lnTo>
                  <a:cubicBezTo>
                    <a:pt x="21427" y="3529"/>
                    <a:pt x="21307" y="3991"/>
                    <a:pt x="21170" y="4454"/>
                  </a:cubicBezTo>
                  <a:lnTo>
                    <a:pt x="20776" y="5824"/>
                  </a:lnTo>
                  <a:lnTo>
                    <a:pt x="20673" y="6184"/>
                  </a:lnTo>
                  <a:lnTo>
                    <a:pt x="20999" y="6286"/>
                  </a:lnTo>
                  <a:lnTo>
                    <a:pt x="24201" y="7400"/>
                  </a:lnTo>
                  <a:lnTo>
                    <a:pt x="27404" y="8496"/>
                  </a:lnTo>
                  <a:cubicBezTo>
                    <a:pt x="28466" y="8855"/>
                    <a:pt x="29528" y="9232"/>
                    <a:pt x="30607" y="9575"/>
                  </a:cubicBezTo>
                  <a:cubicBezTo>
                    <a:pt x="31600" y="9917"/>
                    <a:pt x="32577" y="10243"/>
                    <a:pt x="33570" y="10551"/>
                  </a:cubicBezTo>
                  <a:cubicBezTo>
                    <a:pt x="32868" y="10551"/>
                    <a:pt x="32166" y="10534"/>
                    <a:pt x="31463" y="10534"/>
                  </a:cubicBezTo>
                  <a:lnTo>
                    <a:pt x="29083" y="10534"/>
                  </a:lnTo>
                  <a:lnTo>
                    <a:pt x="26702" y="10551"/>
                  </a:lnTo>
                  <a:lnTo>
                    <a:pt x="24321" y="10585"/>
                  </a:lnTo>
                  <a:lnTo>
                    <a:pt x="21941" y="10619"/>
                  </a:lnTo>
                  <a:lnTo>
                    <a:pt x="19560" y="10671"/>
                  </a:lnTo>
                  <a:cubicBezTo>
                    <a:pt x="18149" y="10716"/>
                    <a:pt x="16738" y="10735"/>
                    <a:pt x="15339" y="10786"/>
                  </a:cubicBezTo>
                  <a:lnTo>
                    <a:pt x="15339" y="10786"/>
                  </a:lnTo>
                  <a:cubicBezTo>
                    <a:pt x="15472" y="10366"/>
                    <a:pt x="15602" y="9949"/>
                    <a:pt x="15724" y="9523"/>
                  </a:cubicBezTo>
                  <a:lnTo>
                    <a:pt x="16272" y="7742"/>
                  </a:lnTo>
                  <a:lnTo>
                    <a:pt x="17316" y="4163"/>
                  </a:lnTo>
                  <a:lnTo>
                    <a:pt x="17402" y="3871"/>
                  </a:lnTo>
                  <a:lnTo>
                    <a:pt x="17128" y="3820"/>
                  </a:lnTo>
                  <a:lnTo>
                    <a:pt x="13309" y="3152"/>
                  </a:lnTo>
                  <a:lnTo>
                    <a:pt x="11408" y="2810"/>
                  </a:lnTo>
                  <a:lnTo>
                    <a:pt x="9524" y="2450"/>
                  </a:lnTo>
                  <a:lnTo>
                    <a:pt x="7622" y="2056"/>
                  </a:lnTo>
                  <a:cubicBezTo>
                    <a:pt x="6989" y="1936"/>
                    <a:pt x="6372" y="1799"/>
                    <a:pt x="5738" y="1679"/>
                  </a:cubicBezTo>
                  <a:cubicBezTo>
                    <a:pt x="5112" y="1544"/>
                    <a:pt x="4489" y="1408"/>
                    <a:pt x="3866" y="1272"/>
                  </a:cubicBezTo>
                  <a:lnTo>
                    <a:pt x="3866" y="1272"/>
                  </a:lnTo>
                  <a:lnTo>
                    <a:pt x="7160" y="1251"/>
                  </a:lnTo>
                  <a:cubicBezTo>
                    <a:pt x="8907" y="1217"/>
                    <a:pt x="10654" y="1200"/>
                    <a:pt x="12384" y="1165"/>
                  </a:cubicBezTo>
                  <a:lnTo>
                    <a:pt x="17625" y="1063"/>
                  </a:lnTo>
                  <a:lnTo>
                    <a:pt x="20245" y="994"/>
                  </a:lnTo>
                  <a:lnTo>
                    <a:pt x="22221" y="942"/>
                  </a:lnTo>
                  <a:close/>
                  <a:moveTo>
                    <a:pt x="23465" y="1"/>
                  </a:moveTo>
                  <a:lnTo>
                    <a:pt x="22831" y="18"/>
                  </a:lnTo>
                  <a:lnTo>
                    <a:pt x="20211" y="86"/>
                  </a:lnTo>
                  <a:lnTo>
                    <a:pt x="17590" y="189"/>
                  </a:lnTo>
                  <a:lnTo>
                    <a:pt x="12367" y="377"/>
                  </a:lnTo>
                  <a:cubicBezTo>
                    <a:pt x="10620" y="429"/>
                    <a:pt x="8890" y="514"/>
                    <a:pt x="7143" y="583"/>
                  </a:cubicBezTo>
                  <a:lnTo>
                    <a:pt x="1902" y="840"/>
                  </a:lnTo>
                  <a:lnTo>
                    <a:pt x="1" y="943"/>
                  </a:lnTo>
                  <a:lnTo>
                    <a:pt x="1868" y="1285"/>
                  </a:lnTo>
                  <a:cubicBezTo>
                    <a:pt x="3135" y="1508"/>
                    <a:pt x="4403" y="1731"/>
                    <a:pt x="5670" y="1970"/>
                  </a:cubicBezTo>
                  <a:cubicBezTo>
                    <a:pt x="6304" y="2090"/>
                    <a:pt x="6937" y="2193"/>
                    <a:pt x="7571" y="2330"/>
                  </a:cubicBezTo>
                  <a:lnTo>
                    <a:pt x="9472" y="2690"/>
                  </a:lnTo>
                  <a:lnTo>
                    <a:pt x="11356" y="3084"/>
                  </a:lnTo>
                  <a:lnTo>
                    <a:pt x="13240" y="3495"/>
                  </a:lnTo>
                  <a:lnTo>
                    <a:pt x="16725" y="4267"/>
                  </a:lnTo>
                  <a:lnTo>
                    <a:pt x="16725" y="4267"/>
                  </a:lnTo>
                  <a:lnTo>
                    <a:pt x="15604" y="7519"/>
                  </a:lnTo>
                  <a:lnTo>
                    <a:pt x="15021" y="9301"/>
                  </a:lnTo>
                  <a:cubicBezTo>
                    <a:pt x="14816" y="9883"/>
                    <a:pt x="14645" y="10482"/>
                    <a:pt x="14439" y="11065"/>
                  </a:cubicBezTo>
                  <a:lnTo>
                    <a:pt x="14285" y="11579"/>
                  </a:lnTo>
                  <a:lnTo>
                    <a:pt x="14816" y="11561"/>
                  </a:lnTo>
                  <a:cubicBezTo>
                    <a:pt x="16409" y="11527"/>
                    <a:pt x="17984" y="11459"/>
                    <a:pt x="19577" y="11407"/>
                  </a:cubicBezTo>
                  <a:lnTo>
                    <a:pt x="21958" y="11305"/>
                  </a:lnTo>
                  <a:lnTo>
                    <a:pt x="24338" y="11202"/>
                  </a:lnTo>
                  <a:lnTo>
                    <a:pt x="26719" y="11082"/>
                  </a:lnTo>
                  <a:lnTo>
                    <a:pt x="29083" y="10962"/>
                  </a:lnTo>
                  <a:lnTo>
                    <a:pt x="31463" y="10808"/>
                  </a:lnTo>
                  <a:cubicBezTo>
                    <a:pt x="32251" y="10756"/>
                    <a:pt x="33056" y="10705"/>
                    <a:pt x="33844" y="10637"/>
                  </a:cubicBezTo>
                  <a:lnTo>
                    <a:pt x="34015" y="10637"/>
                  </a:lnTo>
                  <a:lnTo>
                    <a:pt x="33861" y="10568"/>
                  </a:lnTo>
                  <a:cubicBezTo>
                    <a:pt x="32816" y="10123"/>
                    <a:pt x="31772" y="9712"/>
                    <a:pt x="30710" y="9284"/>
                  </a:cubicBezTo>
                  <a:cubicBezTo>
                    <a:pt x="29665" y="8855"/>
                    <a:pt x="28620" y="8461"/>
                    <a:pt x="27575" y="8033"/>
                  </a:cubicBezTo>
                  <a:lnTo>
                    <a:pt x="24424" y="6800"/>
                  </a:lnTo>
                  <a:lnTo>
                    <a:pt x="21604" y="5718"/>
                  </a:lnTo>
                  <a:lnTo>
                    <a:pt x="21604" y="5718"/>
                  </a:lnTo>
                  <a:lnTo>
                    <a:pt x="21941" y="4694"/>
                  </a:lnTo>
                  <a:cubicBezTo>
                    <a:pt x="22095" y="4248"/>
                    <a:pt x="22249" y="3786"/>
                    <a:pt x="22403" y="3340"/>
                  </a:cubicBezTo>
                  <a:lnTo>
                    <a:pt x="22848" y="1970"/>
                  </a:lnTo>
                  <a:cubicBezTo>
                    <a:pt x="22985" y="1525"/>
                    <a:pt x="23140" y="1063"/>
                    <a:pt x="23277" y="617"/>
                  </a:cubicBezTo>
                  <a:lnTo>
                    <a:pt x="234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" name="Google Shape;693;p40"/>
          <p:cNvGrpSpPr/>
          <p:nvPr/>
        </p:nvGrpSpPr>
        <p:grpSpPr>
          <a:xfrm rot="-1146379" flipH="1">
            <a:off x="7767729" y="1111006"/>
            <a:ext cx="718362" cy="244529"/>
            <a:chOff x="916775" y="3696925"/>
            <a:chExt cx="850400" cy="289475"/>
          </a:xfrm>
        </p:grpSpPr>
        <p:sp>
          <p:nvSpPr>
            <p:cNvPr id="694" name="Google Shape;694;p40"/>
            <p:cNvSpPr/>
            <p:nvPr/>
          </p:nvSpPr>
          <p:spPr>
            <a:xfrm>
              <a:off x="964750" y="3708925"/>
              <a:ext cx="798125" cy="267625"/>
            </a:xfrm>
            <a:custGeom>
              <a:avLst/>
              <a:gdLst/>
              <a:ahLst/>
              <a:cxnLst/>
              <a:rect l="l" t="t" r="r" b="b"/>
              <a:pathLst>
                <a:path w="31925" h="10705" extrusionOk="0">
                  <a:moveTo>
                    <a:pt x="20929" y="0"/>
                  </a:moveTo>
                  <a:lnTo>
                    <a:pt x="0" y="583"/>
                  </a:lnTo>
                  <a:lnTo>
                    <a:pt x="15158" y="3597"/>
                  </a:lnTo>
                  <a:lnTo>
                    <a:pt x="12897" y="10705"/>
                  </a:lnTo>
                  <a:lnTo>
                    <a:pt x="12897" y="10705"/>
                  </a:lnTo>
                  <a:lnTo>
                    <a:pt x="31925" y="10122"/>
                  </a:lnTo>
                  <a:lnTo>
                    <a:pt x="19217" y="5464"/>
                  </a:lnTo>
                  <a:lnTo>
                    <a:pt x="209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0"/>
            <p:cNvSpPr/>
            <p:nvPr/>
          </p:nvSpPr>
          <p:spPr>
            <a:xfrm>
              <a:off x="916775" y="3696925"/>
              <a:ext cx="850400" cy="289475"/>
            </a:xfrm>
            <a:custGeom>
              <a:avLst/>
              <a:gdLst/>
              <a:ahLst/>
              <a:cxnLst/>
              <a:rect l="l" t="t" r="r" b="b"/>
              <a:pathLst>
                <a:path w="34016" h="11579" extrusionOk="0">
                  <a:moveTo>
                    <a:pt x="22221" y="942"/>
                  </a:moveTo>
                  <a:lnTo>
                    <a:pt x="22221" y="942"/>
                  </a:lnTo>
                  <a:cubicBezTo>
                    <a:pt x="22145" y="1197"/>
                    <a:pt x="22069" y="1455"/>
                    <a:pt x="21992" y="1713"/>
                  </a:cubicBezTo>
                  <a:lnTo>
                    <a:pt x="21581" y="3084"/>
                  </a:lnTo>
                  <a:cubicBezTo>
                    <a:pt x="21427" y="3529"/>
                    <a:pt x="21307" y="3991"/>
                    <a:pt x="21170" y="4454"/>
                  </a:cubicBezTo>
                  <a:lnTo>
                    <a:pt x="20776" y="5824"/>
                  </a:lnTo>
                  <a:lnTo>
                    <a:pt x="20673" y="6184"/>
                  </a:lnTo>
                  <a:lnTo>
                    <a:pt x="20999" y="6286"/>
                  </a:lnTo>
                  <a:lnTo>
                    <a:pt x="24201" y="7400"/>
                  </a:lnTo>
                  <a:lnTo>
                    <a:pt x="27404" y="8496"/>
                  </a:lnTo>
                  <a:cubicBezTo>
                    <a:pt x="28466" y="8855"/>
                    <a:pt x="29528" y="9232"/>
                    <a:pt x="30607" y="9575"/>
                  </a:cubicBezTo>
                  <a:cubicBezTo>
                    <a:pt x="31600" y="9917"/>
                    <a:pt x="32577" y="10243"/>
                    <a:pt x="33570" y="10551"/>
                  </a:cubicBezTo>
                  <a:cubicBezTo>
                    <a:pt x="32868" y="10551"/>
                    <a:pt x="32166" y="10534"/>
                    <a:pt x="31463" y="10534"/>
                  </a:cubicBezTo>
                  <a:lnTo>
                    <a:pt x="29083" y="10534"/>
                  </a:lnTo>
                  <a:lnTo>
                    <a:pt x="26702" y="10551"/>
                  </a:lnTo>
                  <a:lnTo>
                    <a:pt x="24321" y="10585"/>
                  </a:lnTo>
                  <a:lnTo>
                    <a:pt x="21941" y="10619"/>
                  </a:lnTo>
                  <a:lnTo>
                    <a:pt x="19560" y="10671"/>
                  </a:lnTo>
                  <a:cubicBezTo>
                    <a:pt x="18149" y="10716"/>
                    <a:pt x="16738" y="10735"/>
                    <a:pt x="15339" y="10786"/>
                  </a:cubicBezTo>
                  <a:lnTo>
                    <a:pt x="15339" y="10786"/>
                  </a:lnTo>
                  <a:cubicBezTo>
                    <a:pt x="15472" y="10366"/>
                    <a:pt x="15602" y="9949"/>
                    <a:pt x="15724" y="9523"/>
                  </a:cubicBezTo>
                  <a:lnTo>
                    <a:pt x="16272" y="7742"/>
                  </a:lnTo>
                  <a:lnTo>
                    <a:pt x="17316" y="4163"/>
                  </a:lnTo>
                  <a:lnTo>
                    <a:pt x="17402" y="3871"/>
                  </a:lnTo>
                  <a:lnTo>
                    <a:pt x="17128" y="3820"/>
                  </a:lnTo>
                  <a:lnTo>
                    <a:pt x="13309" y="3152"/>
                  </a:lnTo>
                  <a:lnTo>
                    <a:pt x="11408" y="2810"/>
                  </a:lnTo>
                  <a:lnTo>
                    <a:pt x="9524" y="2450"/>
                  </a:lnTo>
                  <a:lnTo>
                    <a:pt x="7622" y="2056"/>
                  </a:lnTo>
                  <a:cubicBezTo>
                    <a:pt x="6989" y="1936"/>
                    <a:pt x="6372" y="1799"/>
                    <a:pt x="5738" y="1679"/>
                  </a:cubicBezTo>
                  <a:cubicBezTo>
                    <a:pt x="5112" y="1544"/>
                    <a:pt x="4489" y="1408"/>
                    <a:pt x="3866" y="1272"/>
                  </a:cubicBezTo>
                  <a:lnTo>
                    <a:pt x="3866" y="1272"/>
                  </a:lnTo>
                  <a:lnTo>
                    <a:pt x="7160" y="1251"/>
                  </a:lnTo>
                  <a:cubicBezTo>
                    <a:pt x="8907" y="1217"/>
                    <a:pt x="10654" y="1200"/>
                    <a:pt x="12384" y="1165"/>
                  </a:cubicBezTo>
                  <a:lnTo>
                    <a:pt x="17625" y="1063"/>
                  </a:lnTo>
                  <a:lnTo>
                    <a:pt x="20245" y="994"/>
                  </a:lnTo>
                  <a:lnTo>
                    <a:pt x="22221" y="942"/>
                  </a:lnTo>
                  <a:close/>
                  <a:moveTo>
                    <a:pt x="23465" y="1"/>
                  </a:moveTo>
                  <a:lnTo>
                    <a:pt x="22831" y="18"/>
                  </a:lnTo>
                  <a:lnTo>
                    <a:pt x="20211" y="86"/>
                  </a:lnTo>
                  <a:lnTo>
                    <a:pt x="17590" y="189"/>
                  </a:lnTo>
                  <a:lnTo>
                    <a:pt x="12367" y="377"/>
                  </a:lnTo>
                  <a:cubicBezTo>
                    <a:pt x="10620" y="429"/>
                    <a:pt x="8890" y="514"/>
                    <a:pt x="7143" y="583"/>
                  </a:cubicBezTo>
                  <a:lnTo>
                    <a:pt x="1902" y="840"/>
                  </a:lnTo>
                  <a:lnTo>
                    <a:pt x="1" y="943"/>
                  </a:lnTo>
                  <a:lnTo>
                    <a:pt x="1868" y="1285"/>
                  </a:lnTo>
                  <a:cubicBezTo>
                    <a:pt x="3135" y="1508"/>
                    <a:pt x="4403" y="1731"/>
                    <a:pt x="5670" y="1970"/>
                  </a:cubicBezTo>
                  <a:cubicBezTo>
                    <a:pt x="6304" y="2090"/>
                    <a:pt x="6937" y="2193"/>
                    <a:pt x="7571" y="2330"/>
                  </a:cubicBezTo>
                  <a:lnTo>
                    <a:pt x="9472" y="2690"/>
                  </a:lnTo>
                  <a:lnTo>
                    <a:pt x="11356" y="3084"/>
                  </a:lnTo>
                  <a:lnTo>
                    <a:pt x="13240" y="3495"/>
                  </a:lnTo>
                  <a:lnTo>
                    <a:pt x="16725" y="4267"/>
                  </a:lnTo>
                  <a:lnTo>
                    <a:pt x="16725" y="4267"/>
                  </a:lnTo>
                  <a:lnTo>
                    <a:pt x="15604" y="7519"/>
                  </a:lnTo>
                  <a:lnTo>
                    <a:pt x="15021" y="9301"/>
                  </a:lnTo>
                  <a:cubicBezTo>
                    <a:pt x="14816" y="9883"/>
                    <a:pt x="14645" y="10482"/>
                    <a:pt x="14439" y="11065"/>
                  </a:cubicBezTo>
                  <a:lnTo>
                    <a:pt x="14285" y="11579"/>
                  </a:lnTo>
                  <a:lnTo>
                    <a:pt x="14816" y="11561"/>
                  </a:lnTo>
                  <a:cubicBezTo>
                    <a:pt x="16409" y="11527"/>
                    <a:pt x="17984" y="11459"/>
                    <a:pt x="19577" y="11407"/>
                  </a:cubicBezTo>
                  <a:lnTo>
                    <a:pt x="21958" y="11305"/>
                  </a:lnTo>
                  <a:lnTo>
                    <a:pt x="24338" y="11202"/>
                  </a:lnTo>
                  <a:lnTo>
                    <a:pt x="26719" y="11082"/>
                  </a:lnTo>
                  <a:lnTo>
                    <a:pt x="29083" y="10962"/>
                  </a:lnTo>
                  <a:lnTo>
                    <a:pt x="31463" y="10808"/>
                  </a:lnTo>
                  <a:cubicBezTo>
                    <a:pt x="32251" y="10756"/>
                    <a:pt x="33056" y="10705"/>
                    <a:pt x="33844" y="10637"/>
                  </a:cubicBezTo>
                  <a:lnTo>
                    <a:pt x="34015" y="10637"/>
                  </a:lnTo>
                  <a:lnTo>
                    <a:pt x="33861" y="10568"/>
                  </a:lnTo>
                  <a:cubicBezTo>
                    <a:pt x="32816" y="10123"/>
                    <a:pt x="31772" y="9712"/>
                    <a:pt x="30710" y="9284"/>
                  </a:cubicBezTo>
                  <a:cubicBezTo>
                    <a:pt x="29665" y="8855"/>
                    <a:pt x="28620" y="8461"/>
                    <a:pt x="27575" y="8033"/>
                  </a:cubicBezTo>
                  <a:lnTo>
                    <a:pt x="24424" y="6800"/>
                  </a:lnTo>
                  <a:lnTo>
                    <a:pt x="21604" y="5718"/>
                  </a:lnTo>
                  <a:lnTo>
                    <a:pt x="21604" y="5718"/>
                  </a:lnTo>
                  <a:lnTo>
                    <a:pt x="21941" y="4694"/>
                  </a:lnTo>
                  <a:cubicBezTo>
                    <a:pt x="22095" y="4248"/>
                    <a:pt x="22249" y="3786"/>
                    <a:pt x="22403" y="3340"/>
                  </a:cubicBezTo>
                  <a:lnTo>
                    <a:pt x="22848" y="1970"/>
                  </a:lnTo>
                  <a:cubicBezTo>
                    <a:pt x="22985" y="1525"/>
                    <a:pt x="23140" y="1063"/>
                    <a:pt x="23277" y="617"/>
                  </a:cubicBezTo>
                  <a:lnTo>
                    <a:pt x="234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2FB875E-6627-BC4A-7EF0-92ABB2FF7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733" y="2466787"/>
            <a:ext cx="908383" cy="9083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73B0DB-1D45-66D8-2B2A-6904883A6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852" y="2755242"/>
            <a:ext cx="602111" cy="46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319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39"/>
          <p:cNvGrpSpPr/>
          <p:nvPr/>
        </p:nvGrpSpPr>
        <p:grpSpPr>
          <a:xfrm>
            <a:off x="1826746" y="120116"/>
            <a:ext cx="5471521" cy="4904888"/>
            <a:chOff x="1826746" y="43916"/>
            <a:chExt cx="5471521" cy="4904888"/>
          </a:xfrm>
        </p:grpSpPr>
        <p:grpSp>
          <p:nvGrpSpPr>
            <p:cNvPr id="562" name="Google Shape;562;p39"/>
            <p:cNvGrpSpPr/>
            <p:nvPr/>
          </p:nvGrpSpPr>
          <p:grpSpPr>
            <a:xfrm>
              <a:off x="1826746" y="455475"/>
              <a:ext cx="5471521" cy="3674829"/>
              <a:chOff x="1826746" y="455475"/>
              <a:chExt cx="5471521" cy="3674829"/>
            </a:xfrm>
          </p:grpSpPr>
          <p:sp>
            <p:nvSpPr>
              <p:cNvPr id="563" name="Google Shape;563;p39"/>
              <p:cNvSpPr/>
              <p:nvPr/>
            </p:nvSpPr>
            <p:spPr>
              <a:xfrm>
                <a:off x="4051349" y="471728"/>
                <a:ext cx="186299" cy="186353"/>
              </a:xfrm>
              <a:custGeom>
                <a:avLst/>
                <a:gdLst/>
                <a:ahLst/>
                <a:cxnLst/>
                <a:rect l="l" t="t" r="r" b="b"/>
                <a:pathLst>
                  <a:path w="3003" h="3004" extrusionOk="0">
                    <a:moveTo>
                      <a:pt x="1502" y="1"/>
                    </a:moveTo>
                    <a:cubicBezTo>
                      <a:pt x="668" y="1"/>
                      <a:pt x="0" y="668"/>
                      <a:pt x="0" y="1502"/>
                    </a:cubicBezTo>
                    <a:cubicBezTo>
                      <a:pt x="0" y="2336"/>
                      <a:pt x="668" y="3003"/>
                      <a:pt x="1502" y="3003"/>
                    </a:cubicBezTo>
                    <a:cubicBezTo>
                      <a:pt x="2335" y="3003"/>
                      <a:pt x="3003" y="2336"/>
                      <a:pt x="3003" y="1502"/>
                    </a:cubicBezTo>
                    <a:cubicBezTo>
                      <a:pt x="3003" y="668"/>
                      <a:pt x="2335" y="1"/>
                      <a:pt x="15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9"/>
              <p:cNvSpPr/>
              <p:nvPr/>
            </p:nvSpPr>
            <p:spPr>
              <a:xfrm>
                <a:off x="4022377" y="455475"/>
                <a:ext cx="240085" cy="204653"/>
              </a:xfrm>
              <a:custGeom>
                <a:avLst/>
                <a:gdLst/>
                <a:ahLst/>
                <a:cxnLst/>
                <a:rect l="l" t="t" r="r" b="b"/>
                <a:pathLst>
                  <a:path w="3870" h="3299" extrusionOk="0">
                    <a:moveTo>
                      <a:pt x="2201" y="463"/>
                    </a:moveTo>
                    <a:cubicBezTo>
                      <a:pt x="2474" y="463"/>
                      <a:pt x="2755" y="590"/>
                      <a:pt x="2936" y="797"/>
                    </a:cubicBezTo>
                    <a:cubicBezTo>
                      <a:pt x="3169" y="1063"/>
                      <a:pt x="3169" y="1464"/>
                      <a:pt x="3136" y="1764"/>
                    </a:cubicBezTo>
                    <a:cubicBezTo>
                      <a:pt x="3069" y="2064"/>
                      <a:pt x="3003" y="2331"/>
                      <a:pt x="2836" y="2631"/>
                    </a:cubicBezTo>
                    <a:cubicBezTo>
                      <a:pt x="2702" y="2931"/>
                      <a:pt x="2369" y="3232"/>
                      <a:pt x="1969" y="3232"/>
                    </a:cubicBezTo>
                    <a:cubicBezTo>
                      <a:pt x="1568" y="3232"/>
                      <a:pt x="1235" y="2931"/>
                      <a:pt x="1101" y="2631"/>
                    </a:cubicBezTo>
                    <a:cubicBezTo>
                      <a:pt x="968" y="2298"/>
                      <a:pt x="901" y="2031"/>
                      <a:pt x="901" y="1764"/>
                    </a:cubicBezTo>
                    <a:cubicBezTo>
                      <a:pt x="934" y="1497"/>
                      <a:pt x="1001" y="1197"/>
                      <a:pt x="1201" y="963"/>
                    </a:cubicBezTo>
                    <a:cubicBezTo>
                      <a:pt x="1368" y="763"/>
                      <a:pt x="1635" y="563"/>
                      <a:pt x="1969" y="496"/>
                    </a:cubicBezTo>
                    <a:cubicBezTo>
                      <a:pt x="2044" y="474"/>
                      <a:pt x="2122" y="463"/>
                      <a:pt x="2201" y="463"/>
                    </a:cubicBezTo>
                    <a:close/>
                    <a:moveTo>
                      <a:pt x="1693" y="1"/>
                    </a:moveTo>
                    <a:cubicBezTo>
                      <a:pt x="1312" y="1"/>
                      <a:pt x="930" y="161"/>
                      <a:pt x="634" y="430"/>
                    </a:cubicBezTo>
                    <a:cubicBezTo>
                      <a:pt x="267" y="730"/>
                      <a:pt x="0" y="1264"/>
                      <a:pt x="34" y="1764"/>
                    </a:cubicBezTo>
                    <a:cubicBezTo>
                      <a:pt x="34" y="1997"/>
                      <a:pt x="101" y="2264"/>
                      <a:pt x="201" y="2498"/>
                    </a:cubicBezTo>
                    <a:cubicBezTo>
                      <a:pt x="334" y="2698"/>
                      <a:pt x="501" y="2898"/>
                      <a:pt x="701" y="3032"/>
                    </a:cubicBezTo>
                    <a:cubicBezTo>
                      <a:pt x="1135" y="3265"/>
                      <a:pt x="1568" y="3298"/>
                      <a:pt x="1969" y="3298"/>
                    </a:cubicBezTo>
                    <a:cubicBezTo>
                      <a:pt x="2369" y="3298"/>
                      <a:pt x="2802" y="3265"/>
                      <a:pt x="3203" y="2998"/>
                    </a:cubicBezTo>
                    <a:cubicBezTo>
                      <a:pt x="3636" y="2765"/>
                      <a:pt x="3870" y="2231"/>
                      <a:pt x="3803" y="1764"/>
                    </a:cubicBezTo>
                    <a:cubicBezTo>
                      <a:pt x="3770" y="1264"/>
                      <a:pt x="3436" y="863"/>
                      <a:pt x="3136" y="596"/>
                    </a:cubicBezTo>
                    <a:cubicBezTo>
                      <a:pt x="2802" y="330"/>
                      <a:pt x="2436" y="96"/>
                      <a:pt x="1969" y="29"/>
                    </a:cubicBezTo>
                    <a:cubicBezTo>
                      <a:pt x="1878" y="10"/>
                      <a:pt x="1786" y="1"/>
                      <a:pt x="1693" y="1"/>
                    </a:cubicBezTo>
                    <a:close/>
                  </a:path>
                </a:pathLst>
              </a:custGeom>
              <a:solidFill>
                <a:srgbClr val="131E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9"/>
              <p:cNvSpPr/>
              <p:nvPr/>
            </p:nvSpPr>
            <p:spPr>
              <a:xfrm>
                <a:off x="1932272" y="726258"/>
                <a:ext cx="5361901" cy="3321354"/>
              </a:xfrm>
              <a:custGeom>
                <a:avLst/>
                <a:gdLst/>
                <a:ahLst/>
                <a:cxnLst/>
                <a:rect l="l" t="t" r="r" b="b"/>
                <a:pathLst>
                  <a:path w="86430" h="53540" extrusionOk="0">
                    <a:moveTo>
                      <a:pt x="25486" y="1"/>
                    </a:moveTo>
                    <a:cubicBezTo>
                      <a:pt x="20816" y="1"/>
                      <a:pt x="16980" y="3637"/>
                      <a:pt x="16613" y="8240"/>
                    </a:cubicBezTo>
                    <a:cubicBezTo>
                      <a:pt x="15212" y="7640"/>
                      <a:pt x="13644" y="7306"/>
                      <a:pt x="12009" y="7306"/>
                    </a:cubicBezTo>
                    <a:cubicBezTo>
                      <a:pt x="5371" y="7306"/>
                      <a:pt x="1" y="12677"/>
                      <a:pt x="1" y="19315"/>
                    </a:cubicBezTo>
                    <a:cubicBezTo>
                      <a:pt x="1" y="24252"/>
                      <a:pt x="3003" y="28488"/>
                      <a:pt x="7239" y="30323"/>
                    </a:cubicBezTo>
                    <a:cubicBezTo>
                      <a:pt x="6339" y="31790"/>
                      <a:pt x="5838" y="33458"/>
                      <a:pt x="5838" y="35293"/>
                    </a:cubicBezTo>
                    <a:cubicBezTo>
                      <a:pt x="5838" y="40463"/>
                      <a:pt x="10041" y="44666"/>
                      <a:pt x="15212" y="44666"/>
                    </a:cubicBezTo>
                    <a:cubicBezTo>
                      <a:pt x="17346" y="44666"/>
                      <a:pt x="19315" y="43966"/>
                      <a:pt x="20916" y="42731"/>
                    </a:cubicBezTo>
                    <a:cubicBezTo>
                      <a:pt x="22650" y="48969"/>
                      <a:pt x="28388" y="53539"/>
                      <a:pt x="35159" y="53539"/>
                    </a:cubicBezTo>
                    <a:cubicBezTo>
                      <a:pt x="39295" y="53539"/>
                      <a:pt x="43031" y="51838"/>
                      <a:pt x="45733" y="49136"/>
                    </a:cubicBezTo>
                    <a:cubicBezTo>
                      <a:pt x="47802" y="51705"/>
                      <a:pt x="50970" y="53372"/>
                      <a:pt x="54540" y="53372"/>
                    </a:cubicBezTo>
                    <a:cubicBezTo>
                      <a:pt x="58209" y="53372"/>
                      <a:pt x="61478" y="51571"/>
                      <a:pt x="63546" y="48836"/>
                    </a:cubicBezTo>
                    <a:cubicBezTo>
                      <a:pt x="64113" y="49069"/>
                      <a:pt x="64747" y="49169"/>
                      <a:pt x="65381" y="49169"/>
                    </a:cubicBezTo>
                    <a:cubicBezTo>
                      <a:pt x="66081" y="49169"/>
                      <a:pt x="66748" y="49036"/>
                      <a:pt x="67349" y="48802"/>
                    </a:cubicBezTo>
                    <a:cubicBezTo>
                      <a:pt x="67716" y="49670"/>
                      <a:pt x="68616" y="50304"/>
                      <a:pt x="69617" y="50304"/>
                    </a:cubicBezTo>
                    <a:cubicBezTo>
                      <a:pt x="70951" y="50304"/>
                      <a:pt x="72052" y="49203"/>
                      <a:pt x="72052" y="47868"/>
                    </a:cubicBezTo>
                    <a:cubicBezTo>
                      <a:pt x="72052" y="46801"/>
                      <a:pt x="71385" y="45934"/>
                      <a:pt x="70451" y="45567"/>
                    </a:cubicBezTo>
                    <a:cubicBezTo>
                      <a:pt x="70651" y="45033"/>
                      <a:pt x="70751" y="44433"/>
                      <a:pt x="70751" y="43832"/>
                    </a:cubicBezTo>
                    <a:cubicBezTo>
                      <a:pt x="70751" y="43365"/>
                      <a:pt x="70685" y="42898"/>
                      <a:pt x="70551" y="42498"/>
                    </a:cubicBezTo>
                    <a:lnTo>
                      <a:pt x="70551" y="42498"/>
                    </a:lnTo>
                    <a:cubicBezTo>
                      <a:pt x="71018" y="42531"/>
                      <a:pt x="71452" y="42531"/>
                      <a:pt x="71919" y="42531"/>
                    </a:cubicBezTo>
                    <a:cubicBezTo>
                      <a:pt x="79924" y="42531"/>
                      <a:pt x="86429" y="36027"/>
                      <a:pt x="86429" y="28021"/>
                    </a:cubicBezTo>
                    <a:cubicBezTo>
                      <a:pt x="86429" y="21016"/>
                      <a:pt x="81492" y="15178"/>
                      <a:pt x="74921" y="13811"/>
                    </a:cubicBezTo>
                    <a:cubicBezTo>
                      <a:pt x="73853" y="8173"/>
                      <a:pt x="68883" y="3904"/>
                      <a:pt x="62946" y="3904"/>
                    </a:cubicBezTo>
                    <a:cubicBezTo>
                      <a:pt x="60044" y="3904"/>
                      <a:pt x="57375" y="4904"/>
                      <a:pt x="55274" y="6606"/>
                    </a:cubicBezTo>
                    <a:cubicBezTo>
                      <a:pt x="53272" y="4237"/>
                      <a:pt x="50237" y="2703"/>
                      <a:pt x="46868" y="2703"/>
                    </a:cubicBezTo>
                    <a:cubicBezTo>
                      <a:pt x="43799" y="2703"/>
                      <a:pt x="41030" y="3970"/>
                      <a:pt x="39029" y="6005"/>
                    </a:cubicBezTo>
                    <a:cubicBezTo>
                      <a:pt x="38929" y="5638"/>
                      <a:pt x="38762" y="5305"/>
                      <a:pt x="38562" y="4971"/>
                    </a:cubicBezTo>
                    <a:cubicBezTo>
                      <a:pt x="39195" y="4638"/>
                      <a:pt x="39629" y="3970"/>
                      <a:pt x="39629" y="3203"/>
                    </a:cubicBezTo>
                    <a:cubicBezTo>
                      <a:pt x="39629" y="2036"/>
                      <a:pt x="38695" y="1135"/>
                      <a:pt x="37561" y="1135"/>
                    </a:cubicBezTo>
                    <a:cubicBezTo>
                      <a:pt x="36460" y="1135"/>
                      <a:pt x="35593" y="1969"/>
                      <a:pt x="35526" y="3070"/>
                    </a:cubicBezTo>
                    <a:cubicBezTo>
                      <a:pt x="35359" y="3036"/>
                      <a:pt x="35159" y="3036"/>
                      <a:pt x="34992" y="3036"/>
                    </a:cubicBezTo>
                    <a:cubicBezTo>
                      <a:pt x="34158" y="3036"/>
                      <a:pt x="33358" y="3270"/>
                      <a:pt x="32724" y="3704"/>
                    </a:cubicBezTo>
                    <a:cubicBezTo>
                      <a:pt x="31090" y="1469"/>
                      <a:pt x="28454" y="1"/>
                      <a:pt x="254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9"/>
              <p:cNvSpPr/>
              <p:nvPr/>
            </p:nvSpPr>
            <p:spPr>
              <a:xfrm>
                <a:off x="1901253" y="715030"/>
                <a:ext cx="5397014" cy="3359443"/>
              </a:xfrm>
              <a:custGeom>
                <a:avLst/>
                <a:gdLst/>
                <a:ahLst/>
                <a:cxnLst/>
                <a:rect l="l" t="t" r="r" b="b"/>
                <a:pathLst>
                  <a:path w="86996" h="54154" extrusionOk="0">
                    <a:moveTo>
                      <a:pt x="25965" y="390"/>
                    </a:moveTo>
                    <a:cubicBezTo>
                      <a:pt x="26945" y="390"/>
                      <a:pt x="27926" y="548"/>
                      <a:pt x="28854" y="882"/>
                    </a:cubicBezTo>
                    <a:cubicBezTo>
                      <a:pt x="30522" y="1483"/>
                      <a:pt x="31990" y="2617"/>
                      <a:pt x="32991" y="4018"/>
                    </a:cubicBezTo>
                    <a:lnTo>
                      <a:pt x="33157" y="4218"/>
                    </a:lnTo>
                    <a:lnTo>
                      <a:pt x="33358" y="4085"/>
                    </a:lnTo>
                    <a:cubicBezTo>
                      <a:pt x="33758" y="3851"/>
                      <a:pt x="34158" y="3684"/>
                      <a:pt x="34625" y="3584"/>
                    </a:cubicBezTo>
                    <a:cubicBezTo>
                      <a:pt x="34825" y="3518"/>
                      <a:pt x="35059" y="3484"/>
                      <a:pt x="35292" y="3484"/>
                    </a:cubicBezTo>
                    <a:cubicBezTo>
                      <a:pt x="35339" y="3478"/>
                      <a:pt x="35386" y="3475"/>
                      <a:pt x="35432" y="3475"/>
                    </a:cubicBezTo>
                    <a:cubicBezTo>
                      <a:pt x="35619" y="3475"/>
                      <a:pt x="35806" y="3518"/>
                      <a:pt x="35993" y="3518"/>
                    </a:cubicBezTo>
                    <a:lnTo>
                      <a:pt x="36260" y="3518"/>
                    </a:lnTo>
                    <a:lnTo>
                      <a:pt x="36293" y="3251"/>
                    </a:lnTo>
                    <a:cubicBezTo>
                      <a:pt x="36326" y="2650"/>
                      <a:pt x="36727" y="2050"/>
                      <a:pt x="37260" y="1783"/>
                    </a:cubicBezTo>
                    <a:cubicBezTo>
                      <a:pt x="37498" y="1664"/>
                      <a:pt x="37768" y="1605"/>
                      <a:pt x="38039" y="1605"/>
                    </a:cubicBezTo>
                    <a:cubicBezTo>
                      <a:pt x="38377" y="1605"/>
                      <a:pt x="38717" y="1698"/>
                      <a:pt x="38995" y="1883"/>
                    </a:cubicBezTo>
                    <a:cubicBezTo>
                      <a:pt x="39529" y="2217"/>
                      <a:pt x="39829" y="2817"/>
                      <a:pt x="39795" y="3418"/>
                    </a:cubicBezTo>
                    <a:cubicBezTo>
                      <a:pt x="39795" y="4018"/>
                      <a:pt x="39429" y="4585"/>
                      <a:pt x="38895" y="4852"/>
                    </a:cubicBezTo>
                    <a:lnTo>
                      <a:pt x="38561" y="5052"/>
                    </a:lnTo>
                    <a:lnTo>
                      <a:pt x="38761" y="5352"/>
                    </a:lnTo>
                    <a:cubicBezTo>
                      <a:pt x="38962" y="5652"/>
                      <a:pt x="39095" y="5953"/>
                      <a:pt x="39195" y="6286"/>
                    </a:cubicBezTo>
                    <a:lnTo>
                      <a:pt x="39362" y="6853"/>
                    </a:lnTo>
                    <a:lnTo>
                      <a:pt x="39795" y="6420"/>
                    </a:lnTo>
                    <a:cubicBezTo>
                      <a:pt x="40830" y="5386"/>
                      <a:pt x="42064" y="4552"/>
                      <a:pt x="43431" y="3985"/>
                    </a:cubicBezTo>
                    <a:cubicBezTo>
                      <a:pt x="44691" y="3505"/>
                      <a:pt x="46004" y="3241"/>
                      <a:pt x="47323" y="3241"/>
                    </a:cubicBezTo>
                    <a:cubicBezTo>
                      <a:pt x="47471" y="3241"/>
                      <a:pt x="47620" y="3244"/>
                      <a:pt x="47768" y="3251"/>
                    </a:cubicBezTo>
                    <a:cubicBezTo>
                      <a:pt x="49236" y="3317"/>
                      <a:pt x="50703" y="3684"/>
                      <a:pt x="52038" y="4318"/>
                    </a:cubicBezTo>
                    <a:cubicBezTo>
                      <a:pt x="53372" y="4985"/>
                      <a:pt x="54539" y="5886"/>
                      <a:pt x="55507" y="7020"/>
                    </a:cubicBezTo>
                    <a:lnTo>
                      <a:pt x="55740" y="7287"/>
                    </a:lnTo>
                    <a:lnTo>
                      <a:pt x="56007" y="7053"/>
                    </a:lnTo>
                    <a:cubicBezTo>
                      <a:pt x="57575" y="5786"/>
                      <a:pt x="59476" y="4885"/>
                      <a:pt x="61478" y="4552"/>
                    </a:cubicBezTo>
                    <a:cubicBezTo>
                      <a:pt x="62011" y="4452"/>
                      <a:pt x="62512" y="4418"/>
                      <a:pt x="63012" y="4385"/>
                    </a:cubicBezTo>
                    <a:cubicBezTo>
                      <a:pt x="63112" y="4378"/>
                      <a:pt x="63214" y="4376"/>
                      <a:pt x="63316" y="4376"/>
                    </a:cubicBezTo>
                    <a:cubicBezTo>
                      <a:pt x="63725" y="4376"/>
                      <a:pt x="64146" y="4418"/>
                      <a:pt x="64546" y="4418"/>
                    </a:cubicBezTo>
                    <a:cubicBezTo>
                      <a:pt x="65547" y="4518"/>
                      <a:pt x="66581" y="4752"/>
                      <a:pt x="67549" y="5085"/>
                    </a:cubicBezTo>
                    <a:cubicBezTo>
                      <a:pt x="68516" y="5419"/>
                      <a:pt x="69417" y="5886"/>
                      <a:pt x="70284" y="6453"/>
                    </a:cubicBezTo>
                    <a:cubicBezTo>
                      <a:pt x="71118" y="7053"/>
                      <a:pt x="71885" y="7754"/>
                      <a:pt x="72586" y="8521"/>
                    </a:cubicBezTo>
                    <a:cubicBezTo>
                      <a:pt x="73253" y="9288"/>
                      <a:pt x="73820" y="10156"/>
                      <a:pt x="74287" y="11090"/>
                    </a:cubicBezTo>
                    <a:cubicBezTo>
                      <a:pt x="74720" y="12024"/>
                      <a:pt x="75054" y="12991"/>
                      <a:pt x="75287" y="14025"/>
                    </a:cubicBezTo>
                    <a:lnTo>
                      <a:pt x="75287" y="14092"/>
                    </a:lnTo>
                    <a:lnTo>
                      <a:pt x="75388" y="14125"/>
                    </a:lnTo>
                    <a:cubicBezTo>
                      <a:pt x="76989" y="14459"/>
                      <a:pt x="78523" y="15059"/>
                      <a:pt x="79957" y="15893"/>
                    </a:cubicBezTo>
                    <a:cubicBezTo>
                      <a:pt x="81358" y="16727"/>
                      <a:pt x="82593" y="17828"/>
                      <a:pt x="83627" y="19095"/>
                    </a:cubicBezTo>
                    <a:cubicBezTo>
                      <a:pt x="84661" y="20363"/>
                      <a:pt x="85495" y="21831"/>
                      <a:pt x="86062" y="23365"/>
                    </a:cubicBezTo>
                    <a:cubicBezTo>
                      <a:pt x="86596" y="24900"/>
                      <a:pt x="86896" y="26567"/>
                      <a:pt x="86896" y="28202"/>
                    </a:cubicBezTo>
                    <a:cubicBezTo>
                      <a:pt x="86896" y="30203"/>
                      <a:pt x="86462" y="32205"/>
                      <a:pt x="85628" y="34039"/>
                    </a:cubicBezTo>
                    <a:cubicBezTo>
                      <a:pt x="84828" y="35874"/>
                      <a:pt x="83593" y="37509"/>
                      <a:pt x="82126" y="38843"/>
                    </a:cubicBezTo>
                    <a:cubicBezTo>
                      <a:pt x="80658" y="40211"/>
                      <a:pt x="78857" y="41211"/>
                      <a:pt x="76989" y="41845"/>
                    </a:cubicBezTo>
                    <a:cubicBezTo>
                      <a:pt x="75515" y="42310"/>
                      <a:pt x="73961" y="42535"/>
                      <a:pt x="72421" y="42535"/>
                    </a:cubicBezTo>
                    <a:cubicBezTo>
                      <a:pt x="71973" y="42535"/>
                      <a:pt x="71527" y="42516"/>
                      <a:pt x="71084" y="42479"/>
                    </a:cubicBezTo>
                    <a:lnTo>
                      <a:pt x="70818" y="42445"/>
                    </a:lnTo>
                    <a:lnTo>
                      <a:pt x="70884" y="42712"/>
                    </a:lnTo>
                    <a:cubicBezTo>
                      <a:pt x="71118" y="43680"/>
                      <a:pt x="71084" y="44747"/>
                      <a:pt x="70718" y="45681"/>
                    </a:cubicBezTo>
                    <a:lnTo>
                      <a:pt x="70651" y="45881"/>
                    </a:lnTo>
                    <a:lnTo>
                      <a:pt x="70851" y="45981"/>
                    </a:lnTo>
                    <a:cubicBezTo>
                      <a:pt x="71551" y="46215"/>
                      <a:pt x="72085" y="46849"/>
                      <a:pt x="72252" y="47549"/>
                    </a:cubicBezTo>
                    <a:cubicBezTo>
                      <a:pt x="72419" y="48250"/>
                      <a:pt x="72185" y="49017"/>
                      <a:pt x="71685" y="49551"/>
                    </a:cubicBezTo>
                    <a:cubicBezTo>
                      <a:pt x="71278" y="49958"/>
                      <a:pt x="70694" y="50188"/>
                      <a:pt x="70114" y="50188"/>
                    </a:cubicBezTo>
                    <a:cubicBezTo>
                      <a:pt x="69981" y="50188"/>
                      <a:pt x="69848" y="50176"/>
                      <a:pt x="69717" y="50151"/>
                    </a:cubicBezTo>
                    <a:cubicBezTo>
                      <a:pt x="69016" y="50018"/>
                      <a:pt x="68416" y="49517"/>
                      <a:pt x="68182" y="48850"/>
                    </a:cubicBezTo>
                    <a:lnTo>
                      <a:pt x="68049" y="48550"/>
                    </a:lnTo>
                    <a:lnTo>
                      <a:pt x="67749" y="48683"/>
                    </a:lnTo>
                    <a:cubicBezTo>
                      <a:pt x="67182" y="48900"/>
                      <a:pt x="66573" y="49008"/>
                      <a:pt x="65964" y="49008"/>
                    </a:cubicBezTo>
                    <a:cubicBezTo>
                      <a:pt x="65355" y="49008"/>
                      <a:pt x="64747" y="48900"/>
                      <a:pt x="64180" y="48683"/>
                    </a:cubicBezTo>
                    <a:lnTo>
                      <a:pt x="63913" y="48583"/>
                    </a:lnTo>
                    <a:lnTo>
                      <a:pt x="63746" y="48817"/>
                    </a:lnTo>
                    <a:cubicBezTo>
                      <a:pt x="62745" y="50118"/>
                      <a:pt x="61444" y="51218"/>
                      <a:pt x="59977" y="51986"/>
                    </a:cubicBezTo>
                    <a:cubicBezTo>
                      <a:pt x="58509" y="52719"/>
                      <a:pt x="56841" y="53120"/>
                      <a:pt x="55206" y="53120"/>
                    </a:cubicBezTo>
                    <a:cubicBezTo>
                      <a:pt x="55137" y="53121"/>
                      <a:pt x="55067" y="53122"/>
                      <a:pt x="54997" y="53122"/>
                    </a:cubicBezTo>
                    <a:cubicBezTo>
                      <a:pt x="53402" y="53122"/>
                      <a:pt x="51841" y="52757"/>
                      <a:pt x="50403" y="52086"/>
                    </a:cubicBezTo>
                    <a:cubicBezTo>
                      <a:pt x="48935" y="51385"/>
                      <a:pt x="47601" y="50318"/>
                      <a:pt x="46567" y="49050"/>
                    </a:cubicBezTo>
                    <a:lnTo>
                      <a:pt x="46267" y="48650"/>
                    </a:lnTo>
                    <a:lnTo>
                      <a:pt x="45933" y="49017"/>
                    </a:lnTo>
                    <a:cubicBezTo>
                      <a:pt x="44165" y="50785"/>
                      <a:pt x="41930" y="52119"/>
                      <a:pt x="39529" y="52753"/>
                    </a:cubicBezTo>
                    <a:cubicBezTo>
                      <a:pt x="38328" y="53120"/>
                      <a:pt x="37060" y="53253"/>
                      <a:pt x="35826" y="53287"/>
                    </a:cubicBezTo>
                    <a:cubicBezTo>
                      <a:pt x="34558" y="53287"/>
                      <a:pt x="33324" y="53120"/>
                      <a:pt x="32090" y="52853"/>
                    </a:cubicBezTo>
                    <a:cubicBezTo>
                      <a:pt x="29688" y="52186"/>
                      <a:pt x="27387" y="50952"/>
                      <a:pt x="25619" y="49184"/>
                    </a:cubicBezTo>
                    <a:cubicBezTo>
                      <a:pt x="23784" y="47449"/>
                      <a:pt x="22483" y="45214"/>
                      <a:pt x="21783" y="42812"/>
                    </a:cubicBezTo>
                    <a:lnTo>
                      <a:pt x="21616" y="42245"/>
                    </a:lnTo>
                    <a:lnTo>
                      <a:pt x="21149" y="42612"/>
                    </a:lnTo>
                    <a:cubicBezTo>
                      <a:pt x="19647" y="43777"/>
                      <a:pt x="17750" y="44463"/>
                      <a:pt x="15822" y="44463"/>
                    </a:cubicBezTo>
                    <a:cubicBezTo>
                      <a:pt x="15652" y="44463"/>
                      <a:pt x="15482" y="44458"/>
                      <a:pt x="15311" y="44447"/>
                    </a:cubicBezTo>
                    <a:cubicBezTo>
                      <a:pt x="13243" y="44380"/>
                      <a:pt x="11208" y="43546"/>
                      <a:pt x="9641" y="42145"/>
                    </a:cubicBezTo>
                    <a:cubicBezTo>
                      <a:pt x="8073" y="40744"/>
                      <a:pt x="7005" y="38810"/>
                      <a:pt x="6739" y="36708"/>
                    </a:cubicBezTo>
                    <a:cubicBezTo>
                      <a:pt x="6405" y="34640"/>
                      <a:pt x="6872" y="32472"/>
                      <a:pt x="7973" y="30670"/>
                    </a:cubicBezTo>
                    <a:lnTo>
                      <a:pt x="8173" y="30403"/>
                    </a:lnTo>
                    <a:lnTo>
                      <a:pt x="7873" y="30270"/>
                    </a:lnTo>
                    <a:cubicBezTo>
                      <a:pt x="5037" y="29069"/>
                      <a:pt x="2736" y="26734"/>
                      <a:pt x="1568" y="23865"/>
                    </a:cubicBezTo>
                    <a:cubicBezTo>
                      <a:pt x="401" y="21030"/>
                      <a:pt x="401" y="17728"/>
                      <a:pt x="1602" y="14859"/>
                    </a:cubicBezTo>
                    <a:cubicBezTo>
                      <a:pt x="2802" y="12024"/>
                      <a:pt x="5171" y="9689"/>
                      <a:pt x="8006" y="8521"/>
                    </a:cubicBezTo>
                    <a:cubicBezTo>
                      <a:pt x="9440" y="7921"/>
                      <a:pt x="11008" y="7621"/>
                      <a:pt x="12543" y="7621"/>
                    </a:cubicBezTo>
                    <a:cubicBezTo>
                      <a:pt x="14110" y="7621"/>
                      <a:pt x="15645" y="7921"/>
                      <a:pt x="17079" y="8521"/>
                    </a:cubicBezTo>
                    <a:lnTo>
                      <a:pt x="17246" y="8588"/>
                    </a:lnTo>
                    <a:lnTo>
                      <a:pt x="17246" y="8421"/>
                    </a:lnTo>
                    <a:cubicBezTo>
                      <a:pt x="17413" y="6653"/>
                      <a:pt x="18080" y="4919"/>
                      <a:pt x="19247" y="3551"/>
                    </a:cubicBezTo>
                    <a:cubicBezTo>
                      <a:pt x="20348" y="2183"/>
                      <a:pt x="21916" y="1149"/>
                      <a:pt x="23651" y="682"/>
                    </a:cubicBezTo>
                    <a:cubicBezTo>
                      <a:pt x="24405" y="490"/>
                      <a:pt x="25185" y="390"/>
                      <a:pt x="25965" y="390"/>
                    </a:cubicBezTo>
                    <a:close/>
                    <a:moveTo>
                      <a:pt x="26072" y="0"/>
                    </a:moveTo>
                    <a:cubicBezTo>
                      <a:pt x="25220" y="0"/>
                      <a:pt x="24367" y="117"/>
                      <a:pt x="23551" y="349"/>
                    </a:cubicBezTo>
                    <a:cubicBezTo>
                      <a:pt x="22650" y="615"/>
                      <a:pt x="21816" y="1016"/>
                      <a:pt x="21049" y="1516"/>
                    </a:cubicBezTo>
                    <a:cubicBezTo>
                      <a:pt x="20282" y="2016"/>
                      <a:pt x="19581" y="2650"/>
                      <a:pt x="19014" y="3351"/>
                    </a:cubicBezTo>
                    <a:cubicBezTo>
                      <a:pt x="17851" y="4739"/>
                      <a:pt x="17189" y="6441"/>
                      <a:pt x="16997" y="8213"/>
                    </a:cubicBezTo>
                    <a:lnTo>
                      <a:pt x="16997" y="8213"/>
                    </a:lnTo>
                    <a:cubicBezTo>
                      <a:pt x="15570" y="7641"/>
                      <a:pt x="14040" y="7358"/>
                      <a:pt x="12510" y="7358"/>
                    </a:cubicBezTo>
                    <a:cubicBezTo>
                      <a:pt x="10937" y="7358"/>
                      <a:pt x="9364" y="7658"/>
                      <a:pt x="7906" y="8254"/>
                    </a:cubicBezTo>
                    <a:cubicBezTo>
                      <a:pt x="4971" y="9422"/>
                      <a:pt x="2536" y="11824"/>
                      <a:pt x="1301" y="14759"/>
                    </a:cubicBezTo>
                    <a:cubicBezTo>
                      <a:pt x="34" y="17661"/>
                      <a:pt x="0" y="21063"/>
                      <a:pt x="1168" y="24032"/>
                    </a:cubicBezTo>
                    <a:cubicBezTo>
                      <a:pt x="2296" y="26901"/>
                      <a:pt x="4545" y="29303"/>
                      <a:pt x="7344" y="30635"/>
                    </a:cubicBezTo>
                    <a:lnTo>
                      <a:pt x="7344" y="30635"/>
                    </a:lnTo>
                    <a:cubicBezTo>
                      <a:pt x="6258" y="32483"/>
                      <a:pt x="5787" y="34676"/>
                      <a:pt x="6105" y="36808"/>
                    </a:cubicBezTo>
                    <a:cubicBezTo>
                      <a:pt x="6372" y="39043"/>
                      <a:pt x="7506" y="41145"/>
                      <a:pt x="9174" y="42679"/>
                    </a:cubicBezTo>
                    <a:cubicBezTo>
                      <a:pt x="10008" y="43446"/>
                      <a:pt x="10975" y="44047"/>
                      <a:pt x="12009" y="44480"/>
                    </a:cubicBezTo>
                    <a:cubicBezTo>
                      <a:pt x="13043" y="44947"/>
                      <a:pt x="14177" y="45181"/>
                      <a:pt x="15278" y="45214"/>
                    </a:cubicBezTo>
                    <a:cubicBezTo>
                      <a:pt x="15454" y="45224"/>
                      <a:pt x="15631" y="45230"/>
                      <a:pt x="15807" y="45230"/>
                    </a:cubicBezTo>
                    <a:cubicBezTo>
                      <a:pt x="17711" y="45230"/>
                      <a:pt x="19610" y="44632"/>
                      <a:pt x="21187" y="43575"/>
                    </a:cubicBezTo>
                    <a:lnTo>
                      <a:pt x="21187" y="43575"/>
                    </a:lnTo>
                    <a:cubicBezTo>
                      <a:pt x="21953" y="45926"/>
                      <a:pt x="23257" y="48084"/>
                      <a:pt x="25018" y="49784"/>
                    </a:cubicBezTo>
                    <a:cubicBezTo>
                      <a:pt x="26920" y="51685"/>
                      <a:pt x="29321" y="53020"/>
                      <a:pt x="31856" y="53687"/>
                    </a:cubicBezTo>
                    <a:cubicBezTo>
                      <a:pt x="33157" y="54020"/>
                      <a:pt x="34492" y="54154"/>
                      <a:pt x="35826" y="54154"/>
                    </a:cubicBezTo>
                    <a:cubicBezTo>
                      <a:pt x="37160" y="54154"/>
                      <a:pt x="38461" y="53987"/>
                      <a:pt x="39762" y="53620"/>
                    </a:cubicBezTo>
                    <a:cubicBezTo>
                      <a:pt x="42180" y="52961"/>
                      <a:pt x="44391" y="51651"/>
                      <a:pt x="46200" y="49942"/>
                    </a:cubicBezTo>
                    <a:lnTo>
                      <a:pt x="46200" y="49942"/>
                    </a:lnTo>
                    <a:cubicBezTo>
                      <a:pt x="47256" y="51149"/>
                      <a:pt x="48577" y="52154"/>
                      <a:pt x="50036" y="52853"/>
                    </a:cubicBezTo>
                    <a:cubicBezTo>
                      <a:pt x="51603" y="53588"/>
                      <a:pt x="53291" y="53956"/>
                      <a:pt x="54985" y="53956"/>
                    </a:cubicBezTo>
                    <a:cubicBezTo>
                      <a:pt x="55059" y="53956"/>
                      <a:pt x="55133" y="53955"/>
                      <a:pt x="55206" y="53954"/>
                    </a:cubicBezTo>
                    <a:cubicBezTo>
                      <a:pt x="56974" y="53920"/>
                      <a:pt x="58742" y="53487"/>
                      <a:pt x="60343" y="52653"/>
                    </a:cubicBezTo>
                    <a:cubicBezTo>
                      <a:pt x="61840" y="51889"/>
                      <a:pt x="63153" y="50760"/>
                      <a:pt x="64169" y="49441"/>
                    </a:cubicBezTo>
                    <a:lnTo>
                      <a:pt x="64169" y="49441"/>
                    </a:lnTo>
                    <a:cubicBezTo>
                      <a:pt x="64713" y="49618"/>
                      <a:pt x="65287" y="49706"/>
                      <a:pt x="65859" y="49706"/>
                    </a:cubicBezTo>
                    <a:cubicBezTo>
                      <a:pt x="66484" y="49706"/>
                      <a:pt x="67108" y="49601"/>
                      <a:pt x="67692" y="49396"/>
                    </a:cubicBezTo>
                    <a:lnTo>
                      <a:pt x="67692" y="49396"/>
                    </a:lnTo>
                    <a:cubicBezTo>
                      <a:pt x="68101" y="50090"/>
                      <a:pt x="68820" y="50604"/>
                      <a:pt x="69617" y="50751"/>
                    </a:cubicBezTo>
                    <a:cubicBezTo>
                      <a:pt x="69761" y="50774"/>
                      <a:pt x="69910" y="50785"/>
                      <a:pt x="70059" y="50785"/>
                    </a:cubicBezTo>
                    <a:cubicBezTo>
                      <a:pt x="70358" y="50785"/>
                      <a:pt x="70662" y="50740"/>
                      <a:pt x="70951" y="50651"/>
                    </a:cubicBezTo>
                    <a:cubicBezTo>
                      <a:pt x="71385" y="50485"/>
                      <a:pt x="71785" y="50251"/>
                      <a:pt x="72085" y="49917"/>
                    </a:cubicBezTo>
                    <a:cubicBezTo>
                      <a:pt x="72719" y="49284"/>
                      <a:pt x="72952" y="48316"/>
                      <a:pt x="72752" y="47449"/>
                    </a:cubicBezTo>
                    <a:cubicBezTo>
                      <a:pt x="72538" y="46623"/>
                      <a:pt x="71960" y="45966"/>
                      <a:pt x="71223" y="45631"/>
                    </a:cubicBezTo>
                    <a:lnTo>
                      <a:pt x="71223" y="45631"/>
                    </a:lnTo>
                    <a:cubicBezTo>
                      <a:pt x="71495" y="44737"/>
                      <a:pt x="71527" y="43761"/>
                      <a:pt x="71317" y="42865"/>
                    </a:cubicBezTo>
                    <a:lnTo>
                      <a:pt x="71317" y="42865"/>
                    </a:lnTo>
                    <a:cubicBezTo>
                      <a:pt x="71649" y="42887"/>
                      <a:pt x="71982" y="42898"/>
                      <a:pt x="72315" y="42898"/>
                    </a:cubicBezTo>
                    <a:cubicBezTo>
                      <a:pt x="73933" y="42898"/>
                      <a:pt x="75547" y="42641"/>
                      <a:pt x="77055" y="42112"/>
                    </a:cubicBezTo>
                    <a:cubicBezTo>
                      <a:pt x="78990" y="41445"/>
                      <a:pt x="80758" y="40344"/>
                      <a:pt x="82259" y="38976"/>
                    </a:cubicBezTo>
                    <a:cubicBezTo>
                      <a:pt x="83727" y="37609"/>
                      <a:pt x="84928" y="35941"/>
                      <a:pt x="85762" y="34106"/>
                    </a:cubicBezTo>
                    <a:cubicBezTo>
                      <a:pt x="86562" y="32238"/>
                      <a:pt x="86996" y="30203"/>
                      <a:pt x="86996" y="28202"/>
                    </a:cubicBezTo>
                    <a:cubicBezTo>
                      <a:pt x="86996" y="26534"/>
                      <a:pt x="86696" y="24900"/>
                      <a:pt x="86162" y="23332"/>
                    </a:cubicBezTo>
                    <a:cubicBezTo>
                      <a:pt x="85595" y="21764"/>
                      <a:pt x="84794" y="20296"/>
                      <a:pt x="83760" y="18995"/>
                    </a:cubicBezTo>
                    <a:cubicBezTo>
                      <a:pt x="82726" y="17694"/>
                      <a:pt x="81459" y="16594"/>
                      <a:pt x="80058" y="15726"/>
                    </a:cubicBezTo>
                    <a:cubicBezTo>
                      <a:pt x="78646" y="14840"/>
                      <a:pt x="77137" y="14212"/>
                      <a:pt x="75531" y="13843"/>
                    </a:cubicBezTo>
                    <a:lnTo>
                      <a:pt x="75531" y="13843"/>
                    </a:lnTo>
                    <a:cubicBezTo>
                      <a:pt x="75332" y="12847"/>
                      <a:pt x="75037" y="11854"/>
                      <a:pt x="74587" y="10923"/>
                    </a:cubicBezTo>
                    <a:cubicBezTo>
                      <a:pt x="74120" y="9956"/>
                      <a:pt x="73553" y="9055"/>
                      <a:pt x="72886" y="8254"/>
                    </a:cubicBezTo>
                    <a:cubicBezTo>
                      <a:pt x="72185" y="7420"/>
                      <a:pt x="71418" y="6687"/>
                      <a:pt x="70551" y="6086"/>
                    </a:cubicBezTo>
                    <a:cubicBezTo>
                      <a:pt x="69683" y="5452"/>
                      <a:pt x="68716" y="4952"/>
                      <a:pt x="67715" y="4552"/>
                    </a:cubicBezTo>
                    <a:cubicBezTo>
                      <a:pt x="66715" y="4185"/>
                      <a:pt x="65681" y="3951"/>
                      <a:pt x="64613" y="3818"/>
                    </a:cubicBezTo>
                    <a:cubicBezTo>
                      <a:pt x="64186" y="3818"/>
                      <a:pt x="63738" y="3775"/>
                      <a:pt x="63302" y="3775"/>
                    </a:cubicBezTo>
                    <a:cubicBezTo>
                      <a:pt x="63194" y="3775"/>
                      <a:pt x="63085" y="3778"/>
                      <a:pt x="62979" y="3784"/>
                    </a:cubicBezTo>
                    <a:cubicBezTo>
                      <a:pt x="62445" y="3784"/>
                      <a:pt x="61911" y="3818"/>
                      <a:pt x="61378" y="3918"/>
                    </a:cubicBezTo>
                    <a:cubicBezTo>
                      <a:pt x="59391" y="4233"/>
                      <a:pt x="57464" y="5055"/>
                      <a:pt x="55822" y="6299"/>
                    </a:cubicBezTo>
                    <a:lnTo>
                      <a:pt x="55822" y="6299"/>
                    </a:lnTo>
                    <a:cubicBezTo>
                      <a:pt x="54858" y="5211"/>
                      <a:pt x="53670" y="4302"/>
                      <a:pt x="52338" y="3651"/>
                    </a:cubicBezTo>
                    <a:cubicBezTo>
                      <a:pt x="50937" y="2951"/>
                      <a:pt x="49369" y="2584"/>
                      <a:pt x="47801" y="2517"/>
                    </a:cubicBezTo>
                    <a:cubicBezTo>
                      <a:pt x="47714" y="2515"/>
                      <a:pt x="47627" y="2514"/>
                      <a:pt x="47540" y="2514"/>
                    </a:cubicBezTo>
                    <a:cubicBezTo>
                      <a:pt x="46056" y="2514"/>
                      <a:pt x="44551" y="2784"/>
                      <a:pt x="43165" y="3351"/>
                    </a:cubicBezTo>
                    <a:cubicBezTo>
                      <a:pt x="41893" y="3853"/>
                      <a:pt x="40701" y="4618"/>
                      <a:pt x="39680" y="5575"/>
                    </a:cubicBezTo>
                    <a:lnTo>
                      <a:pt x="39680" y="5575"/>
                    </a:lnTo>
                    <a:cubicBezTo>
                      <a:pt x="39631" y="5468"/>
                      <a:pt x="39577" y="5364"/>
                      <a:pt x="39522" y="5262"/>
                    </a:cubicBezTo>
                    <a:lnTo>
                      <a:pt x="39522" y="5262"/>
                    </a:lnTo>
                    <a:cubicBezTo>
                      <a:pt x="40092" y="4828"/>
                      <a:pt x="40463" y="4140"/>
                      <a:pt x="40463" y="3451"/>
                    </a:cubicBezTo>
                    <a:cubicBezTo>
                      <a:pt x="40496" y="2617"/>
                      <a:pt x="40029" y="1783"/>
                      <a:pt x="39328" y="1349"/>
                    </a:cubicBezTo>
                    <a:cubicBezTo>
                      <a:pt x="38957" y="1120"/>
                      <a:pt x="38530" y="1002"/>
                      <a:pt x="38101" y="1002"/>
                    </a:cubicBezTo>
                    <a:cubicBezTo>
                      <a:pt x="37720" y="1002"/>
                      <a:pt x="37338" y="1094"/>
                      <a:pt x="36993" y="1283"/>
                    </a:cubicBezTo>
                    <a:cubicBezTo>
                      <a:pt x="36344" y="1607"/>
                      <a:pt x="35904" y="2245"/>
                      <a:pt x="35765" y="2942"/>
                    </a:cubicBezTo>
                    <a:lnTo>
                      <a:pt x="35765" y="2942"/>
                    </a:lnTo>
                    <a:cubicBezTo>
                      <a:pt x="35685" y="2939"/>
                      <a:pt x="35605" y="2936"/>
                      <a:pt x="35526" y="2936"/>
                    </a:cubicBezTo>
                    <a:cubicBezTo>
                      <a:pt x="35437" y="2936"/>
                      <a:pt x="35348" y="2939"/>
                      <a:pt x="35259" y="2951"/>
                    </a:cubicBezTo>
                    <a:cubicBezTo>
                      <a:pt x="34992" y="2951"/>
                      <a:pt x="34759" y="2984"/>
                      <a:pt x="34492" y="3051"/>
                    </a:cubicBezTo>
                    <a:cubicBezTo>
                      <a:pt x="34073" y="3162"/>
                      <a:pt x="33655" y="3320"/>
                      <a:pt x="33276" y="3525"/>
                    </a:cubicBezTo>
                    <a:lnTo>
                      <a:pt x="33276" y="3525"/>
                    </a:lnTo>
                    <a:cubicBezTo>
                      <a:pt x="32185" y="2148"/>
                      <a:pt x="30678" y="1056"/>
                      <a:pt x="28988" y="482"/>
                    </a:cubicBezTo>
                    <a:cubicBezTo>
                      <a:pt x="28055" y="159"/>
                      <a:pt x="27064" y="0"/>
                      <a:pt x="26072" y="0"/>
                    </a:cubicBezTo>
                    <a:close/>
                  </a:path>
                </a:pathLst>
              </a:custGeom>
              <a:solidFill>
                <a:srgbClr val="131E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9"/>
              <p:cNvSpPr/>
              <p:nvPr/>
            </p:nvSpPr>
            <p:spPr>
              <a:xfrm>
                <a:off x="5820658" y="3939919"/>
                <a:ext cx="173891" cy="173884"/>
              </a:xfrm>
              <a:custGeom>
                <a:avLst/>
                <a:gdLst/>
                <a:ahLst/>
                <a:cxnLst/>
                <a:rect l="l" t="t" r="r" b="b"/>
                <a:pathLst>
                  <a:path w="2803" h="2803" extrusionOk="0">
                    <a:moveTo>
                      <a:pt x="1402" y="1"/>
                    </a:moveTo>
                    <a:cubicBezTo>
                      <a:pt x="635" y="1"/>
                      <a:pt x="1" y="634"/>
                      <a:pt x="1" y="1402"/>
                    </a:cubicBezTo>
                    <a:cubicBezTo>
                      <a:pt x="1" y="2202"/>
                      <a:pt x="635" y="2803"/>
                      <a:pt x="1402" y="2803"/>
                    </a:cubicBezTo>
                    <a:cubicBezTo>
                      <a:pt x="2169" y="2803"/>
                      <a:pt x="2803" y="2202"/>
                      <a:pt x="2803" y="1402"/>
                    </a:cubicBezTo>
                    <a:cubicBezTo>
                      <a:pt x="2803" y="634"/>
                      <a:pt x="2169" y="1"/>
                      <a:pt x="14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9"/>
              <p:cNvSpPr/>
              <p:nvPr/>
            </p:nvSpPr>
            <p:spPr>
              <a:xfrm>
                <a:off x="5795843" y="3937872"/>
                <a:ext cx="227678" cy="192433"/>
              </a:xfrm>
              <a:custGeom>
                <a:avLst/>
                <a:gdLst/>
                <a:ahLst/>
                <a:cxnLst/>
                <a:rect l="l" t="t" r="r" b="b"/>
                <a:pathLst>
                  <a:path w="3670" h="3102" extrusionOk="0">
                    <a:moveTo>
                      <a:pt x="1802" y="67"/>
                    </a:moveTo>
                    <a:cubicBezTo>
                      <a:pt x="2169" y="67"/>
                      <a:pt x="2502" y="334"/>
                      <a:pt x="2602" y="634"/>
                    </a:cubicBezTo>
                    <a:cubicBezTo>
                      <a:pt x="2736" y="934"/>
                      <a:pt x="2769" y="1201"/>
                      <a:pt x="2769" y="1435"/>
                    </a:cubicBezTo>
                    <a:cubicBezTo>
                      <a:pt x="2769" y="1701"/>
                      <a:pt x="2702" y="1935"/>
                      <a:pt x="2536" y="2168"/>
                    </a:cubicBezTo>
                    <a:cubicBezTo>
                      <a:pt x="2336" y="2369"/>
                      <a:pt x="2102" y="2535"/>
                      <a:pt x="1802" y="2635"/>
                    </a:cubicBezTo>
                    <a:cubicBezTo>
                      <a:pt x="1742" y="2649"/>
                      <a:pt x="1679" y="2655"/>
                      <a:pt x="1615" y="2655"/>
                    </a:cubicBezTo>
                    <a:cubicBezTo>
                      <a:pt x="1360" y="2655"/>
                      <a:pt x="1088" y="2549"/>
                      <a:pt x="901" y="2335"/>
                    </a:cubicBezTo>
                    <a:cubicBezTo>
                      <a:pt x="668" y="2068"/>
                      <a:pt x="701" y="1701"/>
                      <a:pt x="734" y="1435"/>
                    </a:cubicBezTo>
                    <a:cubicBezTo>
                      <a:pt x="801" y="1168"/>
                      <a:pt x="868" y="934"/>
                      <a:pt x="1001" y="634"/>
                    </a:cubicBezTo>
                    <a:cubicBezTo>
                      <a:pt x="1135" y="334"/>
                      <a:pt x="1435" y="67"/>
                      <a:pt x="1802" y="67"/>
                    </a:cubicBezTo>
                    <a:close/>
                    <a:moveTo>
                      <a:pt x="1802" y="0"/>
                    </a:moveTo>
                    <a:cubicBezTo>
                      <a:pt x="1435" y="0"/>
                      <a:pt x="1035" y="34"/>
                      <a:pt x="634" y="267"/>
                    </a:cubicBezTo>
                    <a:cubicBezTo>
                      <a:pt x="234" y="501"/>
                      <a:pt x="1" y="968"/>
                      <a:pt x="34" y="1435"/>
                    </a:cubicBezTo>
                    <a:cubicBezTo>
                      <a:pt x="101" y="1902"/>
                      <a:pt x="434" y="2269"/>
                      <a:pt x="701" y="2535"/>
                    </a:cubicBezTo>
                    <a:cubicBezTo>
                      <a:pt x="1001" y="2802"/>
                      <a:pt x="1368" y="3002"/>
                      <a:pt x="1802" y="3069"/>
                    </a:cubicBezTo>
                    <a:cubicBezTo>
                      <a:pt x="1896" y="3091"/>
                      <a:pt x="1994" y="3102"/>
                      <a:pt x="2092" y="3102"/>
                    </a:cubicBezTo>
                    <a:cubicBezTo>
                      <a:pt x="2445" y="3102"/>
                      <a:pt x="2808" y="2963"/>
                      <a:pt x="3069" y="2702"/>
                    </a:cubicBezTo>
                    <a:cubicBezTo>
                      <a:pt x="3436" y="2402"/>
                      <a:pt x="3670" y="1935"/>
                      <a:pt x="3670" y="1435"/>
                    </a:cubicBezTo>
                    <a:cubicBezTo>
                      <a:pt x="3636" y="1201"/>
                      <a:pt x="3603" y="968"/>
                      <a:pt x="3470" y="734"/>
                    </a:cubicBezTo>
                    <a:cubicBezTo>
                      <a:pt x="3370" y="534"/>
                      <a:pt x="3203" y="367"/>
                      <a:pt x="3003" y="267"/>
                    </a:cubicBezTo>
                    <a:cubicBezTo>
                      <a:pt x="2602" y="34"/>
                      <a:pt x="2169" y="0"/>
                      <a:pt x="1802" y="0"/>
                    </a:cubicBezTo>
                    <a:close/>
                  </a:path>
                </a:pathLst>
              </a:custGeom>
              <a:solidFill>
                <a:srgbClr val="131E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9"/>
              <p:cNvSpPr/>
              <p:nvPr/>
            </p:nvSpPr>
            <p:spPr>
              <a:xfrm>
                <a:off x="1851561" y="2636254"/>
                <a:ext cx="198768" cy="198698"/>
              </a:xfrm>
              <a:custGeom>
                <a:avLst/>
                <a:gdLst/>
                <a:ahLst/>
                <a:cxnLst/>
                <a:rect l="l" t="t" r="r" b="b"/>
                <a:pathLst>
                  <a:path w="3204" h="3203" extrusionOk="0">
                    <a:moveTo>
                      <a:pt x="1602" y="1"/>
                    </a:moveTo>
                    <a:cubicBezTo>
                      <a:pt x="701" y="1"/>
                      <a:pt x="1" y="701"/>
                      <a:pt x="1" y="1602"/>
                    </a:cubicBezTo>
                    <a:cubicBezTo>
                      <a:pt x="1" y="2469"/>
                      <a:pt x="701" y="3203"/>
                      <a:pt x="1602" y="3203"/>
                    </a:cubicBezTo>
                    <a:cubicBezTo>
                      <a:pt x="2469" y="3203"/>
                      <a:pt x="3203" y="2469"/>
                      <a:pt x="3203" y="1602"/>
                    </a:cubicBezTo>
                    <a:cubicBezTo>
                      <a:pt x="3203" y="701"/>
                      <a:pt x="2469" y="1"/>
                      <a:pt x="16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9"/>
              <p:cNvSpPr/>
              <p:nvPr/>
            </p:nvSpPr>
            <p:spPr>
              <a:xfrm>
                <a:off x="1826746" y="2634206"/>
                <a:ext cx="250445" cy="216254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3486" extrusionOk="0">
                    <a:moveTo>
                      <a:pt x="2002" y="67"/>
                    </a:moveTo>
                    <a:cubicBezTo>
                      <a:pt x="2402" y="67"/>
                      <a:pt x="2769" y="367"/>
                      <a:pt x="2936" y="701"/>
                    </a:cubicBezTo>
                    <a:cubicBezTo>
                      <a:pt x="3069" y="1034"/>
                      <a:pt x="3136" y="1334"/>
                      <a:pt x="3136" y="1635"/>
                    </a:cubicBezTo>
                    <a:cubicBezTo>
                      <a:pt x="3136" y="1935"/>
                      <a:pt x="3036" y="2235"/>
                      <a:pt x="2836" y="2469"/>
                    </a:cubicBezTo>
                    <a:cubicBezTo>
                      <a:pt x="2636" y="2702"/>
                      <a:pt x="2336" y="2902"/>
                      <a:pt x="2002" y="3002"/>
                    </a:cubicBezTo>
                    <a:cubicBezTo>
                      <a:pt x="1930" y="3015"/>
                      <a:pt x="1855" y="3022"/>
                      <a:pt x="1780" y="3022"/>
                    </a:cubicBezTo>
                    <a:cubicBezTo>
                      <a:pt x="1473" y="3022"/>
                      <a:pt x="1156" y="2910"/>
                      <a:pt x="968" y="2669"/>
                    </a:cubicBezTo>
                    <a:cubicBezTo>
                      <a:pt x="701" y="2369"/>
                      <a:pt x="701" y="1935"/>
                      <a:pt x="734" y="1635"/>
                    </a:cubicBezTo>
                    <a:cubicBezTo>
                      <a:pt x="801" y="1301"/>
                      <a:pt x="901" y="1034"/>
                      <a:pt x="1068" y="701"/>
                    </a:cubicBezTo>
                    <a:cubicBezTo>
                      <a:pt x="1201" y="367"/>
                      <a:pt x="1568" y="67"/>
                      <a:pt x="2002" y="67"/>
                    </a:cubicBezTo>
                    <a:close/>
                    <a:moveTo>
                      <a:pt x="2002" y="0"/>
                    </a:moveTo>
                    <a:cubicBezTo>
                      <a:pt x="1568" y="0"/>
                      <a:pt x="1101" y="34"/>
                      <a:pt x="668" y="300"/>
                    </a:cubicBezTo>
                    <a:cubicBezTo>
                      <a:pt x="234" y="567"/>
                      <a:pt x="1" y="1134"/>
                      <a:pt x="34" y="1635"/>
                    </a:cubicBezTo>
                    <a:cubicBezTo>
                      <a:pt x="101" y="2135"/>
                      <a:pt x="434" y="2569"/>
                      <a:pt x="768" y="2869"/>
                    </a:cubicBezTo>
                    <a:cubicBezTo>
                      <a:pt x="1101" y="3136"/>
                      <a:pt x="1502" y="3369"/>
                      <a:pt x="2002" y="3469"/>
                    </a:cubicBezTo>
                    <a:cubicBezTo>
                      <a:pt x="2079" y="3480"/>
                      <a:pt x="2157" y="3486"/>
                      <a:pt x="2237" y="3486"/>
                    </a:cubicBezTo>
                    <a:cubicBezTo>
                      <a:pt x="2641" y="3486"/>
                      <a:pt x="3068" y="3342"/>
                      <a:pt x="3403" y="3036"/>
                    </a:cubicBezTo>
                    <a:cubicBezTo>
                      <a:pt x="3803" y="2702"/>
                      <a:pt x="4037" y="2168"/>
                      <a:pt x="4037" y="1635"/>
                    </a:cubicBezTo>
                    <a:cubicBezTo>
                      <a:pt x="4037" y="1368"/>
                      <a:pt x="3970" y="1101"/>
                      <a:pt x="3837" y="867"/>
                    </a:cubicBezTo>
                    <a:cubicBezTo>
                      <a:pt x="3703" y="634"/>
                      <a:pt x="3536" y="434"/>
                      <a:pt x="3303" y="300"/>
                    </a:cubicBezTo>
                    <a:cubicBezTo>
                      <a:pt x="2869" y="34"/>
                      <a:pt x="2402" y="0"/>
                      <a:pt x="2002" y="0"/>
                    </a:cubicBezTo>
                    <a:close/>
                  </a:path>
                </a:pathLst>
              </a:custGeom>
              <a:solidFill>
                <a:srgbClr val="131E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1" name="Google Shape;571;p39"/>
            <p:cNvGrpSpPr/>
            <p:nvPr/>
          </p:nvGrpSpPr>
          <p:grpSpPr>
            <a:xfrm>
              <a:off x="1883079" y="43916"/>
              <a:ext cx="1079071" cy="1132116"/>
              <a:chOff x="1721220" y="-160098"/>
              <a:chExt cx="1322391" cy="1387227"/>
            </a:xfrm>
          </p:grpSpPr>
          <p:sp>
            <p:nvSpPr>
              <p:cNvPr id="572" name="Google Shape;572;p39"/>
              <p:cNvSpPr/>
              <p:nvPr/>
            </p:nvSpPr>
            <p:spPr>
              <a:xfrm>
                <a:off x="2077129" y="755228"/>
                <a:ext cx="881615" cy="471900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7607" extrusionOk="0">
                    <a:moveTo>
                      <a:pt x="1" y="1"/>
                    </a:moveTo>
                    <a:cubicBezTo>
                      <a:pt x="1335" y="368"/>
                      <a:pt x="2603" y="801"/>
                      <a:pt x="3904" y="1268"/>
                    </a:cubicBezTo>
                    <a:cubicBezTo>
                      <a:pt x="5171" y="1769"/>
                      <a:pt x="6405" y="2303"/>
                      <a:pt x="7606" y="2903"/>
                    </a:cubicBezTo>
                    <a:lnTo>
                      <a:pt x="8507" y="3370"/>
                    </a:lnTo>
                    <a:lnTo>
                      <a:pt x="9374" y="3870"/>
                    </a:lnTo>
                    <a:cubicBezTo>
                      <a:pt x="9674" y="4037"/>
                      <a:pt x="9941" y="4237"/>
                      <a:pt x="10241" y="4404"/>
                    </a:cubicBezTo>
                    <a:cubicBezTo>
                      <a:pt x="10508" y="4604"/>
                      <a:pt x="10808" y="4771"/>
                      <a:pt x="11075" y="4971"/>
                    </a:cubicBezTo>
                    <a:lnTo>
                      <a:pt x="11909" y="5572"/>
                    </a:lnTo>
                    <a:cubicBezTo>
                      <a:pt x="12176" y="5772"/>
                      <a:pt x="12410" y="6005"/>
                      <a:pt x="12676" y="6205"/>
                    </a:cubicBezTo>
                    <a:cubicBezTo>
                      <a:pt x="13244" y="6639"/>
                      <a:pt x="13677" y="7139"/>
                      <a:pt x="14211" y="7606"/>
                    </a:cubicBezTo>
                    <a:cubicBezTo>
                      <a:pt x="13377" y="6506"/>
                      <a:pt x="12443" y="5471"/>
                      <a:pt x="11342" y="4638"/>
                    </a:cubicBezTo>
                    <a:cubicBezTo>
                      <a:pt x="10275" y="3770"/>
                      <a:pt x="9107" y="3003"/>
                      <a:pt x="7873" y="2403"/>
                    </a:cubicBezTo>
                    <a:cubicBezTo>
                      <a:pt x="6639" y="1769"/>
                      <a:pt x="5338" y="1268"/>
                      <a:pt x="4037" y="868"/>
                    </a:cubicBezTo>
                    <a:cubicBezTo>
                      <a:pt x="2703" y="468"/>
                      <a:pt x="1368" y="168"/>
                      <a:pt x="1" y="1"/>
                    </a:cubicBezTo>
                    <a:close/>
                  </a:path>
                </a:pathLst>
              </a:custGeom>
              <a:solidFill>
                <a:srgbClr val="131E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9"/>
              <p:cNvSpPr/>
              <p:nvPr/>
            </p:nvSpPr>
            <p:spPr>
              <a:xfrm>
                <a:off x="2919413" y="260685"/>
                <a:ext cx="124199" cy="951927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15345" extrusionOk="0">
                    <a:moveTo>
                      <a:pt x="33" y="0"/>
                    </a:moveTo>
                    <a:lnTo>
                      <a:pt x="33" y="0"/>
                    </a:lnTo>
                    <a:cubicBezTo>
                      <a:pt x="0" y="2602"/>
                      <a:pt x="200" y="5171"/>
                      <a:pt x="467" y="7739"/>
                    </a:cubicBezTo>
                    <a:cubicBezTo>
                      <a:pt x="634" y="9040"/>
                      <a:pt x="801" y="10308"/>
                      <a:pt x="1068" y="11575"/>
                    </a:cubicBezTo>
                    <a:cubicBezTo>
                      <a:pt x="1301" y="12876"/>
                      <a:pt x="1568" y="14144"/>
                      <a:pt x="2002" y="15345"/>
                    </a:cubicBezTo>
                    <a:cubicBezTo>
                      <a:pt x="1801" y="14077"/>
                      <a:pt x="1635" y="12810"/>
                      <a:pt x="1501" y="11509"/>
                    </a:cubicBezTo>
                    <a:lnTo>
                      <a:pt x="1034" y="7673"/>
                    </a:lnTo>
                    <a:cubicBezTo>
                      <a:pt x="734" y="5137"/>
                      <a:pt x="434" y="2569"/>
                      <a:pt x="33" y="0"/>
                    </a:cubicBezTo>
                    <a:close/>
                  </a:path>
                </a:pathLst>
              </a:custGeom>
              <a:solidFill>
                <a:srgbClr val="131E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9"/>
              <p:cNvSpPr/>
              <p:nvPr/>
            </p:nvSpPr>
            <p:spPr>
              <a:xfrm>
                <a:off x="2528266" y="519371"/>
                <a:ext cx="440838" cy="674631"/>
              </a:xfrm>
              <a:custGeom>
                <a:avLst/>
                <a:gdLst/>
                <a:ahLst/>
                <a:cxnLst/>
                <a:rect l="l" t="t" r="r" b="b"/>
                <a:pathLst>
                  <a:path w="7106" h="10875" extrusionOk="0">
                    <a:moveTo>
                      <a:pt x="1" y="0"/>
                    </a:moveTo>
                    <a:lnTo>
                      <a:pt x="1902" y="2669"/>
                    </a:lnTo>
                    <a:cubicBezTo>
                      <a:pt x="2536" y="3536"/>
                      <a:pt x="3170" y="4437"/>
                      <a:pt x="3770" y="5304"/>
                    </a:cubicBezTo>
                    <a:cubicBezTo>
                      <a:pt x="4370" y="6205"/>
                      <a:pt x="4971" y="7139"/>
                      <a:pt x="5538" y="8039"/>
                    </a:cubicBezTo>
                    <a:cubicBezTo>
                      <a:pt x="6072" y="8973"/>
                      <a:pt x="6639" y="9907"/>
                      <a:pt x="7106" y="10875"/>
                    </a:cubicBezTo>
                    <a:cubicBezTo>
                      <a:pt x="6839" y="9841"/>
                      <a:pt x="6405" y="8806"/>
                      <a:pt x="5905" y="7839"/>
                    </a:cubicBezTo>
                    <a:cubicBezTo>
                      <a:pt x="5404" y="6838"/>
                      <a:pt x="4837" y="5904"/>
                      <a:pt x="4237" y="5004"/>
                    </a:cubicBezTo>
                    <a:cubicBezTo>
                      <a:pt x="3003" y="3202"/>
                      <a:pt x="1602" y="1501"/>
                      <a:pt x="1" y="0"/>
                    </a:cubicBezTo>
                    <a:close/>
                  </a:path>
                </a:pathLst>
              </a:custGeom>
              <a:solidFill>
                <a:srgbClr val="131E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9"/>
              <p:cNvSpPr/>
              <p:nvPr/>
            </p:nvSpPr>
            <p:spPr>
              <a:xfrm>
                <a:off x="1721220" y="-146947"/>
                <a:ext cx="1276856" cy="1105029"/>
              </a:xfrm>
              <a:custGeom>
                <a:avLst/>
                <a:gdLst/>
                <a:ahLst/>
                <a:cxnLst/>
                <a:rect l="l" t="t" r="r" b="b"/>
                <a:pathLst>
                  <a:path w="20582" h="17813" extrusionOk="0">
                    <a:moveTo>
                      <a:pt x="14611" y="0"/>
                    </a:moveTo>
                    <a:cubicBezTo>
                      <a:pt x="12743" y="0"/>
                      <a:pt x="11142" y="1034"/>
                      <a:pt x="10274" y="2502"/>
                    </a:cubicBezTo>
                    <a:cubicBezTo>
                      <a:pt x="9643" y="2186"/>
                      <a:pt x="8936" y="2033"/>
                      <a:pt x="8198" y="2033"/>
                    </a:cubicBezTo>
                    <a:cubicBezTo>
                      <a:pt x="6284" y="2033"/>
                      <a:pt x="4157" y="3060"/>
                      <a:pt x="2569" y="4937"/>
                    </a:cubicBezTo>
                    <a:cubicBezTo>
                      <a:pt x="134" y="7872"/>
                      <a:pt x="0" y="11742"/>
                      <a:pt x="2235" y="13610"/>
                    </a:cubicBezTo>
                    <a:cubicBezTo>
                      <a:pt x="3031" y="14268"/>
                      <a:pt x="4007" y="14588"/>
                      <a:pt x="5053" y="14588"/>
                    </a:cubicBezTo>
                    <a:cubicBezTo>
                      <a:pt x="5278" y="14588"/>
                      <a:pt x="5507" y="14573"/>
                      <a:pt x="5738" y="14544"/>
                    </a:cubicBezTo>
                    <a:cubicBezTo>
                      <a:pt x="6338" y="16445"/>
                      <a:pt x="8073" y="17813"/>
                      <a:pt x="10174" y="17813"/>
                    </a:cubicBezTo>
                    <a:cubicBezTo>
                      <a:pt x="12743" y="17813"/>
                      <a:pt x="14811" y="15711"/>
                      <a:pt x="14811" y="13143"/>
                    </a:cubicBezTo>
                    <a:cubicBezTo>
                      <a:pt x="14811" y="13043"/>
                      <a:pt x="14811" y="12943"/>
                      <a:pt x="14811" y="12843"/>
                    </a:cubicBezTo>
                    <a:cubicBezTo>
                      <a:pt x="15345" y="13143"/>
                      <a:pt x="15978" y="13343"/>
                      <a:pt x="16679" y="13343"/>
                    </a:cubicBezTo>
                    <a:cubicBezTo>
                      <a:pt x="18847" y="13343"/>
                      <a:pt x="20582" y="11575"/>
                      <a:pt x="20582" y="9440"/>
                    </a:cubicBezTo>
                    <a:cubicBezTo>
                      <a:pt x="20582" y="8306"/>
                      <a:pt x="20115" y="7305"/>
                      <a:pt x="19347" y="6571"/>
                    </a:cubicBezTo>
                    <a:cubicBezTo>
                      <a:pt x="19514" y="6104"/>
                      <a:pt x="19614" y="5571"/>
                      <a:pt x="19614" y="5004"/>
                    </a:cubicBezTo>
                    <a:cubicBezTo>
                      <a:pt x="19614" y="2235"/>
                      <a:pt x="17379" y="0"/>
                      <a:pt x="146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9"/>
              <p:cNvSpPr/>
              <p:nvPr/>
            </p:nvSpPr>
            <p:spPr>
              <a:xfrm>
                <a:off x="1750192" y="-160098"/>
                <a:ext cx="1260292" cy="1136109"/>
              </a:xfrm>
              <a:custGeom>
                <a:avLst/>
                <a:gdLst/>
                <a:ahLst/>
                <a:cxnLst/>
                <a:rect l="l" t="t" r="r" b="b"/>
                <a:pathLst>
                  <a:path w="20315" h="18314" extrusionOk="0">
                    <a:moveTo>
                      <a:pt x="14193" y="450"/>
                    </a:moveTo>
                    <a:cubicBezTo>
                      <a:pt x="14843" y="450"/>
                      <a:pt x="15498" y="586"/>
                      <a:pt x="16112" y="846"/>
                    </a:cubicBezTo>
                    <a:cubicBezTo>
                      <a:pt x="17179" y="1313"/>
                      <a:pt x="18080" y="2180"/>
                      <a:pt x="18580" y="3281"/>
                    </a:cubicBezTo>
                    <a:cubicBezTo>
                      <a:pt x="19081" y="4348"/>
                      <a:pt x="19181" y="5616"/>
                      <a:pt x="18847" y="6817"/>
                    </a:cubicBezTo>
                    <a:cubicBezTo>
                      <a:pt x="19514" y="7484"/>
                      <a:pt x="19915" y="8351"/>
                      <a:pt x="19981" y="9285"/>
                    </a:cubicBezTo>
                    <a:cubicBezTo>
                      <a:pt x="20048" y="10186"/>
                      <a:pt x="19748" y="11120"/>
                      <a:pt x="19214" y="11820"/>
                    </a:cubicBezTo>
                    <a:cubicBezTo>
                      <a:pt x="18680" y="12554"/>
                      <a:pt x="17880" y="13055"/>
                      <a:pt x="17012" y="13221"/>
                    </a:cubicBezTo>
                    <a:cubicBezTo>
                      <a:pt x="16772" y="13268"/>
                      <a:pt x="16525" y="13291"/>
                      <a:pt x="16279" y="13291"/>
                    </a:cubicBezTo>
                    <a:cubicBezTo>
                      <a:pt x="15639" y="13291"/>
                      <a:pt x="14998" y="13134"/>
                      <a:pt x="14444" y="12821"/>
                    </a:cubicBezTo>
                    <a:lnTo>
                      <a:pt x="14044" y="12588"/>
                    </a:lnTo>
                    <a:lnTo>
                      <a:pt x="14044" y="13088"/>
                    </a:lnTo>
                    <a:cubicBezTo>
                      <a:pt x="14110" y="14122"/>
                      <a:pt x="13777" y="15223"/>
                      <a:pt x="13143" y="16023"/>
                    </a:cubicBezTo>
                    <a:cubicBezTo>
                      <a:pt x="12476" y="16857"/>
                      <a:pt x="11542" y="17458"/>
                      <a:pt x="10508" y="17625"/>
                    </a:cubicBezTo>
                    <a:cubicBezTo>
                      <a:pt x="10220" y="17690"/>
                      <a:pt x="9927" y="17721"/>
                      <a:pt x="9635" y="17721"/>
                    </a:cubicBezTo>
                    <a:cubicBezTo>
                      <a:pt x="8877" y="17721"/>
                      <a:pt x="8122" y="17509"/>
                      <a:pt x="7472" y="17124"/>
                    </a:cubicBezTo>
                    <a:cubicBezTo>
                      <a:pt x="6538" y="16590"/>
                      <a:pt x="5838" y="15690"/>
                      <a:pt x="5504" y="14689"/>
                    </a:cubicBezTo>
                    <a:lnTo>
                      <a:pt x="5438" y="14489"/>
                    </a:lnTo>
                    <a:lnTo>
                      <a:pt x="5237" y="14522"/>
                    </a:lnTo>
                    <a:cubicBezTo>
                      <a:pt x="5029" y="14546"/>
                      <a:pt x="4819" y="14559"/>
                      <a:pt x="4608" y="14559"/>
                    </a:cubicBezTo>
                    <a:cubicBezTo>
                      <a:pt x="3943" y="14559"/>
                      <a:pt x="3277" y="14434"/>
                      <a:pt x="2669" y="14155"/>
                    </a:cubicBezTo>
                    <a:cubicBezTo>
                      <a:pt x="2302" y="13989"/>
                      <a:pt x="1935" y="13722"/>
                      <a:pt x="1601" y="13422"/>
                    </a:cubicBezTo>
                    <a:cubicBezTo>
                      <a:pt x="1435" y="13288"/>
                      <a:pt x="1335" y="13088"/>
                      <a:pt x="1168" y="12921"/>
                    </a:cubicBezTo>
                    <a:cubicBezTo>
                      <a:pt x="1068" y="12754"/>
                      <a:pt x="934" y="12588"/>
                      <a:pt x="834" y="12354"/>
                    </a:cubicBezTo>
                    <a:cubicBezTo>
                      <a:pt x="434" y="11587"/>
                      <a:pt x="267" y="10686"/>
                      <a:pt x="301" y="9786"/>
                    </a:cubicBezTo>
                    <a:cubicBezTo>
                      <a:pt x="334" y="8885"/>
                      <a:pt x="601" y="7984"/>
                      <a:pt x="968" y="7150"/>
                    </a:cubicBezTo>
                    <a:cubicBezTo>
                      <a:pt x="1702" y="5516"/>
                      <a:pt x="3002" y="4082"/>
                      <a:pt x="4604" y="3248"/>
                    </a:cubicBezTo>
                    <a:cubicBezTo>
                      <a:pt x="5404" y="2847"/>
                      <a:pt x="6271" y="2547"/>
                      <a:pt x="7139" y="2480"/>
                    </a:cubicBezTo>
                    <a:cubicBezTo>
                      <a:pt x="7310" y="2461"/>
                      <a:pt x="7481" y="2452"/>
                      <a:pt x="7651" y="2452"/>
                    </a:cubicBezTo>
                    <a:cubicBezTo>
                      <a:pt x="8376" y="2452"/>
                      <a:pt x="9086" y="2623"/>
                      <a:pt x="9707" y="2947"/>
                    </a:cubicBezTo>
                    <a:lnTo>
                      <a:pt x="9907" y="3047"/>
                    </a:lnTo>
                    <a:lnTo>
                      <a:pt x="10007" y="2847"/>
                    </a:lnTo>
                    <a:cubicBezTo>
                      <a:pt x="10608" y="1847"/>
                      <a:pt x="11575" y="1079"/>
                      <a:pt x="12676" y="712"/>
                    </a:cubicBezTo>
                    <a:cubicBezTo>
                      <a:pt x="13163" y="535"/>
                      <a:pt x="13676" y="450"/>
                      <a:pt x="14193" y="450"/>
                    </a:cubicBezTo>
                    <a:close/>
                    <a:moveTo>
                      <a:pt x="14077" y="1"/>
                    </a:moveTo>
                    <a:cubicBezTo>
                      <a:pt x="13547" y="1"/>
                      <a:pt x="13017" y="81"/>
                      <a:pt x="12509" y="245"/>
                    </a:cubicBezTo>
                    <a:cubicBezTo>
                      <a:pt x="11375" y="592"/>
                      <a:pt x="10359" y="1386"/>
                      <a:pt x="9716" y="2429"/>
                    </a:cubicBezTo>
                    <a:lnTo>
                      <a:pt x="9716" y="2429"/>
                    </a:lnTo>
                    <a:cubicBezTo>
                      <a:pt x="9338" y="2267"/>
                      <a:pt x="8939" y="2137"/>
                      <a:pt x="8540" y="2080"/>
                    </a:cubicBezTo>
                    <a:cubicBezTo>
                      <a:pt x="8270" y="2061"/>
                      <a:pt x="7989" y="2042"/>
                      <a:pt x="7710" y="2042"/>
                    </a:cubicBezTo>
                    <a:cubicBezTo>
                      <a:pt x="7506" y="2042"/>
                      <a:pt x="7303" y="2052"/>
                      <a:pt x="7105" y="2080"/>
                    </a:cubicBezTo>
                    <a:cubicBezTo>
                      <a:pt x="6171" y="2214"/>
                      <a:pt x="5271" y="2547"/>
                      <a:pt x="4470" y="3014"/>
                    </a:cubicBezTo>
                    <a:cubicBezTo>
                      <a:pt x="2869" y="3948"/>
                      <a:pt x="1601" y="5416"/>
                      <a:pt x="801" y="7084"/>
                    </a:cubicBezTo>
                    <a:cubicBezTo>
                      <a:pt x="401" y="7918"/>
                      <a:pt x="167" y="8818"/>
                      <a:pt x="67" y="9752"/>
                    </a:cubicBezTo>
                    <a:cubicBezTo>
                      <a:pt x="0" y="10686"/>
                      <a:pt x="134" y="11654"/>
                      <a:pt x="534" y="12521"/>
                    </a:cubicBezTo>
                    <a:cubicBezTo>
                      <a:pt x="634" y="12721"/>
                      <a:pt x="768" y="12921"/>
                      <a:pt x="901" y="13155"/>
                    </a:cubicBezTo>
                    <a:cubicBezTo>
                      <a:pt x="1034" y="13321"/>
                      <a:pt x="1168" y="13522"/>
                      <a:pt x="1335" y="13688"/>
                    </a:cubicBezTo>
                    <a:cubicBezTo>
                      <a:pt x="1668" y="14055"/>
                      <a:pt x="2068" y="14322"/>
                      <a:pt x="2502" y="14556"/>
                    </a:cubicBezTo>
                    <a:cubicBezTo>
                      <a:pt x="3189" y="14899"/>
                      <a:pt x="3938" y="15054"/>
                      <a:pt x="4701" y="15054"/>
                    </a:cubicBezTo>
                    <a:cubicBezTo>
                      <a:pt x="4832" y="15054"/>
                      <a:pt x="4964" y="15050"/>
                      <a:pt x="5096" y="15041"/>
                    </a:cubicBezTo>
                    <a:lnTo>
                      <a:pt x="5096" y="15041"/>
                    </a:lnTo>
                    <a:cubicBezTo>
                      <a:pt x="5455" y="16098"/>
                      <a:pt x="6195" y="17024"/>
                      <a:pt x="7172" y="17591"/>
                    </a:cubicBezTo>
                    <a:cubicBezTo>
                      <a:pt x="7918" y="18064"/>
                      <a:pt x="8812" y="18314"/>
                      <a:pt x="9703" y="18314"/>
                    </a:cubicBezTo>
                    <a:cubicBezTo>
                      <a:pt x="10007" y="18314"/>
                      <a:pt x="10311" y="18284"/>
                      <a:pt x="10608" y="18225"/>
                    </a:cubicBezTo>
                    <a:cubicBezTo>
                      <a:pt x="11775" y="17992"/>
                      <a:pt x="12876" y="17358"/>
                      <a:pt x="13610" y="16390"/>
                    </a:cubicBezTo>
                    <a:cubicBezTo>
                      <a:pt x="14253" y="15572"/>
                      <a:pt x="14614" y="14524"/>
                      <a:pt x="14627" y="13492"/>
                    </a:cubicBezTo>
                    <a:lnTo>
                      <a:pt x="14627" y="13492"/>
                    </a:lnTo>
                    <a:cubicBezTo>
                      <a:pt x="15114" y="13692"/>
                      <a:pt x="15644" y="13785"/>
                      <a:pt x="16173" y="13785"/>
                    </a:cubicBezTo>
                    <a:cubicBezTo>
                      <a:pt x="16490" y="13785"/>
                      <a:pt x="16806" y="13752"/>
                      <a:pt x="17113" y="13688"/>
                    </a:cubicBezTo>
                    <a:cubicBezTo>
                      <a:pt x="18080" y="13455"/>
                      <a:pt x="18947" y="12854"/>
                      <a:pt x="19514" y="12054"/>
                    </a:cubicBezTo>
                    <a:cubicBezTo>
                      <a:pt x="20081" y="11220"/>
                      <a:pt x="20315" y="10219"/>
                      <a:pt x="20215" y="9252"/>
                    </a:cubicBezTo>
                    <a:cubicBezTo>
                      <a:pt x="20081" y="8318"/>
                      <a:pt x="19614" y="7384"/>
                      <a:pt x="18914" y="6783"/>
                    </a:cubicBezTo>
                    <a:cubicBezTo>
                      <a:pt x="19114" y="6250"/>
                      <a:pt x="19247" y="5616"/>
                      <a:pt x="19214" y="4982"/>
                    </a:cubicBezTo>
                    <a:cubicBezTo>
                      <a:pt x="19214" y="4382"/>
                      <a:pt x="19081" y="3748"/>
                      <a:pt x="18847" y="3148"/>
                    </a:cubicBezTo>
                    <a:cubicBezTo>
                      <a:pt x="18380" y="1980"/>
                      <a:pt x="17446" y="1013"/>
                      <a:pt x="16279" y="479"/>
                    </a:cubicBezTo>
                    <a:cubicBezTo>
                      <a:pt x="15591" y="165"/>
                      <a:pt x="14835" y="1"/>
                      <a:pt x="14077" y="1"/>
                    </a:cubicBezTo>
                    <a:close/>
                  </a:path>
                </a:pathLst>
              </a:custGeom>
              <a:solidFill>
                <a:srgbClr val="131E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9"/>
              <p:cNvSpPr/>
              <p:nvPr/>
            </p:nvSpPr>
            <p:spPr>
              <a:xfrm>
                <a:off x="1942632" y="157211"/>
                <a:ext cx="200815" cy="409803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6606" extrusionOk="0">
                    <a:moveTo>
                      <a:pt x="3103" y="1"/>
                    </a:moveTo>
                    <a:cubicBezTo>
                      <a:pt x="3103" y="1"/>
                      <a:pt x="2369" y="735"/>
                      <a:pt x="2803" y="1746"/>
                    </a:cubicBezTo>
                    <a:lnTo>
                      <a:pt x="2803" y="1746"/>
                    </a:lnTo>
                    <a:lnTo>
                      <a:pt x="3103" y="1"/>
                    </a:lnTo>
                    <a:close/>
                    <a:moveTo>
                      <a:pt x="2803" y="1746"/>
                    </a:moveTo>
                    <a:lnTo>
                      <a:pt x="2673" y="2502"/>
                    </a:lnTo>
                    <a:lnTo>
                      <a:pt x="2673" y="2502"/>
                    </a:lnTo>
                    <a:cubicBezTo>
                      <a:pt x="3005" y="2412"/>
                      <a:pt x="3236" y="2402"/>
                      <a:pt x="3236" y="2402"/>
                    </a:cubicBezTo>
                    <a:cubicBezTo>
                      <a:pt x="3031" y="2175"/>
                      <a:pt x="2892" y="1955"/>
                      <a:pt x="2803" y="1746"/>
                    </a:cubicBezTo>
                    <a:close/>
                    <a:moveTo>
                      <a:pt x="2673" y="2502"/>
                    </a:moveTo>
                    <a:cubicBezTo>
                      <a:pt x="2114" y="2656"/>
                      <a:pt x="1270" y="3041"/>
                      <a:pt x="768" y="4003"/>
                    </a:cubicBezTo>
                    <a:cubicBezTo>
                      <a:pt x="1" y="5571"/>
                      <a:pt x="1969" y="6605"/>
                      <a:pt x="1969" y="6605"/>
                    </a:cubicBezTo>
                    <a:lnTo>
                      <a:pt x="2673" y="250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9"/>
              <p:cNvSpPr/>
              <p:nvPr/>
            </p:nvSpPr>
            <p:spPr>
              <a:xfrm>
                <a:off x="1963353" y="157211"/>
                <a:ext cx="211114" cy="409803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6606" extrusionOk="0">
                    <a:moveTo>
                      <a:pt x="2769" y="1"/>
                    </a:moveTo>
                    <a:lnTo>
                      <a:pt x="2769" y="1"/>
                    </a:lnTo>
                    <a:cubicBezTo>
                      <a:pt x="2602" y="134"/>
                      <a:pt x="2435" y="334"/>
                      <a:pt x="2335" y="534"/>
                    </a:cubicBezTo>
                    <a:cubicBezTo>
                      <a:pt x="2235" y="734"/>
                      <a:pt x="2168" y="1001"/>
                      <a:pt x="2202" y="1235"/>
                    </a:cubicBezTo>
                    <a:cubicBezTo>
                      <a:pt x="2202" y="1468"/>
                      <a:pt x="2235" y="1735"/>
                      <a:pt x="2335" y="1935"/>
                    </a:cubicBezTo>
                    <a:cubicBezTo>
                      <a:pt x="2375" y="2029"/>
                      <a:pt x="2421" y="2118"/>
                      <a:pt x="2472" y="2203"/>
                    </a:cubicBezTo>
                    <a:lnTo>
                      <a:pt x="2472" y="2203"/>
                    </a:lnTo>
                    <a:cubicBezTo>
                      <a:pt x="2044" y="2273"/>
                      <a:pt x="1653" y="2443"/>
                      <a:pt x="1301" y="2669"/>
                    </a:cubicBezTo>
                    <a:cubicBezTo>
                      <a:pt x="801" y="2969"/>
                      <a:pt x="400" y="3436"/>
                      <a:pt x="200" y="3937"/>
                    </a:cubicBezTo>
                    <a:cubicBezTo>
                      <a:pt x="67" y="4237"/>
                      <a:pt x="0" y="4537"/>
                      <a:pt x="33" y="4837"/>
                    </a:cubicBezTo>
                    <a:cubicBezTo>
                      <a:pt x="100" y="5138"/>
                      <a:pt x="200" y="5404"/>
                      <a:pt x="367" y="5638"/>
                    </a:cubicBezTo>
                    <a:cubicBezTo>
                      <a:pt x="701" y="6105"/>
                      <a:pt x="1168" y="6405"/>
                      <a:pt x="1635" y="6605"/>
                    </a:cubicBezTo>
                    <a:cubicBezTo>
                      <a:pt x="1234" y="6272"/>
                      <a:pt x="867" y="5905"/>
                      <a:pt x="667" y="5471"/>
                    </a:cubicBezTo>
                    <a:cubicBezTo>
                      <a:pt x="567" y="5238"/>
                      <a:pt x="500" y="5038"/>
                      <a:pt x="500" y="4804"/>
                    </a:cubicBezTo>
                    <a:cubicBezTo>
                      <a:pt x="500" y="4571"/>
                      <a:pt x="567" y="4370"/>
                      <a:pt x="667" y="4170"/>
                    </a:cubicBezTo>
                    <a:cubicBezTo>
                      <a:pt x="867" y="3737"/>
                      <a:pt x="1201" y="3403"/>
                      <a:pt x="1601" y="3136"/>
                    </a:cubicBezTo>
                    <a:cubicBezTo>
                      <a:pt x="1968" y="2869"/>
                      <a:pt x="2469" y="2703"/>
                      <a:pt x="2936" y="2636"/>
                    </a:cubicBezTo>
                    <a:lnTo>
                      <a:pt x="3403" y="2569"/>
                    </a:lnTo>
                    <a:lnTo>
                      <a:pt x="3102" y="2236"/>
                    </a:lnTo>
                    <a:lnTo>
                      <a:pt x="2902" y="2002"/>
                    </a:lnTo>
                    <a:cubicBezTo>
                      <a:pt x="2835" y="1935"/>
                      <a:pt x="2769" y="1835"/>
                      <a:pt x="2702" y="1769"/>
                    </a:cubicBezTo>
                    <a:cubicBezTo>
                      <a:pt x="2602" y="1602"/>
                      <a:pt x="2535" y="1402"/>
                      <a:pt x="2502" y="1201"/>
                    </a:cubicBezTo>
                    <a:cubicBezTo>
                      <a:pt x="2435" y="801"/>
                      <a:pt x="2535" y="368"/>
                      <a:pt x="2769" y="1"/>
                    </a:cubicBezTo>
                    <a:close/>
                  </a:path>
                </a:pathLst>
              </a:custGeom>
              <a:solidFill>
                <a:srgbClr val="131E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9"/>
              <p:cNvSpPr/>
              <p:nvPr/>
            </p:nvSpPr>
            <p:spPr>
              <a:xfrm>
                <a:off x="2658669" y="227559"/>
                <a:ext cx="105588" cy="26079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204" extrusionOk="0">
                    <a:moveTo>
                      <a:pt x="0" y="1"/>
                    </a:moveTo>
                    <a:lnTo>
                      <a:pt x="567" y="4204"/>
                    </a:lnTo>
                    <a:cubicBezTo>
                      <a:pt x="1701" y="3437"/>
                      <a:pt x="434" y="2102"/>
                      <a:pt x="434" y="2102"/>
                    </a:cubicBezTo>
                    <a:cubicBezTo>
                      <a:pt x="1401" y="90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EFB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9"/>
              <p:cNvSpPr/>
              <p:nvPr/>
            </p:nvSpPr>
            <p:spPr>
              <a:xfrm>
                <a:off x="2658669" y="227559"/>
                <a:ext cx="76616" cy="26079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4204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67" y="334"/>
                      <a:pt x="467" y="668"/>
                      <a:pt x="534" y="1001"/>
                    </a:cubicBezTo>
                    <a:cubicBezTo>
                      <a:pt x="534" y="1168"/>
                      <a:pt x="534" y="1335"/>
                      <a:pt x="467" y="1502"/>
                    </a:cubicBezTo>
                    <a:cubicBezTo>
                      <a:pt x="400" y="1635"/>
                      <a:pt x="300" y="1769"/>
                      <a:pt x="200" y="1935"/>
                    </a:cubicBezTo>
                    <a:lnTo>
                      <a:pt x="67" y="2136"/>
                    </a:lnTo>
                    <a:lnTo>
                      <a:pt x="234" y="2302"/>
                    </a:lnTo>
                    <a:cubicBezTo>
                      <a:pt x="334" y="2436"/>
                      <a:pt x="467" y="2569"/>
                      <a:pt x="567" y="2736"/>
                    </a:cubicBezTo>
                    <a:cubicBezTo>
                      <a:pt x="667" y="2869"/>
                      <a:pt x="734" y="3036"/>
                      <a:pt x="801" y="3203"/>
                    </a:cubicBezTo>
                    <a:cubicBezTo>
                      <a:pt x="834" y="3370"/>
                      <a:pt x="867" y="3537"/>
                      <a:pt x="834" y="3703"/>
                    </a:cubicBezTo>
                    <a:cubicBezTo>
                      <a:pt x="801" y="3870"/>
                      <a:pt x="701" y="4037"/>
                      <a:pt x="567" y="4204"/>
                    </a:cubicBezTo>
                    <a:cubicBezTo>
                      <a:pt x="767" y="4137"/>
                      <a:pt x="967" y="4004"/>
                      <a:pt x="1101" y="3803"/>
                    </a:cubicBezTo>
                    <a:cubicBezTo>
                      <a:pt x="1201" y="3603"/>
                      <a:pt x="1234" y="3336"/>
                      <a:pt x="1234" y="3103"/>
                    </a:cubicBezTo>
                    <a:cubicBezTo>
                      <a:pt x="1201" y="2869"/>
                      <a:pt x="1101" y="2669"/>
                      <a:pt x="1001" y="2469"/>
                    </a:cubicBezTo>
                    <a:cubicBezTo>
                      <a:pt x="933" y="2333"/>
                      <a:pt x="865" y="2212"/>
                      <a:pt x="775" y="2086"/>
                    </a:cubicBezTo>
                    <a:lnTo>
                      <a:pt x="775" y="2086"/>
                    </a:lnTo>
                    <a:cubicBezTo>
                      <a:pt x="865" y="1958"/>
                      <a:pt x="945" y="1811"/>
                      <a:pt x="967" y="1635"/>
                    </a:cubicBezTo>
                    <a:cubicBezTo>
                      <a:pt x="1034" y="1402"/>
                      <a:pt x="1034" y="1135"/>
                      <a:pt x="934" y="901"/>
                    </a:cubicBezTo>
                    <a:cubicBezTo>
                      <a:pt x="867" y="668"/>
                      <a:pt x="734" y="468"/>
                      <a:pt x="567" y="334"/>
                    </a:cubicBezTo>
                    <a:cubicBezTo>
                      <a:pt x="400" y="168"/>
                      <a:pt x="200" y="67"/>
                      <a:pt x="0" y="1"/>
                    </a:cubicBezTo>
                    <a:close/>
                  </a:path>
                </a:pathLst>
              </a:custGeom>
              <a:solidFill>
                <a:srgbClr val="131E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1" name="Google Shape;581;p39"/>
            <p:cNvGrpSpPr/>
            <p:nvPr/>
          </p:nvGrpSpPr>
          <p:grpSpPr>
            <a:xfrm>
              <a:off x="4251971" y="3874563"/>
              <a:ext cx="905756" cy="1074241"/>
              <a:chOff x="3794762" y="3697796"/>
              <a:chExt cx="1320344" cy="1565950"/>
            </a:xfrm>
          </p:grpSpPr>
          <p:sp>
            <p:nvSpPr>
              <p:cNvPr id="582" name="Google Shape;582;p39"/>
              <p:cNvSpPr/>
              <p:nvPr/>
            </p:nvSpPr>
            <p:spPr>
              <a:xfrm>
                <a:off x="4543864" y="3741283"/>
                <a:ext cx="399459" cy="916753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14778" extrusionOk="0">
                    <a:moveTo>
                      <a:pt x="34" y="0"/>
                    </a:moveTo>
                    <a:cubicBezTo>
                      <a:pt x="0" y="1368"/>
                      <a:pt x="101" y="2769"/>
                      <a:pt x="434" y="4103"/>
                    </a:cubicBezTo>
                    <a:cubicBezTo>
                      <a:pt x="734" y="5438"/>
                      <a:pt x="1168" y="6772"/>
                      <a:pt x="1768" y="8006"/>
                    </a:cubicBezTo>
                    <a:cubicBezTo>
                      <a:pt x="2369" y="9274"/>
                      <a:pt x="3036" y="10474"/>
                      <a:pt x="3803" y="11609"/>
                    </a:cubicBezTo>
                    <a:cubicBezTo>
                      <a:pt x="4604" y="12743"/>
                      <a:pt x="5471" y="13810"/>
                      <a:pt x="6438" y="14778"/>
                    </a:cubicBezTo>
                    <a:cubicBezTo>
                      <a:pt x="5638" y="13677"/>
                      <a:pt x="4904" y="12509"/>
                      <a:pt x="4170" y="11375"/>
                    </a:cubicBezTo>
                    <a:cubicBezTo>
                      <a:pt x="3503" y="10208"/>
                      <a:pt x="2836" y="9007"/>
                      <a:pt x="2269" y="7773"/>
                    </a:cubicBezTo>
                    <a:lnTo>
                      <a:pt x="1868" y="6839"/>
                    </a:lnTo>
                    <a:lnTo>
                      <a:pt x="1502" y="5905"/>
                    </a:lnTo>
                    <a:cubicBezTo>
                      <a:pt x="1368" y="5604"/>
                      <a:pt x="1268" y="5271"/>
                      <a:pt x="1168" y="4971"/>
                    </a:cubicBezTo>
                    <a:cubicBezTo>
                      <a:pt x="1068" y="4637"/>
                      <a:pt x="934" y="4303"/>
                      <a:pt x="834" y="4003"/>
                    </a:cubicBezTo>
                    <a:lnTo>
                      <a:pt x="568" y="3002"/>
                    </a:lnTo>
                    <a:cubicBezTo>
                      <a:pt x="501" y="2669"/>
                      <a:pt x="434" y="2335"/>
                      <a:pt x="367" y="2035"/>
                    </a:cubicBezTo>
                    <a:cubicBezTo>
                      <a:pt x="201" y="1368"/>
                      <a:pt x="167" y="667"/>
                      <a:pt x="34" y="0"/>
                    </a:cubicBezTo>
                    <a:close/>
                  </a:path>
                </a:pathLst>
              </a:custGeom>
              <a:solidFill>
                <a:srgbClr val="131E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9"/>
              <p:cNvSpPr/>
              <p:nvPr/>
            </p:nvSpPr>
            <p:spPr>
              <a:xfrm>
                <a:off x="3974795" y="3697796"/>
                <a:ext cx="496672" cy="821592"/>
              </a:xfrm>
              <a:custGeom>
                <a:avLst/>
                <a:gdLst/>
                <a:ahLst/>
                <a:cxnLst/>
                <a:rect l="l" t="t" r="r" b="b"/>
                <a:pathLst>
                  <a:path w="8006" h="13244" extrusionOk="0">
                    <a:moveTo>
                      <a:pt x="8006" y="1"/>
                    </a:moveTo>
                    <a:lnTo>
                      <a:pt x="8006" y="1"/>
                    </a:lnTo>
                    <a:cubicBezTo>
                      <a:pt x="7372" y="1135"/>
                      <a:pt x="6672" y="2236"/>
                      <a:pt x="6005" y="3337"/>
                    </a:cubicBezTo>
                    <a:lnTo>
                      <a:pt x="4003" y="6606"/>
                    </a:lnTo>
                    <a:cubicBezTo>
                      <a:pt x="2635" y="8807"/>
                      <a:pt x="1268" y="10975"/>
                      <a:pt x="0" y="13244"/>
                    </a:cubicBezTo>
                    <a:cubicBezTo>
                      <a:pt x="1635" y="11242"/>
                      <a:pt x="3102" y="9107"/>
                      <a:pt x="4470" y="6906"/>
                    </a:cubicBezTo>
                    <a:cubicBezTo>
                      <a:pt x="5137" y="5805"/>
                      <a:pt x="5804" y="4704"/>
                      <a:pt x="6405" y="3537"/>
                    </a:cubicBezTo>
                    <a:cubicBezTo>
                      <a:pt x="7005" y="2403"/>
                      <a:pt x="7572" y="1235"/>
                      <a:pt x="8006" y="1"/>
                    </a:cubicBezTo>
                    <a:close/>
                  </a:path>
                </a:pathLst>
              </a:custGeom>
              <a:solidFill>
                <a:srgbClr val="131E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9"/>
              <p:cNvSpPr/>
              <p:nvPr/>
            </p:nvSpPr>
            <p:spPr>
              <a:xfrm>
                <a:off x="4421775" y="3757846"/>
                <a:ext cx="95228" cy="805028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2977" extrusionOk="0">
                    <a:moveTo>
                      <a:pt x="1535" y="0"/>
                    </a:moveTo>
                    <a:lnTo>
                      <a:pt x="1535" y="0"/>
                    </a:lnTo>
                    <a:cubicBezTo>
                      <a:pt x="1101" y="1034"/>
                      <a:pt x="801" y="2068"/>
                      <a:pt x="567" y="3169"/>
                    </a:cubicBezTo>
                    <a:cubicBezTo>
                      <a:pt x="367" y="4237"/>
                      <a:pt x="234" y="5337"/>
                      <a:pt x="134" y="6405"/>
                    </a:cubicBezTo>
                    <a:cubicBezTo>
                      <a:pt x="0" y="8606"/>
                      <a:pt x="34" y="10808"/>
                      <a:pt x="334" y="12976"/>
                    </a:cubicBezTo>
                    <a:lnTo>
                      <a:pt x="501" y="9707"/>
                    </a:lnTo>
                    <a:cubicBezTo>
                      <a:pt x="567" y="8606"/>
                      <a:pt x="634" y="7539"/>
                      <a:pt x="701" y="6471"/>
                    </a:cubicBezTo>
                    <a:cubicBezTo>
                      <a:pt x="768" y="5371"/>
                      <a:pt x="901" y="4303"/>
                      <a:pt x="1001" y="3236"/>
                    </a:cubicBezTo>
                    <a:cubicBezTo>
                      <a:pt x="1168" y="2168"/>
                      <a:pt x="1301" y="1068"/>
                      <a:pt x="1535" y="0"/>
                    </a:cubicBezTo>
                    <a:close/>
                  </a:path>
                </a:pathLst>
              </a:custGeom>
              <a:solidFill>
                <a:srgbClr val="131E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9"/>
              <p:cNvSpPr/>
              <p:nvPr/>
            </p:nvSpPr>
            <p:spPr>
              <a:xfrm>
                <a:off x="3794762" y="4241905"/>
                <a:ext cx="1320344" cy="1015761"/>
              </a:xfrm>
              <a:custGeom>
                <a:avLst/>
                <a:gdLst/>
                <a:ahLst/>
                <a:cxnLst/>
                <a:rect l="l" t="t" r="r" b="b"/>
                <a:pathLst>
                  <a:path w="21283" h="16374" extrusionOk="0">
                    <a:moveTo>
                      <a:pt x="6781" y="1"/>
                    </a:moveTo>
                    <a:cubicBezTo>
                      <a:pt x="5621" y="1"/>
                      <a:pt x="4473" y="508"/>
                      <a:pt x="3703" y="1470"/>
                    </a:cubicBezTo>
                    <a:cubicBezTo>
                      <a:pt x="3002" y="2371"/>
                      <a:pt x="2769" y="3439"/>
                      <a:pt x="2902" y="4473"/>
                    </a:cubicBezTo>
                    <a:cubicBezTo>
                      <a:pt x="2469" y="4773"/>
                      <a:pt x="2068" y="5106"/>
                      <a:pt x="1735" y="5540"/>
                    </a:cubicBezTo>
                    <a:cubicBezTo>
                      <a:pt x="0" y="7708"/>
                      <a:pt x="367" y="10844"/>
                      <a:pt x="2535" y="12578"/>
                    </a:cubicBezTo>
                    <a:cubicBezTo>
                      <a:pt x="3449" y="13301"/>
                      <a:pt x="4553" y="13658"/>
                      <a:pt x="5647" y="13658"/>
                    </a:cubicBezTo>
                    <a:cubicBezTo>
                      <a:pt x="6271" y="13658"/>
                      <a:pt x="6891" y="13542"/>
                      <a:pt x="7472" y="13312"/>
                    </a:cubicBezTo>
                    <a:cubicBezTo>
                      <a:pt x="8341" y="15185"/>
                      <a:pt x="10579" y="16374"/>
                      <a:pt x="13181" y="16374"/>
                    </a:cubicBezTo>
                    <a:cubicBezTo>
                      <a:pt x="13776" y="16374"/>
                      <a:pt x="14390" y="16311"/>
                      <a:pt x="15011" y="16181"/>
                    </a:cubicBezTo>
                    <a:cubicBezTo>
                      <a:pt x="18747" y="15414"/>
                      <a:pt x="21282" y="12478"/>
                      <a:pt x="20682" y="9610"/>
                    </a:cubicBezTo>
                    <a:cubicBezTo>
                      <a:pt x="20415" y="8375"/>
                      <a:pt x="19648" y="7375"/>
                      <a:pt x="18513" y="6708"/>
                    </a:cubicBezTo>
                    <a:cubicBezTo>
                      <a:pt x="19214" y="4840"/>
                      <a:pt x="18680" y="2705"/>
                      <a:pt x="17079" y="1404"/>
                    </a:cubicBezTo>
                    <a:cubicBezTo>
                      <a:pt x="16212" y="721"/>
                      <a:pt x="15186" y="390"/>
                      <a:pt x="14172" y="390"/>
                    </a:cubicBezTo>
                    <a:cubicBezTo>
                      <a:pt x="12806" y="390"/>
                      <a:pt x="11460" y="989"/>
                      <a:pt x="10541" y="2138"/>
                    </a:cubicBezTo>
                    <a:cubicBezTo>
                      <a:pt x="10474" y="2238"/>
                      <a:pt x="10408" y="2304"/>
                      <a:pt x="10374" y="2404"/>
                    </a:cubicBezTo>
                    <a:cubicBezTo>
                      <a:pt x="10107" y="1804"/>
                      <a:pt x="9740" y="1270"/>
                      <a:pt x="9207" y="837"/>
                    </a:cubicBezTo>
                    <a:cubicBezTo>
                      <a:pt x="8488" y="273"/>
                      <a:pt x="7631" y="1"/>
                      <a:pt x="67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9"/>
              <p:cNvSpPr/>
              <p:nvPr/>
            </p:nvSpPr>
            <p:spPr>
              <a:xfrm>
                <a:off x="3815420" y="4230181"/>
                <a:ext cx="1281012" cy="1033565"/>
              </a:xfrm>
              <a:custGeom>
                <a:avLst/>
                <a:gdLst/>
                <a:ahLst/>
                <a:cxnLst/>
                <a:rect l="l" t="t" r="r" b="b"/>
                <a:pathLst>
                  <a:path w="20649" h="16661" extrusionOk="0">
                    <a:moveTo>
                      <a:pt x="6381" y="401"/>
                    </a:moveTo>
                    <a:cubicBezTo>
                      <a:pt x="6954" y="401"/>
                      <a:pt x="7525" y="535"/>
                      <a:pt x="8040" y="792"/>
                    </a:cubicBezTo>
                    <a:cubicBezTo>
                      <a:pt x="8807" y="1192"/>
                      <a:pt x="9474" y="1860"/>
                      <a:pt x="9774" y="2694"/>
                    </a:cubicBezTo>
                    <a:lnTo>
                      <a:pt x="9975" y="3161"/>
                    </a:lnTo>
                    <a:lnTo>
                      <a:pt x="10241" y="2727"/>
                    </a:lnTo>
                    <a:cubicBezTo>
                      <a:pt x="10875" y="1860"/>
                      <a:pt x="11776" y="1259"/>
                      <a:pt x="12810" y="992"/>
                    </a:cubicBezTo>
                    <a:cubicBezTo>
                      <a:pt x="13139" y="918"/>
                      <a:pt x="13475" y="881"/>
                      <a:pt x="13810" y="881"/>
                    </a:cubicBezTo>
                    <a:cubicBezTo>
                      <a:pt x="14528" y="881"/>
                      <a:pt x="15242" y="1051"/>
                      <a:pt x="15879" y="1393"/>
                    </a:cubicBezTo>
                    <a:cubicBezTo>
                      <a:pt x="16813" y="1860"/>
                      <a:pt x="17547" y="2694"/>
                      <a:pt x="17947" y="3694"/>
                    </a:cubicBezTo>
                    <a:cubicBezTo>
                      <a:pt x="18314" y="4662"/>
                      <a:pt x="18314" y="5796"/>
                      <a:pt x="17947" y="6796"/>
                    </a:cubicBezTo>
                    <a:lnTo>
                      <a:pt x="17880" y="6997"/>
                    </a:lnTo>
                    <a:lnTo>
                      <a:pt x="18047" y="7097"/>
                    </a:lnTo>
                    <a:cubicBezTo>
                      <a:pt x="18814" y="7530"/>
                      <a:pt x="19448" y="8197"/>
                      <a:pt x="19848" y="8965"/>
                    </a:cubicBezTo>
                    <a:cubicBezTo>
                      <a:pt x="20015" y="9365"/>
                      <a:pt x="20182" y="9765"/>
                      <a:pt x="20215" y="10199"/>
                    </a:cubicBezTo>
                    <a:cubicBezTo>
                      <a:pt x="20249" y="10432"/>
                      <a:pt x="20249" y="10633"/>
                      <a:pt x="20249" y="10866"/>
                    </a:cubicBezTo>
                    <a:cubicBezTo>
                      <a:pt x="20215" y="11066"/>
                      <a:pt x="20215" y="11300"/>
                      <a:pt x="20182" y="11533"/>
                    </a:cubicBezTo>
                    <a:cubicBezTo>
                      <a:pt x="19982" y="12400"/>
                      <a:pt x="19581" y="13201"/>
                      <a:pt x="18981" y="13868"/>
                    </a:cubicBezTo>
                    <a:cubicBezTo>
                      <a:pt x="18381" y="14569"/>
                      <a:pt x="17647" y="15102"/>
                      <a:pt x="16813" y="15536"/>
                    </a:cubicBezTo>
                    <a:cubicBezTo>
                      <a:pt x="15628" y="16128"/>
                      <a:pt x="14279" y="16465"/>
                      <a:pt x="12942" y="16465"/>
                    </a:cubicBezTo>
                    <a:cubicBezTo>
                      <a:pt x="12471" y="16465"/>
                      <a:pt x="12002" y="16423"/>
                      <a:pt x="11542" y="16337"/>
                    </a:cubicBezTo>
                    <a:cubicBezTo>
                      <a:pt x="10675" y="16137"/>
                      <a:pt x="9808" y="15836"/>
                      <a:pt x="9074" y="15336"/>
                    </a:cubicBezTo>
                    <a:cubicBezTo>
                      <a:pt x="8340" y="14869"/>
                      <a:pt x="7740" y="14168"/>
                      <a:pt x="7373" y="13401"/>
                    </a:cubicBezTo>
                    <a:lnTo>
                      <a:pt x="7273" y="13168"/>
                    </a:lnTo>
                    <a:lnTo>
                      <a:pt x="7039" y="13268"/>
                    </a:lnTo>
                    <a:cubicBezTo>
                      <a:pt x="6483" y="13476"/>
                      <a:pt x="5882" y="13585"/>
                      <a:pt x="5278" y="13585"/>
                    </a:cubicBezTo>
                    <a:cubicBezTo>
                      <a:pt x="4722" y="13585"/>
                      <a:pt x="4164" y="13493"/>
                      <a:pt x="3637" y="13301"/>
                    </a:cubicBezTo>
                    <a:cubicBezTo>
                      <a:pt x="2536" y="12901"/>
                      <a:pt x="1602" y="12067"/>
                      <a:pt x="1068" y="11033"/>
                    </a:cubicBezTo>
                    <a:cubicBezTo>
                      <a:pt x="501" y="10032"/>
                      <a:pt x="334" y="8765"/>
                      <a:pt x="601" y="7597"/>
                    </a:cubicBezTo>
                    <a:cubicBezTo>
                      <a:pt x="901" y="6463"/>
                      <a:pt x="1569" y="5395"/>
                      <a:pt x="2603" y="4695"/>
                    </a:cubicBezTo>
                    <a:cubicBezTo>
                      <a:pt x="2503" y="3728"/>
                      <a:pt x="2736" y="2794"/>
                      <a:pt x="3270" y="2026"/>
                    </a:cubicBezTo>
                    <a:cubicBezTo>
                      <a:pt x="3770" y="1293"/>
                      <a:pt x="4571" y="725"/>
                      <a:pt x="5438" y="525"/>
                    </a:cubicBezTo>
                    <a:cubicBezTo>
                      <a:pt x="5747" y="442"/>
                      <a:pt x="6065" y="401"/>
                      <a:pt x="6381" y="401"/>
                    </a:cubicBezTo>
                    <a:close/>
                    <a:moveTo>
                      <a:pt x="6481" y="0"/>
                    </a:moveTo>
                    <a:cubicBezTo>
                      <a:pt x="6091" y="0"/>
                      <a:pt x="5704" y="54"/>
                      <a:pt x="5338" y="158"/>
                    </a:cubicBezTo>
                    <a:cubicBezTo>
                      <a:pt x="4404" y="459"/>
                      <a:pt x="3570" y="1092"/>
                      <a:pt x="3070" y="1893"/>
                    </a:cubicBezTo>
                    <a:cubicBezTo>
                      <a:pt x="2569" y="2727"/>
                      <a:pt x="2369" y="3761"/>
                      <a:pt x="2536" y="4662"/>
                    </a:cubicBezTo>
                    <a:cubicBezTo>
                      <a:pt x="2036" y="4962"/>
                      <a:pt x="1535" y="5362"/>
                      <a:pt x="1168" y="5862"/>
                    </a:cubicBezTo>
                    <a:cubicBezTo>
                      <a:pt x="801" y="6363"/>
                      <a:pt x="501" y="6930"/>
                      <a:pt x="334" y="7530"/>
                    </a:cubicBezTo>
                    <a:cubicBezTo>
                      <a:pt x="1" y="8765"/>
                      <a:pt x="101" y="10099"/>
                      <a:pt x="668" y="11233"/>
                    </a:cubicBezTo>
                    <a:cubicBezTo>
                      <a:pt x="1268" y="12367"/>
                      <a:pt x="2269" y="13301"/>
                      <a:pt x="3470" y="13768"/>
                    </a:cubicBezTo>
                    <a:cubicBezTo>
                      <a:pt x="4039" y="13990"/>
                      <a:pt x="4646" y="14099"/>
                      <a:pt x="5255" y="14099"/>
                    </a:cubicBezTo>
                    <a:cubicBezTo>
                      <a:pt x="5856" y="14099"/>
                      <a:pt x="6458" y="13993"/>
                      <a:pt x="7028" y="13784"/>
                    </a:cubicBezTo>
                    <a:lnTo>
                      <a:pt x="7028" y="13784"/>
                    </a:lnTo>
                    <a:cubicBezTo>
                      <a:pt x="7216" y="14147"/>
                      <a:pt x="7453" y="14483"/>
                      <a:pt x="7740" y="14769"/>
                    </a:cubicBezTo>
                    <a:cubicBezTo>
                      <a:pt x="8073" y="15102"/>
                      <a:pt x="8440" y="15436"/>
                      <a:pt x="8874" y="15669"/>
                    </a:cubicBezTo>
                    <a:cubicBezTo>
                      <a:pt x="9674" y="16170"/>
                      <a:pt x="10575" y="16437"/>
                      <a:pt x="11509" y="16570"/>
                    </a:cubicBezTo>
                    <a:cubicBezTo>
                      <a:pt x="11925" y="16631"/>
                      <a:pt x="12343" y="16660"/>
                      <a:pt x="12762" y="16660"/>
                    </a:cubicBezTo>
                    <a:cubicBezTo>
                      <a:pt x="14193" y="16660"/>
                      <a:pt x="15623" y="16315"/>
                      <a:pt x="16913" y="15669"/>
                    </a:cubicBezTo>
                    <a:cubicBezTo>
                      <a:pt x="17747" y="15269"/>
                      <a:pt x="18514" y="14702"/>
                      <a:pt x="19148" y="14035"/>
                    </a:cubicBezTo>
                    <a:cubicBezTo>
                      <a:pt x="19782" y="13368"/>
                      <a:pt x="20249" y="12501"/>
                      <a:pt x="20482" y="11600"/>
                    </a:cubicBezTo>
                    <a:cubicBezTo>
                      <a:pt x="20549" y="11366"/>
                      <a:pt x="20582" y="11133"/>
                      <a:pt x="20615" y="10899"/>
                    </a:cubicBezTo>
                    <a:cubicBezTo>
                      <a:pt x="20615" y="10633"/>
                      <a:pt x="20649" y="10399"/>
                      <a:pt x="20582" y="10166"/>
                    </a:cubicBezTo>
                    <a:cubicBezTo>
                      <a:pt x="20549" y="9699"/>
                      <a:pt x="20415" y="9198"/>
                      <a:pt x="20215" y="8765"/>
                    </a:cubicBezTo>
                    <a:cubicBezTo>
                      <a:pt x="19844" y="7959"/>
                      <a:pt x="19213" y="7269"/>
                      <a:pt x="18484" y="6774"/>
                    </a:cubicBezTo>
                    <a:lnTo>
                      <a:pt x="18484" y="6774"/>
                    </a:lnTo>
                    <a:cubicBezTo>
                      <a:pt x="18850" y="5719"/>
                      <a:pt x="18856" y="4532"/>
                      <a:pt x="18447" y="3494"/>
                    </a:cubicBezTo>
                    <a:cubicBezTo>
                      <a:pt x="18047" y="2360"/>
                      <a:pt x="17213" y="1393"/>
                      <a:pt x="16146" y="859"/>
                    </a:cubicBezTo>
                    <a:cubicBezTo>
                      <a:pt x="15430" y="478"/>
                      <a:pt x="14638" y="278"/>
                      <a:pt x="13843" y="278"/>
                    </a:cubicBezTo>
                    <a:cubicBezTo>
                      <a:pt x="13452" y="278"/>
                      <a:pt x="13061" y="326"/>
                      <a:pt x="12676" y="425"/>
                    </a:cubicBezTo>
                    <a:cubicBezTo>
                      <a:pt x="11651" y="689"/>
                      <a:pt x="10728" y="1262"/>
                      <a:pt x="10067" y="2075"/>
                    </a:cubicBezTo>
                    <a:lnTo>
                      <a:pt x="10067" y="2075"/>
                    </a:lnTo>
                    <a:cubicBezTo>
                      <a:pt x="9645" y="1332"/>
                      <a:pt x="9002" y="731"/>
                      <a:pt x="8240" y="392"/>
                    </a:cubicBezTo>
                    <a:cubicBezTo>
                      <a:pt x="7693" y="128"/>
                      <a:pt x="7084" y="0"/>
                      <a:pt x="6481" y="0"/>
                    </a:cubicBezTo>
                    <a:close/>
                  </a:path>
                </a:pathLst>
              </a:custGeom>
              <a:solidFill>
                <a:srgbClr val="131E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9"/>
              <p:cNvSpPr/>
              <p:nvPr/>
            </p:nvSpPr>
            <p:spPr>
              <a:xfrm>
                <a:off x="4525253" y="4813186"/>
                <a:ext cx="366331" cy="277358"/>
              </a:xfrm>
              <a:custGeom>
                <a:avLst/>
                <a:gdLst/>
                <a:ahLst/>
                <a:cxnLst/>
                <a:rect l="l" t="t" r="r" b="b"/>
                <a:pathLst>
                  <a:path w="5905" h="4471" extrusionOk="0">
                    <a:moveTo>
                      <a:pt x="5004" y="0"/>
                    </a:moveTo>
                    <a:lnTo>
                      <a:pt x="1900" y="2773"/>
                    </a:lnTo>
                    <a:lnTo>
                      <a:pt x="1900" y="2773"/>
                    </a:lnTo>
                    <a:cubicBezTo>
                      <a:pt x="1587" y="2638"/>
                      <a:pt x="1401" y="2502"/>
                      <a:pt x="1401" y="2502"/>
                    </a:cubicBezTo>
                    <a:lnTo>
                      <a:pt x="1401" y="2502"/>
                    </a:lnTo>
                    <a:cubicBezTo>
                      <a:pt x="1418" y="2807"/>
                      <a:pt x="1389" y="3064"/>
                      <a:pt x="1330" y="3283"/>
                    </a:cubicBezTo>
                    <a:lnTo>
                      <a:pt x="1330" y="3283"/>
                    </a:lnTo>
                    <a:lnTo>
                      <a:pt x="1900" y="2773"/>
                    </a:lnTo>
                    <a:lnTo>
                      <a:pt x="1900" y="2773"/>
                    </a:lnTo>
                    <a:cubicBezTo>
                      <a:pt x="2209" y="2906"/>
                      <a:pt x="2641" y="3038"/>
                      <a:pt x="3141" y="3038"/>
                    </a:cubicBezTo>
                    <a:cubicBezTo>
                      <a:pt x="3510" y="3038"/>
                      <a:pt x="3916" y="2966"/>
                      <a:pt x="4337" y="2769"/>
                    </a:cubicBezTo>
                    <a:cubicBezTo>
                      <a:pt x="5904" y="2035"/>
                      <a:pt x="5004" y="1"/>
                      <a:pt x="5004" y="0"/>
                    </a:cubicBezTo>
                    <a:close/>
                    <a:moveTo>
                      <a:pt x="1330" y="3283"/>
                    </a:moveTo>
                    <a:lnTo>
                      <a:pt x="0" y="4470"/>
                    </a:lnTo>
                    <a:cubicBezTo>
                      <a:pt x="0" y="4470"/>
                      <a:pt x="1037" y="4355"/>
                      <a:pt x="1330" y="32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9"/>
              <p:cNvSpPr/>
              <p:nvPr/>
            </p:nvSpPr>
            <p:spPr>
              <a:xfrm>
                <a:off x="4525253" y="4813186"/>
                <a:ext cx="337360" cy="277358"/>
              </a:xfrm>
              <a:custGeom>
                <a:avLst/>
                <a:gdLst/>
                <a:ahLst/>
                <a:cxnLst/>
                <a:rect l="l" t="t" r="r" b="b"/>
                <a:pathLst>
                  <a:path w="5438" h="4471" extrusionOk="0">
                    <a:moveTo>
                      <a:pt x="5004" y="0"/>
                    </a:moveTo>
                    <a:cubicBezTo>
                      <a:pt x="5104" y="501"/>
                      <a:pt x="5171" y="1034"/>
                      <a:pt x="5071" y="1501"/>
                    </a:cubicBezTo>
                    <a:cubicBezTo>
                      <a:pt x="5004" y="1735"/>
                      <a:pt x="4904" y="1935"/>
                      <a:pt x="4770" y="2102"/>
                    </a:cubicBezTo>
                    <a:cubicBezTo>
                      <a:pt x="4637" y="2269"/>
                      <a:pt x="4470" y="2402"/>
                      <a:pt x="4270" y="2502"/>
                    </a:cubicBezTo>
                    <a:cubicBezTo>
                      <a:pt x="3907" y="2670"/>
                      <a:pt x="3497" y="2744"/>
                      <a:pt x="3099" y="2744"/>
                    </a:cubicBezTo>
                    <a:cubicBezTo>
                      <a:pt x="3021" y="2744"/>
                      <a:pt x="2945" y="2741"/>
                      <a:pt x="2869" y="2736"/>
                    </a:cubicBezTo>
                    <a:cubicBezTo>
                      <a:pt x="2402" y="2702"/>
                      <a:pt x="1935" y="2535"/>
                      <a:pt x="1535" y="2302"/>
                    </a:cubicBezTo>
                    <a:lnTo>
                      <a:pt x="1134" y="2068"/>
                    </a:lnTo>
                    <a:lnTo>
                      <a:pt x="1134" y="2502"/>
                    </a:lnTo>
                    <a:lnTo>
                      <a:pt x="1168" y="2836"/>
                    </a:lnTo>
                    <a:cubicBezTo>
                      <a:pt x="1168" y="2936"/>
                      <a:pt x="1168" y="3036"/>
                      <a:pt x="1134" y="3136"/>
                    </a:cubicBezTo>
                    <a:cubicBezTo>
                      <a:pt x="1134" y="3336"/>
                      <a:pt x="1068" y="3503"/>
                      <a:pt x="968" y="3703"/>
                    </a:cubicBezTo>
                    <a:cubicBezTo>
                      <a:pt x="801" y="4037"/>
                      <a:pt x="434" y="4303"/>
                      <a:pt x="0" y="4470"/>
                    </a:cubicBezTo>
                    <a:cubicBezTo>
                      <a:pt x="234" y="4470"/>
                      <a:pt x="467" y="4403"/>
                      <a:pt x="667" y="4303"/>
                    </a:cubicBezTo>
                    <a:cubicBezTo>
                      <a:pt x="868" y="4203"/>
                      <a:pt x="1068" y="4070"/>
                      <a:pt x="1234" y="3870"/>
                    </a:cubicBezTo>
                    <a:cubicBezTo>
                      <a:pt x="1368" y="3670"/>
                      <a:pt x="1501" y="3436"/>
                      <a:pt x="1535" y="3203"/>
                    </a:cubicBezTo>
                    <a:cubicBezTo>
                      <a:pt x="1562" y="3109"/>
                      <a:pt x="1583" y="3015"/>
                      <a:pt x="1599" y="2921"/>
                    </a:cubicBezTo>
                    <a:lnTo>
                      <a:pt x="1599" y="2921"/>
                    </a:lnTo>
                    <a:cubicBezTo>
                      <a:pt x="1983" y="3125"/>
                      <a:pt x="2380" y="3252"/>
                      <a:pt x="2836" y="3303"/>
                    </a:cubicBezTo>
                    <a:cubicBezTo>
                      <a:pt x="2933" y="3314"/>
                      <a:pt x="3030" y="3320"/>
                      <a:pt x="3127" y="3320"/>
                    </a:cubicBezTo>
                    <a:cubicBezTo>
                      <a:pt x="3595" y="3320"/>
                      <a:pt x="4056" y="3190"/>
                      <a:pt x="4470" y="2969"/>
                    </a:cubicBezTo>
                    <a:cubicBezTo>
                      <a:pt x="4737" y="2836"/>
                      <a:pt x="4970" y="2636"/>
                      <a:pt x="5137" y="2369"/>
                    </a:cubicBezTo>
                    <a:cubicBezTo>
                      <a:pt x="5304" y="2102"/>
                      <a:pt x="5404" y="1835"/>
                      <a:pt x="5404" y="1535"/>
                    </a:cubicBezTo>
                    <a:cubicBezTo>
                      <a:pt x="5437" y="968"/>
                      <a:pt x="5271" y="434"/>
                      <a:pt x="5004" y="0"/>
                    </a:cubicBezTo>
                    <a:close/>
                  </a:path>
                </a:pathLst>
              </a:custGeom>
              <a:solidFill>
                <a:srgbClr val="131E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9"/>
              <p:cNvSpPr/>
              <p:nvPr/>
            </p:nvSpPr>
            <p:spPr>
              <a:xfrm>
                <a:off x="4142420" y="4479686"/>
                <a:ext cx="153171" cy="230088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3709" extrusionOk="0">
                    <a:moveTo>
                      <a:pt x="2095" y="1"/>
                    </a:moveTo>
                    <a:cubicBezTo>
                      <a:pt x="1999" y="1"/>
                      <a:pt x="1900" y="11"/>
                      <a:pt x="1801" y="39"/>
                    </a:cubicBezTo>
                    <a:cubicBezTo>
                      <a:pt x="1568" y="139"/>
                      <a:pt x="1368" y="306"/>
                      <a:pt x="1268" y="506"/>
                    </a:cubicBezTo>
                    <a:cubicBezTo>
                      <a:pt x="1134" y="706"/>
                      <a:pt x="1068" y="940"/>
                      <a:pt x="1001" y="1140"/>
                    </a:cubicBezTo>
                    <a:cubicBezTo>
                      <a:pt x="979" y="1294"/>
                      <a:pt x="971" y="1433"/>
                      <a:pt x="969" y="1577"/>
                    </a:cubicBezTo>
                    <a:lnTo>
                      <a:pt x="969" y="1577"/>
                    </a:lnTo>
                    <a:cubicBezTo>
                      <a:pt x="816" y="1629"/>
                      <a:pt x="667" y="1696"/>
                      <a:pt x="534" y="1807"/>
                    </a:cubicBezTo>
                    <a:cubicBezTo>
                      <a:pt x="334" y="1974"/>
                      <a:pt x="167" y="2174"/>
                      <a:pt x="100" y="2408"/>
                    </a:cubicBezTo>
                    <a:cubicBezTo>
                      <a:pt x="0" y="2641"/>
                      <a:pt x="0" y="2875"/>
                      <a:pt x="34" y="3108"/>
                    </a:cubicBezTo>
                    <a:cubicBezTo>
                      <a:pt x="67" y="3308"/>
                      <a:pt x="134" y="3542"/>
                      <a:pt x="267" y="3708"/>
                    </a:cubicBezTo>
                    <a:cubicBezTo>
                      <a:pt x="267" y="3275"/>
                      <a:pt x="334" y="2875"/>
                      <a:pt x="501" y="2574"/>
                    </a:cubicBezTo>
                    <a:cubicBezTo>
                      <a:pt x="601" y="2441"/>
                      <a:pt x="701" y="2341"/>
                      <a:pt x="834" y="2241"/>
                    </a:cubicBezTo>
                    <a:cubicBezTo>
                      <a:pt x="968" y="2174"/>
                      <a:pt x="1134" y="2107"/>
                      <a:pt x="1301" y="2074"/>
                    </a:cubicBezTo>
                    <a:lnTo>
                      <a:pt x="1535" y="2007"/>
                    </a:lnTo>
                    <a:lnTo>
                      <a:pt x="1535" y="1774"/>
                    </a:lnTo>
                    <a:cubicBezTo>
                      <a:pt x="1535" y="1607"/>
                      <a:pt x="1535" y="1407"/>
                      <a:pt x="1535" y="1240"/>
                    </a:cubicBezTo>
                    <a:cubicBezTo>
                      <a:pt x="1568" y="1040"/>
                      <a:pt x="1601" y="873"/>
                      <a:pt x="1635" y="706"/>
                    </a:cubicBezTo>
                    <a:cubicBezTo>
                      <a:pt x="1701" y="540"/>
                      <a:pt x="1801" y="406"/>
                      <a:pt x="1935" y="273"/>
                    </a:cubicBezTo>
                    <a:cubicBezTo>
                      <a:pt x="2068" y="173"/>
                      <a:pt x="2235" y="106"/>
                      <a:pt x="2469" y="39"/>
                    </a:cubicBezTo>
                    <a:cubicBezTo>
                      <a:pt x="2353" y="20"/>
                      <a:pt x="2226" y="1"/>
                      <a:pt x="2095" y="1"/>
                    </a:cubicBezTo>
                    <a:close/>
                  </a:path>
                </a:pathLst>
              </a:custGeom>
              <a:solidFill>
                <a:srgbClr val="131E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0" name="Google Shape;590;p39"/>
            <p:cNvGrpSpPr/>
            <p:nvPr/>
          </p:nvGrpSpPr>
          <p:grpSpPr>
            <a:xfrm>
              <a:off x="6195089" y="129616"/>
              <a:ext cx="1102993" cy="1368549"/>
              <a:chOff x="6195241" y="-45023"/>
              <a:chExt cx="1243790" cy="1543245"/>
            </a:xfrm>
          </p:grpSpPr>
          <p:sp>
            <p:nvSpPr>
              <p:cNvPr id="591" name="Google Shape;591;p39"/>
              <p:cNvSpPr/>
              <p:nvPr/>
            </p:nvSpPr>
            <p:spPr>
              <a:xfrm>
                <a:off x="6300766" y="432460"/>
                <a:ext cx="113901" cy="997461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607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34" y="1334"/>
                      <a:pt x="568" y="2669"/>
                      <a:pt x="801" y="4003"/>
                    </a:cubicBezTo>
                    <a:cubicBezTo>
                      <a:pt x="1001" y="5337"/>
                      <a:pt x="1135" y="6672"/>
                      <a:pt x="1202" y="8039"/>
                    </a:cubicBezTo>
                    <a:lnTo>
                      <a:pt x="1235" y="9040"/>
                    </a:lnTo>
                    <a:lnTo>
                      <a:pt x="1202" y="10074"/>
                    </a:lnTo>
                    <a:cubicBezTo>
                      <a:pt x="1202" y="10408"/>
                      <a:pt x="1168" y="10741"/>
                      <a:pt x="1168" y="11075"/>
                    </a:cubicBezTo>
                    <a:cubicBezTo>
                      <a:pt x="1135" y="11408"/>
                      <a:pt x="1135" y="11742"/>
                      <a:pt x="1068" y="12075"/>
                    </a:cubicBezTo>
                    <a:lnTo>
                      <a:pt x="935" y="13076"/>
                    </a:lnTo>
                    <a:cubicBezTo>
                      <a:pt x="901" y="13443"/>
                      <a:pt x="835" y="13743"/>
                      <a:pt x="768" y="14077"/>
                    </a:cubicBezTo>
                    <a:cubicBezTo>
                      <a:pt x="701" y="14777"/>
                      <a:pt x="434" y="15411"/>
                      <a:pt x="301" y="16078"/>
                    </a:cubicBezTo>
                    <a:cubicBezTo>
                      <a:pt x="868" y="14844"/>
                      <a:pt x="1302" y="13510"/>
                      <a:pt x="1502" y="12142"/>
                    </a:cubicBezTo>
                    <a:cubicBezTo>
                      <a:pt x="1735" y="10775"/>
                      <a:pt x="1835" y="9407"/>
                      <a:pt x="1735" y="8006"/>
                    </a:cubicBezTo>
                    <a:cubicBezTo>
                      <a:pt x="1669" y="6638"/>
                      <a:pt x="1502" y="5271"/>
                      <a:pt x="1202" y="3903"/>
                    </a:cubicBezTo>
                    <a:cubicBezTo>
                      <a:pt x="935" y="2569"/>
                      <a:pt x="534" y="1234"/>
                      <a:pt x="1" y="0"/>
                    </a:cubicBezTo>
                    <a:close/>
                  </a:path>
                </a:pathLst>
              </a:custGeom>
              <a:solidFill>
                <a:srgbClr val="131E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9"/>
              <p:cNvSpPr/>
              <p:nvPr/>
            </p:nvSpPr>
            <p:spPr>
              <a:xfrm>
                <a:off x="6373226" y="927003"/>
                <a:ext cx="769885" cy="571218"/>
              </a:xfrm>
              <a:custGeom>
                <a:avLst/>
                <a:gdLst/>
                <a:ahLst/>
                <a:cxnLst/>
                <a:rect l="l" t="t" r="r" b="b"/>
                <a:pathLst>
                  <a:path w="12410" h="9208" extrusionOk="0">
                    <a:moveTo>
                      <a:pt x="12409" y="1"/>
                    </a:moveTo>
                    <a:lnTo>
                      <a:pt x="12409" y="1"/>
                    </a:lnTo>
                    <a:cubicBezTo>
                      <a:pt x="10141" y="1235"/>
                      <a:pt x="7973" y="2669"/>
                      <a:pt x="5871" y="4170"/>
                    </a:cubicBezTo>
                    <a:cubicBezTo>
                      <a:pt x="4837" y="4937"/>
                      <a:pt x="3803" y="5705"/>
                      <a:pt x="2836" y="6539"/>
                    </a:cubicBezTo>
                    <a:cubicBezTo>
                      <a:pt x="1835" y="7372"/>
                      <a:pt x="867" y="8240"/>
                      <a:pt x="0" y="9207"/>
                    </a:cubicBezTo>
                    <a:cubicBezTo>
                      <a:pt x="1001" y="8407"/>
                      <a:pt x="2068" y="7673"/>
                      <a:pt x="3102" y="6905"/>
                    </a:cubicBezTo>
                    <a:lnTo>
                      <a:pt x="6205" y="4637"/>
                    </a:lnTo>
                    <a:cubicBezTo>
                      <a:pt x="8306" y="3103"/>
                      <a:pt x="10374" y="1602"/>
                      <a:pt x="12409" y="1"/>
                    </a:cubicBezTo>
                    <a:close/>
                  </a:path>
                </a:pathLst>
              </a:custGeom>
              <a:solidFill>
                <a:srgbClr val="131E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9"/>
              <p:cNvSpPr/>
              <p:nvPr/>
            </p:nvSpPr>
            <p:spPr>
              <a:xfrm>
                <a:off x="6352506" y="709695"/>
                <a:ext cx="374644" cy="716070"/>
              </a:xfrm>
              <a:custGeom>
                <a:avLst/>
                <a:gdLst/>
                <a:ahLst/>
                <a:cxnLst/>
                <a:rect l="l" t="t" r="r" b="b"/>
                <a:pathLst>
                  <a:path w="6039" h="11543" extrusionOk="0">
                    <a:moveTo>
                      <a:pt x="6038" y="1"/>
                    </a:moveTo>
                    <a:lnTo>
                      <a:pt x="4637" y="2970"/>
                    </a:lnTo>
                    <a:cubicBezTo>
                      <a:pt x="4170" y="3937"/>
                      <a:pt x="3703" y="4938"/>
                      <a:pt x="3236" y="5905"/>
                    </a:cubicBezTo>
                    <a:cubicBezTo>
                      <a:pt x="2736" y="6873"/>
                      <a:pt x="2236" y="7807"/>
                      <a:pt x="1702" y="8774"/>
                    </a:cubicBezTo>
                    <a:cubicBezTo>
                      <a:pt x="1168" y="9708"/>
                      <a:pt x="634" y="10642"/>
                      <a:pt x="1" y="11543"/>
                    </a:cubicBezTo>
                    <a:cubicBezTo>
                      <a:pt x="801" y="10775"/>
                      <a:pt x="1468" y="9908"/>
                      <a:pt x="2102" y="8974"/>
                    </a:cubicBezTo>
                    <a:cubicBezTo>
                      <a:pt x="2703" y="8073"/>
                      <a:pt x="3236" y="7106"/>
                      <a:pt x="3737" y="6139"/>
                    </a:cubicBezTo>
                    <a:cubicBezTo>
                      <a:pt x="4704" y="4171"/>
                      <a:pt x="5505" y="2136"/>
                      <a:pt x="6038" y="1"/>
                    </a:cubicBezTo>
                    <a:close/>
                  </a:path>
                </a:pathLst>
              </a:custGeom>
              <a:solidFill>
                <a:srgbClr val="131E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9"/>
              <p:cNvSpPr/>
              <p:nvPr/>
            </p:nvSpPr>
            <p:spPr>
              <a:xfrm>
                <a:off x="6195241" y="-40619"/>
                <a:ext cx="1243790" cy="1150997"/>
              </a:xfrm>
              <a:custGeom>
                <a:avLst/>
                <a:gdLst/>
                <a:ahLst/>
                <a:cxnLst/>
                <a:rect l="l" t="t" r="r" b="b"/>
                <a:pathLst>
                  <a:path w="20049" h="18554" extrusionOk="0">
                    <a:moveTo>
                      <a:pt x="6908" y="1"/>
                    </a:moveTo>
                    <a:cubicBezTo>
                      <a:pt x="3842" y="1"/>
                      <a:pt x="1256" y="1646"/>
                      <a:pt x="801" y="4090"/>
                    </a:cubicBezTo>
                    <a:cubicBezTo>
                      <a:pt x="568" y="5324"/>
                      <a:pt x="901" y="6559"/>
                      <a:pt x="1702" y="7626"/>
                    </a:cubicBezTo>
                    <a:cubicBezTo>
                      <a:pt x="334" y="9060"/>
                      <a:pt x="0" y="11262"/>
                      <a:pt x="1001" y="13063"/>
                    </a:cubicBezTo>
                    <a:cubicBezTo>
                      <a:pt x="1865" y="14587"/>
                      <a:pt x="3458" y="15444"/>
                      <a:pt x="5093" y="15444"/>
                    </a:cubicBezTo>
                    <a:cubicBezTo>
                      <a:pt x="5856" y="15444"/>
                      <a:pt x="6628" y="15257"/>
                      <a:pt x="7339" y="14865"/>
                    </a:cubicBezTo>
                    <a:cubicBezTo>
                      <a:pt x="7439" y="14798"/>
                      <a:pt x="7506" y="14731"/>
                      <a:pt x="7606" y="14698"/>
                    </a:cubicBezTo>
                    <a:cubicBezTo>
                      <a:pt x="7606" y="15332"/>
                      <a:pt x="7773" y="15965"/>
                      <a:pt x="8106" y="16566"/>
                    </a:cubicBezTo>
                    <a:cubicBezTo>
                      <a:pt x="8811" y="17838"/>
                      <a:pt x="10149" y="18553"/>
                      <a:pt x="11522" y="18553"/>
                    </a:cubicBezTo>
                    <a:cubicBezTo>
                      <a:pt x="12164" y="18553"/>
                      <a:pt x="12814" y="18397"/>
                      <a:pt x="13410" y="18067"/>
                    </a:cubicBezTo>
                    <a:cubicBezTo>
                      <a:pt x="14377" y="17500"/>
                      <a:pt x="15045" y="16599"/>
                      <a:pt x="15278" y="15599"/>
                    </a:cubicBezTo>
                    <a:cubicBezTo>
                      <a:pt x="15812" y="15498"/>
                      <a:pt x="16312" y="15332"/>
                      <a:pt x="16779" y="15031"/>
                    </a:cubicBezTo>
                    <a:cubicBezTo>
                      <a:pt x="19214" y="13697"/>
                      <a:pt x="20048" y="10662"/>
                      <a:pt x="18714" y="8260"/>
                    </a:cubicBezTo>
                    <a:cubicBezTo>
                      <a:pt x="17813" y="6625"/>
                      <a:pt x="16145" y="5725"/>
                      <a:pt x="14411" y="5691"/>
                    </a:cubicBezTo>
                    <a:cubicBezTo>
                      <a:pt x="14311" y="3156"/>
                      <a:pt x="11876" y="788"/>
                      <a:pt x="8540" y="154"/>
                    </a:cubicBezTo>
                    <a:cubicBezTo>
                      <a:pt x="7987" y="50"/>
                      <a:pt x="7440" y="1"/>
                      <a:pt x="69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9"/>
              <p:cNvSpPr/>
              <p:nvPr/>
            </p:nvSpPr>
            <p:spPr>
              <a:xfrm>
                <a:off x="6201444" y="-45023"/>
                <a:ext cx="1212709" cy="1165824"/>
              </a:xfrm>
              <a:custGeom>
                <a:avLst/>
                <a:gdLst/>
                <a:ahLst/>
                <a:cxnLst/>
                <a:rect l="l" t="t" r="r" b="b"/>
                <a:pathLst>
                  <a:path w="19548" h="18793" extrusionOk="0">
                    <a:moveTo>
                      <a:pt x="6894" y="190"/>
                    </a:moveTo>
                    <a:cubicBezTo>
                      <a:pt x="8453" y="190"/>
                      <a:pt x="10017" y="631"/>
                      <a:pt x="11309" y="1493"/>
                    </a:cubicBezTo>
                    <a:cubicBezTo>
                      <a:pt x="12076" y="1960"/>
                      <a:pt x="12743" y="2593"/>
                      <a:pt x="13243" y="3327"/>
                    </a:cubicBezTo>
                    <a:cubicBezTo>
                      <a:pt x="13744" y="4061"/>
                      <a:pt x="14044" y="4928"/>
                      <a:pt x="14077" y="5762"/>
                    </a:cubicBezTo>
                    <a:lnTo>
                      <a:pt x="14077" y="5996"/>
                    </a:lnTo>
                    <a:lnTo>
                      <a:pt x="14311" y="5996"/>
                    </a:lnTo>
                    <a:cubicBezTo>
                      <a:pt x="15478" y="6029"/>
                      <a:pt x="16612" y="6496"/>
                      <a:pt x="17480" y="7263"/>
                    </a:cubicBezTo>
                    <a:cubicBezTo>
                      <a:pt x="18347" y="8064"/>
                      <a:pt x="18881" y="9165"/>
                      <a:pt x="19014" y="10332"/>
                    </a:cubicBezTo>
                    <a:cubicBezTo>
                      <a:pt x="19148" y="11500"/>
                      <a:pt x="18814" y="12734"/>
                      <a:pt x="18113" y="13668"/>
                    </a:cubicBezTo>
                    <a:cubicBezTo>
                      <a:pt x="17413" y="14635"/>
                      <a:pt x="16379" y="15369"/>
                      <a:pt x="15178" y="15636"/>
                    </a:cubicBezTo>
                    <a:cubicBezTo>
                      <a:pt x="14878" y="16570"/>
                      <a:pt x="14344" y="17337"/>
                      <a:pt x="13544" y="17838"/>
                    </a:cubicBezTo>
                    <a:cubicBezTo>
                      <a:pt x="12931" y="18237"/>
                      <a:pt x="12213" y="18445"/>
                      <a:pt x="11507" y="18445"/>
                    </a:cubicBezTo>
                    <a:cubicBezTo>
                      <a:pt x="11328" y="18445"/>
                      <a:pt x="11150" y="18432"/>
                      <a:pt x="10975" y="18405"/>
                    </a:cubicBezTo>
                    <a:cubicBezTo>
                      <a:pt x="10074" y="18305"/>
                      <a:pt x="9240" y="17838"/>
                      <a:pt x="8673" y="17171"/>
                    </a:cubicBezTo>
                    <a:cubicBezTo>
                      <a:pt x="8106" y="16503"/>
                      <a:pt x="7739" y="15636"/>
                      <a:pt x="7773" y="14769"/>
                    </a:cubicBezTo>
                    <a:lnTo>
                      <a:pt x="7773" y="14268"/>
                    </a:lnTo>
                    <a:lnTo>
                      <a:pt x="7339" y="14535"/>
                    </a:lnTo>
                    <a:cubicBezTo>
                      <a:pt x="6656" y="14982"/>
                      <a:pt x="5827" y="15222"/>
                      <a:pt x="5001" y="15222"/>
                    </a:cubicBezTo>
                    <a:cubicBezTo>
                      <a:pt x="4779" y="15222"/>
                      <a:pt x="4556" y="15205"/>
                      <a:pt x="4337" y="15169"/>
                    </a:cubicBezTo>
                    <a:cubicBezTo>
                      <a:pt x="3303" y="15002"/>
                      <a:pt x="2302" y="14469"/>
                      <a:pt x="1635" y="13668"/>
                    </a:cubicBezTo>
                    <a:cubicBezTo>
                      <a:pt x="968" y="12867"/>
                      <a:pt x="568" y="11800"/>
                      <a:pt x="601" y="10733"/>
                    </a:cubicBezTo>
                    <a:cubicBezTo>
                      <a:pt x="634" y="9699"/>
                      <a:pt x="1068" y="8631"/>
                      <a:pt x="1768" y="7864"/>
                    </a:cubicBezTo>
                    <a:lnTo>
                      <a:pt x="1902" y="7697"/>
                    </a:lnTo>
                    <a:lnTo>
                      <a:pt x="1802" y="7530"/>
                    </a:lnTo>
                    <a:cubicBezTo>
                      <a:pt x="1268" y="6830"/>
                      <a:pt x="901" y="5996"/>
                      <a:pt x="834" y="5129"/>
                    </a:cubicBezTo>
                    <a:cubicBezTo>
                      <a:pt x="834" y="4695"/>
                      <a:pt x="868" y="4261"/>
                      <a:pt x="968" y="3828"/>
                    </a:cubicBezTo>
                    <a:cubicBezTo>
                      <a:pt x="1001" y="3628"/>
                      <a:pt x="1101" y="3427"/>
                      <a:pt x="1201" y="3227"/>
                    </a:cubicBezTo>
                    <a:cubicBezTo>
                      <a:pt x="1301" y="3027"/>
                      <a:pt x="1368" y="2827"/>
                      <a:pt x="1502" y="2660"/>
                    </a:cubicBezTo>
                    <a:cubicBezTo>
                      <a:pt x="2002" y="1926"/>
                      <a:pt x="2702" y="1326"/>
                      <a:pt x="3536" y="926"/>
                    </a:cubicBezTo>
                    <a:cubicBezTo>
                      <a:pt x="4337" y="525"/>
                      <a:pt x="5204" y="292"/>
                      <a:pt x="6138" y="225"/>
                    </a:cubicBezTo>
                    <a:cubicBezTo>
                      <a:pt x="6389" y="202"/>
                      <a:pt x="6642" y="190"/>
                      <a:pt x="6894" y="190"/>
                    </a:cubicBezTo>
                    <a:close/>
                    <a:moveTo>
                      <a:pt x="6793" y="0"/>
                    </a:moveTo>
                    <a:cubicBezTo>
                      <a:pt x="6563" y="0"/>
                      <a:pt x="6333" y="8"/>
                      <a:pt x="6105" y="25"/>
                    </a:cubicBezTo>
                    <a:cubicBezTo>
                      <a:pt x="5171" y="92"/>
                      <a:pt x="4270" y="325"/>
                      <a:pt x="3403" y="725"/>
                    </a:cubicBezTo>
                    <a:cubicBezTo>
                      <a:pt x="2569" y="1092"/>
                      <a:pt x="1802" y="1693"/>
                      <a:pt x="1235" y="2460"/>
                    </a:cubicBezTo>
                    <a:cubicBezTo>
                      <a:pt x="1101" y="2660"/>
                      <a:pt x="1001" y="2860"/>
                      <a:pt x="868" y="3060"/>
                    </a:cubicBezTo>
                    <a:cubicBezTo>
                      <a:pt x="768" y="3294"/>
                      <a:pt x="668" y="3494"/>
                      <a:pt x="601" y="3728"/>
                    </a:cubicBezTo>
                    <a:cubicBezTo>
                      <a:pt x="468" y="4195"/>
                      <a:pt x="401" y="4695"/>
                      <a:pt x="401" y="5162"/>
                    </a:cubicBezTo>
                    <a:cubicBezTo>
                      <a:pt x="463" y="6066"/>
                      <a:pt x="788" y="6941"/>
                      <a:pt x="1266" y="7678"/>
                    </a:cubicBezTo>
                    <a:lnTo>
                      <a:pt x="1266" y="7678"/>
                    </a:lnTo>
                    <a:cubicBezTo>
                      <a:pt x="545" y="8499"/>
                      <a:pt x="99" y="9601"/>
                      <a:pt x="67" y="10733"/>
                    </a:cubicBezTo>
                    <a:cubicBezTo>
                      <a:pt x="1" y="11933"/>
                      <a:pt x="401" y="13134"/>
                      <a:pt x="1168" y="14035"/>
                    </a:cubicBezTo>
                    <a:cubicBezTo>
                      <a:pt x="1935" y="14969"/>
                      <a:pt x="3069" y="15603"/>
                      <a:pt x="4237" y="15736"/>
                    </a:cubicBezTo>
                    <a:cubicBezTo>
                      <a:pt x="4489" y="15779"/>
                      <a:pt x="4746" y="15801"/>
                      <a:pt x="5003" y="15801"/>
                    </a:cubicBezTo>
                    <a:cubicBezTo>
                      <a:pt x="5790" y="15801"/>
                      <a:pt x="6582" y="15601"/>
                      <a:pt x="7265" y="15210"/>
                    </a:cubicBezTo>
                    <a:lnTo>
                      <a:pt x="7265" y="15210"/>
                    </a:lnTo>
                    <a:cubicBezTo>
                      <a:pt x="7364" y="16051"/>
                      <a:pt x="7743" y="16846"/>
                      <a:pt x="8340" y="17471"/>
                    </a:cubicBezTo>
                    <a:cubicBezTo>
                      <a:pt x="8974" y="18238"/>
                      <a:pt x="9941" y="18705"/>
                      <a:pt x="10908" y="18772"/>
                    </a:cubicBezTo>
                    <a:cubicBezTo>
                      <a:pt x="11047" y="18786"/>
                      <a:pt x="11185" y="18792"/>
                      <a:pt x="11322" y="18792"/>
                    </a:cubicBezTo>
                    <a:cubicBezTo>
                      <a:pt x="12181" y="18792"/>
                      <a:pt x="13016" y="18527"/>
                      <a:pt x="13677" y="18038"/>
                    </a:cubicBezTo>
                    <a:cubicBezTo>
                      <a:pt x="14478" y="17471"/>
                      <a:pt x="15045" y="16570"/>
                      <a:pt x="15211" y="15670"/>
                    </a:cubicBezTo>
                    <a:cubicBezTo>
                      <a:pt x="15778" y="15603"/>
                      <a:pt x="16412" y="15403"/>
                      <a:pt x="16946" y="15069"/>
                    </a:cubicBezTo>
                    <a:cubicBezTo>
                      <a:pt x="17480" y="14769"/>
                      <a:pt x="17947" y="14369"/>
                      <a:pt x="18347" y="13868"/>
                    </a:cubicBezTo>
                    <a:cubicBezTo>
                      <a:pt x="19148" y="12867"/>
                      <a:pt x="19548" y="11567"/>
                      <a:pt x="19448" y="10299"/>
                    </a:cubicBezTo>
                    <a:cubicBezTo>
                      <a:pt x="19314" y="9031"/>
                      <a:pt x="18747" y="7797"/>
                      <a:pt x="17813" y="6930"/>
                    </a:cubicBezTo>
                    <a:cubicBezTo>
                      <a:pt x="16930" y="6079"/>
                      <a:pt x="15749" y="5585"/>
                      <a:pt x="14524" y="5533"/>
                    </a:cubicBezTo>
                    <a:lnTo>
                      <a:pt x="14524" y="5533"/>
                    </a:lnTo>
                    <a:cubicBezTo>
                      <a:pt x="14478" y="5119"/>
                      <a:pt x="14385" y="4728"/>
                      <a:pt x="14244" y="4361"/>
                    </a:cubicBezTo>
                    <a:cubicBezTo>
                      <a:pt x="14044" y="3894"/>
                      <a:pt x="13844" y="3494"/>
                      <a:pt x="13544" y="3094"/>
                    </a:cubicBezTo>
                    <a:cubicBezTo>
                      <a:pt x="12976" y="2327"/>
                      <a:pt x="12243" y="1726"/>
                      <a:pt x="11442" y="1259"/>
                    </a:cubicBezTo>
                    <a:cubicBezTo>
                      <a:pt x="10040" y="412"/>
                      <a:pt x="8408" y="0"/>
                      <a:pt x="6793" y="0"/>
                    </a:cubicBezTo>
                    <a:close/>
                  </a:path>
                </a:pathLst>
              </a:custGeom>
              <a:solidFill>
                <a:srgbClr val="131E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9"/>
              <p:cNvSpPr/>
              <p:nvPr/>
            </p:nvSpPr>
            <p:spPr>
              <a:xfrm>
                <a:off x="6455984" y="185871"/>
                <a:ext cx="395303" cy="143177"/>
              </a:xfrm>
              <a:custGeom>
                <a:avLst/>
                <a:gdLst/>
                <a:ahLst/>
                <a:cxnLst/>
                <a:rect l="l" t="t" r="r" b="b"/>
                <a:pathLst>
                  <a:path w="6372" h="2308" extrusionOk="0">
                    <a:moveTo>
                      <a:pt x="6005" y="31"/>
                    </a:moveTo>
                    <a:cubicBezTo>
                      <a:pt x="5660" y="31"/>
                      <a:pt x="5136" y="133"/>
                      <a:pt x="4721" y="654"/>
                    </a:cubicBezTo>
                    <a:lnTo>
                      <a:pt x="4721" y="654"/>
                    </a:lnTo>
                    <a:lnTo>
                      <a:pt x="6372" y="72"/>
                    </a:lnTo>
                    <a:cubicBezTo>
                      <a:pt x="6372" y="72"/>
                      <a:pt x="6225" y="31"/>
                      <a:pt x="6005" y="31"/>
                    </a:cubicBezTo>
                    <a:close/>
                    <a:moveTo>
                      <a:pt x="4721" y="654"/>
                    </a:moveTo>
                    <a:lnTo>
                      <a:pt x="3974" y="918"/>
                    </a:lnTo>
                    <a:lnTo>
                      <a:pt x="3974" y="918"/>
                    </a:lnTo>
                    <a:cubicBezTo>
                      <a:pt x="4216" y="1169"/>
                      <a:pt x="4337" y="1373"/>
                      <a:pt x="4337" y="1373"/>
                    </a:cubicBezTo>
                    <a:cubicBezTo>
                      <a:pt x="4443" y="1073"/>
                      <a:pt x="4575" y="838"/>
                      <a:pt x="4721" y="654"/>
                    </a:cubicBezTo>
                    <a:close/>
                    <a:moveTo>
                      <a:pt x="1904" y="1"/>
                    </a:moveTo>
                    <a:cubicBezTo>
                      <a:pt x="1848" y="1"/>
                      <a:pt x="1792" y="2"/>
                      <a:pt x="1735" y="6"/>
                    </a:cubicBezTo>
                    <a:cubicBezTo>
                      <a:pt x="0" y="72"/>
                      <a:pt x="34" y="2307"/>
                      <a:pt x="34" y="2307"/>
                    </a:cubicBezTo>
                    <a:lnTo>
                      <a:pt x="3974" y="918"/>
                    </a:lnTo>
                    <a:lnTo>
                      <a:pt x="3974" y="918"/>
                    </a:lnTo>
                    <a:cubicBezTo>
                      <a:pt x="3590" y="518"/>
                      <a:pt x="2900" y="1"/>
                      <a:pt x="19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9"/>
              <p:cNvSpPr/>
              <p:nvPr/>
            </p:nvSpPr>
            <p:spPr>
              <a:xfrm>
                <a:off x="6453937" y="168563"/>
                <a:ext cx="397350" cy="160485"/>
              </a:xfrm>
              <a:custGeom>
                <a:avLst/>
                <a:gdLst/>
                <a:ahLst/>
                <a:cxnLst/>
                <a:rect l="l" t="t" r="r" b="b"/>
                <a:pathLst>
                  <a:path w="6405" h="2587" extrusionOk="0">
                    <a:moveTo>
                      <a:pt x="1993" y="1"/>
                    </a:moveTo>
                    <a:cubicBezTo>
                      <a:pt x="1896" y="1"/>
                      <a:pt x="1799" y="6"/>
                      <a:pt x="1701" y="18"/>
                    </a:cubicBezTo>
                    <a:cubicBezTo>
                      <a:pt x="1401" y="51"/>
                      <a:pt x="1101" y="151"/>
                      <a:pt x="834" y="318"/>
                    </a:cubicBezTo>
                    <a:cubicBezTo>
                      <a:pt x="601" y="518"/>
                      <a:pt x="400" y="752"/>
                      <a:pt x="300" y="985"/>
                    </a:cubicBezTo>
                    <a:cubicBezTo>
                      <a:pt x="33" y="1519"/>
                      <a:pt x="0" y="2086"/>
                      <a:pt x="67" y="2586"/>
                    </a:cubicBezTo>
                    <a:cubicBezTo>
                      <a:pt x="167" y="2086"/>
                      <a:pt x="334" y="1586"/>
                      <a:pt x="601" y="1185"/>
                    </a:cubicBezTo>
                    <a:cubicBezTo>
                      <a:pt x="734" y="985"/>
                      <a:pt x="901" y="818"/>
                      <a:pt x="1101" y="718"/>
                    </a:cubicBezTo>
                    <a:cubicBezTo>
                      <a:pt x="1301" y="618"/>
                      <a:pt x="1501" y="551"/>
                      <a:pt x="1735" y="551"/>
                    </a:cubicBezTo>
                    <a:cubicBezTo>
                      <a:pt x="1793" y="547"/>
                      <a:pt x="1851" y="545"/>
                      <a:pt x="1910" y="545"/>
                    </a:cubicBezTo>
                    <a:cubicBezTo>
                      <a:pt x="2318" y="545"/>
                      <a:pt x="2723" y="647"/>
                      <a:pt x="3102" y="852"/>
                    </a:cubicBezTo>
                    <a:cubicBezTo>
                      <a:pt x="3503" y="1052"/>
                      <a:pt x="3903" y="1385"/>
                      <a:pt x="4170" y="1752"/>
                    </a:cubicBezTo>
                    <a:lnTo>
                      <a:pt x="4470" y="2153"/>
                    </a:lnTo>
                    <a:lnTo>
                      <a:pt x="4603" y="1719"/>
                    </a:lnTo>
                    <a:lnTo>
                      <a:pt x="4703" y="1419"/>
                    </a:lnTo>
                    <a:cubicBezTo>
                      <a:pt x="4737" y="1352"/>
                      <a:pt x="4770" y="1252"/>
                      <a:pt x="4837" y="1152"/>
                    </a:cubicBezTo>
                    <a:cubicBezTo>
                      <a:pt x="4937" y="985"/>
                      <a:pt x="5070" y="818"/>
                      <a:pt x="5204" y="685"/>
                    </a:cubicBezTo>
                    <a:cubicBezTo>
                      <a:pt x="5473" y="475"/>
                      <a:pt x="5851" y="346"/>
                      <a:pt x="6263" y="346"/>
                    </a:cubicBezTo>
                    <a:cubicBezTo>
                      <a:pt x="6310" y="346"/>
                      <a:pt x="6357" y="348"/>
                      <a:pt x="6405" y="351"/>
                    </a:cubicBezTo>
                    <a:cubicBezTo>
                      <a:pt x="6230" y="276"/>
                      <a:pt x="6073" y="239"/>
                      <a:pt x="5907" y="239"/>
                    </a:cubicBezTo>
                    <a:cubicBezTo>
                      <a:pt x="5852" y="239"/>
                      <a:pt x="5796" y="243"/>
                      <a:pt x="5738" y="251"/>
                    </a:cubicBezTo>
                    <a:cubicBezTo>
                      <a:pt x="5504" y="251"/>
                      <a:pt x="5237" y="318"/>
                      <a:pt x="5037" y="451"/>
                    </a:cubicBezTo>
                    <a:cubicBezTo>
                      <a:pt x="4837" y="551"/>
                      <a:pt x="4637" y="718"/>
                      <a:pt x="4503" y="918"/>
                    </a:cubicBezTo>
                    <a:cubicBezTo>
                      <a:pt x="4437" y="998"/>
                      <a:pt x="4381" y="1084"/>
                      <a:pt x="4331" y="1170"/>
                    </a:cubicBezTo>
                    <a:lnTo>
                      <a:pt x="4331" y="1170"/>
                    </a:lnTo>
                    <a:cubicBezTo>
                      <a:pt x="4066" y="831"/>
                      <a:pt x="3739" y="553"/>
                      <a:pt x="3336" y="351"/>
                    </a:cubicBezTo>
                    <a:cubicBezTo>
                      <a:pt x="2921" y="130"/>
                      <a:pt x="2461" y="1"/>
                      <a:pt x="1993" y="1"/>
                    </a:cubicBezTo>
                    <a:close/>
                  </a:path>
                </a:pathLst>
              </a:custGeom>
              <a:solidFill>
                <a:srgbClr val="131E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9"/>
              <p:cNvSpPr/>
              <p:nvPr/>
            </p:nvSpPr>
            <p:spPr>
              <a:xfrm>
                <a:off x="6834661" y="680724"/>
                <a:ext cx="211176" cy="167122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2694" extrusionOk="0">
                    <a:moveTo>
                      <a:pt x="3403" y="1"/>
                    </a:moveTo>
                    <a:lnTo>
                      <a:pt x="1" y="2569"/>
                    </a:lnTo>
                    <a:cubicBezTo>
                      <a:pt x="175" y="2657"/>
                      <a:pt x="336" y="2694"/>
                      <a:pt x="484" y="2694"/>
                    </a:cubicBezTo>
                    <a:cubicBezTo>
                      <a:pt x="1354" y="2694"/>
                      <a:pt x="1769" y="1402"/>
                      <a:pt x="1769" y="1402"/>
                    </a:cubicBezTo>
                    <a:cubicBezTo>
                      <a:pt x="1882" y="1422"/>
                      <a:pt x="1988" y="1431"/>
                      <a:pt x="2087" y="1431"/>
                    </a:cubicBezTo>
                    <a:cubicBezTo>
                      <a:pt x="3317" y="1431"/>
                      <a:pt x="3403" y="1"/>
                      <a:pt x="3403" y="1"/>
                    </a:cubicBezTo>
                    <a:close/>
                  </a:path>
                </a:pathLst>
              </a:custGeom>
              <a:solidFill>
                <a:srgbClr val="FEFB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9"/>
              <p:cNvSpPr/>
              <p:nvPr/>
            </p:nvSpPr>
            <p:spPr>
              <a:xfrm>
                <a:off x="6834661" y="680724"/>
                <a:ext cx="213223" cy="174318"/>
              </a:xfrm>
              <a:custGeom>
                <a:avLst/>
                <a:gdLst/>
                <a:ahLst/>
                <a:cxnLst/>
                <a:rect l="l" t="t" r="r" b="b"/>
                <a:pathLst>
                  <a:path w="3437" h="2810" extrusionOk="0">
                    <a:moveTo>
                      <a:pt x="3403" y="1"/>
                    </a:moveTo>
                    <a:cubicBezTo>
                      <a:pt x="3236" y="401"/>
                      <a:pt x="3036" y="735"/>
                      <a:pt x="2769" y="968"/>
                    </a:cubicBezTo>
                    <a:cubicBezTo>
                      <a:pt x="2636" y="1068"/>
                      <a:pt x="2469" y="1135"/>
                      <a:pt x="2336" y="1135"/>
                    </a:cubicBezTo>
                    <a:cubicBezTo>
                      <a:pt x="2280" y="1146"/>
                      <a:pt x="2225" y="1150"/>
                      <a:pt x="2168" y="1150"/>
                    </a:cubicBezTo>
                    <a:cubicBezTo>
                      <a:pt x="2054" y="1150"/>
                      <a:pt x="1936" y="1135"/>
                      <a:pt x="1802" y="1135"/>
                    </a:cubicBezTo>
                    <a:lnTo>
                      <a:pt x="1569" y="1102"/>
                    </a:lnTo>
                    <a:lnTo>
                      <a:pt x="1502" y="1335"/>
                    </a:lnTo>
                    <a:cubicBezTo>
                      <a:pt x="1435" y="1469"/>
                      <a:pt x="1368" y="1669"/>
                      <a:pt x="1268" y="1836"/>
                    </a:cubicBezTo>
                    <a:cubicBezTo>
                      <a:pt x="1202" y="2002"/>
                      <a:pt x="1102" y="2136"/>
                      <a:pt x="968" y="2269"/>
                    </a:cubicBezTo>
                    <a:cubicBezTo>
                      <a:pt x="868" y="2369"/>
                      <a:pt x="735" y="2503"/>
                      <a:pt x="568" y="2536"/>
                    </a:cubicBezTo>
                    <a:cubicBezTo>
                      <a:pt x="485" y="2569"/>
                      <a:pt x="393" y="2578"/>
                      <a:pt x="297" y="2578"/>
                    </a:cubicBezTo>
                    <a:cubicBezTo>
                      <a:pt x="201" y="2578"/>
                      <a:pt x="101" y="2569"/>
                      <a:pt x="1" y="2569"/>
                    </a:cubicBezTo>
                    <a:cubicBezTo>
                      <a:pt x="168" y="2703"/>
                      <a:pt x="368" y="2803"/>
                      <a:pt x="601" y="2803"/>
                    </a:cubicBezTo>
                    <a:cubicBezTo>
                      <a:pt x="632" y="2807"/>
                      <a:pt x="663" y="2809"/>
                      <a:pt x="693" y="2809"/>
                    </a:cubicBezTo>
                    <a:cubicBezTo>
                      <a:pt x="896" y="2809"/>
                      <a:pt x="1095" y="2719"/>
                      <a:pt x="1268" y="2603"/>
                    </a:cubicBezTo>
                    <a:cubicBezTo>
                      <a:pt x="1469" y="2469"/>
                      <a:pt x="1602" y="2269"/>
                      <a:pt x="1735" y="2102"/>
                    </a:cubicBezTo>
                    <a:cubicBezTo>
                      <a:pt x="1825" y="1968"/>
                      <a:pt x="1899" y="1834"/>
                      <a:pt x="1959" y="1700"/>
                    </a:cubicBezTo>
                    <a:lnTo>
                      <a:pt x="1959" y="1700"/>
                    </a:lnTo>
                    <a:cubicBezTo>
                      <a:pt x="2015" y="1704"/>
                      <a:pt x="2071" y="1707"/>
                      <a:pt x="2127" y="1707"/>
                    </a:cubicBezTo>
                    <a:cubicBezTo>
                      <a:pt x="2233" y="1707"/>
                      <a:pt x="2337" y="1697"/>
                      <a:pt x="2436" y="1669"/>
                    </a:cubicBezTo>
                    <a:cubicBezTo>
                      <a:pt x="2669" y="1602"/>
                      <a:pt x="2903" y="1469"/>
                      <a:pt x="3070" y="1269"/>
                    </a:cubicBezTo>
                    <a:cubicBezTo>
                      <a:pt x="3236" y="1102"/>
                      <a:pt x="3337" y="868"/>
                      <a:pt x="3370" y="668"/>
                    </a:cubicBezTo>
                    <a:cubicBezTo>
                      <a:pt x="3437" y="435"/>
                      <a:pt x="3437" y="201"/>
                      <a:pt x="3403" y="1"/>
                    </a:cubicBezTo>
                    <a:close/>
                  </a:path>
                </a:pathLst>
              </a:custGeom>
              <a:solidFill>
                <a:srgbClr val="131E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0" name="Google Shape;600;p39"/>
          <p:cNvSpPr txBox="1">
            <a:spLocks noGrp="1"/>
          </p:cNvSpPr>
          <p:nvPr>
            <p:ph type="title"/>
          </p:nvPr>
        </p:nvSpPr>
        <p:spPr>
          <a:xfrm>
            <a:off x="2152625" y="1673875"/>
            <a:ext cx="5010300" cy="17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DISC</a:t>
            </a:r>
            <a:endParaRPr dirty="0"/>
          </a:p>
        </p:txBody>
      </p:sp>
      <p:sp>
        <p:nvSpPr>
          <p:cNvPr id="601" name="Google Shape;601;p39"/>
          <p:cNvSpPr/>
          <p:nvPr/>
        </p:nvSpPr>
        <p:spPr>
          <a:xfrm>
            <a:off x="-1661775" y="1042075"/>
            <a:ext cx="68400" cy="91800"/>
          </a:xfrm>
          <a:custGeom>
            <a:avLst/>
            <a:gdLst/>
            <a:ahLst/>
            <a:cxnLst/>
            <a:rect l="l" t="t" r="r" b="b"/>
            <a:pathLst>
              <a:path w="2736" h="3672" extrusionOk="0">
                <a:moveTo>
                  <a:pt x="2664" y="0"/>
                </a:moveTo>
                <a:cubicBezTo>
                  <a:pt x="1374" y="0"/>
                  <a:pt x="1535" y="1770"/>
                  <a:pt x="1535" y="1770"/>
                </a:cubicBezTo>
                <a:cubicBezTo>
                  <a:pt x="0" y="2070"/>
                  <a:pt x="534" y="3671"/>
                  <a:pt x="534" y="3671"/>
                </a:cubicBezTo>
                <a:lnTo>
                  <a:pt x="2736" y="2"/>
                </a:lnTo>
                <a:cubicBezTo>
                  <a:pt x="2711" y="1"/>
                  <a:pt x="2687" y="0"/>
                  <a:pt x="2664" y="0"/>
                </a:cubicBezTo>
                <a:close/>
              </a:path>
            </a:pathLst>
          </a:custGeom>
          <a:solidFill>
            <a:srgbClr val="FEFB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39"/>
          <p:cNvSpPr/>
          <p:nvPr/>
        </p:nvSpPr>
        <p:spPr>
          <a:xfrm>
            <a:off x="2872339" y="4304566"/>
            <a:ext cx="232741" cy="229408"/>
          </a:xfrm>
          <a:custGeom>
            <a:avLst/>
            <a:gdLst/>
            <a:ahLst/>
            <a:cxnLst/>
            <a:rect l="l" t="t" r="r" b="b"/>
            <a:pathLst>
              <a:path w="8451" h="8330" extrusionOk="0">
                <a:moveTo>
                  <a:pt x="6323" y="1"/>
                </a:moveTo>
                <a:lnTo>
                  <a:pt x="3831" y="1521"/>
                </a:lnTo>
                <a:lnTo>
                  <a:pt x="1095" y="548"/>
                </a:lnTo>
                <a:lnTo>
                  <a:pt x="1764" y="3375"/>
                </a:lnTo>
                <a:lnTo>
                  <a:pt x="1" y="5685"/>
                </a:lnTo>
                <a:lnTo>
                  <a:pt x="2888" y="5928"/>
                </a:lnTo>
                <a:lnTo>
                  <a:pt x="4560" y="8329"/>
                </a:lnTo>
                <a:lnTo>
                  <a:pt x="5685" y="5654"/>
                </a:lnTo>
                <a:lnTo>
                  <a:pt x="8451" y="4803"/>
                </a:lnTo>
                <a:lnTo>
                  <a:pt x="6262" y="2919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39"/>
          <p:cNvSpPr/>
          <p:nvPr/>
        </p:nvSpPr>
        <p:spPr>
          <a:xfrm>
            <a:off x="928197" y="3970783"/>
            <a:ext cx="385918" cy="379226"/>
          </a:xfrm>
          <a:custGeom>
            <a:avLst/>
            <a:gdLst/>
            <a:ahLst/>
            <a:cxnLst/>
            <a:rect l="l" t="t" r="r" b="b"/>
            <a:pathLst>
              <a:path w="14013" h="13770" extrusionOk="0">
                <a:moveTo>
                  <a:pt x="10487" y="0"/>
                </a:moveTo>
                <a:lnTo>
                  <a:pt x="6353" y="2462"/>
                </a:lnTo>
                <a:lnTo>
                  <a:pt x="1824" y="912"/>
                </a:lnTo>
                <a:lnTo>
                  <a:pt x="2918" y="5593"/>
                </a:lnTo>
                <a:lnTo>
                  <a:pt x="0" y="9423"/>
                </a:lnTo>
                <a:lnTo>
                  <a:pt x="4803" y="9818"/>
                </a:lnTo>
                <a:lnTo>
                  <a:pt x="7538" y="13769"/>
                </a:lnTo>
                <a:lnTo>
                  <a:pt x="9423" y="9331"/>
                </a:lnTo>
                <a:lnTo>
                  <a:pt x="14013" y="7933"/>
                </a:lnTo>
                <a:lnTo>
                  <a:pt x="10396" y="4803"/>
                </a:lnTo>
                <a:close/>
              </a:path>
            </a:pathLst>
          </a:custGeom>
          <a:solidFill>
            <a:schemeClr val="accent4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39"/>
          <p:cNvSpPr/>
          <p:nvPr/>
        </p:nvSpPr>
        <p:spPr>
          <a:xfrm>
            <a:off x="7753045" y="2287087"/>
            <a:ext cx="289666" cy="284653"/>
          </a:xfrm>
          <a:custGeom>
            <a:avLst/>
            <a:gdLst/>
            <a:ahLst/>
            <a:cxnLst/>
            <a:rect l="l" t="t" r="r" b="b"/>
            <a:pathLst>
              <a:path w="10518" h="10336" extrusionOk="0">
                <a:moveTo>
                  <a:pt x="2675" y="1"/>
                </a:moveTo>
                <a:lnTo>
                  <a:pt x="5745" y="1885"/>
                </a:lnTo>
                <a:lnTo>
                  <a:pt x="9150" y="700"/>
                </a:lnTo>
                <a:lnTo>
                  <a:pt x="8329" y="4195"/>
                </a:lnTo>
                <a:lnTo>
                  <a:pt x="10518" y="7083"/>
                </a:lnTo>
                <a:lnTo>
                  <a:pt x="6931" y="7387"/>
                </a:lnTo>
                <a:lnTo>
                  <a:pt x="4864" y="10335"/>
                </a:lnTo>
                <a:lnTo>
                  <a:pt x="3466" y="7022"/>
                </a:lnTo>
                <a:lnTo>
                  <a:pt x="1" y="5989"/>
                </a:lnTo>
                <a:lnTo>
                  <a:pt x="2736" y="3618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9"/>
          <p:cNvSpPr/>
          <p:nvPr/>
        </p:nvSpPr>
        <p:spPr>
          <a:xfrm>
            <a:off x="1314122" y="1538998"/>
            <a:ext cx="204064" cy="200560"/>
          </a:xfrm>
          <a:custGeom>
            <a:avLst/>
            <a:gdLst/>
            <a:ahLst/>
            <a:cxnLst/>
            <a:rect l="l" t="t" r="r" b="b"/>
            <a:pathLst>
              <a:path w="14013" h="13770" extrusionOk="0">
                <a:moveTo>
                  <a:pt x="10487" y="0"/>
                </a:moveTo>
                <a:lnTo>
                  <a:pt x="6353" y="2462"/>
                </a:lnTo>
                <a:lnTo>
                  <a:pt x="1824" y="912"/>
                </a:lnTo>
                <a:lnTo>
                  <a:pt x="2918" y="5593"/>
                </a:lnTo>
                <a:lnTo>
                  <a:pt x="0" y="9423"/>
                </a:lnTo>
                <a:lnTo>
                  <a:pt x="4803" y="9818"/>
                </a:lnTo>
                <a:lnTo>
                  <a:pt x="7538" y="13769"/>
                </a:lnTo>
                <a:lnTo>
                  <a:pt x="9423" y="9331"/>
                </a:lnTo>
                <a:lnTo>
                  <a:pt x="14013" y="7933"/>
                </a:lnTo>
                <a:lnTo>
                  <a:pt x="10396" y="4803"/>
                </a:lnTo>
                <a:close/>
              </a:path>
            </a:pathLst>
          </a:custGeom>
          <a:solidFill>
            <a:schemeClr val="accent4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3118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t="2900" b="2934"/>
          <a:stretch/>
        </p:blipFill>
        <p:spPr>
          <a:xfrm>
            <a:off x="2853203" y="1254032"/>
            <a:ext cx="3950799" cy="3720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74" name="Google Shape;374;p3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Slackey"/>
                <a:ea typeface="Slackey"/>
                <a:cs typeface="Slackey"/>
                <a:sym typeface="Slackey"/>
              </a:rPr>
              <a:t>DisC </a:t>
            </a:r>
            <a:endParaRPr sz="3200" dirty="0">
              <a:latin typeface="Slackey"/>
              <a:ea typeface="Slackey"/>
              <a:cs typeface="Slackey"/>
              <a:sym typeface="Slackey"/>
            </a:endParaRPr>
          </a:p>
        </p:txBody>
      </p:sp>
      <p:sp>
        <p:nvSpPr>
          <p:cNvPr id="376" name="Google Shape;376;p34"/>
          <p:cNvSpPr/>
          <p:nvPr/>
        </p:nvSpPr>
        <p:spPr>
          <a:xfrm>
            <a:off x="9130800" y="3114200"/>
            <a:ext cx="262950" cy="258400"/>
          </a:xfrm>
          <a:custGeom>
            <a:avLst/>
            <a:gdLst/>
            <a:ahLst/>
            <a:cxnLst/>
            <a:rect l="l" t="t" r="r" b="b"/>
            <a:pathLst>
              <a:path w="10518" h="10336" extrusionOk="0">
                <a:moveTo>
                  <a:pt x="2675" y="1"/>
                </a:moveTo>
                <a:lnTo>
                  <a:pt x="5745" y="1885"/>
                </a:lnTo>
                <a:lnTo>
                  <a:pt x="9150" y="700"/>
                </a:lnTo>
                <a:lnTo>
                  <a:pt x="8329" y="4195"/>
                </a:lnTo>
                <a:lnTo>
                  <a:pt x="10518" y="7083"/>
                </a:lnTo>
                <a:lnTo>
                  <a:pt x="6931" y="7387"/>
                </a:lnTo>
                <a:lnTo>
                  <a:pt x="4864" y="10335"/>
                </a:lnTo>
                <a:lnTo>
                  <a:pt x="3466" y="7022"/>
                </a:lnTo>
                <a:lnTo>
                  <a:pt x="1" y="5989"/>
                </a:lnTo>
                <a:lnTo>
                  <a:pt x="2736" y="361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6384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3DF435-4757-9DBF-5DB8-59CC670A4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341" y="1295628"/>
            <a:ext cx="2810434" cy="3219627"/>
          </a:xfrm>
          <a:prstGeom prst="rect">
            <a:avLst/>
          </a:prstGeom>
        </p:spPr>
      </p:pic>
      <p:sp>
        <p:nvSpPr>
          <p:cNvPr id="532" name="Google Shape;532;p38"/>
          <p:cNvSpPr/>
          <p:nvPr/>
        </p:nvSpPr>
        <p:spPr>
          <a:xfrm>
            <a:off x="858325" y="1303625"/>
            <a:ext cx="4530400" cy="3181600"/>
          </a:xfrm>
          <a:custGeom>
            <a:avLst/>
            <a:gdLst/>
            <a:ahLst/>
            <a:cxnLst/>
            <a:rect l="l" t="t" r="r" b="b"/>
            <a:pathLst>
              <a:path w="181216" h="127264" extrusionOk="0">
                <a:moveTo>
                  <a:pt x="13165" y="0"/>
                </a:moveTo>
                <a:lnTo>
                  <a:pt x="181216" y="258"/>
                </a:lnTo>
                <a:lnTo>
                  <a:pt x="165728" y="127264"/>
                </a:lnTo>
                <a:lnTo>
                  <a:pt x="0" y="126748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3" name="Google Shape;533;p38"/>
          <p:cNvSpPr txBox="1">
            <a:spLocks noGrp="1"/>
          </p:cNvSpPr>
          <p:nvPr>
            <p:ph type="title"/>
          </p:nvPr>
        </p:nvSpPr>
        <p:spPr>
          <a:xfrm>
            <a:off x="720000" y="47572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History and practice</a:t>
            </a:r>
            <a:endParaRPr dirty="0"/>
          </a:p>
        </p:txBody>
      </p:sp>
      <p:sp>
        <p:nvSpPr>
          <p:cNvPr id="534" name="Google Shape;534;p38"/>
          <p:cNvSpPr txBox="1">
            <a:spLocks noGrp="1"/>
          </p:cNvSpPr>
          <p:nvPr>
            <p:ph type="body" idx="1"/>
          </p:nvPr>
        </p:nvSpPr>
        <p:spPr>
          <a:xfrm>
            <a:off x="1325066" y="1116322"/>
            <a:ext cx="3617400" cy="260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ru-RU" b="1" dirty="0">
                <a:solidFill>
                  <a:schemeClr val="dk1"/>
                </a:solidFill>
                <a:latin typeface="Franklin Gothic Heavy" panose="020B0903020102020204" pitchFamily="34" charset="0"/>
              </a:rPr>
              <a:t>Типология DISC впервые была </a:t>
            </a:r>
            <a:r>
              <a:rPr lang="ru-RU" b="1" dirty="0">
                <a:solidFill>
                  <a:schemeClr val="dk1"/>
                </a:solidFill>
                <a:latin typeface="Franklin Gothic Demi Cond" panose="020B0706030402020204" pitchFamily="34" charset="0"/>
              </a:rPr>
              <a:t>сформулирована</a:t>
            </a:r>
            <a:r>
              <a:rPr lang="ru-RU" b="1" dirty="0">
                <a:solidFill>
                  <a:schemeClr val="dk1"/>
                </a:solidFill>
                <a:latin typeface="Franklin Gothic Heavy" panose="020B0903020102020204" pitchFamily="34" charset="0"/>
              </a:rPr>
              <a:t> и </a:t>
            </a:r>
            <a:r>
              <a:rPr lang="ru-RU" b="1" dirty="0">
                <a:solidFill>
                  <a:schemeClr val="tx1"/>
                </a:solidFill>
                <a:latin typeface="Franklin Gothic Heavy" panose="020B0903020102020204" pitchFamily="34" charset="0"/>
              </a:rPr>
              <a:t>опубликована</a:t>
            </a:r>
            <a:r>
              <a:rPr lang="ru-RU" b="1" dirty="0">
                <a:solidFill>
                  <a:schemeClr val="dk1"/>
                </a:solidFill>
                <a:latin typeface="Franklin Gothic Heavy" panose="020B0903020102020204" pitchFamily="34" charset="0"/>
              </a:rPr>
              <a:t> в 1928 году, когда профессор Гарвардского </a:t>
            </a:r>
            <a:r>
              <a:rPr lang="ru-RU" b="1" dirty="0">
                <a:solidFill>
                  <a:schemeClr val="dk1"/>
                </a:solidFill>
                <a:latin typeface="Franklin Gothic Demi Cond" panose="020B0706030402020204" pitchFamily="34" charset="0"/>
              </a:rPr>
              <a:t>университета</a:t>
            </a:r>
            <a:r>
              <a:rPr lang="ru-RU" b="1" dirty="0">
                <a:solidFill>
                  <a:schemeClr val="dk1"/>
                </a:solidFill>
                <a:latin typeface="Franklin Gothic Heavy" panose="020B0903020102020204" pitchFamily="34" charset="0"/>
              </a:rPr>
              <a:t> Уильямом </a:t>
            </a:r>
            <a:r>
              <a:rPr lang="ru-RU" b="1" dirty="0" err="1">
                <a:solidFill>
                  <a:schemeClr val="dk1"/>
                </a:solidFill>
                <a:latin typeface="Franklin Gothic Heavy" panose="020B0903020102020204" pitchFamily="34" charset="0"/>
              </a:rPr>
              <a:t>Малтоном</a:t>
            </a:r>
            <a:r>
              <a:rPr lang="ru-RU" b="1" dirty="0">
                <a:solidFill>
                  <a:schemeClr val="dk1"/>
                </a:solidFill>
                <a:latin typeface="Franklin Gothic Heavy" panose="020B0903020102020204" pitchFamily="34" charset="0"/>
              </a:rPr>
              <a:t> </a:t>
            </a:r>
            <a:r>
              <a:rPr lang="ru-RU" b="1" dirty="0" err="1">
                <a:solidFill>
                  <a:schemeClr val="dk1"/>
                </a:solidFill>
                <a:latin typeface="Franklin Gothic Heavy" panose="020B0903020102020204" pitchFamily="34" charset="0"/>
              </a:rPr>
              <a:t>Марстоном</a:t>
            </a:r>
            <a:endParaRPr lang="en-US" b="1" dirty="0">
              <a:latin typeface="Franklin Gothic Heavy" panose="020B0903020102020204" pitchFamily="34" charset="0"/>
            </a:endParaRPr>
          </a:p>
        </p:txBody>
      </p:sp>
      <p:grpSp>
        <p:nvGrpSpPr>
          <p:cNvPr id="536" name="Google Shape;536;p38"/>
          <p:cNvGrpSpPr/>
          <p:nvPr/>
        </p:nvGrpSpPr>
        <p:grpSpPr>
          <a:xfrm rot="4711068">
            <a:off x="8249205" y="697309"/>
            <a:ext cx="942249" cy="977485"/>
            <a:chOff x="3039250" y="4546850"/>
            <a:chExt cx="458600" cy="475750"/>
          </a:xfrm>
        </p:grpSpPr>
        <p:sp>
          <p:nvSpPr>
            <p:cNvPr id="537" name="Google Shape;537;p38"/>
            <p:cNvSpPr/>
            <p:nvPr/>
          </p:nvSpPr>
          <p:spPr>
            <a:xfrm>
              <a:off x="3055950" y="4577700"/>
              <a:ext cx="438475" cy="441050"/>
            </a:xfrm>
            <a:custGeom>
              <a:avLst/>
              <a:gdLst/>
              <a:ahLst/>
              <a:cxnLst/>
              <a:rect l="l" t="t" r="r" b="b"/>
              <a:pathLst>
                <a:path w="17539" h="17642" extrusionOk="0">
                  <a:moveTo>
                    <a:pt x="1" y="0"/>
                  </a:moveTo>
                  <a:lnTo>
                    <a:pt x="5892" y="14832"/>
                  </a:lnTo>
                  <a:lnTo>
                    <a:pt x="10260" y="10876"/>
                  </a:lnTo>
                  <a:lnTo>
                    <a:pt x="17539" y="17641"/>
                  </a:lnTo>
                  <a:lnTo>
                    <a:pt x="10876" y="6765"/>
                  </a:lnTo>
                  <a:lnTo>
                    <a:pt x="7451" y="95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8"/>
            <p:cNvSpPr/>
            <p:nvPr/>
          </p:nvSpPr>
          <p:spPr>
            <a:xfrm>
              <a:off x="3039250" y="4546850"/>
              <a:ext cx="458600" cy="475750"/>
            </a:xfrm>
            <a:custGeom>
              <a:avLst/>
              <a:gdLst/>
              <a:ahLst/>
              <a:cxnLst/>
              <a:rect l="l" t="t" r="r" b="b"/>
              <a:pathLst>
                <a:path w="18344" h="19030" extrusionOk="0">
                  <a:moveTo>
                    <a:pt x="1401" y="2430"/>
                  </a:moveTo>
                  <a:lnTo>
                    <a:pt x="1474" y="2519"/>
                  </a:lnTo>
                  <a:lnTo>
                    <a:pt x="2416" y="3700"/>
                  </a:lnTo>
                  <a:lnTo>
                    <a:pt x="3358" y="4899"/>
                  </a:lnTo>
                  <a:cubicBezTo>
                    <a:pt x="3666" y="5293"/>
                    <a:pt x="3974" y="5687"/>
                    <a:pt x="4283" y="6098"/>
                  </a:cubicBezTo>
                  <a:cubicBezTo>
                    <a:pt x="4591" y="6492"/>
                    <a:pt x="4899" y="6903"/>
                    <a:pt x="5207" y="7297"/>
                  </a:cubicBezTo>
                  <a:cubicBezTo>
                    <a:pt x="5499" y="7708"/>
                    <a:pt x="5807" y="8119"/>
                    <a:pt x="6098" y="8530"/>
                  </a:cubicBezTo>
                  <a:lnTo>
                    <a:pt x="7879" y="10962"/>
                  </a:lnTo>
                  <a:lnTo>
                    <a:pt x="8068" y="11219"/>
                  </a:lnTo>
                  <a:lnTo>
                    <a:pt x="8307" y="11014"/>
                  </a:lnTo>
                  <a:cubicBezTo>
                    <a:pt x="8890" y="10568"/>
                    <a:pt x="9489" y="10123"/>
                    <a:pt x="10054" y="9678"/>
                  </a:cubicBezTo>
                  <a:lnTo>
                    <a:pt x="10928" y="8993"/>
                  </a:lnTo>
                  <a:lnTo>
                    <a:pt x="11446" y="8567"/>
                  </a:lnTo>
                  <a:lnTo>
                    <a:pt x="11446" y="8567"/>
                  </a:lnTo>
                  <a:cubicBezTo>
                    <a:pt x="11646" y="8896"/>
                    <a:pt x="11848" y="9218"/>
                    <a:pt x="12058" y="9541"/>
                  </a:cubicBezTo>
                  <a:lnTo>
                    <a:pt x="12897" y="10894"/>
                  </a:lnTo>
                  <a:lnTo>
                    <a:pt x="13754" y="12247"/>
                  </a:lnTo>
                  <a:cubicBezTo>
                    <a:pt x="14045" y="12692"/>
                    <a:pt x="14319" y="13137"/>
                    <a:pt x="14610" y="13583"/>
                  </a:cubicBezTo>
                  <a:cubicBezTo>
                    <a:pt x="15192" y="14490"/>
                    <a:pt x="15775" y="15364"/>
                    <a:pt x="16357" y="16255"/>
                  </a:cubicBezTo>
                  <a:lnTo>
                    <a:pt x="17265" y="17573"/>
                  </a:lnTo>
                  <a:cubicBezTo>
                    <a:pt x="17461" y="17873"/>
                    <a:pt x="17665" y="18165"/>
                    <a:pt x="17871" y="18460"/>
                  </a:cubicBezTo>
                  <a:lnTo>
                    <a:pt x="17871" y="18460"/>
                  </a:lnTo>
                  <a:cubicBezTo>
                    <a:pt x="17412" y="17988"/>
                    <a:pt x="16953" y="17519"/>
                    <a:pt x="16494" y="17060"/>
                  </a:cubicBezTo>
                  <a:cubicBezTo>
                    <a:pt x="15929" y="16460"/>
                    <a:pt x="15330" y="15895"/>
                    <a:pt x="14747" y="15295"/>
                  </a:cubicBezTo>
                  <a:cubicBezTo>
                    <a:pt x="14148" y="14713"/>
                    <a:pt x="13565" y="14131"/>
                    <a:pt x="12983" y="13548"/>
                  </a:cubicBezTo>
                  <a:lnTo>
                    <a:pt x="11185" y="11819"/>
                  </a:lnTo>
                  <a:lnTo>
                    <a:pt x="10945" y="11579"/>
                  </a:lnTo>
                  <a:lnTo>
                    <a:pt x="10671" y="11819"/>
                  </a:lnTo>
                  <a:cubicBezTo>
                    <a:pt x="9934" y="12469"/>
                    <a:pt x="9181" y="13120"/>
                    <a:pt x="8444" y="13771"/>
                  </a:cubicBezTo>
                  <a:lnTo>
                    <a:pt x="7348" y="14747"/>
                  </a:lnTo>
                  <a:cubicBezTo>
                    <a:pt x="7151" y="14926"/>
                    <a:pt x="6948" y="15105"/>
                    <a:pt x="6745" y="15284"/>
                  </a:cubicBezTo>
                  <a:lnTo>
                    <a:pt x="6745" y="15284"/>
                  </a:lnTo>
                  <a:lnTo>
                    <a:pt x="6252" y="14045"/>
                  </a:lnTo>
                  <a:cubicBezTo>
                    <a:pt x="5995" y="13429"/>
                    <a:pt x="5738" y="12812"/>
                    <a:pt x="5499" y="12195"/>
                  </a:cubicBezTo>
                  <a:lnTo>
                    <a:pt x="3974" y="8513"/>
                  </a:lnTo>
                  <a:lnTo>
                    <a:pt x="3221" y="6663"/>
                  </a:lnTo>
                  <a:lnTo>
                    <a:pt x="2433" y="4831"/>
                  </a:lnTo>
                  <a:lnTo>
                    <a:pt x="1401" y="2430"/>
                  </a:lnTo>
                  <a:close/>
                  <a:moveTo>
                    <a:pt x="1" y="1"/>
                  </a:moveTo>
                  <a:lnTo>
                    <a:pt x="480" y="1303"/>
                  </a:lnTo>
                  <a:lnTo>
                    <a:pt x="1850" y="5053"/>
                  </a:lnTo>
                  <a:lnTo>
                    <a:pt x="2536" y="6937"/>
                  </a:lnTo>
                  <a:lnTo>
                    <a:pt x="3255" y="8787"/>
                  </a:lnTo>
                  <a:lnTo>
                    <a:pt x="4676" y="12521"/>
                  </a:lnTo>
                  <a:cubicBezTo>
                    <a:pt x="4916" y="13137"/>
                    <a:pt x="5156" y="13771"/>
                    <a:pt x="5396" y="14388"/>
                  </a:cubicBezTo>
                  <a:lnTo>
                    <a:pt x="6132" y="16237"/>
                  </a:lnTo>
                  <a:lnTo>
                    <a:pt x="6372" y="16854"/>
                  </a:lnTo>
                  <a:lnTo>
                    <a:pt x="6869" y="16409"/>
                  </a:lnTo>
                  <a:cubicBezTo>
                    <a:pt x="7228" y="16083"/>
                    <a:pt x="7588" y="15741"/>
                    <a:pt x="7948" y="15415"/>
                  </a:cubicBezTo>
                  <a:lnTo>
                    <a:pt x="9027" y="14405"/>
                  </a:lnTo>
                  <a:cubicBezTo>
                    <a:pt x="9677" y="13830"/>
                    <a:pt x="10301" y="13228"/>
                    <a:pt x="10934" y="12635"/>
                  </a:cubicBezTo>
                  <a:lnTo>
                    <a:pt x="10934" y="12635"/>
                  </a:lnTo>
                  <a:lnTo>
                    <a:pt x="12521" y="14045"/>
                  </a:lnTo>
                  <a:cubicBezTo>
                    <a:pt x="13137" y="14593"/>
                    <a:pt x="13771" y="15124"/>
                    <a:pt x="14388" y="15672"/>
                  </a:cubicBezTo>
                  <a:cubicBezTo>
                    <a:pt x="15021" y="16220"/>
                    <a:pt x="15638" y="16768"/>
                    <a:pt x="16271" y="17299"/>
                  </a:cubicBezTo>
                  <a:cubicBezTo>
                    <a:pt x="16905" y="17830"/>
                    <a:pt x="17539" y="18378"/>
                    <a:pt x="18173" y="18892"/>
                  </a:cubicBezTo>
                  <a:lnTo>
                    <a:pt x="18344" y="19029"/>
                  </a:lnTo>
                  <a:lnTo>
                    <a:pt x="18241" y="18841"/>
                  </a:lnTo>
                  <a:cubicBezTo>
                    <a:pt x="18001" y="18378"/>
                    <a:pt x="17744" y="17899"/>
                    <a:pt x="17488" y="17436"/>
                  </a:cubicBezTo>
                  <a:lnTo>
                    <a:pt x="16717" y="16049"/>
                  </a:lnTo>
                  <a:cubicBezTo>
                    <a:pt x="16203" y="15107"/>
                    <a:pt x="15672" y="14182"/>
                    <a:pt x="15141" y="13274"/>
                  </a:cubicBezTo>
                  <a:cubicBezTo>
                    <a:pt x="14867" y="12812"/>
                    <a:pt x="14593" y="12350"/>
                    <a:pt x="14336" y="11887"/>
                  </a:cubicBezTo>
                  <a:lnTo>
                    <a:pt x="13514" y="10517"/>
                  </a:lnTo>
                  <a:lnTo>
                    <a:pt x="12692" y="9147"/>
                  </a:lnTo>
                  <a:cubicBezTo>
                    <a:pt x="12418" y="8702"/>
                    <a:pt x="12144" y="8239"/>
                    <a:pt x="11870" y="7794"/>
                  </a:cubicBezTo>
                  <a:lnTo>
                    <a:pt x="11630" y="7417"/>
                  </a:lnTo>
                  <a:lnTo>
                    <a:pt x="11305" y="7691"/>
                  </a:lnTo>
                  <a:lnTo>
                    <a:pt x="10448" y="8393"/>
                  </a:lnTo>
                  <a:lnTo>
                    <a:pt x="9609" y="9113"/>
                  </a:lnTo>
                  <a:cubicBezTo>
                    <a:pt x="9119" y="9513"/>
                    <a:pt x="8642" y="9940"/>
                    <a:pt x="8156" y="10359"/>
                  </a:cubicBezTo>
                  <a:lnTo>
                    <a:pt x="8156" y="10359"/>
                  </a:lnTo>
                  <a:lnTo>
                    <a:pt x="6423" y="8273"/>
                  </a:lnTo>
                  <a:cubicBezTo>
                    <a:pt x="6098" y="7879"/>
                    <a:pt x="5773" y="7503"/>
                    <a:pt x="5447" y="7109"/>
                  </a:cubicBezTo>
                  <a:cubicBezTo>
                    <a:pt x="5139" y="6715"/>
                    <a:pt x="4813" y="6321"/>
                    <a:pt x="4505" y="5927"/>
                  </a:cubicBezTo>
                  <a:cubicBezTo>
                    <a:pt x="4197" y="5533"/>
                    <a:pt x="3871" y="5139"/>
                    <a:pt x="3563" y="4728"/>
                  </a:cubicBezTo>
                  <a:lnTo>
                    <a:pt x="2638" y="3529"/>
                  </a:lnTo>
                  <a:lnTo>
                    <a:pt x="1731" y="2330"/>
                  </a:lnTo>
                  <a:lnTo>
                    <a:pt x="823" y="11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" name="Google Shape;539;p38"/>
          <p:cNvGrpSpPr/>
          <p:nvPr/>
        </p:nvGrpSpPr>
        <p:grpSpPr>
          <a:xfrm rot="-4711077" flipH="1">
            <a:off x="5455742" y="826783"/>
            <a:ext cx="631706" cy="655330"/>
            <a:chOff x="3039250" y="4546850"/>
            <a:chExt cx="458600" cy="475750"/>
          </a:xfrm>
        </p:grpSpPr>
        <p:sp>
          <p:nvSpPr>
            <p:cNvPr id="540" name="Google Shape;540;p38"/>
            <p:cNvSpPr/>
            <p:nvPr/>
          </p:nvSpPr>
          <p:spPr>
            <a:xfrm>
              <a:off x="3055950" y="4577700"/>
              <a:ext cx="438475" cy="441050"/>
            </a:xfrm>
            <a:custGeom>
              <a:avLst/>
              <a:gdLst/>
              <a:ahLst/>
              <a:cxnLst/>
              <a:rect l="l" t="t" r="r" b="b"/>
              <a:pathLst>
                <a:path w="17539" h="17642" extrusionOk="0">
                  <a:moveTo>
                    <a:pt x="1" y="0"/>
                  </a:moveTo>
                  <a:lnTo>
                    <a:pt x="5892" y="14832"/>
                  </a:lnTo>
                  <a:lnTo>
                    <a:pt x="10260" y="10876"/>
                  </a:lnTo>
                  <a:lnTo>
                    <a:pt x="17539" y="17641"/>
                  </a:lnTo>
                  <a:lnTo>
                    <a:pt x="10876" y="6765"/>
                  </a:lnTo>
                  <a:lnTo>
                    <a:pt x="7451" y="95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8"/>
            <p:cNvSpPr/>
            <p:nvPr/>
          </p:nvSpPr>
          <p:spPr>
            <a:xfrm>
              <a:off x="3039250" y="4546850"/>
              <a:ext cx="458600" cy="475750"/>
            </a:xfrm>
            <a:custGeom>
              <a:avLst/>
              <a:gdLst/>
              <a:ahLst/>
              <a:cxnLst/>
              <a:rect l="l" t="t" r="r" b="b"/>
              <a:pathLst>
                <a:path w="18344" h="19030" extrusionOk="0">
                  <a:moveTo>
                    <a:pt x="1401" y="2430"/>
                  </a:moveTo>
                  <a:lnTo>
                    <a:pt x="1474" y="2519"/>
                  </a:lnTo>
                  <a:lnTo>
                    <a:pt x="2416" y="3700"/>
                  </a:lnTo>
                  <a:lnTo>
                    <a:pt x="3358" y="4899"/>
                  </a:lnTo>
                  <a:cubicBezTo>
                    <a:pt x="3666" y="5293"/>
                    <a:pt x="3974" y="5687"/>
                    <a:pt x="4283" y="6098"/>
                  </a:cubicBezTo>
                  <a:cubicBezTo>
                    <a:pt x="4591" y="6492"/>
                    <a:pt x="4899" y="6903"/>
                    <a:pt x="5207" y="7297"/>
                  </a:cubicBezTo>
                  <a:cubicBezTo>
                    <a:pt x="5499" y="7708"/>
                    <a:pt x="5807" y="8119"/>
                    <a:pt x="6098" y="8530"/>
                  </a:cubicBezTo>
                  <a:lnTo>
                    <a:pt x="7879" y="10962"/>
                  </a:lnTo>
                  <a:lnTo>
                    <a:pt x="8068" y="11219"/>
                  </a:lnTo>
                  <a:lnTo>
                    <a:pt x="8307" y="11014"/>
                  </a:lnTo>
                  <a:cubicBezTo>
                    <a:pt x="8890" y="10568"/>
                    <a:pt x="9489" y="10123"/>
                    <a:pt x="10054" y="9678"/>
                  </a:cubicBezTo>
                  <a:lnTo>
                    <a:pt x="10928" y="8993"/>
                  </a:lnTo>
                  <a:lnTo>
                    <a:pt x="11446" y="8567"/>
                  </a:lnTo>
                  <a:lnTo>
                    <a:pt x="11446" y="8567"/>
                  </a:lnTo>
                  <a:cubicBezTo>
                    <a:pt x="11646" y="8896"/>
                    <a:pt x="11848" y="9218"/>
                    <a:pt x="12058" y="9541"/>
                  </a:cubicBezTo>
                  <a:lnTo>
                    <a:pt x="12897" y="10894"/>
                  </a:lnTo>
                  <a:lnTo>
                    <a:pt x="13754" y="12247"/>
                  </a:lnTo>
                  <a:cubicBezTo>
                    <a:pt x="14045" y="12692"/>
                    <a:pt x="14319" y="13137"/>
                    <a:pt x="14610" y="13583"/>
                  </a:cubicBezTo>
                  <a:cubicBezTo>
                    <a:pt x="15192" y="14490"/>
                    <a:pt x="15775" y="15364"/>
                    <a:pt x="16357" y="16255"/>
                  </a:cubicBezTo>
                  <a:lnTo>
                    <a:pt x="17265" y="17573"/>
                  </a:lnTo>
                  <a:cubicBezTo>
                    <a:pt x="17461" y="17873"/>
                    <a:pt x="17665" y="18165"/>
                    <a:pt x="17871" y="18460"/>
                  </a:cubicBezTo>
                  <a:lnTo>
                    <a:pt x="17871" y="18460"/>
                  </a:lnTo>
                  <a:cubicBezTo>
                    <a:pt x="17412" y="17988"/>
                    <a:pt x="16953" y="17519"/>
                    <a:pt x="16494" y="17060"/>
                  </a:cubicBezTo>
                  <a:cubicBezTo>
                    <a:pt x="15929" y="16460"/>
                    <a:pt x="15330" y="15895"/>
                    <a:pt x="14747" y="15295"/>
                  </a:cubicBezTo>
                  <a:cubicBezTo>
                    <a:pt x="14148" y="14713"/>
                    <a:pt x="13565" y="14131"/>
                    <a:pt x="12983" y="13548"/>
                  </a:cubicBezTo>
                  <a:lnTo>
                    <a:pt x="11185" y="11819"/>
                  </a:lnTo>
                  <a:lnTo>
                    <a:pt x="10945" y="11579"/>
                  </a:lnTo>
                  <a:lnTo>
                    <a:pt x="10671" y="11819"/>
                  </a:lnTo>
                  <a:cubicBezTo>
                    <a:pt x="9934" y="12469"/>
                    <a:pt x="9181" y="13120"/>
                    <a:pt x="8444" y="13771"/>
                  </a:cubicBezTo>
                  <a:lnTo>
                    <a:pt x="7348" y="14747"/>
                  </a:lnTo>
                  <a:cubicBezTo>
                    <a:pt x="7151" y="14926"/>
                    <a:pt x="6948" y="15105"/>
                    <a:pt x="6745" y="15284"/>
                  </a:cubicBezTo>
                  <a:lnTo>
                    <a:pt x="6745" y="15284"/>
                  </a:lnTo>
                  <a:lnTo>
                    <a:pt x="6252" y="14045"/>
                  </a:lnTo>
                  <a:cubicBezTo>
                    <a:pt x="5995" y="13429"/>
                    <a:pt x="5738" y="12812"/>
                    <a:pt x="5499" y="12195"/>
                  </a:cubicBezTo>
                  <a:lnTo>
                    <a:pt x="3974" y="8513"/>
                  </a:lnTo>
                  <a:lnTo>
                    <a:pt x="3221" y="6663"/>
                  </a:lnTo>
                  <a:lnTo>
                    <a:pt x="2433" y="4831"/>
                  </a:lnTo>
                  <a:lnTo>
                    <a:pt x="1401" y="2430"/>
                  </a:lnTo>
                  <a:close/>
                  <a:moveTo>
                    <a:pt x="1" y="1"/>
                  </a:moveTo>
                  <a:lnTo>
                    <a:pt x="480" y="1303"/>
                  </a:lnTo>
                  <a:lnTo>
                    <a:pt x="1850" y="5053"/>
                  </a:lnTo>
                  <a:lnTo>
                    <a:pt x="2536" y="6937"/>
                  </a:lnTo>
                  <a:lnTo>
                    <a:pt x="3255" y="8787"/>
                  </a:lnTo>
                  <a:lnTo>
                    <a:pt x="4676" y="12521"/>
                  </a:lnTo>
                  <a:cubicBezTo>
                    <a:pt x="4916" y="13137"/>
                    <a:pt x="5156" y="13771"/>
                    <a:pt x="5396" y="14388"/>
                  </a:cubicBezTo>
                  <a:lnTo>
                    <a:pt x="6132" y="16237"/>
                  </a:lnTo>
                  <a:lnTo>
                    <a:pt x="6372" y="16854"/>
                  </a:lnTo>
                  <a:lnTo>
                    <a:pt x="6869" y="16409"/>
                  </a:lnTo>
                  <a:cubicBezTo>
                    <a:pt x="7228" y="16083"/>
                    <a:pt x="7588" y="15741"/>
                    <a:pt x="7948" y="15415"/>
                  </a:cubicBezTo>
                  <a:lnTo>
                    <a:pt x="9027" y="14405"/>
                  </a:lnTo>
                  <a:cubicBezTo>
                    <a:pt x="9677" y="13830"/>
                    <a:pt x="10301" y="13228"/>
                    <a:pt x="10934" y="12635"/>
                  </a:cubicBezTo>
                  <a:lnTo>
                    <a:pt x="10934" y="12635"/>
                  </a:lnTo>
                  <a:lnTo>
                    <a:pt x="12521" y="14045"/>
                  </a:lnTo>
                  <a:cubicBezTo>
                    <a:pt x="13137" y="14593"/>
                    <a:pt x="13771" y="15124"/>
                    <a:pt x="14388" y="15672"/>
                  </a:cubicBezTo>
                  <a:cubicBezTo>
                    <a:pt x="15021" y="16220"/>
                    <a:pt x="15638" y="16768"/>
                    <a:pt x="16271" y="17299"/>
                  </a:cubicBezTo>
                  <a:cubicBezTo>
                    <a:pt x="16905" y="17830"/>
                    <a:pt x="17539" y="18378"/>
                    <a:pt x="18173" y="18892"/>
                  </a:cubicBezTo>
                  <a:lnTo>
                    <a:pt x="18344" y="19029"/>
                  </a:lnTo>
                  <a:lnTo>
                    <a:pt x="18241" y="18841"/>
                  </a:lnTo>
                  <a:cubicBezTo>
                    <a:pt x="18001" y="18378"/>
                    <a:pt x="17744" y="17899"/>
                    <a:pt x="17488" y="17436"/>
                  </a:cubicBezTo>
                  <a:lnTo>
                    <a:pt x="16717" y="16049"/>
                  </a:lnTo>
                  <a:cubicBezTo>
                    <a:pt x="16203" y="15107"/>
                    <a:pt x="15672" y="14182"/>
                    <a:pt x="15141" y="13274"/>
                  </a:cubicBezTo>
                  <a:cubicBezTo>
                    <a:pt x="14867" y="12812"/>
                    <a:pt x="14593" y="12350"/>
                    <a:pt x="14336" y="11887"/>
                  </a:cubicBezTo>
                  <a:lnTo>
                    <a:pt x="13514" y="10517"/>
                  </a:lnTo>
                  <a:lnTo>
                    <a:pt x="12692" y="9147"/>
                  </a:lnTo>
                  <a:cubicBezTo>
                    <a:pt x="12418" y="8702"/>
                    <a:pt x="12144" y="8239"/>
                    <a:pt x="11870" y="7794"/>
                  </a:cubicBezTo>
                  <a:lnTo>
                    <a:pt x="11630" y="7417"/>
                  </a:lnTo>
                  <a:lnTo>
                    <a:pt x="11305" y="7691"/>
                  </a:lnTo>
                  <a:lnTo>
                    <a:pt x="10448" y="8393"/>
                  </a:lnTo>
                  <a:lnTo>
                    <a:pt x="9609" y="9113"/>
                  </a:lnTo>
                  <a:cubicBezTo>
                    <a:pt x="9119" y="9513"/>
                    <a:pt x="8642" y="9940"/>
                    <a:pt x="8156" y="10359"/>
                  </a:cubicBezTo>
                  <a:lnTo>
                    <a:pt x="8156" y="10359"/>
                  </a:lnTo>
                  <a:lnTo>
                    <a:pt x="6423" y="8273"/>
                  </a:lnTo>
                  <a:cubicBezTo>
                    <a:pt x="6098" y="7879"/>
                    <a:pt x="5773" y="7503"/>
                    <a:pt x="5447" y="7109"/>
                  </a:cubicBezTo>
                  <a:cubicBezTo>
                    <a:pt x="5139" y="6715"/>
                    <a:pt x="4813" y="6321"/>
                    <a:pt x="4505" y="5927"/>
                  </a:cubicBezTo>
                  <a:cubicBezTo>
                    <a:pt x="4197" y="5533"/>
                    <a:pt x="3871" y="5139"/>
                    <a:pt x="3563" y="4728"/>
                  </a:cubicBezTo>
                  <a:lnTo>
                    <a:pt x="2638" y="3529"/>
                  </a:lnTo>
                  <a:lnTo>
                    <a:pt x="1731" y="2330"/>
                  </a:lnTo>
                  <a:lnTo>
                    <a:pt x="823" y="11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" name="Google Shape;542;p38"/>
          <p:cNvGrpSpPr/>
          <p:nvPr/>
        </p:nvGrpSpPr>
        <p:grpSpPr>
          <a:xfrm rot="10800000">
            <a:off x="332846" y="4300884"/>
            <a:ext cx="647990" cy="606249"/>
            <a:chOff x="2813175" y="506150"/>
            <a:chExt cx="451750" cy="422650"/>
          </a:xfrm>
        </p:grpSpPr>
        <p:sp>
          <p:nvSpPr>
            <p:cNvPr id="543" name="Google Shape;543;p38"/>
            <p:cNvSpPr/>
            <p:nvPr/>
          </p:nvSpPr>
          <p:spPr>
            <a:xfrm>
              <a:off x="2813175" y="620900"/>
              <a:ext cx="158450" cy="152875"/>
            </a:xfrm>
            <a:custGeom>
              <a:avLst/>
              <a:gdLst/>
              <a:ahLst/>
              <a:cxnLst/>
              <a:rect l="l" t="t" r="r" b="b"/>
              <a:pathLst>
                <a:path w="6338" h="6115" extrusionOk="0">
                  <a:moveTo>
                    <a:pt x="5190" y="1"/>
                  </a:moveTo>
                  <a:lnTo>
                    <a:pt x="1" y="6115"/>
                  </a:lnTo>
                  <a:lnTo>
                    <a:pt x="6338" y="2398"/>
                  </a:lnTo>
                  <a:lnTo>
                    <a:pt x="51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8"/>
            <p:cNvSpPr/>
            <p:nvPr/>
          </p:nvSpPr>
          <p:spPr>
            <a:xfrm>
              <a:off x="2923225" y="661575"/>
              <a:ext cx="161450" cy="93800"/>
            </a:xfrm>
            <a:custGeom>
              <a:avLst/>
              <a:gdLst/>
              <a:ahLst/>
              <a:cxnLst/>
              <a:rect l="l" t="t" r="r" b="b"/>
              <a:pathLst>
                <a:path w="6458" h="3752" extrusionOk="0">
                  <a:moveTo>
                    <a:pt x="5926" y="1"/>
                  </a:moveTo>
                  <a:lnTo>
                    <a:pt x="0" y="3752"/>
                  </a:lnTo>
                  <a:lnTo>
                    <a:pt x="0" y="3752"/>
                  </a:lnTo>
                  <a:lnTo>
                    <a:pt x="6457" y="2416"/>
                  </a:lnTo>
                  <a:lnTo>
                    <a:pt x="59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8"/>
            <p:cNvSpPr/>
            <p:nvPr/>
          </p:nvSpPr>
          <p:spPr>
            <a:xfrm>
              <a:off x="2848725" y="506150"/>
              <a:ext cx="74525" cy="173450"/>
            </a:xfrm>
            <a:custGeom>
              <a:avLst/>
              <a:gdLst/>
              <a:ahLst/>
              <a:cxnLst/>
              <a:rect l="l" t="t" r="r" b="b"/>
              <a:pathLst>
                <a:path w="2981" h="6938" extrusionOk="0">
                  <a:moveTo>
                    <a:pt x="1302" y="1"/>
                  </a:moveTo>
                  <a:lnTo>
                    <a:pt x="0" y="6937"/>
                  </a:lnTo>
                  <a:lnTo>
                    <a:pt x="2980" y="1285"/>
                  </a:lnTo>
                  <a:lnTo>
                    <a:pt x="1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8"/>
            <p:cNvSpPr/>
            <p:nvPr/>
          </p:nvSpPr>
          <p:spPr>
            <a:xfrm>
              <a:off x="3071800" y="823000"/>
              <a:ext cx="111350" cy="105800"/>
            </a:xfrm>
            <a:custGeom>
              <a:avLst/>
              <a:gdLst/>
              <a:ahLst/>
              <a:cxnLst/>
              <a:rect l="l" t="t" r="r" b="b"/>
              <a:pathLst>
                <a:path w="4454" h="4232" extrusionOk="0">
                  <a:moveTo>
                    <a:pt x="840" y="1"/>
                  </a:moveTo>
                  <a:lnTo>
                    <a:pt x="891" y="1456"/>
                  </a:lnTo>
                  <a:lnTo>
                    <a:pt x="0" y="2604"/>
                  </a:lnTo>
                  <a:lnTo>
                    <a:pt x="1405" y="3032"/>
                  </a:lnTo>
                  <a:lnTo>
                    <a:pt x="2227" y="4231"/>
                  </a:lnTo>
                  <a:lnTo>
                    <a:pt x="3049" y="3032"/>
                  </a:lnTo>
                  <a:lnTo>
                    <a:pt x="4453" y="2604"/>
                  </a:lnTo>
                  <a:lnTo>
                    <a:pt x="3563" y="1456"/>
                  </a:lnTo>
                  <a:lnTo>
                    <a:pt x="3597" y="1"/>
                  </a:lnTo>
                  <a:lnTo>
                    <a:pt x="2227" y="480"/>
                  </a:lnTo>
                  <a:lnTo>
                    <a:pt x="8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8"/>
            <p:cNvSpPr/>
            <p:nvPr/>
          </p:nvSpPr>
          <p:spPr>
            <a:xfrm>
              <a:off x="3089350" y="838000"/>
              <a:ext cx="75825" cy="71950"/>
            </a:xfrm>
            <a:custGeom>
              <a:avLst/>
              <a:gdLst/>
              <a:ahLst/>
              <a:cxnLst/>
              <a:rect l="l" t="t" r="r" b="b"/>
              <a:pathLst>
                <a:path w="3033" h="2878" extrusionOk="0">
                  <a:moveTo>
                    <a:pt x="583" y="0"/>
                  </a:moveTo>
                  <a:lnTo>
                    <a:pt x="617" y="993"/>
                  </a:lnTo>
                  <a:lnTo>
                    <a:pt x="1" y="1781"/>
                  </a:lnTo>
                  <a:lnTo>
                    <a:pt x="960" y="2072"/>
                  </a:lnTo>
                  <a:lnTo>
                    <a:pt x="1525" y="2877"/>
                  </a:lnTo>
                  <a:lnTo>
                    <a:pt x="2090" y="2072"/>
                  </a:lnTo>
                  <a:lnTo>
                    <a:pt x="3032" y="1781"/>
                  </a:lnTo>
                  <a:lnTo>
                    <a:pt x="2433" y="993"/>
                  </a:lnTo>
                  <a:lnTo>
                    <a:pt x="2467" y="0"/>
                  </a:lnTo>
                  <a:lnTo>
                    <a:pt x="1525" y="325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8"/>
            <p:cNvSpPr/>
            <p:nvPr/>
          </p:nvSpPr>
          <p:spPr>
            <a:xfrm>
              <a:off x="3127450" y="639325"/>
              <a:ext cx="137475" cy="140025"/>
            </a:xfrm>
            <a:custGeom>
              <a:avLst/>
              <a:gdLst/>
              <a:ahLst/>
              <a:cxnLst/>
              <a:rect l="l" t="t" r="r" b="b"/>
              <a:pathLst>
                <a:path w="5499" h="5601" extrusionOk="0">
                  <a:moveTo>
                    <a:pt x="2313" y="0"/>
                  </a:moveTo>
                  <a:lnTo>
                    <a:pt x="1628" y="1713"/>
                  </a:lnTo>
                  <a:lnTo>
                    <a:pt x="1" y="2586"/>
                  </a:lnTo>
                  <a:lnTo>
                    <a:pt x="1405" y="3785"/>
                  </a:lnTo>
                  <a:lnTo>
                    <a:pt x="1748" y="5601"/>
                  </a:lnTo>
                  <a:lnTo>
                    <a:pt x="3324" y="4642"/>
                  </a:lnTo>
                  <a:lnTo>
                    <a:pt x="5156" y="4881"/>
                  </a:lnTo>
                  <a:lnTo>
                    <a:pt x="4711" y="3083"/>
                  </a:lnTo>
                  <a:lnTo>
                    <a:pt x="5499" y="1405"/>
                  </a:lnTo>
                  <a:lnTo>
                    <a:pt x="3666" y="1267"/>
                  </a:lnTo>
                  <a:lnTo>
                    <a:pt x="23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8"/>
            <p:cNvSpPr/>
            <p:nvPr/>
          </p:nvSpPr>
          <p:spPr>
            <a:xfrm>
              <a:off x="3150575" y="662425"/>
              <a:ext cx="94225" cy="95525"/>
            </a:xfrm>
            <a:custGeom>
              <a:avLst/>
              <a:gdLst/>
              <a:ahLst/>
              <a:cxnLst/>
              <a:rect l="l" t="t" r="r" b="b"/>
              <a:pathLst>
                <a:path w="3769" h="3821" extrusionOk="0">
                  <a:moveTo>
                    <a:pt x="1594" y="1"/>
                  </a:moveTo>
                  <a:lnTo>
                    <a:pt x="1114" y="1166"/>
                  </a:lnTo>
                  <a:lnTo>
                    <a:pt x="1" y="1765"/>
                  </a:lnTo>
                  <a:lnTo>
                    <a:pt x="977" y="2587"/>
                  </a:lnTo>
                  <a:lnTo>
                    <a:pt x="1200" y="3820"/>
                  </a:lnTo>
                  <a:lnTo>
                    <a:pt x="2279" y="3152"/>
                  </a:lnTo>
                  <a:lnTo>
                    <a:pt x="3529" y="3324"/>
                  </a:lnTo>
                  <a:lnTo>
                    <a:pt x="3221" y="2090"/>
                  </a:lnTo>
                  <a:lnTo>
                    <a:pt x="3769" y="960"/>
                  </a:lnTo>
                  <a:lnTo>
                    <a:pt x="2518" y="857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" name="Google Shape;550;p38"/>
          <p:cNvGrpSpPr/>
          <p:nvPr/>
        </p:nvGrpSpPr>
        <p:grpSpPr>
          <a:xfrm>
            <a:off x="332845" y="956297"/>
            <a:ext cx="647990" cy="681770"/>
            <a:chOff x="870550" y="362275"/>
            <a:chExt cx="451750" cy="475300"/>
          </a:xfrm>
        </p:grpSpPr>
        <p:sp>
          <p:nvSpPr>
            <p:cNvPr id="551" name="Google Shape;551;p38"/>
            <p:cNvSpPr/>
            <p:nvPr/>
          </p:nvSpPr>
          <p:spPr>
            <a:xfrm>
              <a:off x="963875" y="525000"/>
              <a:ext cx="257375" cy="191850"/>
            </a:xfrm>
            <a:custGeom>
              <a:avLst/>
              <a:gdLst/>
              <a:ahLst/>
              <a:cxnLst/>
              <a:rect l="l" t="t" r="r" b="b"/>
              <a:pathLst>
                <a:path w="10295" h="7674" extrusionOk="0">
                  <a:moveTo>
                    <a:pt x="2022" y="0"/>
                  </a:moveTo>
                  <a:lnTo>
                    <a:pt x="1" y="2912"/>
                  </a:lnTo>
                  <a:lnTo>
                    <a:pt x="10294" y="7673"/>
                  </a:lnTo>
                  <a:lnTo>
                    <a:pt x="20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8"/>
            <p:cNvSpPr/>
            <p:nvPr/>
          </p:nvSpPr>
          <p:spPr>
            <a:xfrm>
              <a:off x="1058075" y="362275"/>
              <a:ext cx="128475" cy="269350"/>
            </a:xfrm>
            <a:custGeom>
              <a:avLst/>
              <a:gdLst/>
              <a:ahLst/>
              <a:cxnLst/>
              <a:rect l="l" t="t" r="r" b="b"/>
              <a:pathLst>
                <a:path w="5139" h="10774" extrusionOk="0">
                  <a:moveTo>
                    <a:pt x="3837" y="1"/>
                  </a:moveTo>
                  <a:lnTo>
                    <a:pt x="1" y="1559"/>
                  </a:lnTo>
                  <a:lnTo>
                    <a:pt x="5139" y="10774"/>
                  </a:lnTo>
                  <a:lnTo>
                    <a:pt x="38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8"/>
            <p:cNvSpPr/>
            <p:nvPr/>
          </p:nvSpPr>
          <p:spPr>
            <a:xfrm>
              <a:off x="870550" y="729225"/>
              <a:ext cx="110925" cy="108350"/>
            </a:xfrm>
            <a:custGeom>
              <a:avLst/>
              <a:gdLst/>
              <a:ahLst/>
              <a:cxnLst/>
              <a:rect l="l" t="t" r="r" b="b"/>
              <a:pathLst>
                <a:path w="4437" h="4334" extrusionOk="0">
                  <a:moveTo>
                    <a:pt x="2073" y="1"/>
                  </a:moveTo>
                  <a:lnTo>
                    <a:pt x="1353" y="1268"/>
                  </a:lnTo>
                  <a:lnTo>
                    <a:pt x="0" y="1816"/>
                  </a:lnTo>
                  <a:lnTo>
                    <a:pt x="994" y="2878"/>
                  </a:lnTo>
                  <a:lnTo>
                    <a:pt x="1079" y="4334"/>
                  </a:lnTo>
                  <a:lnTo>
                    <a:pt x="2415" y="3734"/>
                  </a:lnTo>
                  <a:lnTo>
                    <a:pt x="3819" y="4094"/>
                  </a:lnTo>
                  <a:lnTo>
                    <a:pt x="3648" y="2638"/>
                  </a:lnTo>
                  <a:lnTo>
                    <a:pt x="4436" y="1405"/>
                  </a:lnTo>
                  <a:lnTo>
                    <a:pt x="2997" y="1131"/>
                  </a:lnTo>
                  <a:lnTo>
                    <a:pt x="20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8"/>
            <p:cNvSpPr/>
            <p:nvPr/>
          </p:nvSpPr>
          <p:spPr>
            <a:xfrm>
              <a:off x="888525" y="747650"/>
              <a:ext cx="75800" cy="74100"/>
            </a:xfrm>
            <a:custGeom>
              <a:avLst/>
              <a:gdLst/>
              <a:ahLst/>
              <a:cxnLst/>
              <a:rect l="l" t="t" r="r" b="b"/>
              <a:pathLst>
                <a:path w="3032" h="2964" extrusionOk="0">
                  <a:moveTo>
                    <a:pt x="1422" y="0"/>
                  </a:moveTo>
                  <a:lnTo>
                    <a:pt x="942" y="874"/>
                  </a:lnTo>
                  <a:lnTo>
                    <a:pt x="0" y="1233"/>
                  </a:lnTo>
                  <a:lnTo>
                    <a:pt x="686" y="1970"/>
                  </a:lnTo>
                  <a:lnTo>
                    <a:pt x="754" y="2963"/>
                  </a:lnTo>
                  <a:lnTo>
                    <a:pt x="1645" y="2552"/>
                  </a:lnTo>
                  <a:lnTo>
                    <a:pt x="2621" y="2792"/>
                  </a:lnTo>
                  <a:lnTo>
                    <a:pt x="2501" y="1816"/>
                  </a:lnTo>
                  <a:lnTo>
                    <a:pt x="3032" y="976"/>
                  </a:lnTo>
                  <a:lnTo>
                    <a:pt x="2056" y="77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1184825" y="403825"/>
              <a:ext cx="137475" cy="140025"/>
            </a:xfrm>
            <a:custGeom>
              <a:avLst/>
              <a:gdLst/>
              <a:ahLst/>
              <a:cxnLst/>
              <a:rect l="l" t="t" r="r" b="b"/>
              <a:pathLst>
                <a:path w="5499" h="5601" extrusionOk="0">
                  <a:moveTo>
                    <a:pt x="2313" y="0"/>
                  </a:moveTo>
                  <a:lnTo>
                    <a:pt x="1610" y="1696"/>
                  </a:lnTo>
                  <a:lnTo>
                    <a:pt x="0" y="2586"/>
                  </a:lnTo>
                  <a:lnTo>
                    <a:pt x="1405" y="3785"/>
                  </a:lnTo>
                  <a:lnTo>
                    <a:pt x="1747" y="5601"/>
                  </a:lnTo>
                  <a:lnTo>
                    <a:pt x="3323" y="4625"/>
                  </a:lnTo>
                  <a:lnTo>
                    <a:pt x="5156" y="4864"/>
                  </a:lnTo>
                  <a:lnTo>
                    <a:pt x="4710" y="3066"/>
                  </a:lnTo>
                  <a:lnTo>
                    <a:pt x="5498" y="1405"/>
                  </a:lnTo>
                  <a:lnTo>
                    <a:pt x="3666" y="1268"/>
                  </a:lnTo>
                  <a:lnTo>
                    <a:pt x="23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1207950" y="426500"/>
              <a:ext cx="94225" cy="95950"/>
            </a:xfrm>
            <a:custGeom>
              <a:avLst/>
              <a:gdLst/>
              <a:ahLst/>
              <a:cxnLst/>
              <a:rect l="l" t="t" r="r" b="b"/>
              <a:pathLst>
                <a:path w="3769" h="3838" extrusionOk="0">
                  <a:moveTo>
                    <a:pt x="1593" y="1"/>
                  </a:moveTo>
                  <a:lnTo>
                    <a:pt x="1114" y="1166"/>
                  </a:lnTo>
                  <a:lnTo>
                    <a:pt x="0" y="1782"/>
                  </a:lnTo>
                  <a:lnTo>
                    <a:pt x="959" y="2587"/>
                  </a:lnTo>
                  <a:lnTo>
                    <a:pt x="1199" y="3837"/>
                  </a:lnTo>
                  <a:lnTo>
                    <a:pt x="2278" y="3169"/>
                  </a:lnTo>
                  <a:lnTo>
                    <a:pt x="3528" y="3324"/>
                  </a:lnTo>
                  <a:lnTo>
                    <a:pt x="3220" y="2108"/>
                  </a:lnTo>
                  <a:lnTo>
                    <a:pt x="3768" y="960"/>
                  </a:lnTo>
                  <a:lnTo>
                    <a:pt x="2501" y="874"/>
                  </a:lnTo>
                  <a:lnTo>
                    <a:pt x="15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11C6030-CBB9-DF9D-111C-9368D62416DA}"/>
              </a:ext>
            </a:extLst>
          </p:cNvPr>
          <p:cNvSpPr txBox="1"/>
          <p:nvPr/>
        </p:nvSpPr>
        <p:spPr>
          <a:xfrm>
            <a:off x="1325065" y="3151516"/>
            <a:ext cx="317549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Franklin Gothic Heavy" panose="020B0903020102020204" pitchFamily="34" charset="0"/>
              </a:rPr>
              <a:t>Сейчас более 80% компаний, входящих в Топ 500 используют эту методику на практике</a:t>
            </a:r>
            <a:endParaRPr lang="en-US" b="1" dirty="0">
              <a:latin typeface="Franklin Gothic Heavy" panose="020B0903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C4E7D9-5387-9213-A7F2-62672BC60761}"/>
              </a:ext>
            </a:extLst>
          </p:cNvPr>
          <p:cNvSpPr txBox="1"/>
          <p:nvPr/>
        </p:nvSpPr>
        <p:spPr>
          <a:xfrm>
            <a:off x="6109206" y="1470710"/>
            <a:ext cx="203837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tx1"/>
                </a:solidFill>
                <a:effectLst/>
                <a:latin typeface="Franklin Gothic Heavy" panose="020B0903020102020204" pitchFamily="34" charset="0"/>
              </a:rPr>
              <a:t>Российские компании, применяющие </a:t>
            </a:r>
            <a:r>
              <a:rPr lang="en-US" b="0" i="0" dirty="0">
                <a:solidFill>
                  <a:schemeClr val="tx1"/>
                </a:solidFill>
                <a:effectLst/>
                <a:latin typeface="Franklin Gothic Heavy" panose="020B0903020102020204" pitchFamily="34" charset="0"/>
              </a:rPr>
              <a:t>Disc</a:t>
            </a:r>
            <a:r>
              <a:rPr lang="ru-RU" b="0" i="0" dirty="0">
                <a:solidFill>
                  <a:schemeClr val="tx1"/>
                </a:solidFill>
                <a:effectLst/>
                <a:latin typeface="Franklin Gothic Heavy" panose="020B0903020102020204" pitchFamily="34" charset="0"/>
              </a:rPr>
              <a:t>:</a:t>
            </a:r>
            <a:endParaRPr lang="en-US" b="0" i="0" dirty="0">
              <a:solidFill>
                <a:schemeClr val="tx1"/>
              </a:solidFill>
              <a:effectLst/>
              <a:latin typeface="Franklin Gothic Heavy" panose="020B0903020102020204" pitchFamily="34" charset="0"/>
            </a:endParaRPr>
          </a:p>
          <a:p>
            <a:r>
              <a:rPr lang="ru-RU" b="0" i="0" dirty="0">
                <a:solidFill>
                  <a:schemeClr val="tx1"/>
                </a:solidFill>
                <a:effectLst/>
                <a:latin typeface="Franklin Gothic Heavy" panose="020B0903020102020204" pitchFamily="34" charset="0"/>
              </a:rPr>
              <a:t>Биокад, Сбербанк Страхование, РЖД, Сапсан, </a:t>
            </a:r>
            <a:r>
              <a:rPr lang="ru-RU" b="0" i="0" dirty="0" err="1">
                <a:solidFill>
                  <a:schemeClr val="tx1"/>
                </a:solidFill>
                <a:effectLst/>
                <a:latin typeface="Franklin Gothic Heavy" panose="020B0903020102020204" pitchFamily="34" charset="0"/>
              </a:rPr>
              <a:t>Нефтьмагистраль</a:t>
            </a:r>
            <a:r>
              <a:rPr lang="ru-RU" b="0" i="0" dirty="0">
                <a:solidFill>
                  <a:schemeClr val="tx1"/>
                </a:solidFill>
                <a:effectLst/>
                <a:latin typeface="Franklin Gothic Heavy" panose="020B0903020102020204" pitchFamily="34" charset="0"/>
              </a:rPr>
              <a:t>, Гознак, Русская сталь, X-</a:t>
            </a:r>
            <a:r>
              <a:rPr lang="ru-RU" b="0" i="0" dirty="0" err="1">
                <a:solidFill>
                  <a:schemeClr val="tx1"/>
                </a:solidFill>
                <a:effectLst/>
                <a:latin typeface="Franklin Gothic Heavy" panose="020B0903020102020204" pitchFamily="34" charset="0"/>
              </a:rPr>
              <a:t>FIT,Техноград</a:t>
            </a:r>
            <a:r>
              <a:rPr lang="ru-RU" b="0" i="0" dirty="0">
                <a:solidFill>
                  <a:schemeClr val="tx1"/>
                </a:solidFill>
                <a:effectLst/>
                <a:latin typeface="Franklin Gothic Heavy" panose="020B0903020102020204" pitchFamily="34" charset="0"/>
              </a:rPr>
              <a:t>, </a:t>
            </a:r>
            <a:r>
              <a:rPr lang="ru-RU" b="0" i="0" dirty="0" err="1">
                <a:solidFill>
                  <a:schemeClr val="tx1"/>
                </a:solidFill>
                <a:effectLst/>
                <a:latin typeface="Franklin Gothic Heavy" panose="020B0903020102020204" pitchFamily="34" charset="0"/>
              </a:rPr>
              <a:t>Vestel</a:t>
            </a:r>
            <a:r>
              <a:rPr lang="ru-RU" b="0" i="0" dirty="0">
                <a:solidFill>
                  <a:schemeClr val="tx1"/>
                </a:solidFill>
                <a:effectLst/>
                <a:latin typeface="Franklin Gothic Heavy" panose="020B0903020102020204" pitchFamily="34" charset="0"/>
              </a:rPr>
              <a:t>, </a:t>
            </a:r>
            <a:r>
              <a:rPr lang="ru-RU" b="0" i="0" dirty="0" err="1">
                <a:solidFill>
                  <a:schemeClr val="tx1"/>
                </a:solidFill>
                <a:effectLst/>
                <a:latin typeface="Franklin Gothic Heavy" panose="020B0903020102020204" pitchFamily="34" charset="0"/>
              </a:rPr>
              <a:t>Холодильник.Ру</a:t>
            </a:r>
            <a:r>
              <a:rPr lang="ru-RU" b="0" i="0" dirty="0">
                <a:solidFill>
                  <a:schemeClr val="tx1"/>
                </a:solidFill>
                <a:effectLst/>
                <a:latin typeface="Franklin Gothic Heavy" panose="020B0903020102020204" pitchFamily="34" charset="0"/>
              </a:rPr>
              <a:t>, Медси, </a:t>
            </a:r>
            <a:r>
              <a:rPr lang="ru-RU" b="0" i="0" dirty="0" err="1">
                <a:solidFill>
                  <a:schemeClr val="tx1"/>
                </a:solidFill>
                <a:effectLst/>
                <a:latin typeface="Franklin Gothic Heavy" panose="020B0903020102020204" pitchFamily="34" charset="0"/>
              </a:rPr>
              <a:t>Бестдоктор</a:t>
            </a:r>
            <a:r>
              <a:rPr lang="ru-RU" b="0" i="0" dirty="0">
                <a:solidFill>
                  <a:schemeClr val="tx1"/>
                </a:solidFill>
                <a:effectLst/>
                <a:latin typeface="Franklin Gothic Heavy" panose="020B0903020102020204" pitchFamily="34" charset="0"/>
              </a:rPr>
              <a:t>, </a:t>
            </a:r>
            <a:r>
              <a:rPr lang="ru-RU" b="0" i="0" dirty="0" err="1">
                <a:solidFill>
                  <a:schemeClr val="tx1"/>
                </a:solidFill>
                <a:effectLst/>
                <a:latin typeface="Franklin Gothic Heavy" panose="020B0903020102020204" pitchFamily="34" charset="0"/>
              </a:rPr>
              <a:t>Убрир</a:t>
            </a:r>
            <a:r>
              <a:rPr lang="ru-RU" b="0" i="0" dirty="0">
                <a:solidFill>
                  <a:schemeClr val="tx1"/>
                </a:solidFill>
                <a:effectLst/>
                <a:latin typeface="Franklin Gothic Heavy" panose="020B0903020102020204" pitchFamily="34" charset="0"/>
              </a:rPr>
              <a:t>.</a:t>
            </a:r>
            <a:endParaRPr lang="en-US" dirty="0">
              <a:solidFill>
                <a:schemeClr val="tx1"/>
              </a:solidFill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787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Online Media 23" title="Типы клиентов по DISC. Примеры для тренинга.">
            <a:hlinkClick r:id="" action="ppaction://media"/>
            <a:extLst>
              <a:ext uri="{FF2B5EF4-FFF2-40B4-BE49-F238E27FC236}">
                <a16:creationId xmlns:a16="http://schemas.microsoft.com/office/drawing/2014/main" id="{229C2CE9-829F-397C-0FBD-5D818A0BB09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976084" y="1473657"/>
            <a:ext cx="5026020" cy="2839701"/>
          </a:xfrm>
          <a:prstGeom prst="rect">
            <a:avLst/>
          </a:prstGeom>
        </p:spPr>
      </p:pic>
      <p:grpSp>
        <p:nvGrpSpPr>
          <p:cNvPr id="381" name="Google Shape;381;p35"/>
          <p:cNvGrpSpPr/>
          <p:nvPr/>
        </p:nvGrpSpPr>
        <p:grpSpPr>
          <a:xfrm>
            <a:off x="-125318" y="272263"/>
            <a:ext cx="4098485" cy="3573802"/>
            <a:chOff x="519275" y="941025"/>
            <a:chExt cx="2231075" cy="1945350"/>
          </a:xfrm>
        </p:grpSpPr>
        <p:sp>
          <p:nvSpPr>
            <p:cNvPr id="382" name="Google Shape;382;p35"/>
            <p:cNvSpPr/>
            <p:nvPr/>
          </p:nvSpPr>
          <p:spPr>
            <a:xfrm>
              <a:off x="583100" y="1046650"/>
              <a:ext cx="1832125" cy="1494725"/>
            </a:xfrm>
            <a:custGeom>
              <a:avLst/>
              <a:gdLst/>
              <a:ahLst/>
              <a:cxnLst/>
              <a:rect l="l" t="t" r="r" b="b"/>
              <a:pathLst>
                <a:path w="73285" h="59789" extrusionOk="0">
                  <a:moveTo>
                    <a:pt x="44166" y="1"/>
                  </a:moveTo>
                  <a:cubicBezTo>
                    <a:pt x="43801" y="670"/>
                    <a:pt x="43406" y="1338"/>
                    <a:pt x="43011" y="2007"/>
                  </a:cubicBezTo>
                  <a:cubicBezTo>
                    <a:pt x="42251" y="3253"/>
                    <a:pt x="41430" y="4469"/>
                    <a:pt x="40549" y="5654"/>
                  </a:cubicBezTo>
                  <a:cubicBezTo>
                    <a:pt x="39667" y="6809"/>
                    <a:pt x="38694" y="7934"/>
                    <a:pt x="37539" y="8907"/>
                  </a:cubicBezTo>
                  <a:cubicBezTo>
                    <a:pt x="36992" y="9393"/>
                    <a:pt x="36354" y="9819"/>
                    <a:pt x="35685" y="10153"/>
                  </a:cubicBezTo>
                  <a:cubicBezTo>
                    <a:pt x="34986" y="10518"/>
                    <a:pt x="34196" y="10761"/>
                    <a:pt x="33406" y="10761"/>
                  </a:cubicBezTo>
                  <a:cubicBezTo>
                    <a:pt x="32615" y="10761"/>
                    <a:pt x="31886" y="10609"/>
                    <a:pt x="31156" y="10427"/>
                  </a:cubicBezTo>
                  <a:cubicBezTo>
                    <a:pt x="30427" y="10214"/>
                    <a:pt x="29758" y="9940"/>
                    <a:pt x="29089" y="9636"/>
                  </a:cubicBezTo>
                  <a:cubicBezTo>
                    <a:pt x="27722" y="9059"/>
                    <a:pt x="26445" y="8329"/>
                    <a:pt x="25229" y="7569"/>
                  </a:cubicBezTo>
                  <a:cubicBezTo>
                    <a:pt x="23010" y="6202"/>
                    <a:pt x="20943" y="4682"/>
                    <a:pt x="18937" y="3071"/>
                  </a:cubicBezTo>
                  <a:lnTo>
                    <a:pt x="18937" y="3071"/>
                  </a:lnTo>
                  <a:cubicBezTo>
                    <a:pt x="19211" y="3952"/>
                    <a:pt x="19454" y="4834"/>
                    <a:pt x="19697" y="5715"/>
                  </a:cubicBezTo>
                  <a:cubicBezTo>
                    <a:pt x="19971" y="6931"/>
                    <a:pt x="20214" y="8147"/>
                    <a:pt x="20335" y="9393"/>
                  </a:cubicBezTo>
                  <a:cubicBezTo>
                    <a:pt x="20457" y="10639"/>
                    <a:pt x="20487" y="11916"/>
                    <a:pt x="20183" y="13162"/>
                  </a:cubicBezTo>
                  <a:cubicBezTo>
                    <a:pt x="20031" y="13770"/>
                    <a:pt x="19788" y="14378"/>
                    <a:pt x="19363" y="14864"/>
                  </a:cubicBezTo>
                  <a:cubicBezTo>
                    <a:pt x="18937" y="15381"/>
                    <a:pt x="18329" y="15715"/>
                    <a:pt x="17691" y="15837"/>
                  </a:cubicBezTo>
                  <a:cubicBezTo>
                    <a:pt x="17319" y="15930"/>
                    <a:pt x="16935" y="15966"/>
                    <a:pt x="16547" y="15966"/>
                  </a:cubicBezTo>
                  <a:cubicBezTo>
                    <a:pt x="16301" y="15966"/>
                    <a:pt x="16054" y="15952"/>
                    <a:pt x="15806" y="15928"/>
                  </a:cubicBezTo>
                  <a:cubicBezTo>
                    <a:pt x="15199" y="15837"/>
                    <a:pt x="14591" y="15715"/>
                    <a:pt x="13983" y="15563"/>
                  </a:cubicBezTo>
                  <a:cubicBezTo>
                    <a:pt x="12767" y="15229"/>
                    <a:pt x="11612" y="14743"/>
                    <a:pt x="10487" y="14256"/>
                  </a:cubicBezTo>
                  <a:cubicBezTo>
                    <a:pt x="8511" y="13345"/>
                    <a:pt x="6627" y="12281"/>
                    <a:pt x="4773" y="11095"/>
                  </a:cubicBezTo>
                  <a:cubicBezTo>
                    <a:pt x="4317" y="10822"/>
                    <a:pt x="4043" y="10639"/>
                    <a:pt x="4043" y="10639"/>
                  </a:cubicBezTo>
                  <a:lnTo>
                    <a:pt x="4043" y="10639"/>
                  </a:lnTo>
                  <a:cubicBezTo>
                    <a:pt x="4043" y="10639"/>
                    <a:pt x="4074" y="10670"/>
                    <a:pt x="4134" y="10730"/>
                  </a:cubicBezTo>
                  <a:cubicBezTo>
                    <a:pt x="5867" y="12706"/>
                    <a:pt x="7508" y="14712"/>
                    <a:pt x="9119" y="16810"/>
                  </a:cubicBezTo>
                  <a:cubicBezTo>
                    <a:pt x="9910" y="17873"/>
                    <a:pt x="10700" y="18937"/>
                    <a:pt x="11429" y="20062"/>
                  </a:cubicBezTo>
                  <a:cubicBezTo>
                    <a:pt x="11794" y="20639"/>
                    <a:pt x="12129" y="21217"/>
                    <a:pt x="12432" y="21794"/>
                  </a:cubicBezTo>
                  <a:cubicBezTo>
                    <a:pt x="12767" y="22402"/>
                    <a:pt x="13040" y="23010"/>
                    <a:pt x="13192" y="23709"/>
                  </a:cubicBezTo>
                  <a:cubicBezTo>
                    <a:pt x="13223" y="23892"/>
                    <a:pt x="13223" y="24074"/>
                    <a:pt x="13223" y="24257"/>
                  </a:cubicBezTo>
                  <a:cubicBezTo>
                    <a:pt x="13192" y="24439"/>
                    <a:pt x="13162" y="24621"/>
                    <a:pt x="13071" y="24773"/>
                  </a:cubicBezTo>
                  <a:cubicBezTo>
                    <a:pt x="12919" y="25108"/>
                    <a:pt x="12706" y="25412"/>
                    <a:pt x="12432" y="25624"/>
                  </a:cubicBezTo>
                  <a:cubicBezTo>
                    <a:pt x="11885" y="26080"/>
                    <a:pt x="11277" y="26384"/>
                    <a:pt x="10639" y="26627"/>
                  </a:cubicBezTo>
                  <a:cubicBezTo>
                    <a:pt x="9363" y="27144"/>
                    <a:pt x="8056" y="27418"/>
                    <a:pt x="6748" y="27661"/>
                  </a:cubicBezTo>
                  <a:cubicBezTo>
                    <a:pt x="4499" y="28056"/>
                    <a:pt x="2250" y="28269"/>
                    <a:pt x="1" y="28390"/>
                  </a:cubicBezTo>
                  <a:cubicBezTo>
                    <a:pt x="1824" y="29241"/>
                    <a:pt x="3618" y="30153"/>
                    <a:pt x="5381" y="31126"/>
                  </a:cubicBezTo>
                  <a:cubicBezTo>
                    <a:pt x="6445" y="31703"/>
                    <a:pt x="7508" y="32311"/>
                    <a:pt x="8511" y="33010"/>
                  </a:cubicBezTo>
                  <a:cubicBezTo>
                    <a:pt x="9028" y="33345"/>
                    <a:pt x="9515" y="33710"/>
                    <a:pt x="10001" y="34105"/>
                  </a:cubicBezTo>
                  <a:cubicBezTo>
                    <a:pt x="10457" y="34500"/>
                    <a:pt x="10943" y="34925"/>
                    <a:pt x="11308" y="35533"/>
                  </a:cubicBezTo>
                  <a:cubicBezTo>
                    <a:pt x="11490" y="35807"/>
                    <a:pt x="11642" y="36202"/>
                    <a:pt x="11642" y="36597"/>
                  </a:cubicBezTo>
                  <a:cubicBezTo>
                    <a:pt x="11642" y="36962"/>
                    <a:pt x="11581" y="37296"/>
                    <a:pt x="11460" y="37631"/>
                  </a:cubicBezTo>
                  <a:cubicBezTo>
                    <a:pt x="11247" y="38269"/>
                    <a:pt x="10882" y="38816"/>
                    <a:pt x="10518" y="39302"/>
                  </a:cubicBezTo>
                  <a:cubicBezTo>
                    <a:pt x="9758" y="40305"/>
                    <a:pt x="8907" y="41187"/>
                    <a:pt x="7995" y="42038"/>
                  </a:cubicBezTo>
                  <a:cubicBezTo>
                    <a:pt x="7448" y="42555"/>
                    <a:pt x="6840" y="43071"/>
                    <a:pt x="6232" y="43558"/>
                  </a:cubicBezTo>
                  <a:lnTo>
                    <a:pt x="6232" y="43558"/>
                  </a:lnTo>
                  <a:cubicBezTo>
                    <a:pt x="7660" y="42950"/>
                    <a:pt x="9119" y="42372"/>
                    <a:pt x="10578" y="41856"/>
                  </a:cubicBezTo>
                  <a:cubicBezTo>
                    <a:pt x="12129" y="41339"/>
                    <a:pt x="13679" y="40883"/>
                    <a:pt x="15320" y="40640"/>
                  </a:cubicBezTo>
                  <a:cubicBezTo>
                    <a:pt x="15908" y="40553"/>
                    <a:pt x="16496" y="40481"/>
                    <a:pt x="17107" y="40481"/>
                  </a:cubicBezTo>
                  <a:cubicBezTo>
                    <a:pt x="17348" y="40481"/>
                    <a:pt x="17593" y="40492"/>
                    <a:pt x="17843" y="40518"/>
                  </a:cubicBezTo>
                  <a:cubicBezTo>
                    <a:pt x="18268" y="40579"/>
                    <a:pt x="18724" y="40670"/>
                    <a:pt x="19180" y="40853"/>
                  </a:cubicBezTo>
                  <a:cubicBezTo>
                    <a:pt x="19606" y="41035"/>
                    <a:pt x="20062" y="41339"/>
                    <a:pt x="20366" y="41734"/>
                  </a:cubicBezTo>
                  <a:cubicBezTo>
                    <a:pt x="20670" y="42129"/>
                    <a:pt x="20852" y="42585"/>
                    <a:pt x="20974" y="43011"/>
                  </a:cubicBezTo>
                  <a:cubicBezTo>
                    <a:pt x="21095" y="43436"/>
                    <a:pt x="21186" y="43862"/>
                    <a:pt x="21217" y="44318"/>
                  </a:cubicBezTo>
                  <a:cubicBezTo>
                    <a:pt x="21278" y="45169"/>
                    <a:pt x="21217" y="45989"/>
                    <a:pt x="21126" y="46810"/>
                  </a:cubicBezTo>
                  <a:cubicBezTo>
                    <a:pt x="20943" y="48451"/>
                    <a:pt x="20579" y="50032"/>
                    <a:pt x="20153" y="51582"/>
                  </a:cubicBezTo>
                  <a:cubicBezTo>
                    <a:pt x="19727" y="53102"/>
                    <a:pt x="19272" y="54622"/>
                    <a:pt x="18724" y="56111"/>
                  </a:cubicBezTo>
                  <a:cubicBezTo>
                    <a:pt x="19484" y="55230"/>
                    <a:pt x="20214" y="54348"/>
                    <a:pt x="21004" y="53467"/>
                  </a:cubicBezTo>
                  <a:cubicBezTo>
                    <a:pt x="21977" y="52433"/>
                    <a:pt x="22949" y="51430"/>
                    <a:pt x="24044" y="50518"/>
                  </a:cubicBezTo>
                  <a:cubicBezTo>
                    <a:pt x="24591" y="50062"/>
                    <a:pt x="25138" y="49606"/>
                    <a:pt x="25776" y="49211"/>
                  </a:cubicBezTo>
                  <a:cubicBezTo>
                    <a:pt x="26384" y="48816"/>
                    <a:pt x="27022" y="48421"/>
                    <a:pt x="27813" y="48178"/>
                  </a:cubicBezTo>
                  <a:cubicBezTo>
                    <a:pt x="28208" y="48056"/>
                    <a:pt x="28603" y="47995"/>
                    <a:pt x="29059" y="47995"/>
                  </a:cubicBezTo>
                  <a:cubicBezTo>
                    <a:pt x="29302" y="47995"/>
                    <a:pt x="29545" y="48026"/>
                    <a:pt x="29758" y="48087"/>
                  </a:cubicBezTo>
                  <a:cubicBezTo>
                    <a:pt x="30032" y="48147"/>
                    <a:pt x="30244" y="48239"/>
                    <a:pt x="30457" y="48360"/>
                  </a:cubicBezTo>
                  <a:cubicBezTo>
                    <a:pt x="31247" y="48847"/>
                    <a:pt x="31703" y="49515"/>
                    <a:pt x="32099" y="50154"/>
                  </a:cubicBezTo>
                  <a:cubicBezTo>
                    <a:pt x="32889" y="51461"/>
                    <a:pt x="33345" y="52828"/>
                    <a:pt x="33740" y="54166"/>
                  </a:cubicBezTo>
                  <a:cubicBezTo>
                    <a:pt x="34257" y="55929"/>
                    <a:pt x="34652" y="57692"/>
                    <a:pt x="34986" y="59455"/>
                  </a:cubicBezTo>
                  <a:cubicBezTo>
                    <a:pt x="35168" y="58999"/>
                    <a:pt x="35381" y="58543"/>
                    <a:pt x="35594" y="58056"/>
                  </a:cubicBezTo>
                  <a:cubicBezTo>
                    <a:pt x="36232" y="56719"/>
                    <a:pt x="36931" y="55351"/>
                    <a:pt x="37722" y="54044"/>
                  </a:cubicBezTo>
                  <a:cubicBezTo>
                    <a:pt x="38117" y="53406"/>
                    <a:pt x="38542" y="52768"/>
                    <a:pt x="38998" y="52129"/>
                  </a:cubicBezTo>
                  <a:cubicBezTo>
                    <a:pt x="39454" y="51491"/>
                    <a:pt x="39971" y="50883"/>
                    <a:pt x="40609" y="50336"/>
                  </a:cubicBezTo>
                  <a:cubicBezTo>
                    <a:pt x="40913" y="50062"/>
                    <a:pt x="41248" y="49789"/>
                    <a:pt x="41673" y="49576"/>
                  </a:cubicBezTo>
                  <a:cubicBezTo>
                    <a:pt x="42099" y="49363"/>
                    <a:pt x="42615" y="49181"/>
                    <a:pt x="43163" y="49181"/>
                  </a:cubicBezTo>
                  <a:cubicBezTo>
                    <a:pt x="44196" y="49211"/>
                    <a:pt x="45017" y="49667"/>
                    <a:pt x="45716" y="50123"/>
                  </a:cubicBezTo>
                  <a:cubicBezTo>
                    <a:pt x="47053" y="51096"/>
                    <a:pt x="48056" y="52312"/>
                    <a:pt x="48999" y="53527"/>
                  </a:cubicBezTo>
                  <a:cubicBezTo>
                    <a:pt x="49910" y="54743"/>
                    <a:pt x="50731" y="56020"/>
                    <a:pt x="51521" y="57297"/>
                  </a:cubicBezTo>
                  <a:cubicBezTo>
                    <a:pt x="52008" y="58117"/>
                    <a:pt x="52464" y="58938"/>
                    <a:pt x="52920" y="59789"/>
                  </a:cubicBezTo>
                  <a:cubicBezTo>
                    <a:pt x="52798" y="58877"/>
                    <a:pt x="52707" y="57935"/>
                    <a:pt x="52616" y="57023"/>
                  </a:cubicBezTo>
                  <a:cubicBezTo>
                    <a:pt x="52494" y="55503"/>
                    <a:pt x="52433" y="54014"/>
                    <a:pt x="52494" y="52494"/>
                  </a:cubicBezTo>
                  <a:cubicBezTo>
                    <a:pt x="52524" y="51704"/>
                    <a:pt x="52585" y="50944"/>
                    <a:pt x="52707" y="50154"/>
                  </a:cubicBezTo>
                  <a:cubicBezTo>
                    <a:pt x="52828" y="49394"/>
                    <a:pt x="53011" y="48603"/>
                    <a:pt x="53376" y="47813"/>
                  </a:cubicBezTo>
                  <a:cubicBezTo>
                    <a:pt x="53558" y="47418"/>
                    <a:pt x="53801" y="46992"/>
                    <a:pt x="54135" y="46628"/>
                  </a:cubicBezTo>
                  <a:cubicBezTo>
                    <a:pt x="54287" y="46445"/>
                    <a:pt x="54500" y="46293"/>
                    <a:pt x="54713" y="46141"/>
                  </a:cubicBezTo>
                  <a:cubicBezTo>
                    <a:pt x="54926" y="45989"/>
                    <a:pt x="55108" y="45868"/>
                    <a:pt x="55351" y="45777"/>
                  </a:cubicBezTo>
                  <a:cubicBezTo>
                    <a:pt x="56103" y="45454"/>
                    <a:pt x="56903" y="45346"/>
                    <a:pt x="57645" y="45346"/>
                  </a:cubicBezTo>
                  <a:cubicBezTo>
                    <a:pt x="57742" y="45346"/>
                    <a:pt x="57839" y="45348"/>
                    <a:pt x="57935" y="45351"/>
                  </a:cubicBezTo>
                  <a:cubicBezTo>
                    <a:pt x="59576" y="45442"/>
                    <a:pt x="61066" y="45929"/>
                    <a:pt x="62494" y="46476"/>
                  </a:cubicBezTo>
                  <a:cubicBezTo>
                    <a:pt x="63133" y="46749"/>
                    <a:pt x="63740" y="47023"/>
                    <a:pt x="64348" y="47296"/>
                  </a:cubicBezTo>
                  <a:cubicBezTo>
                    <a:pt x="63953" y="46840"/>
                    <a:pt x="63588" y="46354"/>
                    <a:pt x="63224" y="45837"/>
                  </a:cubicBezTo>
                  <a:cubicBezTo>
                    <a:pt x="62373" y="44622"/>
                    <a:pt x="61522" y="43315"/>
                    <a:pt x="61096" y="41704"/>
                  </a:cubicBezTo>
                  <a:cubicBezTo>
                    <a:pt x="60883" y="40913"/>
                    <a:pt x="60822" y="39971"/>
                    <a:pt x="61126" y="39029"/>
                  </a:cubicBezTo>
                  <a:cubicBezTo>
                    <a:pt x="61309" y="38573"/>
                    <a:pt x="61582" y="38117"/>
                    <a:pt x="61917" y="37783"/>
                  </a:cubicBezTo>
                  <a:cubicBezTo>
                    <a:pt x="62251" y="37418"/>
                    <a:pt x="62646" y="37175"/>
                    <a:pt x="63011" y="36962"/>
                  </a:cubicBezTo>
                  <a:cubicBezTo>
                    <a:pt x="63771" y="36567"/>
                    <a:pt x="64531" y="36324"/>
                    <a:pt x="65291" y="36172"/>
                  </a:cubicBezTo>
                  <a:cubicBezTo>
                    <a:pt x="66051" y="35989"/>
                    <a:pt x="66810" y="35898"/>
                    <a:pt x="67540" y="35837"/>
                  </a:cubicBezTo>
                  <a:cubicBezTo>
                    <a:pt x="68430" y="35766"/>
                    <a:pt x="69300" y="35737"/>
                    <a:pt x="70166" y="35737"/>
                  </a:cubicBezTo>
                  <a:cubicBezTo>
                    <a:pt x="70779" y="35737"/>
                    <a:pt x="71391" y="35751"/>
                    <a:pt x="72008" y="35776"/>
                  </a:cubicBezTo>
                  <a:cubicBezTo>
                    <a:pt x="72434" y="35807"/>
                    <a:pt x="72859" y="35837"/>
                    <a:pt x="73285" y="35837"/>
                  </a:cubicBezTo>
                  <a:cubicBezTo>
                    <a:pt x="72768" y="35624"/>
                    <a:pt x="72221" y="35381"/>
                    <a:pt x="71704" y="35108"/>
                  </a:cubicBezTo>
                  <a:cubicBezTo>
                    <a:pt x="70306" y="34409"/>
                    <a:pt x="68938" y="33679"/>
                    <a:pt x="67661" y="32706"/>
                  </a:cubicBezTo>
                  <a:cubicBezTo>
                    <a:pt x="67023" y="32220"/>
                    <a:pt x="66385" y="31673"/>
                    <a:pt x="65838" y="31035"/>
                  </a:cubicBezTo>
                  <a:cubicBezTo>
                    <a:pt x="65564" y="30700"/>
                    <a:pt x="65291" y="30305"/>
                    <a:pt x="65078" y="29880"/>
                  </a:cubicBezTo>
                  <a:cubicBezTo>
                    <a:pt x="64895" y="29454"/>
                    <a:pt x="64743" y="28968"/>
                    <a:pt x="64713" y="28451"/>
                  </a:cubicBezTo>
                  <a:cubicBezTo>
                    <a:pt x="64683" y="27904"/>
                    <a:pt x="64804" y="27448"/>
                    <a:pt x="64956" y="27023"/>
                  </a:cubicBezTo>
                  <a:cubicBezTo>
                    <a:pt x="65078" y="26597"/>
                    <a:pt x="65260" y="26202"/>
                    <a:pt x="65473" y="25837"/>
                  </a:cubicBezTo>
                  <a:cubicBezTo>
                    <a:pt x="65838" y="25108"/>
                    <a:pt x="66294" y="24469"/>
                    <a:pt x="66750" y="23831"/>
                  </a:cubicBezTo>
                  <a:cubicBezTo>
                    <a:pt x="67692" y="22554"/>
                    <a:pt x="68725" y="21399"/>
                    <a:pt x="69759" y="20275"/>
                  </a:cubicBezTo>
                  <a:cubicBezTo>
                    <a:pt x="70853" y="19150"/>
                    <a:pt x="71947" y="18056"/>
                    <a:pt x="73072" y="16992"/>
                  </a:cubicBezTo>
                  <a:lnTo>
                    <a:pt x="73072" y="16992"/>
                  </a:lnTo>
                  <a:cubicBezTo>
                    <a:pt x="71735" y="17448"/>
                    <a:pt x="70427" y="17873"/>
                    <a:pt x="69060" y="18269"/>
                  </a:cubicBezTo>
                  <a:cubicBezTo>
                    <a:pt x="67661" y="18664"/>
                    <a:pt x="66233" y="18998"/>
                    <a:pt x="64743" y="19211"/>
                  </a:cubicBezTo>
                  <a:cubicBezTo>
                    <a:pt x="64085" y="19290"/>
                    <a:pt x="63450" y="19369"/>
                    <a:pt x="62778" y="19369"/>
                  </a:cubicBezTo>
                  <a:cubicBezTo>
                    <a:pt x="62674" y="19369"/>
                    <a:pt x="62570" y="19367"/>
                    <a:pt x="62464" y="19363"/>
                  </a:cubicBezTo>
                  <a:cubicBezTo>
                    <a:pt x="61674" y="19332"/>
                    <a:pt x="60853" y="19272"/>
                    <a:pt x="60032" y="18876"/>
                  </a:cubicBezTo>
                  <a:cubicBezTo>
                    <a:pt x="59819" y="18755"/>
                    <a:pt x="59607" y="18633"/>
                    <a:pt x="59424" y="18481"/>
                  </a:cubicBezTo>
                  <a:cubicBezTo>
                    <a:pt x="59211" y="18299"/>
                    <a:pt x="59060" y="18117"/>
                    <a:pt x="58908" y="17934"/>
                  </a:cubicBezTo>
                  <a:cubicBezTo>
                    <a:pt x="58634" y="17539"/>
                    <a:pt x="58482" y="17114"/>
                    <a:pt x="58360" y="16718"/>
                  </a:cubicBezTo>
                  <a:cubicBezTo>
                    <a:pt x="58117" y="15898"/>
                    <a:pt x="58087" y="15107"/>
                    <a:pt x="58117" y="14348"/>
                  </a:cubicBezTo>
                  <a:cubicBezTo>
                    <a:pt x="58148" y="12797"/>
                    <a:pt x="58421" y="11338"/>
                    <a:pt x="58756" y="9910"/>
                  </a:cubicBezTo>
                  <a:cubicBezTo>
                    <a:pt x="59120" y="8299"/>
                    <a:pt x="59607" y="6718"/>
                    <a:pt x="60123" y="5138"/>
                  </a:cubicBezTo>
                  <a:lnTo>
                    <a:pt x="60123" y="5138"/>
                  </a:lnTo>
                  <a:cubicBezTo>
                    <a:pt x="59090" y="6262"/>
                    <a:pt x="57996" y="7357"/>
                    <a:pt x="56871" y="8390"/>
                  </a:cubicBezTo>
                  <a:cubicBezTo>
                    <a:pt x="55838" y="9363"/>
                    <a:pt x="54743" y="10244"/>
                    <a:pt x="53588" y="11065"/>
                  </a:cubicBezTo>
                  <a:cubicBezTo>
                    <a:pt x="52980" y="11460"/>
                    <a:pt x="52372" y="11855"/>
                    <a:pt x="51704" y="12159"/>
                  </a:cubicBezTo>
                  <a:cubicBezTo>
                    <a:pt x="51065" y="12493"/>
                    <a:pt x="50366" y="12767"/>
                    <a:pt x="49576" y="12889"/>
                  </a:cubicBezTo>
                  <a:cubicBezTo>
                    <a:pt x="49332" y="12926"/>
                    <a:pt x="49088" y="12952"/>
                    <a:pt x="48836" y="12952"/>
                  </a:cubicBezTo>
                  <a:cubicBezTo>
                    <a:pt x="48681" y="12952"/>
                    <a:pt x="48523" y="12942"/>
                    <a:pt x="48360" y="12919"/>
                  </a:cubicBezTo>
                  <a:cubicBezTo>
                    <a:pt x="48147" y="12889"/>
                    <a:pt x="47935" y="12828"/>
                    <a:pt x="47752" y="12767"/>
                  </a:cubicBezTo>
                  <a:cubicBezTo>
                    <a:pt x="47509" y="12676"/>
                    <a:pt x="47296" y="12554"/>
                    <a:pt x="47114" y="12433"/>
                  </a:cubicBezTo>
                  <a:cubicBezTo>
                    <a:pt x="46749" y="12129"/>
                    <a:pt x="46506" y="11794"/>
                    <a:pt x="46293" y="11460"/>
                  </a:cubicBezTo>
                  <a:cubicBezTo>
                    <a:pt x="46111" y="11126"/>
                    <a:pt x="45929" y="10791"/>
                    <a:pt x="45807" y="10457"/>
                  </a:cubicBezTo>
                  <a:cubicBezTo>
                    <a:pt x="45260" y="9089"/>
                    <a:pt x="44986" y="7691"/>
                    <a:pt x="44774" y="6293"/>
                  </a:cubicBezTo>
                  <a:cubicBezTo>
                    <a:pt x="44439" y="4195"/>
                    <a:pt x="44257" y="2098"/>
                    <a:pt x="441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5"/>
            <p:cNvSpPr/>
            <p:nvPr/>
          </p:nvSpPr>
          <p:spPr>
            <a:xfrm>
              <a:off x="519275" y="941025"/>
              <a:ext cx="2231075" cy="1945350"/>
            </a:xfrm>
            <a:custGeom>
              <a:avLst/>
              <a:gdLst/>
              <a:ahLst/>
              <a:cxnLst/>
              <a:rect l="l" t="t" r="r" b="b"/>
              <a:pathLst>
                <a:path w="89243" h="77814" extrusionOk="0">
                  <a:moveTo>
                    <a:pt x="47630" y="1"/>
                  </a:moveTo>
                  <a:lnTo>
                    <a:pt x="46688" y="1946"/>
                  </a:lnTo>
                  <a:cubicBezTo>
                    <a:pt x="45472" y="4499"/>
                    <a:pt x="44013" y="6992"/>
                    <a:pt x="42311" y="9302"/>
                  </a:cubicBezTo>
                  <a:cubicBezTo>
                    <a:pt x="41460" y="10427"/>
                    <a:pt x="40548" y="11521"/>
                    <a:pt x="39515" y="12433"/>
                  </a:cubicBezTo>
                  <a:cubicBezTo>
                    <a:pt x="38451" y="13314"/>
                    <a:pt x="37235" y="14104"/>
                    <a:pt x="35928" y="14135"/>
                  </a:cubicBezTo>
                  <a:cubicBezTo>
                    <a:pt x="35862" y="14138"/>
                    <a:pt x="35796" y="14139"/>
                    <a:pt x="35729" y="14139"/>
                  </a:cubicBezTo>
                  <a:cubicBezTo>
                    <a:pt x="35146" y="14139"/>
                    <a:pt x="34522" y="14025"/>
                    <a:pt x="33922" y="13861"/>
                  </a:cubicBezTo>
                  <a:cubicBezTo>
                    <a:pt x="33253" y="13679"/>
                    <a:pt x="32585" y="13436"/>
                    <a:pt x="31946" y="13162"/>
                  </a:cubicBezTo>
                  <a:cubicBezTo>
                    <a:pt x="30639" y="12615"/>
                    <a:pt x="29363" y="11916"/>
                    <a:pt x="28147" y="11186"/>
                  </a:cubicBezTo>
                  <a:cubicBezTo>
                    <a:pt x="25685" y="9727"/>
                    <a:pt x="23314" y="8056"/>
                    <a:pt x="21095" y="6262"/>
                  </a:cubicBezTo>
                  <a:lnTo>
                    <a:pt x="20274" y="5624"/>
                  </a:lnTo>
                  <a:lnTo>
                    <a:pt x="20274" y="5624"/>
                  </a:lnTo>
                  <a:lnTo>
                    <a:pt x="20639" y="6566"/>
                  </a:lnTo>
                  <a:cubicBezTo>
                    <a:pt x="21490" y="8876"/>
                    <a:pt x="22159" y="11247"/>
                    <a:pt x="22463" y="13679"/>
                  </a:cubicBezTo>
                  <a:cubicBezTo>
                    <a:pt x="22584" y="14895"/>
                    <a:pt x="22645" y="16111"/>
                    <a:pt x="22372" y="17296"/>
                  </a:cubicBezTo>
                  <a:cubicBezTo>
                    <a:pt x="22250" y="17873"/>
                    <a:pt x="22007" y="18421"/>
                    <a:pt x="21642" y="18877"/>
                  </a:cubicBezTo>
                  <a:cubicBezTo>
                    <a:pt x="21277" y="19332"/>
                    <a:pt x="20761" y="19636"/>
                    <a:pt x="20183" y="19758"/>
                  </a:cubicBezTo>
                  <a:cubicBezTo>
                    <a:pt x="19829" y="19851"/>
                    <a:pt x="19464" y="19887"/>
                    <a:pt x="19095" y="19887"/>
                  </a:cubicBezTo>
                  <a:cubicBezTo>
                    <a:pt x="18861" y="19887"/>
                    <a:pt x="18625" y="19873"/>
                    <a:pt x="18390" y="19849"/>
                  </a:cubicBezTo>
                  <a:cubicBezTo>
                    <a:pt x="17782" y="19819"/>
                    <a:pt x="17174" y="19697"/>
                    <a:pt x="16596" y="19545"/>
                  </a:cubicBezTo>
                  <a:cubicBezTo>
                    <a:pt x="15411" y="19241"/>
                    <a:pt x="14256" y="18816"/>
                    <a:pt x="13131" y="18329"/>
                  </a:cubicBezTo>
                  <a:cubicBezTo>
                    <a:pt x="10852" y="17357"/>
                    <a:pt x="8694" y="16171"/>
                    <a:pt x="6596" y="14864"/>
                  </a:cubicBezTo>
                  <a:lnTo>
                    <a:pt x="6596" y="14864"/>
                  </a:lnTo>
                  <a:cubicBezTo>
                    <a:pt x="6839" y="15016"/>
                    <a:pt x="7083" y="15168"/>
                    <a:pt x="7326" y="15320"/>
                  </a:cubicBezTo>
                  <a:cubicBezTo>
                    <a:pt x="9180" y="16506"/>
                    <a:pt x="11064" y="17570"/>
                    <a:pt x="13040" y="18481"/>
                  </a:cubicBezTo>
                  <a:cubicBezTo>
                    <a:pt x="14165" y="18998"/>
                    <a:pt x="15320" y="19454"/>
                    <a:pt x="16536" y="19788"/>
                  </a:cubicBezTo>
                  <a:cubicBezTo>
                    <a:pt x="17144" y="19940"/>
                    <a:pt x="17752" y="20062"/>
                    <a:pt x="18359" y="20153"/>
                  </a:cubicBezTo>
                  <a:cubicBezTo>
                    <a:pt x="18607" y="20177"/>
                    <a:pt x="18854" y="20191"/>
                    <a:pt x="19100" y="20191"/>
                  </a:cubicBezTo>
                  <a:cubicBezTo>
                    <a:pt x="19488" y="20191"/>
                    <a:pt x="19872" y="20155"/>
                    <a:pt x="20244" y="20062"/>
                  </a:cubicBezTo>
                  <a:cubicBezTo>
                    <a:pt x="20882" y="19940"/>
                    <a:pt x="21490" y="19606"/>
                    <a:pt x="21916" y="19120"/>
                  </a:cubicBezTo>
                  <a:cubicBezTo>
                    <a:pt x="22341" y="18603"/>
                    <a:pt x="22584" y="17995"/>
                    <a:pt x="22736" y="17387"/>
                  </a:cubicBezTo>
                  <a:cubicBezTo>
                    <a:pt x="23040" y="16141"/>
                    <a:pt x="23010" y="14864"/>
                    <a:pt x="22888" y="13618"/>
                  </a:cubicBezTo>
                  <a:cubicBezTo>
                    <a:pt x="22767" y="12372"/>
                    <a:pt x="22524" y="11156"/>
                    <a:pt x="22250" y="9940"/>
                  </a:cubicBezTo>
                  <a:cubicBezTo>
                    <a:pt x="22007" y="9059"/>
                    <a:pt x="21764" y="8177"/>
                    <a:pt x="21490" y="7296"/>
                  </a:cubicBezTo>
                  <a:lnTo>
                    <a:pt x="21490" y="7296"/>
                  </a:lnTo>
                  <a:cubicBezTo>
                    <a:pt x="23496" y="8907"/>
                    <a:pt x="25563" y="10427"/>
                    <a:pt x="27782" y="11794"/>
                  </a:cubicBezTo>
                  <a:cubicBezTo>
                    <a:pt x="28998" y="12554"/>
                    <a:pt x="30275" y="13284"/>
                    <a:pt x="31642" y="13861"/>
                  </a:cubicBezTo>
                  <a:cubicBezTo>
                    <a:pt x="32311" y="14165"/>
                    <a:pt x="32980" y="14439"/>
                    <a:pt x="33709" y="14652"/>
                  </a:cubicBezTo>
                  <a:cubicBezTo>
                    <a:pt x="34439" y="14834"/>
                    <a:pt x="35168" y="14986"/>
                    <a:pt x="35959" y="14986"/>
                  </a:cubicBezTo>
                  <a:cubicBezTo>
                    <a:pt x="36749" y="14986"/>
                    <a:pt x="37539" y="14743"/>
                    <a:pt x="38238" y="14408"/>
                  </a:cubicBezTo>
                  <a:cubicBezTo>
                    <a:pt x="38907" y="14044"/>
                    <a:pt x="39545" y="13618"/>
                    <a:pt x="40092" y="13132"/>
                  </a:cubicBezTo>
                  <a:cubicBezTo>
                    <a:pt x="41247" y="12159"/>
                    <a:pt x="42220" y="11034"/>
                    <a:pt x="43102" y="9879"/>
                  </a:cubicBezTo>
                  <a:cubicBezTo>
                    <a:pt x="43983" y="8724"/>
                    <a:pt x="44804" y="7478"/>
                    <a:pt x="45564" y="6232"/>
                  </a:cubicBezTo>
                  <a:cubicBezTo>
                    <a:pt x="45959" y="5563"/>
                    <a:pt x="46354" y="4895"/>
                    <a:pt x="46719" y="4226"/>
                  </a:cubicBezTo>
                  <a:cubicBezTo>
                    <a:pt x="46810" y="6323"/>
                    <a:pt x="46992" y="8420"/>
                    <a:pt x="47327" y="10548"/>
                  </a:cubicBezTo>
                  <a:cubicBezTo>
                    <a:pt x="47539" y="11916"/>
                    <a:pt x="47813" y="13314"/>
                    <a:pt x="48360" y="14682"/>
                  </a:cubicBezTo>
                  <a:cubicBezTo>
                    <a:pt x="48482" y="15016"/>
                    <a:pt x="48664" y="15351"/>
                    <a:pt x="48846" y="15685"/>
                  </a:cubicBezTo>
                  <a:cubicBezTo>
                    <a:pt x="49059" y="16019"/>
                    <a:pt x="49302" y="16354"/>
                    <a:pt x="49667" y="16658"/>
                  </a:cubicBezTo>
                  <a:cubicBezTo>
                    <a:pt x="49849" y="16779"/>
                    <a:pt x="50062" y="16931"/>
                    <a:pt x="50305" y="16992"/>
                  </a:cubicBezTo>
                  <a:cubicBezTo>
                    <a:pt x="50488" y="17053"/>
                    <a:pt x="50700" y="17114"/>
                    <a:pt x="50913" y="17144"/>
                  </a:cubicBezTo>
                  <a:cubicBezTo>
                    <a:pt x="51076" y="17167"/>
                    <a:pt x="51234" y="17177"/>
                    <a:pt x="51389" y="17177"/>
                  </a:cubicBezTo>
                  <a:cubicBezTo>
                    <a:pt x="51641" y="17177"/>
                    <a:pt x="51885" y="17151"/>
                    <a:pt x="52129" y="17114"/>
                  </a:cubicBezTo>
                  <a:cubicBezTo>
                    <a:pt x="52919" y="16992"/>
                    <a:pt x="53618" y="16718"/>
                    <a:pt x="54257" y="16384"/>
                  </a:cubicBezTo>
                  <a:cubicBezTo>
                    <a:pt x="54925" y="16080"/>
                    <a:pt x="55533" y="15685"/>
                    <a:pt x="56141" y="15290"/>
                  </a:cubicBezTo>
                  <a:cubicBezTo>
                    <a:pt x="57296" y="14469"/>
                    <a:pt x="58391" y="13588"/>
                    <a:pt x="59424" y="12615"/>
                  </a:cubicBezTo>
                  <a:cubicBezTo>
                    <a:pt x="60549" y="11582"/>
                    <a:pt x="61643" y="10487"/>
                    <a:pt x="62676" y="9363"/>
                  </a:cubicBezTo>
                  <a:lnTo>
                    <a:pt x="62676" y="9363"/>
                  </a:lnTo>
                  <a:cubicBezTo>
                    <a:pt x="62160" y="10943"/>
                    <a:pt x="61673" y="12524"/>
                    <a:pt x="61309" y="14135"/>
                  </a:cubicBezTo>
                  <a:cubicBezTo>
                    <a:pt x="60974" y="15563"/>
                    <a:pt x="60701" y="17022"/>
                    <a:pt x="60670" y="18573"/>
                  </a:cubicBezTo>
                  <a:cubicBezTo>
                    <a:pt x="60640" y="19332"/>
                    <a:pt x="60670" y="20123"/>
                    <a:pt x="60913" y="20943"/>
                  </a:cubicBezTo>
                  <a:cubicBezTo>
                    <a:pt x="61035" y="21339"/>
                    <a:pt x="61187" y="21764"/>
                    <a:pt x="61461" y="22159"/>
                  </a:cubicBezTo>
                  <a:cubicBezTo>
                    <a:pt x="61613" y="22342"/>
                    <a:pt x="61764" y="22524"/>
                    <a:pt x="61977" y="22706"/>
                  </a:cubicBezTo>
                  <a:cubicBezTo>
                    <a:pt x="62160" y="22858"/>
                    <a:pt x="62372" y="22980"/>
                    <a:pt x="62555" y="23101"/>
                  </a:cubicBezTo>
                  <a:cubicBezTo>
                    <a:pt x="63406" y="23497"/>
                    <a:pt x="64227" y="23557"/>
                    <a:pt x="65017" y="23588"/>
                  </a:cubicBezTo>
                  <a:cubicBezTo>
                    <a:pt x="65123" y="23592"/>
                    <a:pt x="65227" y="23594"/>
                    <a:pt x="65331" y="23594"/>
                  </a:cubicBezTo>
                  <a:cubicBezTo>
                    <a:pt x="66003" y="23594"/>
                    <a:pt x="66638" y="23515"/>
                    <a:pt x="67296" y="23436"/>
                  </a:cubicBezTo>
                  <a:cubicBezTo>
                    <a:pt x="68786" y="23223"/>
                    <a:pt x="70214" y="22889"/>
                    <a:pt x="71613" y="22494"/>
                  </a:cubicBezTo>
                  <a:cubicBezTo>
                    <a:pt x="72980" y="22098"/>
                    <a:pt x="74288" y="21673"/>
                    <a:pt x="75625" y="21217"/>
                  </a:cubicBezTo>
                  <a:lnTo>
                    <a:pt x="75625" y="21217"/>
                  </a:lnTo>
                  <a:cubicBezTo>
                    <a:pt x="74500" y="22281"/>
                    <a:pt x="73406" y="23375"/>
                    <a:pt x="72312" y="24500"/>
                  </a:cubicBezTo>
                  <a:cubicBezTo>
                    <a:pt x="71278" y="25624"/>
                    <a:pt x="70245" y="26779"/>
                    <a:pt x="69303" y="28056"/>
                  </a:cubicBezTo>
                  <a:cubicBezTo>
                    <a:pt x="68847" y="28694"/>
                    <a:pt x="68391" y="29333"/>
                    <a:pt x="68026" y="30062"/>
                  </a:cubicBezTo>
                  <a:cubicBezTo>
                    <a:pt x="67813" y="30427"/>
                    <a:pt x="67631" y="30822"/>
                    <a:pt x="67509" y="31248"/>
                  </a:cubicBezTo>
                  <a:cubicBezTo>
                    <a:pt x="67357" y="31673"/>
                    <a:pt x="67236" y="32129"/>
                    <a:pt x="67266" y="32676"/>
                  </a:cubicBezTo>
                  <a:cubicBezTo>
                    <a:pt x="67296" y="33193"/>
                    <a:pt x="67448" y="33679"/>
                    <a:pt x="67631" y="34105"/>
                  </a:cubicBezTo>
                  <a:cubicBezTo>
                    <a:pt x="67844" y="34561"/>
                    <a:pt x="68117" y="34925"/>
                    <a:pt x="68391" y="35260"/>
                  </a:cubicBezTo>
                  <a:cubicBezTo>
                    <a:pt x="68938" y="35928"/>
                    <a:pt x="69576" y="36445"/>
                    <a:pt x="70214" y="36931"/>
                  </a:cubicBezTo>
                  <a:cubicBezTo>
                    <a:pt x="71491" y="37904"/>
                    <a:pt x="72859" y="38664"/>
                    <a:pt x="74257" y="39333"/>
                  </a:cubicBezTo>
                  <a:cubicBezTo>
                    <a:pt x="74774" y="39606"/>
                    <a:pt x="75321" y="39849"/>
                    <a:pt x="75838" y="40093"/>
                  </a:cubicBezTo>
                  <a:cubicBezTo>
                    <a:pt x="75412" y="40062"/>
                    <a:pt x="74987" y="40032"/>
                    <a:pt x="74561" y="40001"/>
                  </a:cubicBezTo>
                  <a:cubicBezTo>
                    <a:pt x="73944" y="39976"/>
                    <a:pt x="73332" y="39962"/>
                    <a:pt x="72719" y="39962"/>
                  </a:cubicBezTo>
                  <a:cubicBezTo>
                    <a:pt x="71853" y="39962"/>
                    <a:pt x="70983" y="39991"/>
                    <a:pt x="70093" y="40062"/>
                  </a:cubicBezTo>
                  <a:cubicBezTo>
                    <a:pt x="69363" y="40123"/>
                    <a:pt x="68604" y="40245"/>
                    <a:pt x="67844" y="40397"/>
                  </a:cubicBezTo>
                  <a:cubicBezTo>
                    <a:pt x="67084" y="40549"/>
                    <a:pt x="66324" y="40792"/>
                    <a:pt x="65564" y="41187"/>
                  </a:cubicBezTo>
                  <a:cubicBezTo>
                    <a:pt x="65199" y="41400"/>
                    <a:pt x="64804" y="41643"/>
                    <a:pt x="64470" y="42008"/>
                  </a:cubicBezTo>
                  <a:cubicBezTo>
                    <a:pt x="64135" y="42342"/>
                    <a:pt x="63862" y="42798"/>
                    <a:pt x="63679" y="43254"/>
                  </a:cubicBezTo>
                  <a:cubicBezTo>
                    <a:pt x="63375" y="44196"/>
                    <a:pt x="63436" y="45138"/>
                    <a:pt x="63649" y="45929"/>
                  </a:cubicBezTo>
                  <a:cubicBezTo>
                    <a:pt x="64075" y="47540"/>
                    <a:pt x="64926" y="48847"/>
                    <a:pt x="65777" y="50062"/>
                  </a:cubicBezTo>
                  <a:cubicBezTo>
                    <a:pt x="66141" y="50579"/>
                    <a:pt x="66506" y="51065"/>
                    <a:pt x="66901" y="51521"/>
                  </a:cubicBezTo>
                  <a:cubicBezTo>
                    <a:pt x="66293" y="51248"/>
                    <a:pt x="65686" y="50974"/>
                    <a:pt x="65047" y="50701"/>
                  </a:cubicBezTo>
                  <a:cubicBezTo>
                    <a:pt x="63619" y="50154"/>
                    <a:pt x="62129" y="49667"/>
                    <a:pt x="60488" y="49576"/>
                  </a:cubicBezTo>
                  <a:cubicBezTo>
                    <a:pt x="60392" y="49573"/>
                    <a:pt x="60295" y="49571"/>
                    <a:pt x="60197" y="49571"/>
                  </a:cubicBezTo>
                  <a:cubicBezTo>
                    <a:pt x="59455" y="49571"/>
                    <a:pt x="58653" y="49679"/>
                    <a:pt x="57874" y="50002"/>
                  </a:cubicBezTo>
                  <a:cubicBezTo>
                    <a:pt x="57661" y="50123"/>
                    <a:pt x="57479" y="50214"/>
                    <a:pt x="57266" y="50366"/>
                  </a:cubicBezTo>
                  <a:cubicBezTo>
                    <a:pt x="57053" y="50518"/>
                    <a:pt x="56840" y="50670"/>
                    <a:pt x="56688" y="50853"/>
                  </a:cubicBezTo>
                  <a:cubicBezTo>
                    <a:pt x="56354" y="51217"/>
                    <a:pt x="56111" y="51643"/>
                    <a:pt x="55929" y="52038"/>
                  </a:cubicBezTo>
                  <a:cubicBezTo>
                    <a:pt x="55564" y="52828"/>
                    <a:pt x="55381" y="53619"/>
                    <a:pt x="55260" y="54379"/>
                  </a:cubicBezTo>
                  <a:cubicBezTo>
                    <a:pt x="55138" y="55169"/>
                    <a:pt x="55077" y="55929"/>
                    <a:pt x="55047" y="56719"/>
                  </a:cubicBezTo>
                  <a:cubicBezTo>
                    <a:pt x="54986" y="58239"/>
                    <a:pt x="55047" y="59728"/>
                    <a:pt x="55169" y="61248"/>
                  </a:cubicBezTo>
                  <a:cubicBezTo>
                    <a:pt x="55260" y="62160"/>
                    <a:pt x="55351" y="63102"/>
                    <a:pt x="55473" y="64014"/>
                  </a:cubicBezTo>
                  <a:cubicBezTo>
                    <a:pt x="55017" y="63163"/>
                    <a:pt x="54561" y="62342"/>
                    <a:pt x="54074" y="61522"/>
                  </a:cubicBezTo>
                  <a:cubicBezTo>
                    <a:pt x="53284" y="60245"/>
                    <a:pt x="52463" y="58968"/>
                    <a:pt x="51552" y="57752"/>
                  </a:cubicBezTo>
                  <a:cubicBezTo>
                    <a:pt x="50609" y="56537"/>
                    <a:pt x="49606" y="55321"/>
                    <a:pt x="48269" y="54348"/>
                  </a:cubicBezTo>
                  <a:cubicBezTo>
                    <a:pt x="47570" y="53892"/>
                    <a:pt x="46749" y="53436"/>
                    <a:pt x="45716" y="53406"/>
                  </a:cubicBezTo>
                  <a:cubicBezTo>
                    <a:pt x="45168" y="53406"/>
                    <a:pt x="44652" y="53588"/>
                    <a:pt x="44226" y="53801"/>
                  </a:cubicBezTo>
                  <a:cubicBezTo>
                    <a:pt x="43801" y="54014"/>
                    <a:pt x="43466" y="54287"/>
                    <a:pt x="43162" y="54561"/>
                  </a:cubicBezTo>
                  <a:cubicBezTo>
                    <a:pt x="42524" y="55108"/>
                    <a:pt x="42007" y="55716"/>
                    <a:pt x="41551" y="56354"/>
                  </a:cubicBezTo>
                  <a:cubicBezTo>
                    <a:pt x="41095" y="56993"/>
                    <a:pt x="40670" y="57631"/>
                    <a:pt x="40275" y="58269"/>
                  </a:cubicBezTo>
                  <a:cubicBezTo>
                    <a:pt x="39484" y="59576"/>
                    <a:pt x="38785" y="60944"/>
                    <a:pt x="38147" y="62312"/>
                  </a:cubicBezTo>
                  <a:cubicBezTo>
                    <a:pt x="37934" y="62768"/>
                    <a:pt x="37721" y="63224"/>
                    <a:pt x="37539" y="63680"/>
                  </a:cubicBezTo>
                  <a:cubicBezTo>
                    <a:pt x="37205" y="61917"/>
                    <a:pt x="36810" y="60154"/>
                    <a:pt x="36293" y="58391"/>
                  </a:cubicBezTo>
                  <a:cubicBezTo>
                    <a:pt x="35898" y="57053"/>
                    <a:pt x="35442" y="55686"/>
                    <a:pt x="34652" y="54379"/>
                  </a:cubicBezTo>
                  <a:cubicBezTo>
                    <a:pt x="34256" y="53740"/>
                    <a:pt x="33800" y="53072"/>
                    <a:pt x="33010" y="52585"/>
                  </a:cubicBezTo>
                  <a:cubicBezTo>
                    <a:pt x="32797" y="52464"/>
                    <a:pt x="32585" y="52372"/>
                    <a:pt x="32311" y="52312"/>
                  </a:cubicBezTo>
                  <a:cubicBezTo>
                    <a:pt x="32098" y="52251"/>
                    <a:pt x="31855" y="52220"/>
                    <a:pt x="31612" y="52220"/>
                  </a:cubicBezTo>
                  <a:cubicBezTo>
                    <a:pt x="31156" y="52220"/>
                    <a:pt x="30761" y="52281"/>
                    <a:pt x="30366" y="52403"/>
                  </a:cubicBezTo>
                  <a:cubicBezTo>
                    <a:pt x="29575" y="52646"/>
                    <a:pt x="28937" y="53041"/>
                    <a:pt x="28329" y="53436"/>
                  </a:cubicBezTo>
                  <a:cubicBezTo>
                    <a:pt x="27691" y="53831"/>
                    <a:pt x="27144" y="54287"/>
                    <a:pt x="26597" y="54743"/>
                  </a:cubicBezTo>
                  <a:cubicBezTo>
                    <a:pt x="25502" y="55686"/>
                    <a:pt x="24530" y="56689"/>
                    <a:pt x="23557" y="57692"/>
                  </a:cubicBezTo>
                  <a:cubicBezTo>
                    <a:pt x="22767" y="58573"/>
                    <a:pt x="22037" y="59455"/>
                    <a:pt x="21277" y="60336"/>
                  </a:cubicBezTo>
                  <a:cubicBezTo>
                    <a:pt x="21825" y="58847"/>
                    <a:pt x="22280" y="57357"/>
                    <a:pt x="22706" y="55807"/>
                  </a:cubicBezTo>
                  <a:cubicBezTo>
                    <a:pt x="23132" y="54257"/>
                    <a:pt x="23496" y="52676"/>
                    <a:pt x="23679" y="51035"/>
                  </a:cubicBezTo>
                  <a:cubicBezTo>
                    <a:pt x="23770" y="50214"/>
                    <a:pt x="23831" y="49394"/>
                    <a:pt x="23770" y="48543"/>
                  </a:cubicBezTo>
                  <a:cubicBezTo>
                    <a:pt x="23739" y="48117"/>
                    <a:pt x="23648" y="47661"/>
                    <a:pt x="23527" y="47236"/>
                  </a:cubicBezTo>
                  <a:cubicBezTo>
                    <a:pt x="23405" y="46810"/>
                    <a:pt x="23223" y="46354"/>
                    <a:pt x="22919" y="45959"/>
                  </a:cubicBezTo>
                  <a:cubicBezTo>
                    <a:pt x="22615" y="45564"/>
                    <a:pt x="22159" y="45260"/>
                    <a:pt x="21733" y="45078"/>
                  </a:cubicBezTo>
                  <a:cubicBezTo>
                    <a:pt x="21277" y="44895"/>
                    <a:pt x="20821" y="44804"/>
                    <a:pt x="20396" y="44743"/>
                  </a:cubicBezTo>
                  <a:cubicBezTo>
                    <a:pt x="20160" y="44727"/>
                    <a:pt x="19928" y="44719"/>
                    <a:pt x="19699" y="44719"/>
                  </a:cubicBezTo>
                  <a:cubicBezTo>
                    <a:pt x="19075" y="44719"/>
                    <a:pt x="18474" y="44776"/>
                    <a:pt x="17873" y="44865"/>
                  </a:cubicBezTo>
                  <a:cubicBezTo>
                    <a:pt x="16232" y="45108"/>
                    <a:pt x="14682" y="45564"/>
                    <a:pt x="13131" y="46081"/>
                  </a:cubicBezTo>
                  <a:cubicBezTo>
                    <a:pt x="11672" y="46597"/>
                    <a:pt x="10213" y="47175"/>
                    <a:pt x="8785" y="47783"/>
                  </a:cubicBezTo>
                  <a:lnTo>
                    <a:pt x="8785" y="47783"/>
                  </a:lnTo>
                  <a:cubicBezTo>
                    <a:pt x="9393" y="47296"/>
                    <a:pt x="10001" y="46780"/>
                    <a:pt x="10548" y="46263"/>
                  </a:cubicBezTo>
                  <a:cubicBezTo>
                    <a:pt x="11460" y="45412"/>
                    <a:pt x="12311" y="44561"/>
                    <a:pt x="13071" y="43527"/>
                  </a:cubicBezTo>
                  <a:cubicBezTo>
                    <a:pt x="13435" y="43041"/>
                    <a:pt x="13770" y="42494"/>
                    <a:pt x="14013" y="41856"/>
                  </a:cubicBezTo>
                  <a:cubicBezTo>
                    <a:pt x="14134" y="41521"/>
                    <a:pt x="14195" y="41187"/>
                    <a:pt x="14195" y="40822"/>
                  </a:cubicBezTo>
                  <a:cubicBezTo>
                    <a:pt x="14195" y="40427"/>
                    <a:pt x="14043" y="40032"/>
                    <a:pt x="13861" y="39758"/>
                  </a:cubicBezTo>
                  <a:cubicBezTo>
                    <a:pt x="13496" y="39150"/>
                    <a:pt x="13010" y="38725"/>
                    <a:pt x="12554" y="38330"/>
                  </a:cubicBezTo>
                  <a:cubicBezTo>
                    <a:pt x="12068" y="37935"/>
                    <a:pt x="11581" y="37570"/>
                    <a:pt x="11064" y="37235"/>
                  </a:cubicBezTo>
                  <a:cubicBezTo>
                    <a:pt x="10061" y="36536"/>
                    <a:pt x="8998" y="35928"/>
                    <a:pt x="7934" y="35351"/>
                  </a:cubicBezTo>
                  <a:cubicBezTo>
                    <a:pt x="6171" y="34378"/>
                    <a:pt x="4377" y="33466"/>
                    <a:pt x="2554" y="32615"/>
                  </a:cubicBezTo>
                  <a:cubicBezTo>
                    <a:pt x="4803" y="32524"/>
                    <a:pt x="7052" y="32281"/>
                    <a:pt x="9301" y="31886"/>
                  </a:cubicBezTo>
                  <a:cubicBezTo>
                    <a:pt x="10609" y="31643"/>
                    <a:pt x="11916" y="31369"/>
                    <a:pt x="13192" y="30883"/>
                  </a:cubicBezTo>
                  <a:cubicBezTo>
                    <a:pt x="13830" y="30609"/>
                    <a:pt x="14438" y="30305"/>
                    <a:pt x="14985" y="29849"/>
                  </a:cubicBezTo>
                  <a:cubicBezTo>
                    <a:pt x="15259" y="29637"/>
                    <a:pt x="15472" y="29363"/>
                    <a:pt x="15624" y="28998"/>
                  </a:cubicBezTo>
                  <a:cubicBezTo>
                    <a:pt x="15715" y="28846"/>
                    <a:pt x="15745" y="28664"/>
                    <a:pt x="15776" y="28482"/>
                  </a:cubicBezTo>
                  <a:cubicBezTo>
                    <a:pt x="15776" y="28299"/>
                    <a:pt x="15776" y="28117"/>
                    <a:pt x="15745" y="27934"/>
                  </a:cubicBezTo>
                  <a:cubicBezTo>
                    <a:pt x="15593" y="27235"/>
                    <a:pt x="15289" y="26627"/>
                    <a:pt x="14985" y="26019"/>
                  </a:cubicBezTo>
                  <a:cubicBezTo>
                    <a:pt x="14682" y="25442"/>
                    <a:pt x="14347" y="24864"/>
                    <a:pt x="13982" y="24317"/>
                  </a:cubicBezTo>
                  <a:cubicBezTo>
                    <a:pt x="13253" y="23193"/>
                    <a:pt x="12463" y="22098"/>
                    <a:pt x="11672" y="21035"/>
                  </a:cubicBezTo>
                  <a:cubicBezTo>
                    <a:pt x="10061" y="18937"/>
                    <a:pt x="8420" y="16931"/>
                    <a:pt x="6687" y="14955"/>
                  </a:cubicBezTo>
                  <a:cubicBezTo>
                    <a:pt x="6657" y="14925"/>
                    <a:pt x="6627" y="14895"/>
                    <a:pt x="6596" y="14864"/>
                  </a:cubicBezTo>
                  <a:lnTo>
                    <a:pt x="6596" y="14864"/>
                  </a:lnTo>
                  <a:cubicBezTo>
                    <a:pt x="8298" y="16901"/>
                    <a:pt x="9970" y="18998"/>
                    <a:pt x="11520" y="21126"/>
                  </a:cubicBezTo>
                  <a:cubicBezTo>
                    <a:pt x="12311" y="22220"/>
                    <a:pt x="13071" y="23314"/>
                    <a:pt x="13739" y="24439"/>
                  </a:cubicBezTo>
                  <a:cubicBezTo>
                    <a:pt x="14104" y="25016"/>
                    <a:pt x="14438" y="25594"/>
                    <a:pt x="14742" y="26171"/>
                  </a:cubicBezTo>
                  <a:cubicBezTo>
                    <a:pt x="15016" y="26749"/>
                    <a:pt x="15289" y="27357"/>
                    <a:pt x="15411" y="27995"/>
                  </a:cubicBezTo>
                  <a:cubicBezTo>
                    <a:pt x="15472" y="28299"/>
                    <a:pt x="15441" y="28603"/>
                    <a:pt x="15320" y="28877"/>
                  </a:cubicBezTo>
                  <a:cubicBezTo>
                    <a:pt x="15198" y="29150"/>
                    <a:pt x="14985" y="29363"/>
                    <a:pt x="14742" y="29576"/>
                  </a:cubicBezTo>
                  <a:cubicBezTo>
                    <a:pt x="14256" y="29971"/>
                    <a:pt x="13648" y="30275"/>
                    <a:pt x="13040" y="30488"/>
                  </a:cubicBezTo>
                  <a:cubicBezTo>
                    <a:pt x="11824" y="30944"/>
                    <a:pt x="10517" y="31217"/>
                    <a:pt x="9210" y="31430"/>
                  </a:cubicBezTo>
                  <a:cubicBezTo>
                    <a:pt x="6596" y="31855"/>
                    <a:pt x="3952" y="32038"/>
                    <a:pt x="1307" y="32068"/>
                  </a:cubicBezTo>
                  <a:lnTo>
                    <a:pt x="0" y="32099"/>
                  </a:lnTo>
                  <a:lnTo>
                    <a:pt x="1186" y="32646"/>
                  </a:lnTo>
                  <a:cubicBezTo>
                    <a:pt x="3344" y="33679"/>
                    <a:pt x="5502" y="34773"/>
                    <a:pt x="7569" y="35959"/>
                  </a:cubicBezTo>
                  <a:cubicBezTo>
                    <a:pt x="8633" y="36567"/>
                    <a:pt x="9636" y="37205"/>
                    <a:pt x="10609" y="37874"/>
                  </a:cubicBezTo>
                  <a:cubicBezTo>
                    <a:pt x="11095" y="38208"/>
                    <a:pt x="11581" y="38573"/>
                    <a:pt x="12037" y="38938"/>
                  </a:cubicBezTo>
                  <a:cubicBezTo>
                    <a:pt x="12463" y="39333"/>
                    <a:pt x="12888" y="39728"/>
                    <a:pt x="13162" y="40184"/>
                  </a:cubicBezTo>
                  <a:cubicBezTo>
                    <a:pt x="13283" y="40397"/>
                    <a:pt x="13344" y="40579"/>
                    <a:pt x="13344" y="40822"/>
                  </a:cubicBezTo>
                  <a:cubicBezTo>
                    <a:pt x="13344" y="41065"/>
                    <a:pt x="13283" y="41308"/>
                    <a:pt x="13192" y="41552"/>
                  </a:cubicBezTo>
                  <a:cubicBezTo>
                    <a:pt x="13010" y="42068"/>
                    <a:pt x="12706" y="42555"/>
                    <a:pt x="12341" y="43011"/>
                  </a:cubicBezTo>
                  <a:cubicBezTo>
                    <a:pt x="11642" y="43922"/>
                    <a:pt x="10791" y="44774"/>
                    <a:pt x="9909" y="45564"/>
                  </a:cubicBezTo>
                  <a:cubicBezTo>
                    <a:pt x="8146" y="47144"/>
                    <a:pt x="6232" y="48603"/>
                    <a:pt x="4256" y="49910"/>
                  </a:cubicBezTo>
                  <a:lnTo>
                    <a:pt x="4773" y="50792"/>
                  </a:lnTo>
                  <a:cubicBezTo>
                    <a:pt x="7599" y="49424"/>
                    <a:pt x="10517" y="48147"/>
                    <a:pt x="13496" y="47144"/>
                  </a:cubicBezTo>
                  <a:cubicBezTo>
                    <a:pt x="14985" y="46658"/>
                    <a:pt x="16505" y="46233"/>
                    <a:pt x="18025" y="46020"/>
                  </a:cubicBezTo>
                  <a:cubicBezTo>
                    <a:pt x="18573" y="45954"/>
                    <a:pt x="19120" y="45904"/>
                    <a:pt x="19657" y="45904"/>
                  </a:cubicBezTo>
                  <a:cubicBezTo>
                    <a:pt x="19865" y="45904"/>
                    <a:pt x="20071" y="45912"/>
                    <a:pt x="20274" y="45929"/>
                  </a:cubicBezTo>
                  <a:cubicBezTo>
                    <a:pt x="20973" y="46020"/>
                    <a:pt x="21612" y="46233"/>
                    <a:pt x="21946" y="46719"/>
                  </a:cubicBezTo>
                  <a:cubicBezTo>
                    <a:pt x="22311" y="47175"/>
                    <a:pt x="22463" y="47904"/>
                    <a:pt x="22524" y="48634"/>
                  </a:cubicBezTo>
                  <a:cubicBezTo>
                    <a:pt x="22584" y="49363"/>
                    <a:pt x="22524" y="50123"/>
                    <a:pt x="22432" y="50883"/>
                  </a:cubicBezTo>
                  <a:cubicBezTo>
                    <a:pt x="22250" y="52433"/>
                    <a:pt x="21885" y="53953"/>
                    <a:pt x="21460" y="55473"/>
                  </a:cubicBezTo>
                  <a:cubicBezTo>
                    <a:pt x="20578" y="58482"/>
                    <a:pt x="19484" y="61461"/>
                    <a:pt x="18207" y="64348"/>
                  </a:cubicBezTo>
                  <a:lnTo>
                    <a:pt x="15745" y="70063"/>
                  </a:lnTo>
                  <a:lnTo>
                    <a:pt x="19454" y="65047"/>
                  </a:lnTo>
                  <a:cubicBezTo>
                    <a:pt x="21065" y="62859"/>
                    <a:pt x="22797" y="60701"/>
                    <a:pt x="24651" y="58725"/>
                  </a:cubicBezTo>
                  <a:cubicBezTo>
                    <a:pt x="25594" y="57722"/>
                    <a:pt x="26566" y="56780"/>
                    <a:pt x="27569" y="55929"/>
                  </a:cubicBezTo>
                  <a:cubicBezTo>
                    <a:pt x="28086" y="55503"/>
                    <a:pt x="28633" y="55078"/>
                    <a:pt x="29180" y="54743"/>
                  </a:cubicBezTo>
                  <a:cubicBezTo>
                    <a:pt x="29697" y="54379"/>
                    <a:pt x="30275" y="54075"/>
                    <a:pt x="30822" y="53923"/>
                  </a:cubicBezTo>
                  <a:cubicBezTo>
                    <a:pt x="31095" y="53847"/>
                    <a:pt x="31361" y="53801"/>
                    <a:pt x="31597" y="53801"/>
                  </a:cubicBezTo>
                  <a:cubicBezTo>
                    <a:pt x="31832" y="53801"/>
                    <a:pt x="32037" y="53847"/>
                    <a:pt x="32189" y="53953"/>
                  </a:cubicBezTo>
                  <a:cubicBezTo>
                    <a:pt x="32585" y="54196"/>
                    <a:pt x="32980" y="54683"/>
                    <a:pt x="33284" y="55199"/>
                  </a:cubicBezTo>
                  <a:cubicBezTo>
                    <a:pt x="33922" y="56293"/>
                    <a:pt x="34348" y="57570"/>
                    <a:pt x="34743" y="58847"/>
                  </a:cubicBezTo>
                  <a:cubicBezTo>
                    <a:pt x="35472" y="61461"/>
                    <a:pt x="35989" y="64166"/>
                    <a:pt x="36323" y="66841"/>
                  </a:cubicBezTo>
                  <a:lnTo>
                    <a:pt x="36718" y="70063"/>
                  </a:lnTo>
                  <a:lnTo>
                    <a:pt x="37934" y="67054"/>
                  </a:lnTo>
                  <a:cubicBezTo>
                    <a:pt x="38998" y="64348"/>
                    <a:pt x="40244" y="61643"/>
                    <a:pt x="41734" y="59181"/>
                  </a:cubicBezTo>
                  <a:cubicBezTo>
                    <a:pt x="42494" y="57935"/>
                    <a:pt x="43314" y="56749"/>
                    <a:pt x="44287" y="55868"/>
                  </a:cubicBezTo>
                  <a:cubicBezTo>
                    <a:pt x="44751" y="55462"/>
                    <a:pt x="45270" y="55167"/>
                    <a:pt x="45634" y="55167"/>
                  </a:cubicBezTo>
                  <a:cubicBezTo>
                    <a:pt x="45651" y="55167"/>
                    <a:pt x="45668" y="55167"/>
                    <a:pt x="45685" y="55169"/>
                  </a:cubicBezTo>
                  <a:cubicBezTo>
                    <a:pt x="46141" y="55169"/>
                    <a:pt x="46719" y="55442"/>
                    <a:pt x="47235" y="55807"/>
                  </a:cubicBezTo>
                  <a:cubicBezTo>
                    <a:pt x="48299" y="56567"/>
                    <a:pt x="49241" y="57692"/>
                    <a:pt x="50123" y="58816"/>
                  </a:cubicBezTo>
                  <a:cubicBezTo>
                    <a:pt x="50974" y="59971"/>
                    <a:pt x="51764" y="61187"/>
                    <a:pt x="52524" y="62464"/>
                  </a:cubicBezTo>
                  <a:cubicBezTo>
                    <a:pt x="54014" y="64956"/>
                    <a:pt x="55351" y="67601"/>
                    <a:pt x="56536" y="70275"/>
                  </a:cubicBezTo>
                  <a:lnTo>
                    <a:pt x="59941" y="77814"/>
                  </a:lnTo>
                  <a:lnTo>
                    <a:pt x="58269" y="69728"/>
                  </a:lnTo>
                  <a:cubicBezTo>
                    <a:pt x="57691" y="66871"/>
                    <a:pt x="57266" y="63984"/>
                    <a:pt x="57023" y="61096"/>
                  </a:cubicBezTo>
                  <a:cubicBezTo>
                    <a:pt x="56901" y="59637"/>
                    <a:pt x="56840" y="58208"/>
                    <a:pt x="56901" y="56780"/>
                  </a:cubicBezTo>
                  <a:cubicBezTo>
                    <a:pt x="56932" y="56081"/>
                    <a:pt x="56992" y="55382"/>
                    <a:pt x="57084" y="54683"/>
                  </a:cubicBezTo>
                  <a:cubicBezTo>
                    <a:pt x="57205" y="54014"/>
                    <a:pt x="57357" y="53345"/>
                    <a:pt x="57631" y="52828"/>
                  </a:cubicBezTo>
                  <a:cubicBezTo>
                    <a:pt x="57752" y="52555"/>
                    <a:pt x="57904" y="52312"/>
                    <a:pt x="58056" y="52129"/>
                  </a:cubicBezTo>
                  <a:cubicBezTo>
                    <a:pt x="58147" y="52038"/>
                    <a:pt x="58239" y="51977"/>
                    <a:pt x="58299" y="51917"/>
                  </a:cubicBezTo>
                  <a:cubicBezTo>
                    <a:pt x="58421" y="51825"/>
                    <a:pt x="58543" y="51765"/>
                    <a:pt x="58664" y="51704"/>
                  </a:cubicBezTo>
                  <a:cubicBezTo>
                    <a:pt x="59073" y="51525"/>
                    <a:pt x="59569" y="51453"/>
                    <a:pt x="60096" y="51453"/>
                  </a:cubicBezTo>
                  <a:cubicBezTo>
                    <a:pt x="60195" y="51453"/>
                    <a:pt x="60296" y="51456"/>
                    <a:pt x="60397" y="51461"/>
                  </a:cubicBezTo>
                  <a:cubicBezTo>
                    <a:pt x="61673" y="51521"/>
                    <a:pt x="63041" y="51947"/>
                    <a:pt x="64348" y="52464"/>
                  </a:cubicBezTo>
                  <a:cubicBezTo>
                    <a:pt x="65686" y="52980"/>
                    <a:pt x="66962" y="53649"/>
                    <a:pt x="68239" y="54348"/>
                  </a:cubicBezTo>
                  <a:cubicBezTo>
                    <a:pt x="69485" y="55047"/>
                    <a:pt x="79272" y="60245"/>
                    <a:pt x="80458" y="61035"/>
                  </a:cubicBezTo>
                  <a:lnTo>
                    <a:pt x="73072" y="55138"/>
                  </a:lnTo>
                  <a:cubicBezTo>
                    <a:pt x="70974" y="53284"/>
                    <a:pt x="68938" y="51217"/>
                    <a:pt x="67296" y="48968"/>
                  </a:cubicBezTo>
                  <a:cubicBezTo>
                    <a:pt x="66506" y="47874"/>
                    <a:pt x="65777" y="46658"/>
                    <a:pt x="65473" y="45473"/>
                  </a:cubicBezTo>
                  <a:cubicBezTo>
                    <a:pt x="65321" y="44895"/>
                    <a:pt x="65290" y="44318"/>
                    <a:pt x="65442" y="43892"/>
                  </a:cubicBezTo>
                  <a:cubicBezTo>
                    <a:pt x="65534" y="43649"/>
                    <a:pt x="65655" y="43467"/>
                    <a:pt x="65807" y="43315"/>
                  </a:cubicBezTo>
                  <a:cubicBezTo>
                    <a:pt x="65959" y="43132"/>
                    <a:pt x="66202" y="42980"/>
                    <a:pt x="66445" y="42828"/>
                  </a:cubicBezTo>
                  <a:cubicBezTo>
                    <a:pt x="66962" y="42555"/>
                    <a:pt x="67600" y="42342"/>
                    <a:pt x="68239" y="42220"/>
                  </a:cubicBezTo>
                  <a:cubicBezTo>
                    <a:pt x="68907" y="42068"/>
                    <a:pt x="69576" y="41977"/>
                    <a:pt x="70275" y="41916"/>
                  </a:cubicBezTo>
                  <a:cubicBezTo>
                    <a:pt x="71077" y="41845"/>
                    <a:pt x="71899" y="41816"/>
                    <a:pt x="72723" y="41816"/>
                  </a:cubicBezTo>
                  <a:cubicBezTo>
                    <a:pt x="73306" y="41816"/>
                    <a:pt x="73891" y="41830"/>
                    <a:pt x="74470" y="41856"/>
                  </a:cubicBezTo>
                  <a:cubicBezTo>
                    <a:pt x="77297" y="41977"/>
                    <a:pt x="86446" y="42707"/>
                    <a:pt x="89242" y="43163"/>
                  </a:cubicBezTo>
                  <a:lnTo>
                    <a:pt x="83376" y="40974"/>
                  </a:lnTo>
                  <a:cubicBezTo>
                    <a:pt x="80549" y="40093"/>
                    <a:pt x="77722" y="38998"/>
                    <a:pt x="75047" y="37722"/>
                  </a:cubicBezTo>
                  <a:cubicBezTo>
                    <a:pt x="73740" y="37053"/>
                    <a:pt x="72433" y="36354"/>
                    <a:pt x="71278" y="35503"/>
                  </a:cubicBezTo>
                  <a:cubicBezTo>
                    <a:pt x="70701" y="35077"/>
                    <a:pt x="70184" y="34621"/>
                    <a:pt x="69759" y="34105"/>
                  </a:cubicBezTo>
                  <a:cubicBezTo>
                    <a:pt x="69333" y="33618"/>
                    <a:pt x="69059" y="33071"/>
                    <a:pt x="69029" y="32615"/>
                  </a:cubicBezTo>
                  <a:cubicBezTo>
                    <a:pt x="68999" y="32159"/>
                    <a:pt x="69242" y="31491"/>
                    <a:pt x="69576" y="30883"/>
                  </a:cubicBezTo>
                  <a:cubicBezTo>
                    <a:pt x="69880" y="30275"/>
                    <a:pt x="70306" y="29667"/>
                    <a:pt x="70731" y="29089"/>
                  </a:cubicBezTo>
                  <a:cubicBezTo>
                    <a:pt x="71582" y="27904"/>
                    <a:pt x="72555" y="26779"/>
                    <a:pt x="73588" y="25685"/>
                  </a:cubicBezTo>
                  <a:cubicBezTo>
                    <a:pt x="75625" y="23497"/>
                    <a:pt x="77813" y="21399"/>
                    <a:pt x="80093" y="19424"/>
                  </a:cubicBezTo>
                  <a:lnTo>
                    <a:pt x="84045" y="15989"/>
                  </a:lnTo>
                  <a:lnTo>
                    <a:pt x="79212" y="18025"/>
                  </a:lnTo>
                  <a:cubicBezTo>
                    <a:pt x="76598" y="19150"/>
                    <a:pt x="73892" y="20123"/>
                    <a:pt x="71187" y="20913"/>
                  </a:cubicBezTo>
                  <a:cubicBezTo>
                    <a:pt x="69819" y="21308"/>
                    <a:pt x="68452" y="21643"/>
                    <a:pt x="67053" y="21855"/>
                  </a:cubicBezTo>
                  <a:cubicBezTo>
                    <a:pt x="66385" y="21946"/>
                    <a:pt x="65686" y="22007"/>
                    <a:pt x="65047" y="22007"/>
                  </a:cubicBezTo>
                  <a:cubicBezTo>
                    <a:pt x="64379" y="22007"/>
                    <a:pt x="63740" y="21916"/>
                    <a:pt x="63284" y="21673"/>
                  </a:cubicBezTo>
                  <a:cubicBezTo>
                    <a:pt x="63041" y="21582"/>
                    <a:pt x="62889" y="21460"/>
                    <a:pt x="62737" y="21247"/>
                  </a:cubicBezTo>
                  <a:cubicBezTo>
                    <a:pt x="62585" y="21065"/>
                    <a:pt x="62494" y="20791"/>
                    <a:pt x="62403" y="20518"/>
                  </a:cubicBezTo>
                  <a:cubicBezTo>
                    <a:pt x="62220" y="19940"/>
                    <a:pt x="62190" y="19272"/>
                    <a:pt x="62190" y="18603"/>
                  </a:cubicBezTo>
                  <a:cubicBezTo>
                    <a:pt x="62220" y="17235"/>
                    <a:pt x="62464" y="15837"/>
                    <a:pt x="62737" y="14469"/>
                  </a:cubicBezTo>
                  <a:cubicBezTo>
                    <a:pt x="63375" y="11703"/>
                    <a:pt x="64257" y="8968"/>
                    <a:pt x="65290" y="6323"/>
                  </a:cubicBezTo>
                  <a:lnTo>
                    <a:pt x="66901" y="2159"/>
                  </a:lnTo>
                  <a:lnTo>
                    <a:pt x="64075" y="5624"/>
                  </a:lnTo>
                  <a:cubicBezTo>
                    <a:pt x="62372" y="7752"/>
                    <a:pt x="60518" y="9788"/>
                    <a:pt x="58543" y="11673"/>
                  </a:cubicBezTo>
                  <a:cubicBezTo>
                    <a:pt x="57539" y="12585"/>
                    <a:pt x="56506" y="13466"/>
                    <a:pt x="55412" y="14256"/>
                  </a:cubicBezTo>
                  <a:cubicBezTo>
                    <a:pt x="54318" y="15016"/>
                    <a:pt x="53132" y="15685"/>
                    <a:pt x="51947" y="15898"/>
                  </a:cubicBezTo>
                  <a:cubicBezTo>
                    <a:pt x="51769" y="15933"/>
                    <a:pt x="51591" y="15948"/>
                    <a:pt x="51425" y="15948"/>
                  </a:cubicBezTo>
                  <a:cubicBezTo>
                    <a:pt x="51307" y="15948"/>
                    <a:pt x="51196" y="15941"/>
                    <a:pt x="51096" y="15928"/>
                  </a:cubicBezTo>
                  <a:cubicBezTo>
                    <a:pt x="50944" y="15928"/>
                    <a:pt x="50822" y="15867"/>
                    <a:pt x="50700" y="15837"/>
                  </a:cubicBezTo>
                  <a:cubicBezTo>
                    <a:pt x="50579" y="15807"/>
                    <a:pt x="50518" y="15776"/>
                    <a:pt x="50396" y="15685"/>
                  </a:cubicBezTo>
                  <a:cubicBezTo>
                    <a:pt x="50032" y="15411"/>
                    <a:pt x="49697" y="14804"/>
                    <a:pt x="49454" y="14226"/>
                  </a:cubicBezTo>
                  <a:cubicBezTo>
                    <a:pt x="48968" y="13041"/>
                    <a:pt x="48694" y="11673"/>
                    <a:pt x="48451" y="10335"/>
                  </a:cubicBezTo>
                  <a:cubicBezTo>
                    <a:pt x="47995" y="7661"/>
                    <a:pt x="47782" y="4895"/>
                    <a:pt x="47722" y="2159"/>
                  </a:cubicBezTo>
                  <a:lnTo>
                    <a:pt x="476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35"/>
          <p:cNvSpPr txBox="1">
            <a:spLocks noGrp="1"/>
          </p:cNvSpPr>
          <p:nvPr>
            <p:ph type="title" idx="15"/>
          </p:nvPr>
        </p:nvSpPr>
        <p:spPr>
          <a:xfrm>
            <a:off x="541383" y="1301086"/>
            <a:ext cx="2632800" cy="10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DIS</a:t>
            </a:r>
            <a:r>
              <a:rPr lang="en-US" sz="4000" dirty="0"/>
              <a:t>C</a:t>
            </a:r>
            <a:endParaRPr sz="4000" dirty="0"/>
          </a:p>
        </p:txBody>
      </p:sp>
      <p:grpSp>
        <p:nvGrpSpPr>
          <p:cNvPr id="401" name="Google Shape;401;p35"/>
          <p:cNvGrpSpPr/>
          <p:nvPr/>
        </p:nvGrpSpPr>
        <p:grpSpPr>
          <a:xfrm rot="4711068">
            <a:off x="3695347" y="90083"/>
            <a:ext cx="942249" cy="977485"/>
            <a:chOff x="3039250" y="4546850"/>
            <a:chExt cx="458600" cy="475750"/>
          </a:xfrm>
        </p:grpSpPr>
        <p:sp>
          <p:nvSpPr>
            <p:cNvPr id="402" name="Google Shape;402;p35"/>
            <p:cNvSpPr/>
            <p:nvPr/>
          </p:nvSpPr>
          <p:spPr>
            <a:xfrm>
              <a:off x="3055950" y="4577700"/>
              <a:ext cx="438475" cy="441050"/>
            </a:xfrm>
            <a:custGeom>
              <a:avLst/>
              <a:gdLst/>
              <a:ahLst/>
              <a:cxnLst/>
              <a:rect l="l" t="t" r="r" b="b"/>
              <a:pathLst>
                <a:path w="17539" h="17642" extrusionOk="0">
                  <a:moveTo>
                    <a:pt x="1" y="0"/>
                  </a:moveTo>
                  <a:lnTo>
                    <a:pt x="5892" y="14832"/>
                  </a:lnTo>
                  <a:lnTo>
                    <a:pt x="10260" y="10876"/>
                  </a:lnTo>
                  <a:lnTo>
                    <a:pt x="17539" y="17641"/>
                  </a:lnTo>
                  <a:lnTo>
                    <a:pt x="10876" y="6765"/>
                  </a:lnTo>
                  <a:lnTo>
                    <a:pt x="7451" y="95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5"/>
            <p:cNvSpPr/>
            <p:nvPr/>
          </p:nvSpPr>
          <p:spPr>
            <a:xfrm>
              <a:off x="3039250" y="4546850"/>
              <a:ext cx="458600" cy="475750"/>
            </a:xfrm>
            <a:custGeom>
              <a:avLst/>
              <a:gdLst/>
              <a:ahLst/>
              <a:cxnLst/>
              <a:rect l="l" t="t" r="r" b="b"/>
              <a:pathLst>
                <a:path w="18344" h="19030" extrusionOk="0">
                  <a:moveTo>
                    <a:pt x="1401" y="2430"/>
                  </a:moveTo>
                  <a:lnTo>
                    <a:pt x="1474" y="2519"/>
                  </a:lnTo>
                  <a:lnTo>
                    <a:pt x="2416" y="3700"/>
                  </a:lnTo>
                  <a:lnTo>
                    <a:pt x="3358" y="4899"/>
                  </a:lnTo>
                  <a:cubicBezTo>
                    <a:pt x="3666" y="5293"/>
                    <a:pt x="3974" y="5687"/>
                    <a:pt x="4283" y="6098"/>
                  </a:cubicBezTo>
                  <a:cubicBezTo>
                    <a:pt x="4591" y="6492"/>
                    <a:pt x="4899" y="6903"/>
                    <a:pt x="5207" y="7297"/>
                  </a:cubicBezTo>
                  <a:cubicBezTo>
                    <a:pt x="5499" y="7708"/>
                    <a:pt x="5807" y="8119"/>
                    <a:pt x="6098" y="8530"/>
                  </a:cubicBezTo>
                  <a:lnTo>
                    <a:pt x="7879" y="10962"/>
                  </a:lnTo>
                  <a:lnTo>
                    <a:pt x="8068" y="11219"/>
                  </a:lnTo>
                  <a:lnTo>
                    <a:pt x="8307" y="11014"/>
                  </a:lnTo>
                  <a:cubicBezTo>
                    <a:pt x="8890" y="10568"/>
                    <a:pt x="9489" y="10123"/>
                    <a:pt x="10054" y="9678"/>
                  </a:cubicBezTo>
                  <a:lnTo>
                    <a:pt x="10928" y="8993"/>
                  </a:lnTo>
                  <a:lnTo>
                    <a:pt x="11446" y="8567"/>
                  </a:lnTo>
                  <a:lnTo>
                    <a:pt x="11446" y="8567"/>
                  </a:lnTo>
                  <a:cubicBezTo>
                    <a:pt x="11646" y="8896"/>
                    <a:pt x="11848" y="9218"/>
                    <a:pt x="12058" y="9541"/>
                  </a:cubicBezTo>
                  <a:lnTo>
                    <a:pt x="12897" y="10894"/>
                  </a:lnTo>
                  <a:lnTo>
                    <a:pt x="13754" y="12247"/>
                  </a:lnTo>
                  <a:cubicBezTo>
                    <a:pt x="14045" y="12692"/>
                    <a:pt x="14319" y="13137"/>
                    <a:pt x="14610" y="13583"/>
                  </a:cubicBezTo>
                  <a:cubicBezTo>
                    <a:pt x="15192" y="14490"/>
                    <a:pt x="15775" y="15364"/>
                    <a:pt x="16357" y="16255"/>
                  </a:cubicBezTo>
                  <a:lnTo>
                    <a:pt x="17265" y="17573"/>
                  </a:lnTo>
                  <a:cubicBezTo>
                    <a:pt x="17461" y="17873"/>
                    <a:pt x="17665" y="18165"/>
                    <a:pt x="17871" y="18460"/>
                  </a:cubicBezTo>
                  <a:lnTo>
                    <a:pt x="17871" y="18460"/>
                  </a:lnTo>
                  <a:cubicBezTo>
                    <a:pt x="17412" y="17988"/>
                    <a:pt x="16953" y="17519"/>
                    <a:pt x="16494" y="17060"/>
                  </a:cubicBezTo>
                  <a:cubicBezTo>
                    <a:pt x="15929" y="16460"/>
                    <a:pt x="15330" y="15895"/>
                    <a:pt x="14747" y="15295"/>
                  </a:cubicBezTo>
                  <a:cubicBezTo>
                    <a:pt x="14148" y="14713"/>
                    <a:pt x="13565" y="14131"/>
                    <a:pt x="12983" y="13548"/>
                  </a:cubicBezTo>
                  <a:lnTo>
                    <a:pt x="11185" y="11819"/>
                  </a:lnTo>
                  <a:lnTo>
                    <a:pt x="10945" y="11579"/>
                  </a:lnTo>
                  <a:lnTo>
                    <a:pt x="10671" y="11819"/>
                  </a:lnTo>
                  <a:cubicBezTo>
                    <a:pt x="9934" y="12469"/>
                    <a:pt x="9181" y="13120"/>
                    <a:pt x="8444" y="13771"/>
                  </a:cubicBezTo>
                  <a:lnTo>
                    <a:pt x="7348" y="14747"/>
                  </a:lnTo>
                  <a:cubicBezTo>
                    <a:pt x="7151" y="14926"/>
                    <a:pt x="6948" y="15105"/>
                    <a:pt x="6745" y="15284"/>
                  </a:cubicBezTo>
                  <a:lnTo>
                    <a:pt x="6745" y="15284"/>
                  </a:lnTo>
                  <a:lnTo>
                    <a:pt x="6252" y="14045"/>
                  </a:lnTo>
                  <a:cubicBezTo>
                    <a:pt x="5995" y="13429"/>
                    <a:pt x="5738" y="12812"/>
                    <a:pt x="5499" y="12195"/>
                  </a:cubicBezTo>
                  <a:lnTo>
                    <a:pt x="3974" y="8513"/>
                  </a:lnTo>
                  <a:lnTo>
                    <a:pt x="3221" y="6663"/>
                  </a:lnTo>
                  <a:lnTo>
                    <a:pt x="2433" y="4831"/>
                  </a:lnTo>
                  <a:lnTo>
                    <a:pt x="1401" y="2430"/>
                  </a:lnTo>
                  <a:close/>
                  <a:moveTo>
                    <a:pt x="1" y="1"/>
                  </a:moveTo>
                  <a:lnTo>
                    <a:pt x="480" y="1303"/>
                  </a:lnTo>
                  <a:lnTo>
                    <a:pt x="1850" y="5053"/>
                  </a:lnTo>
                  <a:lnTo>
                    <a:pt x="2536" y="6937"/>
                  </a:lnTo>
                  <a:lnTo>
                    <a:pt x="3255" y="8787"/>
                  </a:lnTo>
                  <a:lnTo>
                    <a:pt x="4676" y="12521"/>
                  </a:lnTo>
                  <a:cubicBezTo>
                    <a:pt x="4916" y="13137"/>
                    <a:pt x="5156" y="13771"/>
                    <a:pt x="5396" y="14388"/>
                  </a:cubicBezTo>
                  <a:lnTo>
                    <a:pt x="6132" y="16237"/>
                  </a:lnTo>
                  <a:lnTo>
                    <a:pt x="6372" y="16854"/>
                  </a:lnTo>
                  <a:lnTo>
                    <a:pt x="6869" y="16409"/>
                  </a:lnTo>
                  <a:cubicBezTo>
                    <a:pt x="7228" y="16083"/>
                    <a:pt x="7588" y="15741"/>
                    <a:pt x="7948" y="15415"/>
                  </a:cubicBezTo>
                  <a:lnTo>
                    <a:pt x="9027" y="14405"/>
                  </a:lnTo>
                  <a:cubicBezTo>
                    <a:pt x="9677" y="13830"/>
                    <a:pt x="10301" y="13228"/>
                    <a:pt x="10934" y="12635"/>
                  </a:cubicBezTo>
                  <a:lnTo>
                    <a:pt x="10934" y="12635"/>
                  </a:lnTo>
                  <a:lnTo>
                    <a:pt x="12521" y="14045"/>
                  </a:lnTo>
                  <a:cubicBezTo>
                    <a:pt x="13137" y="14593"/>
                    <a:pt x="13771" y="15124"/>
                    <a:pt x="14388" y="15672"/>
                  </a:cubicBezTo>
                  <a:cubicBezTo>
                    <a:pt x="15021" y="16220"/>
                    <a:pt x="15638" y="16768"/>
                    <a:pt x="16271" y="17299"/>
                  </a:cubicBezTo>
                  <a:cubicBezTo>
                    <a:pt x="16905" y="17830"/>
                    <a:pt x="17539" y="18378"/>
                    <a:pt x="18173" y="18892"/>
                  </a:cubicBezTo>
                  <a:lnTo>
                    <a:pt x="18344" y="19029"/>
                  </a:lnTo>
                  <a:lnTo>
                    <a:pt x="18241" y="18841"/>
                  </a:lnTo>
                  <a:cubicBezTo>
                    <a:pt x="18001" y="18378"/>
                    <a:pt x="17744" y="17899"/>
                    <a:pt x="17488" y="17436"/>
                  </a:cubicBezTo>
                  <a:lnTo>
                    <a:pt x="16717" y="16049"/>
                  </a:lnTo>
                  <a:cubicBezTo>
                    <a:pt x="16203" y="15107"/>
                    <a:pt x="15672" y="14182"/>
                    <a:pt x="15141" y="13274"/>
                  </a:cubicBezTo>
                  <a:cubicBezTo>
                    <a:pt x="14867" y="12812"/>
                    <a:pt x="14593" y="12350"/>
                    <a:pt x="14336" y="11887"/>
                  </a:cubicBezTo>
                  <a:lnTo>
                    <a:pt x="13514" y="10517"/>
                  </a:lnTo>
                  <a:lnTo>
                    <a:pt x="12692" y="9147"/>
                  </a:lnTo>
                  <a:cubicBezTo>
                    <a:pt x="12418" y="8702"/>
                    <a:pt x="12144" y="8239"/>
                    <a:pt x="11870" y="7794"/>
                  </a:cubicBezTo>
                  <a:lnTo>
                    <a:pt x="11630" y="7417"/>
                  </a:lnTo>
                  <a:lnTo>
                    <a:pt x="11305" y="7691"/>
                  </a:lnTo>
                  <a:lnTo>
                    <a:pt x="10448" y="8393"/>
                  </a:lnTo>
                  <a:lnTo>
                    <a:pt x="9609" y="9113"/>
                  </a:lnTo>
                  <a:cubicBezTo>
                    <a:pt x="9119" y="9513"/>
                    <a:pt x="8642" y="9940"/>
                    <a:pt x="8156" y="10359"/>
                  </a:cubicBezTo>
                  <a:lnTo>
                    <a:pt x="8156" y="10359"/>
                  </a:lnTo>
                  <a:lnTo>
                    <a:pt x="6423" y="8273"/>
                  </a:lnTo>
                  <a:cubicBezTo>
                    <a:pt x="6098" y="7879"/>
                    <a:pt x="5773" y="7503"/>
                    <a:pt x="5447" y="7109"/>
                  </a:cubicBezTo>
                  <a:cubicBezTo>
                    <a:pt x="5139" y="6715"/>
                    <a:pt x="4813" y="6321"/>
                    <a:pt x="4505" y="5927"/>
                  </a:cubicBezTo>
                  <a:cubicBezTo>
                    <a:pt x="4197" y="5533"/>
                    <a:pt x="3871" y="5139"/>
                    <a:pt x="3563" y="4728"/>
                  </a:cubicBezTo>
                  <a:lnTo>
                    <a:pt x="2638" y="3529"/>
                  </a:lnTo>
                  <a:lnTo>
                    <a:pt x="1731" y="2330"/>
                  </a:lnTo>
                  <a:lnTo>
                    <a:pt x="823" y="11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" name="Google Shape;404;p35"/>
          <p:cNvGrpSpPr/>
          <p:nvPr/>
        </p:nvGrpSpPr>
        <p:grpSpPr>
          <a:xfrm rot="-1557461">
            <a:off x="368132" y="-131493"/>
            <a:ext cx="436391" cy="1179734"/>
            <a:chOff x="2482625" y="4592250"/>
            <a:chExt cx="212400" cy="574200"/>
          </a:xfrm>
        </p:grpSpPr>
        <p:sp>
          <p:nvSpPr>
            <p:cNvPr id="405" name="Google Shape;405;p35"/>
            <p:cNvSpPr/>
            <p:nvPr/>
          </p:nvSpPr>
          <p:spPr>
            <a:xfrm>
              <a:off x="2494200" y="4639775"/>
              <a:ext cx="186700" cy="522400"/>
            </a:xfrm>
            <a:custGeom>
              <a:avLst/>
              <a:gdLst/>
              <a:ahLst/>
              <a:cxnLst/>
              <a:rect l="l" t="t" r="r" b="b"/>
              <a:pathLst>
                <a:path w="7468" h="20896" extrusionOk="0">
                  <a:moveTo>
                    <a:pt x="5121" y="1"/>
                  </a:moveTo>
                  <a:lnTo>
                    <a:pt x="4676" y="9780"/>
                  </a:lnTo>
                  <a:lnTo>
                    <a:pt x="0" y="9027"/>
                  </a:lnTo>
                  <a:lnTo>
                    <a:pt x="2158" y="20896"/>
                  </a:lnTo>
                  <a:lnTo>
                    <a:pt x="3888" y="12486"/>
                  </a:lnTo>
                  <a:lnTo>
                    <a:pt x="7467" y="13051"/>
                  </a:lnTo>
                  <a:lnTo>
                    <a:pt x="5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5"/>
            <p:cNvSpPr/>
            <p:nvPr/>
          </p:nvSpPr>
          <p:spPr>
            <a:xfrm>
              <a:off x="2482625" y="4592250"/>
              <a:ext cx="212400" cy="574200"/>
            </a:xfrm>
            <a:custGeom>
              <a:avLst/>
              <a:gdLst/>
              <a:ahLst/>
              <a:cxnLst/>
              <a:rect l="l" t="t" r="r" b="b"/>
              <a:pathLst>
                <a:path w="8496" h="22968" extrusionOk="0">
                  <a:moveTo>
                    <a:pt x="5654" y="3822"/>
                  </a:moveTo>
                  <a:lnTo>
                    <a:pt x="5858" y="5224"/>
                  </a:lnTo>
                  <a:cubicBezTo>
                    <a:pt x="6012" y="6303"/>
                    <a:pt x="6183" y="7399"/>
                    <a:pt x="6372" y="8495"/>
                  </a:cubicBezTo>
                  <a:lnTo>
                    <a:pt x="6920" y="11767"/>
                  </a:lnTo>
                  <a:lnTo>
                    <a:pt x="7194" y="13394"/>
                  </a:lnTo>
                  <a:lnTo>
                    <a:pt x="7374" y="14401"/>
                  </a:lnTo>
                  <a:lnTo>
                    <a:pt x="7374" y="14401"/>
                  </a:lnTo>
                  <a:cubicBezTo>
                    <a:pt x="7285" y="14391"/>
                    <a:pt x="7196" y="14380"/>
                    <a:pt x="7108" y="14370"/>
                  </a:cubicBezTo>
                  <a:lnTo>
                    <a:pt x="6201" y="14250"/>
                  </a:lnTo>
                  <a:cubicBezTo>
                    <a:pt x="5909" y="14199"/>
                    <a:pt x="5601" y="14165"/>
                    <a:pt x="5310" y="14130"/>
                  </a:cubicBezTo>
                  <a:lnTo>
                    <a:pt x="4402" y="14028"/>
                  </a:lnTo>
                  <a:lnTo>
                    <a:pt x="4043" y="13976"/>
                  </a:lnTo>
                  <a:lnTo>
                    <a:pt x="3974" y="14319"/>
                  </a:lnTo>
                  <a:lnTo>
                    <a:pt x="3597" y="16425"/>
                  </a:lnTo>
                  <a:lnTo>
                    <a:pt x="3238" y="18549"/>
                  </a:lnTo>
                  <a:cubicBezTo>
                    <a:pt x="3135" y="19251"/>
                    <a:pt x="3015" y="19953"/>
                    <a:pt x="2895" y="20656"/>
                  </a:cubicBezTo>
                  <a:cubicBezTo>
                    <a:pt x="2809" y="21272"/>
                    <a:pt x="2724" y="21872"/>
                    <a:pt x="2638" y="22488"/>
                  </a:cubicBezTo>
                  <a:cubicBezTo>
                    <a:pt x="2535" y="21581"/>
                    <a:pt x="2415" y="20690"/>
                    <a:pt x="2296" y="19782"/>
                  </a:cubicBezTo>
                  <a:lnTo>
                    <a:pt x="2073" y="18292"/>
                  </a:lnTo>
                  <a:lnTo>
                    <a:pt x="1850" y="16802"/>
                  </a:lnTo>
                  <a:cubicBezTo>
                    <a:pt x="1765" y="16305"/>
                    <a:pt x="1696" y="15809"/>
                    <a:pt x="1611" y="15312"/>
                  </a:cubicBezTo>
                  <a:lnTo>
                    <a:pt x="1371" y="13822"/>
                  </a:lnTo>
                  <a:cubicBezTo>
                    <a:pt x="1216" y="13020"/>
                    <a:pt x="1084" y="12206"/>
                    <a:pt x="938" y="11390"/>
                  </a:cubicBezTo>
                  <a:lnTo>
                    <a:pt x="938" y="11390"/>
                  </a:lnTo>
                  <a:cubicBezTo>
                    <a:pt x="1150" y="11420"/>
                    <a:pt x="1363" y="11448"/>
                    <a:pt x="1576" y="11476"/>
                  </a:cubicBezTo>
                  <a:lnTo>
                    <a:pt x="2741" y="11647"/>
                  </a:lnTo>
                  <a:cubicBezTo>
                    <a:pt x="3529" y="11750"/>
                    <a:pt x="4299" y="11835"/>
                    <a:pt x="5087" y="11938"/>
                  </a:cubicBezTo>
                  <a:lnTo>
                    <a:pt x="5396" y="11972"/>
                  </a:lnTo>
                  <a:lnTo>
                    <a:pt x="5396" y="11681"/>
                  </a:lnTo>
                  <a:cubicBezTo>
                    <a:pt x="5396" y="10876"/>
                    <a:pt x="5396" y="10054"/>
                    <a:pt x="5413" y="9232"/>
                  </a:cubicBezTo>
                  <a:lnTo>
                    <a:pt x="5447" y="8016"/>
                  </a:lnTo>
                  <a:lnTo>
                    <a:pt x="5481" y="6783"/>
                  </a:lnTo>
                  <a:cubicBezTo>
                    <a:pt x="5498" y="6389"/>
                    <a:pt x="5533" y="5978"/>
                    <a:pt x="5550" y="5567"/>
                  </a:cubicBezTo>
                  <a:cubicBezTo>
                    <a:pt x="5567" y="5156"/>
                    <a:pt x="5601" y="4762"/>
                    <a:pt x="5618" y="4351"/>
                  </a:cubicBezTo>
                  <a:cubicBezTo>
                    <a:pt x="5629" y="4174"/>
                    <a:pt x="5641" y="3998"/>
                    <a:pt x="5654" y="3822"/>
                  </a:cubicBezTo>
                  <a:close/>
                  <a:moveTo>
                    <a:pt x="5413" y="0"/>
                  </a:moveTo>
                  <a:lnTo>
                    <a:pt x="5361" y="1884"/>
                  </a:lnTo>
                  <a:cubicBezTo>
                    <a:pt x="5344" y="2707"/>
                    <a:pt x="5344" y="3511"/>
                    <a:pt x="5327" y="4334"/>
                  </a:cubicBezTo>
                  <a:cubicBezTo>
                    <a:pt x="5310" y="4745"/>
                    <a:pt x="5293" y="5156"/>
                    <a:pt x="5276" y="5550"/>
                  </a:cubicBezTo>
                  <a:cubicBezTo>
                    <a:pt x="5259" y="5961"/>
                    <a:pt x="5259" y="6372"/>
                    <a:pt x="5224" y="6783"/>
                  </a:cubicBezTo>
                  <a:lnTo>
                    <a:pt x="5156" y="7999"/>
                  </a:lnTo>
                  <a:lnTo>
                    <a:pt x="5070" y="9215"/>
                  </a:lnTo>
                  <a:cubicBezTo>
                    <a:pt x="5025" y="9933"/>
                    <a:pt x="4967" y="10637"/>
                    <a:pt x="4896" y="11352"/>
                  </a:cubicBezTo>
                  <a:lnTo>
                    <a:pt x="4896" y="11352"/>
                  </a:lnTo>
                  <a:cubicBezTo>
                    <a:pt x="4218" y="11216"/>
                    <a:pt x="3537" y="11082"/>
                    <a:pt x="2844" y="10962"/>
                  </a:cubicBezTo>
                  <a:lnTo>
                    <a:pt x="1696" y="10739"/>
                  </a:lnTo>
                  <a:cubicBezTo>
                    <a:pt x="1302" y="10671"/>
                    <a:pt x="908" y="10619"/>
                    <a:pt x="514" y="10551"/>
                  </a:cubicBezTo>
                  <a:lnTo>
                    <a:pt x="1" y="10465"/>
                  </a:lnTo>
                  <a:lnTo>
                    <a:pt x="1" y="10465"/>
                  </a:lnTo>
                  <a:lnTo>
                    <a:pt x="86" y="10996"/>
                  </a:lnTo>
                  <a:cubicBezTo>
                    <a:pt x="257" y="11989"/>
                    <a:pt x="463" y="12966"/>
                    <a:pt x="651" y="13959"/>
                  </a:cubicBezTo>
                  <a:lnTo>
                    <a:pt x="943" y="15432"/>
                  </a:lnTo>
                  <a:cubicBezTo>
                    <a:pt x="1045" y="15929"/>
                    <a:pt x="1131" y="16425"/>
                    <a:pt x="1234" y="16922"/>
                  </a:cubicBezTo>
                  <a:lnTo>
                    <a:pt x="1559" y="18395"/>
                  </a:lnTo>
                  <a:lnTo>
                    <a:pt x="1885" y="19868"/>
                  </a:lnTo>
                  <a:cubicBezTo>
                    <a:pt x="2107" y="20844"/>
                    <a:pt x="2330" y="21820"/>
                    <a:pt x="2587" y="22797"/>
                  </a:cubicBezTo>
                  <a:lnTo>
                    <a:pt x="2621" y="22968"/>
                  </a:lnTo>
                  <a:lnTo>
                    <a:pt x="2672" y="22797"/>
                  </a:lnTo>
                  <a:cubicBezTo>
                    <a:pt x="2861" y="22112"/>
                    <a:pt x="3032" y="21426"/>
                    <a:pt x="3203" y="20724"/>
                  </a:cubicBezTo>
                  <a:cubicBezTo>
                    <a:pt x="3392" y="20039"/>
                    <a:pt x="3563" y="19337"/>
                    <a:pt x="3734" y="18652"/>
                  </a:cubicBezTo>
                  <a:lnTo>
                    <a:pt x="4231" y="16562"/>
                  </a:lnTo>
                  <a:lnTo>
                    <a:pt x="4628" y="14831"/>
                  </a:lnTo>
                  <a:lnTo>
                    <a:pt x="4628" y="14831"/>
                  </a:lnTo>
                  <a:lnTo>
                    <a:pt x="5173" y="14935"/>
                  </a:lnTo>
                  <a:cubicBezTo>
                    <a:pt x="5481" y="14987"/>
                    <a:pt x="5772" y="15055"/>
                    <a:pt x="6081" y="15107"/>
                  </a:cubicBezTo>
                  <a:lnTo>
                    <a:pt x="6971" y="15261"/>
                  </a:lnTo>
                  <a:cubicBezTo>
                    <a:pt x="7262" y="15312"/>
                    <a:pt x="7571" y="15363"/>
                    <a:pt x="7862" y="15398"/>
                  </a:cubicBezTo>
                  <a:lnTo>
                    <a:pt x="8496" y="15500"/>
                  </a:lnTo>
                  <a:lnTo>
                    <a:pt x="8376" y="14867"/>
                  </a:lnTo>
                  <a:lnTo>
                    <a:pt x="8085" y="13240"/>
                  </a:lnTo>
                  <a:lnTo>
                    <a:pt x="7776" y="11613"/>
                  </a:lnTo>
                  <a:lnTo>
                    <a:pt x="7143" y="8358"/>
                  </a:lnTo>
                  <a:cubicBezTo>
                    <a:pt x="6937" y="7262"/>
                    <a:pt x="6732" y="6183"/>
                    <a:pt x="6492" y="5104"/>
                  </a:cubicBezTo>
                  <a:lnTo>
                    <a:pt x="5807" y="1850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35"/>
          <p:cNvGrpSpPr/>
          <p:nvPr/>
        </p:nvGrpSpPr>
        <p:grpSpPr>
          <a:xfrm>
            <a:off x="405987" y="4262561"/>
            <a:ext cx="678160" cy="682896"/>
            <a:chOff x="1439600" y="4469800"/>
            <a:chExt cx="615725" cy="620025"/>
          </a:xfrm>
        </p:grpSpPr>
        <p:sp>
          <p:nvSpPr>
            <p:cNvPr id="408" name="Google Shape;408;p35"/>
            <p:cNvSpPr/>
            <p:nvPr/>
          </p:nvSpPr>
          <p:spPr>
            <a:xfrm>
              <a:off x="1470000" y="4473650"/>
              <a:ext cx="581050" cy="598600"/>
            </a:xfrm>
            <a:custGeom>
              <a:avLst/>
              <a:gdLst/>
              <a:ahLst/>
              <a:cxnLst/>
              <a:rect l="l" t="t" r="r" b="b"/>
              <a:pathLst>
                <a:path w="23242" h="23944" extrusionOk="0">
                  <a:moveTo>
                    <a:pt x="23241" y="0"/>
                  </a:moveTo>
                  <a:lnTo>
                    <a:pt x="8821" y="9197"/>
                  </a:lnTo>
                  <a:lnTo>
                    <a:pt x="12640" y="13719"/>
                  </a:lnTo>
                  <a:lnTo>
                    <a:pt x="0" y="23944"/>
                  </a:lnTo>
                  <a:lnTo>
                    <a:pt x="0" y="23944"/>
                  </a:lnTo>
                  <a:lnTo>
                    <a:pt x="19765" y="15689"/>
                  </a:lnTo>
                  <a:lnTo>
                    <a:pt x="14353" y="9934"/>
                  </a:lnTo>
                  <a:lnTo>
                    <a:pt x="232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5"/>
            <p:cNvSpPr/>
            <p:nvPr/>
          </p:nvSpPr>
          <p:spPr>
            <a:xfrm>
              <a:off x="1439600" y="4469800"/>
              <a:ext cx="615725" cy="620025"/>
            </a:xfrm>
            <a:custGeom>
              <a:avLst/>
              <a:gdLst/>
              <a:ahLst/>
              <a:cxnLst/>
              <a:rect l="l" t="t" r="r" b="b"/>
              <a:pathLst>
                <a:path w="24629" h="24801" extrusionOk="0">
                  <a:moveTo>
                    <a:pt x="24114" y="443"/>
                  </a:moveTo>
                  <a:cubicBezTo>
                    <a:pt x="23446" y="1140"/>
                    <a:pt x="22779" y="1838"/>
                    <a:pt x="22111" y="2535"/>
                  </a:cubicBezTo>
                  <a:cubicBezTo>
                    <a:pt x="21340" y="3323"/>
                    <a:pt x="20587" y="4145"/>
                    <a:pt x="19816" y="4950"/>
                  </a:cubicBezTo>
                  <a:lnTo>
                    <a:pt x="17538" y="7382"/>
                  </a:lnTo>
                  <a:lnTo>
                    <a:pt x="15277" y="9814"/>
                  </a:lnTo>
                  <a:lnTo>
                    <a:pt x="15038" y="10071"/>
                  </a:lnTo>
                  <a:lnTo>
                    <a:pt x="15277" y="10345"/>
                  </a:lnTo>
                  <a:cubicBezTo>
                    <a:pt x="16168" y="11321"/>
                    <a:pt x="17059" y="12297"/>
                    <a:pt x="17949" y="13256"/>
                  </a:cubicBezTo>
                  <a:lnTo>
                    <a:pt x="19302" y="14712"/>
                  </a:lnTo>
                  <a:lnTo>
                    <a:pt x="20195" y="15686"/>
                  </a:lnTo>
                  <a:lnTo>
                    <a:pt x="20195" y="15686"/>
                  </a:lnTo>
                  <a:lnTo>
                    <a:pt x="18326" y="16459"/>
                  </a:lnTo>
                  <a:cubicBezTo>
                    <a:pt x="17504" y="16802"/>
                    <a:pt x="16699" y="17161"/>
                    <a:pt x="15877" y="17504"/>
                  </a:cubicBezTo>
                  <a:lnTo>
                    <a:pt x="10944" y="19611"/>
                  </a:lnTo>
                  <a:lnTo>
                    <a:pt x="8495" y="20672"/>
                  </a:lnTo>
                  <a:lnTo>
                    <a:pt x="6029" y="21751"/>
                  </a:lnTo>
                  <a:lnTo>
                    <a:pt x="2430" y="23342"/>
                  </a:lnTo>
                  <a:lnTo>
                    <a:pt x="2895" y="22950"/>
                  </a:lnTo>
                  <a:lnTo>
                    <a:pt x="4470" y="21649"/>
                  </a:lnTo>
                  <a:lnTo>
                    <a:pt x="6046" y="20364"/>
                  </a:lnTo>
                  <a:lnTo>
                    <a:pt x="7622" y="19097"/>
                  </a:lnTo>
                  <a:cubicBezTo>
                    <a:pt x="8153" y="18669"/>
                    <a:pt x="8683" y="18258"/>
                    <a:pt x="9214" y="17829"/>
                  </a:cubicBezTo>
                  <a:cubicBezTo>
                    <a:pt x="9745" y="17418"/>
                    <a:pt x="10293" y="17007"/>
                    <a:pt x="10824" y="16596"/>
                  </a:cubicBezTo>
                  <a:lnTo>
                    <a:pt x="14044" y="14113"/>
                  </a:lnTo>
                  <a:lnTo>
                    <a:pt x="14284" y="13924"/>
                  </a:lnTo>
                  <a:lnTo>
                    <a:pt x="14078" y="13685"/>
                  </a:lnTo>
                  <a:cubicBezTo>
                    <a:pt x="13462" y="12914"/>
                    <a:pt x="12845" y="12143"/>
                    <a:pt x="12212" y="11372"/>
                  </a:cubicBezTo>
                  <a:lnTo>
                    <a:pt x="11270" y="10242"/>
                  </a:lnTo>
                  <a:lnTo>
                    <a:pt x="10606" y="9446"/>
                  </a:lnTo>
                  <a:lnTo>
                    <a:pt x="10606" y="9446"/>
                  </a:lnTo>
                  <a:cubicBezTo>
                    <a:pt x="11084" y="9141"/>
                    <a:pt x="11562" y="8826"/>
                    <a:pt x="12040" y="8512"/>
                  </a:cubicBezTo>
                  <a:lnTo>
                    <a:pt x="13839" y="7365"/>
                  </a:lnTo>
                  <a:lnTo>
                    <a:pt x="15620" y="6183"/>
                  </a:lnTo>
                  <a:cubicBezTo>
                    <a:pt x="16219" y="5789"/>
                    <a:pt x="16819" y="5412"/>
                    <a:pt x="17401" y="5018"/>
                  </a:cubicBezTo>
                  <a:cubicBezTo>
                    <a:pt x="18600" y="4230"/>
                    <a:pt x="19782" y="3426"/>
                    <a:pt x="20964" y="2621"/>
                  </a:cubicBezTo>
                  <a:lnTo>
                    <a:pt x="22728" y="1422"/>
                  </a:lnTo>
                  <a:cubicBezTo>
                    <a:pt x="23190" y="1095"/>
                    <a:pt x="23652" y="769"/>
                    <a:pt x="24114" y="443"/>
                  </a:cubicBezTo>
                  <a:close/>
                  <a:moveTo>
                    <a:pt x="24629" y="0"/>
                  </a:moveTo>
                  <a:lnTo>
                    <a:pt x="24440" y="120"/>
                  </a:lnTo>
                  <a:cubicBezTo>
                    <a:pt x="24436" y="122"/>
                    <a:pt x="24432" y="125"/>
                    <a:pt x="24428" y="127"/>
                  </a:cubicBezTo>
                  <a:lnTo>
                    <a:pt x="24428" y="127"/>
                  </a:lnTo>
                  <a:lnTo>
                    <a:pt x="24423" y="120"/>
                  </a:lnTo>
                  <a:cubicBezTo>
                    <a:pt x="24416" y="128"/>
                    <a:pt x="24409" y="135"/>
                    <a:pt x="24402" y="143"/>
                  </a:cubicBezTo>
                  <a:lnTo>
                    <a:pt x="24402" y="143"/>
                  </a:lnTo>
                  <a:cubicBezTo>
                    <a:pt x="23797" y="495"/>
                    <a:pt x="23178" y="847"/>
                    <a:pt x="22591" y="1199"/>
                  </a:cubicBezTo>
                  <a:lnTo>
                    <a:pt x="20741" y="2278"/>
                  </a:lnTo>
                  <a:cubicBezTo>
                    <a:pt x="19525" y="3014"/>
                    <a:pt x="18292" y="3751"/>
                    <a:pt x="17076" y="4505"/>
                  </a:cubicBezTo>
                  <a:cubicBezTo>
                    <a:pt x="16476" y="4864"/>
                    <a:pt x="15860" y="5241"/>
                    <a:pt x="15260" y="5618"/>
                  </a:cubicBezTo>
                  <a:lnTo>
                    <a:pt x="13445" y="6748"/>
                  </a:lnTo>
                  <a:lnTo>
                    <a:pt x="11629" y="7879"/>
                  </a:lnTo>
                  <a:cubicBezTo>
                    <a:pt x="11030" y="8272"/>
                    <a:pt x="10413" y="8649"/>
                    <a:pt x="9831" y="9026"/>
                  </a:cubicBezTo>
                  <a:lnTo>
                    <a:pt x="9454" y="9266"/>
                  </a:lnTo>
                  <a:lnTo>
                    <a:pt x="9728" y="9591"/>
                  </a:lnTo>
                  <a:lnTo>
                    <a:pt x="10704" y="10722"/>
                  </a:lnTo>
                  <a:lnTo>
                    <a:pt x="11664" y="11852"/>
                  </a:lnTo>
                  <a:cubicBezTo>
                    <a:pt x="12250" y="12516"/>
                    <a:pt x="12850" y="13179"/>
                    <a:pt x="13440" y="13843"/>
                  </a:cubicBezTo>
                  <a:lnTo>
                    <a:pt x="13440" y="13843"/>
                  </a:lnTo>
                  <a:lnTo>
                    <a:pt x="10567" y="16271"/>
                  </a:lnTo>
                  <a:cubicBezTo>
                    <a:pt x="10054" y="16716"/>
                    <a:pt x="9540" y="17161"/>
                    <a:pt x="9026" y="17590"/>
                  </a:cubicBezTo>
                  <a:cubicBezTo>
                    <a:pt x="8495" y="18018"/>
                    <a:pt x="7981" y="18463"/>
                    <a:pt x="7450" y="18891"/>
                  </a:cubicBezTo>
                  <a:lnTo>
                    <a:pt x="5875" y="20159"/>
                  </a:lnTo>
                  <a:lnTo>
                    <a:pt x="4299" y="21443"/>
                  </a:lnTo>
                  <a:lnTo>
                    <a:pt x="2689" y="22693"/>
                  </a:lnTo>
                  <a:lnTo>
                    <a:pt x="1096" y="23944"/>
                  </a:lnTo>
                  <a:lnTo>
                    <a:pt x="0" y="24800"/>
                  </a:lnTo>
                  <a:lnTo>
                    <a:pt x="1302" y="24286"/>
                  </a:lnTo>
                  <a:lnTo>
                    <a:pt x="6286" y="22334"/>
                  </a:lnTo>
                  <a:lnTo>
                    <a:pt x="8769" y="21340"/>
                  </a:lnTo>
                  <a:lnTo>
                    <a:pt x="11253" y="20330"/>
                  </a:lnTo>
                  <a:lnTo>
                    <a:pt x="16202" y="18309"/>
                  </a:lnTo>
                  <a:cubicBezTo>
                    <a:pt x="17041" y="17984"/>
                    <a:pt x="17864" y="17641"/>
                    <a:pt x="18686" y="17298"/>
                  </a:cubicBezTo>
                  <a:lnTo>
                    <a:pt x="21152" y="16271"/>
                  </a:lnTo>
                  <a:lnTo>
                    <a:pt x="21769" y="16014"/>
                  </a:lnTo>
                  <a:lnTo>
                    <a:pt x="21306" y="15534"/>
                  </a:lnTo>
                  <a:lnTo>
                    <a:pt x="19953" y="14096"/>
                  </a:lnTo>
                  <a:lnTo>
                    <a:pt x="18583" y="12674"/>
                  </a:lnTo>
                  <a:cubicBezTo>
                    <a:pt x="17771" y="11799"/>
                    <a:pt x="16930" y="10939"/>
                    <a:pt x="16100" y="10067"/>
                  </a:cubicBezTo>
                  <a:lnTo>
                    <a:pt x="16100" y="10067"/>
                  </a:lnTo>
                  <a:lnTo>
                    <a:pt x="18035" y="7827"/>
                  </a:lnTo>
                  <a:lnTo>
                    <a:pt x="20210" y="5292"/>
                  </a:lnTo>
                  <a:cubicBezTo>
                    <a:pt x="20929" y="4436"/>
                    <a:pt x="21649" y="3597"/>
                    <a:pt x="22351" y="2740"/>
                  </a:cubicBezTo>
                  <a:cubicBezTo>
                    <a:pt x="23070" y="1901"/>
                    <a:pt x="23790" y="1045"/>
                    <a:pt x="24492" y="188"/>
                  </a:cubicBezTo>
                  <a:lnTo>
                    <a:pt x="246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0" name="Google Shape;410;p35"/>
          <p:cNvGrpSpPr/>
          <p:nvPr/>
        </p:nvGrpSpPr>
        <p:grpSpPr>
          <a:xfrm rot="5400000" flipH="1">
            <a:off x="107295" y="4144447"/>
            <a:ext cx="419390" cy="469771"/>
            <a:chOff x="1029920" y="403825"/>
            <a:chExt cx="292380" cy="327503"/>
          </a:xfrm>
        </p:grpSpPr>
        <p:sp>
          <p:nvSpPr>
            <p:cNvPr id="411" name="Google Shape;411;p35"/>
            <p:cNvSpPr/>
            <p:nvPr/>
          </p:nvSpPr>
          <p:spPr>
            <a:xfrm>
              <a:off x="1029920" y="622978"/>
              <a:ext cx="110925" cy="108350"/>
            </a:xfrm>
            <a:custGeom>
              <a:avLst/>
              <a:gdLst/>
              <a:ahLst/>
              <a:cxnLst/>
              <a:rect l="l" t="t" r="r" b="b"/>
              <a:pathLst>
                <a:path w="4437" h="4334" extrusionOk="0">
                  <a:moveTo>
                    <a:pt x="2073" y="1"/>
                  </a:moveTo>
                  <a:lnTo>
                    <a:pt x="1353" y="1268"/>
                  </a:lnTo>
                  <a:lnTo>
                    <a:pt x="0" y="1816"/>
                  </a:lnTo>
                  <a:lnTo>
                    <a:pt x="994" y="2878"/>
                  </a:lnTo>
                  <a:lnTo>
                    <a:pt x="1079" y="4334"/>
                  </a:lnTo>
                  <a:lnTo>
                    <a:pt x="2415" y="3734"/>
                  </a:lnTo>
                  <a:lnTo>
                    <a:pt x="3819" y="4094"/>
                  </a:lnTo>
                  <a:lnTo>
                    <a:pt x="3648" y="2638"/>
                  </a:lnTo>
                  <a:lnTo>
                    <a:pt x="4436" y="1405"/>
                  </a:lnTo>
                  <a:lnTo>
                    <a:pt x="2997" y="1131"/>
                  </a:lnTo>
                  <a:lnTo>
                    <a:pt x="20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5"/>
            <p:cNvSpPr/>
            <p:nvPr/>
          </p:nvSpPr>
          <p:spPr>
            <a:xfrm>
              <a:off x="1047895" y="641403"/>
              <a:ext cx="75800" cy="74100"/>
            </a:xfrm>
            <a:custGeom>
              <a:avLst/>
              <a:gdLst/>
              <a:ahLst/>
              <a:cxnLst/>
              <a:rect l="l" t="t" r="r" b="b"/>
              <a:pathLst>
                <a:path w="3032" h="2964" extrusionOk="0">
                  <a:moveTo>
                    <a:pt x="1422" y="0"/>
                  </a:moveTo>
                  <a:lnTo>
                    <a:pt x="942" y="874"/>
                  </a:lnTo>
                  <a:lnTo>
                    <a:pt x="0" y="1233"/>
                  </a:lnTo>
                  <a:lnTo>
                    <a:pt x="686" y="1970"/>
                  </a:lnTo>
                  <a:lnTo>
                    <a:pt x="754" y="2963"/>
                  </a:lnTo>
                  <a:lnTo>
                    <a:pt x="1645" y="2552"/>
                  </a:lnTo>
                  <a:lnTo>
                    <a:pt x="2621" y="2792"/>
                  </a:lnTo>
                  <a:lnTo>
                    <a:pt x="2501" y="1816"/>
                  </a:lnTo>
                  <a:lnTo>
                    <a:pt x="3032" y="976"/>
                  </a:lnTo>
                  <a:lnTo>
                    <a:pt x="2056" y="77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5"/>
            <p:cNvSpPr/>
            <p:nvPr/>
          </p:nvSpPr>
          <p:spPr>
            <a:xfrm>
              <a:off x="1184825" y="403825"/>
              <a:ext cx="137475" cy="140025"/>
            </a:xfrm>
            <a:custGeom>
              <a:avLst/>
              <a:gdLst/>
              <a:ahLst/>
              <a:cxnLst/>
              <a:rect l="l" t="t" r="r" b="b"/>
              <a:pathLst>
                <a:path w="5499" h="5601" extrusionOk="0">
                  <a:moveTo>
                    <a:pt x="2313" y="0"/>
                  </a:moveTo>
                  <a:lnTo>
                    <a:pt x="1610" y="1696"/>
                  </a:lnTo>
                  <a:lnTo>
                    <a:pt x="0" y="2586"/>
                  </a:lnTo>
                  <a:lnTo>
                    <a:pt x="1405" y="3785"/>
                  </a:lnTo>
                  <a:lnTo>
                    <a:pt x="1747" y="5601"/>
                  </a:lnTo>
                  <a:lnTo>
                    <a:pt x="3323" y="4625"/>
                  </a:lnTo>
                  <a:lnTo>
                    <a:pt x="5156" y="4864"/>
                  </a:lnTo>
                  <a:lnTo>
                    <a:pt x="4710" y="3066"/>
                  </a:lnTo>
                  <a:lnTo>
                    <a:pt x="5498" y="1405"/>
                  </a:lnTo>
                  <a:lnTo>
                    <a:pt x="3666" y="1268"/>
                  </a:lnTo>
                  <a:lnTo>
                    <a:pt x="23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5"/>
            <p:cNvSpPr/>
            <p:nvPr/>
          </p:nvSpPr>
          <p:spPr>
            <a:xfrm>
              <a:off x="1207950" y="426500"/>
              <a:ext cx="94225" cy="95950"/>
            </a:xfrm>
            <a:custGeom>
              <a:avLst/>
              <a:gdLst/>
              <a:ahLst/>
              <a:cxnLst/>
              <a:rect l="l" t="t" r="r" b="b"/>
              <a:pathLst>
                <a:path w="3769" h="3838" extrusionOk="0">
                  <a:moveTo>
                    <a:pt x="1593" y="1"/>
                  </a:moveTo>
                  <a:lnTo>
                    <a:pt x="1114" y="1166"/>
                  </a:lnTo>
                  <a:lnTo>
                    <a:pt x="0" y="1782"/>
                  </a:lnTo>
                  <a:lnTo>
                    <a:pt x="959" y="2587"/>
                  </a:lnTo>
                  <a:lnTo>
                    <a:pt x="1199" y="3837"/>
                  </a:lnTo>
                  <a:lnTo>
                    <a:pt x="2278" y="3169"/>
                  </a:lnTo>
                  <a:lnTo>
                    <a:pt x="3528" y="3324"/>
                  </a:lnTo>
                  <a:lnTo>
                    <a:pt x="3220" y="2108"/>
                  </a:lnTo>
                  <a:lnTo>
                    <a:pt x="3768" y="960"/>
                  </a:lnTo>
                  <a:lnTo>
                    <a:pt x="2501" y="874"/>
                  </a:lnTo>
                  <a:lnTo>
                    <a:pt x="15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35"/>
          <p:cNvGrpSpPr/>
          <p:nvPr/>
        </p:nvGrpSpPr>
        <p:grpSpPr>
          <a:xfrm rot="-3296336" flipH="1">
            <a:off x="3224058" y="3941281"/>
            <a:ext cx="850727" cy="876087"/>
            <a:chOff x="1255475" y="1727750"/>
            <a:chExt cx="445325" cy="458600"/>
          </a:xfrm>
        </p:grpSpPr>
        <p:sp>
          <p:nvSpPr>
            <p:cNvPr id="416" name="Google Shape;416;p35"/>
            <p:cNvSpPr/>
            <p:nvPr/>
          </p:nvSpPr>
          <p:spPr>
            <a:xfrm>
              <a:off x="1255475" y="1727750"/>
              <a:ext cx="165300" cy="250925"/>
            </a:xfrm>
            <a:custGeom>
              <a:avLst/>
              <a:gdLst/>
              <a:ahLst/>
              <a:cxnLst/>
              <a:rect l="l" t="t" r="r" b="b"/>
              <a:pathLst>
                <a:path w="6612" h="10037" extrusionOk="0">
                  <a:moveTo>
                    <a:pt x="6611" y="0"/>
                  </a:moveTo>
                  <a:lnTo>
                    <a:pt x="0" y="8461"/>
                  </a:lnTo>
                  <a:lnTo>
                    <a:pt x="2261" y="10037"/>
                  </a:lnTo>
                  <a:lnTo>
                    <a:pt x="6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1412625" y="1727750"/>
              <a:ext cx="82650" cy="319000"/>
            </a:xfrm>
            <a:custGeom>
              <a:avLst/>
              <a:gdLst/>
              <a:ahLst/>
              <a:cxnLst/>
              <a:rect l="l" t="t" r="r" b="b"/>
              <a:pathLst>
                <a:path w="3306" h="12760" extrusionOk="0">
                  <a:moveTo>
                    <a:pt x="1285" y="0"/>
                  </a:moveTo>
                  <a:lnTo>
                    <a:pt x="0" y="12674"/>
                  </a:lnTo>
                  <a:lnTo>
                    <a:pt x="3306" y="12760"/>
                  </a:lnTo>
                  <a:lnTo>
                    <a:pt x="3306" y="12760"/>
                  </a:lnTo>
                  <a:lnTo>
                    <a:pt x="12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1532075" y="1882325"/>
              <a:ext cx="168725" cy="163575"/>
            </a:xfrm>
            <a:custGeom>
              <a:avLst/>
              <a:gdLst/>
              <a:ahLst/>
              <a:cxnLst/>
              <a:rect l="l" t="t" r="r" b="b"/>
              <a:pathLst>
                <a:path w="6749" h="6543" extrusionOk="0">
                  <a:moveTo>
                    <a:pt x="3529" y="0"/>
                  </a:moveTo>
                  <a:lnTo>
                    <a:pt x="2176" y="1747"/>
                  </a:lnTo>
                  <a:lnTo>
                    <a:pt x="0" y="2244"/>
                  </a:lnTo>
                  <a:lnTo>
                    <a:pt x="1251" y="4076"/>
                  </a:lnTo>
                  <a:lnTo>
                    <a:pt x="1045" y="6286"/>
                  </a:lnTo>
                  <a:lnTo>
                    <a:pt x="3186" y="5686"/>
                  </a:lnTo>
                  <a:lnTo>
                    <a:pt x="5224" y="6543"/>
                  </a:lnTo>
                  <a:lnTo>
                    <a:pt x="5293" y="4333"/>
                  </a:lnTo>
                  <a:lnTo>
                    <a:pt x="6749" y="2672"/>
                  </a:lnTo>
                  <a:lnTo>
                    <a:pt x="4676" y="1901"/>
                  </a:lnTo>
                  <a:lnTo>
                    <a:pt x="35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1558625" y="1910575"/>
              <a:ext cx="115200" cy="111775"/>
            </a:xfrm>
            <a:custGeom>
              <a:avLst/>
              <a:gdLst/>
              <a:ahLst/>
              <a:cxnLst/>
              <a:rect l="l" t="t" r="r" b="b"/>
              <a:pathLst>
                <a:path w="4608" h="4471" extrusionOk="0">
                  <a:moveTo>
                    <a:pt x="2398" y="0"/>
                  </a:moveTo>
                  <a:lnTo>
                    <a:pt x="1473" y="1199"/>
                  </a:lnTo>
                  <a:lnTo>
                    <a:pt x="0" y="1525"/>
                  </a:lnTo>
                  <a:lnTo>
                    <a:pt x="840" y="2792"/>
                  </a:lnTo>
                  <a:lnTo>
                    <a:pt x="703" y="4299"/>
                  </a:lnTo>
                  <a:lnTo>
                    <a:pt x="2158" y="3871"/>
                  </a:lnTo>
                  <a:lnTo>
                    <a:pt x="3563" y="4471"/>
                  </a:lnTo>
                  <a:lnTo>
                    <a:pt x="3614" y="2963"/>
                  </a:lnTo>
                  <a:lnTo>
                    <a:pt x="4608" y="1816"/>
                  </a:lnTo>
                  <a:lnTo>
                    <a:pt x="3186" y="1302"/>
                  </a:lnTo>
                  <a:lnTo>
                    <a:pt x="23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5"/>
            <p:cNvSpPr/>
            <p:nvPr/>
          </p:nvSpPr>
          <p:spPr>
            <a:xfrm>
              <a:off x="1294000" y="2078425"/>
              <a:ext cx="110925" cy="107925"/>
            </a:xfrm>
            <a:custGeom>
              <a:avLst/>
              <a:gdLst/>
              <a:ahLst/>
              <a:cxnLst/>
              <a:rect l="l" t="t" r="r" b="b"/>
              <a:pathLst>
                <a:path w="4437" h="4317" extrusionOk="0">
                  <a:moveTo>
                    <a:pt x="2313" y="0"/>
                  </a:moveTo>
                  <a:lnTo>
                    <a:pt x="1422" y="1148"/>
                  </a:lnTo>
                  <a:lnTo>
                    <a:pt x="1" y="1473"/>
                  </a:lnTo>
                  <a:lnTo>
                    <a:pt x="806" y="2689"/>
                  </a:lnTo>
                  <a:lnTo>
                    <a:pt x="686" y="4145"/>
                  </a:lnTo>
                  <a:lnTo>
                    <a:pt x="686" y="4145"/>
                  </a:lnTo>
                  <a:lnTo>
                    <a:pt x="2090" y="3734"/>
                  </a:lnTo>
                  <a:lnTo>
                    <a:pt x="3426" y="4316"/>
                  </a:lnTo>
                  <a:lnTo>
                    <a:pt x="3478" y="2860"/>
                  </a:lnTo>
                  <a:lnTo>
                    <a:pt x="4437" y="1747"/>
                  </a:lnTo>
                  <a:lnTo>
                    <a:pt x="3067" y="1251"/>
                  </a:lnTo>
                  <a:lnTo>
                    <a:pt x="23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5"/>
            <p:cNvSpPr/>
            <p:nvPr/>
          </p:nvSpPr>
          <p:spPr>
            <a:xfrm>
              <a:off x="1311125" y="2096825"/>
              <a:ext cx="75825" cy="73675"/>
            </a:xfrm>
            <a:custGeom>
              <a:avLst/>
              <a:gdLst/>
              <a:ahLst/>
              <a:cxnLst/>
              <a:rect l="l" t="t" r="r" b="b"/>
              <a:pathLst>
                <a:path w="3033" h="2947" extrusionOk="0">
                  <a:moveTo>
                    <a:pt x="1577" y="1"/>
                  </a:moveTo>
                  <a:lnTo>
                    <a:pt x="977" y="789"/>
                  </a:lnTo>
                  <a:lnTo>
                    <a:pt x="1" y="1011"/>
                  </a:lnTo>
                  <a:lnTo>
                    <a:pt x="549" y="1850"/>
                  </a:lnTo>
                  <a:lnTo>
                    <a:pt x="463" y="2827"/>
                  </a:lnTo>
                  <a:lnTo>
                    <a:pt x="1422" y="2553"/>
                  </a:lnTo>
                  <a:lnTo>
                    <a:pt x="2347" y="2947"/>
                  </a:lnTo>
                  <a:lnTo>
                    <a:pt x="2382" y="1953"/>
                  </a:lnTo>
                  <a:lnTo>
                    <a:pt x="3032" y="1200"/>
                  </a:lnTo>
                  <a:lnTo>
                    <a:pt x="2090" y="857"/>
                  </a:lnTo>
                  <a:lnTo>
                    <a:pt x="15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6"/>
          <p:cNvSpPr/>
          <p:nvPr/>
        </p:nvSpPr>
        <p:spPr>
          <a:xfrm>
            <a:off x="876201" y="872893"/>
            <a:ext cx="4109346" cy="3402020"/>
          </a:xfrm>
          <a:custGeom>
            <a:avLst/>
            <a:gdLst/>
            <a:ahLst/>
            <a:cxnLst/>
            <a:rect l="l" t="t" r="r" b="b"/>
            <a:pathLst>
              <a:path w="139489" h="35173" extrusionOk="0">
                <a:moveTo>
                  <a:pt x="9396" y="0"/>
                </a:moveTo>
                <a:lnTo>
                  <a:pt x="0" y="34932"/>
                </a:lnTo>
                <a:lnTo>
                  <a:pt x="131539" y="35173"/>
                </a:lnTo>
                <a:lnTo>
                  <a:pt x="139489" y="3373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427" name="Google Shape;427;p36"/>
          <p:cNvGrpSpPr/>
          <p:nvPr/>
        </p:nvGrpSpPr>
        <p:grpSpPr>
          <a:xfrm>
            <a:off x="4945850" y="840480"/>
            <a:ext cx="4486268" cy="3370041"/>
            <a:chOff x="3505125" y="331425"/>
            <a:chExt cx="3197625" cy="2402025"/>
          </a:xfrm>
        </p:grpSpPr>
        <p:sp>
          <p:nvSpPr>
            <p:cNvPr id="428" name="Google Shape;428;p36"/>
            <p:cNvSpPr/>
            <p:nvPr/>
          </p:nvSpPr>
          <p:spPr>
            <a:xfrm>
              <a:off x="3535950" y="331425"/>
              <a:ext cx="3166800" cy="2402025"/>
            </a:xfrm>
            <a:custGeom>
              <a:avLst/>
              <a:gdLst/>
              <a:ahLst/>
              <a:cxnLst/>
              <a:rect l="l" t="t" r="r" b="b"/>
              <a:pathLst>
                <a:path w="126672" h="96081" extrusionOk="0">
                  <a:moveTo>
                    <a:pt x="57689" y="0"/>
                  </a:moveTo>
                  <a:cubicBezTo>
                    <a:pt x="56023" y="0"/>
                    <a:pt x="55384" y="2648"/>
                    <a:pt x="57684" y="3359"/>
                  </a:cubicBezTo>
                  <a:cubicBezTo>
                    <a:pt x="61144" y="4420"/>
                    <a:pt x="60270" y="5568"/>
                    <a:pt x="60270" y="5568"/>
                  </a:cubicBezTo>
                  <a:cubicBezTo>
                    <a:pt x="59906" y="4799"/>
                    <a:pt x="59010" y="4383"/>
                    <a:pt x="57892" y="4383"/>
                  </a:cubicBezTo>
                  <a:cubicBezTo>
                    <a:pt x="57118" y="4383"/>
                    <a:pt x="56238" y="4582"/>
                    <a:pt x="55355" y="5003"/>
                  </a:cubicBezTo>
                  <a:cubicBezTo>
                    <a:pt x="54520" y="5398"/>
                    <a:pt x="53891" y="5523"/>
                    <a:pt x="53428" y="5523"/>
                  </a:cubicBezTo>
                  <a:cubicBezTo>
                    <a:pt x="52666" y="5523"/>
                    <a:pt x="52355" y="5182"/>
                    <a:pt x="52323" y="5140"/>
                  </a:cubicBezTo>
                  <a:lnTo>
                    <a:pt x="52323" y="5140"/>
                  </a:lnTo>
                  <a:cubicBezTo>
                    <a:pt x="52339" y="5219"/>
                    <a:pt x="52652" y="6307"/>
                    <a:pt x="53991" y="6307"/>
                  </a:cubicBezTo>
                  <a:cubicBezTo>
                    <a:pt x="54091" y="6307"/>
                    <a:pt x="54198" y="6301"/>
                    <a:pt x="54310" y="6287"/>
                  </a:cubicBezTo>
                  <a:cubicBezTo>
                    <a:pt x="54497" y="6264"/>
                    <a:pt x="54672" y="6253"/>
                    <a:pt x="54835" y="6253"/>
                  </a:cubicBezTo>
                  <a:cubicBezTo>
                    <a:pt x="57187" y="6253"/>
                    <a:pt x="57187" y="8535"/>
                    <a:pt x="57187" y="9079"/>
                  </a:cubicBezTo>
                  <a:cubicBezTo>
                    <a:pt x="57222" y="10912"/>
                    <a:pt x="58044" y="12128"/>
                    <a:pt x="58797" y="12847"/>
                  </a:cubicBezTo>
                  <a:cubicBezTo>
                    <a:pt x="58797" y="12847"/>
                    <a:pt x="58780" y="12881"/>
                    <a:pt x="58729" y="12933"/>
                  </a:cubicBezTo>
                  <a:cubicBezTo>
                    <a:pt x="58712" y="12967"/>
                    <a:pt x="58678" y="13001"/>
                    <a:pt x="58660" y="13053"/>
                  </a:cubicBezTo>
                  <a:cubicBezTo>
                    <a:pt x="58232" y="13703"/>
                    <a:pt x="57085" y="15879"/>
                    <a:pt x="57924" y="19116"/>
                  </a:cubicBezTo>
                  <a:cubicBezTo>
                    <a:pt x="57992" y="19390"/>
                    <a:pt x="58078" y="19698"/>
                    <a:pt x="58181" y="19989"/>
                  </a:cubicBezTo>
                  <a:cubicBezTo>
                    <a:pt x="57958" y="20092"/>
                    <a:pt x="57633" y="20263"/>
                    <a:pt x="57256" y="20451"/>
                  </a:cubicBezTo>
                  <a:cubicBezTo>
                    <a:pt x="57068" y="20537"/>
                    <a:pt x="56879" y="20640"/>
                    <a:pt x="56691" y="20743"/>
                  </a:cubicBezTo>
                  <a:cubicBezTo>
                    <a:pt x="55783" y="21222"/>
                    <a:pt x="54841" y="21787"/>
                    <a:pt x="54636" y="22164"/>
                  </a:cubicBezTo>
                  <a:cubicBezTo>
                    <a:pt x="54207" y="22918"/>
                    <a:pt x="54207" y="27371"/>
                    <a:pt x="54636" y="29066"/>
                  </a:cubicBezTo>
                  <a:cubicBezTo>
                    <a:pt x="54773" y="29614"/>
                    <a:pt x="55406" y="30163"/>
                    <a:pt x="56211" y="30659"/>
                  </a:cubicBezTo>
                  <a:cubicBezTo>
                    <a:pt x="55766" y="30830"/>
                    <a:pt x="55269" y="31036"/>
                    <a:pt x="54790" y="31242"/>
                  </a:cubicBezTo>
                  <a:cubicBezTo>
                    <a:pt x="53163" y="31909"/>
                    <a:pt x="51553" y="32595"/>
                    <a:pt x="51553" y="32595"/>
                  </a:cubicBezTo>
                  <a:cubicBezTo>
                    <a:pt x="51553" y="32595"/>
                    <a:pt x="47556" y="30503"/>
                    <a:pt x="42212" y="30503"/>
                  </a:cubicBezTo>
                  <a:cubicBezTo>
                    <a:pt x="39788" y="30503"/>
                    <a:pt x="37088" y="30933"/>
                    <a:pt x="34357" y="32184"/>
                  </a:cubicBezTo>
                  <a:cubicBezTo>
                    <a:pt x="33004" y="32800"/>
                    <a:pt x="31925" y="33605"/>
                    <a:pt x="31069" y="34427"/>
                  </a:cubicBezTo>
                  <a:cubicBezTo>
                    <a:pt x="28774" y="36671"/>
                    <a:pt x="28071" y="39171"/>
                    <a:pt x="28071" y="39171"/>
                  </a:cubicBezTo>
                  <a:cubicBezTo>
                    <a:pt x="28071" y="39171"/>
                    <a:pt x="28052" y="39171"/>
                    <a:pt x="28014" y="39171"/>
                  </a:cubicBezTo>
                  <a:cubicBezTo>
                    <a:pt x="27315" y="39171"/>
                    <a:pt x="20337" y="39233"/>
                    <a:pt x="15997" y="41655"/>
                  </a:cubicBezTo>
                  <a:cubicBezTo>
                    <a:pt x="11424" y="44207"/>
                    <a:pt x="9283" y="47632"/>
                    <a:pt x="9283" y="47632"/>
                  </a:cubicBezTo>
                  <a:cubicBezTo>
                    <a:pt x="1285" y="52171"/>
                    <a:pt x="874" y="61813"/>
                    <a:pt x="874" y="61813"/>
                  </a:cubicBezTo>
                  <a:cubicBezTo>
                    <a:pt x="668" y="62344"/>
                    <a:pt x="497" y="62910"/>
                    <a:pt x="360" y="63475"/>
                  </a:cubicBezTo>
                  <a:cubicBezTo>
                    <a:pt x="0" y="65033"/>
                    <a:pt x="103" y="66677"/>
                    <a:pt x="548" y="68339"/>
                  </a:cubicBezTo>
                  <a:cubicBezTo>
                    <a:pt x="2004" y="73854"/>
                    <a:pt x="7176" y="79317"/>
                    <a:pt x="10636" y="80722"/>
                  </a:cubicBezTo>
                  <a:cubicBezTo>
                    <a:pt x="11563" y="81095"/>
                    <a:pt x="12589" y="81261"/>
                    <a:pt x="13666" y="81261"/>
                  </a:cubicBezTo>
                  <a:cubicBezTo>
                    <a:pt x="17824" y="81261"/>
                    <a:pt x="22738" y="78796"/>
                    <a:pt x="25622" y="76320"/>
                  </a:cubicBezTo>
                  <a:cubicBezTo>
                    <a:pt x="25622" y="76320"/>
                    <a:pt x="27266" y="73700"/>
                    <a:pt x="32439" y="73408"/>
                  </a:cubicBezTo>
                  <a:cubicBezTo>
                    <a:pt x="32662" y="73682"/>
                    <a:pt x="32901" y="73957"/>
                    <a:pt x="33158" y="74213"/>
                  </a:cubicBezTo>
                  <a:lnTo>
                    <a:pt x="33364" y="74419"/>
                  </a:lnTo>
                  <a:lnTo>
                    <a:pt x="33586" y="74607"/>
                  </a:lnTo>
                  <a:cubicBezTo>
                    <a:pt x="33655" y="74659"/>
                    <a:pt x="33758" y="74727"/>
                    <a:pt x="33843" y="74796"/>
                  </a:cubicBezTo>
                  <a:lnTo>
                    <a:pt x="33946" y="74864"/>
                  </a:lnTo>
                  <a:lnTo>
                    <a:pt x="34015" y="74898"/>
                  </a:lnTo>
                  <a:lnTo>
                    <a:pt x="34015" y="74916"/>
                  </a:lnTo>
                  <a:lnTo>
                    <a:pt x="34032" y="74916"/>
                  </a:lnTo>
                  <a:lnTo>
                    <a:pt x="34066" y="74933"/>
                  </a:lnTo>
                  <a:lnTo>
                    <a:pt x="34083" y="74950"/>
                  </a:lnTo>
                  <a:cubicBezTo>
                    <a:pt x="34426" y="75121"/>
                    <a:pt x="34768" y="75258"/>
                    <a:pt x="35128" y="75361"/>
                  </a:cubicBezTo>
                  <a:cubicBezTo>
                    <a:pt x="35470" y="75481"/>
                    <a:pt x="35813" y="75584"/>
                    <a:pt x="36173" y="75669"/>
                  </a:cubicBezTo>
                  <a:cubicBezTo>
                    <a:pt x="36515" y="75755"/>
                    <a:pt x="36858" y="75823"/>
                    <a:pt x="37217" y="75875"/>
                  </a:cubicBezTo>
                  <a:cubicBezTo>
                    <a:pt x="37217" y="75875"/>
                    <a:pt x="37543" y="79163"/>
                    <a:pt x="38759" y="81253"/>
                  </a:cubicBezTo>
                  <a:lnTo>
                    <a:pt x="37217" y="92694"/>
                  </a:lnTo>
                  <a:cubicBezTo>
                    <a:pt x="37217" y="92694"/>
                    <a:pt x="45598" y="96081"/>
                    <a:pt x="55646" y="96081"/>
                  </a:cubicBezTo>
                  <a:cubicBezTo>
                    <a:pt x="60670" y="96081"/>
                    <a:pt x="66111" y="95234"/>
                    <a:pt x="71129" y="92694"/>
                  </a:cubicBezTo>
                  <a:lnTo>
                    <a:pt x="73099" y="84404"/>
                  </a:lnTo>
                  <a:cubicBezTo>
                    <a:pt x="73099" y="84404"/>
                    <a:pt x="77089" y="79215"/>
                    <a:pt x="79127" y="76508"/>
                  </a:cubicBezTo>
                  <a:cubicBezTo>
                    <a:pt x="81183" y="73785"/>
                    <a:pt x="82210" y="67500"/>
                    <a:pt x="82210" y="67500"/>
                  </a:cubicBezTo>
                  <a:cubicBezTo>
                    <a:pt x="82210" y="67500"/>
                    <a:pt x="85070" y="63663"/>
                    <a:pt x="87691" y="61334"/>
                  </a:cubicBezTo>
                  <a:cubicBezTo>
                    <a:pt x="89866" y="59416"/>
                    <a:pt x="90962" y="52633"/>
                    <a:pt x="91270" y="50407"/>
                  </a:cubicBezTo>
                  <a:lnTo>
                    <a:pt x="95860" y="44412"/>
                  </a:lnTo>
                  <a:cubicBezTo>
                    <a:pt x="97179" y="44378"/>
                    <a:pt x="98549" y="44310"/>
                    <a:pt x="99817" y="44224"/>
                  </a:cubicBezTo>
                  <a:cubicBezTo>
                    <a:pt x="101067" y="44138"/>
                    <a:pt x="102232" y="44035"/>
                    <a:pt x="103122" y="43898"/>
                  </a:cubicBezTo>
                  <a:cubicBezTo>
                    <a:pt x="107199" y="43248"/>
                    <a:pt x="109973" y="38966"/>
                    <a:pt x="109973" y="38966"/>
                  </a:cubicBezTo>
                  <a:lnTo>
                    <a:pt x="114906" y="42528"/>
                  </a:lnTo>
                  <a:cubicBezTo>
                    <a:pt x="116824" y="43111"/>
                    <a:pt x="121328" y="44943"/>
                    <a:pt x="121328" y="44943"/>
                  </a:cubicBezTo>
                  <a:lnTo>
                    <a:pt x="126672" y="30300"/>
                  </a:lnTo>
                  <a:cubicBezTo>
                    <a:pt x="126672" y="30300"/>
                    <a:pt x="116699" y="24798"/>
                    <a:pt x="111081" y="24798"/>
                  </a:cubicBezTo>
                  <a:cubicBezTo>
                    <a:pt x="110996" y="24798"/>
                    <a:pt x="110912" y="24799"/>
                    <a:pt x="110829" y="24802"/>
                  </a:cubicBezTo>
                  <a:cubicBezTo>
                    <a:pt x="109939" y="24836"/>
                    <a:pt x="104304" y="25607"/>
                    <a:pt x="104304" y="25607"/>
                  </a:cubicBezTo>
                  <a:cubicBezTo>
                    <a:pt x="102552" y="25188"/>
                    <a:pt x="100876" y="25021"/>
                    <a:pt x="99303" y="25021"/>
                  </a:cubicBezTo>
                  <a:cubicBezTo>
                    <a:pt x="95342" y="25021"/>
                    <a:pt x="92038" y="26080"/>
                    <a:pt x="89832" y="26840"/>
                  </a:cubicBezTo>
                  <a:cubicBezTo>
                    <a:pt x="89541" y="26943"/>
                    <a:pt x="89266" y="27045"/>
                    <a:pt x="89010" y="27131"/>
                  </a:cubicBezTo>
                  <a:cubicBezTo>
                    <a:pt x="88667" y="26857"/>
                    <a:pt x="88307" y="26634"/>
                    <a:pt x="87965" y="26446"/>
                  </a:cubicBezTo>
                  <a:cubicBezTo>
                    <a:pt x="86330" y="25530"/>
                    <a:pt x="84788" y="25449"/>
                    <a:pt x="84293" y="25449"/>
                  </a:cubicBezTo>
                  <a:cubicBezTo>
                    <a:pt x="84186" y="25449"/>
                    <a:pt x="84128" y="25453"/>
                    <a:pt x="84128" y="25453"/>
                  </a:cubicBezTo>
                  <a:cubicBezTo>
                    <a:pt x="84128" y="25453"/>
                    <a:pt x="84128" y="24237"/>
                    <a:pt x="84043" y="23260"/>
                  </a:cubicBezTo>
                  <a:cubicBezTo>
                    <a:pt x="83991" y="22764"/>
                    <a:pt x="83923" y="22335"/>
                    <a:pt x="83820" y="22164"/>
                  </a:cubicBezTo>
                  <a:cubicBezTo>
                    <a:pt x="83478" y="21565"/>
                    <a:pt x="81234" y="20451"/>
                    <a:pt x="80326" y="20023"/>
                  </a:cubicBezTo>
                  <a:cubicBezTo>
                    <a:pt x="80309" y="20006"/>
                    <a:pt x="80292" y="20006"/>
                    <a:pt x="80275" y="19989"/>
                  </a:cubicBezTo>
                  <a:cubicBezTo>
                    <a:pt x="80429" y="19390"/>
                    <a:pt x="80532" y="18824"/>
                    <a:pt x="80566" y="18293"/>
                  </a:cubicBezTo>
                  <a:cubicBezTo>
                    <a:pt x="80754" y="16153"/>
                    <a:pt x="80189" y="14508"/>
                    <a:pt x="79692" y="13515"/>
                  </a:cubicBezTo>
                  <a:cubicBezTo>
                    <a:pt x="79624" y="13395"/>
                    <a:pt x="79573" y="13292"/>
                    <a:pt x="79504" y="13190"/>
                  </a:cubicBezTo>
                  <a:cubicBezTo>
                    <a:pt x="79230" y="12693"/>
                    <a:pt x="79007" y="12419"/>
                    <a:pt x="79007" y="12419"/>
                  </a:cubicBezTo>
                  <a:cubicBezTo>
                    <a:pt x="79436" y="10586"/>
                    <a:pt x="78185" y="9696"/>
                    <a:pt x="78185" y="9696"/>
                  </a:cubicBezTo>
                  <a:cubicBezTo>
                    <a:pt x="78185" y="9696"/>
                    <a:pt x="78905" y="9096"/>
                    <a:pt x="78185" y="7675"/>
                  </a:cubicBezTo>
                  <a:cubicBezTo>
                    <a:pt x="77466" y="6253"/>
                    <a:pt x="75513" y="5362"/>
                    <a:pt x="75513" y="5362"/>
                  </a:cubicBezTo>
                  <a:cubicBezTo>
                    <a:pt x="74897" y="4044"/>
                    <a:pt x="74143" y="3735"/>
                    <a:pt x="74092" y="3718"/>
                  </a:cubicBezTo>
                  <a:lnTo>
                    <a:pt x="74092" y="3718"/>
                  </a:lnTo>
                  <a:cubicBezTo>
                    <a:pt x="74126" y="3787"/>
                    <a:pt x="74674" y="5088"/>
                    <a:pt x="74760" y="5791"/>
                  </a:cubicBezTo>
                  <a:cubicBezTo>
                    <a:pt x="74845" y="6493"/>
                    <a:pt x="74383" y="6561"/>
                    <a:pt x="74383" y="6561"/>
                  </a:cubicBezTo>
                  <a:cubicBezTo>
                    <a:pt x="74674" y="5071"/>
                    <a:pt x="73081" y="3290"/>
                    <a:pt x="71677" y="2365"/>
                  </a:cubicBezTo>
                  <a:cubicBezTo>
                    <a:pt x="70941" y="1872"/>
                    <a:pt x="70145" y="1754"/>
                    <a:pt x="69553" y="1754"/>
                  </a:cubicBezTo>
                  <a:cubicBezTo>
                    <a:pt x="69014" y="1754"/>
                    <a:pt x="68645" y="1851"/>
                    <a:pt x="68645" y="1851"/>
                  </a:cubicBezTo>
                  <a:cubicBezTo>
                    <a:pt x="66848" y="913"/>
                    <a:pt x="65302" y="621"/>
                    <a:pt x="64073" y="621"/>
                  </a:cubicBezTo>
                  <a:cubicBezTo>
                    <a:pt x="62140" y="621"/>
                    <a:pt x="60992" y="1343"/>
                    <a:pt x="60887" y="1406"/>
                  </a:cubicBezTo>
                  <a:cubicBezTo>
                    <a:pt x="60981" y="1378"/>
                    <a:pt x="61745" y="1125"/>
                    <a:pt x="62693" y="1125"/>
                  </a:cubicBezTo>
                  <a:cubicBezTo>
                    <a:pt x="63479" y="1125"/>
                    <a:pt x="64391" y="1299"/>
                    <a:pt x="65152" y="1920"/>
                  </a:cubicBezTo>
                  <a:cubicBezTo>
                    <a:pt x="66299" y="2862"/>
                    <a:pt x="66779" y="4934"/>
                    <a:pt x="66830" y="5191"/>
                  </a:cubicBezTo>
                  <a:cubicBezTo>
                    <a:pt x="66762" y="4969"/>
                    <a:pt x="66213" y="3307"/>
                    <a:pt x="64809" y="2639"/>
                  </a:cubicBezTo>
                  <a:cubicBezTo>
                    <a:pt x="63302" y="1937"/>
                    <a:pt x="59465" y="2554"/>
                    <a:pt x="57136" y="1269"/>
                  </a:cubicBezTo>
                  <a:cubicBezTo>
                    <a:pt x="56434" y="892"/>
                    <a:pt x="57753" y="2"/>
                    <a:pt x="57753" y="2"/>
                  </a:cubicBezTo>
                  <a:cubicBezTo>
                    <a:pt x="57731" y="1"/>
                    <a:pt x="57710" y="0"/>
                    <a:pt x="57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6"/>
            <p:cNvSpPr/>
            <p:nvPr/>
          </p:nvSpPr>
          <p:spPr>
            <a:xfrm>
              <a:off x="4312650" y="842900"/>
              <a:ext cx="1589850" cy="1120375"/>
            </a:xfrm>
            <a:custGeom>
              <a:avLst/>
              <a:gdLst/>
              <a:ahLst/>
              <a:cxnLst/>
              <a:rect l="l" t="t" r="r" b="b"/>
              <a:pathLst>
                <a:path w="63594" h="44815" extrusionOk="0">
                  <a:moveTo>
                    <a:pt x="32687" y="0"/>
                  </a:moveTo>
                  <a:cubicBezTo>
                    <a:pt x="30355" y="0"/>
                    <a:pt x="27983" y="92"/>
                    <a:pt x="25623" y="284"/>
                  </a:cubicBezTo>
                  <a:cubicBezTo>
                    <a:pt x="24715" y="763"/>
                    <a:pt x="23773" y="1328"/>
                    <a:pt x="23568" y="1705"/>
                  </a:cubicBezTo>
                  <a:cubicBezTo>
                    <a:pt x="23139" y="2459"/>
                    <a:pt x="23139" y="6912"/>
                    <a:pt x="23568" y="8607"/>
                  </a:cubicBezTo>
                  <a:cubicBezTo>
                    <a:pt x="23705" y="9155"/>
                    <a:pt x="24338" y="9704"/>
                    <a:pt x="25143" y="10200"/>
                  </a:cubicBezTo>
                  <a:cubicBezTo>
                    <a:pt x="24698" y="10371"/>
                    <a:pt x="24201" y="10577"/>
                    <a:pt x="23722" y="10783"/>
                  </a:cubicBezTo>
                  <a:cubicBezTo>
                    <a:pt x="22095" y="11450"/>
                    <a:pt x="20485" y="12136"/>
                    <a:pt x="20485" y="12136"/>
                  </a:cubicBezTo>
                  <a:cubicBezTo>
                    <a:pt x="20485" y="12136"/>
                    <a:pt x="16488" y="10044"/>
                    <a:pt x="11144" y="10044"/>
                  </a:cubicBezTo>
                  <a:cubicBezTo>
                    <a:pt x="8720" y="10044"/>
                    <a:pt x="6020" y="10474"/>
                    <a:pt x="3289" y="11725"/>
                  </a:cubicBezTo>
                  <a:cubicBezTo>
                    <a:pt x="1936" y="12341"/>
                    <a:pt x="857" y="13146"/>
                    <a:pt x="1" y="13968"/>
                  </a:cubicBezTo>
                  <a:cubicBezTo>
                    <a:pt x="4659" y="15886"/>
                    <a:pt x="13291" y="20083"/>
                    <a:pt x="17213" y="26283"/>
                  </a:cubicBezTo>
                  <a:cubicBezTo>
                    <a:pt x="17213" y="26283"/>
                    <a:pt x="29151" y="38597"/>
                    <a:pt x="37475" y="44814"/>
                  </a:cubicBezTo>
                  <a:cubicBezTo>
                    <a:pt x="37475" y="44814"/>
                    <a:pt x="54071" y="34349"/>
                    <a:pt x="54773" y="25015"/>
                  </a:cubicBezTo>
                  <a:cubicBezTo>
                    <a:pt x="54773" y="25015"/>
                    <a:pt x="63594" y="13951"/>
                    <a:pt x="59106" y="6997"/>
                  </a:cubicBezTo>
                  <a:cubicBezTo>
                    <a:pt x="58986" y="6809"/>
                    <a:pt x="58901" y="6586"/>
                    <a:pt x="58764" y="6381"/>
                  </a:cubicBezTo>
                  <a:cubicBezTo>
                    <a:pt x="58473" y="6484"/>
                    <a:pt x="58198" y="6586"/>
                    <a:pt x="57942" y="6672"/>
                  </a:cubicBezTo>
                  <a:cubicBezTo>
                    <a:pt x="57599" y="6398"/>
                    <a:pt x="57239" y="6175"/>
                    <a:pt x="56897" y="5987"/>
                  </a:cubicBezTo>
                  <a:cubicBezTo>
                    <a:pt x="55262" y="5071"/>
                    <a:pt x="53720" y="4990"/>
                    <a:pt x="53225" y="4990"/>
                  </a:cubicBezTo>
                  <a:cubicBezTo>
                    <a:pt x="53118" y="4990"/>
                    <a:pt x="53060" y="4994"/>
                    <a:pt x="53060" y="4994"/>
                  </a:cubicBezTo>
                  <a:cubicBezTo>
                    <a:pt x="53060" y="4994"/>
                    <a:pt x="53060" y="3778"/>
                    <a:pt x="52975" y="2801"/>
                  </a:cubicBezTo>
                  <a:cubicBezTo>
                    <a:pt x="47980" y="1044"/>
                    <a:pt x="40560" y="0"/>
                    <a:pt x="326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6"/>
            <p:cNvSpPr/>
            <p:nvPr/>
          </p:nvSpPr>
          <p:spPr>
            <a:xfrm>
              <a:off x="4963050" y="657725"/>
              <a:ext cx="594350" cy="505275"/>
            </a:xfrm>
            <a:custGeom>
              <a:avLst/>
              <a:gdLst/>
              <a:ahLst/>
              <a:cxnLst/>
              <a:rect l="l" t="t" r="r" b="b"/>
              <a:pathLst>
                <a:path w="23774" h="20211" extrusionOk="0">
                  <a:moveTo>
                    <a:pt x="1576" y="1"/>
                  </a:moveTo>
                  <a:cubicBezTo>
                    <a:pt x="1148" y="651"/>
                    <a:pt x="1" y="2827"/>
                    <a:pt x="840" y="6064"/>
                  </a:cubicBezTo>
                  <a:cubicBezTo>
                    <a:pt x="908" y="6338"/>
                    <a:pt x="994" y="6646"/>
                    <a:pt x="1097" y="6937"/>
                  </a:cubicBezTo>
                  <a:cubicBezTo>
                    <a:pt x="874" y="7040"/>
                    <a:pt x="549" y="7211"/>
                    <a:pt x="172" y="7399"/>
                  </a:cubicBezTo>
                  <a:lnTo>
                    <a:pt x="497" y="10482"/>
                  </a:lnTo>
                  <a:lnTo>
                    <a:pt x="1713" y="13959"/>
                  </a:lnTo>
                  <a:lnTo>
                    <a:pt x="9643" y="19885"/>
                  </a:lnTo>
                  <a:lnTo>
                    <a:pt x="14199" y="20211"/>
                  </a:lnTo>
                  <a:lnTo>
                    <a:pt x="22523" y="14404"/>
                  </a:lnTo>
                  <a:lnTo>
                    <a:pt x="23773" y="10482"/>
                  </a:lnTo>
                  <a:lnTo>
                    <a:pt x="22608" y="8752"/>
                  </a:lnTo>
                  <a:lnTo>
                    <a:pt x="23242" y="6971"/>
                  </a:lnTo>
                  <a:cubicBezTo>
                    <a:pt x="23225" y="6954"/>
                    <a:pt x="23208" y="6954"/>
                    <a:pt x="23191" y="6937"/>
                  </a:cubicBezTo>
                  <a:cubicBezTo>
                    <a:pt x="23345" y="6338"/>
                    <a:pt x="23448" y="5772"/>
                    <a:pt x="23482" y="5241"/>
                  </a:cubicBezTo>
                  <a:cubicBezTo>
                    <a:pt x="23670" y="3101"/>
                    <a:pt x="23105" y="1456"/>
                    <a:pt x="22608" y="463"/>
                  </a:cubicBezTo>
                  <a:cubicBezTo>
                    <a:pt x="22540" y="343"/>
                    <a:pt x="22489" y="240"/>
                    <a:pt x="22420" y="138"/>
                  </a:cubicBezTo>
                  <a:lnTo>
                    <a:pt x="20468" y="840"/>
                  </a:lnTo>
                  <a:cubicBezTo>
                    <a:pt x="20468" y="840"/>
                    <a:pt x="17550" y="2684"/>
                    <a:pt x="13011" y="2684"/>
                  </a:cubicBezTo>
                  <a:cubicBezTo>
                    <a:pt x="12486" y="2684"/>
                    <a:pt x="11940" y="2659"/>
                    <a:pt x="11373" y="2604"/>
                  </a:cubicBezTo>
                  <a:cubicBezTo>
                    <a:pt x="7126" y="2193"/>
                    <a:pt x="3923" y="1062"/>
                    <a:pt x="15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6"/>
            <p:cNvSpPr/>
            <p:nvPr/>
          </p:nvSpPr>
          <p:spPr>
            <a:xfrm>
              <a:off x="5005875" y="960650"/>
              <a:ext cx="552825" cy="456700"/>
            </a:xfrm>
            <a:custGeom>
              <a:avLst/>
              <a:gdLst/>
              <a:ahLst/>
              <a:cxnLst/>
              <a:rect l="l" t="t" r="r" b="b"/>
              <a:pathLst>
                <a:path w="22113" h="18268" extrusionOk="0">
                  <a:moveTo>
                    <a:pt x="22039" y="0"/>
                  </a:moveTo>
                  <a:cubicBezTo>
                    <a:pt x="21911" y="0"/>
                    <a:pt x="20810" y="917"/>
                    <a:pt x="20810" y="917"/>
                  </a:cubicBezTo>
                  <a:lnTo>
                    <a:pt x="20699" y="1453"/>
                  </a:lnTo>
                  <a:lnTo>
                    <a:pt x="20699" y="1453"/>
                  </a:lnTo>
                  <a:cubicBezTo>
                    <a:pt x="20753" y="1401"/>
                    <a:pt x="20807" y="1348"/>
                    <a:pt x="20861" y="1294"/>
                  </a:cubicBezTo>
                  <a:cubicBezTo>
                    <a:pt x="21857" y="311"/>
                    <a:pt x="22113" y="0"/>
                    <a:pt x="22039" y="0"/>
                  </a:cubicBezTo>
                  <a:close/>
                  <a:moveTo>
                    <a:pt x="20699" y="1453"/>
                  </a:moveTo>
                  <a:lnTo>
                    <a:pt x="20699" y="1453"/>
                  </a:lnTo>
                  <a:cubicBezTo>
                    <a:pt x="18038" y="3997"/>
                    <a:pt x="14798" y="4343"/>
                    <a:pt x="14798" y="4343"/>
                  </a:cubicBezTo>
                  <a:cubicBezTo>
                    <a:pt x="14798" y="4343"/>
                    <a:pt x="11429" y="7479"/>
                    <a:pt x="10474" y="7479"/>
                  </a:cubicBezTo>
                  <a:cubicBezTo>
                    <a:pt x="10459" y="7479"/>
                    <a:pt x="10445" y="7479"/>
                    <a:pt x="10431" y="7477"/>
                  </a:cubicBezTo>
                  <a:cubicBezTo>
                    <a:pt x="9557" y="7391"/>
                    <a:pt x="5584" y="4137"/>
                    <a:pt x="5584" y="4137"/>
                  </a:cubicBezTo>
                  <a:cubicBezTo>
                    <a:pt x="3392" y="3863"/>
                    <a:pt x="1" y="1842"/>
                    <a:pt x="0" y="1842"/>
                  </a:cubicBezTo>
                  <a:lnTo>
                    <a:pt x="0" y="1842"/>
                  </a:lnTo>
                  <a:cubicBezTo>
                    <a:pt x="514" y="3486"/>
                    <a:pt x="908" y="9104"/>
                    <a:pt x="908" y="9104"/>
                  </a:cubicBezTo>
                  <a:lnTo>
                    <a:pt x="4967" y="15116"/>
                  </a:lnTo>
                  <a:lnTo>
                    <a:pt x="11030" y="18267"/>
                  </a:lnTo>
                  <a:lnTo>
                    <a:pt x="16442" y="13797"/>
                  </a:lnTo>
                  <a:lnTo>
                    <a:pt x="17470" y="13797"/>
                  </a:lnTo>
                  <a:lnTo>
                    <a:pt x="20690" y="9669"/>
                  </a:lnTo>
                  <a:lnTo>
                    <a:pt x="20330" y="3229"/>
                  </a:lnTo>
                  <a:lnTo>
                    <a:pt x="20699" y="145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6"/>
            <p:cNvSpPr/>
            <p:nvPr/>
          </p:nvSpPr>
          <p:spPr>
            <a:xfrm>
              <a:off x="5138600" y="1154850"/>
              <a:ext cx="287350" cy="99100"/>
            </a:xfrm>
            <a:custGeom>
              <a:avLst/>
              <a:gdLst/>
              <a:ahLst/>
              <a:cxnLst/>
              <a:rect l="l" t="t" r="r" b="b"/>
              <a:pathLst>
                <a:path w="11494" h="3964" extrusionOk="0">
                  <a:moveTo>
                    <a:pt x="155" y="0"/>
                  </a:moveTo>
                  <a:cubicBezTo>
                    <a:pt x="155" y="0"/>
                    <a:pt x="1" y="1901"/>
                    <a:pt x="412" y="2535"/>
                  </a:cubicBezTo>
                  <a:cubicBezTo>
                    <a:pt x="778" y="3100"/>
                    <a:pt x="2585" y="3963"/>
                    <a:pt x="4659" y="3963"/>
                  </a:cubicBezTo>
                  <a:cubicBezTo>
                    <a:pt x="4913" y="3963"/>
                    <a:pt x="5170" y="3950"/>
                    <a:pt x="5430" y="3922"/>
                  </a:cubicBezTo>
                  <a:cubicBezTo>
                    <a:pt x="7794" y="3648"/>
                    <a:pt x="11493" y="3785"/>
                    <a:pt x="10774" y="548"/>
                  </a:cubicBezTo>
                  <a:lnTo>
                    <a:pt x="10774" y="548"/>
                  </a:lnTo>
                  <a:cubicBezTo>
                    <a:pt x="10774" y="548"/>
                    <a:pt x="8734" y="928"/>
                    <a:pt x="6154" y="928"/>
                  </a:cubicBezTo>
                  <a:cubicBezTo>
                    <a:pt x="4248" y="928"/>
                    <a:pt x="2047" y="721"/>
                    <a:pt x="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/>
            <p:cNvSpPr/>
            <p:nvPr/>
          </p:nvSpPr>
          <p:spPr>
            <a:xfrm>
              <a:off x="4844025" y="331425"/>
              <a:ext cx="684250" cy="395275"/>
            </a:xfrm>
            <a:custGeom>
              <a:avLst/>
              <a:gdLst/>
              <a:ahLst/>
              <a:cxnLst/>
              <a:rect l="l" t="t" r="r" b="b"/>
              <a:pathLst>
                <a:path w="27370" h="15811" extrusionOk="0">
                  <a:moveTo>
                    <a:pt x="5366" y="0"/>
                  </a:moveTo>
                  <a:cubicBezTo>
                    <a:pt x="3700" y="0"/>
                    <a:pt x="3061" y="2648"/>
                    <a:pt x="5361" y="3359"/>
                  </a:cubicBezTo>
                  <a:cubicBezTo>
                    <a:pt x="8821" y="4420"/>
                    <a:pt x="7947" y="5568"/>
                    <a:pt x="7947" y="5568"/>
                  </a:cubicBezTo>
                  <a:cubicBezTo>
                    <a:pt x="7583" y="4799"/>
                    <a:pt x="6687" y="4383"/>
                    <a:pt x="5569" y="4383"/>
                  </a:cubicBezTo>
                  <a:cubicBezTo>
                    <a:pt x="4795" y="4383"/>
                    <a:pt x="3915" y="4582"/>
                    <a:pt x="3032" y="5003"/>
                  </a:cubicBezTo>
                  <a:cubicBezTo>
                    <a:pt x="2197" y="5398"/>
                    <a:pt x="1568" y="5523"/>
                    <a:pt x="1105" y="5523"/>
                  </a:cubicBezTo>
                  <a:cubicBezTo>
                    <a:pt x="343" y="5523"/>
                    <a:pt x="32" y="5182"/>
                    <a:pt x="0" y="5140"/>
                  </a:cubicBezTo>
                  <a:lnTo>
                    <a:pt x="0" y="5140"/>
                  </a:lnTo>
                  <a:cubicBezTo>
                    <a:pt x="16" y="5219"/>
                    <a:pt x="329" y="6307"/>
                    <a:pt x="1668" y="6307"/>
                  </a:cubicBezTo>
                  <a:cubicBezTo>
                    <a:pt x="1768" y="6307"/>
                    <a:pt x="1875" y="6301"/>
                    <a:pt x="1987" y="6287"/>
                  </a:cubicBezTo>
                  <a:cubicBezTo>
                    <a:pt x="2174" y="6264"/>
                    <a:pt x="2349" y="6253"/>
                    <a:pt x="2512" y="6253"/>
                  </a:cubicBezTo>
                  <a:cubicBezTo>
                    <a:pt x="4864" y="6253"/>
                    <a:pt x="4864" y="8535"/>
                    <a:pt x="4864" y="9079"/>
                  </a:cubicBezTo>
                  <a:cubicBezTo>
                    <a:pt x="4899" y="10912"/>
                    <a:pt x="5721" y="12128"/>
                    <a:pt x="6474" y="12847"/>
                  </a:cubicBezTo>
                  <a:cubicBezTo>
                    <a:pt x="6474" y="12847"/>
                    <a:pt x="6457" y="12881"/>
                    <a:pt x="6406" y="12933"/>
                  </a:cubicBezTo>
                  <a:lnTo>
                    <a:pt x="7502" y="13669"/>
                  </a:lnTo>
                  <a:lnTo>
                    <a:pt x="15380" y="15810"/>
                  </a:lnTo>
                  <a:cubicBezTo>
                    <a:pt x="15380" y="15810"/>
                    <a:pt x="23653" y="14269"/>
                    <a:pt x="27369" y="13515"/>
                  </a:cubicBezTo>
                  <a:cubicBezTo>
                    <a:pt x="27010" y="12813"/>
                    <a:pt x="26684" y="12419"/>
                    <a:pt x="26684" y="12419"/>
                  </a:cubicBezTo>
                  <a:cubicBezTo>
                    <a:pt x="27113" y="10586"/>
                    <a:pt x="25862" y="9696"/>
                    <a:pt x="25862" y="9696"/>
                  </a:cubicBezTo>
                  <a:cubicBezTo>
                    <a:pt x="25862" y="9696"/>
                    <a:pt x="26582" y="9096"/>
                    <a:pt x="25862" y="7675"/>
                  </a:cubicBezTo>
                  <a:cubicBezTo>
                    <a:pt x="25143" y="6253"/>
                    <a:pt x="23190" y="5362"/>
                    <a:pt x="23190" y="5362"/>
                  </a:cubicBezTo>
                  <a:cubicBezTo>
                    <a:pt x="22574" y="4044"/>
                    <a:pt x="21820" y="3735"/>
                    <a:pt x="21769" y="3718"/>
                  </a:cubicBezTo>
                  <a:lnTo>
                    <a:pt x="21769" y="3718"/>
                  </a:lnTo>
                  <a:cubicBezTo>
                    <a:pt x="21803" y="3787"/>
                    <a:pt x="22351" y="5088"/>
                    <a:pt x="22437" y="5791"/>
                  </a:cubicBezTo>
                  <a:cubicBezTo>
                    <a:pt x="22522" y="6493"/>
                    <a:pt x="22060" y="6561"/>
                    <a:pt x="22060" y="6561"/>
                  </a:cubicBezTo>
                  <a:cubicBezTo>
                    <a:pt x="22351" y="5071"/>
                    <a:pt x="20758" y="3290"/>
                    <a:pt x="19354" y="2365"/>
                  </a:cubicBezTo>
                  <a:cubicBezTo>
                    <a:pt x="18618" y="1872"/>
                    <a:pt x="17822" y="1754"/>
                    <a:pt x="17230" y="1754"/>
                  </a:cubicBezTo>
                  <a:cubicBezTo>
                    <a:pt x="16691" y="1754"/>
                    <a:pt x="16322" y="1851"/>
                    <a:pt x="16322" y="1851"/>
                  </a:cubicBezTo>
                  <a:cubicBezTo>
                    <a:pt x="14525" y="913"/>
                    <a:pt x="12979" y="621"/>
                    <a:pt x="11750" y="621"/>
                  </a:cubicBezTo>
                  <a:cubicBezTo>
                    <a:pt x="9817" y="621"/>
                    <a:pt x="8669" y="1343"/>
                    <a:pt x="8564" y="1406"/>
                  </a:cubicBezTo>
                  <a:cubicBezTo>
                    <a:pt x="8658" y="1378"/>
                    <a:pt x="9422" y="1125"/>
                    <a:pt x="10370" y="1125"/>
                  </a:cubicBezTo>
                  <a:cubicBezTo>
                    <a:pt x="11156" y="1125"/>
                    <a:pt x="12068" y="1299"/>
                    <a:pt x="12829" y="1920"/>
                  </a:cubicBezTo>
                  <a:cubicBezTo>
                    <a:pt x="14027" y="2896"/>
                    <a:pt x="14473" y="5071"/>
                    <a:pt x="14507" y="5208"/>
                  </a:cubicBezTo>
                  <a:cubicBezTo>
                    <a:pt x="14473" y="5106"/>
                    <a:pt x="13942" y="3341"/>
                    <a:pt x="12486" y="2639"/>
                  </a:cubicBezTo>
                  <a:cubicBezTo>
                    <a:pt x="10979" y="1937"/>
                    <a:pt x="7142" y="2554"/>
                    <a:pt x="4813" y="1269"/>
                  </a:cubicBezTo>
                  <a:cubicBezTo>
                    <a:pt x="4111" y="892"/>
                    <a:pt x="5430" y="2"/>
                    <a:pt x="5430" y="2"/>
                  </a:cubicBezTo>
                  <a:cubicBezTo>
                    <a:pt x="5408" y="1"/>
                    <a:pt x="5387" y="0"/>
                    <a:pt x="53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6"/>
            <p:cNvSpPr/>
            <p:nvPr/>
          </p:nvSpPr>
          <p:spPr>
            <a:xfrm>
              <a:off x="4891125" y="804600"/>
              <a:ext cx="128475" cy="315150"/>
            </a:xfrm>
            <a:custGeom>
              <a:avLst/>
              <a:gdLst/>
              <a:ahLst/>
              <a:cxnLst/>
              <a:rect l="l" t="t" r="r" b="b"/>
              <a:pathLst>
                <a:path w="5139" h="12606" extrusionOk="0">
                  <a:moveTo>
                    <a:pt x="4299" y="0"/>
                  </a:moveTo>
                  <a:lnTo>
                    <a:pt x="3717" y="189"/>
                  </a:lnTo>
                  <a:cubicBezTo>
                    <a:pt x="3785" y="463"/>
                    <a:pt x="3871" y="771"/>
                    <a:pt x="3974" y="1062"/>
                  </a:cubicBezTo>
                  <a:cubicBezTo>
                    <a:pt x="3117" y="1473"/>
                    <a:pt x="771" y="2621"/>
                    <a:pt x="429" y="3237"/>
                  </a:cubicBezTo>
                  <a:cubicBezTo>
                    <a:pt x="0" y="3991"/>
                    <a:pt x="0" y="8444"/>
                    <a:pt x="429" y="10139"/>
                  </a:cubicBezTo>
                  <a:cubicBezTo>
                    <a:pt x="566" y="10687"/>
                    <a:pt x="1199" y="11236"/>
                    <a:pt x="2004" y="11732"/>
                  </a:cubicBezTo>
                  <a:cubicBezTo>
                    <a:pt x="1559" y="11903"/>
                    <a:pt x="1062" y="12109"/>
                    <a:pt x="583" y="12315"/>
                  </a:cubicBezTo>
                  <a:lnTo>
                    <a:pt x="1148" y="12606"/>
                  </a:lnTo>
                  <a:lnTo>
                    <a:pt x="5138" y="10139"/>
                  </a:lnTo>
                  <a:lnTo>
                    <a:pt x="3546" y="5018"/>
                  </a:lnTo>
                  <a:lnTo>
                    <a:pt x="4299" y="3237"/>
                  </a:lnTo>
                  <a:lnTo>
                    <a:pt x="42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6"/>
            <p:cNvSpPr/>
            <p:nvPr/>
          </p:nvSpPr>
          <p:spPr>
            <a:xfrm>
              <a:off x="5516250" y="788750"/>
              <a:ext cx="218825" cy="331200"/>
            </a:xfrm>
            <a:custGeom>
              <a:avLst/>
              <a:gdLst/>
              <a:ahLst/>
              <a:cxnLst/>
              <a:rect l="l" t="t" r="r" b="b"/>
              <a:pathLst>
                <a:path w="8753" h="13248" extrusionOk="0">
                  <a:moveTo>
                    <a:pt x="1354" y="0"/>
                  </a:moveTo>
                  <a:lnTo>
                    <a:pt x="480" y="3511"/>
                  </a:lnTo>
                  <a:lnTo>
                    <a:pt x="1029" y="5241"/>
                  </a:lnTo>
                  <a:lnTo>
                    <a:pt x="1" y="11544"/>
                  </a:lnTo>
                  <a:cubicBezTo>
                    <a:pt x="1" y="11544"/>
                    <a:pt x="844" y="13247"/>
                    <a:pt x="1043" y="13247"/>
                  </a:cubicBezTo>
                  <a:cubicBezTo>
                    <a:pt x="1051" y="13247"/>
                    <a:pt x="1057" y="13245"/>
                    <a:pt x="1063" y="13240"/>
                  </a:cubicBezTo>
                  <a:cubicBezTo>
                    <a:pt x="1234" y="13103"/>
                    <a:pt x="8462" y="9163"/>
                    <a:pt x="8462" y="9163"/>
                  </a:cubicBezTo>
                  <a:lnTo>
                    <a:pt x="8753" y="8153"/>
                  </a:lnTo>
                  <a:cubicBezTo>
                    <a:pt x="7118" y="7237"/>
                    <a:pt x="5576" y="7156"/>
                    <a:pt x="5081" y="7156"/>
                  </a:cubicBezTo>
                  <a:cubicBezTo>
                    <a:pt x="4974" y="7156"/>
                    <a:pt x="4916" y="7160"/>
                    <a:pt x="4916" y="7160"/>
                  </a:cubicBezTo>
                  <a:cubicBezTo>
                    <a:pt x="4916" y="7160"/>
                    <a:pt x="4916" y="4402"/>
                    <a:pt x="4608" y="3871"/>
                  </a:cubicBezTo>
                  <a:cubicBezTo>
                    <a:pt x="4266" y="3255"/>
                    <a:pt x="1919" y="2107"/>
                    <a:pt x="1063" y="1696"/>
                  </a:cubicBezTo>
                  <a:cubicBezTo>
                    <a:pt x="1217" y="1097"/>
                    <a:pt x="1320" y="531"/>
                    <a:pt x="1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6"/>
            <p:cNvSpPr/>
            <p:nvPr/>
          </p:nvSpPr>
          <p:spPr>
            <a:xfrm>
              <a:off x="3549650" y="1468150"/>
              <a:ext cx="1641650" cy="894800"/>
            </a:xfrm>
            <a:custGeom>
              <a:avLst/>
              <a:gdLst/>
              <a:ahLst/>
              <a:cxnLst/>
              <a:rect l="l" t="t" r="r" b="b"/>
              <a:pathLst>
                <a:path w="65666" h="35792" extrusionOk="0">
                  <a:moveTo>
                    <a:pt x="50242" y="1"/>
                  </a:moveTo>
                  <a:cubicBezTo>
                    <a:pt x="49831" y="1"/>
                    <a:pt x="49418" y="64"/>
                    <a:pt x="49018" y="194"/>
                  </a:cubicBezTo>
                  <a:lnTo>
                    <a:pt x="38673" y="3550"/>
                  </a:lnTo>
                  <a:cubicBezTo>
                    <a:pt x="37961" y="3302"/>
                    <a:pt x="37044" y="3198"/>
                    <a:pt x="36005" y="3198"/>
                  </a:cubicBezTo>
                  <a:cubicBezTo>
                    <a:pt x="30371" y="3198"/>
                    <a:pt x="21118" y="6274"/>
                    <a:pt x="21118" y="6274"/>
                  </a:cubicBezTo>
                  <a:cubicBezTo>
                    <a:pt x="19295" y="5460"/>
                    <a:pt x="17679" y="5143"/>
                    <a:pt x="16269" y="5143"/>
                  </a:cubicBezTo>
                  <a:cubicBezTo>
                    <a:pt x="11266" y="5143"/>
                    <a:pt x="8838" y="9134"/>
                    <a:pt x="8838" y="9134"/>
                  </a:cubicBezTo>
                  <a:lnTo>
                    <a:pt x="3700" y="12987"/>
                  </a:lnTo>
                  <a:lnTo>
                    <a:pt x="0" y="22870"/>
                  </a:lnTo>
                  <a:cubicBezTo>
                    <a:pt x="1456" y="28385"/>
                    <a:pt x="6628" y="33848"/>
                    <a:pt x="10088" y="35253"/>
                  </a:cubicBezTo>
                  <a:cubicBezTo>
                    <a:pt x="11015" y="35626"/>
                    <a:pt x="12041" y="35792"/>
                    <a:pt x="13118" y="35792"/>
                  </a:cubicBezTo>
                  <a:cubicBezTo>
                    <a:pt x="17276" y="35792"/>
                    <a:pt x="22190" y="33327"/>
                    <a:pt x="25074" y="30851"/>
                  </a:cubicBezTo>
                  <a:cubicBezTo>
                    <a:pt x="25074" y="30851"/>
                    <a:pt x="26718" y="28231"/>
                    <a:pt x="31891" y="27939"/>
                  </a:cubicBezTo>
                  <a:cubicBezTo>
                    <a:pt x="32114" y="28213"/>
                    <a:pt x="32353" y="28488"/>
                    <a:pt x="32610" y="28744"/>
                  </a:cubicBezTo>
                  <a:lnTo>
                    <a:pt x="32816" y="28950"/>
                  </a:lnTo>
                  <a:lnTo>
                    <a:pt x="33038" y="29138"/>
                  </a:lnTo>
                  <a:cubicBezTo>
                    <a:pt x="33107" y="29190"/>
                    <a:pt x="33210" y="29258"/>
                    <a:pt x="33295" y="29327"/>
                  </a:cubicBezTo>
                  <a:lnTo>
                    <a:pt x="33398" y="29395"/>
                  </a:lnTo>
                  <a:lnTo>
                    <a:pt x="33467" y="29429"/>
                  </a:lnTo>
                  <a:lnTo>
                    <a:pt x="33467" y="29447"/>
                  </a:lnTo>
                  <a:lnTo>
                    <a:pt x="33484" y="29447"/>
                  </a:lnTo>
                  <a:lnTo>
                    <a:pt x="33518" y="29464"/>
                  </a:lnTo>
                  <a:lnTo>
                    <a:pt x="33535" y="29481"/>
                  </a:lnTo>
                  <a:lnTo>
                    <a:pt x="40626" y="31176"/>
                  </a:lnTo>
                  <a:lnTo>
                    <a:pt x="50028" y="33060"/>
                  </a:lnTo>
                  <a:lnTo>
                    <a:pt x="53111" y="27837"/>
                  </a:lnTo>
                  <a:lnTo>
                    <a:pt x="56759" y="25679"/>
                  </a:lnTo>
                  <a:lnTo>
                    <a:pt x="57787" y="22390"/>
                  </a:lnTo>
                  <a:lnTo>
                    <a:pt x="61521" y="20266"/>
                  </a:lnTo>
                  <a:lnTo>
                    <a:pt x="61247" y="15265"/>
                  </a:lnTo>
                  <a:cubicBezTo>
                    <a:pt x="65665" y="10710"/>
                    <a:pt x="60921" y="7267"/>
                    <a:pt x="60921" y="7267"/>
                  </a:cubicBezTo>
                  <a:lnTo>
                    <a:pt x="52735" y="861"/>
                  </a:lnTo>
                  <a:cubicBezTo>
                    <a:pt x="52019" y="299"/>
                    <a:pt x="51135" y="1"/>
                    <a:pt x="502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6"/>
            <p:cNvSpPr/>
            <p:nvPr/>
          </p:nvSpPr>
          <p:spPr>
            <a:xfrm>
              <a:off x="4329350" y="1192950"/>
              <a:ext cx="417075" cy="298900"/>
            </a:xfrm>
            <a:custGeom>
              <a:avLst/>
              <a:gdLst/>
              <a:ahLst/>
              <a:cxnLst/>
              <a:rect l="l" t="t" r="r" b="b"/>
              <a:pathLst>
                <a:path w="16683" h="11956" extrusionOk="0">
                  <a:moveTo>
                    <a:pt x="258" y="0"/>
                  </a:moveTo>
                  <a:lnTo>
                    <a:pt x="1" y="600"/>
                  </a:lnTo>
                  <a:cubicBezTo>
                    <a:pt x="4351" y="2450"/>
                    <a:pt x="12109" y="6355"/>
                    <a:pt x="15929" y="11955"/>
                  </a:cubicBezTo>
                  <a:cubicBezTo>
                    <a:pt x="16014" y="11898"/>
                    <a:pt x="16123" y="11865"/>
                    <a:pt x="16245" y="11865"/>
                  </a:cubicBezTo>
                  <a:cubicBezTo>
                    <a:pt x="16270" y="11865"/>
                    <a:pt x="16296" y="11867"/>
                    <a:pt x="16323" y="11869"/>
                  </a:cubicBezTo>
                  <a:cubicBezTo>
                    <a:pt x="16443" y="11887"/>
                    <a:pt x="16563" y="11904"/>
                    <a:pt x="16682" y="11921"/>
                  </a:cubicBezTo>
                  <a:cubicBezTo>
                    <a:pt x="12846" y="6012"/>
                    <a:pt x="4762" y="1936"/>
                    <a:pt x="258" y="0"/>
                  </a:cubicBezTo>
                  <a:close/>
                </a:path>
              </a:pathLst>
            </a:custGeom>
            <a:solidFill>
              <a:srgbClr val="424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/>
            <p:cNvSpPr/>
            <p:nvPr/>
          </p:nvSpPr>
          <p:spPr>
            <a:xfrm>
              <a:off x="5084650" y="1013550"/>
              <a:ext cx="827700" cy="959550"/>
            </a:xfrm>
            <a:custGeom>
              <a:avLst/>
              <a:gdLst/>
              <a:ahLst/>
              <a:cxnLst/>
              <a:rect l="l" t="t" r="r" b="b"/>
              <a:pathLst>
                <a:path w="33108" h="38382" extrusionOk="0">
                  <a:moveTo>
                    <a:pt x="28483" y="0"/>
                  </a:moveTo>
                  <a:lnTo>
                    <a:pt x="27952" y="343"/>
                  </a:lnTo>
                  <a:cubicBezTo>
                    <a:pt x="32474" y="7176"/>
                    <a:pt x="23722" y="17881"/>
                    <a:pt x="23636" y="17984"/>
                  </a:cubicBezTo>
                  <a:lnTo>
                    <a:pt x="23568" y="18069"/>
                  </a:lnTo>
                  <a:lnTo>
                    <a:pt x="23568" y="18189"/>
                  </a:lnTo>
                  <a:cubicBezTo>
                    <a:pt x="23414" y="26924"/>
                    <a:pt x="8444" y="36464"/>
                    <a:pt x="6612" y="37611"/>
                  </a:cubicBezTo>
                  <a:cubicBezTo>
                    <a:pt x="4642" y="36121"/>
                    <a:pt x="2467" y="34289"/>
                    <a:pt x="292" y="32370"/>
                  </a:cubicBezTo>
                  <a:cubicBezTo>
                    <a:pt x="275" y="32610"/>
                    <a:pt x="172" y="32833"/>
                    <a:pt x="1" y="32970"/>
                  </a:cubicBezTo>
                  <a:cubicBezTo>
                    <a:pt x="2193" y="34922"/>
                    <a:pt x="4402" y="36755"/>
                    <a:pt x="6406" y="38245"/>
                  </a:cubicBezTo>
                  <a:lnTo>
                    <a:pt x="6578" y="38382"/>
                  </a:lnTo>
                  <a:lnTo>
                    <a:pt x="6749" y="38262"/>
                  </a:lnTo>
                  <a:cubicBezTo>
                    <a:pt x="7468" y="37851"/>
                    <a:pt x="23910" y="27900"/>
                    <a:pt x="24201" y="18309"/>
                  </a:cubicBezTo>
                  <a:cubicBezTo>
                    <a:pt x="25109" y="17179"/>
                    <a:pt x="33107" y="6954"/>
                    <a:pt x="28483" y="0"/>
                  </a:cubicBezTo>
                  <a:close/>
                </a:path>
              </a:pathLst>
            </a:custGeom>
            <a:solidFill>
              <a:srgbClr val="424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5345425" y="902950"/>
              <a:ext cx="125475" cy="56450"/>
            </a:xfrm>
            <a:custGeom>
              <a:avLst/>
              <a:gdLst/>
              <a:ahLst/>
              <a:cxnLst/>
              <a:rect l="l" t="t" r="r" b="b"/>
              <a:pathLst>
                <a:path w="5019" h="2258" extrusionOk="0">
                  <a:moveTo>
                    <a:pt x="2969" y="0"/>
                  </a:moveTo>
                  <a:cubicBezTo>
                    <a:pt x="945" y="0"/>
                    <a:pt x="0" y="1478"/>
                    <a:pt x="0" y="1478"/>
                  </a:cubicBezTo>
                  <a:cubicBezTo>
                    <a:pt x="620" y="2046"/>
                    <a:pt x="1250" y="2257"/>
                    <a:pt x="1845" y="2257"/>
                  </a:cubicBezTo>
                  <a:cubicBezTo>
                    <a:pt x="3583" y="2257"/>
                    <a:pt x="5018" y="451"/>
                    <a:pt x="5018" y="451"/>
                  </a:cubicBezTo>
                  <a:cubicBezTo>
                    <a:pt x="4241" y="126"/>
                    <a:pt x="3559" y="0"/>
                    <a:pt x="29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5058550" y="902150"/>
              <a:ext cx="131025" cy="57350"/>
            </a:xfrm>
            <a:custGeom>
              <a:avLst/>
              <a:gdLst/>
              <a:ahLst/>
              <a:cxnLst/>
              <a:rect l="l" t="t" r="r" b="b"/>
              <a:pathLst>
                <a:path w="5241" h="2294" extrusionOk="0">
                  <a:moveTo>
                    <a:pt x="1943" y="1"/>
                  </a:moveTo>
                  <a:cubicBezTo>
                    <a:pt x="1374" y="1"/>
                    <a:pt x="727" y="94"/>
                    <a:pt x="0" y="329"/>
                  </a:cubicBezTo>
                  <a:cubicBezTo>
                    <a:pt x="0" y="329"/>
                    <a:pt x="1122" y="2294"/>
                    <a:pt x="3042" y="2294"/>
                  </a:cubicBezTo>
                  <a:cubicBezTo>
                    <a:pt x="3689" y="2294"/>
                    <a:pt x="4426" y="2071"/>
                    <a:pt x="5241" y="1476"/>
                  </a:cubicBezTo>
                  <a:cubicBezTo>
                    <a:pt x="5241" y="1476"/>
                    <a:pt x="4203" y="1"/>
                    <a:pt x="19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5042700" y="885525"/>
              <a:ext cx="212400" cy="172575"/>
            </a:xfrm>
            <a:custGeom>
              <a:avLst/>
              <a:gdLst/>
              <a:ahLst/>
              <a:cxnLst/>
              <a:rect l="l" t="t" r="r" b="b"/>
              <a:pathLst>
                <a:path w="8496" h="6903" extrusionOk="0">
                  <a:moveTo>
                    <a:pt x="2829" y="921"/>
                  </a:moveTo>
                  <a:cubicBezTo>
                    <a:pt x="4437" y="921"/>
                    <a:pt x="5464" y="2090"/>
                    <a:pt x="5464" y="2090"/>
                  </a:cubicBezTo>
                  <a:cubicBezTo>
                    <a:pt x="4878" y="2496"/>
                    <a:pt x="4342" y="2649"/>
                    <a:pt x="3867" y="2649"/>
                  </a:cubicBezTo>
                  <a:cubicBezTo>
                    <a:pt x="2398" y="2649"/>
                    <a:pt x="1508" y="1182"/>
                    <a:pt x="1508" y="1182"/>
                  </a:cubicBezTo>
                  <a:cubicBezTo>
                    <a:pt x="1980" y="996"/>
                    <a:pt x="2423" y="921"/>
                    <a:pt x="2829" y="921"/>
                  </a:cubicBezTo>
                  <a:close/>
                  <a:moveTo>
                    <a:pt x="6492" y="0"/>
                  </a:moveTo>
                  <a:lnTo>
                    <a:pt x="7656" y="1559"/>
                  </a:lnTo>
                  <a:cubicBezTo>
                    <a:pt x="7656" y="1559"/>
                    <a:pt x="7469" y="1828"/>
                    <a:pt x="7005" y="1828"/>
                  </a:cubicBezTo>
                  <a:cubicBezTo>
                    <a:pt x="6650" y="1828"/>
                    <a:pt x="6133" y="1670"/>
                    <a:pt x="5413" y="1113"/>
                  </a:cubicBezTo>
                  <a:cubicBezTo>
                    <a:pt x="4599" y="496"/>
                    <a:pt x="3331" y="19"/>
                    <a:pt x="2174" y="19"/>
                  </a:cubicBezTo>
                  <a:cubicBezTo>
                    <a:pt x="1309" y="19"/>
                    <a:pt x="506" y="285"/>
                    <a:pt x="0" y="959"/>
                  </a:cubicBezTo>
                  <a:cubicBezTo>
                    <a:pt x="0" y="959"/>
                    <a:pt x="1979" y="3403"/>
                    <a:pt x="4071" y="3403"/>
                  </a:cubicBezTo>
                  <a:cubicBezTo>
                    <a:pt x="4732" y="3403"/>
                    <a:pt x="5404" y="3159"/>
                    <a:pt x="6029" y="2518"/>
                  </a:cubicBezTo>
                  <a:cubicBezTo>
                    <a:pt x="6029" y="2518"/>
                    <a:pt x="6166" y="2552"/>
                    <a:pt x="6389" y="2586"/>
                  </a:cubicBezTo>
                  <a:cubicBezTo>
                    <a:pt x="5995" y="3049"/>
                    <a:pt x="5121" y="4008"/>
                    <a:pt x="4556" y="4179"/>
                  </a:cubicBezTo>
                  <a:cubicBezTo>
                    <a:pt x="4451" y="4208"/>
                    <a:pt x="4323" y="4220"/>
                    <a:pt x="4181" y="4220"/>
                  </a:cubicBezTo>
                  <a:cubicBezTo>
                    <a:pt x="3305" y="4220"/>
                    <a:pt x="1885" y="3751"/>
                    <a:pt x="1884" y="3751"/>
                  </a:cubicBezTo>
                  <a:lnTo>
                    <a:pt x="1884" y="3751"/>
                  </a:lnTo>
                  <a:cubicBezTo>
                    <a:pt x="1885" y="3751"/>
                    <a:pt x="3060" y="4474"/>
                    <a:pt x="4276" y="4474"/>
                  </a:cubicBezTo>
                  <a:cubicBezTo>
                    <a:pt x="4681" y="4474"/>
                    <a:pt x="5091" y="4393"/>
                    <a:pt x="5464" y="4179"/>
                  </a:cubicBezTo>
                  <a:cubicBezTo>
                    <a:pt x="6457" y="3614"/>
                    <a:pt x="6920" y="2997"/>
                    <a:pt x="7142" y="2655"/>
                  </a:cubicBezTo>
                  <a:lnTo>
                    <a:pt x="7245" y="2655"/>
                  </a:lnTo>
                  <a:cubicBezTo>
                    <a:pt x="7077" y="4209"/>
                    <a:pt x="7832" y="6360"/>
                    <a:pt x="8000" y="6816"/>
                  </a:cubicBezTo>
                  <a:lnTo>
                    <a:pt x="8000" y="6816"/>
                  </a:lnTo>
                  <a:cubicBezTo>
                    <a:pt x="7627" y="5750"/>
                    <a:pt x="7726" y="3268"/>
                    <a:pt x="7759" y="2552"/>
                  </a:cubicBezTo>
                  <a:cubicBezTo>
                    <a:pt x="8050" y="2466"/>
                    <a:pt x="8307" y="2312"/>
                    <a:pt x="8495" y="2038"/>
                  </a:cubicBezTo>
                  <a:cubicBezTo>
                    <a:pt x="8495" y="2038"/>
                    <a:pt x="8307" y="531"/>
                    <a:pt x="6492" y="0"/>
                  </a:cubicBezTo>
                  <a:close/>
                  <a:moveTo>
                    <a:pt x="8000" y="6816"/>
                  </a:moveTo>
                  <a:lnTo>
                    <a:pt x="8000" y="6816"/>
                  </a:lnTo>
                  <a:cubicBezTo>
                    <a:pt x="8011" y="6846"/>
                    <a:pt x="8022" y="6875"/>
                    <a:pt x="8033" y="6902"/>
                  </a:cubicBezTo>
                  <a:cubicBezTo>
                    <a:pt x="8033" y="6902"/>
                    <a:pt x="8021" y="6872"/>
                    <a:pt x="8000" y="68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5278625" y="885525"/>
              <a:ext cx="211975" cy="172575"/>
            </a:xfrm>
            <a:custGeom>
              <a:avLst/>
              <a:gdLst/>
              <a:ahLst/>
              <a:cxnLst/>
              <a:rect l="l" t="t" r="r" b="b"/>
              <a:pathLst>
                <a:path w="8479" h="6903" extrusionOk="0">
                  <a:moveTo>
                    <a:pt x="5658" y="921"/>
                  </a:moveTo>
                  <a:cubicBezTo>
                    <a:pt x="6066" y="921"/>
                    <a:pt x="6512" y="996"/>
                    <a:pt x="6988" y="1182"/>
                  </a:cubicBezTo>
                  <a:cubicBezTo>
                    <a:pt x="6988" y="1182"/>
                    <a:pt x="6098" y="2649"/>
                    <a:pt x="4621" y="2649"/>
                  </a:cubicBezTo>
                  <a:cubicBezTo>
                    <a:pt x="4144" y="2649"/>
                    <a:pt x="3605" y="2496"/>
                    <a:pt x="3015" y="2090"/>
                  </a:cubicBezTo>
                  <a:cubicBezTo>
                    <a:pt x="3015" y="2090"/>
                    <a:pt x="4041" y="921"/>
                    <a:pt x="5658" y="921"/>
                  </a:cubicBezTo>
                  <a:close/>
                  <a:moveTo>
                    <a:pt x="2004" y="0"/>
                  </a:moveTo>
                  <a:lnTo>
                    <a:pt x="2004" y="0"/>
                  </a:lnTo>
                  <a:cubicBezTo>
                    <a:pt x="189" y="531"/>
                    <a:pt x="0" y="2038"/>
                    <a:pt x="0" y="2038"/>
                  </a:cubicBezTo>
                  <a:cubicBezTo>
                    <a:pt x="172" y="2312"/>
                    <a:pt x="446" y="2466"/>
                    <a:pt x="737" y="2552"/>
                  </a:cubicBezTo>
                  <a:cubicBezTo>
                    <a:pt x="770" y="3275"/>
                    <a:pt x="853" y="5794"/>
                    <a:pt x="468" y="6843"/>
                  </a:cubicBezTo>
                  <a:lnTo>
                    <a:pt x="468" y="6843"/>
                  </a:lnTo>
                  <a:cubicBezTo>
                    <a:pt x="616" y="6456"/>
                    <a:pt x="1422" y="4244"/>
                    <a:pt x="1251" y="2655"/>
                  </a:cubicBezTo>
                  <a:lnTo>
                    <a:pt x="1353" y="2655"/>
                  </a:lnTo>
                  <a:cubicBezTo>
                    <a:pt x="1559" y="2997"/>
                    <a:pt x="2038" y="3614"/>
                    <a:pt x="3015" y="4179"/>
                  </a:cubicBezTo>
                  <a:cubicBezTo>
                    <a:pt x="3392" y="4393"/>
                    <a:pt x="3805" y="4474"/>
                    <a:pt x="4213" y="4474"/>
                  </a:cubicBezTo>
                  <a:cubicBezTo>
                    <a:pt x="5436" y="4474"/>
                    <a:pt x="6611" y="3751"/>
                    <a:pt x="6611" y="3751"/>
                  </a:cubicBezTo>
                  <a:lnTo>
                    <a:pt x="6611" y="3751"/>
                  </a:lnTo>
                  <a:cubicBezTo>
                    <a:pt x="6611" y="3751"/>
                    <a:pt x="5178" y="4220"/>
                    <a:pt x="4298" y="4220"/>
                  </a:cubicBezTo>
                  <a:cubicBezTo>
                    <a:pt x="4156" y="4220"/>
                    <a:pt x="4028" y="4208"/>
                    <a:pt x="3922" y="4179"/>
                  </a:cubicBezTo>
                  <a:cubicBezTo>
                    <a:pt x="3357" y="4008"/>
                    <a:pt x="2484" y="3049"/>
                    <a:pt x="2090" y="2586"/>
                  </a:cubicBezTo>
                  <a:cubicBezTo>
                    <a:pt x="2313" y="2552"/>
                    <a:pt x="2467" y="2518"/>
                    <a:pt x="2467" y="2518"/>
                  </a:cubicBezTo>
                  <a:cubicBezTo>
                    <a:pt x="3087" y="3159"/>
                    <a:pt x="3756" y="3403"/>
                    <a:pt x="4415" y="3403"/>
                  </a:cubicBezTo>
                  <a:cubicBezTo>
                    <a:pt x="6500" y="3403"/>
                    <a:pt x="8478" y="959"/>
                    <a:pt x="8478" y="959"/>
                  </a:cubicBezTo>
                  <a:cubicBezTo>
                    <a:pt x="7973" y="285"/>
                    <a:pt x="7173" y="19"/>
                    <a:pt x="6310" y="19"/>
                  </a:cubicBezTo>
                  <a:cubicBezTo>
                    <a:pt x="5156" y="19"/>
                    <a:pt x="3889" y="496"/>
                    <a:pt x="3066" y="1113"/>
                  </a:cubicBezTo>
                  <a:cubicBezTo>
                    <a:pt x="2346" y="1670"/>
                    <a:pt x="1828" y="1828"/>
                    <a:pt x="1473" y="1828"/>
                  </a:cubicBezTo>
                  <a:cubicBezTo>
                    <a:pt x="1009" y="1828"/>
                    <a:pt x="822" y="1559"/>
                    <a:pt x="822" y="1559"/>
                  </a:cubicBezTo>
                  <a:lnTo>
                    <a:pt x="2004" y="0"/>
                  </a:lnTo>
                  <a:close/>
                  <a:moveTo>
                    <a:pt x="468" y="6843"/>
                  </a:moveTo>
                  <a:lnTo>
                    <a:pt x="468" y="6843"/>
                  </a:lnTo>
                  <a:cubicBezTo>
                    <a:pt x="454" y="6882"/>
                    <a:pt x="446" y="6902"/>
                    <a:pt x="446" y="6902"/>
                  </a:cubicBezTo>
                  <a:cubicBezTo>
                    <a:pt x="453" y="6883"/>
                    <a:pt x="461" y="6864"/>
                    <a:pt x="468" y="68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6"/>
            <p:cNvSpPr/>
            <p:nvPr/>
          </p:nvSpPr>
          <p:spPr>
            <a:xfrm>
              <a:off x="5308600" y="770325"/>
              <a:ext cx="73675" cy="96375"/>
            </a:xfrm>
            <a:custGeom>
              <a:avLst/>
              <a:gdLst/>
              <a:ahLst/>
              <a:cxnLst/>
              <a:rect l="l" t="t" r="r" b="b"/>
              <a:pathLst>
                <a:path w="2947" h="3855" extrusionOk="0">
                  <a:moveTo>
                    <a:pt x="2946" y="1"/>
                  </a:moveTo>
                  <a:cubicBezTo>
                    <a:pt x="1764" y="926"/>
                    <a:pt x="0" y="3855"/>
                    <a:pt x="0" y="3855"/>
                  </a:cubicBezTo>
                  <a:cubicBezTo>
                    <a:pt x="1524" y="2707"/>
                    <a:pt x="2946" y="1"/>
                    <a:pt x="29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6"/>
            <p:cNvSpPr/>
            <p:nvPr/>
          </p:nvSpPr>
          <p:spPr>
            <a:xfrm>
              <a:off x="5175000" y="784475"/>
              <a:ext cx="58250" cy="82225"/>
            </a:xfrm>
            <a:custGeom>
              <a:avLst/>
              <a:gdLst/>
              <a:ahLst/>
              <a:cxnLst/>
              <a:rect l="l" t="t" r="r" b="b"/>
              <a:pathLst>
                <a:path w="2330" h="3289" extrusionOk="0">
                  <a:moveTo>
                    <a:pt x="1" y="0"/>
                  </a:moveTo>
                  <a:lnTo>
                    <a:pt x="1" y="0"/>
                  </a:lnTo>
                  <a:cubicBezTo>
                    <a:pt x="395" y="1370"/>
                    <a:pt x="2330" y="3289"/>
                    <a:pt x="2330" y="3289"/>
                  </a:cubicBezTo>
                  <a:cubicBezTo>
                    <a:pt x="1919" y="2141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6"/>
            <p:cNvSpPr/>
            <p:nvPr/>
          </p:nvSpPr>
          <p:spPr>
            <a:xfrm>
              <a:off x="5121475" y="1119725"/>
              <a:ext cx="301900" cy="144325"/>
            </a:xfrm>
            <a:custGeom>
              <a:avLst/>
              <a:gdLst/>
              <a:ahLst/>
              <a:cxnLst/>
              <a:rect l="l" t="t" r="r" b="b"/>
              <a:pathLst>
                <a:path w="12076" h="5773" extrusionOk="0">
                  <a:moveTo>
                    <a:pt x="1097" y="1731"/>
                  </a:moveTo>
                  <a:cubicBezTo>
                    <a:pt x="2461" y="2431"/>
                    <a:pt x="4532" y="2629"/>
                    <a:pt x="6436" y="2629"/>
                  </a:cubicBezTo>
                  <a:cubicBezTo>
                    <a:pt x="8908" y="2629"/>
                    <a:pt x="11099" y="2296"/>
                    <a:pt x="11099" y="2296"/>
                  </a:cubicBezTo>
                  <a:cubicBezTo>
                    <a:pt x="11099" y="2296"/>
                    <a:pt x="11185" y="2501"/>
                    <a:pt x="11236" y="2758"/>
                  </a:cubicBezTo>
                  <a:cubicBezTo>
                    <a:pt x="10301" y="3264"/>
                    <a:pt x="8380" y="3756"/>
                    <a:pt x="6404" y="3756"/>
                  </a:cubicBezTo>
                  <a:cubicBezTo>
                    <a:pt x="6171" y="3756"/>
                    <a:pt x="5937" y="3749"/>
                    <a:pt x="5704" y="3734"/>
                  </a:cubicBezTo>
                  <a:cubicBezTo>
                    <a:pt x="2810" y="3580"/>
                    <a:pt x="1457" y="2775"/>
                    <a:pt x="977" y="2416"/>
                  </a:cubicBezTo>
                  <a:cubicBezTo>
                    <a:pt x="1011" y="2039"/>
                    <a:pt x="1097" y="1731"/>
                    <a:pt x="1097" y="1731"/>
                  </a:cubicBezTo>
                  <a:close/>
                  <a:moveTo>
                    <a:pt x="960" y="2827"/>
                  </a:moveTo>
                  <a:cubicBezTo>
                    <a:pt x="1439" y="3169"/>
                    <a:pt x="2861" y="3957"/>
                    <a:pt x="5807" y="3957"/>
                  </a:cubicBezTo>
                  <a:cubicBezTo>
                    <a:pt x="8958" y="3957"/>
                    <a:pt x="10808" y="3375"/>
                    <a:pt x="11322" y="3186"/>
                  </a:cubicBezTo>
                  <a:lnTo>
                    <a:pt x="11322" y="3186"/>
                  </a:lnTo>
                  <a:cubicBezTo>
                    <a:pt x="11339" y="3358"/>
                    <a:pt x="11339" y="3529"/>
                    <a:pt x="11287" y="3649"/>
                  </a:cubicBezTo>
                  <a:cubicBezTo>
                    <a:pt x="11116" y="4111"/>
                    <a:pt x="8992" y="4968"/>
                    <a:pt x="6149" y="5053"/>
                  </a:cubicBezTo>
                  <a:cubicBezTo>
                    <a:pt x="6045" y="5056"/>
                    <a:pt x="5942" y="5057"/>
                    <a:pt x="5840" y="5057"/>
                  </a:cubicBezTo>
                  <a:cubicBezTo>
                    <a:pt x="3152" y="5057"/>
                    <a:pt x="1377" y="4205"/>
                    <a:pt x="1097" y="3529"/>
                  </a:cubicBezTo>
                  <a:cubicBezTo>
                    <a:pt x="1011" y="3323"/>
                    <a:pt x="977" y="3066"/>
                    <a:pt x="960" y="2827"/>
                  </a:cubicBezTo>
                  <a:close/>
                  <a:moveTo>
                    <a:pt x="1439" y="1"/>
                  </a:moveTo>
                  <a:lnTo>
                    <a:pt x="1439" y="1"/>
                  </a:lnTo>
                  <a:cubicBezTo>
                    <a:pt x="1" y="1285"/>
                    <a:pt x="378" y="3854"/>
                    <a:pt x="1097" y="4334"/>
                  </a:cubicBezTo>
                  <a:cubicBezTo>
                    <a:pt x="1816" y="4813"/>
                    <a:pt x="3837" y="5773"/>
                    <a:pt x="6286" y="5773"/>
                  </a:cubicBezTo>
                  <a:cubicBezTo>
                    <a:pt x="8718" y="5773"/>
                    <a:pt x="11613" y="4591"/>
                    <a:pt x="11767" y="3529"/>
                  </a:cubicBezTo>
                  <a:cubicBezTo>
                    <a:pt x="12075" y="1542"/>
                    <a:pt x="10962" y="720"/>
                    <a:pt x="10962" y="720"/>
                  </a:cubicBezTo>
                  <a:lnTo>
                    <a:pt x="10962" y="720"/>
                  </a:lnTo>
                  <a:lnTo>
                    <a:pt x="11065" y="1902"/>
                  </a:lnTo>
                  <a:cubicBezTo>
                    <a:pt x="11065" y="1902"/>
                    <a:pt x="9878" y="1951"/>
                    <a:pt x="8291" y="1951"/>
                  </a:cubicBezTo>
                  <a:cubicBezTo>
                    <a:pt x="5910" y="1951"/>
                    <a:pt x="2628" y="1840"/>
                    <a:pt x="1097" y="1285"/>
                  </a:cubicBezTo>
                  <a:lnTo>
                    <a:pt x="14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6"/>
            <p:cNvSpPr/>
            <p:nvPr/>
          </p:nvSpPr>
          <p:spPr>
            <a:xfrm>
              <a:off x="5175000" y="1258450"/>
              <a:ext cx="208125" cy="36425"/>
            </a:xfrm>
            <a:custGeom>
              <a:avLst/>
              <a:gdLst/>
              <a:ahLst/>
              <a:cxnLst/>
              <a:rect l="l" t="t" r="r" b="b"/>
              <a:pathLst>
                <a:path w="8325" h="1457" extrusionOk="0">
                  <a:moveTo>
                    <a:pt x="8290" y="1"/>
                  </a:moveTo>
                  <a:lnTo>
                    <a:pt x="8290" y="1"/>
                  </a:lnTo>
                  <a:cubicBezTo>
                    <a:pt x="8146" y="619"/>
                    <a:pt x="6238" y="1081"/>
                    <a:pt x="4657" y="1081"/>
                  </a:cubicBezTo>
                  <a:cubicBezTo>
                    <a:pt x="4356" y="1081"/>
                    <a:pt x="4066" y="1064"/>
                    <a:pt x="3803" y="1028"/>
                  </a:cubicBezTo>
                  <a:cubicBezTo>
                    <a:pt x="2159" y="823"/>
                    <a:pt x="309" y="789"/>
                    <a:pt x="1" y="224"/>
                  </a:cubicBezTo>
                  <a:lnTo>
                    <a:pt x="1" y="224"/>
                  </a:lnTo>
                  <a:cubicBezTo>
                    <a:pt x="1" y="224"/>
                    <a:pt x="52" y="994"/>
                    <a:pt x="1713" y="1405"/>
                  </a:cubicBezTo>
                  <a:cubicBezTo>
                    <a:pt x="1859" y="1443"/>
                    <a:pt x="2005" y="1457"/>
                    <a:pt x="2158" y="1457"/>
                  </a:cubicBezTo>
                  <a:cubicBezTo>
                    <a:pt x="2634" y="1457"/>
                    <a:pt x="3179" y="1320"/>
                    <a:pt x="4008" y="1320"/>
                  </a:cubicBezTo>
                  <a:cubicBezTo>
                    <a:pt x="4786" y="1320"/>
                    <a:pt x="5534" y="1457"/>
                    <a:pt x="6105" y="1457"/>
                  </a:cubicBezTo>
                  <a:cubicBezTo>
                    <a:pt x="6288" y="1457"/>
                    <a:pt x="6453" y="1443"/>
                    <a:pt x="6595" y="1405"/>
                  </a:cubicBezTo>
                  <a:cubicBezTo>
                    <a:pt x="8324" y="926"/>
                    <a:pt x="8290" y="1"/>
                    <a:pt x="82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6"/>
            <p:cNvSpPr/>
            <p:nvPr/>
          </p:nvSpPr>
          <p:spPr>
            <a:xfrm>
              <a:off x="4176500" y="1635250"/>
              <a:ext cx="7725" cy="2175"/>
            </a:xfrm>
            <a:custGeom>
              <a:avLst/>
              <a:gdLst/>
              <a:ahLst/>
              <a:cxnLst/>
              <a:rect l="l" t="t" r="r" b="b"/>
              <a:pathLst>
                <a:path w="309" h="87" extrusionOk="0">
                  <a:moveTo>
                    <a:pt x="309" y="1"/>
                  </a:moveTo>
                  <a:cubicBezTo>
                    <a:pt x="120" y="52"/>
                    <a:pt x="0" y="86"/>
                    <a:pt x="0" y="86"/>
                  </a:cubicBezTo>
                  <a:lnTo>
                    <a:pt x="309" y="1"/>
                  </a:lnTo>
                  <a:close/>
                </a:path>
              </a:pathLst>
            </a:custGeom>
            <a:solidFill>
              <a:srgbClr val="424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6"/>
            <p:cNvSpPr/>
            <p:nvPr/>
          </p:nvSpPr>
          <p:spPr>
            <a:xfrm>
              <a:off x="5040125" y="1357375"/>
              <a:ext cx="10300" cy="37275"/>
            </a:xfrm>
            <a:custGeom>
              <a:avLst/>
              <a:gdLst/>
              <a:ahLst/>
              <a:cxnLst/>
              <a:rect l="l" t="t" r="r" b="b"/>
              <a:pathLst>
                <a:path w="412" h="1491" extrusionOk="0">
                  <a:moveTo>
                    <a:pt x="1" y="0"/>
                  </a:moveTo>
                  <a:lnTo>
                    <a:pt x="1" y="0"/>
                  </a:lnTo>
                  <a:cubicBezTo>
                    <a:pt x="120" y="531"/>
                    <a:pt x="257" y="1028"/>
                    <a:pt x="412" y="1490"/>
                  </a:cubicBezTo>
                  <a:cubicBezTo>
                    <a:pt x="412" y="1490"/>
                    <a:pt x="240" y="925"/>
                    <a:pt x="1" y="0"/>
                  </a:cubicBezTo>
                  <a:close/>
                </a:path>
              </a:pathLst>
            </a:custGeom>
            <a:solidFill>
              <a:srgbClr val="424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6"/>
            <p:cNvSpPr/>
            <p:nvPr/>
          </p:nvSpPr>
          <p:spPr>
            <a:xfrm>
              <a:off x="3505125" y="331425"/>
              <a:ext cx="3197625" cy="2347750"/>
            </a:xfrm>
            <a:custGeom>
              <a:avLst/>
              <a:gdLst/>
              <a:ahLst/>
              <a:cxnLst/>
              <a:rect l="l" t="t" r="r" b="b"/>
              <a:pathLst>
                <a:path w="127905" h="93910" extrusionOk="0">
                  <a:moveTo>
                    <a:pt x="74845" y="4934"/>
                  </a:moveTo>
                  <a:cubicBezTo>
                    <a:pt x="74845" y="4934"/>
                    <a:pt x="74880" y="5037"/>
                    <a:pt x="74948" y="5225"/>
                  </a:cubicBezTo>
                  <a:cubicBezTo>
                    <a:pt x="74999" y="5414"/>
                    <a:pt x="75085" y="5688"/>
                    <a:pt x="75136" y="6030"/>
                  </a:cubicBezTo>
                  <a:cubicBezTo>
                    <a:pt x="75188" y="6373"/>
                    <a:pt x="75222" y="6767"/>
                    <a:pt x="75222" y="7195"/>
                  </a:cubicBezTo>
                  <a:cubicBezTo>
                    <a:pt x="75205" y="7418"/>
                    <a:pt x="75222" y="7640"/>
                    <a:pt x="75188" y="7863"/>
                  </a:cubicBezTo>
                  <a:cubicBezTo>
                    <a:pt x="75171" y="8086"/>
                    <a:pt x="75136" y="8308"/>
                    <a:pt x="75102" y="8531"/>
                  </a:cubicBezTo>
                  <a:cubicBezTo>
                    <a:pt x="75051" y="8754"/>
                    <a:pt x="74999" y="8993"/>
                    <a:pt x="74948" y="9199"/>
                  </a:cubicBezTo>
                  <a:cubicBezTo>
                    <a:pt x="74897" y="9422"/>
                    <a:pt x="74828" y="9627"/>
                    <a:pt x="74760" y="9833"/>
                  </a:cubicBezTo>
                  <a:cubicBezTo>
                    <a:pt x="74691" y="10038"/>
                    <a:pt x="74606" y="10227"/>
                    <a:pt x="74520" y="10415"/>
                  </a:cubicBezTo>
                  <a:cubicBezTo>
                    <a:pt x="74451" y="10586"/>
                    <a:pt x="74349" y="10758"/>
                    <a:pt x="74263" y="10912"/>
                  </a:cubicBezTo>
                  <a:cubicBezTo>
                    <a:pt x="74195" y="11049"/>
                    <a:pt x="74092" y="11186"/>
                    <a:pt x="74023" y="11306"/>
                  </a:cubicBezTo>
                  <a:cubicBezTo>
                    <a:pt x="73938" y="11425"/>
                    <a:pt x="73869" y="11511"/>
                    <a:pt x="73801" y="11597"/>
                  </a:cubicBezTo>
                  <a:cubicBezTo>
                    <a:pt x="73681" y="11751"/>
                    <a:pt x="73612" y="11837"/>
                    <a:pt x="73612" y="11837"/>
                  </a:cubicBezTo>
                  <a:cubicBezTo>
                    <a:pt x="73612" y="11837"/>
                    <a:pt x="73646" y="11734"/>
                    <a:pt x="73732" y="11545"/>
                  </a:cubicBezTo>
                  <a:cubicBezTo>
                    <a:pt x="73766" y="11460"/>
                    <a:pt x="73818" y="11357"/>
                    <a:pt x="73869" y="11220"/>
                  </a:cubicBezTo>
                  <a:cubicBezTo>
                    <a:pt x="73920" y="11100"/>
                    <a:pt x="73989" y="10963"/>
                    <a:pt x="74040" y="10792"/>
                  </a:cubicBezTo>
                  <a:cubicBezTo>
                    <a:pt x="74092" y="10638"/>
                    <a:pt x="74160" y="10483"/>
                    <a:pt x="74229" y="10295"/>
                  </a:cubicBezTo>
                  <a:cubicBezTo>
                    <a:pt x="74280" y="10107"/>
                    <a:pt x="74349" y="9918"/>
                    <a:pt x="74400" y="9730"/>
                  </a:cubicBezTo>
                  <a:cubicBezTo>
                    <a:pt x="74451" y="9524"/>
                    <a:pt x="74503" y="9319"/>
                    <a:pt x="74554" y="9113"/>
                  </a:cubicBezTo>
                  <a:cubicBezTo>
                    <a:pt x="74606" y="8891"/>
                    <a:pt x="74640" y="8685"/>
                    <a:pt x="74674" y="8462"/>
                  </a:cubicBezTo>
                  <a:cubicBezTo>
                    <a:pt x="74725" y="8240"/>
                    <a:pt x="74760" y="8034"/>
                    <a:pt x="74777" y="7812"/>
                  </a:cubicBezTo>
                  <a:cubicBezTo>
                    <a:pt x="74811" y="7606"/>
                    <a:pt x="74828" y="7383"/>
                    <a:pt x="74845" y="7178"/>
                  </a:cubicBezTo>
                  <a:cubicBezTo>
                    <a:pt x="74862" y="6972"/>
                    <a:pt x="74880" y="6767"/>
                    <a:pt x="74880" y="6579"/>
                  </a:cubicBezTo>
                  <a:cubicBezTo>
                    <a:pt x="74897" y="6390"/>
                    <a:pt x="74880" y="6219"/>
                    <a:pt x="74897" y="6048"/>
                  </a:cubicBezTo>
                  <a:cubicBezTo>
                    <a:pt x="74897" y="5876"/>
                    <a:pt x="74880" y="5722"/>
                    <a:pt x="74880" y="5585"/>
                  </a:cubicBezTo>
                  <a:cubicBezTo>
                    <a:pt x="74880" y="5448"/>
                    <a:pt x="74862" y="5328"/>
                    <a:pt x="74862" y="5243"/>
                  </a:cubicBezTo>
                  <a:cubicBezTo>
                    <a:pt x="74845" y="5037"/>
                    <a:pt x="74845" y="4934"/>
                    <a:pt x="74845" y="4934"/>
                  </a:cubicBezTo>
                  <a:close/>
                  <a:moveTo>
                    <a:pt x="77928" y="6647"/>
                  </a:moveTo>
                  <a:cubicBezTo>
                    <a:pt x="77929" y="6647"/>
                    <a:pt x="77946" y="6664"/>
                    <a:pt x="77997" y="6698"/>
                  </a:cubicBezTo>
                  <a:cubicBezTo>
                    <a:pt x="78048" y="6733"/>
                    <a:pt x="78134" y="6767"/>
                    <a:pt x="78219" y="6853"/>
                  </a:cubicBezTo>
                  <a:cubicBezTo>
                    <a:pt x="78322" y="6921"/>
                    <a:pt x="78425" y="7007"/>
                    <a:pt x="78528" y="7127"/>
                  </a:cubicBezTo>
                  <a:cubicBezTo>
                    <a:pt x="78648" y="7246"/>
                    <a:pt x="78767" y="7401"/>
                    <a:pt x="78870" y="7572"/>
                  </a:cubicBezTo>
                  <a:cubicBezTo>
                    <a:pt x="78973" y="7760"/>
                    <a:pt x="79076" y="7966"/>
                    <a:pt x="79127" y="8188"/>
                  </a:cubicBezTo>
                  <a:cubicBezTo>
                    <a:pt x="79178" y="8428"/>
                    <a:pt x="79213" y="8685"/>
                    <a:pt x="79178" y="8942"/>
                  </a:cubicBezTo>
                  <a:cubicBezTo>
                    <a:pt x="79161" y="9216"/>
                    <a:pt x="79110" y="9490"/>
                    <a:pt x="79024" y="9730"/>
                  </a:cubicBezTo>
                  <a:cubicBezTo>
                    <a:pt x="78973" y="9867"/>
                    <a:pt x="78922" y="9987"/>
                    <a:pt x="78853" y="10107"/>
                  </a:cubicBezTo>
                  <a:lnTo>
                    <a:pt x="78819" y="10209"/>
                  </a:lnTo>
                  <a:lnTo>
                    <a:pt x="78767" y="10295"/>
                  </a:lnTo>
                  <a:lnTo>
                    <a:pt x="78665" y="10466"/>
                  </a:lnTo>
                  <a:cubicBezTo>
                    <a:pt x="78596" y="10586"/>
                    <a:pt x="78511" y="10706"/>
                    <a:pt x="78442" y="10826"/>
                  </a:cubicBezTo>
                  <a:cubicBezTo>
                    <a:pt x="78356" y="10929"/>
                    <a:pt x="78288" y="11032"/>
                    <a:pt x="78185" y="11134"/>
                  </a:cubicBezTo>
                  <a:cubicBezTo>
                    <a:pt x="78031" y="11340"/>
                    <a:pt x="77843" y="11528"/>
                    <a:pt x="77654" y="11700"/>
                  </a:cubicBezTo>
                  <a:cubicBezTo>
                    <a:pt x="77466" y="11871"/>
                    <a:pt x="77277" y="12025"/>
                    <a:pt x="77106" y="12162"/>
                  </a:cubicBezTo>
                  <a:cubicBezTo>
                    <a:pt x="76918" y="12299"/>
                    <a:pt x="76729" y="12419"/>
                    <a:pt x="76575" y="12539"/>
                  </a:cubicBezTo>
                  <a:cubicBezTo>
                    <a:pt x="76404" y="12642"/>
                    <a:pt x="76233" y="12727"/>
                    <a:pt x="76096" y="12796"/>
                  </a:cubicBezTo>
                  <a:cubicBezTo>
                    <a:pt x="75959" y="12881"/>
                    <a:pt x="75822" y="12933"/>
                    <a:pt x="75719" y="12984"/>
                  </a:cubicBezTo>
                  <a:cubicBezTo>
                    <a:pt x="75513" y="13070"/>
                    <a:pt x="75376" y="13121"/>
                    <a:pt x="75376" y="13121"/>
                  </a:cubicBezTo>
                  <a:cubicBezTo>
                    <a:pt x="75376" y="13121"/>
                    <a:pt x="75496" y="13053"/>
                    <a:pt x="75685" y="12916"/>
                  </a:cubicBezTo>
                  <a:cubicBezTo>
                    <a:pt x="75873" y="12779"/>
                    <a:pt x="76130" y="12573"/>
                    <a:pt x="76421" y="12333"/>
                  </a:cubicBezTo>
                  <a:cubicBezTo>
                    <a:pt x="76729" y="12076"/>
                    <a:pt x="77055" y="11785"/>
                    <a:pt x="77397" y="11425"/>
                  </a:cubicBezTo>
                  <a:cubicBezTo>
                    <a:pt x="77551" y="11254"/>
                    <a:pt x="77706" y="11066"/>
                    <a:pt x="77877" y="10877"/>
                  </a:cubicBezTo>
                  <a:cubicBezTo>
                    <a:pt x="77945" y="10775"/>
                    <a:pt x="78014" y="10672"/>
                    <a:pt x="78099" y="10569"/>
                  </a:cubicBezTo>
                  <a:cubicBezTo>
                    <a:pt x="78168" y="10466"/>
                    <a:pt x="78236" y="10381"/>
                    <a:pt x="78305" y="10261"/>
                  </a:cubicBezTo>
                  <a:lnTo>
                    <a:pt x="78391" y="10090"/>
                  </a:lnTo>
                  <a:lnTo>
                    <a:pt x="78442" y="10021"/>
                  </a:lnTo>
                  <a:lnTo>
                    <a:pt x="78476" y="9935"/>
                  </a:lnTo>
                  <a:cubicBezTo>
                    <a:pt x="78528" y="9816"/>
                    <a:pt x="78579" y="9713"/>
                    <a:pt x="78630" y="9593"/>
                  </a:cubicBezTo>
                  <a:cubicBezTo>
                    <a:pt x="78682" y="9490"/>
                    <a:pt x="78699" y="9370"/>
                    <a:pt x="78750" y="9250"/>
                  </a:cubicBezTo>
                  <a:cubicBezTo>
                    <a:pt x="78767" y="9130"/>
                    <a:pt x="78802" y="9028"/>
                    <a:pt x="78819" y="8908"/>
                  </a:cubicBezTo>
                  <a:cubicBezTo>
                    <a:pt x="78836" y="8685"/>
                    <a:pt x="78836" y="8462"/>
                    <a:pt x="78819" y="8257"/>
                  </a:cubicBezTo>
                  <a:cubicBezTo>
                    <a:pt x="78785" y="8051"/>
                    <a:pt x="78716" y="7863"/>
                    <a:pt x="78648" y="7692"/>
                  </a:cubicBezTo>
                  <a:cubicBezTo>
                    <a:pt x="78579" y="7521"/>
                    <a:pt x="78493" y="7366"/>
                    <a:pt x="78408" y="7229"/>
                  </a:cubicBezTo>
                  <a:cubicBezTo>
                    <a:pt x="78322" y="7109"/>
                    <a:pt x="78236" y="6990"/>
                    <a:pt x="78168" y="6904"/>
                  </a:cubicBezTo>
                  <a:cubicBezTo>
                    <a:pt x="78099" y="6818"/>
                    <a:pt x="78031" y="6750"/>
                    <a:pt x="77980" y="6716"/>
                  </a:cubicBezTo>
                  <a:cubicBezTo>
                    <a:pt x="77946" y="6665"/>
                    <a:pt x="77929" y="6647"/>
                    <a:pt x="77928" y="6647"/>
                  </a:cubicBezTo>
                  <a:close/>
                  <a:moveTo>
                    <a:pt x="76695" y="5671"/>
                  </a:moveTo>
                  <a:cubicBezTo>
                    <a:pt x="76695" y="5671"/>
                    <a:pt x="76764" y="5808"/>
                    <a:pt x="76849" y="6048"/>
                  </a:cubicBezTo>
                  <a:cubicBezTo>
                    <a:pt x="76935" y="6287"/>
                    <a:pt x="77055" y="6647"/>
                    <a:pt x="77123" y="7092"/>
                  </a:cubicBezTo>
                  <a:cubicBezTo>
                    <a:pt x="77175" y="7298"/>
                    <a:pt x="77192" y="7538"/>
                    <a:pt x="77226" y="7795"/>
                  </a:cubicBezTo>
                  <a:cubicBezTo>
                    <a:pt x="77226" y="7932"/>
                    <a:pt x="77243" y="8051"/>
                    <a:pt x="77243" y="8188"/>
                  </a:cubicBezTo>
                  <a:cubicBezTo>
                    <a:pt x="77243" y="8325"/>
                    <a:pt x="77243" y="8462"/>
                    <a:pt x="77243" y="8600"/>
                  </a:cubicBezTo>
                  <a:cubicBezTo>
                    <a:pt x="77226" y="8891"/>
                    <a:pt x="77192" y="9165"/>
                    <a:pt x="77140" y="9456"/>
                  </a:cubicBezTo>
                  <a:cubicBezTo>
                    <a:pt x="77106" y="9610"/>
                    <a:pt x="77072" y="9747"/>
                    <a:pt x="77038" y="9901"/>
                  </a:cubicBezTo>
                  <a:cubicBezTo>
                    <a:pt x="77003" y="10038"/>
                    <a:pt x="76952" y="10175"/>
                    <a:pt x="76901" y="10329"/>
                  </a:cubicBezTo>
                  <a:cubicBezTo>
                    <a:pt x="76798" y="10603"/>
                    <a:pt x="76661" y="10877"/>
                    <a:pt x="76541" y="11134"/>
                  </a:cubicBezTo>
                  <a:cubicBezTo>
                    <a:pt x="76387" y="11391"/>
                    <a:pt x="76233" y="11631"/>
                    <a:pt x="76061" y="11854"/>
                  </a:cubicBezTo>
                  <a:cubicBezTo>
                    <a:pt x="75907" y="12093"/>
                    <a:pt x="75719" y="12299"/>
                    <a:pt x="75548" y="12470"/>
                  </a:cubicBezTo>
                  <a:cubicBezTo>
                    <a:pt x="75359" y="12659"/>
                    <a:pt x="75171" y="12813"/>
                    <a:pt x="74982" y="12933"/>
                  </a:cubicBezTo>
                  <a:cubicBezTo>
                    <a:pt x="74811" y="13070"/>
                    <a:pt x="74623" y="13155"/>
                    <a:pt x="74451" y="13241"/>
                  </a:cubicBezTo>
                  <a:cubicBezTo>
                    <a:pt x="74366" y="13275"/>
                    <a:pt x="74297" y="13309"/>
                    <a:pt x="74212" y="13327"/>
                  </a:cubicBezTo>
                  <a:cubicBezTo>
                    <a:pt x="74143" y="13361"/>
                    <a:pt x="74075" y="13361"/>
                    <a:pt x="74006" y="13378"/>
                  </a:cubicBezTo>
                  <a:cubicBezTo>
                    <a:pt x="73886" y="13429"/>
                    <a:pt x="73783" y="13412"/>
                    <a:pt x="73715" y="13429"/>
                  </a:cubicBezTo>
                  <a:lnTo>
                    <a:pt x="73612" y="13429"/>
                  </a:lnTo>
                  <a:cubicBezTo>
                    <a:pt x="73612" y="13429"/>
                    <a:pt x="73646" y="13429"/>
                    <a:pt x="73715" y="13412"/>
                  </a:cubicBezTo>
                  <a:cubicBezTo>
                    <a:pt x="73783" y="13395"/>
                    <a:pt x="73886" y="13395"/>
                    <a:pt x="74006" y="13344"/>
                  </a:cubicBezTo>
                  <a:cubicBezTo>
                    <a:pt x="74057" y="13327"/>
                    <a:pt x="74126" y="13309"/>
                    <a:pt x="74195" y="13275"/>
                  </a:cubicBezTo>
                  <a:cubicBezTo>
                    <a:pt x="74263" y="13241"/>
                    <a:pt x="74349" y="13207"/>
                    <a:pt x="74417" y="13172"/>
                  </a:cubicBezTo>
                  <a:cubicBezTo>
                    <a:pt x="74571" y="13087"/>
                    <a:pt x="74743" y="12967"/>
                    <a:pt x="74914" y="12830"/>
                  </a:cubicBezTo>
                  <a:cubicBezTo>
                    <a:pt x="75085" y="12710"/>
                    <a:pt x="75256" y="12539"/>
                    <a:pt x="75428" y="12367"/>
                  </a:cubicBezTo>
                  <a:cubicBezTo>
                    <a:pt x="75599" y="12179"/>
                    <a:pt x="75753" y="11974"/>
                    <a:pt x="75924" y="11751"/>
                  </a:cubicBezTo>
                  <a:cubicBezTo>
                    <a:pt x="75993" y="11648"/>
                    <a:pt x="76061" y="11528"/>
                    <a:pt x="76147" y="11408"/>
                  </a:cubicBezTo>
                  <a:cubicBezTo>
                    <a:pt x="76216" y="11288"/>
                    <a:pt x="76284" y="11169"/>
                    <a:pt x="76353" y="11032"/>
                  </a:cubicBezTo>
                  <a:cubicBezTo>
                    <a:pt x="76472" y="10792"/>
                    <a:pt x="76609" y="10518"/>
                    <a:pt x="76695" y="10244"/>
                  </a:cubicBezTo>
                  <a:cubicBezTo>
                    <a:pt x="76746" y="10107"/>
                    <a:pt x="76798" y="9970"/>
                    <a:pt x="76832" y="9833"/>
                  </a:cubicBezTo>
                  <a:cubicBezTo>
                    <a:pt x="76866" y="9696"/>
                    <a:pt x="76901" y="9559"/>
                    <a:pt x="76935" y="9422"/>
                  </a:cubicBezTo>
                  <a:cubicBezTo>
                    <a:pt x="76986" y="9148"/>
                    <a:pt x="77020" y="8856"/>
                    <a:pt x="77055" y="8600"/>
                  </a:cubicBezTo>
                  <a:cubicBezTo>
                    <a:pt x="77072" y="8325"/>
                    <a:pt x="77072" y="8051"/>
                    <a:pt x="77072" y="7812"/>
                  </a:cubicBezTo>
                  <a:cubicBezTo>
                    <a:pt x="77055" y="7555"/>
                    <a:pt x="77038" y="7315"/>
                    <a:pt x="77003" y="7109"/>
                  </a:cubicBezTo>
                  <a:cubicBezTo>
                    <a:pt x="76952" y="6664"/>
                    <a:pt x="76883" y="6304"/>
                    <a:pt x="76815" y="6065"/>
                  </a:cubicBezTo>
                  <a:cubicBezTo>
                    <a:pt x="76746" y="5808"/>
                    <a:pt x="76695" y="5671"/>
                    <a:pt x="76695" y="5671"/>
                  </a:cubicBezTo>
                  <a:close/>
                  <a:moveTo>
                    <a:pt x="71797" y="2468"/>
                  </a:moveTo>
                  <a:cubicBezTo>
                    <a:pt x="71797" y="2468"/>
                    <a:pt x="71849" y="2485"/>
                    <a:pt x="71951" y="2502"/>
                  </a:cubicBezTo>
                  <a:cubicBezTo>
                    <a:pt x="72002" y="2502"/>
                    <a:pt x="72054" y="2519"/>
                    <a:pt x="72122" y="2537"/>
                  </a:cubicBezTo>
                  <a:cubicBezTo>
                    <a:pt x="72191" y="2554"/>
                    <a:pt x="72276" y="2571"/>
                    <a:pt x="72362" y="2605"/>
                  </a:cubicBezTo>
                  <a:cubicBezTo>
                    <a:pt x="72704" y="2725"/>
                    <a:pt x="73201" y="3016"/>
                    <a:pt x="73578" y="3564"/>
                  </a:cubicBezTo>
                  <a:cubicBezTo>
                    <a:pt x="73766" y="3838"/>
                    <a:pt x="73920" y="4146"/>
                    <a:pt x="74040" y="4506"/>
                  </a:cubicBezTo>
                  <a:cubicBezTo>
                    <a:pt x="74057" y="4592"/>
                    <a:pt x="74092" y="4695"/>
                    <a:pt x="74109" y="4780"/>
                  </a:cubicBezTo>
                  <a:lnTo>
                    <a:pt x="74126" y="4814"/>
                  </a:lnTo>
                  <a:lnTo>
                    <a:pt x="74126" y="4832"/>
                  </a:lnTo>
                  <a:cubicBezTo>
                    <a:pt x="74126" y="4836"/>
                    <a:pt x="74126" y="4837"/>
                    <a:pt x="74126" y="4837"/>
                  </a:cubicBezTo>
                  <a:cubicBezTo>
                    <a:pt x="74126" y="4839"/>
                    <a:pt x="74126" y="4847"/>
                    <a:pt x="74126" y="4866"/>
                  </a:cubicBezTo>
                  <a:lnTo>
                    <a:pt x="74143" y="4934"/>
                  </a:lnTo>
                  <a:lnTo>
                    <a:pt x="74143" y="5088"/>
                  </a:lnTo>
                  <a:cubicBezTo>
                    <a:pt x="74160" y="5174"/>
                    <a:pt x="74143" y="5294"/>
                    <a:pt x="74143" y="5397"/>
                  </a:cubicBezTo>
                  <a:cubicBezTo>
                    <a:pt x="74126" y="5517"/>
                    <a:pt x="74109" y="5602"/>
                    <a:pt x="74092" y="5705"/>
                  </a:cubicBezTo>
                  <a:cubicBezTo>
                    <a:pt x="73955" y="6510"/>
                    <a:pt x="73681" y="7298"/>
                    <a:pt x="73424" y="8103"/>
                  </a:cubicBezTo>
                  <a:cubicBezTo>
                    <a:pt x="73304" y="8497"/>
                    <a:pt x="73167" y="8891"/>
                    <a:pt x="73030" y="9285"/>
                  </a:cubicBezTo>
                  <a:cubicBezTo>
                    <a:pt x="72910" y="9679"/>
                    <a:pt x="72773" y="10055"/>
                    <a:pt x="72670" y="10432"/>
                  </a:cubicBezTo>
                  <a:cubicBezTo>
                    <a:pt x="72550" y="10809"/>
                    <a:pt x="72465" y="11169"/>
                    <a:pt x="72396" y="11511"/>
                  </a:cubicBezTo>
                  <a:cubicBezTo>
                    <a:pt x="72379" y="11580"/>
                    <a:pt x="72379" y="11665"/>
                    <a:pt x="72362" y="11751"/>
                  </a:cubicBezTo>
                  <a:cubicBezTo>
                    <a:pt x="72362" y="11837"/>
                    <a:pt x="72362" y="11922"/>
                    <a:pt x="72345" y="12008"/>
                  </a:cubicBezTo>
                  <a:cubicBezTo>
                    <a:pt x="72345" y="12179"/>
                    <a:pt x="72328" y="12333"/>
                    <a:pt x="72345" y="12487"/>
                  </a:cubicBezTo>
                  <a:cubicBezTo>
                    <a:pt x="72345" y="13104"/>
                    <a:pt x="72465" y="13618"/>
                    <a:pt x="72670" y="13909"/>
                  </a:cubicBezTo>
                  <a:cubicBezTo>
                    <a:pt x="72773" y="14046"/>
                    <a:pt x="72893" y="14132"/>
                    <a:pt x="72978" y="14183"/>
                  </a:cubicBezTo>
                  <a:cubicBezTo>
                    <a:pt x="73064" y="14234"/>
                    <a:pt x="73116" y="14234"/>
                    <a:pt x="73116" y="14234"/>
                  </a:cubicBezTo>
                  <a:cubicBezTo>
                    <a:pt x="73116" y="14234"/>
                    <a:pt x="73064" y="14234"/>
                    <a:pt x="72961" y="14200"/>
                  </a:cubicBezTo>
                  <a:cubicBezTo>
                    <a:pt x="72876" y="14166"/>
                    <a:pt x="72739" y="14097"/>
                    <a:pt x="72602" y="13960"/>
                  </a:cubicBezTo>
                  <a:cubicBezTo>
                    <a:pt x="72345" y="13669"/>
                    <a:pt x="72156" y="13138"/>
                    <a:pt x="72088" y="12504"/>
                  </a:cubicBezTo>
                  <a:cubicBezTo>
                    <a:pt x="72071" y="12179"/>
                    <a:pt x="72036" y="11837"/>
                    <a:pt x="72088" y="11460"/>
                  </a:cubicBezTo>
                  <a:cubicBezTo>
                    <a:pt x="72122" y="11083"/>
                    <a:pt x="72191" y="10706"/>
                    <a:pt x="72311" y="10329"/>
                  </a:cubicBezTo>
                  <a:cubicBezTo>
                    <a:pt x="72396" y="9935"/>
                    <a:pt x="72516" y="9559"/>
                    <a:pt x="72636" y="9165"/>
                  </a:cubicBezTo>
                  <a:cubicBezTo>
                    <a:pt x="72773" y="8771"/>
                    <a:pt x="72893" y="8360"/>
                    <a:pt x="73030" y="7966"/>
                  </a:cubicBezTo>
                  <a:cubicBezTo>
                    <a:pt x="73150" y="7572"/>
                    <a:pt x="73287" y="7178"/>
                    <a:pt x="73407" y="6784"/>
                  </a:cubicBezTo>
                  <a:cubicBezTo>
                    <a:pt x="73527" y="6390"/>
                    <a:pt x="73646" y="6013"/>
                    <a:pt x="73715" y="5637"/>
                  </a:cubicBezTo>
                  <a:cubicBezTo>
                    <a:pt x="73732" y="5551"/>
                    <a:pt x="73766" y="5448"/>
                    <a:pt x="73766" y="5362"/>
                  </a:cubicBezTo>
                  <a:cubicBezTo>
                    <a:pt x="73783" y="5277"/>
                    <a:pt x="73801" y="5208"/>
                    <a:pt x="73801" y="5106"/>
                  </a:cubicBezTo>
                  <a:lnTo>
                    <a:pt x="73801" y="4969"/>
                  </a:lnTo>
                  <a:lnTo>
                    <a:pt x="73783" y="4900"/>
                  </a:lnTo>
                  <a:lnTo>
                    <a:pt x="73783" y="4883"/>
                  </a:lnTo>
                  <a:lnTo>
                    <a:pt x="73783" y="4849"/>
                  </a:lnTo>
                  <a:cubicBezTo>
                    <a:pt x="73766" y="4763"/>
                    <a:pt x="73749" y="4677"/>
                    <a:pt x="73732" y="4592"/>
                  </a:cubicBezTo>
                  <a:cubicBezTo>
                    <a:pt x="73646" y="4266"/>
                    <a:pt x="73527" y="3958"/>
                    <a:pt x="73372" y="3701"/>
                  </a:cubicBezTo>
                  <a:cubicBezTo>
                    <a:pt x="73064" y="3170"/>
                    <a:pt x="72653" y="2845"/>
                    <a:pt x="72328" y="2691"/>
                  </a:cubicBezTo>
                  <a:cubicBezTo>
                    <a:pt x="72242" y="2639"/>
                    <a:pt x="72174" y="2605"/>
                    <a:pt x="72105" y="2588"/>
                  </a:cubicBezTo>
                  <a:cubicBezTo>
                    <a:pt x="72054" y="2554"/>
                    <a:pt x="71985" y="2537"/>
                    <a:pt x="71951" y="2519"/>
                  </a:cubicBezTo>
                  <a:cubicBezTo>
                    <a:pt x="71849" y="2485"/>
                    <a:pt x="71797" y="2468"/>
                    <a:pt x="71797" y="2468"/>
                  </a:cubicBezTo>
                  <a:close/>
                  <a:moveTo>
                    <a:pt x="58620" y="5076"/>
                  </a:moveTo>
                  <a:cubicBezTo>
                    <a:pt x="58772" y="5076"/>
                    <a:pt x="58934" y="5088"/>
                    <a:pt x="59106" y="5123"/>
                  </a:cubicBezTo>
                  <a:cubicBezTo>
                    <a:pt x="59431" y="5191"/>
                    <a:pt x="59791" y="5328"/>
                    <a:pt x="60099" y="5585"/>
                  </a:cubicBezTo>
                  <a:cubicBezTo>
                    <a:pt x="60253" y="5705"/>
                    <a:pt x="60407" y="5842"/>
                    <a:pt x="60544" y="5996"/>
                  </a:cubicBezTo>
                  <a:lnTo>
                    <a:pt x="60647" y="6116"/>
                  </a:lnTo>
                  <a:lnTo>
                    <a:pt x="60664" y="6150"/>
                  </a:lnTo>
                  <a:lnTo>
                    <a:pt x="60681" y="6150"/>
                  </a:lnTo>
                  <a:lnTo>
                    <a:pt x="60698" y="6185"/>
                  </a:lnTo>
                  <a:lnTo>
                    <a:pt x="60733" y="6253"/>
                  </a:lnTo>
                  <a:cubicBezTo>
                    <a:pt x="60784" y="6339"/>
                    <a:pt x="60853" y="6407"/>
                    <a:pt x="60904" y="6510"/>
                  </a:cubicBezTo>
                  <a:cubicBezTo>
                    <a:pt x="61092" y="6938"/>
                    <a:pt x="61178" y="7366"/>
                    <a:pt x="61195" y="7812"/>
                  </a:cubicBezTo>
                  <a:cubicBezTo>
                    <a:pt x="61212" y="8257"/>
                    <a:pt x="61178" y="8685"/>
                    <a:pt x="61161" y="9113"/>
                  </a:cubicBezTo>
                  <a:cubicBezTo>
                    <a:pt x="61127" y="9541"/>
                    <a:pt x="61092" y="9970"/>
                    <a:pt x="61109" y="10381"/>
                  </a:cubicBezTo>
                  <a:cubicBezTo>
                    <a:pt x="61109" y="10483"/>
                    <a:pt x="61127" y="10586"/>
                    <a:pt x="61127" y="10689"/>
                  </a:cubicBezTo>
                  <a:cubicBezTo>
                    <a:pt x="61144" y="10775"/>
                    <a:pt x="61144" y="10877"/>
                    <a:pt x="61161" y="10980"/>
                  </a:cubicBezTo>
                  <a:cubicBezTo>
                    <a:pt x="61178" y="11066"/>
                    <a:pt x="61212" y="11169"/>
                    <a:pt x="61229" y="11254"/>
                  </a:cubicBezTo>
                  <a:cubicBezTo>
                    <a:pt x="61246" y="11340"/>
                    <a:pt x="61281" y="11443"/>
                    <a:pt x="61315" y="11545"/>
                  </a:cubicBezTo>
                  <a:cubicBezTo>
                    <a:pt x="61452" y="11905"/>
                    <a:pt x="61623" y="12248"/>
                    <a:pt x="61812" y="12539"/>
                  </a:cubicBezTo>
                  <a:cubicBezTo>
                    <a:pt x="62017" y="12830"/>
                    <a:pt x="62240" y="13087"/>
                    <a:pt x="62462" y="13309"/>
                  </a:cubicBezTo>
                  <a:cubicBezTo>
                    <a:pt x="62925" y="13755"/>
                    <a:pt x="63370" y="14046"/>
                    <a:pt x="63696" y="14234"/>
                  </a:cubicBezTo>
                  <a:cubicBezTo>
                    <a:pt x="63867" y="14320"/>
                    <a:pt x="63987" y="14388"/>
                    <a:pt x="64090" y="14440"/>
                  </a:cubicBezTo>
                  <a:cubicBezTo>
                    <a:pt x="64175" y="14491"/>
                    <a:pt x="64227" y="14508"/>
                    <a:pt x="64227" y="14508"/>
                  </a:cubicBezTo>
                  <a:cubicBezTo>
                    <a:pt x="64227" y="14508"/>
                    <a:pt x="64175" y="14491"/>
                    <a:pt x="64072" y="14457"/>
                  </a:cubicBezTo>
                  <a:cubicBezTo>
                    <a:pt x="63987" y="14423"/>
                    <a:pt x="63833" y="14388"/>
                    <a:pt x="63661" y="14303"/>
                  </a:cubicBezTo>
                  <a:cubicBezTo>
                    <a:pt x="63490" y="14234"/>
                    <a:pt x="63285" y="14149"/>
                    <a:pt x="63045" y="14012"/>
                  </a:cubicBezTo>
                  <a:cubicBezTo>
                    <a:pt x="62805" y="13875"/>
                    <a:pt x="62565" y="13703"/>
                    <a:pt x="62308" y="13498"/>
                  </a:cubicBezTo>
                  <a:cubicBezTo>
                    <a:pt x="61795" y="13070"/>
                    <a:pt x="61281" y="12470"/>
                    <a:pt x="60955" y="11665"/>
                  </a:cubicBezTo>
                  <a:cubicBezTo>
                    <a:pt x="60921" y="11562"/>
                    <a:pt x="60887" y="11494"/>
                    <a:pt x="60853" y="11374"/>
                  </a:cubicBezTo>
                  <a:cubicBezTo>
                    <a:pt x="60835" y="11271"/>
                    <a:pt x="60801" y="11151"/>
                    <a:pt x="60767" y="11049"/>
                  </a:cubicBezTo>
                  <a:cubicBezTo>
                    <a:pt x="60750" y="10946"/>
                    <a:pt x="60733" y="10843"/>
                    <a:pt x="60716" y="10723"/>
                  </a:cubicBezTo>
                  <a:cubicBezTo>
                    <a:pt x="60716" y="10621"/>
                    <a:pt x="60698" y="10501"/>
                    <a:pt x="60698" y="10398"/>
                  </a:cubicBezTo>
                  <a:cubicBezTo>
                    <a:pt x="60681" y="9953"/>
                    <a:pt x="60698" y="9524"/>
                    <a:pt x="60733" y="9096"/>
                  </a:cubicBezTo>
                  <a:cubicBezTo>
                    <a:pt x="60750" y="8651"/>
                    <a:pt x="60784" y="8240"/>
                    <a:pt x="60784" y="7829"/>
                  </a:cubicBezTo>
                  <a:cubicBezTo>
                    <a:pt x="60784" y="7726"/>
                    <a:pt x="60767" y="7623"/>
                    <a:pt x="60767" y="7521"/>
                  </a:cubicBezTo>
                  <a:cubicBezTo>
                    <a:pt x="60750" y="7418"/>
                    <a:pt x="60733" y="7332"/>
                    <a:pt x="60716" y="7229"/>
                  </a:cubicBezTo>
                  <a:cubicBezTo>
                    <a:pt x="60716" y="7127"/>
                    <a:pt x="60681" y="7041"/>
                    <a:pt x="60664" y="6955"/>
                  </a:cubicBezTo>
                  <a:cubicBezTo>
                    <a:pt x="60630" y="6853"/>
                    <a:pt x="60596" y="6784"/>
                    <a:pt x="60561" y="6698"/>
                  </a:cubicBezTo>
                  <a:cubicBezTo>
                    <a:pt x="60544" y="6613"/>
                    <a:pt x="60476" y="6527"/>
                    <a:pt x="60424" y="6441"/>
                  </a:cubicBezTo>
                  <a:lnTo>
                    <a:pt x="60390" y="6373"/>
                  </a:lnTo>
                  <a:lnTo>
                    <a:pt x="60373" y="6356"/>
                  </a:lnTo>
                  <a:lnTo>
                    <a:pt x="60356" y="6339"/>
                  </a:lnTo>
                  <a:lnTo>
                    <a:pt x="60270" y="6219"/>
                  </a:lnTo>
                  <a:cubicBezTo>
                    <a:pt x="60150" y="6082"/>
                    <a:pt x="60030" y="5945"/>
                    <a:pt x="59911" y="5825"/>
                  </a:cubicBezTo>
                  <a:cubicBezTo>
                    <a:pt x="59636" y="5602"/>
                    <a:pt x="59345" y="5448"/>
                    <a:pt x="59054" y="5362"/>
                  </a:cubicBezTo>
                  <a:cubicBezTo>
                    <a:pt x="58815" y="5296"/>
                    <a:pt x="58586" y="5271"/>
                    <a:pt x="58376" y="5271"/>
                  </a:cubicBezTo>
                  <a:cubicBezTo>
                    <a:pt x="58315" y="5271"/>
                    <a:pt x="58256" y="5273"/>
                    <a:pt x="58198" y="5277"/>
                  </a:cubicBezTo>
                  <a:cubicBezTo>
                    <a:pt x="57941" y="5277"/>
                    <a:pt x="57718" y="5294"/>
                    <a:pt x="57530" y="5328"/>
                  </a:cubicBezTo>
                  <a:cubicBezTo>
                    <a:pt x="57153" y="5380"/>
                    <a:pt x="56948" y="5414"/>
                    <a:pt x="56948" y="5414"/>
                  </a:cubicBezTo>
                  <a:cubicBezTo>
                    <a:pt x="56948" y="5414"/>
                    <a:pt x="56999" y="5397"/>
                    <a:pt x="57102" y="5362"/>
                  </a:cubicBezTo>
                  <a:cubicBezTo>
                    <a:pt x="57187" y="5328"/>
                    <a:pt x="57341" y="5294"/>
                    <a:pt x="57513" y="5243"/>
                  </a:cubicBezTo>
                  <a:cubicBezTo>
                    <a:pt x="57701" y="5191"/>
                    <a:pt x="57924" y="5140"/>
                    <a:pt x="58198" y="5106"/>
                  </a:cubicBezTo>
                  <a:cubicBezTo>
                    <a:pt x="58326" y="5088"/>
                    <a:pt x="58468" y="5076"/>
                    <a:pt x="58620" y="5076"/>
                  </a:cubicBezTo>
                  <a:close/>
                  <a:moveTo>
                    <a:pt x="66253" y="1126"/>
                  </a:moveTo>
                  <a:cubicBezTo>
                    <a:pt x="66708" y="1126"/>
                    <a:pt x="68071" y="1240"/>
                    <a:pt x="69536" y="2468"/>
                  </a:cubicBezTo>
                  <a:cubicBezTo>
                    <a:pt x="72636" y="5037"/>
                    <a:pt x="71506" y="10329"/>
                    <a:pt x="71386" y="11939"/>
                  </a:cubicBezTo>
                  <a:cubicBezTo>
                    <a:pt x="71283" y="13549"/>
                    <a:pt x="71797" y="14508"/>
                    <a:pt x="71797" y="14508"/>
                  </a:cubicBezTo>
                  <a:cubicBezTo>
                    <a:pt x="70170" y="12573"/>
                    <a:pt x="71403" y="7606"/>
                    <a:pt x="70461" y="5362"/>
                  </a:cubicBezTo>
                  <a:cubicBezTo>
                    <a:pt x="69536" y="3102"/>
                    <a:pt x="68029" y="1612"/>
                    <a:pt x="66093" y="1132"/>
                  </a:cubicBezTo>
                  <a:cubicBezTo>
                    <a:pt x="66093" y="1132"/>
                    <a:pt x="66150" y="1126"/>
                    <a:pt x="66253" y="1126"/>
                  </a:cubicBezTo>
                  <a:close/>
                  <a:moveTo>
                    <a:pt x="63139" y="2470"/>
                  </a:moveTo>
                  <a:cubicBezTo>
                    <a:pt x="64161" y="2470"/>
                    <a:pt x="65420" y="2751"/>
                    <a:pt x="66590" y="3787"/>
                  </a:cubicBezTo>
                  <a:cubicBezTo>
                    <a:pt x="68782" y="5722"/>
                    <a:pt x="68680" y="11357"/>
                    <a:pt x="69125" y="12984"/>
                  </a:cubicBezTo>
                  <a:cubicBezTo>
                    <a:pt x="69570" y="14628"/>
                    <a:pt x="72139" y="15125"/>
                    <a:pt x="72139" y="15125"/>
                  </a:cubicBezTo>
                  <a:cubicBezTo>
                    <a:pt x="72139" y="15125"/>
                    <a:pt x="72086" y="15128"/>
                    <a:pt x="71992" y="15128"/>
                  </a:cubicBezTo>
                  <a:cubicBezTo>
                    <a:pt x="71178" y="15128"/>
                    <a:pt x="67281" y="14895"/>
                    <a:pt x="67327" y="10415"/>
                  </a:cubicBezTo>
                  <a:cubicBezTo>
                    <a:pt x="67378" y="6270"/>
                    <a:pt x="66402" y="5362"/>
                    <a:pt x="64997" y="4078"/>
                  </a:cubicBezTo>
                  <a:cubicBezTo>
                    <a:pt x="63713" y="2917"/>
                    <a:pt x="61533" y="2861"/>
                    <a:pt x="61125" y="2861"/>
                  </a:cubicBezTo>
                  <a:cubicBezTo>
                    <a:pt x="61081" y="2861"/>
                    <a:pt x="61058" y="2862"/>
                    <a:pt x="61058" y="2862"/>
                  </a:cubicBezTo>
                  <a:cubicBezTo>
                    <a:pt x="61058" y="2862"/>
                    <a:pt x="61932" y="2470"/>
                    <a:pt x="63139" y="2470"/>
                  </a:cubicBezTo>
                  <a:close/>
                  <a:moveTo>
                    <a:pt x="63387" y="4009"/>
                  </a:moveTo>
                  <a:cubicBezTo>
                    <a:pt x="64603" y="4438"/>
                    <a:pt x="65888" y="5876"/>
                    <a:pt x="66316" y="7127"/>
                  </a:cubicBezTo>
                  <a:cubicBezTo>
                    <a:pt x="66933" y="8993"/>
                    <a:pt x="66179" y="11186"/>
                    <a:pt x="66093" y="12470"/>
                  </a:cubicBezTo>
                  <a:cubicBezTo>
                    <a:pt x="65994" y="13719"/>
                    <a:pt x="67221" y="15146"/>
                    <a:pt x="68973" y="15146"/>
                  </a:cubicBezTo>
                  <a:cubicBezTo>
                    <a:pt x="69023" y="15146"/>
                    <a:pt x="69074" y="15144"/>
                    <a:pt x="69125" y="15142"/>
                  </a:cubicBezTo>
                  <a:lnTo>
                    <a:pt x="69125" y="15142"/>
                  </a:lnTo>
                  <a:cubicBezTo>
                    <a:pt x="69125" y="15142"/>
                    <a:pt x="68844" y="15232"/>
                    <a:pt x="68376" y="15232"/>
                  </a:cubicBezTo>
                  <a:cubicBezTo>
                    <a:pt x="67824" y="15232"/>
                    <a:pt x="67011" y="15107"/>
                    <a:pt x="66093" y="14560"/>
                  </a:cubicBezTo>
                  <a:cubicBezTo>
                    <a:pt x="64381" y="13549"/>
                    <a:pt x="65014" y="11357"/>
                    <a:pt x="65425" y="9901"/>
                  </a:cubicBezTo>
                  <a:cubicBezTo>
                    <a:pt x="66590" y="5791"/>
                    <a:pt x="63388" y="4010"/>
                    <a:pt x="63387" y="4009"/>
                  </a:cubicBezTo>
                  <a:close/>
                  <a:moveTo>
                    <a:pt x="81559" y="21411"/>
                  </a:moveTo>
                  <a:lnTo>
                    <a:pt x="81559" y="21411"/>
                  </a:lnTo>
                  <a:cubicBezTo>
                    <a:pt x="83135" y="21633"/>
                    <a:pt x="84488" y="23089"/>
                    <a:pt x="84488" y="23089"/>
                  </a:cubicBezTo>
                  <a:cubicBezTo>
                    <a:pt x="84488" y="25692"/>
                    <a:pt x="83923" y="28124"/>
                    <a:pt x="83563" y="28159"/>
                  </a:cubicBezTo>
                  <a:cubicBezTo>
                    <a:pt x="83466" y="28170"/>
                    <a:pt x="83209" y="28174"/>
                    <a:pt x="82886" y="28174"/>
                  </a:cubicBezTo>
                  <a:cubicBezTo>
                    <a:pt x="82239" y="28174"/>
                    <a:pt x="81325" y="28159"/>
                    <a:pt x="80891" y="28159"/>
                  </a:cubicBezTo>
                  <a:lnTo>
                    <a:pt x="82501" y="23483"/>
                  </a:lnTo>
                  <a:cubicBezTo>
                    <a:pt x="82501" y="23483"/>
                    <a:pt x="81885" y="22627"/>
                    <a:pt x="81559" y="21411"/>
                  </a:cubicBezTo>
                  <a:close/>
                  <a:moveTo>
                    <a:pt x="59380" y="21411"/>
                  </a:moveTo>
                  <a:lnTo>
                    <a:pt x="59380" y="21411"/>
                  </a:lnTo>
                  <a:cubicBezTo>
                    <a:pt x="59054" y="22627"/>
                    <a:pt x="58420" y="23483"/>
                    <a:pt x="58420" y="23483"/>
                  </a:cubicBezTo>
                  <a:lnTo>
                    <a:pt x="60030" y="28159"/>
                  </a:lnTo>
                  <a:cubicBezTo>
                    <a:pt x="59655" y="28169"/>
                    <a:pt x="58919" y="28178"/>
                    <a:pt x="58309" y="28178"/>
                  </a:cubicBezTo>
                  <a:cubicBezTo>
                    <a:pt x="57862" y="28178"/>
                    <a:pt x="57482" y="28173"/>
                    <a:pt x="57359" y="28159"/>
                  </a:cubicBezTo>
                  <a:cubicBezTo>
                    <a:pt x="57016" y="28124"/>
                    <a:pt x="56434" y="25692"/>
                    <a:pt x="56434" y="23089"/>
                  </a:cubicBezTo>
                  <a:cubicBezTo>
                    <a:pt x="56434" y="23089"/>
                    <a:pt x="57787" y="21633"/>
                    <a:pt x="59380" y="21411"/>
                  </a:cubicBezTo>
                  <a:close/>
                  <a:moveTo>
                    <a:pt x="56074" y="23089"/>
                  </a:moveTo>
                  <a:lnTo>
                    <a:pt x="56074" y="23089"/>
                  </a:lnTo>
                  <a:cubicBezTo>
                    <a:pt x="56074" y="23090"/>
                    <a:pt x="56297" y="27165"/>
                    <a:pt x="56588" y="29066"/>
                  </a:cubicBezTo>
                  <a:cubicBezTo>
                    <a:pt x="56588" y="29066"/>
                    <a:pt x="55372" y="27679"/>
                    <a:pt x="56074" y="23089"/>
                  </a:cubicBezTo>
                  <a:close/>
                  <a:moveTo>
                    <a:pt x="84848" y="23089"/>
                  </a:moveTo>
                  <a:lnTo>
                    <a:pt x="84848" y="23089"/>
                  </a:lnTo>
                  <a:cubicBezTo>
                    <a:pt x="85567" y="27679"/>
                    <a:pt x="84351" y="29066"/>
                    <a:pt x="84351" y="29066"/>
                  </a:cubicBezTo>
                  <a:cubicBezTo>
                    <a:pt x="84625" y="27165"/>
                    <a:pt x="84848" y="23090"/>
                    <a:pt x="84848" y="23089"/>
                  </a:cubicBezTo>
                  <a:close/>
                  <a:moveTo>
                    <a:pt x="79418" y="14423"/>
                  </a:moveTo>
                  <a:cubicBezTo>
                    <a:pt x="79418" y="14423"/>
                    <a:pt x="80788" y="15844"/>
                    <a:pt x="80943" y="17060"/>
                  </a:cubicBezTo>
                  <a:cubicBezTo>
                    <a:pt x="81080" y="18276"/>
                    <a:pt x="80086" y="22164"/>
                    <a:pt x="80086" y="22164"/>
                  </a:cubicBezTo>
                  <a:lnTo>
                    <a:pt x="81285" y="23945"/>
                  </a:lnTo>
                  <a:cubicBezTo>
                    <a:pt x="81285" y="23945"/>
                    <a:pt x="81028" y="25607"/>
                    <a:pt x="80634" y="26771"/>
                  </a:cubicBezTo>
                  <a:cubicBezTo>
                    <a:pt x="79675" y="27456"/>
                    <a:pt x="77791" y="28690"/>
                    <a:pt x="76575" y="28792"/>
                  </a:cubicBezTo>
                  <a:cubicBezTo>
                    <a:pt x="74862" y="28964"/>
                    <a:pt x="72944" y="30077"/>
                    <a:pt x="72944" y="30077"/>
                  </a:cubicBezTo>
                  <a:cubicBezTo>
                    <a:pt x="72944" y="30077"/>
                    <a:pt x="71197" y="32492"/>
                    <a:pt x="70461" y="32646"/>
                  </a:cubicBezTo>
                  <a:cubicBezTo>
                    <a:pt x="69741" y="32492"/>
                    <a:pt x="67995" y="30077"/>
                    <a:pt x="67995" y="30077"/>
                  </a:cubicBezTo>
                  <a:cubicBezTo>
                    <a:pt x="67995" y="30077"/>
                    <a:pt x="66059" y="28964"/>
                    <a:pt x="64364" y="28792"/>
                  </a:cubicBezTo>
                  <a:cubicBezTo>
                    <a:pt x="63130" y="28690"/>
                    <a:pt x="61246" y="27456"/>
                    <a:pt x="60287" y="26771"/>
                  </a:cubicBezTo>
                  <a:cubicBezTo>
                    <a:pt x="59893" y="25607"/>
                    <a:pt x="59636" y="23945"/>
                    <a:pt x="59636" y="23945"/>
                  </a:cubicBezTo>
                  <a:lnTo>
                    <a:pt x="60853" y="22164"/>
                  </a:lnTo>
                  <a:cubicBezTo>
                    <a:pt x="60853" y="22164"/>
                    <a:pt x="59859" y="18276"/>
                    <a:pt x="59996" y="17060"/>
                  </a:cubicBezTo>
                  <a:cubicBezTo>
                    <a:pt x="60133" y="15844"/>
                    <a:pt x="61503" y="14423"/>
                    <a:pt x="61503" y="14423"/>
                  </a:cubicBezTo>
                  <a:cubicBezTo>
                    <a:pt x="61503" y="14423"/>
                    <a:pt x="65083" y="16272"/>
                    <a:pt x="70461" y="16272"/>
                  </a:cubicBezTo>
                  <a:cubicBezTo>
                    <a:pt x="75839" y="16272"/>
                    <a:pt x="79418" y="14423"/>
                    <a:pt x="79418" y="14423"/>
                  </a:cubicBezTo>
                  <a:close/>
                  <a:moveTo>
                    <a:pt x="60904" y="32235"/>
                  </a:moveTo>
                  <a:lnTo>
                    <a:pt x="60904" y="32235"/>
                  </a:lnTo>
                  <a:cubicBezTo>
                    <a:pt x="60921" y="32423"/>
                    <a:pt x="60938" y="32595"/>
                    <a:pt x="60938" y="32749"/>
                  </a:cubicBezTo>
                  <a:cubicBezTo>
                    <a:pt x="60904" y="32424"/>
                    <a:pt x="60904" y="32235"/>
                    <a:pt x="60904" y="32235"/>
                  </a:cubicBezTo>
                  <a:close/>
                  <a:moveTo>
                    <a:pt x="63559" y="33828"/>
                  </a:moveTo>
                  <a:lnTo>
                    <a:pt x="63559" y="33828"/>
                  </a:lnTo>
                  <a:lnTo>
                    <a:pt x="63559" y="33828"/>
                  </a:lnTo>
                  <a:close/>
                  <a:moveTo>
                    <a:pt x="60561" y="27456"/>
                  </a:moveTo>
                  <a:lnTo>
                    <a:pt x="60561" y="27456"/>
                  </a:lnTo>
                  <a:cubicBezTo>
                    <a:pt x="64227" y="29597"/>
                    <a:pt x="65939" y="29255"/>
                    <a:pt x="67344" y="30830"/>
                  </a:cubicBezTo>
                  <a:cubicBezTo>
                    <a:pt x="68868" y="32543"/>
                    <a:pt x="70461" y="33245"/>
                    <a:pt x="70461" y="33245"/>
                  </a:cubicBezTo>
                  <a:cubicBezTo>
                    <a:pt x="70461" y="33245"/>
                    <a:pt x="72071" y="32543"/>
                    <a:pt x="73578" y="30830"/>
                  </a:cubicBezTo>
                  <a:cubicBezTo>
                    <a:pt x="74999" y="29255"/>
                    <a:pt x="76695" y="29597"/>
                    <a:pt x="80360" y="27456"/>
                  </a:cubicBezTo>
                  <a:lnTo>
                    <a:pt x="80360" y="27456"/>
                  </a:lnTo>
                  <a:cubicBezTo>
                    <a:pt x="80257" y="27679"/>
                    <a:pt x="80138" y="27850"/>
                    <a:pt x="80001" y="27902"/>
                  </a:cubicBezTo>
                  <a:cubicBezTo>
                    <a:pt x="79298" y="28261"/>
                    <a:pt x="77928" y="29409"/>
                    <a:pt x="77928" y="29409"/>
                  </a:cubicBezTo>
                  <a:lnTo>
                    <a:pt x="77363" y="33828"/>
                  </a:lnTo>
                  <a:lnTo>
                    <a:pt x="78374" y="29683"/>
                  </a:lnTo>
                  <a:lnTo>
                    <a:pt x="79435" y="29084"/>
                  </a:lnTo>
                  <a:lnTo>
                    <a:pt x="79435" y="29084"/>
                  </a:lnTo>
                  <a:cubicBezTo>
                    <a:pt x="79470" y="30094"/>
                    <a:pt x="79572" y="33485"/>
                    <a:pt x="79418" y="34205"/>
                  </a:cubicBezTo>
                  <a:cubicBezTo>
                    <a:pt x="79247" y="35061"/>
                    <a:pt x="77123" y="37681"/>
                    <a:pt x="77123" y="37681"/>
                  </a:cubicBezTo>
                  <a:lnTo>
                    <a:pt x="77243" y="35009"/>
                  </a:lnTo>
                  <a:lnTo>
                    <a:pt x="77243" y="35009"/>
                  </a:lnTo>
                  <a:cubicBezTo>
                    <a:pt x="77243" y="35011"/>
                    <a:pt x="76969" y="38264"/>
                    <a:pt x="75530" y="39497"/>
                  </a:cubicBezTo>
                  <a:cubicBezTo>
                    <a:pt x="74880" y="40079"/>
                    <a:pt x="73732" y="40679"/>
                    <a:pt x="72704" y="41158"/>
                  </a:cubicBezTo>
                  <a:cubicBezTo>
                    <a:pt x="72516" y="41244"/>
                    <a:pt x="72328" y="41329"/>
                    <a:pt x="72139" y="41398"/>
                  </a:cubicBezTo>
                  <a:cubicBezTo>
                    <a:pt x="71753" y="40786"/>
                    <a:pt x="70829" y="40672"/>
                    <a:pt x="70193" y="40672"/>
                  </a:cubicBezTo>
                  <a:cubicBezTo>
                    <a:pt x="69813" y="40672"/>
                    <a:pt x="69536" y="40713"/>
                    <a:pt x="69536" y="40713"/>
                  </a:cubicBezTo>
                  <a:cubicBezTo>
                    <a:pt x="70512" y="40713"/>
                    <a:pt x="71077" y="41312"/>
                    <a:pt x="71283" y="41603"/>
                  </a:cubicBezTo>
                  <a:cubicBezTo>
                    <a:pt x="71015" y="41644"/>
                    <a:pt x="70745" y="41664"/>
                    <a:pt x="70474" y="41664"/>
                  </a:cubicBezTo>
                  <a:cubicBezTo>
                    <a:pt x="69707" y="41664"/>
                    <a:pt x="68939" y="41500"/>
                    <a:pt x="68217" y="41158"/>
                  </a:cubicBezTo>
                  <a:cubicBezTo>
                    <a:pt x="67190" y="40679"/>
                    <a:pt x="66059" y="40079"/>
                    <a:pt x="65391" y="39497"/>
                  </a:cubicBezTo>
                  <a:cubicBezTo>
                    <a:pt x="63953" y="38264"/>
                    <a:pt x="63696" y="35011"/>
                    <a:pt x="63696" y="35009"/>
                  </a:cubicBezTo>
                  <a:lnTo>
                    <a:pt x="63696" y="35009"/>
                  </a:lnTo>
                  <a:lnTo>
                    <a:pt x="63798" y="37681"/>
                  </a:lnTo>
                  <a:cubicBezTo>
                    <a:pt x="63798" y="37681"/>
                    <a:pt x="61692" y="35061"/>
                    <a:pt x="61503" y="34205"/>
                  </a:cubicBezTo>
                  <a:cubicBezTo>
                    <a:pt x="61366" y="33485"/>
                    <a:pt x="61469" y="30094"/>
                    <a:pt x="61503" y="29084"/>
                  </a:cubicBezTo>
                  <a:lnTo>
                    <a:pt x="62565" y="29683"/>
                  </a:lnTo>
                  <a:lnTo>
                    <a:pt x="63559" y="33828"/>
                  </a:lnTo>
                  <a:lnTo>
                    <a:pt x="63011" y="29409"/>
                  </a:lnTo>
                  <a:cubicBezTo>
                    <a:pt x="63011" y="29409"/>
                    <a:pt x="61640" y="28261"/>
                    <a:pt x="60921" y="27902"/>
                  </a:cubicBezTo>
                  <a:cubicBezTo>
                    <a:pt x="60801" y="27850"/>
                    <a:pt x="60681" y="27679"/>
                    <a:pt x="60561" y="27456"/>
                  </a:cubicBezTo>
                  <a:close/>
                  <a:moveTo>
                    <a:pt x="27365" y="52077"/>
                  </a:moveTo>
                  <a:lnTo>
                    <a:pt x="27164" y="52137"/>
                  </a:lnTo>
                  <a:cubicBezTo>
                    <a:pt x="27220" y="52120"/>
                    <a:pt x="27288" y="52101"/>
                    <a:pt x="27365" y="52077"/>
                  </a:cubicBezTo>
                  <a:close/>
                  <a:moveTo>
                    <a:pt x="50799" y="61809"/>
                  </a:moveTo>
                  <a:cubicBezTo>
                    <a:pt x="50778" y="61809"/>
                    <a:pt x="50765" y="61813"/>
                    <a:pt x="50765" y="61813"/>
                  </a:cubicBezTo>
                  <a:cubicBezTo>
                    <a:pt x="50765" y="61813"/>
                    <a:pt x="50816" y="61813"/>
                    <a:pt x="50885" y="61831"/>
                  </a:cubicBezTo>
                  <a:cubicBezTo>
                    <a:pt x="50850" y="61813"/>
                    <a:pt x="50820" y="61809"/>
                    <a:pt x="50799" y="61809"/>
                  </a:cubicBezTo>
                  <a:close/>
                  <a:moveTo>
                    <a:pt x="99575" y="25559"/>
                  </a:moveTo>
                  <a:cubicBezTo>
                    <a:pt x="99881" y="25559"/>
                    <a:pt x="100191" y="25574"/>
                    <a:pt x="100502" y="25607"/>
                  </a:cubicBezTo>
                  <a:cubicBezTo>
                    <a:pt x="102694" y="25846"/>
                    <a:pt x="113244" y="27919"/>
                    <a:pt x="113244" y="27919"/>
                  </a:cubicBezTo>
                  <a:lnTo>
                    <a:pt x="109716" y="30300"/>
                  </a:lnTo>
                  <a:cubicBezTo>
                    <a:pt x="108661" y="30104"/>
                    <a:pt x="107435" y="30032"/>
                    <a:pt x="106197" y="30032"/>
                  </a:cubicBezTo>
                  <a:cubicBezTo>
                    <a:pt x="102653" y="30032"/>
                    <a:pt x="99012" y="30625"/>
                    <a:pt x="99012" y="30625"/>
                  </a:cubicBezTo>
                  <a:cubicBezTo>
                    <a:pt x="99183" y="30615"/>
                    <a:pt x="99360" y="30610"/>
                    <a:pt x="99544" y="30610"/>
                  </a:cubicBezTo>
                  <a:cubicBezTo>
                    <a:pt x="103497" y="30610"/>
                    <a:pt x="110144" y="32800"/>
                    <a:pt x="110144" y="32800"/>
                  </a:cubicBezTo>
                  <a:lnTo>
                    <a:pt x="112491" y="36928"/>
                  </a:lnTo>
                  <a:cubicBezTo>
                    <a:pt x="112491" y="36928"/>
                    <a:pt x="108637" y="39617"/>
                    <a:pt x="105862" y="41655"/>
                  </a:cubicBezTo>
                  <a:cubicBezTo>
                    <a:pt x="104900" y="42364"/>
                    <a:pt x="103006" y="42596"/>
                    <a:pt x="100939" y="42596"/>
                  </a:cubicBezTo>
                  <a:cubicBezTo>
                    <a:pt x="97010" y="42596"/>
                    <a:pt x="92452" y="41758"/>
                    <a:pt x="92452" y="41758"/>
                  </a:cubicBezTo>
                  <a:cubicBezTo>
                    <a:pt x="93343" y="39976"/>
                    <a:pt x="94148" y="37887"/>
                    <a:pt x="94422" y="36397"/>
                  </a:cubicBezTo>
                  <a:cubicBezTo>
                    <a:pt x="94833" y="33931"/>
                    <a:pt x="94405" y="32886"/>
                    <a:pt x="94404" y="32886"/>
                  </a:cubicBezTo>
                  <a:lnTo>
                    <a:pt x="94404" y="32886"/>
                  </a:lnTo>
                  <a:cubicBezTo>
                    <a:pt x="94524" y="34907"/>
                    <a:pt x="90671" y="42819"/>
                    <a:pt x="89917" y="43779"/>
                  </a:cubicBezTo>
                  <a:cubicBezTo>
                    <a:pt x="89164" y="44755"/>
                    <a:pt x="83443" y="47067"/>
                    <a:pt x="83443" y="47067"/>
                  </a:cubicBezTo>
                  <a:cubicBezTo>
                    <a:pt x="83443" y="47067"/>
                    <a:pt x="89489" y="46142"/>
                    <a:pt x="90774" y="44532"/>
                  </a:cubicBezTo>
                  <a:cubicBezTo>
                    <a:pt x="90774" y="44532"/>
                    <a:pt x="92401" y="44532"/>
                    <a:pt x="94610" y="44481"/>
                  </a:cubicBezTo>
                  <a:lnTo>
                    <a:pt x="94610" y="44481"/>
                  </a:lnTo>
                  <a:cubicBezTo>
                    <a:pt x="94610" y="44498"/>
                    <a:pt x="92195" y="50749"/>
                    <a:pt x="89660" y="52239"/>
                  </a:cubicBezTo>
                  <a:cubicBezTo>
                    <a:pt x="87125" y="53747"/>
                    <a:pt x="83923" y="55956"/>
                    <a:pt x="83923" y="55956"/>
                  </a:cubicBezTo>
                  <a:lnTo>
                    <a:pt x="89900" y="53164"/>
                  </a:lnTo>
                  <a:lnTo>
                    <a:pt x="89900" y="53164"/>
                  </a:lnTo>
                  <a:cubicBezTo>
                    <a:pt x="89900" y="53164"/>
                    <a:pt x="89198" y="58354"/>
                    <a:pt x="88307" y="59810"/>
                  </a:cubicBezTo>
                  <a:cubicBezTo>
                    <a:pt x="86629" y="62516"/>
                    <a:pt x="85053" y="64314"/>
                    <a:pt x="83786" y="65479"/>
                  </a:cubicBezTo>
                  <a:cubicBezTo>
                    <a:pt x="83820" y="65410"/>
                    <a:pt x="83871" y="65342"/>
                    <a:pt x="83923" y="65273"/>
                  </a:cubicBezTo>
                  <a:lnTo>
                    <a:pt x="83923" y="65273"/>
                  </a:lnTo>
                  <a:cubicBezTo>
                    <a:pt x="83060" y="65719"/>
                    <a:pt x="76878" y="68902"/>
                    <a:pt x="72919" y="68902"/>
                  </a:cubicBezTo>
                  <a:cubicBezTo>
                    <a:pt x="72160" y="68902"/>
                    <a:pt x="71483" y="68785"/>
                    <a:pt x="70940" y="68510"/>
                  </a:cubicBezTo>
                  <a:cubicBezTo>
                    <a:pt x="70940" y="68510"/>
                    <a:pt x="71762" y="60906"/>
                    <a:pt x="70290" y="58028"/>
                  </a:cubicBezTo>
                  <a:cubicBezTo>
                    <a:pt x="70290" y="58028"/>
                    <a:pt x="69074" y="67123"/>
                    <a:pt x="66967" y="69795"/>
                  </a:cubicBezTo>
                  <a:cubicBezTo>
                    <a:pt x="65648" y="71490"/>
                    <a:pt x="61315" y="72175"/>
                    <a:pt x="58301" y="72466"/>
                  </a:cubicBezTo>
                  <a:cubicBezTo>
                    <a:pt x="59174" y="71679"/>
                    <a:pt x="60270" y="70274"/>
                    <a:pt x="60185" y="68253"/>
                  </a:cubicBezTo>
                  <a:lnTo>
                    <a:pt x="60185" y="68253"/>
                  </a:lnTo>
                  <a:cubicBezTo>
                    <a:pt x="60270" y="68305"/>
                    <a:pt x="60373" y="68373"/>
                    <a:pt x="60476" y="68442"/>
                  </a:cubicBezTo>
                  <a:cubicBezTo>
                    <a:pt x="60526" y="68475"/>
                    <a:pt x="60585" y="68491"/>
                    <a:pt x="60651" y="68491"/>
                  </a:cubicBezTo>
                  <a:cubicBezTo>
                    <a:pt x="61541" y="68491"/>
                    <a:pt x="63783" y="65697"/>
                    <a:pt x="64038" y="65187"/>
                  </a:cubicBezTo>
                  <a:cubicBezTo>
                    <a:pt x="64244" y="64794"/>
                    <a:pt x="63798" y="62413"/>
                    <a:pt x="63524" y="61077"/>
                  </a:cubicBezTo>
                  <a:cubicBezTo>
                    <a:pt x="64398" y="59741"/>
                    <a:pt x="66128" y="56675"/>
                    <a:pt x="64997" y="54740"/>
                  </a:cubicBezTo>
                  <a:cubicBezTo>
                    <a:pt x="64398" y="53712"/>
                    <a:pt x="62360" y="51948"/>
                    <a:pt x="60150" y="50201"/>
                  </a:cubicBezTo>
                  <a:cubicBezTo>
                    <a:pt x="59893" y="49944"/>
                    <a:pt x="59636" y="49687"/>
                    <a:pt x="59380" y="49413"/>
                  </a:cubicBezTo>
                  <a:cubicBezTo>
                    <a:pt x="59054" y="49105"/>
                    <a:pt x="58729" y="48797"/>
                    <a:pt x="58403" y="48489"/>
                  </a:cubicBezTo>
                  <a:lnTo>
                    <a:pt x="58403" y="48489"/>
                  </a:lnTo>
                  <a:cubicBezTo>
                    <a:pt x="58404" y="48489"/>
                    <a:pt x="66196" y="50424"/>
                    <a:pt x="67720" y="51708"/>
                  </a:cubicBezTo>
                  <a:cubicBezTo>
                    <a:pt x="69245" y="52993"/>
                    <a:pt x="70461" y="55956"/>
                    <a:pt x="70461" y="55956"/>
                  </a:cubicBezTo>
                  <a:cubicBezTo>
                    <a:pt x="70940" y="51606"/>
                    <a:pt x="75222" y="50424"/>
                    <a:pt x="80857" y="47752"/>
                  </a:cubicBezTo>
                  <a:lnTo>
                    <a:pt x="80857" y="47752"/>
                  </a:lnTo>
                  <a:cubicBezTo>
                    <a:pt x="80856" y="47752"/>
                    <a:pt x="72773" y="49893"/>
                    <a:pt x="72139" y="50321"/>
                  </a:cubicBezTo>
                  <a:cubicBezTo>
                    <a:pt x="71567" y="50708"/>
                    <a:pt x="71135" y="51694"/>
                    <a:pt x="70288" y="51694"/>
                  </a:cubicBezTo>
                  <a:cubicBezTo>
                    <a:pt x="70197" y="51694"/>
                    <a:pt x="70100" y="51682"/>
                    <a:pt x="69998" y="51657"/>
                  </a:cubicBezTo>
                  <a:cubicBezTo>
                    <a:pt x="68936" y="51383"/>
                    <a:pt x="68560" y="49568"/>
                    <a:pt x="67190" y="49345"/>
                  </a:cubicBezTo>
                  <a:cubicBezTo>
                    <a:pt x="65819" y="49139"/>
                    <a:pt x="54927" y="45851"/>
                    <a:pt x="54927" y="45851"/>
                  </a:cubicBezTo>
                  <a:cubicBezTo>
                    <a:pt x="54721" y="45731"/>
                    <a:pt x="54516" y="45611"/>
                    <a:pt x="54276" y="45508"/>
                  </a:cubicBezTo>
                  <a:cubicBezTo>
                    <a:pt x="54173" y="45457"/>
                    <a:pt x="54053" y="45406"/>
                    <a:pt x="53933" y="45354"/>
                  </a:cubicBezTo>
                  <a:lnTo>
                    <a:pt x="53591" y="45217"/>
                  </a:lnTo>
                  <a:cubicBezTo>
                    <a:pt x="53471" y="45166"/>
                    <a:pt x="53334" y="45132"/>
                    <a:pt x="53214" y="45097"/>
                  </a:cubicBezTo>
                  <a:cubicBezTo>
                    <a:pt x="53094" y="45063"/>
                    <a:pt x="52974" y="45029"/>
                    <a:pt x="52837" y="45012"/>
                  </a:cubicBezTo>
                  <a:cubicBezTo>
                    <a:pt x="52700" y="44995"/>
                    <a:pt x="52580" y="44960"/>
                    <a:pt x="52443" y="44943"/>
                  </a:cubicBezTo>
                  <a:lnTo>
                    <a:pt x="51981" y="44943"/>
                  </a:lnTo>
                  <a:cubicBezTo>
                    <a:pt x="51844" y="44943"/>
                    <a:pt x="51741" y="44960"/>
                    <a:pt x="51621" y="44977"/>
                  </a:cubicBezTo>
                  <a:lnTo>
                    <a:pt x="51553" y="44977"/>
                  </a:lnTo>
                  <a:cubicBezTo>
                    <a:pt x="51518" y="44986"/>
                    <a:pt x="51498" y="44992"/>
                    <a:pt x="51488" y="44995"/>
                  </a:cubicBezTo>
                  <a:lnTo>
                    <a:pt x="51488" y="44995"/>
                  </a:lnTo>
                  <a:cubicBezTo>
                    <a:pt x="51487" y="44995"/>
                    <a:pt x="51486" y="44995"/>
                    <a:pt x="51484" y="44995"/>
                  </a:cubicBezTo>
                  <a:lnTo>
                    <a:pt x="51467" y="44995"/>
                  </a:lnTo>
                  <a:lnTo>
                    <a:pt x="51381" y="45012"/>
                  </a:lnTo>
                  <a:lnTo>
                    <a:pt x="51210" y="45063"/>
                  </a:lnTo>
                  <a:cubicBezTo>
                    <a:pt x="50987" y="45114"/>
                    <a:pt x="50748" y="45183"/>
                    <a:pt x="50525" y="45251"/>
                  </a:cubicBezTo>
                  <a:cubicBezTo>
                    <a:pt x="50080" y="45371"/>
                    <a:pt x="49617" y="45508"/>
                    <a:pt x="49172" y="45645"/>
                  </a:cubicBezTo>
                  <a:cubicBezTo>
                    <a:pt x="48264" y="45919"/>
                    <a:pt x="47374" y="46211"/>
                    <a:pt x="46483" y="46519"/>
                  </a:cubicBezTo>
                  <a:cubicBezTo>
                    <a:pt x="45986" y="46707"/>
                    <a:pt x="45472" y="46879"/>
                    <a:pt x="44959" y="47067"/>
                  </a:cubicBezTo>
                  <a:lnTo>
                    <a:pt x="44976" y="47067"/>
                  </a:lnTo>
                  <a:cubicBezTo>
                    <a:pt x="44489" y="47244"/>
                    <a:pt x="43302" y="47354"/>
                    <a:pt x="41976" y="47354"/>
                  </a:cubicBezTo>
                  <a:cubicBezTo>
                    <a:pt x="40221" y="47354"/>
                    <a:pt x="38222" y="47161"/>
                    <a:pt x="37286" y="46673"/>
                  </a:cubicBezTo>
                  <a:cubicBezTo>
                    <a:pt x="37286" y="46673"/>
                    <a:pt x="27849" y="50081"/>
                    <a:pt x="22214" y="50492"/>
                  </a:cubicBezTo>
                  <a:cubicBezTo>
                    <a:pt x="21154" y="50174"/>
                    <a:pt x="19752" y="49843"/>
                    <a:pt x="18157" y="49843"/>
                  </a:cubicBezTo>
                  <a:cubicBezTo>
                    <a:pt x="16659" y="49843"/>
                    <a:pt x="14991" y="50135"/>
                    <a:pt x="13274" y="51006"/>
                  </a:cubicBezTo>
                  <a:cubicBezTo>
                    <a:pt x="12195" y="51537"/>
                    <a:pt x="11047" y="52154"/>
                    <a:pt x="9899" y="52890"/>
                  </a:cubicBezTo>
                  <a:cubicBezTo>
                    <a:pt x="11903" y="41621"/>
                    <a:pt x="23944" y="40405"/>
                    <a:pt x="23944" y="40405"/>
                  </a:cubicBezTo>
                  <a:cubicBezTo>
                    <a:pt x="28648" y="43010"/>
                    <a:pt x="32976" y="43701"/>
                    <a:pt x="36242" y="43701"/>
                  </a:cubicBezTo>
                  <a:cubicBezTo>
                    <a:pt x="39932" y="43701"/>
                    <a:pt x="42270" y="42819"/>
                    <a:pt x="42270" y="42819"/>
                  </a:cubicBezTo>
                  <a:lnTo>
                    <a:pt x="42270" y="42819"/>
                  </a:lnTo>
                  <a:cubicBezTo>
                    <a:pt x="41567" y="42871"/>
                    <a:pt x="40898" y="42894"/>
                    <a:pt x="40264" y="42894"/>
                  </a:cubicBezTo>
                  <a:cubicBezTo>
                    <a:pt x="33885" y="42894"/>
                    <a:pt x="30966" y="40542"/>
                    <a:pt x="30966" y="40542"/>
                  </a:cubicBezTo>
                  <a:cubicBezTo>
                    <a:pt x="30966" y="40542"/>
                    <a:pt x="30914" y="34393"/>
                    <a:pt x="40454" y="31653"/>
                  </a:cubicBezTo>
                  <a:cubicBezTo>
                    <a:pt x="40915" y="31518"/>
                    <a:pt x="41350" y="31460"/>
                    <a:pt x="41769" y="31460"/>
                  </a:cubicBezTo>
                  <a:cubicBezTo>
                    <a:pt x="43266" y="31460"/>
                    <a:pt x="44552" y="32198"/>
                    <a:pt x="46038" y="32800"/>
                  </a:cubicBezTo>
                  <a:cubicBezTo>
                    <a:pt x="42783" y="32869"/>
                    <a:pt x="40454" y="33571"/>
                    <a:pt x="40454" y="33571"/>
                  </a:cubicBezTo>
                  <a:cubicBezTo>
                    <a:pt x="40454" y="33571"/>
                    <a:pt x="41215" y="33350"/>
                    <a:pt x="42773" y="33350"/>
                  </a:cubicBezTo>
                  <a:cubicBezTo>
                    <a:pt x="43552" y="33350"/>
                    <a:pt x="44530" y="33405"/>
                    <a:pt x="45712" y="33571"/>
                  </a:cubicBezTo>
                  <a:cubicBezTo>
                    <a:pt x="49240" y="34067"/>
                    <a:pt x="58660" y="41758"/>
                    <a:pt x="58660" y="41758"/>
                  </a:cubicBezTo>
                  <a:cubicBezTo>
                    <a:pt x="55783" y="38418"/>
                    <a:pt x="51073" y="35249"/>
                    <a:pt x="49857" y="34461"/>
                  </a:cubicBezTo>
                  <a:cubicBezTo>
                    <a:pt x="50097" y="34444"/>
                    <a:pt x="50371" y="34410"/>
                    <a:pt x="50679" y="34359"/>
                  </a:cubicBezTo>
                  <a:lnTo>
                    <a:pt x="55338" y="34753"/>
                  </a:lnTo>
                  <a:cubicBezTo>
                    <a:pt x="54721" y="34444"/>
                    <a:pt x="54104" y="34170"/>
                    <a:pt x="53471" y="33948"/>
                  </a:cubicBezTo>
                  <a:cubicBezTo>
                    <a:pt x="55886" y="33519"/>
                    <a:pt x="58592" y="32834"/>
                    <a:pt x="59876" y="31841"/>
                  </a:cubicBezTo>
                  <a:cubicBezTo>
                    <a:pt x="59928" y="31858"/>
                    <a:pt x="59962" y="31875"/>
                    <a:pt x="60013" y="31892"/>
                  </a:cubicBezTo>
                  <a:cubicBezTo>
                    <a:pt x="59962" y="35027"/>
                    <a:pt x="60853" y="38949"/>
                    <a:pt x="61401" y="41038"/>
                  </a:cubicBezTo>
                  <a:cubicBezTo>
                    <a:pt x="60818" y="38555"/>
                    <a:pt x="60630" y="35626"/>
                    <a:pt x="60578" y="33639"/>
                  </a:cubicBezTo>
                  <a:lnTo>
                    <a:pt x="60578" y="33639"/>
                  </a:lnTo>
                  <a:cubicBezTo>
                    <a:pt x="62959" y="40148"/>
                    <a:pt x="68611" y="47067"/>
                    <a:pt x="68611" y="47067"/>
                  </a:cubicBezTo>
                  <a:lnTo>
                    <a:pt x="67960" y="44755"/>
                  </a:lnTo>
                  <a:lnTo>
                    <a:pt x="67960" y="44755"/>
                  </a:lnTo>
                  <a:cubicBezTo>
                    <a:pt x="68582" y="45204"/>
                    <a:pt x="69210" y="45393"/>
                    <a:pt x="69827" y="45393"/>
                  </a:cubicBezTo>
                  <a:cubicBezTo>
                    <a:pt x="73016" y="45393"/>
                    <a:pt x="75890" y="40353"/>
                    <a:pt x="75890" y="40353"/>
                  </a:cubicBezTo>
                  <a:cubicBezTo>
                    <a:pt x="75890" y="40353"/>
                    <a:pt x="76015" y="39724"/>
                    <a:pt x="76038" y="39724"/>
                  </a:cubicBezTo>
                  <a:lnTo>
                    <a:pt x="76038" y="39724"/>
                  </a:lnTo>
                  <a:cubicBezTo>
                    <a:pt x="76054" y="39724"/>
                    <a:pt x="76026" y="39997"/>
                    <a:pt x="75890" y="40901"/>
                  </a:cubicBezTo>
                  <a:cubicBezTo>
                    <a:pt x="75565" y="43162"/>
                    <a:pt x="72978" y="46570"/>
                    <a:pt x="72978" y="46570"/>
                  </a:cubicBezTo>
                  <a:cubicBezTo>
                    <a:pt x="75085" y="44481"/>
                    <a:pt x="76644" y="42083"/>
                    <a:pt x="77808" y="39788"/>
                  </a:cubicBezTo>
                  <a:cubicBezTo>
                    <a:pt x="78802" y="39445"/>
                    <a:pt x="80908" y="38640"/>
                    <a:pt x="82433" y="37407"/>
                  </a:cubicBezTo>
                  <a:lnTo>
                    <a:pt x="82433" y="37407"/>
                  </a:lnTo>
                  <a:cubicBezTo>
                    <a:pt x="80720" y="39976"/>
                    <a:pt x="78356" y="42819"/>
                    <a:pt x="78356" y="42819"/>
                  </a:cubicBezTo>
                  <a:cubicBezTo>
                    <a:pt x="78356" y="42819"/>
                    <a:pt x="85413" y="35643"/>
                    <a:pt x="84933" y="33691"/>
                  </a:cubicBezTo>
                  <a:cubicBezTo>
                    <a:pt x="84865" y="33365"/>
                    <a:pt x="84745" y="33091"/>
                    <a:pt x="84608" y="32886"/>
                  </a:cubicBezTo>
                  <a:cubicBezTo>
                    <a:pt x="84608" y="32886"/>
                    <a:pt x="87157" y="28915"/>
                    <a:pt x="92470" y="28915"/>
                  </a:cubicBezTo>
                  <a:cubicBezTo>
                    <a:pt x="93048" y="28915"/>
                    <a:pt x="93658" y="28962"/>
                    <a:pt x="94302" y="29066"/>
                  </a:cubicBezTo>
                  <a:cubicBezTo>
                    <a:pt x="93599" y="28450"/>
                    <a:pt x="92795" y="28005"/>
                    <a:pt x="91990" y="27679"/>
                  </a:cubicBezTo>
                  <a:cubicBezTo>
                    <a:pt x="94003" y="26920"/>
                    <a:pt x="96675" y="25559"/>
                    <a:pt x="99575" y="25559"/>
                  </a:cubicBezTo>
                  <a:close/>
                  <a:moveTo>
                    <a:pt x="52357" y="46039"/>
                  </a:moveTo>
                  <a:cubicBezTo>
                    <a:pt x="52443" y="46039"/>
                    <a:pt x="52546" y="46056"/>
                    <a:pt x="52649" y="46074"/>
                  </a:cubicBezTo>
                  <a:cubicBezTo>
                    <a:pt x="52751" y="46074"/>
                    <a:pt x="52854" y="46108"/>
                    <a:pt x="52957" y="46125"/>
                  </a:cubicBezTo>
                  <a:cubicBezTo>
                    <a:pt x="53060" y="46159"/>
                    <a:pt x="53162" y="46176"/>
                    <a:pt x="53248" y="46211"/>
                  </a:cubicBezTo>
                  <a:lnTo>
                    <a:pt x="53556" y="46313"/>
                  </a:lnTo>
                  <a:cubicBezTo>
                    <a:pt x="53659" y="46348"/>
                    <a:pt x="53762" y="46399"/>
                    <a:pt x="53865" y="46433"/>
                  </a:cubicBezTo>
                  <a:cubicBezTo>
                    <a:pt x="54070" y="46502"/>
                    <a:pt x="54276" y="46622"/>
                    <a:pt x="54464" y="46707"/>
                  </a:cubicBezTo>
                  <a:cubicBezTo>
                    <a:pt x="54995" y="46964"/>
                    <a:pt x="55509" y="47272"/>
                    <a:pt x="56006" y="47598"/>
                  </a:cubicBezTo>
                  <a:cubicBezTo>
                    <a:pt x="58677" y="50013"/>
                    <a:pt x="62514" y="53575"/>
                    <a:pt x="64227" y="55476"/>
                  </a:cubicBezTo>
                  <a:cubicBezTo>
                    <a:pt x="64346" y="55648"/>
                    <a:pt x="64466" y="55836"/>
                    <a:pt x="64569" y="56007"/>
                  </a:cubicBezTo>
                  <a:cubicBezTo>
                    <a:pt x="64740" y="56333"/>
                    <a:pt x="64655" y="56795"/>
                    <a:pt x="64518" y="57206"/>
                  </a:cubicBezTo>
                  <a:cubicBezTo>
                    <a:pt x="64364" y="57634"/>
                    <a:pt x="64141" y="58028"/>
                    <a:pt x="63918" y="58422"/>
                  </a:cubicBezTo>
                  <a:cubicBezTo>
                    <a:pt x="63559" y="59005"/>
                    <a:pt x="63130" y="59553"/>
                    <a:pt x="62702" y="60084"/>
                  </a:cubicBezTo>
                  <a:cubicBezTo>
                    <a:pt x="62086" y="59518"/>
                    <a:pt x="61486" y="58970"/>
                    <a:pt x="60870" y="58422"/>
                  </a:cubicBezTo>
                  <a:cubicBezTo>
                    <a:pt x="60493" y="58114"/>
                    <a:pt x="60116" y="57789"/>
                    <a:pt x="59739" y="57463"/>
                  </a:cubicBezTo>
                  <a:cubicBezTo>
                    <a:pt x="59551" y="57309"/>
                    <a:pt x="59362" y="57155"/>
                    <a:pt x="59174" y="57001"/>
                  </a:cubicBezTo>
                  <a:lnTo>
                    <a:pt x="58592" y="56538"/>
                  </a:lnTo>
                  <a:lnTo>
                    <a:pt x="58009" y="56076"/>
                  </a:lnTo>
                  <a:cubicBezTo>
                    <a:pt x="57821" y="55939"/>
                    <a:pt x="57616" y="55785"/>
                    <a:pt x="57427" y="55648"/>
                  </a:cubicBezTo>
                  <a:cubicBezTo>
                    <a:pt x="57222" y="55493"/>
                    <a:pt x="57033" y="55356"/>
                    <a:pt x="56828" y="55202"/>
                  </a:cubicBezTo>
                  <a:cubicBezTo>
                    <a:pt x="56622" y="55065"/>
                    <a:pt x="56434" y="54928"/>
                    <a:pt x="56211" y="54791"/>
                  </a:cubicBezTo>
                  <a:lnTo>
                    <a:pt x="55595" y="54397"/>
                  </a:lnTo>
                  <a:lnTo>
                    <a:pt x="54944" y="54021"/>
                  </a:lnTo>
                  <a:cubicBezTo>
                    <a:pt x="54738" y="53901"/>
                    <a:pt x="54498" y="53815"/>
                    <a:pt x="54276" y="53712"/>
                  </a:cubicBezTo>
                  <a:cubicBezTo>
                    <a:pt x="54053" y="53610"/>
                    <a:pt x="53830" y="53541"/>
                    <a:pt x="53591" y="53455"/>
                  </a:cubicBezTo>
                  <a:cubicBezTo>
                    <a:pt x="53539" y="53404"/>
                    <a:pt x="53471" y="53335"/>
                    <a:pt x="53419" y="53267"/>
                  </a:cubicBezTo>
                  <a:cubicBezTo>
                    <a:pt x="53351" y="53181"/>
                    <a:pt x="53299" y="53113"/>
                    <a:pt x="53265" y="53027"/>
                  </a:cubicBezTo>
                  <a:cubicBezTo>
                    <a:pt x="53214" y="52942"/>
                    <a:pt x="53180" y="52856"/>
                    <a:pt x="53162" y="52770"/>
                  </a:cubicBezTo>
                  <a:cubicBezTo>
                    <a:pt x="53162" y="52719"/>
                    <a:pt x="53162" y="52668"/>
                    <a:pt x="53145" y="52616"/>
                  </a:cubicBezTo>
                  <a:cubicBezTo>
                    <a:pt x="53145" y="52582"/>
                    <a:pt x="53145" y="52531"/>
                    <a:pt x="53162" y="52479"/>
                  </a:cubicBezTo>
                  <a:cubicBezTo>
                    <a:pt x="53162" y="52445"/>
                    <a:pt x="53180" y="52393"/>
                    <a:pt x="53197" y="52342"/>
                  </a:cubicBezTo>
                  <a:cubicBezTo>
                    <a:pt x="53214" y="52308"/>
                    <a:pt x="53214" y="52256"/>
                    <a:pt x="53248" y="52222"/>
                  </a:cubicBezTo>
                  <a:cubicBezTo>
                    <a:pt x="53282" y="52188"/>
                    <a:pt x="53299" y="52137"/>
                    <a:pt x="53334" y="52102"/>
                  </a:cubicBezTo>
                  <a:lnTo>
                    <a:pt x="53419" y="52000"/>
                  </a:lnTo>
                  <a:cubicBezTo>
                    <a:pt x="53454" y="51965"/>
                    <a:pt x="53505" y="51931"/>
                    <a:pt x="53539" y="51897"/>
                  </a:cubicBezTo>
                  <a:lnTo>
                    <a:pt x="53659" y="51811"/>
                  </a:lnTo>
                  <a:lnTo>
                    <a:pt x="53916" y="51674"/>
                  </a:lnTo>
                  <a:lnTo>
                    <a:pt x="53642" y="51794"/>
                  </a:lnTo>
                  <a:lnTo>
                    <a:pt x="53522" y="51880"/>
                  </a:lnTo>
                  <a:cubicBezTo>
                    <a:pt x="53488" y="51914"/>
                    <a:pt x="53436" y="51931"/>
                    <a:pt x="53402" y="51965"/>
                  </a:cubicBezTo>
                  <a:lnTo>
                    <a:pt x="53299" y="52068"/>
                  </a:lnTo>
                  <a:cubicBezTo>
                    <a:pt x="53265" y="52102"/>
                    <a:pt x="53231" y="52154"/>
                    <a:pt x="53197" y="52188"/>
                  </a:cubicBezTo>
                  <a:cubicBezTo>
                    <a:pt x="53180" y="52239"/>
                    <a:pt x="53145" y="52274"/>
                    <a:pt x="53128" y="52325"/>
                  </a:cubicBezTo>
                  <a:cubicBezTo>
                    <a:pt x="53111" y="52376"/>
                    <a:pt x="53094" y="52428"/>
                    <a:pt x="53094" y="52479"/>
                  </a:cubicBezTo>
                  <a:cubicBezTo>
                    <a:pt x="53077" y="52531"/>
                    <a:pt x="53060" y="52565"/>
                    <a:pt x="53077" y="52633"/>
                  </a:cubicBezTo>
                  <a:cubicBezTo>
                    <a:pt x="53077" y="52685"/>
                    <a:pt x="53060" y="52736"/>
                    <a:pt x="53077" y="52770"/>
                  </a:cubicBezTo>
                  <a:cubicBezTo>
                    <a:pt x="53094" y="52873"/>
                    <a:pt x="53128" y="52976"/>
                    <a:pt x="53162" y="53079"/>
                  </a:cubicBezTo>
                  <a:cubicBezTo>
                    <a:pt x="53214" y="53164"/>
                    <a:pt x="53265" y="53250"/>
                    <a:pt x="53317" y="53335"/>
                  </a:cubicBezTo>
                  <a:cubicBezTo>
                    <a:pt x="53368" y="53421"/>
                    <a:pt x="53436" y="53507"/>
                    <a:pt x="53505" y="53575"/>
                  </a:cubicBezTo>
                  <a:lnTo>
                    <a:pt x="53522" y="53575"/>
                  </a:lnTo>
                  <a:lnTo>
                    <a:pt x="53539" y="53592"/>
                  </a:lnTo>
                  <a:cubicBezTo>
                    <a:pt x="53762" y="53695"/>
                    <a:pt x="53985" y="53764"/>
                    <a:pt x="54207" y="53884"/>
                  </a:cubicBezTo>
                  <a:cubicBezTo>
                    <a:pt x="54413" y="53986"/>
                    <a:pt x="54635" y="54106"/>
                    <a:pt x="54841" y="54226"/>
                  </a:cubicBezTo>
                  <a:lnTo>
                    <a:pt x="55440" y="54620"/>
                  </a:lnTo>
                  <a:lnTo>
                    <a:pt x="56040" y="55048"/>
                  </a:lnTo>
                  <a:cubicBezTo>
                    <a:pt x="56228" y="55202"/>
                    <a:pt x="56417" y="55356"/>
                    <a:pt x="56605" y="55511"/>
                  </a:cubicBezTo>
                  <a:cubicBezTo>
                    <a:pt x="56793" y="55648"/>
                    <a:pt x="56982" y="55802"/>
                    <a:pt x="57170" y="55956"/>
                  </a:cubicBezTo>
                  <a:cubicBezTo>
                    <a:pt x="57359" y="56127"/>
                    <a:pt x="57547" y="56281"/>
                    <a:pt x="57735" y="56435"/>
                  </a:cubicBezTo>
                  <a:lnTo>
                    <a:pt x="58283" y="56915"/>
                  </a:lnTo>
                  <a:lnTo>
                    <a:pt x="58814" y="57412"/>
                  </a:lnTo>
                  <a:cubicBezTo>
                    <a:pt x="59003" y="57583"/>
                    <a:pt x="59174" y="57737"/>
                    <a:pt x="59345" y="57908"/>
                  </a:cubicBezTo>
                  <a:cubicBezTo>
                    <a:pt x="59705" y="58251"/>
                    <a:pt x="60048" y="58576"/>
                    <a:pt x="60407" y="58919"/>
                  </a:cubicBezTo>
                  <a:cubicBezTo>
                    <a:pt x="60990" y="59501"/>
                    <a:pt x="61589" y="60101"/>
                    <a:pt x="62154" y="60717"/>
                  </a:cubicBezTo>
                  <a:lnTo>
                    <a:pt x="62137" y="60734"/>
                  </a:lnTo>
                  <a:lnTo>
                    <a:pt x="62188" y="60889"/>
                  </a:lnTo>
                  <a:cubicBezTo>
                    <a:pt x="62274" y="61214"/>
                    <a:pt x="62360" y="61556"/>
                    <a:pt x="62428" y="61882"/>
                  </a:cubicBezTo>
                  <a:cubicBezTo>
                    <a:pt x="62497" y="62207"/>
                    <a:pt x="62565" y="62550"/>
                    <a:pt x="62599" y="62875"/>
                  </a:cubicBezTo>
                  <a:cubicBezTo>
                    <a:pt x="62617" y="63047"/>
                    <a:pt x="62634" y="63201"/>
                    <a:pt x="62634" y="63355"/>
                  </a:cubicBezTo>
                  <a:lnTo>
                    <a:pt x="62634" y="63389"/>
                  </a:lnTo>
                  <a:lnTo>
                    <a:pt x="62634" y="63440"/>
                  </a:lnTo>
                  <a:cubicBezTo>
                    <a:pt x="62617" y="63458"/>
                    <a:pt x="62617" y="63458"/>
                    <a:pt x="62617" y="63475"/>
                  </a:cubicBezTo>
                  <a:lnTo>
                    <a:pt x="62565" y="63560"/>
                  </a:lnTo>
                  <a:lnTo>
                    <a:pt x="62514" y="63646"/>
                  </a:lnTo>
                  <a:cubicBezTo>
                    <a:pt x="62360" y="63886"/>
                    <a:pt x="62154" y="64143"/>
                    <a:pt x="61932" y="64400"/>
                  </a:cubicBezTo>
                  <a:cubicBezTo>
                    <a:pt x="61469" y="64879"/>
                    <a:pt x="60972" y="65342"/>
                    <a:pt x="60459" y="65787"/>
                  </a:cubicBezTo>
                  <a:cubicBezTo>
                    <a:pt x="60202" y="66010"/>
                    <a:pt x="59928" y="66232"/>
                    <a:pt x="59671" y="66455"/>
                  </a:cubicBezTo>
                  <a:cubicBezTo>
                    <a:pt x="59448" y="66643"/>
                    <a:pt x="59208" y="66832"/>
                    <a:pt x="58969" y="67020"/>
                  </a:cubicBezTo>
                  <a:cubicBezTo>
                    <a:pt x="58746" y="66986"/>
                    <a:pt x="58489" y="66934"/>
                    <a:pt x="58198" y="66849"/>
                  </a:cubicBezTo>
                  <a:cubicBezTo>
                    <a:pt x="57958" y="66780"/>
                    <a:pt x="57718" y="66695"/>
                    <a:pt x="57461" y="66592"/>
                  </a:cubicBezTo>
                  <a:cubicBezTo>
                    <a:pt x="57341" y="66540"/>
                    <a:pt x="57204" y="66472"/>
                    <a:pt x="57067" y="66403"/>
                  </a:cubicBezTo>
                  <a:cubicBezTo>
                    <a:pt x="56948" y="66335"/>
                    <a:pt x="56811" y="66266"/>
                    <a:pt x="56674" y="66181"/>
                  </a:cubicBezTo>
                  <a:cubicBezTo>
                    <a:pt x="56417" y="66027"/>
                    <a:pt x="56160" y="65855"/>
                    <a:pt x="55886" y="65650"/>
                  </a:cubicBezTo>
                  <a:cubicBezTo>
                    <a:pt x="55629" y="65461"/>
                    <a:pt x="55355" y="65256"/>
                    <a:pt x="55098" y="65050"/>
                  </a:cubicBezTo>
                  <a:cubicBezTo>
                    <a:pt x="54036" y="64211"/>
                    <a:pt x="53008" y="63321"/>
                    <a:pt x="52203" y="62704"/>
                  </a:cubicBezTo>
                  <a:cubicBezTo>
                    <a:pt x="51809" y="62379"/>
                    <a:pt x="51467" y="62122"/>
                    <a:pt x="51210" y="61968"/>
                  </a:cubicBezTo>
                  <a:cubicBezTo>
                    <a:pt x="51073" y="61899"/>
                    <a:pt x="50970" y="61848"/>
                    <a:pt x="50885" y="61831"/>
                  </a:cubicBezTo>
                  <a:lnTo>
                    <a:pt x="50885" y="61831"/>
                  </a:lnTo>
                  <a:cubicBezTo>
                    <a:pt x="50953" y="61865"/>
                    <a:pt x="51056" y="61916"/>
                    <a:pt x="51176" y="62002"/>
                  </a:cubicBezTo>
                  <a:cubicBezTo>
                    <a:pt x="51416" y="62173"/>
                    <a:pt x="51741" y="62447"/>
                    <a:pt x="52118" y="62807"/>
                  </a:cubicBezTo>
                  <a:cubicBezTo>
                    <a:pt x="52854" y="63492"/>
                    <a:pt x="53813" y="64451"/>
                    <a:pt x="54807" y="65376"/>
                  </a:cubicBezTo>
                  <a:cubicBezTo>
                    <a:pt x="55064" y="65598"/>
                    <a:pt x="55320" y="65838"/>
                    <a:pt x="55577" y="66061"/>
                  </a:cubicBezTo>
                  <a:cubicBezTo>
                    <a:pt x="55834" y="66284"/>
                    <a:pt x="56091" y="66489"/>
                    <a:pt x="56365" y="66677"/>
                  </a:cubicBezTo>
                  <a:cubicBezTo>
                    <a:pt x="56502" y="66780"/>
                    <a:pt x="56639" y="66866"/>
                    <a:pt x="56776" y="66952"/>
                  </a:cubicBezTo>
                  <a:cubicBezTo>
                    <a:pt x="56913" y="67020"/>
                    <a:pt x="57033" y="67106"/>
                    <a:pt x="57170" y="67174"/>
                  </a:cubicBezTo>
                  <a:cubicBezTo>
                    <a:pt x="57444" y="67328"/>
                    <a:pt x="57701" y="67448"/>
                    <a:pt x="57958" y="67534"/>
                  </a:cubicBezTo>
                  <a:cubicBezTo>
                    <a:pt x="58215" y="67637"/>
                    <a:pt x="58455" y="67705"/>
                    <a:pt x="58677" y="67756"/>
                  </a:cubicBezTo>
                  <a:cubicBezTo>
                    <a:pt x="58677" y="67825"/>
                    <a:pt x="58677" y="67894"/>
                    <a:pt x="58677" y="67945"/>
                  </a:cubicBezTo>
                  <a:cubicBezTo>
                    <a:pt x="58677" y="68082"/>
                    <a:pt x="58660" y="68236"/>
                    <a:pt x="58660" y="68373"/>
                  </a:cubicBezTo>
                  <a:cubicBezTo>
                    <a:pt x="58626" y="68647"/>
                    <a:pt x="58609" y="68921"/>
                    <a:pt x="58557" y="69195"/>
                  </a:cubicBezTo>
                  <a:cubicBezTo>
                    <a:pt x="58523" y="69332"/>
                    <a:pt x="58506" y="69452"/>
                    <a:pt x="58472" y="69572"/>
                  </a:cubicBezTo>
                  <a:cubicBezTo>
                    <a:pt x="58455" y="69640"/>
                    <a:pt x="58438" y="69692"/>
                    <a:pt x="58403" y="69743"/>
                  </a:cubicBezTo>
                  <a:cubicBezTo>
                    <a:pt x="58386" y="69812"/>
                    <a:pt x="58369" y="69846"/>
                    <a:pt x="58352" y="69897"/>
                  </a:cubicBezTo>
                  <a:cubicBezTo>
                    <a:pt x="58301" y="69983"/>
                    <a:pt x="58249" y="70034"/>
                    <a:pt x="58232" y="70052"/>
                  </a:cubicBezTo>
                  <a:cubicBezTo>
                    <a:pt x="58249" y="70052"/>
                    <a:pt x="58232" y="70069"/>
                    <a:pt x="58232" y="70069"/>
                  </a:cubicBezTo>
                  <a:lnTo>
                    <a:pt x="58215" y="70086"/>
                  </a:lnTo>
                  <a:lnTo>
                    <a:pt x="58164" y="70120"/>
                  </a:lnTo>
                  <a:lnTo>
                    <a:pt x="58078" y="70171"/>
                  </a:lnTo>
                  <a:lnTo>
                    <a:pt x="57924" y="70291"/>
                  </a:lnTo>
                  <a:cubicBezTo>
                    <a:pt x="57444" y="70600"/>
                    <a:pt x="56725" y="71559"/>
                    <a:pt x="56228" y="71867"/>
                  </a:cubicBezTo>
                  <a:cubicBezTo>
                    <a:pt x="55834" y="72090"/>
                    <a:pt x="55252" y="72432"/>
                    <a:pt x="54772" y="72723"/>
                  </a:cubicBezTo>
                  <a:cubicBezTo>
                    <a:pt x="54738" y="72706"/>
                    <a:pt x="54721" y="72706"/>
                    <a:pt x="54687" y="72706"/>
                  </a:cubicBezTo>
                  <a:cubicBezTo>
                    <a:pt x="54567" y="72672"/>
                    <a:pt x="54447" y="72621"/>
                    <a:pt x="54293" y="72586"/>
                  </a:cubicBezTo>
                  <a:cubicBezTo>
                    <a:pt x="54139" y="72535"/>
                    <a:pt x="53967" y="72466"/>
                    <a:pt x="53762" y="72398"/>
                  </a:cubicBezTo>
                  <a:cubicBezTo>
                    <a:pt x="52991" y="72124"/>
                    <a:pt x="51981" y="71679"/>
                    <a:pt x="50953" y="71233"/>
                  </a:cubicBezTo>
                  <a:cubicBezTo>
                    <a:pt x="49943" y="70788"/>
                    <a:pt x="48932" y="70308"/>
                    <a:pt x="48161" y="69983"/>
                  </a:cubicBezTo>
                  <a:cubicBezTo>
                    <a:pt x="47956" y="69915"/>
                    <a:pt x="47785" y="69829"/>
                    <a:pt x="47630" y="69760"/>
                  </a:cubicBezTo>
                  <a:cubicBezTo>
                    <a:pt x="47476" y="69709"/>
                    <a:pt x="47339" y="69658"/>
                    <a:pt x="47219" y="69606"/>
                  </a:cubicBezTo>
                  <a:cubicBezTo>
                    <a:pt x="47151" y="69589"/>
                    <a:pt x="47099" y="69572"/>
                    <a:pt x="47065" y="69555"/>
                  </a:cubicBezTo>
                  <a:cubicBezTo>
                    <a:pt x="47014" y="69555"/>
                    <a:pt x="46980" y="69538"/>
                    <a:pt x="46945" y="69538"/>
                  </a:cubicBezTo>
                  <a:cubicBezTo>
                    <a:pt x="46962" y="69555"/>
                    <a:pt x="47014" y="69572"/>
                    <a:pt x="47048" y="69589"/>
                  </a:cubicBezTo>
                  <a:cubicBezTo>
                    <a:pt x="47099" y="69606"/>
                    <a:pt x="47151" y="69623"/>
                    <a:pt x="47202" y="69640"/>
                  </a:cubicBezTo>
                  <a:cubicBezTo>
                    <a:pt x="47305" y="69692"/>
                    <a:pt x="47442" y="69760"/>
                    <a:pt x="47596" y="69846"/>
                  </a:cubicBezTo>
                  <a:cubicBezTo>
                    <a:pt x="47750" y="69915"/>
                    <a:pt x="47922" y="70017"/>
                    <a:pt x="48093" y="70103"/>
                  </a:cubicBezTo>
                  <a:cubicBezTo>
                    <a:pt x="48829" y="70514"/>
                    <a:pt x="49788" y="71062"/>
                    <a:pt x="50765" y="71610"/>
                  </a:cubicBezTo>
                  <a:cubicBezTo>
                    <a:pt x="51741" y="72158"/>
                    <a:pt x="52717" y="72689"/>
                    <a:pt x="53488" y="73066"/>
                  </a:cubicBezTo>
                  <a:cubicBezTo>
                    <a:pt x="53676" y="73152"/>
                    <a:pt x="53848" y="73237"/>
                    <a:pt x="54019" y="73306"/>
                  </a:cubicBezTo>
                  <a:cubicBezTo>
                    <a:pt x="54053" y="73323"/>
                    <a:pt x="54104" y="73340"/>
                    <a:pt x="54139" y="73357"/>
                  </a:cubicBezTo>
                  <a:cubicBezTo>
                    <a:pt x="53985" y="73614"/>
                    <a:pt x="53916" y="73734"/>
                    <a:pt x="53659" y="74145"/>
                  </a:cubicBezTo>
                  <a:cubicBezTo>
                    <a:pt x="53317" y="74744"/>
                    <a:pt x="52957" y="75327"/>
                    <a:pt x="52580" y="75875"/>
                  </a:cubicBezTo>
                  <a:cubicBezTo>
                    <a:pt x="52392" y="76166"/>
                    <a:pt x="52203" y="76423"/>
                    <a:pt x="51998" y="76680"/>
                  </a:cubicBezTo>
                  <a:cubicBezTo>
                    <a:pt x="51895" y="76800"/>
                    <a:pt x="51792" y="76919"/>
                    <a:pt x="51707" y="77022"/>
                  </a:cubicBezTo>
                  <a:cubicBezTo>
                    <a:pt x="51672" y="77057"/>
                    <a:pt x="51655" y="77074"/>
                    <a:pt x="51638" y="77091"/>
                  </a:cubicBezTo>
                  <a:cubicBezTo>
                    <a:pt x="51604" y="77108"/>
                    <a:pt x="51587" y="77142"/>
                    <a:pt x="51570" y="77159"/>
                  </a:cubicBezTo>
                  <a:lnTo>
                    <a:pt x="51553" y="77159"/>
                  </a:lnTo>
                  <a:cubicBezTo>
                    <a:pt x="51484" y="77159"/>
                    <a:pt x="51416" y="77142"/>
                    <a:pt x="51347" y="77142"/>
                  </a:cubicBezTo>
                  <a:lnTo>
                    <a:pt x="50850" y="77074"/>
                  </a:lnTo>
                  <a:lnTo>
                    <a:pt x="49840" y="76902"/>
                  </a:lnTo>
                  <a:lnTo>
                    <a:pt x="47802" y="76560"/>
                  </a:lnTo>
                  <a:cubicBezTo>
                    <a:pt x="47117" y="76440"/>
                    <a:pt x="46432" y="76320"/>
                    <a:pt x="45764" y="76183"/>
                  </a:cubicBezTo>
                  <a:cubicBezTo>
                    <a:pt x="45421" y="76115"/>
                    <a:pt x="45096" y="76046"/>
                    <a:pt x="44753" y="75978"/>
                  </a:cubicBezTo>
                  <a:cubicBezTo>
                    <a:pt x="44428" y="75892"/>
                    <a:pt x="44085" y="75823"/>
                    <a:pt x="43760" y="75721"/>
                  </a:cubicBezTo>
                  <a:lnTo>
                    <a:pt x="43280" y="75601"/>
                  </a:lnTo>
                  <a:lnTo>
                    <a:pt x="42801" y="75464"/>
                  </a:lnTo>
                  <a:cubicBezTo>
                    <a:pt x="42646" y="75412"/>
                    <a:pt x="42492" y="75361"/>
                    <a:pt x="42338" y="75292"/>
                  </a:cubicBezTo>
                  <a:cubicBezTo>
                    <a:pt x="42201" y="75241"/>
                    <a:pt x="42081" y="75173"/>
                    <a:pt x="41944" y="75121"/>
                  </a:cubicBezTo>
                  <a:lnTo>
                    <a:pt x="41756" y="75036"/>
                  </a:lnTo>
                  <a:lnTo>
                    <a:pt x="41653" y="75036"/>
                  </a:lnTo>
                  <a:cubicBezTo>
                    <a:pt x="41653" y="75001"/>
                    <a:pt x="41653" y="74864"/>
                    <a:pt x="41636" y="74659"/>
                  </a:cubicBezTo>
                  <a:cubicBezTo>
                    <a:pt x="41619" y="74419"/>
                    <a:pt x="41602" y="74042"/>
                    <a:pt x="41585" y="73580"/>
                  </a:cubicBezTo>
                  <a:cubicBezTo>
                    <a:pt x="41567" y="73117"/>
                    <a:pt x="41567" y="72552"/>
                    <a:pt x="41585" y="71918"/>
                  </a:cubicBezTo>
                  <a:cubicBezTo>
                    <a:pt x="41602" y="71610"/>
                    <a:pt x="41636" y="71268"/>
                    <a:pt x="41722" y="70942"/>
                  </a:cubicBezTo>
                  <a:cubicBezTo>
                    <a:pt x="41756" y="70788"/>
                    <a:pt x="41807" y="70617"/>
                    <a:pt x="41876" y="70531"/>
                  </a:cubicBezTo>
                  <a:lnTo>
                    <a:pt x="41893" y="70514"/>
                  </a:lnTo>
                  <a:lnTo>
                    <a:pt x="41893" y="70497"/>
                  </a:lnTo>
                  <a:lnTo>
                    <a:pt x="41944" y="70445"/>
                  </a:lnTo>
                  <a:cubicBezTo>
                    <a:pt x="41978" y="70411"/>
                    <a:pt x="42013" y="70360"/>
                    <a:pt x="42047" y="70360"/>
                  </a:cubicBezTo>
                  <a:cubicBezTo>
                    <a:pt x="42098" y="70308"/>
                    <a:pt x="42150" y="70274"/>
                    <a:pt x="42235" y="70223"/>
                  </a:cubicBezTo>
                  <a:cubicBezTo>
                    <a:pt x="42527" y="70052"/>
                    <a:pt x="42903" y="69897"/>
                    <a:pt x="43297" y="69743"/>
                  </a:cubicBezTo>
                  <a:cubicBezTo>
                    <a:pt x="43708" y="69589"/>
                    <a:pt x="44119" y="69435"/>
                    <a:pt x="44565" y="69195"/>
                  </a:cubicBezTo>
                  <a:cubicBezTo>
                    <a:pt x="44787" y="69075"/>
                    <a:pt x="45010" y="68938"/>
                    <a:pt x="45216" y="68698"/>
                  </a:cubicBezTo>
                  <a:lnTo>
                    <a:pt x="45301" y="68613"/>
                  </a:lnTo>
                  <a:lnTo>
                    <a:pt x="45370" y="68510"/>
                  </a:lnTo>
                  <a:lnTo>
                    <a:pt x="45438" y="68390"/>
                  </a:lnTo>
                  <a:lnTo>
                    <a:pt x="45438" y="68373"/>
                  </a:lnTo>
                  <a:cubicBezTo>
                    <a:pt x="45441" y="68370"/>
                    <a:pt x="45443" y="68369"/>
                    <a:pt x="45444" y="68369"/>
                  </a:cubicBezTo>
                  <a:cubicBezTo>
                    <a:pt x="45447" y="68369"/>
                    <a:pt x="45447" y="68373"/>
                    <a:pt x="45449" y="68373"/>
                  </a:cubicBezTo>
                  <a:cubicBezTo>
                    <a:pt x="45451" y="68373"/>
                    <a:pt x="45455" y="68365"/>
                    <a:pt x="45472" y="68322"/>
                  </a:cubicBezTo>
                  <a:lnTo>
                    <a:pt x="45472" y="68305"/>
                  </a:lnTo>
                  <a:lnTo>
                    <a:pt x="45490" y="68253"/>
                  </a:lnTo>
                  <a:lnTo>
                    <a:pt x="45524" y="68168"/>
                  </a:lnTo>
                  <a:cubicBezTo>
                    <a:pt x="45524" y="68150"/>
                    <a:pt x="45541" y="68116"/>
                    <a:pt x="45541" y="68065"/>
                  </a:cubicBezTo>
                  <a:cubicBezTo>
                    <a:pt x="45558" y="67979"/>
                    <a:pt x="45575" y="67894"/>
                    <a:pt x="45592" y="67808"/>
                  </a:cubicBezTo>
                  <a:cubicBezTo>
                    <a:pt x="45609" y="67517"/>
                    <a:pt x="45592" y="67243"/>
                    <a:pt x="45558" y="67003"/>
                  </a:cubicBezTo>
                  <a:cubicBezTo>
                    <a:pt x="45524" y="66729"/>
                    <a:pt x="45490" y="66489"/>
                    <a:pt x="45438" y="66249"/>
                  </a:cubicBezTo>
                  <a:cubicBezTo>
                    <a:pt x="45370" y="65753"/>
                    <a:pt x="45284" y="65273"/>
                    <a:pt x="45267" y="64794"/>
                  </a:cubicBezTo>
                  <a:cubicBezTo>
                    <a:pt x="45250" y="64348"/>
                    <a:pt x="45318" y="63886"/>
                    <a:pt x="45490" y="63663"/>
                  </a:cubicBezTo>
                  <a:lnTo>
                    <a:pt x="45609" y="63526"/>
                  </a:lnTo>
                  <a:cubicBezTo>
                    <a:pt x="45661" y="63458"/>
                    <a:pt x="45695" y="63440"/>
                    <a:pt x="45729" y="63406"/>
                  </a:cubicBezTo>
                  <a:cubicBezTo>
                    <a:pt x="45764" y="63372"/>
                    <a:pt x="45798" y="63338"/>
                    <a:pt x="45832" y="63303"/>
                  </a:cubicBezTo>
                  <a:lnTo>
                    <a:pt x="45969" y="63184"/>
                  </a:lnTo>
                  <a:cubicBezTo>
                    <a:pt x="46157" y="63029"/>
                    <a:pt x="46363" y="62892"/>
                    <a:pt x="46569" y="62755"/>
                  </a:cubicBezTo>
                  <a:cubicBezTo>
                    <a:pt x="46980" y="62464"/>
                    <a:pt x="47442" y="62207"/>
                    <a:pt x="47904" y="61950"/>
                  </a:cubicBezTo>
                  <a:cubicBezTo>
                    <a:pt x="48127" y="61813"/>
                    <a:pt x="48350" y="61676"/>
                    <a:pt x="48590" y="61522"/>
                  </a:cubicBezTo>
                  <a:cubicBezTo>
                    <a:pt x="48812" y="61385"/>
                    <a:pt x="49052" y="61231"/>
                    <a:pt x="49292" y="61043"/>
                  </a:cubicBezTo>
                  <a:cubicBezTo>
                    <a:pt x="49360" y="60991"/>
                    <a:pt x="49412" y="60940"/>
                    <a:pt x="49480" y="60889"/>
                  </a:cubicBezTo>
                  <a:lnTo>
                    <a:pt x="49566" y="60786"/>
                  </a:lnTo>
                  <a:lnTo>
                    <a:pt x="49617" y="60752"/>
                  </a:lnTo>
                  <a:lnTo>
                    <a:pt x="49634" y="60717"/>
                  </a:lnTo>
                  <a:cubicBezTo>
                    <a:pt x="49634" y="60718"/>
                    <a:pt x="49635" y="60719"/>
                    <a:pt x="49635" y="60719"/>
                  </a:cubicBezTo>
                  <a:cubicBezTo>
                    <a:pt x="49644" y="60719"/>
                    <a:pt x="49699" y="60643"/>
                    <a:pt x="49693" y="60643"/>
                  </a:cubicBezTo>
                  <a:lnTo>
                    <a:pt x="49693" y="60643"/>
                  </a:lnTo>
                  <a:cubicBezTo>
                    <a:pt x="49692" y="60643"/>
                    <a:pt x="49690" y="60644"/>
                    <a:pt x="49686" y="60649"/>
                  </a:cubicBezTo>
                  <a:lnTo>
                    <a:pt x="49720" y="60597"/>
                  </a:lnTo>
                  <a:lnTo>
                    <a:pt x="49737" y="60580"/>
                  </a:lnTo>
                  <a:lnTo>
                    <a:pt x="49754" y="60529"/>
                  </a:lnTo>
                  <a:cubicBezTo>
                    <a:pt x="49771" y="60477"/>
                    <a:pt x="49788" y="60443"/>
                    <a:pt x="49806" y="60392"/>
                  </a:cubicBezTo>
                  <a:cubicBezTo>
                    <a:pt x="49823" y="60358"/>
                    <a:pt x="49840" y="60306"/>
                    <a:pt x="49840" y="60289"/>
                  </a:cubicBezTo>
                  <a:cubicBezTo>
                    <a:pt x="49840" y="60238"/>
                    <a:pt x="49857" y="60186"/>
                    <a:pt x="49857" y="60135"/>
                  </a:cubicBezTo>
                  <a:lnTo>
                    <a:pt x="49874" y="59981"/>
                  </a:lnTo>
                  <a:cubicBezTo>
                    <a:pt x="49857" y="59621"/>
                    <a:pt x="49788" y="59364"/>
                    <a:pt x="49720" y="59073"/>
                  </a:cubicBezTo>
                  <a:cubicBezTo>
                    <a:pt x="49583" y="58542"/>
                    <a:pt x="49395" y="58045"/>
                    <a:pt x="49223" y="57566"/>
                  </a:cubicBezTo>
                  <a:cubicBezTo>
                    <a:pt x="49035" y="57086"/>
                    <a:pt x="48864" y="56624"/>
                    <a:pt x="48709" y="56161"/>
                  </a:cubicBezTo>
                  <a:cubicBezTo>
                    <a:pt x="48555" y="55716"/>
                    <a:pt x="48418" y="55237"/>
                    <a:pt x="48384" y="54860"/>
                  </a:cubicBezTo>
                  <a:cubicBezTo>
                    <a:pt x="48384" y="54791"/>
                    <a:pt x="48384" y="54689"/>
                    <a:pt x="48401" y="54654"/>
                  </a:cubicBezTo>
                  <a:cubicBezTo>
                    <a:pt x="48401" y="54637"/>
                    <a:pt x="48401" y="54637"/>
                    <a:pt x="48418" y="54637"/>
                  </a:cubicBezTo>
                  <a:cubicBezTo>
                    <a:pt x="48418" y="54620"/>
                    <a:pt x="48418" y="54620"/>
                    <a:pt x="48418" y="54620"/>
                  </a:cubicBezTo>
                  <a:lnTo>
                    <a:pt x="48470" y="54552"/>
                  </a:lnTo>
                  <a:lnTo>
                    <a:pt x="48504" y="54500"/>
                  </a:lnTo>
                  <a:cubicBezTo>
                    <a:pt x="48607" y="54380"/>
                    <a:pt x="48778" y="54243"/>
                    <a:pt x="48949" y="54106"/>
                  </a:cubicBezTo>
                  <a:cubicBezTo>
                    <a:pt x="49292" y="53866"/>
                    <a:pt x="49669" y="53644"/>
                    <a:pt x="50028" y="53421"/>
                  </a:cubicBezTo>
                  <a:cubicBezTo>
                    <a:pt x="50388" y="53198"/>
                    <a:pt x="50748" y="52993"/>
                    <a:pt x="51090" y="52753"/>
                  </a:cubicBezTo>
                  <a:cubicBezTo>
                    <a:pt x="51261" y="52633"/>
                    <a:pt x="51433" y="52513"/>
                    <a:pt x="51587" y="52376"/>
                  </a:cubicBezTo>
                  <a:cubicBezTo>
                    <a:pt x="51672" y="52291"/>
                    <a:pt x="51758" y="52222"/>
                    <a:pt x="51827" y="52102"/>
                  </a:cubicBezTo>
                  <a:cubicBezTo>
                    <a:pt x="51895" y="52000"/>
                    <a:pt x="51964" y="51880"/>
                    <a:pt x="51964" y="51691"/>
                  </a:cubicBezTo>
                  <a:lnTo>
                    <a:pt x="51946" y="51554"/>
                  </a:lnTo>
                  <a:cubicBezTo>
                    <a:pt x="51929" y="51503"/>
                    <a:pt x="51929" y="51452"/>
                    <a:pt x="51912" y="51400"/>
                  </a:cubicBezTo>
                  <a:cubicBezTo>
                    <a:pt x="51895" y="51297"/>
                    <a:pt x="51861" y="51212"/>
                    <a:pt x="51844" y="51126"/>
                  </a:cubicBezTo>
                  <a:cubicBezTo>
                    <a:pt x="51792" y="50955"/>
                    <a:pt x="51741" y="50801"/>
                    <a:pt x="51690" y="50629"/>
                  </a:cubicBezTo>
                  <a:cubicBezTo>
                    <a:pt x="51501" y="50013"/>
                    <a:pt x="51296" y="49499"/>
                    <a:pt x="51159" y="49054"/>
                  </a:cubicBezTo>
                  <a:cubicBezTo>
                    <a:pt x="51022" y="48608"/>
                    <a:pt x="50936" y="48266"/>
                    <a:pt x="50902" y="48009"/>
                  </a:cubicBezTo>
                  <a:cubicBezTo>
                    <a:pt x="50867" y="47889"/>
                    <a:pt x="50867" y="47803"/>
                    <a:pt x="50850" y="47735"/>
                  </a:cubicBezTo>
                  <a:cubicBezTo>
                    <a:pt x="50850" y="47666"/>
                    <a:pt x="50850" y="47632"/>
                    <a:pt x="50850" y="47632"/>
                  </a:cubicBezTo>
                  <a:cubicBezTo>
                    <a:pt x="50850" y="47632"/>
                    <a:pt x="50833" y="47666"/>
                    <a:pt x="50833" y="47735"/>
                  </a:cubicBezTo>
                  <a:cubicBezTo>
                    <a:pt x="50833" y="47803"/>
                    <a:pt x="50833" y="47889"/>
                    <a:pt x="50833" y="48026"/>
                  </a:cubicBezTo>
                  <a:cubicBezTo>
                    <a:pt x="50850" y="48266"/>
                    <a:pt x="50867" y="48643"/>
                    <a:pt x="50953" y="49105"/>
                  </a:cubicBezTo>
                  <a:cubicBezTo>
                    <a:pt x="51039" y="49568"/>
                    <a:pt x="51159" y="50116"/>
                    <a:pt x="51296" y="50749"/>
                  </a:cubicBezTo>
                  <a:cubicBezTo>
                    <a:pt x="51330" y="50903"/>
                    <a:pt x="51364" y="51058"/>
                    <a:pt x="51398" y="51229"/>
                  </a:cubicBezTo>
                  <a:cubicBezTo>
                    <a:pt x="51398" y="51297"/>
                    <a:pt x="51433" y="51400"/>
                    <a:pt x="51433" y="51469"/>
                  </a:cubicBezTo>
                  <a:cubicBezTo>
                    <a:pt x="51433" y="51503"/>
                    <a:pt x="51433" y="51537"/>
                    <a:pt x="51433" y="51571"/>
                  </a:cubicBezTo>
                  <a:lnTo>
                    <a:pt x="51433" y="51708"/>
                  </a:lnTo>
                  <a:cubicBezTo>
                    <a:pt x="51433" y="51708"/>
                    <a:pt x="51416" y="51743"/>
                    <a:pt x="51381" y="51794"/>
                  </a:cubicBezTo>
                  <a:cubicBezTo>
                    <a:pt x="51347" y="51845"/>
                    <a:pt x="51278" y="51897"/>
                    <a:pt x="51227" y="51948"/>
                  </a:cubicBezTo>
                  <a:cubicBezTo>
                    <a:pt x="51090" y="52051"/>
                    <a:pt x="50936" y="52137"/>
                    <a:pt x="50765" y="52239"/>
                  </a:cubicBezTo>
                  <a:cubicBezTo>
                    <a:pt x="50097" y="52616"/>
                    <a:pt x="49309" y="52942"/>
                    <a:pt x="48487" y="53455"/>
                  </a:cubicBezTo>
                  <a:cubicBezTo>
                    <a:pt x="48281" y="53592"/>
                    <a:pt x="48076" y="53729"/>
                    <a:pt x="47870" y="53952"/>
                  </a:cubicBezTo>
                  <a:lnTo>
                    <a:pt x="47785" y="54038"/>
                  </a:lnTo>
                  <a:lnTo>
                    <a:pt x="47733" y="54106"/>
                  </a:lnTo>
                  <a:lnTo>
                    <a:pt x="47716" y="54123"/>
                  </a:lnTo>
                  <a:cubicBezTo>
                    <a:pt x="47699" y="54158"/>
                    <a:pt x="47699" y="54140"/>
                    <a:pt x="47699" y="54158"/>
                  </a:cubicBezTo>
                  <a:lnTo>
                    <a:pt x="47682" y="54175"/>
                  </a:lnTo>
                  <a:lnTo>
                    <a:pt x="47648" y="54243"/>
                  </a:lnTo>
                  <a:cubicBezTo>
                    <a:pt x="47613" y="54295"/>
                    <a:pt x="47596" y="54346"/>
                    <a:pt x="47579" y="54380"/>
                  </a:cubicBezTo>
                  <a:cubicBezTo>
                    <a:pt x="47528" y="54569"/>
                    <a:pt x="47511" y="54723"/>
                    <a:pt x="47511" y="54877"/>
                  </a:cubicBezTo>
                  <a:cubicBezTo>
                    <a:pt x="47511" y="55168"/>
                    <a:pt x="47562" y="55442"/>
                    <a:pt x="47613" y="55699"/>
                  </a:cubicBezTo>
                  <a:cubicBezTo>
                    <a:pt x="47665" y="55956"/>
                    <a:pt x="47733" y="56196"/>
                    <a:pt x="47802" y="56435"/>
                  </a:cubicBezTo>
                  <a:cubicBezTo>
                    <a:pt x="48093" y="57412"/>
                    <a:pt x="48470" y="58388"/>
                    <a:pt x="48727" y="59330"/>
                  </a:cubicBezTo>
                  <a:cubicBezTo>
                    <a:pt x="48778" y="59570"/>
                    <a:pt x="48829" y="59810"/>
                    <a:pt x="48829" y="59981"/>
                  </a:cubicBezTo>
                  <a:lnTo>
                    <a:pt x="48829" y="60032"/>
                  </a:lnTo>
                  <a:cubicBezTo>
                    <a:pt x="48812" y="60049"/>
                    <a:pt x="48812" y="60049"/>
                    <a:pt x="48812" y="60049"/>
                  </a:cubicBezTo>
                  <a:cubicBezTo>
                    <a:pt x="48821" y="60049"/>
                    <a:pt x="48825" y="60045"/>
                    <a:pt x="48829" y="60041"/>
                  </a:cubicBezTo>
                  <a:lnTo>
                    <a:pt x="48829" y="60041"/>
                  </a:lnTo>
                  <a:lnTo>
                    <a:pt x="48829" y="60049"/>
                  </a:lnTo>
                  <a:lnTo>
                    <a:pt x="48812" y="60049"/>
                  </a:lnTo>
                  <a:lnTo>
                    <a:pt x="48795" y="60066"/>
                  </a:lnTo>
                  <a:lnTo>
                    <a:pt x="48761" y="60118"/>
                  </a:lnTo>
                  <a:cubicBezTo>
                    <a:pt x="48727" y="60152"/>
                    <a:pt x="48675" y="60186"/>
                    <a:pt x="48641" y="60221"/>
                  </a:cubicBezTo>
                  <a:cubicBezTo>
                    <a:pt x="48281" y="60495"/>
                    <a:pt x="47802" y="60752"/>
                    <a:pt x="47356" y="61026"/>
                  </a:cubicBezTo>
                  <a:cubicBezTo>
                    <a:pt x="46894" y="61300"/>
                    <a:pt x="46432" y="61574"/>
                    <a:pt x="45986" y="61882"/>
                  </a:cubicBezTo>
                  <a:cubicBezTo>
                    <a:pt x="45746" y="62036"/>
                    <a:pt x="45524" y="62207"/>
                    <a:pt x="45301" y="62379"/>
                  </a:cubicBezTo>
                  <a:cubicBezTo>
                    <a:pt x="45096" y="62550"/>
                    <a:pt x="44822" y="62841"/>
                    <a:pt x="44685" y="63012"/>
                  </a:cubicBezTo>
                  <a:lnTo>
                    <a:pt x="44667" y="63029"/>
                  </a:lnTo>
                  <a:lnTo>
                    <a:pt x="44667" y="63047"/>
                  </a:lnTo>
                  <a:cubicBezTo>
                    <a:pt x="44667" y="63047"/>
                    <a:pt x="44643" y="63071"/>
                    <a:pt x="44633" y="63081"/>
                  </a:cubicBezTo>
                  <a:lnTo>
                    <a:pt x="44633" y="63081"/>
                  </a:lnTo>
                  <a:lnTo>
                    <a:pt x="44599" y="63132"/>
                  </a:lnTo>
                  <a:lnTo>
                    <a:pt x="44530" y="63252"/>
                  </a:lnTo>
                  <a:cubicBezTo>
                    <a:pt x="44496" y="63338"/>
                    <a:pt x="44445" y="63423"/>
                    <a:pt x="44428" y="63492"/>
                  </a:cubicBezTo>
                  <a:lnTo>
                    <a:pt x="44342" y="63732"/>
                  </a:lnTo>
                  <a:cubicBezTo>
                    <a:pt x="44325" y="63817"/>
                    <a:pt x="44308" y="63903"/>
                    <a:pt x="44291" y="63971"/>
                  </a:cubicBezTo>
                  <a:cubicBezTo>
                    <a:pt x="44239" y="64280"/>
                    <a:pt x="44256" y="64571"/>
                    <a:pt x="44274" y="64862"/>
                  </a:cubicBezTo>
                  <a:cubicBezTo>
                    <a:pt x="44325" y="65410"/>
                    <a:pt x="44428" y="65924"/>
                    <a:pt x="44513" y="66403"/>
                  </a:cubicBezTo>
                  <a:cubicBezTo>
                    <a:pt x="44565" y="66643"/>
                    <a:pt x="44616" y="66883"/>
                    <a:pt x="44650" y="67123"/>
                  </a:cubicBezTo>
                  <a:cubicBezTo>
                    <a:pt x="44685" y="67345"/>
                    <a:pt x="44702" y="67568"/>
                    <a:pt x="44702" y="67739"/>
                  </a:cubicBezTo>
                  <a:cubicBezTo>
                    <a:pt x="44702" y="67774"/>
                    <a:pt x="44702" y="67808"/>
                    <a:pt x="44702" y="67842"/>
                  </a:cubicBezTo>
                  <a:cubicBezTo>
                    <a:pt x="44719" y="67859"/>
                    <a:pt x="44702" y="67876"/>
                    <a:pt x="44702" y="67911"/>
                  </a:cubicBezTo>
                  <a:lnTo>
                    <a:pt x="44667" y="67996"/>
                  </a:lnTo>
                  <a:lnTo>
                    <a:pt x="44667" y="68031"/>
                  </a:lnTo>
                  <a:lnTo>
                    <a:pt x="44633" y="68065"/>
                  </a:lnTo>
                  <a:lnTo>
                    <a:pt x="44616" y="68116"/>
                  </a:lnTo>
                  <a:lnTo>
                    <a:pt x="44582" y="68150"/>
                  </a:lnTo>
                  <a:cubicBezTo>
                    <a:pt x="44496" y="68287"/>
                    <a:pt x="44325" y="68407"/>
                    <a:pt x="44154" y="68510"/>
                  </a:cubicBezTo>
                  <a:cubicBezTo>
                    <a:pt x="43811" y="68733"/>
                    <a:pt x="43417" y="68904"/>
                    <a:pt x="43023" y="69092"/>
                  </a:cubicBezTo>
                  <a:cubicBezTo>
                    <a:pt x="42629" y="69281"/>
                    <a:pt x="42235" y="69452"/>
                    <a:pt x="41876" y="69726"/>
                  </a:cubicBezTo>
                  <a:cubicBezTo>
                    <a:pt x="41790" y="69777"/>
                    <a:pt x="41704" y="69863"/>
                    <a:pt x="41602" y="69949"/>
                  </a:cubicBezTo>
                  <a:cubicBezTo>
                    <a:pt x="41550" y="70000"/>
                    <a:pt x="41533" y="70034"/>
                    <a:pt x="41499" y="70069"/>
                  </a:cubicBezTo>
                  <a:lnTo>
                    <a:pt x="41465" y="70120"/>
                  </a:lnTo>
                  <a:lnTo>
                    <a:pt x="41448" y="70137"/>
                  </a:lnTo>
                  <a:cubicBezTo>
                    <a:pt x="41448" y="70137"/>
                    <a:pt x="41422" y="70175"/>
                    <a:pt x="41426" y="70175"/>
                  </a:cubicBezTo>
                  <a:cubicBezTo>
                    <a:pt x="41427" y="70175"/>
                    <a:pt x="41428" y="70174"/>
                    <a:pt x="41430" y="70171"/>
                  </a:cubicBezTo>
                  <a:lnTo>
                    <a:pt x="41430" y="70171"/>
                  </a:lnTo>
                  <a:lnTo>
                    <a:pt x="41413" y="70189"/>
                  </a:lnTo>
                  <a:lnTo>
                    <a:pt x="41396" y="70223"/>
                  </a:lnTo>
                  <a:cubicBezTo>
                    <a:pt x="41276" y="70445"/>
                    <a:pt x="41242" y="70651"/>
                    <a:pt x="41208" y="70857"/>
                  </a:cubicBezTo>
                  <a:cubicBezTo>
                    <a:pt x="41156" y="71233"/>
                    <a:pt x="41174" y="71593"/>
                    <a:pt x="41191" y="71918"/>
                  </a:cubicBezTo>
                  <a:cubicBezTo>
                    <a:pt x="41208" y="72586"/>
                    <a:pt x="41311" y="73152"/>
                    <a:pt x="41379" y="73597"/>
                  </a:cubicBezTo>
                  <a:cubicBezTo>
                    <a:pt x="41448" y="74059"/>
                    <a:pt x="41533" y="74419"/>
                    <a:pt x="41585" y="74676"/>
                  </a:cubicBezTo>
                  <a:cubicBezTo>
                    <a:pt x="41619" y="74881"/>
                    <a:pt x="41653" y="75001"/>
                    <a:pt x="41653" y="75036"/>
                  </a:cubicBezTo>
                  <a:cubicBezTo>
                    <a:pt x="40814" y="74744"/>
                    <a:pt x="38228" y="73819"/>
                    <a:pt x="35419" y="72073"/>
                  </a:cubicBezTo>
                  <a:lnTo>
                    <a:pt x="35419" y="72073"/>
                  </a:lnTo>
                  <a:lnTo>
                    <a:pt x="39392" y="74881"/>
                  </a:lnTo>
                  <a:cubicBezTo>
                    <a:pt x="39135" y="74864"/>
                    <a:pt x="38878" y="74830"/>
                    <a:pt x="38622" y="74796"/>
                  </a:cubicBezTo>
                  <a:cubicBezTo>
                    <a:pt x="38279" y="74744"/>
                    <a:pt x="37954" y="74693"/>
                    <a:pt x="37628" y="74642"/>
                  </a:cubicBezTo>
                  <a:cubicBezTo>
                    <a:pt x="37286" y="74573"/>
                    <a:pt x="36960" y="74505"/>
                    <a:pt x="36652" y="74419"/>
                  </a:cubicBezTo>
                  <a:cubicBezTo>
                    <a:pt x="36327" y="74333"/>
                    <a:pt x="36035" y="74213"/>
                    <a:pt x="35744" y="74094"/>
                  </a:cubicBezTo>
                  <a:lnTo>
                    <a:pt x="35710" y="74076"/>
                  </a:lnTo>
                  <a:lnTo>
                    <a:pt x="35659" y="74042"/>
                  </a:lnTo>
                  <a:lnTo>
                    <a:pt x="35539" y="73991"/>
                  </a:lnTo>
                  <a:lnTo>
                    <a:pt x="35367" y="73871"/>
                  </a:lnTo>
                  <a:lnTo>
                    <a:pt x="35196" y="73734"/>
                  </a:lnTo>
                  <a:lnTo>
                    <a:pt x="35008" y="73580"/>
                  </a:lnTo>
                  <a:cubicBezTo>
                    <a:pt x="34768" y="73357"/>
                    <a:pt x="34528" y="73117"/>
                    <a:pt x="34306" y="72877"/>
                  </a:cubicBezTo>
                  <a:cubicBezTo>
                    <a:pt x="33843" y="72364"/>
                    <a:pt x="33415" y="71833"/>
                    <a:pt x="32987" y="71302"/>
                  </a:cubicBezTo>
                  <a:cubicBezTo>
                    <a:pt x="32576" y="70754"/>
                    <a:pt x="32165" y="70189"/>
                    <a:pt x="31754" y="69623"/>
                  </a:cubicBezTo>
                  <a:cubicBezTo>
                    <a:pt x="31360" y="69075"/>
                    <a:pt x="30966" y="68510"/>
                    <a:pt x="30572" y="67928"/>
                  </a:cubicBezTo>
                  <a:cubicBezTo>
                    <a:pt x="30195" y="67345"/>
                    <a:pt x="29801" y="66780"/>
                    <a:pt x="29424" y="66198"/>
                  </a:cubicBezTo>
                  <a:lnTo>
                    <a:pt x="29304" y="66266"/>
                  </a:lnTo>
                  <a:cubicBezTo>
                    <a:pt x="29938" y="67500"/>
                    <a:pt x="30623" y="68716"/>
                    <a:pt x="31325" y="69915"/>
                  </a:cubicBezTo>
                  <a:cubicBezTo>
                    <a:pt x="31685" y="70514"/>
                    <a:pt x="32045" y="71113"/>
                    <a:pt x="32439" y="71696"/>
                  </a:cubicBezTo>
                  <a:cubicBezTo>
                    <a:pt x="32637" y="71993"/>
                    <a:pt x="32851" y="72306"/>
                    <a:pt x="33066" y="72605"/>
                  </a:cubicBezTo>
                  <a:lnTo>
                    <a:pt x="33066" y="72605"/>
                  </a:lnTo>
                  <a:lnTo>
                    <a:pt x="26855" y="73871"/>
                  </a:lnTo>
                  <a:lnTo>
                    <a:pt x="28037" y="71079"/>
                  </a:lnTo>
                  <a:lnTo>
                    <a:pt x="28037" y="71079"/>
                  </a:lnTo>
                  <a:cubicBezTo>
                    <a:pt x="28037" y="71079"/>
                    <a:pt x="25793" y="72261"/>
                    <a:pt x="24406" y="73751"/>
                  </a:cubicBezTo>
                  <a:cubicBezTo>
                    <a:pt x="23224" y="75019"/>
                    <a:pt x="16586" y="76857"/>
                    <a:pt x="12102" y="76857"/>
                  </a:cubicBezTo>
                  <a:cubicBezTo>
                    <a:pt x="11257" y="76857"/>
                    <a:pt x="10489" y="76792"/>
                    <a:pt x="9848" y="76645"/>
                  </a:cubicBezTo>
                  <a:cubicBezTo>
                    <a:pt x="5789" y="75721"/>
                    <a:pt x="2449" y="67979"/>
                    <a:pt x="2449" y="67979"/>
                  </a:cubicBezTo>
                  <a:cubicBezTo>
                    <a:pt x="2449" y="67979"/>
                    <a:pt x="4162" y="61659"/>
                    <a:pt x="7485" y="58559"/>
                  </a:cubicBezTo>
                  <a:cubicBezTo>
                    <a:pt x="10807" y="55459"/>
                    <a:pt x="24612" y="55339"/>
                    <a:pt x="24612" y="55339"/>
                  </a:cubicBezTo>
                  <a:cubicBezTo>
                    <a:pt x="24612" y="55339"/>
                    <a:pt x="12092" y="54380"/>
                    <a:pt x="12417" y="54380"/>
                  </a:cubicBezTo>
                  <a:cubicBezTo>
                    <a:pt x="12699" y="54380"/>
                    <a:pt x="14766" y="51523"/>
                    <a:pt x="17783" y="51523"/>
                  </a:cubicBezTo>
                  <a:cubicBezTo>
                    <a:pt x="18070" y="51523"/>
                    <a:pt x="18365" y="51549"/>
                    <a:pt x="18669" y="51606"/>
                  </a:cubicBezTo>
                  <a:cubicBezTo>
                    <a:pt x="22145" y="52239"/>
                    <a:pt x="22899" y="52770"/>
                    <a:pt x="22899" y="52770"/>
                  </a:cubicBezTo>
                  <a:cubicBezTo>
                    <a:pt x="22899" y="52770"/>
                    <a:pt x="24965" y="52533"/>
                    <a:pt x="27581" y="52009"/>
                  </a:cubicBezTo>
                  <a:lnTo>
                    <a:pt x="27581" y="52009"/>
                  </a:lnTo>
                  <a:cubicBezTo>
                    <a:pt x="27503" y="52034"/>
                    <a:pt x="27430" y="52057"/>
                    <a:pt x="27365" y="52077"/>
                  </a:cubicBezTo>
                  <a:lnTo>
                    <a:pt x="27365" y="52077"/>
                  </a:lnTo>
                  <a:lnTo>
                    <a:pt x="27626" y="52000"/>
                  </a:lnTo>
                  <a:lnTo>
                    <a:pt x="27626" y="52000"/>
                  </a:lnTo>
                  <a:cubicBezTo>
                    <a:pt x="27611" y="52003"/>
                    <a:pt x="27596" y="52006"/>
                    <a:pt x="27581" y="52009"/>
                  </a:cubicBezTo>
                  <a:lnTo>
                    <a:pt x="27581" y="52009"/>
                  </a:lnTo>
                  <a:cubicBezTo>
                    <a:pt x="27607" y="52000"/>
                    <a:pt x="27633" y="51991"/>
                    <a:pt x="27660" y="51982"/>
                  </a:cubicBezTo>
                  <a:cubicBezTo>
                    <a:pt x="29424" y="51623"/>
                    <a:pt x="31428" y="51143"/>
                    <a:pt x="33192" y="50527"/>
                  </a:cubicBezTo>
                  <a:cubicBezTo>
                    <a:pt x="34836" y="50179"/>
                    <a:pt x="36523" y="49904"/>
                    <a:pt x="37864" y="49904"/>
                  </a:cubicBezTo>
                  <a:cubicBezTo>
                    <a:pt x="37976" y="49904"/>
                    <a:pt x="38086" y="49906"/>
                    <a:pt x="38193" y="49910"/>
                  </a:cubicBezTo>
                  <a:cubicBezTo>
                    <a:pt x="37491" y="50235"/>
                    <a:pt x="36806" y="50578"/>
                    <a:pt x="36138" y="50938"/>
                  </a:cubicBezTo>
                  <a:lnTo>
                    <a:pt x="35504" y="51246"/>
                  </a:lnTo>
                  <a:cubicBezTo>
                    <a:pt x="35299" y="51366"/>
                    <a:pt x="35076" y="51486"/>
                    <a:pt x="34888" y="51606"/>
                  </a:cubicBezTo>
                  <a:cubicBezTo>
                    <a:pt x="34477" y="51863"/>
                    <a:pt x="34083" y="52137"/>
                    <a:pt x="33706" y="52445"/>
                  </a:cubicBezTo>
                  <a:cubicBezTo>
                    <a:pt x="32970" y="53044"/>
                    <a:pt x="32319" y="53747"/>
                    <a:pt x="31788" y="54517"/>
                  </a:cubicBezTo>
                  <a:lnTo>
                    <a:pt x="31891" y="54603"/>
                  </a:lnTo>
                  <a:cubicBezTo>
                    <a:pt x="32507" y="53901"/>
                    <a:pt x="33209" y="53301"/>
                    <a:pt x="33963" y="52787"/>
                  </a:cubicBezTo>
                  <a:cubicBezTo>
                    <a:pt x="34357" y="52531"/>
                    <a:pt x="34751" y="52308"/>
                    <a:pt x="35145" y="52102"/>
                  </a:cubicBezTo>
                  <a:cubicBezTo>
                    <a:pt x="35556" y="51897"/>
                    <a:pt x="35984" y="51726"/>
                    <a:pt x="36412" y="51537"/>
                  </a:cubicBezTo>
                  <a:cubicBezTo>
                    <a:pt x="37269" y="51160"/>
                    <a:pt x="38142" y="50818"/>
                    <a:pt x="38998" y="50458"/>
                  </a:cubicBezTo>
                  <a:lnTo>
                    <a:pt x="40283" y="49944"/>
                  </a:lnTo>
                  <a:lnTo>
                    <a:pt x="41602" y="49448"/>
                  </a:lnTo>
                  <a:cubicBezTo>
                    <a:pt x="42458" y="49122"/>
                    <a:pt x="43332" y="48797"/>
                    <a:pt x="44222" y="48489"/>
                  </a:cubicBezTo>
                  <a:cubicBezTo>
                    <a:pt x="45096" y="48180"/>
                    <a:pt x="45969" y="47872"/>
                    <a:pt x="46860" y="47581"/>
                  </a:cubicBezTo>
                  <a:cubicBezTo>
                    <a:pt x="47733" y="47307"/>
                    <a:pt x="48624" y="47016"/>
                    <a:pt x="49514" y="46742"/>
                  </a:cubicBezTo>
                  <a:cubicBezTo>
                    <a:pt x="49943" y="46605"/>
                    <a:pt x="50388" y="46468"/>
                    <a:pt x="50833" y="46348"/>
                  </a:cubicBezTo>
                  <a:lnTo>
                    <a:pt x="51501" y="46142"/>
                  </a:lnTo>
                  <a:lnTo>
                    <a:pt x="51672" y="46108"/>
                  </a:lnTo>
                  <a:lnTo>
                    <a:pt x="51741" y="46074"/>
                  </a:lnTo>
                  <a:lnTo>
                    <a:pt x="51775" y="46074"/>
                  </a:lnTo>
                  <a:cubicBezTo>
                    <a:pt x="51878" y="46056"/>
                    <a:pt x="52015" y="46039"/>
                    <a:pt x="52101" y="46039"/>
                  </a:cubicBezTo>
                  <a:close/>
                  <a:moveTo>
                    <a:pt x="66522" y="77639"/>
                  </a:moveTo>
                  <a:cubicBezTo>
                    <a:pt x="66436" y="77664"/>
                    <a:pt x="66350" y="77690"/>
                    <a:pt x="66266" y="77716"/>
                  </a:cubicBezTo>
                  <a:lnTo>
                    <a:pt x="66266" y="77716"/>
                  </a:lnTo>
                  <a:cubicBezTo>
                    <a:pt x="66430" y="77666"/>
                    <a:pt x="66521" y="77639"/>
                    <a:pt x="66522" y="77639"/>
                  </a:cubicBezTo>
                  <a:close/>
                  <a:moveTo>
                    <a:pt x="58922" y="0"/>
                  </a:moveTo>
                  <a:cubicBezTo>
                    <a:pt x="57256" y="0"/>
                    <a:pt x="56617" y="2648"/>
                    <a:pt x="58917" y="3359"/>
                  </a:cubicBezTo>
                  <a:cubicBezTo>
                    <a:pt x="62377" y="4420"/>
                    <a:pt x="61503" y="5568"/>
                    <a:pt x="61503" y="5568"/>
                  </a:cubicBezTo>
                  <a:cubicBezTo>
                    <a:pt x="61139" y="4799"/>
                    <a:pt x="60243" y="4383"/>
                    <a:pt x="59125" y="4383"/>
                  </a:cubicBezTo>
                  <a:cubicBezTo>
                    <a:pt x="58351" y="4383"/>
                    <a:pt x="57471" y="4582"/>
                    <a:pt x="56588" y="5003"/>
                  </a:cubicBezTo>
                  <a:cubicBezTo>
                    <a:pt x="55752" y="5396"/>
                    <a:pt x="55123" y="5521"/>
                    <a:pt x="54661" y="5521"/>
                  </a:cubicBezTo>
                  <a:cubicBezTo>
                    <a:pt x="53854" y="5521"/>
                    <a:pt x="53556" y="5140"/>
                    <a:pt x="53556" y="5140"/>
                  </a:cubicBezTo>
                  <a:lnTo>
                    <a:pt x="53556" y="5140"/>
                  </a:lnTo>
                  <a:cubicBezTo>
                    <a:pt x="53556" y="5140"/>
                    <a:pt x="53838" y="6309"/>
                    <a:pt x="55211" y="6309"/>
                  </a:cubicBezTo>
                  <a:cubicBezTo>
                    <a:pt x="55315" y="6309"/>
                    <a:pt x="55426" y="6302"/>
                    <a:pt x="55543" y="6287"/>
                  </a:cubicBezTo>
                  <a:cubicBezTo>
                    <a:pt x="55730" y="6264"/>
                    <a:pt x="55905" y="6253"/>
                    <a:pt x="56068" y="6253"/>
                  </a:cubicBezTo>
                  <a:cubicBezTo>
                    <a:pt x="58420" y="6253"/>
                    <a:pt x="58420" y="8535"/>
                    <a:pt x="58420" y="9079"/>
                  </a:cubicBezTo>
                  <a:cubicBezTo>
                    <a:pt x="58455" y="10912"/>
                    <a:pt x="59277" y="12128"/>
                    <a:pt x="60030" y="12847"/>
                  </a:cubicBezTo>
                  <a:cubicBezTo>
                    <a:pt x="60030" y="12847"/>
                    <a:pt x="57855" y="15587"/>
                    <a:pt x="59414" y="19989"/>
                  </a:cubicBezTo>
                  <a:cubicBezTo>
                    <a:pt x="58557" y="20400"/>
                    <a:pt x="56211" y="21548"/>
                    <a:pt x="55869" y="22164"/>
                  </a:cubicBezTo>
                  <a:cubicBezTo>
                    <a:pt x="55440" y="22918"/>
                    <a:pt x="55440" y="27371"/>
                    <a:pt x="55869" y="29066"/>
                  </a:cubicBezTo>
                  <a:cubicBezTo>
                    <a:pt x="56006" y="29614"/>
                    <a:pt x="56639" y="30163"/>
                    <a:pt x="57444" y="30659"/>
                  </a:cubicBezTo>
                  <a:cubicBezTo>
                    <a:pt x="55492" y="31447"/>
                    <a:pt x="52786" y="32595"/>
                    <a:pt x="52786" y="32595"/>
                  </a:cubicBezTo>
                  <a:cubicBezTo>
                    <a:pt x="52786" y="32595"/>
                    <a:pt x="48789" y="30503"/>
                    <a:pt x="43445" y="30503"/>
                  </a:cubicBezTo>
                  <a:cubicBezTo>
                    <a:pt x="41021" y="30503"/>
                    <a:pt x="38321" y="30933"/>
                    <a:pt x="35590" y="32184"/>
                  </a:cubicBezTo>
                  <a:cubicBezTo>
                    <a:pt x="30623" y="34461"/>
                    <a:pt x="29304" y="39171"/>
                    <a:pt x="29304" y="39171"/>
                  </a:cubicBezTo>
                  <a:cubicBezTo>
                    <a:pt x="29304" y="39171"/>
                    <a:pt x="29285" y="39171"/>
                    <a:pt x="29247" y="39171"/>
                  </a:cubicBezTo>
                  <a:cubicBezTo>
                    <a:pt x="28548" y="39171"/>
                    <a:pt x="21570" y="39233"/>
                    <a:pt x="17230" y="41655"/>
                  </a:cubicBezTo>
                  <a:cubicBezTo>
                    <a:pt x="12657" y="44224"/>
                    <a:pt x="10516" y="47632"/>
                    <a:pt x="10516" y="47632"/>
                  </a:cubicBezTo>
                  <a:cubicBezTo>
                    <a:pt x="2518" y="52171"/>
                    <a:pt x="2107" y="61813"/>
                    <a:pt x="2107" y="61813"/>
                  </a:cubicBezTo>
                  <a:cubicBezTo>
                    <a:pt x="1901" y="62344"/>
                    <a:pt x="1747" y="62910"/>
                    <a:pt x="1593" y="63475"/>
                  </a:cubicBezTo>
                  <a:cubicBezTo>
                    <a:pt x="0" y="70223"/>
                    <a:pt x="7382" y="78889"/>
                    <a:pt x="11869" y="80722"/>
                  </a:cubicBezTo>
                  <a:cubicBezTo>
                    <a:pt x="12796" y="81095"/>
                    <a:pt x="13822" y="81261"/>
                    <a:pt x="14899" y="81261"/>
                  </a:cubicBezTo>
                  <a:cubicBezTo>
                    <a:pt x="19057" y="81261"/>
                    <a:pt x="23971" y="78796"/>
                    <a:pt x="26855" y="76320"/>
                  </a:cubicBezTo>
                  <a:cubicBezTo>
                    <a:pt x="26855" y="76320"/>
                    <a:pt x="28499" y="73700"/>
                    <a:pt x="33672" y="73408"/>
                  </a:cubicBezTo>
                  <a:cubicBezTo>
                    <a:pt x="33895" y="73682"/>
                    <a:pt x="34134" y="73957"/>
                    <a:pt x="34391" y="74213"/>
                  </a:cubicBezTo>
                  <a:lnTo>
                    <a:pt x="34597" y="74419"/>
                  </a:lnTo>
                  <a:lnTo>
                    <a:pt x="34819" y="74607"/>
                  </a:lnTo>
                  <a:cubicBezTo>
                    <a:pt x="34888" y="74676"/>
                    <a:pt x="34991" y="74727"/>
                    <a:pt x="35076" y="74796"/>
                  </a:cubicBezTo>
                  <a:lnTo>
                    <a:pt x="35179" y="74864"/>
                  </a:lnTo>
                  <a:lnTo>
                    <a:pt x="35248" y="74898"/>
                  </a:lnTo>
                  <a:lnTo>
                    <a:pt x="35248" y="74916"/>
                  </a:lnTo>
                  <a:lnTo>
                    <a:pt x="35265" y="74916"/>
                  </a:lnTo>
                  <a:lnTo>
                    <a:pt x="35299" y="74933"/>
                  </a:lnTo>
                  <a:lnTo>
                    <a:pt x="35316" y="74950"/>
                  </a:lnTo>
                  <a:cubicBezTo>
                    <a:pt x="35659" y="75121"/>
                    <a:pt x="36018" y="75258"/>
                    <a:pt x="36361" y="75361"/>
                  </a:cubicBezTo>
                  <a:cubicBezTo>
                    <a:pt x="36703" y="75481"/>
                    <a:pt x="37046" y="75584"/>
                    <a:pt x="37406" y="75669"/>
                  </a:cubicBezTo>
                  <a:cubicBezTo>
                    <a:pt x="37748" y="75755"/>
                    <a:pt x="38091" y="75823"/>
                    <a:pt x="38450" y="75875"/>
                  </a:cubicBezTo>
                  <a:cubicBezTo>
                    <a:pt x="38450" y="75875"/>
                    <a:pt x="38776" y="79163"/>
                    <a:pt x="39992" y="81253"/>
                  </a:cubicBezTo>
                  <a:lnTo>
                    <a:pt x="38450" y="92694"/>
                  </a:lnTo>
                  <a:lnTo>
                    <a:pt x="42270" y="92694"/>
                  </a:lnTo>
                  <a:cubicBezTo>
                    <a:pt x="42270" y="92694"/>
                    <a:pt x="42201" y="84815"/>
                    <a:pt x="43057" y="83222"/>
                  </a:cubicBezTo>
                  <a:cubicBezTo>
                    <a:pt x="43057" y="83222"/>
                    <a:pt x="44736" y="84301"/>
                    <a:pt x="46534" y="84404"/>
                  </a:cubicBezTo>
                  <a:cubicBezTo>
                    <a:pt x="46534" y="84404"/>
                    <a:pt x="42167" y="80208"/>
                    <a:pt x="42407" y="76645"/>
                  </a:cubicBezTo>
                  <a:lnTo>
                    <a:pt x="42407" y="76645"/>
                  </a:lnTo>
                  <a:lnTo>
                    <a:pt x="42920" y="76817"/>
                  </a:lnTo>
                  <a:lnTo>
                    <a:pt x="43434" y="76971"/>
                  </a:lnTo>
                  <a:cubicBezTo>
                    <a:pt x="43777" y="77074"/>
                    <a:pt x="44119" y="77159"/>
                    <a:pt x="44462" y="77245"/>
                  </a:cubicBezTo>
                  <a:cubicBezTo>
                    <a:pt x="44804" y="77313"/>
                    <a:pt x="45147" y="77399"/>
                    <a:pt x="45490" y="77485"/>
                  </a:cubicBezTo>
                  <a:cubicBezTo>
                    <a:pt x="46860" y="77776"/>
                    <a:pt x="48230" y="78050"/>
                    <a:pt x="49617" y="78273"/>
                  </a:cubicBezTo>
                  <a:lnTo>
                    <a:pt x="50662" y="78427"/>
                  </a:lnTo>
                  <a:lnTo>
                    <a:pt x="51193" y="78495"/>
                  </a:lnTo>
                  <a:cubicBezTo>
                    <a:pt x="51296" y="78512"/>
                    <a:pt x="51381" y="78512"/>
                    <a:pt x="51467" y="78529"/>
                  </a:cubicBezTo>
                  <a:lnTo>
                    <a:pt x="51535" y="78529"/>
                  </a:lnTo>
                  <a:lnTo>
                    <a:pt x="51587" y="78547"/>
                  </a:lnTo>
                  <a:cubicBezTo>
                    <a:pt x="51621" y="78547"/>
                    <a:pt x="51655" y="78547"/>
                    <a:pt x="51707" y="78529"/>
                  </a:cubicBezTo>
                  <a:lnTo>
                    <a:pt x="51827" y="78529"/>
                  </a:lnTo>
                  <a:cubicBezTo>
                    <a:pt x="51861" y="78512"/>
                    <a:pt x="51895" y="78512"/>
                    <a:pt x="51912" y="78495"/>
                  </a:cubicBezTo>
                  <a:cubicBezTo>
                    <a:pt x="51964" y="78478"/>
                    <a:pt x="52015" y="78461"/>
                    <a:pt x="52066" y="78444"/>
                  </a:cubicBezTo>
                  <a:cubicBezTo>
                    <a:pt x="52238" y="78358"/>
                    <a:pt x="52340" y="78273"/>
                    <a:pt x="52443" y="78204"/>
                  </a:cubicBezTo>
                  <a:cubicBezTo>
                    <a:pt x="52495" y="78153"/>
                    <a:pt x="52529" y="78118"/>
                    <a:pt x="52563" y="78084"/>
                  </a:cubicBezTo>
                  <a:cubicBezTo>
                    <a:pt x="52614" y="78050"/>
                    <a:pt x="52649" y="78016"/>
                    <a:pt x="52683" y="77964"/>
                  </a:cubicBezTo>
                  <a:cubicBezTo>
                    <a:pt x="52683" y="77964"/>
                    <a:pt x="53265" y="79369"/>
                    <a:pt x="54516" y="80739"/>
                  </a:cubicBezTo>
                  <a:cubicBezTo>
                    <a:pt x="54841" y="84250"/>
                    <a:pt x="56297" y="87590"/>
                    <a:pt x="56297" y="87590"/>
                  </a:cubicBezTo>
                  <a:cubicBezTo>
                    <a:pt x="54259" y="89320"/>
                    <a:pt x="54481" y="93447"/>
                    <a:pt x="54481" y="93447"/>
                  </a:cubicBezTo>
                  <a:lnTo>
                    <a:pt x="55971" y="93910"/>
                  </a:lnTo>
                  <a:lnTo>
                    <a:pt x="57598" y="88223"/>
                  </a:lnTo>
                  <a:cubicBezTo>
                    <a:pt x="55988" y="86631"/>
                    <a:pt x="55920" y="83462"/>
                    <a:pt x="55988" y="82006"/>
                  </a:cubicBezTo>
                  <a:lnTo>
                    <a:pt x="55988" y="82006"/>
                  </a:lnTo>
                  <a:cubicBezTo>
                    <a:pt x="56287" y="82191"/>
                    <a:pt x="56595" y="82273"/>
                    <a:pt x="56920" y="82273"/>
                  </a:cubicBezTo>
                  <a:cubicBezTo>
                    <a:pt x="58908" y="82273"/>
                    <a:pt x="61514" y="79196"/>
                    <a:pt x="66266" y="77716"/>
                  </a:cubicBezTo>
                  <a:lnTo>
                    <a:pt x="66266" y="77716"/>
                  </a:lnTo>
                  <a:cubicBezTo>
                    <a:pt x="65135" y="78060"/>
                    <a:pt x="60559" y="79460"/>
                    <a:pt x="58660" y="80208"/>
                  </a:cubicBezTo>
                  <a:cubicBezTo>
                    <a:pt x="58469" y="80283"/>
                    <a:pt x="58273" y="80318"/>
                    <a:pt x="58074" y="80318"/>
                  </a:cubicBezTo>
                  <a:cubicBezTo>
                    <a:pt x="56015" y="80318"/>
                    <a:pt x="53693" y="76628"/>
                    <a:pt x="53693" y="76628"/>
                  </a:cubicBezTo>
                  <a:cubicBezTo>
                    <a:pt x="54087" y="76029"/>
                    <a:pt x="54447" y="75412"/>
                    <a:pt x="54790" y="74796"/>
                  </a:cubicBezTo>
                  <a:cubicBezTo>
                    <a:pt x="54858" y="74710"/>
                    <a:pt x="54909" y="74607"/>
                    <a:pt x="54961" y="74505"/>
                  </a:cubicBezTo>
                  <a:cubicBezTo>
                    <a:pt x="56035" y="74728"/>
                    <a:pt x="58249" y="75142"/>
                    <a:pt x="60118" y="75142"/>
                  </a:cubicBezTo>
                  <a:cubicBezTo>
                    <a:pt x="61408" y="75142"/>
                    <a:pt x="62535" y="74945"/>
                    <a:pt x="63011" y="74350"/>
                  </a:cubicBezTo>
                  <a:cubicBezTo>
                    <a:pt x="64317" y="72729"/>
                    <a:pt x="68563" y="70600"/>
                    <a:pt x="69758" y="70600"/>
                  </a:cubicBezTo>
                  <a:cubicBezTo>
                    <a:pt x="69863" y="70600"/>
                    <a:pt x="69945" y="70616"/>
                    <a:pt x="69998" y="70651"/>
                  </a:cubicBezTo>
                  <a:cubicBezTo>
                    <a:pt x="70649" y="71079"/>
                    <a:pt x="74965" y="73443"/>
                    <a:pt x="74965" y="73443"/>
                  </a:cubicBezTo>
                  <a:cubicBezTo>
                    <a:pt x="74965" y="73443"/>
                    <a:pt x="77928" y="72158"/>
                    <a:pt x="81114" y="68818"/>
                  </a:cubicBezTo>
                  <a:lnTo>
                    <a:pt x="81114" y="68818"/>
                  </a:lnTo>
                  <a:cubicBezTo>
                    <a:pt x="81146" y="72335"/>
                    <a:pt x="77612" y="77150"/>
                    <a:pt x="75665" y="77150"/>
                  </a:cubicBezTo>
                  <a:cubicBezTo>
                    <a:pt x="75526" y="77150"/>
                    <a:pt x="75395" y="77125"/>
                    <a:pt x="75274" y="77074"/>
                  </a:cubicBezTo>
                  <a:cubicBezTo>
                    <a:pt x="74507" y="76754"/>
                    <a:pt x="73578" y="76654"/>
                    <a:pt x="72714" y="76654"/>
                  </a:cubicBezTo>
                  <a:cubicBezTo>
                    <a:pt x="71264" y="76654"/>
                    <a:pt x="69998" y="76937"/>
                    <a:pt x="69998" y="76937"/>
                  </a:cubicBezTo>
                  <a:cubicBezTo>
                    <a:pt x="72088" y="77074"/>
                    <a:pt x="74332" y="78547"/>
                    <a:pt x="74332" y="78547"/>
                  </a:cubicBezTo>
                  <a:cubicBezTo>
                    <a:pt x="74914" y="80294"/>
                    <a:pt x="73030" y="84404"/>
                    <a:pt x="73030" y="84404"/>
                  </a:cubicBezTo>
                  <a:lnTo>
                    <a:pt x="68560" y="85295"/>
                  </a:lnTo>
                  <a:lnTo>
                    <a:pt x="72019" y="86939"/>
                  </a:lnTo>
                  <a:cubicBezTo>
                    <a:pt x="71882" y="91940"/>
                    <a:pt x="67635" y="93910"/>
                    <a:pt x="67635" y="93910"/>
                  </a:cubicBezTo>
                  <a:lnTo>
                    <a:pt x="72362" y="92694"/>
                  </a:lnTo>
                  <a:lnTo>
                    <a:pt x="74332" y="84404"/>
                  </a:lnTo>
                  <a:cubicBezTo>
                    <a:pt x="74332" y="84404"/>
                    <a:pt x="78322" y="79215"/>
                    <a:pt x="80360" y="76508"/>
                  </a:cubicBezTo>
                  <a:cubicBezTo>
                    <a:pt x="82416" y="73785"/>
                    <a:pt x="83443" y="67500"/>
                    <a:pt x="83443" y="67500"/>
                  </a:cubicBezTo>
                  <a:cubicBezTo>
                    <a:pt x="83443" y="67500"/>
                    <a:pt x="86303" y="63663"/>
                    <a:pt x="88924" y="61334"/>
                  </a:cubicBezTo>
                  <a:cubicBezTo>
                    <a:pt x="91099" y="59416"/>
                    <a:pt x="92195" y="52633"/>
                    <a:pt x="92503" y="50407"/>
                  </a:cubicBezTo>
                  <a:lnTo>
                    <a:pt x="97093" y="44429"/>
                  </a:lnTo>
                  <a:cubicBezTo>
                    <a:pt x="99731" y="44327"/>
                    <a:pt x="102574" y="44172"/>
                    <a:pt x="104372" y="43898"/>
                  </a:cubicBezTo>
                  <a:cubicBezTo>
                    <a:pt x="108432" y="43248"/>
                    <a:pt x="111223" y="38966"/>
                    <a:pt x="111223" y="38966"/>
                  </a:cubicBezTo>
                  <a:lnTo>
                    <a:pt x="116139" y="42528"/>
                  </a:lnTo>
                  <a:cubicBezTo>
                    <a:pt x="118074" y="43111"/>
                    <a:pt x="122561" y="44943"/>
                    <a:pt x="122561" y="44943"/>
                  </a:cubicBezTo>
                  <a:lnTo>
                    <a:pt x="123589" y="32440"/>
                  </a:lnTo>
                  <a:lnTo>
                    <a:pt x="121808" y="37270"/>
                  </a:lnTo>
                  <a:lnTo>
                    <a:pt x="114751" y="35900"/>
                  </a:lnTo>
                  <a:cubicBezTo>
                    <a:pt x="113244" y="34907"/>
                    <a:pt x="111223" y="32218"/>
                    <a:pt x="112508" y="30625"/>
                  </a:cubicBezTo>
                  <a:cubicBezTo>
                    <a:pt x="113792" y="29015"/>
                    <a:pt x="115385" y="28398"/>
                    <a:pt x="116567" y="28176"/>
                  </a:cubicBezTo>
                  <a:cubicBezTo>
                    <a:pt x="116624" y="28164"/>
                    <a:pt x="116694" y="28159"/>
                    <a:pt x="116775" y="28159"/>
                  </a:cubicBezTo>
                  <a:cubicBezTo>
                    <a:pt x="118373" y="28159"/>
                    <a:pt x="124377" y="30300"/>
                    <a:pt x="124377" y="30300"/>
                  </a:cubicBezTo>
                  <a:lnTo>
                    <a:pt x="123795" y="31892"/>
                  </a:lnTo>
                  <a:lnTo>
                    <a:pt x="127905" y="30300"/>
                  </a:lnTo>
                  <a:cubicBezTo>
                    <a:pt x="127905" y="30300"/>
                    <a:pt x="117932" y="24798"/>
                    <a:pt x="112314" y="24798"/>
                  </a:cubicBezTo>
                  <a:cubicBezTo>
                    <a:pt x="112229" y="24798"/>
                    <a:pt x="112145" y="24799"/>
                    <a:pt x="112062" y="24802"/>
                  </a:cubicBezTo>
                  <a:cubicBezTo>
                    <a:pt x="111172" y="24836"/>
                    <a:pt x="105537" y="25607"/>
                    <a:pt x="105537" y="25607"/>
                  </a:cubicBezTo>
                  <a:cubicBezTo>
                    <a:pt x="103788" y="25189"/>
                    <a:pt x="102114" y="25023"/>
                    <a:pt x="100542" y="25023"/>
                  </a:cubicBezTo>
                  <a:cubicBezTo>
                    <a:pt x="96051" y="25023"/>
                    <a:pt x="92399" y="26382"/>
                    <a:pt x="90243" y="27131"/>
                  </a:cubicBezTo>
                  <a:cubicBezTo>
                    <a:pt x="88249" y="25562"/>
                    <a:pt x="86092" y="25449"/>
                    <a:pt x="85512" y="25449"/>
                  </a:cubicBezTo>
                  <a:cubicBezTo>
                    <a:pt x="85414" y="25449"/>
                    <a:pt x="85361" y="25453"/>
                    <a:pt x="85361" y="25453"/>
                  </a:cubicBezTo>
                  <a:cubicBezTo>
                    <a:pt x="85361" y="25453"/>
                    <a:pt x="85361" y="22695"/>
                    <a:pt x="85053" y="22164"/>
                  </a:cubicBezTo>
                  <a:cubicBezTo>
                    <a:pt x="84711" y="21548"/>
                    <a:pt x="82364" y="20400"/>
                    <a:pt x="81508" y="19989"/>
                  </a:cubicBezTo>
                  <a:cubicBezTo>
                    <a:pt x="82724" y="15296"/>
                    <a:pt x="80240" y="12419"/>
                    <a:pt x="80240" y="12419"/>
                  </a:cubicBezTo>
                  <a:cubicBezTo>
                    <a:pt x="80669" y="10586"/>
                    <a:pt x="79418" y="9696"/>
                    <a:pt x="79418" y="9696"/>
                  </a:cubicBezTo>
                  <a:cubicBezTo>
                    <a:pt x="79418" y="9696"/>
                    <a:pt x="80138" y="9096"/>
                    <a:pt x="79418" y="7675"/>
                  </a:cubicBezTo>
                  <a:cubicBezTo>
                    <a:pt x="78699" y="6253"/>
                    <a:pt x="76746" y="5362"/>
                    <a:pt x="76746" y="5362"/>
                  </a:cubicBezTo>
                  <a:cubicBezTo>
                    <a:pt x="76113" y="4010"/>
                    <a:pt x="75325" y="3718"/>
                    <a:pt x="75325" y="3718"/>
                  </a:cubicBezTo>
                  <a:lnTo>
                    <a:pt x="75325" y="3718"/>
                  </a:lnTo>
                  <a:cubicBezTo>
                    <a:pt x="75325" y="3718"/>
                    <a:pt x="75907" y="5071"/>
                    <a:pt x="75993" y="5791"/>
                  </a:cubicBezTo>
                  <a:cubicBezTo>
                    <a:pt x="76078" y="6493"/>
                    <a:pt x="75616" y="6579"/>
                    <a:pt x="75616" y="6579"/>
                  </a:cubicBezTo>
                  <a:cubicBezTo>
                    <a:pt x="75907" y="5071"/>
                    <a:pt x="74314" y="3290"/>
                    <a:pt x="72910" y="2365"/>
                  </a:cubicBezTo>
                  <a:cubicBezTo>
                    <a:pt x="72181" y="1885"/>
                    <a:pt x="71392" y="1770"/>
                    <a:pt x="70801" y="1770"/>
                  </a:cubicBezTo>
                  <a:cubicBezTo>
                    <a:pt x="70255" y="1770"/>
                    <a:pt x="69878" y="1869"/>
                    <a:pt x="69878" y="1869"/>
                  </a:cubicBezTo>
                  <a:cubicBezTo>
                    <a:pt x="68078" y="923"/>
                    <a:pt x="66529" y="629"/>
                    <a:pt x="65300" y="629"/>
                  </a:cubicBezTo>
                  <a:cubicBezTo>
                    <a:pt x="63279" y="629"/>
                    <a:pt x="62120" y="1423"/>
                    <a:pt x="62120" y="1423"/>
                  </a:cubicBezTo>
                  <a:cubicBezTo>
                    <a:pt x="62120" y="1423"/>
                    <a:pt x="62930" y="1128"/>
                    <a:pt x="63947" y="1128"/>
                  </a:cubicBezTo>
                  <a:cubicBezTo>
                    <a:pt x="64729" y="1128"/>
                    <a:pt x="65633" y="1302"/>
                    <a:pt x="66385" y="1920"/>
                  </a:cubicBezTo>
                  <a:cubicBezTo>
                    <a:pt x="67618" y="2930"/>
                    <a:pt x="68063" y="5208"/>
                    <a:pt x="68063" y="5208"/>
                  </a:cubicBezTo>
                  <a:cubicBezTo>
                    <a:pt x="68063" y="5208"/>
                    <a:pt x="67549" y="3359"/>
                    <a:pt x="66042" y="2639"/>
                  </a:cubicBezTo>
                  <a:cubicBezTo>
                    <a:pt x="64535" y="1937"/>
                    <a:pt x="60698" y="2554"/>
                    <a:pt x="58369" y="1269"/>
                  </a:cubicBezTo>
                  <a:cubicBezTo>
                    <a:pt x="57667" y="892"/>
                    <a:pt x="58986" y="2"/>
                    <a:pt x="58986" y="2"/>
                  </a:cubicBezTo>
                  <a:cubicBezTo>
                    <a:pt x="58964" y="1"/>
                    <a:pt x="58943" y="0"/>
                    <a:pt x="58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6"/>
            <p:cNvSpPr/>
            <p:nvPr/>
          </p:nvSpPr>
          <p:spPr>
            <a:xfrm>
              <a:off x="5010150" y="2362725"/>
              <a:ext cx="185850" cy="348575"/>
            </a:xfrm>
            <a:custGeom>
              <a:avLst/>
              <a:gdLst/>
              <a:ahLst/>
              <a:cxnLst/>
              <a:rect l="l" t="t" r="r" b="b"/>
              <a:pathLst>
                <a:path w="7434" h="13943" extrusionOk="0">
                  <a:moveTo>
                    <a:pt x="7108" y="1"/>
                  </a:moveTo>
                  <a:lnTo>
                    <a:pt x="6715" y="4488"/>
                  </a:lnTo>
                  <a:lnTo>
                    <a:pt x="1" y="6800"/>
                  </a:lnTo>
                  <a:lnTo>
                    <a:pt x="1" y="6800"/>
                  </a:lnTo>
                  <a:lnTo>
                    <a:pt x="5755" y="6321"/>
                  </a:lnTo>
                  <a:lnTo>
                    <a:pt x="4642" y="13942"/>
                  </a:lnTo>
                  <a:lnTo>
                    <a:pt x="6321" y="12658"/>
                  </a:lnTo>
                  <a:lnTo>
                    <a:pt x="7434" y="4779"/>
                  </a:lnTo>
                  <a:lnTo>
                    <a:pt x="71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36"/>
          <p:cNvSpPr txBox="1">
            <a:spLocks noGrp="1"/>
          </p:cNvSpPr>
          <p:nvPr>
            <p:ph type="subTitle" idx="1"/>
          </p:nvPr>
        </p:nvSpPr>
        <p:spPr>
          <a:xfrm>
            <a:off x="1702224" y="3069343"/>
            <a:ext cx="2457300" cy="6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0" i="0" dirty="0">
                <a:solidFill>
                  <a:srgbClr val="0C0C0C"/>
                </a:solidFill>
                <a:effectLst/>
                <a:latin typeface="Franklin Gothic Heavy" panose="020B0903020102020204" pitchFamily="34" charset="0"/>
              </a:rPr>
              <a:t>Человек человеку — продавец, кассир, покупатель</a:t>
            </a:r>
            <a:endParaRPr sz="1400" dirty="0">
              <a:latin typeface="Franklin Gothic Heavy" panose="020B0903020102020204" pitchFamily="34" charset="0"/>
            </a:endParaRPr>
          </a:p>
        </p:txBody>
      </p:sp>
      <p:sp>
        <p:nvSpPr>
          <p:cNvPr id="452" name="Google Shape;452;p36"/>
          <p:cNvSpPr txBox="1">
            <a:spLocks noGrp="1"/>
          </p:cNvSpPr>
          <p:nvPr>
            <p:ph type="title"/>
          </p:nvPr>
        </p:nvSpPr>
        <p:spPr>
          <a:xfrm>
            <a:off x="1176024" y="2264775"/>
            <a:ext cx="3509700" cy="841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To set up a contact</a:t>
            </a:r>
            <a:endParaRPr sz="2800" dirty="0"/>
          </a:p>
        </p:txBody>
      </p:sp>
      <p:sp>
        <p:nvSpPr>
          <p:cNvPr id="453" name="Google Shape;453;p36"/>
          <p:cNvSpPr txBox="1">
            <a:spLocks noGrp="1"/>
          </p:cNvSpPr>
          <p:nvPr>
            <p:ph type="title" idx="2"/>
          </p:nvPr>
        </p:nvSpPr>
        <p:spPr>
          <a:xfrm>
            <a:off x="1551474" y="1359110"/>
            <a:ext cx="2758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454" name="Google Shape;454;p36"/>
          <p:cNvGrpSpPr/>
          <p:nvPr/>
        </p:nvGrpSpPr>
        <p:grpSpPr>
          <a:xfrm>
            <a:off x="5679786" y="3587076"/>
            <a:ext cx="3712666" cy="1967301"/>
            <a:chOff x="855975" y="510425"/>
            <a:chExt cx="2260375" cy="1275150"/>
          </a:xfrm>
        </p:grpSpPr>
        <p:grpSp>
          <p:nvGrpSpPr>
            <p:cNvPr id="455" name="Google Shape;455;p36"/>
            <p:cNvGrpSpPr/>
            <p:nvPr/>
          </p:nvGrpSpPr>
          <p:grpSpPr>
            <a:xfrm>
              <a:off x="855975" y="510425"/>
              <a:ext cx="2260375" cy="1275150"/>
              <a:chOff x="855975" y="510425"/>
              <a:chExt cx="2260375" cy="1275150"/>
            </a:xfrm>
          </p:grpSpPr>
          <p:grpSp>
            <p:nvGrpSpPr>
              <p:cNvPr id="456" name="Google Shape;456;p36"/>
              <p:cNvGrpSpPr/>
              <p:nvPr/>
            </p:nvGrpSpPr>
            <p:grpSpPr>
              <a:xfrm>
                <a:off x="855975" y="510425"/>
                <a:ext cx="2260375" cy="1275150"/>
                <a:chOff x="855975" y="510425"/>
                <a:chExt cx="2260375" cy="1275150"/>
              </a:xfrm>
            </p:grpSpPr>
            <p:sp>
              <p:nvSpPr>
                <p:cNvPr id="457" name="Google Shape;457;p36"/>
                <p:cNvSpPr/>
                <p:nvPr/>
              </p:nvSpPr>
              <p:spPr>
                <a:xfrm>
                  <a:off x="855975" y="510425"/>
                  <a:ext cx="2260375" cy="127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15" h="51006" extrusionOk="0">
                      <a:moveTo>
                        <a:pt x="31480" y="1"/>
                      </a:moveTo>
                      <a:cubicBezTo>
                        <a:pt x="29065" y="1"/>
                        <a:pt x="26736" y="617"/>
                        <a:pt x="24732" y="1782"/>
                      </a:cubicBezTo>
                      <a:cubicBezTo>
                        <a:pt x="21256" y="3769"/>
                        <a:pt x="18823" y="7331"/>
                        <a:pt x="18156" y="11253"/>
                      </a:cubicBezTo>
                      <a:cubicBezTo>
                        <a:pt x="17436" y="11031"/>
                        <a:pt x="16665" y="10911"/>
                        <a:pt x="15843" y="10911"/>
                      </a:cubicBezTo>
                      <a:cubicBezTo>
                        <a:pt x="13548" y="10911"/>
                        <a:pt x="11270" y="11836"/>
                        <a:pt x="9866" y="13326"/>
                      </a:cubicBezTo>
                      <a:cubicBezTo>
                        <a:pt x="7862" y="15449"/>
                        <a:pt x="7400" y="18841"/>
                        <a:pt x="8616" y="21478"/>
                      </a:cubicBezTo>
                      <a:cubicBezTo>
                        <a:pt x="7280" y="22266"/>
                        <a:pt x="5584" y="23670"/>
                        <a:pt x="5567" y="23688"/>
                      </a:cubicBezTo>
                      <a:cubicBezTo>
                        <a:pt x="840" y="28038"/>
                        <a:pt x="1" y="35420"/>
                        <a:pt x="3598" y="41243"/>
                      </a:cubicBezTo>
                      <a:cubicBezTo>
                        <a:pt x="4574" y="42801"/>
                        <a:pt x="5893" y="44120"/>
                        <a:pt x="7434" y="45062"/>
                      </a:cubicBezTo>
                      <a:cubicBezTo>
                        <a:pt x="10448" y="46878"/>
                        <a:pt x="14062" y="47289"/>
                        <a:pt x="16580" y="47306"/>
                      </a:cubicBezTo>
                      <a:lnTo>
                        <a:pt x="16734" y="47306"/>
                      </a:lnTo>
                      <a:cubicBezTo>
                        <a:pt x="19988" y="47306"/>
                        <a:pt x="22917" y="46467"/>
                        <a:pt x="25246" y="44874"/>
                      </a:cubicBezTo>
                      <a:cubicBezTo>
                        <a:pt x="26531" y="46861"/>
                        <a:pt x="28774" y="48419"/>
                        <a:pt x="31155" y="48899"/>
                      </a:cubicBezTo>
                      <a:cubicBezTo>
                        <a:pt x="31669" y="49001"/>
                        <a:pt x="32217" y="49053"/>
                        <a:pt x="32765" y="49053"/>
                      </a:cubicBezTo>
                      <a:cubicBezTo>
                        <a:pt x="34683" y="49053"/>
                        <a:pt x="36567" y="48402"/>
                        <a:pt x="38057" y="47254"/>
                      </a:cubicBezTo>
                      <a:cubicBezTo>
                        <a:pt x="40815" y="49652"/>
                        <a:pt x="44463" y="51005"/>
                        <a:pt x="48179" y="51005"/>
                      </a:cubicBezTo>
                      <a:cubicBezTo>
                        <a:pt x="49207" y="51005"/>
                        <a:pt x="50200" y="50903"/>
                        <a:pt x="51177" y="50697"/>
                      </a:cubicBezTo>
                      <a:cubicBezTo>
                        <a:pt x="55664" y="49772"/>
                        <a:pt x="59569" y="46741"/>
                        <a:pt x="61658" y="42682"/>
                      </a:cubicBezTo>
                      <a:cubicBezTo>
                        <a:pt x="63165" y="43915"/>
                        <a:pt x="64895" y="45062"/>
                        <a:pt x="66814" y="45422"/>
                      </a:cubicBezTo>
                      <a:cubicBezTo>
                        <a:pt x="67396" y="45525"/>
                        <a:pt x="67995" y="45576"/>
                        <a:pt x="68595" y="45576"/>
                      </a:cubicBezTo>
                      <a:cubicBezTo>
                        <a:pt x="70530" y="45576"/>
                        <a:pt x="72363" y="44994"/>
                        <a:pt x="73750" y="43932"/>
                      </a:cubicBezTo>
                      <a:cubicBezTo>
                        <a:pt x="75531" y="42579"/>
                        <a:pt x="76542" y="40455"/>
                        <a:pt x="76473" y="38366"/>
                      </a:cubicBezTo>
                      <a:cubicBezTo>
                        <a:pt x="79899" y="38194"/>
                        <a:pt x="83187" y="36910"/>
                        <a:pt x="85585" y="34820"/>
                      </a:cubicBezTo>
                      <a:cubicBezTo>
                        <a:pt x="87828" y="32851"/>
                        <a:pt x="89336" y="30316"/>
                        <a:pt x="89849" y="27661"/>
                      </a:cubicBezTo>
                      <a:cubicBezTo>
                        <a:pt x="90415" y="24715"/>
                        <a:pt x="89695" y="21649"/>
                        <a:pt x="87931" y="19474"/>
                      </a:cubicBezTo>
                      <a:cubicBezTo>
                        <a:pt x="86338" y="17505"/>
                        <a:pt x="83906" y="16340"/>
                        <a:pt x="81440" y="16340"/>
                      </a:cubicBezTo>
                      <a:lnTo>
                        <a:pt x="81080" y="16340"/>
                      </a:lnTo>
                      <a:cubicBezTo>
                        <a:pt x="80858" y="15210"/>
                        <a:pt x="80241" y="14148"/>
                        <a:pt x="79316" y="13411"/>
                      </a:cubicBezTo>
                      <a:cubicBezTo>
                        <a:pt x="78460" y="12726"/>
                        <a:pt x="77364" y="12349"/>
                        <a:pt x="76251" y="12349"/>
                      </a:cubicBezTo>
                      <a:lnTo>
                        <a:pt x="76233" y="12349"/>
                      </a:lnTo>
                      <a:cubicBezTo>
                        <a:pt x="76148" y="8530"/>
                        <a:pt x="73767" y="4659"/>
                        <a:pt x="70256" y="2793"/>
                      </a:cubicBezTo>
                      <a:cubicBezTo>
                        <a:pt x="68680" y="1953"/>
                        <a:pt x="66848" y="1525"/>
                        <a:pt x="64964" y="1525"/>
                      </a:cubicBezTo>
                      <a:cubicBezTo>
                        <a:pt x="62754" y="1525"/>
                        <a:pt x="60562" y="2090"/>
                        <a:pt x="58627" y="3186"/>
                      </a:cubicBezTo>
                      <a:cubicBezTo>
                        <a:pt x="55681" y="4848"/>
                        <a:pt x="53249" y="7742"/>
                        <a:pt x="51844" y="11202"/>
                      </a:cubicBezTo>
                      <a:cubicBezTo>
                        <a:pt x="50372" y="10448"/>
                        <a:pt x="48779" y="10054"/>
                        <a:pt x="47272" y="10054"/>
                      </a:cubicBezTo>
                      <a:cubicBezTo>
                        <a:pt x="46347" y="10054"/>
                        <a:pt x="45456" y="10209"/>
                        <a:pt x="44617" y="10500"/>
                      </a:cubicBezTo>
                      <a:cubicBezTo>
                        <a:pt x="43726" y="6595"/>
                        <a:pt x="41054" y="3169"/>
                        <a:pt x="37458" y="1388"/>
                      </a:cubicBezTo>
                      <a:cubicBezTo>
                        <a:pt x="35642" y="480"/>
                        <a:pt x="33570" y="1"/>
                        <a:pt x="314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458;p36"/>
                <p:cNvSpPr/>
                <p:nvPr/>
              </p:nvSpPr>
              <p:spPr>
                <a:xfrm>
                  <a:off x="905650" y="534350"/>
                  <a:ext cx="2181575" cy="1227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63" h="49087" extrusionOk="0">
                      <a:moveTo>
                        <a:pt x="29491" y="1"/>
                      </a:moveTo>
                      <a:cubicBezTo>
                        <a:pt x="27302" y="1"/>
                        <a:pt x="25115" y="551"/>
                        <a:pt x="23225" y="1647"/>
                      </a:cubicBezTo>
                      <a:cubicBezTo>
                        <a:pt x="19662" y="3702"/>
                        <a:pt x="17230" y="7590"/>
                        <a:pt x="16956" y="11684"/>
                      </a:cubicBezTo>
                      <a:cubicBezTo>
                        <a:pt x="16064" y="11151"/>
                        <a:pt x="14979" y="10903"/>
                        <a:pt x="13864" y="10903"/>
                      </a:cubicBezTo>
                      <a:cubicBezTo>
                        <a:pt x="11898" y="10903"/>
                        <a:pt x="9838" y="11675"/>
                        <a:pt x="8581" y="13020"/>
                      </a:cubicBezTo>
                      <a:cubicBezTo>
                        <a:pt x="6612" y="15109"/>
                        <a:pt x="6355" y="18603"/>
                        <a:pt x="7999" y="20983"/>
                      </a:cubicBezTo>
                      <a:lnTo>
                        <a:pt x="7999" y="20983"/>
                      </a:lnTo>
                      <a:cubicBezTo>
                        <a:pt x="7985" y="20964"/>
                        <a:pt x="7960" y="20954"/>
                        <a:pt x="7926" y="20954"/>
                      </a:cubicBezTo>
                      <a:cubicBezTo>
                        <a:pt x="7391" y="20954"/>
                        <a:pt x="4503" y="23175"/>
                        <a:pt x="4214" y="23433"/>
                      </a:cubicBezTo>
                      <a:cubicBezTo>
                        <a:pt x="2193" y="25300"/>
                        <a:pt x="994" y="27697"/>
                        <a:pt x="549" y="30249"/>
                      </a:cubicBezTo>
                      <a:cubicBezTo>
                        <a:pt x="1" y="33469"/>
                        <a:pt x="651" y="36912"/>
                        <a:pt x="2433" y="39789"/>
                      </a:cubicBezTo>
                      <a:cubicBezTo>
                        <a:pt x="3306" y="41211"/>
                        <a:pt x="4505" y="42410"/>
                        <a:pt x="5944" y="43283"/>
                      </a:cubicBezTo>
                      <a:cubicBezTo>
                        <a:pt x="8461" y="44807"/>
                        <a:pt x="11681" y="45373"/>
                        <a:pt x="14593" y="45390"/>
                      </a:cubicBezTo>
                      <a:cubicBezTo>
                        <a:pt x="14655" y="45390"/>
                        <a:pt x="14716" y="45391"/>
                        <a:pt x="14778" y="45391"/>
                      </a:cubicBezTo>
                      <a:cubicBezTo>
                        <a:pt x="17937" y="45391"/>
                        <a:pt x="21115" y="44528"/>
                        <a:pt x="23585" y="42478"/>
                      </a:cubicBezTo>
                      <a:cubicBezTo>
                        <a:pt x="24561" y="44722"/>
                        <a:pt x="26959" y="46520"/>
                        <a:pt x="29356" y="47000"/>
                      </a:cubicBezTo>
                      <a:cubicBezTo>
                        <a:pt x="29825" y="47094"/>
                        <a:pt x="30302" y="47140"/>
                        <a:pt x="30780" y="47140"/>
                      </a:cubicBezTo>
                      <a:cubicBezTo>
                        <a:pt x="32729" y="47140"/>
                        <a:pt x="34688" y="46375"/>
                        <a:pt x="36104" y="45013"/>
                      </a:cubicBezTo>
                      <a:cubicBezTo>
                        <a:pt x="38754" y="47622"/>
                        <a:pt x="42471" y="49087"/>
                        <a:pt x="46188" y="49087"/>
                      </a:cubicBezTo>
                      <a:cubicBezTo>
                        <a:pt x="47131" y="49087"/>
                        <a:pt x="48075" y="48992"/>
                        <a:pt x="49001" y="48798"/>
                      </a:cubicBezTo>
                      <a:cubicBezTo>
                        <a:pt x="53574" y="47856"/>
                        <a:pt x="57565" y="44516"/>
                        <a:pt x="59329" y="40200"/>
                      </a:cubicBezTo>
                      <a:cubicBezTo>
                        <a:pt x="60973" y="41605"/>
                        <a:pt x="62874" y="43129"/>
                        <a:pt x="64998" y="43523"/>
                      </a:cubicBezTo>
                      <a:cubicBezTo>
                        <a:pt x="65530" y="43621"/>
                        <a:pt x="66074" y="43671"/>
                        <a:pt x="66618" y="43671"/>
                      </a:cubicBezTo>
                      <a:cubicBezTo>
                        <a:pt x="68259" y="43671"/>
                        <a:pt x="69894" y="43212"/>
                        <a:pt x="71181" y="42221"/>
                      </a:cubicBezTo>
                      <a:cubicBezTo>
                        <a:pt x="72911" y="40902"/>
                        <a:pt x="73904" y="38590"/>
                        <a:pt x="73407" y="36484"/>
                      </a:cubicBezTo>
                      <a:lnTo>
                        <a:pt x="73407" y="36484"/>
                      </a:lnTo>
                      <a:cubicBezTo>
                        <a:pt x="73481" y="36485"/>
                        <a:pt x="73555" y="36485"/>
                        <a:pt x="73629" y="36485"/>
                      </a:cubicBezTo>
                      <a:cubicBezTo>
                        <a:pt x="77001" y="36485"/>
                        <a:pt x="80451" y="35339"/>
                        <a:pt x="82981" y="33144"/>
                      </a:cubicBezTo>
                      <a:cubicBezTo>
                        <a:pt x="84951" y="31414"/>
                        <a:pt x="86441" y="29102"/>
                        <a:pt x="86920" y="26516"/>
                      </a:cubicBezTo>
                      <a:cubicBezTo>
                        <a:pt x="87263" y="24803"/>
                        <a:pt x="87109" y="22988"/>
                        <a:pt x="86492" y="21360"/>
                      </a:cubicBezTo>
                      <a:cubicBezTo>
                        <a:pt x="86184" y="20555"/>
                        <a:pt x="85756" y="19785"/>
                        <a:pt x="85208" y="19117"/>
                      </a:cubicBezTo>
                      <a:cubicBezTo>
                        <a:pt x="83814" y="17421"/>
                        <a:pt x="81647" y="16340"/>
                        <a:pt x="79468" y="16340"/>
                      </a:cubicBezTo>
                      <a:cubicBezTo>
                        <a:pt x="79051" y="16340"/>
                        <a:pt x="78633" y="16379"/>
                        <a:pt x="78220" y="16462"/>
                      </a:cubicBezTo>
                      <a:cubicBezTo>
                        <a:pt x="78271" y="15229"/>
                        <a:pt x="77706" y="13979"/>
                        <a:pt x="76747" y="13191"/>
                      </a:cubicBezTo>
                      <a:cubicBezTo>
                        <a:pt x="76042" y="12634"/>
                        <a:pt x="75150" y="12337"/>
                        <a:pt x="74264" y="12337"/>
                      </a:cubicBezTo>
                      <a:cubicBezTo>
                        <a:pt x="73922" y="12337"/>
                        <a:pt x="73582" y="12381"/>
                        <a:pt x="73253" y="12471"/>
                      </a:cubicBezTo>
                      <a:cubicBezTo>
                        <a:pt x="73664" y="8584"/>
                        <a:pt x="71266" y="4507"/>
                        <a:pt x="67824" y="2675"/>
                      </a:cubicBezTo>
                      <a:cubicBezTo>
                        <a:pt x="66332" y="1882"/>
                        <a:pt x="64657" y="1509"/>
                        <a:pt x="62970" y="1509"/>
                      </a:cubicBezTo>
                      <a:cubicBezTo>
                        <a:pt x="60938" y="1509"/>
                        <a:pt x="58888" y="2050"/>
                        <a:pt x="57119" y="3052"/>
                      </a:cubicBezTo>
                      <a:cubicBezTo>
                        <a:pt x="53865" y="4884"/>
                        <a:pt x="51536" y="8104"/>
                        <a:pt x="50354" y="11632"/>
                      </a:cubicBezTo>
                      <a:cubicBezTo>
                        <a:pt x="48825" y="10647"/>
                        <a:pt x="47049" y="10049"/>
                        <a:pt x="45300" y="10049"/>
                      </a:cubicBezTo>
                      <a:cubicBezTo>
                        <a:pt x="44131" y="10049"/>
                        <a:pt x="42974" y="10316"/>
                        <a:pt x="41911" y="10913"/>
                      </a:cubicBezTo>
                      <a:cubicBezTo>
                        <a:pt x="41380" y="6837"/>
                        <a:pt x="38725" y="3103"/>
                        <a:pt x="35043" y="1270"/>
                      </a:cubicBezTo>
                      <a:cubicBezTo>
                        <a:pt x="33324" y="423"/>
                        <a:pt x="31407" y="1"/>
                        <a:pt x="2949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459;p36"/>
                <p:cNvSpPr/>
                <p:nvPr/>
              </p:nvSpPr>
              <p:spPr>
                <a:xfrm>
                  <a:off x="905650" y="1068350"/>
                  <a:ext cx="2181575" cy="69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63" h="27727" extrusionOk="0">
                      <a:moveTo>
                        <a:pt x="86492" y="0"/>
                      </a:moveTo>
                      <a:cubicBezTo>
                        <a:pt x="85893" y="2981"/>
                        <a:pt x="84934" y="6166"/>
                        <a:pt x="83050" y="8547"/>
                      </a:cubicBezTo>
                      <a:cubicBezTo>
                        <a:pt x="80104" y="12263"/>
                        <a:pt x="75651" y="14165"/>
                        <a:pt x="70975" y="14918"/>
                      </a:cubicBezTo>
                      <a:cubicBezTo>
                        <a:pt x="70855" y="15740"/>
                        <a:pt x="69982" y="16699"/>
                        <a:pt x="69314" y="17179"/>
                      </a:cubicBezTo>
                      <a:cubicBezTo>
                        <a:pt x="68035" y="18090"/>
                        <a:pt x="66465" y="18580"/>
                        <a:pt x="64894" y="18580"/>
                      </a:cubicBezTo>
                      <a:cubicBezTo>
                        <a:pt x="64487" y="18580"/>
                        <a:pt x="64081" y="18548"/>
                        <a:pt x="63679" y="18481"/>
                      </a:cubicBezTo>
                      <a:cubicBezTo>
                        <a:pt x="61744" y="18155"/>
                        <a:pt x="59945" y="17008"/>
                        <a:pt x="58815" y="15398"/>
                      </a:cubicBezTo>
                      <a:cubicBezTo>
                        <a:pt x="58096" y="16631"/>
                        <a:pt x="57822" y="17898"/>
                        <a:pt x="56828" y="18909"/>
                      </a:cubicBezTo>
                      <a:cubicBezTo>
                        <a:pt x="53209" y="22559"/>
                        <a:pt x="48080" y="24658"/>
                        <a:pt x="42949" y="24658"/>
                      </a:cubicBezTo>
                      <a:cubicBezTo>
                        <a:pt x="42374" y="24658"/>
                        <a:pt x="41799" y="24631"/>
                        <a:pt x="41225" y="24578"/>
                      </a:cubicBezTo>
                      <a:cubicBezTo>
                        <a:pt x="39872" y="24458"/>
                        <a:pt x="38502" y="24184"/>
                        <a:pt x="37269" y="23602"/>
                      </a:cubicBezTo>
                      <a:cubicBezTo>
                        <a:pt x="36036" y="23019"/>
                        <a:pt x="34803" y="22300"/>
                        <a:pt x="34118" y="21101"/>
                      </a:cubicBezTo>
                      <a:cubicBezTo>
                        <a:pt x="33981" y="22009"/>
                        <a:pt x="33296" y="22779"/>
                        <a:pt x="32474" y="23173"/>
                      </a:cubicBezTo>
                      <a:cubicBezTo>
                        <a:pt x="31859" y="23462"/>
                        <a:pt x="31189" y="23576"/>
                        <a:pt x="30512" y="23576"/>
                      </a:cubicBezTo>
                      <a:cubicBezTo>
                        <a:pt x="30264" y="23576"/>
                        <a:pt x="30015" y="23561"/>
                        <a:pt x="29767" y="23533"/>
                      </a:cubicBezTo>
                      <a:cubicBezTo>
                        <a:pt x="28432" y="23362"/>
                        <a:pt x="27078" y="22814"/>
                        <a:pt x="26239" y="21769"/>
                      </a:cubicBezTo>
                      <a:cubicBezTo>
                        <a:pt x="25400" y="20724"/>
                        <a:pt x="25314" y="19320"/>
                        <a:pt x="26085" y="18224"/>
                      </a:cubicBezTo>
                      <a:lnTo>
                        <a:pt x="26085" y="18224"/>
                      </a:lnTo>
                      <a:cubicBezTo>
                        <a:pt x="22964" y="19379"/>
                        <a:pt x="19628" y="19971"/>
                        <a:pt x="16290" y="19971"/>
                      </a:cubicBezTo>
                      <a:cubicBezTo>
                        <a:pt x="14828" y="19971"/>
                        <a:pt x="13366" y="19858"/>
                        <a:pt x="11921" y="19628"/>
                      </a:cubicBezTo>
                      <a:cubicBezTo>
                        <a:pt x="9883" y="19303"/>
                        <a:pt x="7862" y="18755"/>
                        <a:pt x="6098" y="17693"/>
                      </a:cubicBezTo>
                      <a:cubicBezTo>
                        <a:pt x="3563" y="16186"/>
                        <a:pt x="1662" y="13668"/>
                        <a:pt x="891" y="10825"/>
                      </a:cubicBezTo>
                      <a:cubicBezTo>
                        <a:pt x="720" y="10191"/>
                        <a:pt x="600" y="9557"/>
                        <a:pt x="549" y="8889"/>
                      </a:cubicBezTo>
                      <a:lnTo>
                        <a:pt x="549" y="8889"/>
                      </a:lnTo>
                      <a:cubicBezTo>
                        <a:pt x="1" y="12109"/>
                        <a:pt x="651" y="15552"/>
                        <a:pt x="2433" y="18429"/>
                      </a:cubicBezTo>
                      <a:cubicBezTo>
                        <a:pt x="3306" y="19851"/>
                        <a:pt x="4505" y="21050"/>
                        <a:pt x="5944" y="21923"/>
                      </a:cubicBezTo>
                      <a:cubicBezTo>
                        <a:pt x="8461" y="23447"/>
                        <a:pt x="11681" y="24013"/>
                        <a:pt x="14593" y="24030"/>
                      </a:cubicBezTo>
                      <a:cubicBezTo>
                        <a:pt x="14655" y="24030"/>
                        <a:pt x="14716" y="24031"/>
                        <a:pt x="14778" y="24031"/>
                      </a:cubicBezTo>
                      <a:cubicBezTo>
                        <a:pt x="17937" y="24031"/>
                        <a:pt x="21115" y="23168"/>
                        <a:pt x="23585" y="21118"/>
                      </a:cubicBezTo>
                      <a:cubicBezTo>
                        <a:pt x="24561" y="23362"/>
                        <a:pt x="26959" y="25160"/>
                        <a:pt x="29356" y="25640"/>
                      </a:cubicBezTo>
                      <a:cubicBezTo>
                        <a:pt x="29825" y="25734"/>
                        <a:pt x="30302" y="25780"/>
                        <a:pt x="30780" y="25780"/>
                      </a:cubicBezTo>
                      <a:cubicBezTo>
                        <a:pt x="32729" y="25780"/>
                        <a:pt x="34688" y="25015"/>
                        <a:pt x="36104" y="23653"/>
                      </a:cubicBezTo>
                      <a:cubicBezTo>
                        <a:pt x="38754" y="26262"/>
                        <a:pt x="42471" y="27727"/>
                        <a:pt x="46188" y="27727"/>
                      </a:cubicBezTo>
                      <a:cubicBezTo>
                        <a:pt x="47131" y="27727"/>
                        <a:pt x="48075" y="27632"/>
                        <a:pt x="49001" y="27438"/>
                      </a:cubicBezTo>
                      <a:cubicBezTo>
                        <a:pt x="53574" y="26496"/>
                        <a:pt x="57565" y="23156"/>
                        <a:pt x="59329" y="18840"/>
                      </a:cubicBezTo>
                      <a:cubicBezTo>
                        <a:pt x="60973" y="20245"/>
                        <a:pt x="62874" y="21769"/>
                        <a:pt x="64998" y="22163"/>
                      </a:cubicBezTo>
                      <a:cubicBezTo>
                        <a:pt x="65530" y="22261"/>
                        <a:pt x="66074" y="22311"/>
                        <a:pt x="66618" y="22311"/>
                      </a:cubicBezTo>
                      <a:cubicBezTo>
                        <a:pt x="68259" y="22311"/>
                        <a:pt x="69894" y="21852"/>
                        <a:pt x="71181" y="20861"/>
                      </a:cubicBezTo>
                      <a:cubicBezTo>
                        <a:pt x="72911" y="19542"/>
                        <a:pt x="73904" y="17230"/>
                        <a:pt x="73407" y="15124"/>
                      </a:cubicBezTo>
                      <a:lnTo>
                        <a:pt x="73407" y="15124"/>
                      </a:lnTo>
                      <a:cubicBezTo>
                        <a:pt x="73481" y="15125"/>
                        <a:pt x="73555" y="15125"/>
                        <a:pt x="73629" y="15125"/>
                      </a:cubicBezTo>
                      <a:cubicBezTo>
                        <a:pt x="77001" y="15125"/>
                        <a:pt x="80451" y="13979"/>
                        <a:pt x="82981" y="11784"/>
                      </a:cubicBezTo>
                      <a:cubicBezTo>
                        <a:pt x="84951" y="10054"/>
                        <a:pt x="86441" y="7742"/>
                        <a:pt x="86920" y="5156"/>
                      </a:cubicBezTo>
                      <a:cubicBezTo>
                        <a:pt x="87263" y="3443"/>
                        <a:pt x="87109" y="1628"/>
                        <a:pt x="86492" y="0"/>
                      </a:cubicBezTo>
                      <a:close/>
                    </a:path>
                  </a:pathLst>
                </a:custGeom>
                <a:solidFill>
                  <a:srgbClr val="191919">
                    <a:alpha val="111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460;p36"/>
                <p:cNvSpPr/>
                <p:nvPr/>
              </p:nvSpPr>
              <p:spPr>
                <a:xfrm>
                  <a:off x="1494825" y="1395475"/>
                  <a:ext cx="172575" cy="7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3" h="2853" extrusionOk="0">
                      <a:moveTo>
                        <a:pt x="35" y="1"/>
                      </a:moveTo>
                      <a:lnTo>
                        <a:pt x="35" y="1"/>
                      </a:lnTo>
                      <a:cubicBezTo>
                        <a:pt x="0" y="394"/>
                        <a:pt x="103" y="788"/>
                        <a:pt x="292" y="1131"/>
                      </a:cubicBezTo>
                      <a:cubicBezTo>
                        <a:pt x="497" y="1491"/>
                        <a:pt x="771" y="1799"/>
                        <a:pt x="1097" y="2039"/>
                      </a:cubicBezTo>
                      <a:cubicBezTo>
                        <a:pt x="1422" y="2278"/>
                        <a:pt x="1799" y="2450"/>
                        <a:pt x="2176" y="2587"/>
                      </a:cubicBezTo>
                      <a:cubicBezTo>
                        <a:pt x="2552" y="2724"/>
                        <a:pt x="2946" y="2809"/>
                        <a:pt x="3340" y="2844"/>
                      </a:cubicBezTo>
                      <a:cubicBezTo>
                        <a:pt x="3431" y="2849"/>
                        <a:pt x="3523" y="2852"/>
                        <a:pt x="3616" y="2852"/>
                      </a:cubicBezTo>
                      <a:cubicBezTo>
                        <a:pt x="4337" y="2852"/>
                        <a:pt x="5077" y="2671"/>
                        <a:pt x="5669" y="2261"/>
                      </a:cubicBezTo>
                      <a:cubicBezTo>
                        <a:pt x="6012" y="2022"/>
                        <a:pt x="6303" y="1730"/>
                        <a:pt x="6526" y="1405"/>
                      </a:cubicBezTo>
                      <a:cubicBezTo>
                        <a:pt x="6731" y="1062"/>
                        <a:pt x="6886" y="686"/>
                        <a:pt x="6903" y="309"/>
                      </a:cubicBezTo>
                      <a:lnTo>
                        <a:pt x="6903" y="309"/>
                      </a:lnTo>
                      <a:cubicBezTo>
                        <a:pt x="6543" y="977"/>
                        <a:pt x="5978" y="1439"/>
                        <a:pt x="5378" y="1730"/>
                      </a:cubicBezTo>
                      <a:cubicBezTo>
                        <a:pt x="4863" y="1974"/>
                        <a:pt x="4299" y="2086"/>
                        <a:pt x="3728" y="2086"/>
                      </a:cubicBezTo>
                      <a:cubicBezTo>
                        <a:pt x="3616" y="2086"/>
                        <a:pt x="3504" y="2081"/>
                        <a:pt x="3392" y="2073"/>
                      </a:cubicBezTo>
                      <a:cubicBezTo>
                        <a:pt x="2724" y="2022"/>
                        <a:pt x="2039" y="1833"/>
                        <a:pt x="1422" y="1525"/>
                      </a:cubicBezTo>
                      <a:cubicBezTo>
                        <a:pt x="823" y="1217"/>
                        <a:pt x="292" y="720"/>
                        <a:pt x="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461;p36"/>
                <p:cNvSpPr/>
                <p:nvPr/>
              </p:nvSpPr>
              <p:spPr>
                <a:xfrm>
                  <a:off x="1741875" y="1539775"/>
                  <a:ext cx="92525" cy="157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1" h="6287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360" y="2330"/>
                        <a:pt x="1474" y="4556"/>
                        <a:pt x="3186" y="6286"/>
                      </a:cubicBezTo>
                      <a:lnTo>
                        <a:pt x="3700" y="5721"/>
                      </a:lnTo>
                      <a:cubicBezTo>
                        <a:pt x="1936" y="4299"/>
                        <a:pt x="600" y="2278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62" name="Google Shape;462;p36"/>
              <p:cNvSpPr/>
              <p:nvPr/>
            </p:nvSpPr>
            <p:spPr>
              <a:xfrm>
                <a:off x="1471275" y="1464850"/>
                <a:ext cx="108775" cy="169150"/>
              </a:xfrm>
              <a:custGeom>
                <a:avLst/>
                <a:gdLst/>
                <a:ahLst/>
                <a:cxnLst/>
                <a:rect l="l" t="t" r="r" b="b"/>
                <a:pathLst>
                  <a:path w="4351" h="6766" extrusionOk="0">
                    <a:moveTo>
                      <a:pt x="4351" y="0"/>
                    </a:moveTo>
                    <a:lnTo>
                      <a:pt x="4351" y="0"/>
                    </a:lnTo>
                    <a:cubicBezTo>
                      <a:pt x="3580" y="2449"/>
                      <a:pt x="2004" y="4590"/>
                      <a:pt x="0" y="6012"/>
                    </a:cubicBezTo>
                    <a:lnTo>
                      <a:pt x="600" y="6765"/>
                    </a:lnTo>
                    <a:cubicBezTo>
                      <a:pt x="2569" y="4950"/>
                      <a:pt x="3888" y="2535"/>
                      <a:pt x="4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3" name="Google Shape;463;p36"/>
            <p:cNvSpPr/>
            <p:nvPr/>
          </p:nvSpPr>
          <p:spPr>
            <a:xfrm>
              <a:off x="2139650" y="788325"/>
              <a:ext cx="35575" cy="142600"/>
            </a:xfrm>
            <a:custGeom>
              <a:avLst/>
              <a:gdLst/>
              <a:ahLst/>
              <a:cxnLst/>
              <a:rect l="l" t="t" r="r" b="b"/>
              <a:pathLst>
                <a:path w="1423" h="5704" extrusionOk="0">
                  <a:moveTo>
                    <a:pt x="532" y="0"/>
                  </a:moveTo>
                  <a:cubicBezTo>
                    <a:pt x="1" y="1901"/>
                    <a:pt x="52" y="3922"/>
                    <a:pt x="652" y="5704"/>
                  </a:cubicBezTo>
                  <a:cubicBezTo>
                    <a:pt x="360" y="3854"/>
                    <a:pt x="652" y="1953"/>
                    <a:pt x="1422" y="326"/>
                  </a:cubicBezTo>
                  <a:lnTo>
                    <a:pt x="5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6"/>
            <p:cNvSpPr/>
            <p:nvPr/>
          </p:nvSpPr>
          <p:spPr>
            <a:xfrm>
              <a:off x="2125525" y="914525"/>
              <a:ext cx="113500" cy="71650"/>
            </a:xfrm>
            <a:custGeom>
              <a:avLst/>
              <a:gdLst/>
              <a:ahLst/>
              <a:cxnLst/>
              <a:rect l="l" t="t" r="r" b="b"/>
              <a:pathLst>
                <a:path w="4540" h="2866" extrusionOk="0">
                  <a:moveTo>
                    <a:pt x="2495" y="0"/>
                  </a:moveTo>
                  <a:cubicBezTo>
                    <a:pt x="2198" y="0"/>
                    <a:pt x="1897" y="52"/>
                    <a:pt x="1611" y="159"/>
                  </a:cubicBezTo>
                  <a:cubicBezTo>
                    <a:pt x="1062" y="382"/>
                    <a:pt x="634" y="793"/>
                    <a:pt x="360" y="1289"/>
                  </a:cubicBezTo>
                  <a:cubicBezTo>
                    <a:pt x="103" y="1769"/>
                    <a:pt x="1" y="2368"/>
                    <a:pt x="138" y="2865"/>
                  </a:cubicBezTo>
                  <a:cubicBezTo>
                    <a:pt x="240" y="2351"/>
                    <a:pt x="446" y="1906"/>
                    <a:pt x="737" y="1529"/>
                  </a:cubicBezTo>
                  <a:cubicBezTo>
                    <a:pt x="1028" y="1152"/>
                    <a:pt x="1405" y="861"/>
                    <a:pt x="1816" y="690"/>
                  </a:cubicBezTo>
                  <a:cubicBezTo>
                    <a:pt x="2119" y="581"/>
                    <a:pt x="2440" y="523"/>
                    <a:pt x="2771" y="523"/>
                  </a:cubicBezTo>
                  <a:cubicBezTo>
                    <a:pt x="2908" y="523"/>
                    <a:pt x="3046" y="533"/>
                    <a:pt x="3186" y="553"/>
                  </a:cubicBezTo>
                  <a:cubicBezTo>
                    <a:pt x="3649" y="639"/>
                    <a:pt x="4111" y="810"/>
                    <a:pt x="4539" y="1135"/>
                  </a:cubicBezTo>
                  <a:cubicBezTo>
                    <a:pt x="4299" y="656"/>
                    <a:pt x="3820" y="296"/>
                    <a:pt x="3289" y="125"/>
                  </a:cubicBezTo>
                  <a:cubicBezTo>
                    <a:pt x="3036" y="43"/>
                    <a:pt x="2767" y="0"/>
                    <a:pt x="2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5" name="Google Shape;465;p36"/>
          <p:cNvGrpSpPr/>
          <p:nvPr/>
        </p:nvGrpSpPr>
        <p:grpSpPr>
          <a:xfrm rot="10800000">
            <a:off x="267234" y="4154259"/>
            <a:ext cx="647990" cy="606249"/>
            <a:chOff x="2813175" y="506150"/>
            <a:chExt cx="451750" cy="422650"/>
          </a:xfrm>
        </p:grpSpPr>
        <p:sp>
          <p:nvSpPr>
            <p:cNvPr id="466" name="Google Shape;466;p36"/>
            <p:cNvSpPr/>
            <p:nvPr/>
          </p:nvSpPr>
          <p:spPr>
            <a:xfrm>
              <a:off x="2813175" y="620900"/>
              <a:ext cx="158450" cy="152875"/>
            </a:xfrm>
            <a:custGeom>
              <a:avLst/>
              <a:gdLst/>
              <a:ahLst/>
              <a:cxnLst/>
              <a:rect l="l" t="t" r="r" b="b"/>
              <a:pathLst>
                <a:path w="6338" h="6115" extrusionOk="0">
                  <a:moveTo>
                    <a:pt x="5190" y="1"/>
                  </a:moveTo>
                  <a:lnTo>
                    <a:pt x="1" y="6115"/>
                  </a:lnTo>
                  <a:lnTo>
                    <a:pt x="6338" y="2398"/>
                  </a:lnTo>
                  <a:lnTo>
                    <a:pt x="51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6"/>
            <p:cNvSpPr/>
            <p:nvPr/>
          </p:nvSpPr>
          <p:spPr>
            <a:xfrm>
              <a:off x="2923225" y="661575"/>
              <a:ext cx="161450" cy="93800"/>
            </a:xfrm>
            <a:custGeom>
              <a:avLst/>
              <a:gdLst/>
              <a:ahLst/>
              <a:cxnLst/>
              <a:rect l="l" t="t" r="r" b="b"/>
              <a:pathLst>
                <a:path w="6458" h="3752" extrusionOk="0">
                  <a:moveTo>
                    <a:pt x="5926" y="1"/>
                  </a:moveTo>
                  <a:lnTo>
                    <a:pt x="0" y="3752"/>
                  </a:lnTo>
                  <a:lnTo>
                    <a:pt x="0" y="3752"/>
                  </a:lnTo>
                  <a:lnTo>
                    <a:pt x="6457" y="2416"/>
                  </a:lnTo>
                  <a:lnTo>
                    <a:pt x="59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6"/>
            <p:cNvSpPr/>
            <p:nvPr/>
          </p:nvSpPr>
          <p:spPr>
            <a:xfrm>
              <a:off x="2848725" y="506150"/>
              <a:ext cx="74525" cy="173450"/>
            </a:xfrm>
            <a:custGeom>
              <a:avLst/>
              <a:gdLst/>
              <a:ahLst/>
              <a:cxnLst/>
              <a:rect l="l" t="t" r="r" b="b"/>
              <a:pathLst>
                <a:path w="2981" h="6938" extrusionOk="0">
                  <a:moveTo>
                    <a:pt x="1302" y="1"/>
                  </a:moveTo>
                  <a:lnTo>
                    <a:pt x="0" y="6937"/>
                  </a:lnTo>
                  <a:lnTo>
                    <a:pt x="2980" y="1285"/>
                  </a:lnTo>
                  <a:lnTo>
                    <a:pt x="1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6"/>
            <p:cNvSpPr/>
            <p:nvPr/>
          </p:nvSpPr>
          <p:spPr>
            <a:xfrm>
              <a:off x="3071800" y="823000"/>
              <a:ext cx="111350" cy="105800"/>
            </a:xfrm>
            <a:custGeom>
              <a:avLst/>
              <a:gdLst/>
              <a:ahLst/>
              <a:cxnLst/>
              <a:rect l="l" t="t" r="r" b="b"/>
              <a:pathLst>
                <a:path w="4454" h="4232" extrusionOk="0">
                  <a:moveTo>
                    <a:pt x="840" y="1"/>
                  </a:moveTo>
                  <a:lnTo>
                    <a:pt x="891" y="1456"/>
                  </a:lnTo>
                  <a:lnTo>
                    <a:pt x="0" y="2604"/>
                  </a:lnTo>
                  <a:lnTo>
                    <a:pt x="1405" y="3032"/>
                  </a:lnTo>
                  <a:lnTo>
                    <a:pt x="2227" y="4231"/>
                  </a:lnTo>
                  <a:lnTo>
                    <a:pt x="3049" y="3032"/>
                  </a:lnTo>
                  <a:lnTo>
                    <a:pt x="4453" y="2604"/>
                  </a:lnTo>
                  <a:lnTo>
                    <a:pt x="3563" y="1456"/>
                  </a:lnTo>
                  <a:lnTo>
                    <a:pt x="3597" y="1"/>
                  </a:lnTo>
                  <a:lnTo>
                    <a:pt x="2227" y="480"/>
                  </a:lnTo>
                  <a:lnTo>
                    <a:pt x="8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6"/>
            <p:cNvSpPr/>
            <p:nvPr/>
          </p:nvSpPr>
          <p:spPr>
            <a:xfrm>
              <a:off x="3089350" y="838000"/>
              <a:ext cx="75825" cy="71950"/>
            </a:xfrm>
            <a:custGeom>
              <a:avLst/>
              <a:gdLst/>
              <a:ahLst/>
              <a:cxnLst/>
              <a:rect l="l" t="t" r="r" b="b"/>
              <a:pathLst>
                <a:path w="3033" h="2878" extrusionOk="0">
                  <a:moveTo>
                    <a:pt x="583" y="0"/>
                  </a:moveTo>
                  <a:lnTo>
                    <a:pt x="617" y="993"/>
                  </a:lnTo>
                  <a:lnTo>
                    <a:pt x="1" y="1781"/>
                  </a:lnTo>
                  <a:lnTo>
                    <a:pt x="960" y="2072"/>
                  </a:lnTo>
                  <a:lnTo>
                    <a:pt x="1525" y="2877"/>
                  </a:lnTo>
                  <a:lnTo>
                    <a:pt x="2090" y="2072"/>
                  </a:lnTo>
                  <a:lnTo>
                    <a:pt x="3032" y="1781"/>
                  </a:lnTo>
                  <a:lnTo>
                    <a:pt x="2433" y="993"/>
                  </a:lnTo>
                  <a:lnTo>
                    <a:pt x="2467" y="0"/>
                  </a:lnTo>
                  <a:lnTo>
                    <a:pt x="1525" y="325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6"/>
            <p:cNvSpPr/>
            <p:nvPr/>
          </p:nvSpPr>
          <p:spPr>
            <a:xfrm>
              <a:off x="3127450" y="639325"/>
              <a:ext cx="137475" cy="140025"/>
            </a:xfrm>
            <a:custGeom>
              <a:avLst/>
              <a:gdLst/>
              <a:ahLst/>
              <a:cxnLst/>
              <a:rect l="l" t="t" r="r" b="b"/>
              <a:pathLst>
                <a:path w="5499" h="5601" extrusionOk="0">
                  <a:moveTo>
                    <a:pt x="2313" y="0"/>
                  </a:moveTo>
                  <a:lnTo>
                    <a:pt x="1628" y="1713"/>
                  </a:lnTo>
                  <a:lnTo>
                    <a:pt x="1" y="2586"/>
                  </a:lnTo>
                  <a:lnTo>
                    <a:pt x="1405" y="3785"/>
                  </a:lnTo>
                  <a:lnTo>
                    <a:pt x="1748" y="5601"/>
                  </a:lnTo>
                  <a:lnTo>
                    <a:pt x="3324" y="4642"/>
                  </a:lnTo>
                  <a:lnTo>
                    <a:pt x="5156" y="4881"/>
                  </a:lnTo>
                  <a:lnTo>
                    <a:pt x="4711" y="3083"/>
                  </a:lnTo>
                  <a:lnTo>
                    <a:pt x="5499" y="1405"/>
                  </a:lnTo>
                  <a:lnTo>
                    <a:pt x="3666" y="1267"/>
                  </a:lnTo>
                  <a:lnTo>
                    <a:pt x="23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6"/>
            <p:cNvSpPr/>
            <p:nvPr/>
          </p:nvSpPr>
          <p:spPr>
            <a:xfrm>
              <a:off x="3150575" y="662425"/>
              <a:ext cx="94225" cy="95525"/>
            </a:xfrm>
            <a:custGeom>
              <a:avLst/>
              <a:gdLst/>
              <a:ahLst/>
              <a:cxnLst/>
              <a:rect l="l" t="t" r="r" b="b"/>
              <a:pathLst>
                <a:path w="3769" h="3821" extrusionOk="0">
                  <a:moveTo>
                    <a:pt x="1594" y="1"/>
                  </a:moveTo>
                  <a:lnTo>
                    <a:pt x="1114" y="1166"/>
                  </a:lnTo>
                  <a:lnTo>
                    <a:pt x="1" y="1765"/>
                  </a:lnTo>
                  <a:lnTo>
                    <a:pt x="977" y="2587"/>
                  </a:lnTo>
                  <a:lnTo>
                    <a:pt x="1200" y="3820"/>
                  </a:lnTo>
                  <a:lnTo>
                    <a:pt x="2279" y="3152"/>
                  </a:lnTo>
                  <a:lnTo>
                    <a:pt x="3529" y="3324"/>
                  </a:lnTo>
                  <a:lnTo>
                    <a:pt x="3221" y="2090"/>
                  </a:lnTo>
                  <a:lnTo>
                    <a:pt x="3769" y="960"/>
                  </a:lnTo>
                  <a:lnTo>
                    <a:pt x="2518" y="857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36"/>
          <p:cNvGrpSpPr/>
          <p:nvPr/>
        </p:nvGrpSpPr>
        <p:grpSpPr>
          <a:xfrm>
            <a:off x="528045" y="335510"/>
            <a:ext cx="647990" cy="681770"/>
            <a:chOff x="870550" y="362275"/>
            <a:chExt cx="451750" cy="475300"/>
          </a:xfrm>
        </p:grpSpPr>
        <p:sp>
          <p:nvSpPr>
            <p:cNvPr id="474" name="Google Shape;474;p36"/>
            <p:cNvSpPr/>
            <p:nvPr/>
          </p:nvSpPr>
          <p:spPr>
            <a:xfrm>
              <a:off x="963875" y="525000"/>
              <a:ext cx="257375" cy="191850"/>
            </a:xfrm>
            <a:custGeom>
              <a:avLst/>
              <a:gdLst/>
              <a:ahLst/>
              <a:cxnLst/>
              <a:rect l="l" t="t" r="r" b="b"/>
              <a:pathLst>
                <a:path w="10295" h="7674" extrusionOk="0">
                  <a:moveTo>
                    <a:pt x="2022" y="0"/>
                  </a:moveTo>
                  <a:lnTo>
                    <a:pt x="1" y="2912"/>
                  </a:lnTo>
                  <a:lnTo>
                    <a:pt x="10294" y="7673"/>
                  </a:lnTo>
                  <a:lnTo>
                    <a:pt x="20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6"/>
            <p:cNvSpPr/>
            <p:nvPr/>
          </p:nvSpPr>
          <p:spPr>
            <a:xfrm>
              <a:off x="1058075" y="362275"/>
              <a:ext cx="128475" cy="269350"/>
            </a:xfrm>
            <a:custGeom>
              <a:avLst/>
              <a:gdLst/>
              <a:ahLst/>
              <a:cxnLst/>
              <a:rect l="l" t="t" r="r" b="b"/>
              <a:pathLst>
                <a:path w="5139" h="10774" extrusionOk="0">
                  <a:moveTo>
                    <a:pt x="3837" y="1"/>
                  </a:moveTo>
                  <a:lnTo>
                    <a:pt x="1" y="1559"/>
                  </a:lnTo>
                  <a:lnTo>
                    <a:pt x="5139" y="10774"/>
                  </a:lnTo>
                  <a:lnTo>
                    <a:pt x="38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6"/>
            <p:cNvSpPr/>
            <p:nvPr/>
          </p:nvSpPr>
          <p:spPr>
            <a:xfrm>
              <a:off x="870550" y="729225"/>
              <a:ext cx="110925" cy="108350"/>
            </a:xfrm>
            <a:custGeom>
              <a:avLst/>
              <a:gdLst/>
              <a:ahLst/>
              <a:cxnLst/>
              <a:rect l="l" t="t" r="r" b="b"/>
              <a:pathLst>
                <a:path w="4437" h="4334" extrusionOk="0">
                  <a:moveTo>
                    <a:pt x="2073" y="1"/>
                  </a:moveTo>
                  <a:lnTo>
                    <a:pt x="1353" y="1268"/>
                  </a:lnTo>
                  <a:lnTo>
                    <a:pt x="0" y="1816"/>
                  </a:lnTo>
                  <a:lnTo>
                    <a:pt x="994" y="2878"/>
                  </a:lnTo>
                  <a:lnTo>
                    <a:pt x="1079" y="4334"/>
                  </a:lnTo>
                  <a:lnTo>
                    <a:pt x="2415" y="3734"/>
                  </a:lnTo>
                  <a:lnTo>
                    <a:pt x="3819" y="4094"/>
                  </a:lnTo>
                  <a:lnTo>
                    <a:pt x="3648" y="2638"/>
                  </a:lnTo>
                  <a:lnTo>
                    <a:pt x="4436" y="1405"/>
                  </a:lnTo>
                  <a:lnTo>
                    <a:pt x="2997" y="1131"/>
                  </a:lnTo>
                  <a:lnTo>
                    <a:pt x="20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6"/>
            <p:cNvSpPr/>
            <p:nvPr/>
          </p:nvSpPr>
          <p:spPr>
            <a:xfrm>
              <a:off x="888525" y="747650"/>
              <a:ext cx="75800" cy="74100"/>
            </a:xfrm>
            <a:custGeom>
              <a:avLst/>
              <a:gdLst/>
              <a:ahLst/>
              <a:cxnLst/>
              <a:rect l="l" t="t" r="r" b="b"/>
              <a:pathLst>
                <a:path w="3032" h="2964" extrusionOk="0">
                  <a:moveTo>
                    <a:pt x="1422" y="0"/>
                  </a:moveTo>
                  <a:lnTo>
                    <a:pt x="942" y="874"/>
                  </a:lnTo>
                  <a:lnTo>
                    <a:pt x="0" y="1233"/>
                  </a:lnTo>
                  <a:lnTo>
                    <a:pt x="686" y="1970"/>
                  </a:lnTo>
                  <a:lnTo>
                    <a:pt x="754" y="2963"/>
                  </a:lnTo>
                  <a:lnTo>
                    <a:pt x="1645" y="2552"/>
                  </a:lnTo>
                  <a:lnTo>
                    <a:pt x="2621" y="2792"/>
                  </a:lnTo>
                  <a:lnTo>
                    <a:pt x="2501" y="1816"/>
                  </a:lnTo>
                  <a:lnTo>
                    <a:pt x="3032" y="976"/>
                  </a:lnTo>
                  <a:lnTo>
                    <a:pt x="2056" y="77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6"/>
            <p:cNvSpPr/>
            <p:nvPr/>
          </p:nvSpPr>
          <p:spPr>
            <a:xfrm>
              <a:off x="1184825" y="403825"/>
              <a:ext cx="137475" cy="140025"/>
            </a:xfrm>
            <a:custGeom>
              <a:avLst/>
              <a:gdLst/>
              <a:ahLst/>
              <a:cxnLst/>
              <a:rect l="l" t="t" r="r" b="b"/>
              <a:pathLst>
                <a:path w="5499" h="5601" extrusionOk="0">
                  <a:moveTo>
                    <a:pt x="2313" y="0"/>
                  </a:moveTo>
                  <a:lnTo>
                    <a:pt x="1610" y="1696"/>
                  </a:lnTo>
                  <a:lnTo>
                    <a:pt x="0" y="2586"/>
                  </a:lnTo>
                  <a:lnTo>
                    <a:pt x="1405" y="3785"/>
                  </a:lnTo>
                  <a:lnTo>
                    <a:pt x="1747" y="5601"/>
                  </a:lnTo>
                  <a:lnTo>
                    <a:pt x="3323" y="4625"/>
                  </a:lnTo>
                  <a:lnTo>
                    <a:pt x="5156" y="4864"/>
                  </a:lnTo>
                  <a:lnTo>
                    <a:pt x="4710" y="3066"/>
                  </a:lnTo>
                  <a:lnTo>
                    <a:pt x="5498" y="1405"/>
                  </a:lnTo>
                  <a:lnTo>
                    <a:pt x="3666" y="1268"/>
                  </a:lnTo>
                  <a:lnTo>
                    <a:pt x="23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6"/>
            <p:cNvSpPr/>
            <p:nvPr/>
          </p:nvSpPr>
          <p:spPr>
            <a:xfrm>
              <a:off x="1207950" y="426500"/>
              <a:ext cx="94225" cy="95950"/>
            </a:xfrm>
            <a:custGeom>
              <a:avLst/>
              <a:gdLst/>
              <a:ahLst/>
              <a:cxnLst/>
              <a:rect l="l" t="t" r="r" b="b"/>
              <a:pathLst>
                <a:path w="3769" h="3838" extrusionOk="0">
                  <a:moveTo>
                    <a:pt x="1593" y="1"/>
                  </a:moveTo>
                  <a:lnTo>
                    <a:pt x="1114" y="1166"/>
                  </a:lnTo>
                  <a:lnTo>
                    <a:pt x="0" y="1782"/>
                  </a:lnTo>
                  <a:lnTo>
                    <a:pt x="959" y="2587"/>
                  </a:lnTo>
                  <a:lnTo>
                    <a:pt x="1199" y="3837"/>
                  </a:lnTo>
                  <a:lnTo>
                    <a:pt x="2278" y="3169"/>
                  </a:lnTo>
                  <a:lnTo>
                    <a:pt x="3528" y="3324"/>
                  </a:lnTo>
                  <a:lnTo>
                    <a:pt x="3220" y="2108"/>
                  </a:lnTo>
                  <a:lnTo>
                    <a:pt x="3768" y="960"/>
                  </a:lnTo>
                  <a:lnTo>
                    <a:pt x="2501" y="874"/>
                  </a:lnTo>
                  <a:lnTo>
                    <a:pt x="15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" name="Google Shape;480;p36"/>
          <p:cNvGrpSpPr/>
          <p:nvPr/>
        </p:nvGrpSpPr>
        <p:grpSpPr>
          <a:xfrm>
            <a:off x="4591856" y="3914012"/>
            <a:ext cx="916384" cy="922783"/>
            <a:chOff x="1439600" y="4469800"/>
            <a:chExt cx="615725" cy="620025"/>
          </a:xfrm>
        </p:grpSpPr>
        <p:sp>
          <p:nvSpPr>
            <p:cNvPr id="481" name="Google Shape;481;p36"/>
            <p:cNvSpPr/>
            <p:nvPr/>
          </p:nvSpPr>
          <p:spPr>
            <a:xfrm>
              <a:off x="1470000" y="4473650"/>
              <a:ext cx="581050" cy="598600"/>
            </a:xfrm>
            <a:custGeom>
              <a:avLst/>
              <a:gdLst/>
              <a:ahLst/>
              <a:cxnLst/>
              <a:rect l="l" t="t" r="r" b="b"/>
              <a:pathLst>
                <a:path w="23242" h="23944" extrusionOk="0">
                  <a:moveTo>
                    <a:pt x="23241" y="0"/>
                  </a:moveTo>
                  <a:lnTo>
                    <a:pt x="8821" y="9197"/>
                  </a:lnTo>
                  <a:lnTo>
                    <a:pt x="12640" y="13719"/>
                  </a:lnTo>
                  <a:lnTo>
                    <a:pt x="0" y="23944"/>
                  </a:lnTo>
                  <a:lnTo>
                    <a:pt x="0" y="23944"/>
                  </a:lnTo>
                  <a:lnTo>
                    <a:pt x="19765" y="15689"/>
                  </a:lnTo>
                  <a:lnTo>
                    <a:pt x="14353" y="9934"/>
                  </a:lnTo>
                  <a:lnTo>
                    <a:pt x="232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6"/>
            <p:cNvSpPr/>
            <p:nvPr/>
          </p:nvSpPr>
          <p:spPr>
            <a:xfrm>
              <a:off x="1439600" y="4469800"/>
              <a:ext cx="615725" cy="620025"/>
            </a:xfrm>
            <a:custGeom>
              <a:avLst/>
              <a:gdLst/>
              <a:ahLst/>
              <a:cxnLst/>
              <a:rect l="l" t="t" r="r" b="b"/>
              <a:pathLst>
                <a:path w="24629" h="24801" extrusionOk="0">
                  <a:moveTo>
                    <a:pt x="24114" y="443"/>
                  </a:moveTo>
                  <a:cubicBezTo>
                    <a:pt x="23446" y="1140"/>
                    <a:pt x="22779" y="1838"/>
                    <a:pt x="22111" y="2535"/>
                  </a:cubicBezTo>
                  <a:cubicBezTo>
                    <a:pt x="21340" y="3323"/>
                    <a:pt x="20587" y="4145"/>
                    <a:pt x="19816" y="4950"/>
                  </a:cubicBezTo>
                  <a:lnTo>
                    <a:pt x="17538" y="7382"/>
                  </a:lnTo>
                  <a:lnTo>
                    <a:pt x="15277" y="9814"/>
                  </a:lnTo>
                  <a:lnTo>
                    <a:pt x="15038" y="10071"/>
                  </a:lnTo>
                  <a:lnTo>
                    <a:pt x="15277" y="10345"/>
                  </a:lnTo>
                  <a:cubicBezTo>
                    <a:pt x="16168" y="11321"/>
                    <a:pt x="17059" y="12297"/>
                    <a:pt x="17949" y="13256"/>
                  </a:cubicBezTo>
                  <a:lnTo>
                    <a:pt x="19302" y="14712"/>
                  </a:lnTo>
                  <a:lnTo>
                    <a:pt x="20195" y="15686"/>
                  </a:lnTo>
                  <a:lnTo>
                    <a:pt x="20195" y="15686"/>
                  </a:lnTo>
                  <a:lnTo>
                    <a:pt x="18326" y="16459"/>
                  </a:lnTo>
                  <a:cubicBezTo>
                    <a:pt x="17504" y="16802"/>
                    <a:pt x="16699" y="17161"/>
                    <a:pt x="15877" y="17504"/>
                  </a:cubicBezTo>
                  <a:lnTo>
                    <a:pt x="10944" y="19611"/>
                  </a:lnTo>
                  <a:lnTo>
                    <a:pt x="8495" y="20672"/>
                  </a:lnTo>
                  <a:lnTo>
                    <a:pt x="6029" y="21751"/>
                  </a:lnTo>
                  <a:lnTo>
                    <a:pt x="2430" y="23342"/>
                  </a:lnTo>
                  <a:lnTo>
                    <a:pt x="2895" y="22950"/>
                  </a:lnTo>
                  <a:lnTo>
                    <a:pt x="4470" y="21649"/>
                  </a:lnTo>
                  <a:lnTo>
                    <a:pt x="6046" y="20364"/>
                  </a:lnTo>
                  <a:lnTo>
                    <a:pt x="7622" y="19097"/>
                  </a:lnTo>
                  <a:cubicBezTo>
                    <a:pt x="8153" y="18669"/>
                    <a:pt x="8683" y="18258"/>
                    <a:pt x="9214" y="17829"/>
                  </a:cubicBezTo>
                  <a:cubicBezTo>
                    <a:pt x="9745" y="17418"/>
                    <a:pt x="10293" y="17007"/>
                    <a:pt x="10824" y="16596"/>
                  </a:cubicBezTo>
                  <a:lnTo>
                    <a:pt x="14044" y="14113"/>
                  </a:lnTo>
                  <a:lnTo>
                    <a:pt x="14284" y="13924"/>
                  </a:lnTo>
                  <a:lnTo>
                    <a:pt x="14078" y="13685"/>
                  </a:lnTo>
                  <a:cubicBezTo>
                    <a:pt x="13462" y="12914"/>
                    <a:pt x="12845" y="12143"/>
                    <a:pt x="12212" y="11372"/>
                  </a:cubicBezTo>
                  <a:lnTo>
                    <a:pt x="11270" y="10242"/>
                  </a:lnTo>
                  <a:lnTo>
                    <a:pt x="10606" y="9446"/>
                  </a:lnTo>
                  <a:lnTo>
                    <a:pt x="10606" y="9446"/>
                  </a:lnTo>
                  <a:cubicBezTo>
                    <a:pt x="11084" y="9141"/>
                    <a:pt x="11562" y="8826"/>
                    <a:pt x="12040" y="8512"/>
                  </a:cubicBezTo>
                  <a:lnTo>
                    <a:pt x="13839" y="7365"/>
                  </a:lnTo>
                  <a:lnTo>
                    <a:pt x="15620" y="6183"/>
                  </a:lnTo>
                  <a:cubicBezTo>
                    <a:pt x="16219" y="5789"/>
                    <a:pt x="16819" y="5412"/>
                    <a:pt x="17401" y="5018"/>
                  </a:cubicBezTo>
                  <a:cubicBezTo>
                    <a:pt x="18600" y="4230"/>
                    <a:pt x="19782" y="3426"/>
                    <a:pt x="20964" y="2621"/>
                  </a:cubicBezTo>
                  <a:lnTo>
                    <a:pt x="22728" y="1422"/>
                  </a:lnTo>
                  <a:cubicBezTo>
                    <a:pt x="23190" y="1095"/>
                    <a:pt x="23652" y="769"/>
                    <a:pt x="24114" y="443"/>
                  </a:cubicBezTo>
                  <a:close/>
                  <a:moveTo>
                    <a:pt x="24629" y="0"/>
                  </a:moveTo>
                  <a:lnTo>
                    <a:pt x="24440" y="120"/>
                  </a:lnTo>
                  <a:cubicBezTo>
                    <a:pt x="24436" y="122"/>
                    <a:pt x="24432" y="125"/>
                    <a:pt x="24428" y="127"/>
                  </a:cubicBezTo>
                  <a:lnTo>
                    <a:pt x="24428" y="127"/>
                  </a:lnTo>
                  <a:lnTo>
                    <a:pt x="24423" y="120"/>
                  </a:lnTo>
                  <a:cubicBezTo>
                    <a:pt x="24416" y="128"/>
                    <a:pt x="24409" y="135"/>
                    <a:pt x="24402" y="143"/>
                  </a:cubicBezTo>
                  <a:lnTo>
                    <a:pt x="24402" y="143"/>
                  </a:lnTo>
                  <a:cubicBezTo>
                    <a:pt x="23797" y="495"/>
                    <a:pt x="23178" y="847"/>
                    <a:pt x="22591" y="1199"/>
                  </a:cubicBezTo>
                  <a:lnTo>
                    <a:pt x="20741" y="2278"/>
                  </a:lnTo>
                  <a:cubicBezTo>
                    <a:pt x="19525" y="3014"/>
                    <a:pt x="18292" y="3751"/>
                    <a:pt x="17076" y="4505"/>
                  </a:cubicBezTo>
                  <a:cubicBezTo>
                    <a:pt x="16476" y="4864"/>
                    <a:pt x="15860" y="5241"/>
                    <a:pt x="15260" y="5618"/>
                  </a:cubicBezTo>
                  <a:lnTo>
                    <a:pt x="13445" y="6748"/>
                  </a:lnTo>
                  <a:lnTo>
                    <a:pt x="11629" y="7879"/>
                  </a:lnTo>
                  <a:cubicBezTo>
                    <a:pt x="11030" y="8272"/>
                    <a:pt x="10413" y="8649"/>
                    <a:pt x="9831" y="9026"/>
                  </a:cubicBezTo>
                  <a:lnTo>
                    <a:pt x="9454" y="9266"/>
                  </a:lnTo>
                  <a:lnTo>
                    <a:pt x="9728" y="9591"/>
                  </a:lnTo>
                  <a:lnTo>
                    <a:pt x="10704" y="10722"/>
                  </a:lnTo>
                  <a:lnTo>
                    <a:pt x="11664" y="11852"/>
                  </a:lnTo>
                  <a:cubicBezTo>
                    <a:pt x="12250" y="12516"/>
                    <a:pt x="12850" y="13179"/>
                    <a:pt x="13440" y="13843"/>
                  </a:cubicBezTo>
                  <a:lnTo>
                    <a:pt x="13440" y="13843"/>
                  </a:lnTo>
                  <a:lnTo>
                    <a:pt x="10567" y="16271"/>
                  </a:lnTo>
                  <a:cubicBezTo>
                    <a:pt x="10054" y="16716"/>
                    <a:pt x="9540" y="17161"/>
                    <a:pt x="9026" y="17590"/>
                  </a:cubicBezTo>
                  <a:cubicBezTo>
                    <a:pt x="8495" y="18018"/>
                    <a:pt x="7981" y="18463"/>
                    <a:pt x="7450" y="18891"/>
                  </a:cubicBezTo>
                  <a:lnTo>
                    <a:pt x="5875" y="20159"/>
                  </a:lnTo>
                  <a:lnTo>
                    <a:pt x="4299" y="21443"/>
                  </a:lnTo>
                  <a:lnTo>
                    <a:pt x="2689" y="22693"/>
                  </a:lnTo>
                  <a:lnTo>
                    <a:pt x="1096" y="23944"/>
                  </a:lnTo>
                  <a:lnTo>
                    <a:pt x="0" y="24800"/>
                  </a:lnTo>
                  <a:lnTo>
                    <a:pt x="1302" y="24286"/>
                  </a:lnTo>
                  <a:lnTo>
                    <a:pt x="6286" y="22334"/>
                  </a:lnTo>
                  <a:lnTo>
                    <a:pt x="8769" y="21340"/>
                  </a:lnTo>
                  <a:lnTo>
                    <a:pt x="11253" y="20330"/>
                  </a:lnTo>
                  <a:lnTo>
                    <a:pt x="16202" y="18309"/>
                  </a:lnTo>
                  <a:cubicBezTo>
                    <a:pt x="17041" y="17984"/>
                    <a:pt x="17864" y="17641"/>
                    <a:pt x="18686" y="17298"/>
                  </a:cubicBezTo>
                  <a:lnTo>
                    <a:pt x="21152" y="16271"/>
                  </a:lnTo>
                  <a:lnTo>
                    <a:pt x="21769" y="16014"/>
                  </a:lnTo>
                  <a:lnTo>
                    <a:pt x="21306" y="15534"/>
                  </a:lnTo>
                  <a:lnTo>
                    <a:pt x="19953" y="14096"/>
                  </a:lnTo>
                  <a:lnTo>
                    <a:pt x="18583" y="12674"/>
                  </a:lnTo>
                  <a:cubicBezTo>
                    <a:pt x="17771" y="11799"/>
                    <a:pt x="16930" y="10939"/>
                    <a:pt x="16100" y="10067"/>
                  </a:cubicBezTo>
                  <a:lnTo>
                    <a:pt x="16100" y="10067"/>
                  </a:lnTo>
                  <a:lnTo>
                    <a:pt x="18035" y="7827"/>
                  </a:lnTo>
                  <a:lnTo>
                    <a:pt x="20210" y="5292"/>
                  </a:lnTo>
                  <a:cubicBezTo>
                    <a:pt x="20929" y="4436"/>
                    <a:pt x="21649" y="3597"/>
                    <a:pt x="22351" y="2740"/>
                  </a:cubicBezTo>
                  <a:cubicBezTo>
                    <a:pt x="23070" y="1901"/>
                    <a:pt x="23790" y="1045"/>
                    <a:pt x="24492" y="188"/>
                  </a:cubicBezTo>
                  <a:lnTo>
                    <a:pt x="246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36"/>
          <p:cNvGrpSpPr/>
          <p:nvPr/>
        </p:nvGrpSpPr>
        <p:grpSpPr>
          <a:xfrm flipH="1">
            <a:off x="4916983" y="634510"/>
            <a:ext cx="647990" cy="681770"/>
            <a:chOff x="870550" y="362275"/>
            <a:chExt cx="451750" cy="475300"/>
          </a:xfrm>
        </p:grpSpPr>
        <p:sp>
          <p:nvSpPr>
            <p:cNvPr id="484" name="Google Shape;484;p36"/>
            <p:cNvSpPr/>
            <p:nvPr/>
          </p:nvSpPr>
          <p:spPr>
            <a:xfrm>
              <a:off x="963875" y="525000"/>
              <a:ext cx="257375" cy="191850"/>
            </a:xfrm>
            <a:custGeom>
              <a:avLst/>
              <a:gdLst/>
              <a:ahLst/>
              <a:cxnLst/>
              <a:rect l="l" t="t" r="r" b="b"/>
              <a:pathLst>
                <a:path w="10295" h="7674" extrusionOk="0">
                  <a:moveTo>
                    <a:pt x="2022" y="0"/>
                  </a:moveTo>
                  <a:lnTo>
                    <a:pt x="1" y="2912"/>
                  </a:lnTo>
                  <a:lnTo>
                    <a:pt x="10294" y="7673"/>
                  </a:lnTo>
                  <a:lnTo>
                    <a:pt x="20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6"/>
            <p:cNvSpPr/>
            <p:nvPr/>
          </p:nvSpPr>
          <p:spPr>
            <a:xfrm>
              <a:off x="1058075" y="362275"/>
              <a:ext cx="128475" cy="269350"/>
            </a:xfrm>
            <a:custGeom>
              <a:avLst/>
              <a:gdLst/>
              <a:ahLst/>
              <a:cxnLst/>
              <a:rect l="l" t="t" r="r" b="b"/>
              <a:pathLst>
                <a:path w="5139" h="10774" extrusionOk="0">
                  <a:moveTo>
                    <a:pt x="3837" y="1"/>
                  </a:moveTo>
                  <a:lnTo>
                    <a:pt x="1" y="1559"/>
                  </a:lnTo>
                  <a:lnTo>
                    <a:pt x="5139" y="10774"/>
                  </a:lnTo>
                  <a:lnTo>
                    <a:pt x="38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6"/>
            <p:cNvSpPr/>
            <p:nvPr/>
          </p:nvSpPr>
          <p:spPr>
            <a:xfrm>
              <a:off x="870550" y="729225"/>
              <a:ext cx="110925" cy="108350"/>
            </a:xfrm>
            <a:custGeom>
              <a:avLst/>
              <a:gdLst/>
              <a:ahLst/>
              <a:cxnLst/>
              <a:rect l="l" t="t" r="r" b="b"/>
              <a:pathLst>
                <a:path w="4437" h="4334" extrusionOk="0">
                  <a:moveTo>
                    <a:pt x="2073" y="1"/>
                  </a:moveTo>
                  <a:lnTo>
                    <a:pt x="1353" y="1268"/>
                  </a:lnTo>
                  <a:lnTo>
                    <a:pt x="0" y="1816"/>
                  </a:lnTo>
                  <a:lnTo>
                    <a:pt x="994" y="2878"/>
                  </a:lnTo>
                  <a:lnTo>
                    <a:pt x="1079" y="4334"/>
                  </a:lnTo>
                  <a:lnTo>
                    <a:pt x="2415" y="3734"/>
                  </a:lnTo>
                  <a:lnTo>
                    <a:pt x="3819" y="4094"/>
                  </a:lnTo>
                  <a:lnTo>
                    <a:pt x="3648" y="2638"/>
                  </a:lnTo>
                  <a:lnTo>
                    <a:pt x="4436" y="1405"/>
                  </a:lnTo>
                  <a:lnTo>
                    <a:pt x="2997" y="1131"/>
                  </a:lnTo>
                  <a:lnTo>
                    <a:pt x="20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6"/>
            <p:cNvSpPr/>
            <p:nvPr/>
          </p:nvSpPr>
          <p:spPr>
            <a:xfrm>
              <a:off x="888525" y="747650"/>
              <a:ext cx="75800" cy="74100"/>
            </a:xfrm>
            <a:custGeom>
              <a:avLst/>
              <a:gdLst/>
              <a:ahLst/>
              <a:cxnLst/>
              <a:rect l="l" t="t" r="r" b="b"/>
              <a:pathLst>
                <a:path w="3032" h="2964" extrusionOk="0">
                  <a:moveTo>
                    <a:pt x="1422" y="0"/>
                  </a:moveTo>
                  <a:lnTo>
                    <a:pt x="942" y="874"/>
                  </a:lnTo>
                  <a:lnTo>
                    <a:pt x="0" y="1233"/>
                  </a:lnTo>
                  <a:lnTo>
                    <a:pt x="686" y="1970"/>
                  </a:lnTo>
                  <a:lnTo>
                    <a:pt x="754" y="2963"/>
                  </a:lnTo>
                  <a:lnTo>
                    <a:pt x="1645" y="2552"/>
                  </a:lnTo>
                  <a:lnTo>
                    <a:pt x="2621" y="2792"/>
                  </a:lnTo>
                  <a:lnTo>
                    <a:pt x="2501" y="1816"/>
                  </a:lnTo>
                  <a:lnTo>
                    <a:pt x="3032" y="976"/>
                  </a:lnTo>
                  <a:lnTo>
                    <a:pt x="2056" y="77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6"/>
            <p:cNvSpPr/>
            <p:nvPr/>
          </p:nvSpPr>
          <p:spPr>
            <a:xfrm>
              <a:off x="1184825" y="403825"/>
              <a:ext cx="137475" cy="140025"/>
            </a:xfrm>
            <a:custGeom>
              <a:avLst/>
              <a:gdLst/>
              <a:ahLst/>
              <a:cxnLst/>
              <a:rect l="l" t="t" r="r" b="b"/>
              <a:pathLst>
                <a:path w="5499" h="5601" extrusionOk="0">
                  <a:moveTo>
                    <a:pt x="2313" y="0"/>
                  </a:moveTo>
                  <a:lnTo>
                    <a:pt x="1610" y="1696"/>
                  </a:lnTo>
                  <a:lnTo>
                    <a:pt x="0" y="2586"/>
                  </a:lnTo>
                  <a:lnTo>
                    <a:pt x="1405" y="3785"/>
                  </a:lnTo>
                  <a:lnTo>
                    <a:pt x="1747" y="5601"/>
                  </a:lnTo>
                  <a:lnTo>
                    <a:pt x="3323" y="4625"/>
                  </a:lnTo>
                  <a:lnTo>
                    <a:pt x="5156" y="4864"/>
                  </a:lnTo>
                  <a:lnTo>
                    <a:pt x="4710" y="3066"/>
                  </a:lnTo>
                  <a:lnTo>
                    <a:pt x="5498" y="1405"/>
                  </a:lnTo>
                  <a:lnTo>
                    <a:pt x="3666" y="1268"/>
                  </a:lnTo>
                  <a:lnTo>
                    <a:pt x="23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6"/>
            <p:cNvSpPr/>
            <p:nvPr/>
          </p:nvSpPr>
          <p:spPr>
            <a:xfrm>
              <a:off x="1207950" y="426500"/>
              <a:ext cx="94225" cy="95950"/>
            </a:xfrm>
            <a:custGeom>
              <a:avLst/>
              <a:gdLst/>
              <a:ahLst/>
              <a:cxnLst/>
              <a:rect l="l" t="t" r="r" b="b"/>
              <a:pathLst>
                <a:path w="3769" h="3838" extrusionOk="0">
                  <a:moveTo>
                    <a:pt x="1593" y="1"/>
                  </a:moveTo>
                  <a:lnTo>
                    <a:pt x="1114" y="1166"/>
                  </a:lnTo>
                  <a:lnTo>
                    <a:pt x="0" y="1782"/>
                  </a:lnTo>
                  <a:lnTo>
                    <a:pt x="959" y="2587"/>
                  </a:lnTo>
                  <a:lnTo>
                    <a:pt x="1199" y="3837"/>
                  </a:lnTo>
                  <a:lnTo>
                    <a:pt x="2278" y="3169"/>
                  </a:lnTo>
                  <a:lnTo>
                    <a:pt x="3528" y="3324"/>
                  </a:lnTo>
                  <a:lnTo>
                    <a:pt x="3220" y="2108"/>
                  </a:lnTo>
                  <a:lnTo>
                    <a:pt x="3768" y="960"/>
                  </a:lnTo>
                  <a:lnTo>
                    <a:pt x="2501" y="874"/>
                  </a:lnTo>
                  <a:lnTo>
                    <a:pt x="15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Google Shape;490;p36"/>
          <p:cNvGrpSpPr/>
          <p:nvPr/>
        </p:nvGrpSpPr>
        <p:grpSpPr>
          <a:xfrm rot="5400000" flipH="1">
            <a:off x="4338308" y="3951697"/>
            <a:ext cx="419390" cy="469771"/>
            <a:chOff x="1029920" y="403825"/>
            <a:chExt cx="292380" cy="327503"/>
          </a:xfrm>
        </p:grpSpPr>
        <p:sp>
          <p:nvSpPr>
            <p:cNvPr id="491" name="Google Shape;491;p36"/>
            <p:cNvSpPr/>
            <p:nvPr/>
          </p:nvSpPr>
          <p:spPr>
            <a:xfrm>
              <a:off x="1029920" y="622978"/>
              <a:ext cx="110925" cy="108350"/>
            </a:xfrm>
            <a:custGeom>
              <a:avLst/>
              <a:gdLst/>
              <a:ahLst/>
              <a:cxnLst/>
              <a:rect l="l" t="t" r="r" b="b"/>
              <a:pathLst>
                <a:path w="4437" h="4334" extrusionOk="0">
                  <a:moveTo>
                    <a:pt x="2073" y="1"/>
                  </a:moveTo>
                  <a:lnTo>
                    <a:pt x="1353" y="1268"/>
                  </a:lnTo>
                  <a:lnTo>
                    <a:pt x="0" y="1816"/>
                  </a:lnTo>
                  <a:lnTo>
                    <a:pt x="994" y="2878"/>
                  </a:lnTo>
                  <a:lnTo>
                    <a:pt x="1079" y="4334"/>
                  </a:lnTo>
                  <a:lnTo>
                    <a:pt x="2415" y="3734"/>
                  </a:lnTo>
                  <a:lnTo>
                    <a:pt x="3819" y="4094"/>
                  </a:lnTo>
                  <a:lnTo>
                    <a:pt x="3648" y="2638"/>
                  </a:lnTo>
                  <a:lnTo>
                    <a:pt x="4436" y="1405"/>
                  </a:lnTo>
                  <a:lnTo>
                    <a:pt x="2997" y="1131"/>
                  </a:lnTo>
                  <a:lnTo>
                    <a:pt x="20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6"/>
            <p:cNvSpPr/>
            <p:nvPr/>
          </p:nvSpPr>
          <p:spPr>
            <a:xfrm>
              <a:off x="1047895" y="641403"/>
              <a:ext cx="75800" cy="74100"/>
            </a:xfrm>
            <a:custGeom>
              <a:avLst/>
              <a:gdLst/>
              <a:ahLst/>
              <a:cxnLst/>
              <a:rect l="l" t="t" r="r" b="b"/>
              <a:pathLst>
                <a:path w="3032" h="2964" extrusionOk="0">
                  <a:moveTo>
                    <a:pt x="1422" y="0"/>
                  </a:moveTo>
                  <a:lnTo>
                    <a:pt x="942" y="874"/>
                  </a:lnTo>
                  <a:lnTo>
                    <a:pt x="0" y="1233"/>
                  </a:lnTo>
                  <a:lnTo>
                    <a:pt x="686" y="1970"/>
                  </a:lnTo>
                  <a:lnTo>
                    <a:pt x="754" y="2963"/>
                  </a:lnTo>
                  <a:lnTo>
                    <a:pt x="1645" y="2552"/>
                  </a:lnTo>
                  <a:lnTo>
                    <a:pt x="2621" y="2792"/>
                  </a:lnTo>
                  <a:lnTo>
                    <a:pt x="2501" y="1816"/>
                  </a:lnTo>
                  <a:lnTo>
                    <a:pt x="3032" y="976"/>
                  </a:lnTo>
                  <a:lnTo>
                    <a:pt x="2056" y="77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6"/>
            <p:cNvSpPr/>
            <p:nvPr/>
          </p:nvSpPr>
          <p:spPr>
            <a:xfrm>
              <a:off x="1184825" y="403825"/>
              <a:ext cx="137475" cy="140025"/>
            </a:xfrm>
            <a:custGeom>
              <a:avLst/>
              <a:gdLst/>
              <a:ahLst/>
              <a:cxnLst/>
              <a:rect l="l" t="t" r="r" b="b"/>
              <a:pathLst>
                <a:path w="5499" h="5601" extrusionOk="0">
                  <a:moveTo>
                    <a:pt x="2313" y="0"/>
                  </a:moveTo>
                  <a:lnTo>
                    <a:pt x="1610" y="1696"/>
                  </a:lnTo>
                  <a:lnTo>
                    <a:pt x="0" y="2586"/>
                  </a:lnTo>
                  <a:lnTo>
                    <a:pt x="1405" y="3785"/>
                  </a:lnTo>
                  <a:lnTo>
                    <a:pt x="1747" y="5601"/>
                  </a:lnTo>
                  <a:lnTo>
                    <a:pt x="3323" y="4625"/>
                  </a:lnTo>
                  <a:lnTo>
                    <a:pt x="5156" y="4864"/>
                  </a:lnTo>
                  <a:lnTo>
                    <a:pt x="4710" y="3066"/>
                  </a:lnTo>
                  <a:lnTo>
                    <a:pt x="5498" y="1405"/>
                  </a:lnTo>
                  <a:lnTo>
                    <a:pt x="3666" y="1268"/>
                  </a:lnTo>
                  <a:lnTo>
                    <a:pt x="23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6"/>
            <p:cNvSpPr/>
            <p:nvPr/>
          </p:nvSpPr>
          <p:spPr>
            <a:xfrm>
              <a:off x="1207950" y="426500"/>
              <a:ext cx="94225" cy="95950"/>
            </a:xfrm>
            <a:custGeom>
              <a:avLst/>
              <a:gdLst/>
              <a:ahLst/>
              <a:cxnLst/>
              <a:rect l="l" t="t" r="r" b="b"/>
              <a:pathLst>
                <a:path w="3769" h="3838" extrusionOk="0">
                  <a:moveTo>
                    <a:pt x="1593" y="1"/>
                  </a:moveTo>
                  <a:lnTo>
                    <a:pt x="1114" y="1166"/>
                  </a:lnTo>
                  <a:lnTo>
                    <a:pt x="0" y="1782"/>
                  </a:lnTo>
                  <a:lnTo>
                    <a:pt x="959" y="2587"/>
                  </a:lnTo>
                  <a:lnTo>
                    <a:pt x="1199" y="3837"/>
                  </a:lnTo>
                  <a:lnTo>
                    <a:pt x="2278" y="3169"/>
                  </a:lnTo>
                  <a:lnTo>
                    <a:pt x="3528" y="3324"/>
                  </a:lnTo>
                  <a:lnTo>
                    <a:pt x="3220" y="2108"/>
                  </a:lnTo>
                  <a:lnTo>
                    <a:pt x="3768" y="960"/>
                  </a:lnTo>
                  <a:lnTo>
                    <a:pt x="2501" y="874"/>
                  </a:lnTo>
                  <a:lnTo>
                    <a:pt x="15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" name="Google Shape;495;p36"/>
          <p:cNvGrpSpPr/>
          <p:nvPr/>
        </p:nvGrpSpPr>
        <p:grpSpPr>
          <a:xfrm rot="2343469">
            <a:off x="5255174" y="686113"/>
            <a:ext cx="1265672" cy="430833"/>
            <a:chOff x="916775" y="3696925"/>
            <a:chExt cx="850400" cy="289475"/>
          </a:xfrm>
        </p:grpSpPr>
        <p:sp>
          <p:nvSpPr>
            <p:cNvPr id="496" name="Google Shape;496;p36"/>
            <p:cNvSpPr/>
            <p:nvPr/>
          </p:nvSpPr>
          <p:spPr>
            <a:xfrm>
              <a:off x="964750" y="3708925"/>
              <a:ext cx="798125" cy="267625"/>
            </a:xfrm>
            <a:custGeom>
              <a:avLst/>
              <a:gdLst/>
              <a:ahLst/>
              <a:cxnLst/>
              <a:rect l="l" t="t" r="r" b="b"/>
              <a:pathLst>
                <a:path w="31925" h="10705" extrusionOk="0">
                  <a:moveTo>
                    <a:pt x="20929" y="0"/>
                  </a:moveTo>
                  <a:lnTo>
                    <a:pt x="0" y="583"/>
                  </a:lnTo>
                  <a:lnTo>
                    <a:pt x="15158" y="3597"/>
                  </a:lnTo>
                  <a:lnTo>
                    <a:pt x="12897" y="10705"/>
                  </a:lnTo>
                  <a:lnTo>
                    <a:pt x="12897" y="10705"/>
                  </a:lnTo>
                  <a:lnTo>
                    <a:pt x="31925" y="10122"/>
                  </a:lnTo>
                  <a:lnTo>
                    <a:pt x="19217" y="5464"/>
                  </a:lnTo>
                  <a:lnTo>
                    <a:pt x="209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6"/>
            <p:cNvSpPr/>
            <p:nvPr/>
          </p:nvSpPr>
          <p:spPr>
            <a:xfrm>
              <a:off x="916775" y="3696925"/>
              <a:ext cx="850400" cy="289475"/>
            </a:xfrm>
            <a:custGeom>
              <a:avLst/>
              <a:gdLst/>
              <a:ahLst/>
              <a:cxnLst/>
              <a:rect l="l" t="t" r="r" b="b"/>
              <a:pathLst>
                <a:path w="34016" h="11579" extrusionOk="0">
                  <a:moveTo>
                    <a:pt x="22221" y="942"/>
                  </a:moveTo>
                  <a:lnTo>
                    <a:pt x="22221" y="942"/>
                  </a:lnTo>
                  <a:cubicBezTo>
                    <a:pt x="22145" y="1197"/>
                    <a:pt x="22069" y="1455"/>
                    <a:pt x="21992" y="1713"/>
                  </a:cubicBezTo>
                  <a:lnTo>
                    <a:pt x="21581" y="3084"/>
                  </a:lnTo>
                  <a:cubicBezTo>
                    <a:pt x="21427" y="3529"/>
                    <a:pt x="21307" y="3991"/>
                    <a:pt x="21170" y="4454"/>
                  </a:cubicBezTo>
                  <a:lnTo>
                    <a:pt x="20776" y="5824"/>
                  </a:lnTo>
                  <a:lnTo>
                    <a:pt x="20673" y="6184"/>
                  </a:lnTo>
                  <a:lnTo>
                    <a:pt x="20999" y="6286"/>
                  </a:lnTo>
                  <a:lnTo>
                    <a:pt x="24201" y="7400"/>
                  </a:lnTo>
                  <a:lnTo>
                    <a:pt x="27404" y="8496"/>
                  </a:lnTo>
                  <a:cubicBezTo>
                    <a:pt x="28466" y="8855"/>
                    <a:pt x="29528" y="9232"/>
                    <a:pt x="30607" y="9575"/>
                  </a:cubicBezTo>
                  <a:cubicBezTo>
                    <a:pt x="31600" y="9917"/>
                    <a:pt x="32577" y="10243"/>
                    <a:pt x="33570" y="10551"/>
                  </a:cubicBezTo>
                  <a:cubicBezTo>
                    <a:pt x="32868" y="10551"/>
                    <a:pt x="32166" y="10534"/>
                    <a:pt x="31463" y="10534"/>
                  </a:cubicBezTo>
                  <a:lnTo>
                    <a:pt x="29083" y="10534"/>
                  </a:lnTo>
                  <a:lnTo>
                    <a:pt x="26702" y="10551"/>
                  </a:lnTo>
                  <a:lnTo>
                    <a:pt x="24321" y="10585"/>
                  </a:lnTo>
                  <a:lnTo>
                    <a:pt x="21941" y="10619"/>
                  </a:lnTo>
                  <a:lnTo>
                    <a:pt x="19560" y="10671"/>
                  </a:lnTo>
                  <a:cubicBezTo>
                    <a:pt x="18149" y="10716"/>
                    <a:pt x="16738" y="10735"/>
                    <a:pt x="15339" y="10786"/>
                  </a:cubicBezTo>
                  <a:lnTo>
                    <a:pt x="15339" y="10786"/>
                  </a:lnTo>
                  <a:cubicBezTo>
                    <a:pt x="15472" y="10366"/>
                    <a:pt x="15602" y="9949"/>
                    <a:pt x="15724" y="9523"/>
                  </a:cubicBezTo>
                  <a:lnTo>
                    <a:pt x="16272" y="7742"/>
                  </a:lnTo>
                  <a:lnTo>
                    <a:pt x="17316" y="4163"/>
                  </a:lnTo>
                  <a:lnTo>
                    <a:pt x="17402" y="3871"/>
                  </a:lnTo>
                  <a:lnTo>
                    <a:pt x="17128" y="3820"/>
                  </a:lnTo>
                  <a:lnTo>
                    <a:pt x="13309" y="3152"/>
                  </a:lnTo>
                  <a:lnTo>
                    <a:pt x="11408" y="2810"/>
                  </a:lnTo>
                  <a:lnTo>
                    <a:pt x="9524" y="2450"/>
                  </a:lnTo>
                  <a:lnTo>
                    <a:pt x="7622" y="2056"/>
                  </a:lnTo>
                  <a:cubicBezTo>
                    <a:pt x="6989" y="1936"/>
                    <a:pt x="6372" y="1799"/>
                    <a:pt x="5738" y="1679"/>
                  </a:cubicBezTo>
                  <a:cubicBezTo>
                    <a:pt x="5112" y="1544"/>
                    <a:pt x="4489" y="1408"/>
                    <a:pt x="3866" y="1272"/>
                  </a:cubicBezTo>
                  <a:lnTo>
                    <a:pt x="3866" y="1272"/>
                  </a:lnTo>
                  <a:lnTo>
                    <a:pt x="7160" y="1251"/>
                  </a:lnTo>
                  <a:cubicBezTo>
                    <a:pt x="8907" y="1217"/>
                    <a:pt x="10654" y="1200"/>
                    <a:pt x="12384" y="1165"/>
                  </a:cubicBezTo>
                  <a:lnTo>
                    <a:pt x="17625" y="1063"/>
                  </a:lnTo>
                  <a:lnTo>
                    <a:pt x="20245" y="994"/>
                  </a:lnTo>
                  <a:lnTo>
                    <a:pt x="22221" y="942"/>
                  </a:lnTo>
                  <a:close/>
                  <a:moveTo>
                    <a:pt x="23465" y="1"/>
                  </a:moveTo>
                  <a:lnTo>
                    <a:pt x="22831" y="18"/>
                  </a:lnTo>
                  <a:lnTo>
                    <a:pt x="20211" y="86"/>
                  </a:lnTo>
                  <a:lnTo>
                    <a:pt x="17590" y="189"/>
                  </a:lnTo>
                  <a:lnTo>
                    <a:pt x="12367" y="377"/>
                  </a:lnTo>
                  <a:cubicBezTo>
                    <a:pt x="10620" y="429"/>
                    <a:pt x="8890" y="514"/>
                    <a:pt x="7143" y="583"/>
                  </a:cubicBezTo>
                  <a:lnTo>
                    <a:pt x="1902" y="840"/>
                  </a:lnTo>
                  <a:lnTo>
                    <a:pt x="1" y="943"/>
                  </a:lnTo>
                  <a:lnTo>
                    <a:pt x="1868" y="1285"/>
                  </a:lnTo>
                  <a:cubicBezTo>
                    <a:pt x="3135" y="1508"/>
                    <a:pt x="4403" y="1731"/>
                    <a:pt x="5670" y="1970"/>
                  </a:cubicBezTo>
                  <a:cubicBezTo>
                    <a:pt x="6304" y="2090"/>
                    <a:pt x="6937" y="2193"/>
                    <a:pt x="7571" y="2330"/>
                  </a:cubicBezTo>
                  <a:lnTo>
                    <a:pt x="9472" y="2690"/>
                  </a:lnTo>
                  <a:lnTo>
                    <a:pt x="11356" y="3084"/>
                  </a:lnTo>
                  <a:lnTo>
                    <a:pt x="13240" y="3495"/>
                  </a:lnTo>
                  <a:lnTo>
                    <a:pt x="16725" y="4267"/>
                  </a:lnTo>
                  <a:lnTo>
                    <a:pt x="16725" y="4267"/>
                  </a:lnTo>
                  <a:lnTo>
                    <a:pt x="15604" y="7519"/>
                  </a:lnTo>
                  <a:lnTo>
                    <a:pt x="15021" y="9301"/>
                  </a:lnTo>
                  <a:cubicBezTo>
                    <a:pt x="14816" y="9883"/>
                    <a:pt x="14645" y="10482"/>
                    <a:pt x="14439" y="11065"/>
                  </a:cubicBezTo>
                  <a:lnTo>
                    <a:pt x="14285" y="11579"/>
                  </a:lnTo>
                  <a:lnTo>
                    <a:pt x="14816" y="11561"/>
                  </a:lnTo>
                  <a:cubicBezTo>
                    <a:pt x="16409" y="11527"/>
                    <a:pt x="17984" y="11459"/>
                    <a:pt x="19577" y="11407"/>
                  </a:cubicBezTo>
                  <a:lnTo>
                    <a:pt x="21958" y="11305"/>
                  </a:lnTo>
                  <a:lnTo>
                    <a:pt x="24338" y="11202"/>
                  </a:lnTo>
                  <a:lnTo>
                    <a:pt x="26719" y="11082"/>
                  </a:lnTo>
                  <a:lnTo>
                    <a:pt x="29083" y="10962"/>
                  </a:lnTo>
                  <a:lnTo>
                    <a:pt x="31463" y="10808"/>
                  </a:lnTo>
                  <a:cubicBezTo>
                    <a:pt x="32251" y="10756"/>
                    <a:pt x="33056" y="10705"/>
                    <a:pt x="33844" y="10637"/>
                  </a:cubicBezTo>
                  <a:lnTo>
                    <a:pt x="34015" y="10637"/>
                  </a:lnTo>
                  <a:lnTo>
                    <a:pt x="33861" y="10568"/>
                  </a:lnTo>
                  <a:cubicBezTo>
                    <a:pt x="32816" y="10123"/>
                    <a:pt x="31772" y="9712"/>
                    <a:pt x="30710" y="9284"/>
                  </a:cubicBezTo>
                  <a:cubicBezTo>
                    <a:pt x="29665" y="8855"/>
                    <a:pt x="28620" y="8461"/>
                    <a:pt x="27575" y="8033"/>
                  </a:cubicBezTo>
                  <a:lnTo>
                    <a:pt x="24424" y="6800"/>
                  </a:lnTo>
                  <a:lnTo>
                    <a:pt x="21604" y="5718"/>
                  </a:lnTo>
                  <a:lnTo>
                    <a:pt x="21604" y="5718"/>
                  </a:lnTo>
                  <a:lnTo>
                    <a:pt x="21941" y="4694"/>
                  </a:lnTo>
                  <a:cubicBezTo>
                    <a:pt x="22095" y="4248"/>
                    <a:pt x="22249" y="3786"/>
                    <a:pt x="22403" y="3340"/>
                  </a:cubicBezTo>
                  <a:lnTo>
                    <a:pt x="22848" y="1970"/>
                  </a:lnTo>
                  <a:cubicBezTo>
                    <a:pt x="22985" y="1525"/>
                    <a:pt x="23140" y="1063"/>
                    <a:pt x="23277" y="617"/>
                  </a:cubicBezTo>
                  <a:lnTo>
                    <a:pt x="234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2" name="Google Shape;502;p37"/>
          <p:cNvGrpSpPr/>
          <p:nvPr/>
        </p:nvGrpSpPr>
        <p:grpSpPr>
          <a:xfrm>
            <a:off x="1623425" y="259678"/>
            <a:ext cx="5621456" cy="4624151"/>
            <a:chOff x="1398475" y="877575"/>
            <a:chExt cx="4791150" cy="3941150"/>
          </a:xfrm>
        </p:grpSpPr>
        <p:sp>
          <p:nvSpPr>
            <p:cNvPr id="503" name="Google Shape;503;p37"/>
            <p:cNvSpPr/>
            <p:nvPr/>
          </p:nvSpPr>
          <p:spPr>
            <a:xfrm>
              <a:off x="2213825" y="931150"/>
              <a:ext cx="695325" cy="1076025"/>
            </a:xfrm>
            <a:custGeom>
              <a:avLst/>
              <a:gdLst/>
              <a:ahLst/>
              <a:cxnLst/>
              <a:rect l="l" t="t" r="r" b="b"/>
              <a:pathLst>
                <a:path w="27813" h="43041" extrusionOk="0">
                  <a:moveTo>
                    <a:pt x="1" y="1"/>
                  </a:moveTo>
                  <a:lnTo>
                    <a:pt x="4317" y="20731"/>
                  </a:lnTo>
                  <a:lnTo>
                    <a:pt x="27813" y="430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7"/>
            <p:cNvSpPr/>
            <p:nvPr/>
          </p:nvSpPr>
          <p:spPr>
            <a:xfrm>
              <a:off x="2197875" y="916325"/>
              <a:ext cx="711275" cy="1090850"/>
            </a:xfrm>
            <a:custGeom>
              <a:avLst/>
              <a:gdLst/>
              <a:ahLst/>
              <a:cxnLst/>
              <a:rect l="l" t="t" r="r" b="b"/>
              <a:pathLst>
                <a:path w="28451" h="43634" extrusionOk="0">
                  <a:moveTo>
                    <a:pt x="646" y="0"/>
                  </a:moveTo>
                  <a:cubicBezTo>
                    <a:pt x="603" y="0"/>
                    <a:pt x="560" y="5"/>
                    <a:pt x="517" y="16"/>
                  </a:cubicBezTo>
                  <a:cubicBezTo>
                    <a:pt x="213" y="77"/>
                    <a:pt x="1" y="381"/>
                    <a:pt x="92" y="715"/>
                  </a:cubicBezTo>
                  <a:lnTo>
                    <a:pt x="2250" y="11080"/>
                  </a:lnTo>
                  <a:lnTo>
                    <a:pt x="4469" y="21445"/>
                  </a:lnTo>
                  <a:cubicBezTo>
                    <a:pt x="4469" y="21536"/>
                    <a:pt x="4529" y="21627"/>
                    <a:pt x="4621" y="21688"/>
                  </a:cubicBezTo>
                  <a:cubicBezTo>
                    <a:pt x="6566" y="23542"/>
                    <a:pt x="8542" y="25366"/>
                    <a:pt x="10548" y="27220"/>
                  </a:cubicBezTo>
                  <a:lnTo>
                    <a:pt x="16475" y="32722"/>
                  </a:lnTo>
                  <a:cubicBezTo>
                    <a:pt x="17448" y="33634"/>
                    <a:pt x="18451" y="34546"/>
                    <a:pt x="19454" y="35457"/>
                  </a:cubicBezTo>
                  <a:lnTo>
                    <a:pt x="22433" y="38193"/>
                  </a:lnTo>
                  <a:lnTo>
                    <a:pt x="25442" y="40929"/>
                  </a:lnTo>
                  <a:lnTo>
                    <a:pt x="28451" y="43634"/>
                  </a:lnTo>
                  <a:lnTo>
                    <a:pt x="25563" y="40777"/>
                  </a:lnTo>
                  <a:lnTo>
                    <a:pt x="22706" y="37919"/>
                  </a:lnTo>
                  <a:lnTo>
                    <a:pt x="19819" y="35093"/>
                  </a:lnTo>
                  <a:cubicBezTo>
                    <a:pt x="18846" y="34120"/>
                    <a:pt x="17873" y="33178"/>
                    <a:pt x="16931" y="32236"/>
                  </a:cubicBezTo>
                  <a:lnTo>
                    <a:pt x="11125" y="26612"/>
                  </a:lnTo>
                  <a:cubicBezTo>
                    <a:pt x="9220" y="24767"/>
                    <a:pt x="7344" y="22892"/>
                    <a:pt x="5440" y="21073"/>
                  </a:cubicBezTo>
                  <a:lnTo>
                    <a:pt x="5440" y="21073"/>
                  </a:lnTo>
                  <a:lnTo>
                    <a:pt x="3374" y="10837"/>
                  </a:lnTo>
                  <a:lnTo>
                    <a:pt x="1848" y="3508"/>
                  </a:lnTo>
                  <a:lnTo>
                    <a:pt x="7144" y="11658"/>
                  </a:lnTo>
                  <a:lnTo>
                    <a:pt x="10639" y="17007"/>
                  </a:lnTo>
                  <a:cubicBezTo>
                    <a:pt x="11794" y="18801"/>
                    <a:pt x="12979" y="20564"/>
                    <a:pt x="14165" y="22357"/>
                  </a:cubicBezTo>
                  <a:lnTo>
                    <a:pt x="21247" y="33026"/>
                  </a:lnTo>
                  <a:lnTo>
                    <a:pt x="24834" y="38345"/>
                  </a:lnTo>
                  <a:cubicBezTo>
                    <a:pt x="26019" y="40108"/>
                    <a:pt x="27235" y="41871"/>
                    <a:pt x="28451" y="43634"/>
                  </a:cubicBezTo>
                  <a:cubicBezTo>
                    <a:pt x="27326" y="41810"/>
                    <a:pt x="26232" y="39986"/>
                    <a:pt x="25077" y="38163"/>
                  </a:cubicBezTo>
                  <a:lnTo>
                    <a:pt x="21733" y="32722"/>
                  </a:lnTo>
                  <a:lnTo>
                    <a:pt x="14925" y="21871"/>
                  </a:lnTo>
                  <a:cubicBezTo>
                    <a:pt x="13770" y="20077"/>
                    <a:pt x="12645" y="18254"/>
                    <a:pt x="11490" y="16460"/>
                  </a:cubicBezTo>
                  <a:lnTo>
                    <a:pt x="8055" y="11050"/>
                  </a:lnTo>
                  <a:lnTo>
                    <a:pt x="1156" y="259"/>
                  </a:lnTo>
                  <a:cubicBezTo>
                    <a:pt x="1030" y="109"/>
                    <a:pt x="844" y="0"/>
                    <a:pt x="6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7"/>
            <p:cNvSpPr/>
            <p:nvPr/>
          </p:nvSpPr>
          <p:spPr>
            <a:xfrm>
              <a:off x="4571775" y="4080900"/>
              <a:ext cx="792600" cy="645925"/>
            </a:xfrm>
            <a:custGeom>
              <a:avLst/>
              <a:gdLst/>
              <a:ahLst/>
              <a:cxnLst/>
              <a:rect l="l" t="t" r="r" b="b"/>
              <a:pathLst>
                <a:path w="31704" h="25837" extrusionOk="0">
                  <a:moveTo>
                    <a:pt x="1" y="0"/>
                  </a:moveTo>
                  <a:lnTo>
                    <a:pt x="10183" y="24682"/>
                  </a:lnTo>
                  <a:lnTo>
                    <a:pt x="31703" y="258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7"/>
            <p:cNvSpPr/>
            <p:nvPr/>
          </p:nvSpPr>
          <p:spPr>
            <a:xfrm>
              <a:off x="4571775" y="4080900"/>
              <a:ext cx="808550" cy="660500"/>
            </a:xfrm>
            <a:custGeom>
              <a:avLst/>
              <a:gdLst/>
              <a:ahLst/>
              <a:cxnLst/>
              <a:rect l="l" t="t" r="r" b="b"/>
              <a:pathLst>
                <a:path w="32342" h="26420" extrusionOk="0">
                  <a:moveTo>
                    <a:pt x="1" y="0"/>
                  </a:moveTo>
                  <a:lnTo>
                    <a:pt x="1186" y="3131"/>
                  </a:lnTo>
                  <a:lnTo>
                    <a:pt x="2372" y="6262"/>
                  </a:lnTo>
                  <a:cubicBezTo>
                    <a:pt x="3192" y="8329"/>
                    <a:pt x="3983" y="10396"/>
                    <a:pt x="4803" y="12463"/>
                  </a:cubicBezTo>
                  <a:lnTo>
                    <a:pt x="7235" y="18663"/>
                  </a:lnTo>
                  <a:lnTo>
                    <a:pt x="9727" y="24864"/>
                  </a:lnTo>
                  <a:cubicBezTo>
                    <a:pt x="9788" y="25046"/>
                    <a:pt x="9940" y="25168"/>
                    <a:pt x="10153" y="25168"/>
                  </a:cubicBezTo>
                  <a:cubicBezTo>
                    <a:pt x="13740" y="25381"/>
                    <a:pt x="17326" y="25624"/>
                    <a:pt x="20913" y="25837"/>
                  </a:cubicBezTo>
                  <a:lnTo>
                    <a:pt x="26293" y="26141"/>
                  </a:lnTo>
                  <a:lnTo>
                    <a:pt x="31673" y="26414"/>
                  </a:lnTo>
                  <a:cubicBezTo>
                    <a:pt x="31697" y="26418"/>
                    <a:pt x="31720" y="26420"/>
                    <a:pt x="31744" y="26420"/>
                  </a:cubicBezTo>
                  <a:cubicBezTo>
                    <a:pt x="31901" y="26420"/>
                    <a:pt x="32053" y="26334"/>
                    <a:pt x="32159" y="26201"/>
                  </a:cubicBezTo>
                  <a:cubicBezTo>
                    <a:pt x="32342" y="25958"/>
                    <a:pt x="32311" y="25593"/>
                    <a:pt x="32068" y="25381"/>
                  </a:cubicBezTo>
                  <a:cubicBezTo>
                    <a:pt x="29424" y="23253"/>
                    <a:pt x="26779" y="21095"/>
                    <a:pt x="24104" y="18967"/>
                  </a:cubicBezTo>
                  <a:cubicBezTo>
                    <a:pt x="21460" y="16840"/>
                    <a:pt x="18816" y="14712"/>
                    <a:pt x="16141" y="12584"/>
                  </a:cubicBezTo>
                  <a:lnTo>
                    <a:pt x="12129" y="9423"/>
                  </a:lnTo>
                  <a:lnTo>
                    <a:pt x="8086" y="6262"/>
                  </a:lnTo>
                  <a:lnTo>
                    <a:pt x="4074" y="3131"/>
                  </a:lnTo>
                  <a:cubicBezTo>
                    <a:pt x="2706" y="2067"/>
                    <a:pt x="1369" y="1034"/>
                    <a:pt x="1" y="0"/>
                  </a:cubicBezTo>
                  <a:lnTo>
                    <a:pt x="1" y="0"/>
                  </a:lnTo>
                  <a:cubicBezTo>
                    <a:pt x="1277" y="1125"/>
                    <a:pt x="2584" y="2250"/>
                    <a:pt x="3891" y="3344"/>
                  </a:cubicBezTo>
                  <a:lnTo>
                    <a:pt x="7752" y="6687"/>
                  </a:lnTo>
                  <a:lnTo>
                    <a:pt x="11673" y="9970"/>
                  </a:lnTo>
                  <a:lnTo>
                    <a:pt x="15594" y="13253"/>
                  </a:lnTo>
                  <a:cubicBezTo>
                    <a:pt x="18177" y="15441"/>
                    <a:pt x="20822" y="17630"/>
                    <a:pt x="23436" y="19788"/>
                  </a:cubicBezTo>
                  <a:cubicBezTo>
                    <a:pt x="25592" y="21593"/>
                    <a:pt x="27769" y="23377"/>
                    <a:pt x="29949" y="25158"/>
                  </a:cubicBezTo>
                  <a:lnTo>
                    <a:pt x="29949" y="25158"/>
                  </a:lnTo>
                  <a:lnTo>
                    <a:pt x="26354" y="24955"/>
                  </a:lnTo>
                  <a:lnTo>
                    <a:pt x="20974" y="24682"/>
                  </a:lnTo>
                  <a:cubicBezTo>
                    <a:pt x="17488" y="24504"/>
                    <a:pt x="14002" y="24356"/>
                    <a:pt x="10516" y="24180"/>
                  </a:cubicBezTo>
                  <a:lnTo>
                    <a:pt x="10516" y="24180"/>
                  </a:lnTo>
                  <a:lnTo>
                    <a:pt x="8025" y="18329"/>
                  </a:lnTo>
                  <a:lnTo>
                    <a:pt x="5381" y="12219"/>
                  </a:lnTo>
                  <a:cubicBezTo>
                    <a:pt x="4530" y="10183"/>
                    <a:pt x="3618" y="8146"/>
                    <a:pt x="2706" y="6110"/>
                  </a:cubicBezTo>
                  <a:lnTo>
                    <a:pt x="1369" y="307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7"/>
            <p:cNvSpPr/>
            <p:nvPr/>
          </p:nvSpPr>
          <p:spPr>
            <a:xfrm>
              <a:off x="2321750" y="1762475"/>
              <a:ext cx="479500" cy="284225"/>
            </a:xfrm>
            <a:custGeom>
              <a:avLst/>
              <a:gdLst/>
              <a:ahLst/>
              <a:cxnLst/>
              <a:rect l="l" t="t" r="r" b="b"/>
              <a:pathLst>
                <a:path w="19180" h="11369" extrusionOk="0">
                  <a:moveTo>
                    <a:pt x="0" y="0"/>
                  </a:moveTo>
                  <a:lnTo>
                    <a:pt x="6657" y="10183"/>
                  </a:lnTo>
                  <a:lnTo>
                    <a:pt x="19180" y="113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7"/>
            <p:cNvSpPr/>
            <p:nvPr/>
          </p:nvSpPr>
          <p:spPr>
            <a:xfrm>
              <a:off x="2305025" y="1748025"/>
              <a:ext cx="496225" cy="298675"/>
            </a:xfrm>
            <a:custGeom>
              <a:avLst/>
              <a:gdLst/>
              <a:ahLst/>
              <a:cxnLst/>
              <a:rect l="l" t="t" r="r" b="b"/>
              <a:pathLst>
                <a:path w="19849" h="11947" extrusionOk="0">
                  <a:moveTo>
                    <a:pt x="669" y="1"/>
                  </a:moveTo>
                  <a:cubicBezTo>
                    <a:pt x="563" y="1"/>
                    <a:pt x="456" y="31"/>
                    <a:pt x="365" y="92"/>
                  </a:cubicBezTo>
                  <a:cubicBezTo>
                    <a:pt x="92" y="275"/>
                    <a:pt x="0" y="639"/>
                    <a:pt x="183" y="882"/>
                  </a:cubicBezTo>
                  <a:lnTo>
                    <a:pt x="183" y="913"/>
                  </a:lnTo>
                  <a:cubicBezTo>
                    <a:pt x="1277" y="2615"/>
                    <a:pt x="2402" y="4287"/>
                    <a:pt x="3526" y="5989"/>
                  </a:cubicBezTo>
                  <a:lnTo>
                    <a:pt x="5228" y="8512"/>
                  </a:lnTo>
                  <a:cubicBezTo>
                    <a:pt x="5775" y="9332"/>
                    <a:pt x="6353" y="10183"/>
                    <a:pt x="6931" y="11035"/>
                  </a:cubicBezTo>
                  <a:cubicBezTo>
                    <a:pt x="7022" y="11156"/>
                    <a:pt x="7143" y="11217"/>
                    <a:pt x="7265" y="11247"/>
                  </a:cubicBezTo>
                  <a:lnTo>
                    <a:pt x="10426" y="11460"/>
                  </a:lnTo>
                  <a:lnTo>
                    <a:pt x="13557" y="11642"/>
                  </a:lnTo>
                  <a:lnTo>
                    <a:pt x="16688" y="11825"/>
                  </a:lnTo>
                  <a:cubicBezTo>
                    <a:pt x="17751" y="11855"/>
                    <a:pt x="18785" y="11916"/>
                    <a:pt x="19849" y="11946"/>
                  </a:cubicBezTo>
                  <a:cubicBezTo>
                    <a:pt x="18815" y="11764"/>
                    <a:pt x="17782" y="11612"/>
                    <a:pt x="16718" y="11460"/>
                  </a:cubicBezTo>
                  <a:lnTo>
                    <a:pt x="13618" y="11035"/>
                  </a:lnTo>
                  <a:lnTo>
                    <a:pt x="10487" y="10639"/>
                  </a:lnTo>
                  <a:lnTo>
                    <a:pt x="7609" y="10304"/>
                  </a:lnTo>
                  <a:lnTo>
                    <a:pt x="7609" y="10304"/>
                  </a:lnTo>
                  <a:cubicBezTo>
                    <a:pt x="7126" y="9514"/>
                    <a:pt x="6618" y="8724"/>
                    <a:pt x="6110" y="7934"/>
                  </a:cubicBezTo>
                  <a:lnTo>
                    <a:pt x="4468" y="5351"/>
                  </a:lnTo>
                  <a:cubicBezTo>
                    <a:pt x="3820" y="4359"/>
                    <a:pt x="3171" y="3347"/>
                    <a:pt x="2516" y="2338"/>
                  </a:cubicBezTo>
                  <a:lnTo>
                    <a:pt x="2516" y="2338"/>
                  </a:lnTo>
                  <a:cubicBezTo>
                    <a:pt x="3410" y="2861"/>
                    <a:pt x="4304" y="3385"/>
                    <a:pt x="5198" y="3892"/>
                  </a:cubicBezTo>
                  <a:lnTo>
                    <a:pt x="7599" y="5259"/>
                  </a:lnTo>
                  <a:lnTo>
                    <a:pt x="10031" y="6627"/>
                  </a:lnTo>
                  <a:cubicBezTo>
                    <a:pt x="10852" y="7083"/>
                    <a:pt x="11642" y="7539"/>
                    <a:pt x="12463" y="7995"/>
                  </a:cubicBezTo>
                  <a:lnTo>
                    <a:pt x="14925" y="9332"/>
                  </a:lnTo>
                  <a:cubicBezTo>
                    <a:pt x="16536" y="10214"/>
                    <a:pt x="18177" y="11095"/>
                    <a:pt x="19849" y="11946"/>
                  </a:cubicBezTo>
                  <a:cubicBezTo>
                    <a:pt x="18299" y="10883"/>
                    <a:pt x="16748" y="9880"/>
                    <a:pt x="15198" y="8846"/>
                  </a:cubicBezTo>
                  <a:lnTo>
                    <a:pt x="12858" y="7357"/>
                  </a:lnTo>
                  <a:cubicBezTo>
                    <a:pt x="12067" y="6870"/>
                    <a:pt x="11277" y="6384"/>
                    <a:pt x="10487" y="5867"/>
                  </a:cubicBezTo>
                  <a:lnTo>
                    <a:pt x="8116" y="4408"/>
                  </a:lnTo>
                  <a:lnTo>
                    <a:pt x="5745" y="2949"/>
                  </a:lnTo>
                  <a:cubicBezTo>
                    <a:pt x="4165" y="1977"/>
                    <a:pt x="2554" y="1034"/>
                    <a:pt x="973" y="92"/>
                  </a:cubicBezTo>
                  <a:cubicBezTo>
                    <a:pt x="882" y="31"/>
                    <a:pt x="775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7"/>
            <p:cNvSpPr/>
            <p:nvPr/>
          </p:nvSpPr>
          <p:spPr>
            <a:xfrm>
              <a:off x="4973000" y="1107450"/>
              <a:ext cx="459775" cy="733325"/>
            </a:xfrm>
            <a:custGeom>
              <a:avLst/>
              <a:gdLst/>
              <a:ahLst/>
              <a:cxnLst/>
              <a:rect l="l" t="t" r="r" b="b"/>
              <a:pathLst>
                <a:path w="18391" h="29333" extrusionOk="0">
                  <a:moveTo>
                    <a:pt x="18390" y="0"/>
                  </a:moveTo>
                  <a:lnTo>
                    <a:pt x="1" y="29332"/>
                  </a:lnTo>
                  <a:lnTo>
                    <a:pt x="14469" y="20335"/>
                  </a:lnTo>
                  <a:lnTo>
                    <a:pt x="183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7"/>
            <p:cNvSpPr/>
            <p:nvPr/>
          </p:nvSpPr>
          <p:spPr>
            <a:xfrm>
              <a:off x="4973000" y="1092500"/>
              <a:ext cx="474950" cy="748275"/>
            </a:xfrm>
            <a:custGeom>
              <a:avLst/>
              <a:gdLst/>
              <a:ahLst/>
              <a:cxnLst/>
              <a:rect l="l" t="t" r="r" b="b"/>
              <a:pathLst>
                <a:path w="18998" h="29931" extrusionOk="0">
                  <a:moveTo>
                    <a:pt x="18387" y="0"/>
                  </a:moveTo>
                  <a:cubicBezTo>
                    <a:pt x="18201" y="0"/>
                    <a:pt x="18021" y="88"/>
                    <a:pt x="17904" y="264"/>
                  </a:cubicBezTo>
                  <a:cubicBezTo>
                    <a:pt x="16384" y="2726"/>
                    <a:pt x="14834" y="5158"/>
                    <a:pt x="13344" y="7650"/>
                  </a:cubicBezTo>
                  <a:lnTo>
                    <a:pt x="11065" y="11328"/>
                  </a:lnTo>
                  <a:lnTo>
                    <a:pt x="8815" y="15036"/>
                  </a:lnTo>
                  <a:lnTo>
                    <a:pt x="6596" y="18745"/>
                  </a:lnTo>
                  <a:lnTo>
                    <a:pt x="4378" y="22453"/>
                  </a:lnTo>
                  <a:lnTo>
                    <a:pt x="2189" y="26192"/>
                  </a:lnTo>
                  <a:cubicBezTo>
                    <a:pt x="1429" y="27438"/>
                    <a:pt x="730" y="28684"/>
                    <a:pt x="1" y="29930"/>
                  </a:cubicBezTo>
                  <a:cubicBezTo>
                    <a:pt x="821" y="28745"/>
                    <a:pt x="1642" y="27559"/>
                    <a:pt x="2432" y="26344"/>
                  </a:cubicBezTo>
                  <a:lnTo>
                    <a:pt x="4834" y="22757"/>
                  </a:lnTo>
                  <a:lnTo>
                    <a:pt x="7204" y="19140"/>
                  </a:lnTo>
                  <a:lnTo>
                    <a:pt x="9575" y="15492"/>
                  </a:lnTo>
                  <a:lnTo>
                    <a:pt x="11916" y="11875"/>
                  </a:lnTo>
                  <a:lnTo>
                    <a:pt x="14256" y="8228"/>
                  </a:lnTo>
                  <a:cubicBezTo>
                    <a:pt x="15251" y="6668"/>
                    <a:pt x="16245" y="5095"/>
                    <a:pt x="17232" y="3526"/>
                  </a:cubicBezTo>
                  <a:lnTo>
                    <a:pt x="17232" y="3526"/>
                  </a:lnTo>
                  <a:cubicBezTo>
                    <a:pt x="17104" y="4205"/>
                    <a:pt x="16974" y="4882"/>
                    <a:pt x="16840" y="5553"/>
                  </a:cubicBezTo>
                  <a:lnTo>
                    <a:pt x="15898" y="10659"/>
                  </a:lnTo>
                  <a:lnTo>
                    <a:pt x="14955" y="15766"/>
                  </a:lnTo>
                  <a:cubicBezTo>
                    <a:pt x="14661" y="17387"/>
                    <a:pt x="14366" y="19037"/>
                    <a:pt x="14071" y="20688"/>
                  </a:cubicBezTo>
                  <a:lnTo>
                    <a:pt x="14071" y="20688"/>
                  </a:lnTo>
                  <a:lnTo>
                    <a:pt x="10670" y="22878"/>
                  </a:lnTo>
                  <a:cubicBezTo>
                    <a:pt x="9484" y="23638"/>
                    <a:pt x="8268" y="24429"/>
                    <a:pt x="7113" y="25219"/>
                  </a:cubicBezTo>
                  <a:lnTo>
                    <a:pt x="3557" y="27559"/>
                  </a:lnTo>
                  <a:cubicBezTo>
                    <a:pt x="2371" y="28350"/>
                    <a:pt x="1186" y="29140"/>
                    <a:pt x="1" y="29930"/>
                  </a:cubicBezTo>
                  <a:cubicBezTo>
                    <a:pt x="1247" y="29231"/>
                    <a:pt x="2463" y="28532"/>
                    <a:pt x="3709" y="27803"/>
                  </a:cubicBezTo>
                  <a:lnTo>
                    <a:pt x="7387" y="25675"/>
                  </a:lnTo>
                  <a:cubicBezTo>
                    <a:pt x="8603" y="24945"/>
                    <a:pt x="9818" y="24216"/>
                    <a:pt x="11065" y="23486"/>
                  </a:cubicBezTo>
                  <a:lnTo>
                    <a:pt x="14712" y="21298"/>
                  </a:lnTo>
                  <a:cubicBezTo>
                    <a:pt x="14803" y="21267"/>
                    <a:pt x="14895" y="21146"/>
                    <a:pt x="14925" y="21024"/>
                  </a:cubicBezTo>
                  <a:cubicBezTo>
                    <a:pt x="15259" y="19322"/>
                    <a:pt x="15624" y="17650"/>
                    <a:pt x="15958" y="15948"/>
                  </a:cubicBezTo>
                  <a:lnTo>
                    <a:pt x="16992" y="10872"/>
                  </a:lnTo>
                  <a:lnTo>
                    <a:pt x="17995" y="5796"/>
                  </a:lnTo>
                  <a:cubicBezTo>
                    <a:pt x="18299" y="4094"/>
                    <a:pt x="18664" y="2392"/>
                    <a:pt x="18968" y="690"/>
                  </a:cubicBezTo>
                  <a:cubicBezTo>
                    <a:pt x="18998" y="447"/>
                    <a:pt x="18907" y="234"/>
                    <a:pt x="18694" y="82"/>
                  </a:cubicBezTo>
                  <a:cubicBezTo>
                    <a:pt x="18596" y="27"/>
                    <a:pt x="18491" y="0"/>
                    <a:pt x="18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7"/>
            <p:cNvSpPr/>
            <p:nvPr/>
          </p:nvSpPr>
          <p:spPr>
            <a:xfrm>
              <a:off x="1421275" y="2779200"/>
              <a:ext cx="900500" cy="323750"/>
            </a:xfrm>
            <a:custGeom>
              <a:avLst/>
              <a:gdLst/>
              <a:ahLst/>
              <a:cxnLst/>
              <a:rect l="l" t="t" r="r" b="b"/>
              <a:pathLst>
                <a:path w="36020" h="12950" extrusionOk="0">
                  <a:moveTo>
                    <a:pt x="0" y="1"/>
                  </a:moveTo>
                  <a:lnTo>
                    <a:pt x="12219" y="12949"/>
                  </a:lnTo>
                  <a:lnTo>
                    <a:pt x="36019" y="114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7"/>
            <p:cNvSpPr/>
            <p:nvPr/>
          </p:nvSpPr>
          <p:spPr>
            <a:xfrm>
              <a:off x="1405300" y="2764175"/>
              <a:ext cx="916475" cy="351125"/>
            </a:xfrm>
            <a:custGeom>
              <a:avLst/>
              <a:gdLst/>
              <a:ahLst/>
              <a:cxnLst/>
              <a:rect l="l" t="t" r="r" b="b"/>
              <a:pathLst>
                <a:path w="36659" h="14045" extrusionOk="0">
                  <a:moveTo>
                    <a:pt x="675" y="1"/>
                  </a:moveTo>
                  <a:cubicBezTo>
                    <a:pt x="531" y="1"/>
                    <a:pt x="379" y="64"/>
                    <a:pt x="244" y="176"/>
                  </a:cubicBezTo>
                  <a:cubicBezTo>
                    <a:pt x="31" y="389"/>
                    <a:pt x="1" y="754"/>
                    <a:pt x="214" y="997"/>
                  </a:cubicBezTo>
                  <a:cubicBezTo>
                    <a:pt x="2250" y="3155"/>
                    <a:pt x="4287" y="5313"/>
                    <a:pt x="6323" y="7441"/>
                  </a:cubicBezTo>
                  <a:cubicBezTo>
                    <a:pt x="8360" y="9599"/>
                    <a:pt x="10427" y="11757"/>
                    <a:pt x="12463" y="13885"/>
                  </a:cubicBezTo>
                  <a:lnTo>
                    <a:pt x="12493" y="13885"/>
                  </a:lnTo>
                  <a:cubicBezTo>
                    <a:pt x="12569" y="13985"/>
                    <a:pt x="12686" y="14044"/>
                    <a:pt x="12811" y="14044"/>
                  </a:cubicBezTo>
                  <a:cubicBezTo>
                    <a:pt x="12836" y="14044"/>
                    <a:pt x="12863" y="14042"/>
                    <a:pt x="12889" y="14037"/>
                  </a:cubicBezTo>
                  <a:lnTo>
                    <a:pt x="18816" y="13581"/>
                  </a:lnTo>
                  <a:lnTo>
                    <a:pt x="24773" y="13125"/>
                  </a:lnTo>
                  <a:cubicBezTo>
                    <a:pt x="26749" y="12942"/>
                    <a:pt x="28725" y="12760"/>
                    <a:pt x="30731" y="12578"/>
                  </a:cubicBezTo>
                  <a:lnTo>
                    <a:pt x="33710" y="12334"/>
                  </a:lnTo>
                  <a:lnTo>
                    <a:pt x="36658" y="12030"/>
                  </a:lnTo>
                  <a:lnTo>
                    <a:pt x="36658" y="12030"/>
                  </a:lnTo>
                  <a:lnTo>
                    <a:pt x="33679" y="12122"/>
                  </a:lnTo>
                  <a:lnTo>
                    <a:pt x="30700" y="12243"/>
                  </a:lnTo>
                  <a:cubicBezTo>
                    <a:pt x="28725" y="12304"/>
                    <a:pt x="26719" y="12365"/>
                    <a:pt x="24743" y="12456"/>
                  </a:cubicBezTo>
                  <a:lnTo>
                    <a:pt x="18785" y="12730"/>
                  </a:lnTo>
                  <a:lnTo>
                    <a:pt x="13067" y="13020"/>
                  </a:lnTo>
                  <a:lnTo>
                    <a:pt x="13067" y="13020"/>
                  </a:lnTo>
                  <a:cubicBezTo>
                    <a:pt x="11084" y="10916"/>
                    <a:pt x="9129" y="8784"/>
                    <a:pt x="7174" y="6681"/>
                  </a:cubicBezTo>
                  <a:cubicBezTo>
                    <a:pt x="5647" y="5063"/>
                    <a:pt x="4120" y="3428"/>
                    <a:pt x="2593" y="1814"/>
                  </a:cubicBezTo>
                  <a:lnTo>
                    <a:pt x="2593" y="1814"/>
                  </a:lnTo>
                  <a:cubicBezTo>
                    <a:pt x="4881" y="2534"/>
                    <a:pt x="7183" y="3255"/>
                    <a:pt x="9484" y="3976"/>
                  </a:cubicBezTo>
                  <a:lnTo>
                    <a:pt x="14013" y="5374"/>
                  </a:lnTo>
                  <a:lnTo>
                    <a:pt x="18512" y="6742"/>
                  </a:lnTo>
                  <a:lnTo>
                    <a:pt x="23041" y="8109"/>
                  </a:lnTo>
                  <a:lnTo>
                    <a:pt x="27570" y="9447"/>
                  </a:lnTo>
                  <a:lnTo>
                    <a:pt x="32129" y="10754"/>
                  </a:lnTo>
                  <a:cubicBezTo>
                    <a:pt x="33618" y="11179"/>
                    <a:pt x="35138" y="11605"/>
                    <a:pt x="36658" y="12030"/>
                  </a:cubicBezTo>
                  <a:cubicBezTo>
                    <a:pt x="35199" y="11514"/>
                    <a:pt x="33710" y="10967"/>
                    <a:pt x="32220" y="10450"/>
                  </a:cubicBezTo>
                  <a:lnTo>
                    <a:pt x="27752" y="8900"/>
                  </a:lnTo>
                  <a:lnTo>
                    <a:pt x="23284" y="7380"/>
                  </a:lnTo>
                  <a:lnTo>
                    <a:pt x="18785" y="5891"/>
                  </a:lnTo>
                  <a:lnTo>
                    <a:pt x="14317" y="4401"/>
                  </a:lnTo>
                  <a:lnTo>
                    <a:pt x="9819" y="2942"/>
                  </a:lnTo>
                  <a:cubicBezTo>
                    <a:pt x="6840" y="1939"/>
                    <a:pt x="3831" y="997"/>
                    <a:pt x="821" y="24"/>
                  </a:cubicBezTo>
                  <a:cubicBezTo>
                    <a:pt x="774" y="9"/>
                    <a:pt x="725" y="1"/>
                    <a:pt x="6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7"/>
            <p:cNvSpPr/>
            <p:nvPr/>
          </p:nvSpPr>
          <p:spPr>
            <a:xfrm>
              <a:off x="1417475" y="887850"/>
              <a:ext cx="4759225" cy="3917250"/>
            </a:xfrm>
            <a:custGeom>
              <a:avLst/>
              <a:gdLst/>
              <a:ahLst/>
              <a:cxnLst/>
              <a:rect l="l" t="t" r="r" b="b"/>
              <a:pathLst>
                <a:path w="190369" h="156690" extrusionOk="0">
                  <a:moveTo>
                    <a:pt x="79242" y="0"/>
                  </a:moveTo>
                  <a:lnTo>
                    <a:pt x="65746" y="51673"/>
                  </a:lnTo>
                  <a:lnTo>
                    <a:pt x="0" y="51065"/>
                  </a:lnTo>
                  <a:lnTo>
                    <a:pt x="45806" y="87479"/>
                  </a:lnTo>
                  <a:lnTo>
                    <a:pt x="24074" y="102129"/>
                  </a:lnTo>
                  <a:lnTo>
                    <a:pt x="49332" y="100366"/>
                  </a:lnTo>
                  <a:lnTo>
                    <a:pt x="12918" y="135017"/>
                  </a:lnTo>
                  <a:lnTo>
                    <a:pt x="63162" y="117965"/>
                  </a:lnTo>
                  <a:lnTo>
                    <a:pt x="60032" y="156689"/>
                  </a:lnTo>
                  <a:lnTo>
                    <a:pt x="104470" y="118178"/>
                  </a:lnTo>
                  <a:lnTo>
                    <a:pt x="111826" y="133984"/>
                  </a:lnTo>
                  <a:lnTo>
                    <a:pt x="121857" y="118178"/>
                  </a:lnTo>
                  <a:lnTo>
                    <a:pt x="186660" y="139698"/>
                  </a:lnTo>
                  <a:lnTo>
                    <a:pt x="186660" y="139698"/>
                  </a:lnTo>
                  <a:lnTo>
                    <a:pt x="153468" y="91308"/>
                  </a:lnTo>
                  <a:lnTo>
                    <a:pt x="188241" y="86536"/>
                  </a:lnTo>
                  <a:lnTo>
                    <a:pt x="156082" y="78634"/>
                  </a:lnTo>
                  <a:lnTo>
                    <a:pt x="190368" y="27569"/>
                  </a:lnTo>
                  <a:lnTo>
                    <a:pt x="190368" y="27569"/>
                  </a:lnTo>
                  <a:lnTo>
                    <a:pt x="136598" y="48603"/>
                  </a:lnTo>
                  <a:cubicBezTo>
                    <a:pt x="136598" y="48603"/>
                    <a:pt x="133437" y="19636"/>
                    <a:pt x="133437" y="18055"/>
                  </a:cubicBezTo>
                  <a:cubicBezTo>
                    <a:pt x="133437" y="18010"/>
                    <a:pt x="133412" y="17988"/>
                    <a:pt x="133364" y="17988"/>
                  </a:cubicBezTo>
                  <a:cubicBezTo>
                    <a:pt x="131717" y="17988"/>
                    <a:pt x="102890" y="43344"/>
                    <a:pt x="102890" y="43344"/>
                  </a:cubicBezTo>
                  <a:lnTo>
                    <a:pt x="792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7"/>
            <p:cNvSpPr/>
            <p:nvPr/>
          </p:nvSpPr>
          <p:spPr>
            <a:xfrm>
              <a:off x="1398475" y="877575"/>
              <a:ext cx="4791150" cy="3941150"/>
            </a:xfrm>
            <a:custGeom>
              <a:avLst/>
              <a:gdLst/>
              <a:ahLst/>
              <a:cxnLst/>
              <a:rect l="l" t="t" r="r" b="b"/>
              <a:pathLst>
                <a:path w="191646" h="157646" extrusionOk="0">
                  <a:moveTo>
                    <a:pt x="80158" y="1575"/>
                  </a:moveTo>
                  <a:lnTo>
                    <a:pt x="103376" y="43907"/>
                  </a:lnTo>
                  <a:cubicBezTo>
                    <a:pt x="103406" y="43907"/>
                    <a:pt x="103406" y="43938"/>
                    <a:pt x="103437" y="43938"/>
                  </a:cubicBezTo>
                  <a:cubicBezTo>
                    <a:pt x="103488" y="44006"/>
                    <a:pt x="103568" y="44045"/>
                    <a:pt x="103650" y="44045"/>
                  </a:cubicBezTo>
                  <a:cubicBezTo>
                    <a:pt x="103714" y="44045"/>
                    <a:pt x="103779" y="44021"/>
                    <a:pt x="103832" y="43968"/>
                  </a:cubicBezTo>
                  <a:cubicBezTo>
                    <a:pt x="108239" y="40077"/>
                    <a:pt x="112647" y="36217"/>
                    <a:pt x="117115" y="32387"/>
                  </a:cubicBezTo>
                  <a:cubicBezTo>
                    <a:pt x="119334" y="30472"/>
                    <a:pt x="121583" y="28557"/>
                    <a:pt x="123832" y="26673"/>
                  </a:cubicBezTo>
                  <a:cubicBezTo>
                    <a:pt x="126082" y="24788"/>
                    <a:pt x="128331" y="22904"/>
                    <a:pt x="130641" y="21080"/>
                  </a:cubicBezTo>
                  <a:cubicBezTo>
                    <a:pt x="131218" y="20655"/>
                    <a:pt x="131796" y="20199"/>
                    <a:pt x="132374" y="19743"/>
                  </a:cubicBezTo>
                  <a:cubicBezTo>
                    <a:pt x="132677" y="19530"/>
                    <a:pt x="132981" y="19317"/>
                    <a:pt x="133285" y="19135"/>
                  </a:cubicBezTo>
                  <a:cubicBezTo>
                    <a:pt x="133407" y="19013"/>
                    <a:pt x="133559" y="18922"/>
                    <a:pt x="133711" y="18831"/>
                  </a:cubicBezTo>
                  <a:cubicBezTo>
                    <a:pt x="133802" y="18800"/>
                    <a:pt x="133863" y="18740"/>
                    <a:pt x="133954" y="18709"/>
                  </a:cubicBezTo>
                  <a:cubicBezTo>
                    <a:pt x="133964" y="18705"/>
                    <a:pt x="133974" y="18700"/>
                    <a:pt x="133985" y="18695"/>
                  </a:cubicBezTo>
                  <a:lnTo>
                    <a:pt x="133985" y="18695"/>
                  </a:lnTo>
                  <a:lnTo>
                    <a:pt x="133985" y="18892"/>
                  </a:lnTo>
                  <a:cubicBezTo>
                    <a:pt x="133985" y="19074"/>
                    <a:pt x="134015" y="19256"/>
                    <a:pt x="134015" y="19439"/>
                  </a:cubicBezTo>
                  <a:lnTo>
                    <a:pt x="134136" y="20563"/>
                  </a:lnTo>
                  <a:lnTo>
                    <a:pt x="134349" y="22752"/>
                  </a:lnTo>
                  <a:lnTo>
                    <a:pt x="135231" y="31536"/>
                  </a:lnTo>
                  <a:lnTo>
                    <a:pt x="137085" y="49044"/>
                  </a:lnTo>
                  <a:cubicBezTo>
                    <a:pt x="137085" y="49074"/>
                    <a:pt x="137115" y="49105"/>
                    <a:pt x="137115" y="49135"/>
                  </a:cubicBezTo>
                  <a:cubicBezTo>
                    <a:pt x="137163" y="49230"/>
                    <a:pt x="137266" y="49307"/>
                    <a:pt x="137367" y="49307"/>
                  </a:cubicBezTo>
                  <a:cubicBezTo>
                    <a:pt x="137395" y="49307"/>
                    <a:pt x="137423" y="49301"/>
                    <a:pt x="137450" y="49287"/>
                  </a:cubicBezTo>
                  <a:lnTo>
                    <a:pt x="150915" y="44029"/>
                  </a:lnTo>
                  <a:lnTo>
                    <a:pt x="164380" y="38831"/>
                  </a:lnTo>
                  <a:lnTo>
                    <a:pt x="189821" y="29011"/>
                  </a:lnTo>
                  <a:lnTo>
                    <a:pt x="189821" y="29011"/>
                  </a:lnTo>
                  <a:lnTo>
                    <a:pt x="156265" y="78649"/>
                  </a:lnTo>
                  <a:cubicBezTo>
                    <a:pt x="156234" y="78741"/>
                    <a:pt x="156173" y="78801"/>
                    <a:pt x="156173" y="78893"/>
                  </a:cubicBezTo>
                  <a:cubicBezTo>
                    <a:pt x="156082" y="79257"/>
                    <a:pt x="156295" y="79652"/>
                    <a:pt x="156690" y="79744"/>
                  </a:cubicBezTo>
                  <a:lnTo>
                    <a:pt x="184946" y="86747"/>
                  </a:lnTo>
                  <a:lnTo>
                    <a:pt x="184946" y="86747"/>
                  </a:lnTo>
                  <a:lnTo>
                    <a:pt x="154106" y="90899"/>
                  </a:lnTo>
                  <a:cubicBezTo>
                    <a:pt x="153985" y="90929"/>
                    <a:pt x="153863" y="90960"/>
                    <a:pt x="153772" y="91051"/>
                  </a:cubicBezTo>
                  <a:cubicBezTo>
                    <a:pt x="153407" y="91294"/>
                    <a:pt x="153316" y="91780"/>
                    <a:pt x="153559" y="92145"/>
                  </a:cubicBezTo>
                  <a:lnTo>
                    <a:pt x="185344" y="138542"/>
                  </a:lnTo>
                  <a:lnTo>
                    <a:pt x="185344" y="138542"/>
                  </a:lnTo>
                  <a:lnTo>
                    <a:pt x="122829" y="117860"/>
                  </a:lnTo>
                  <a:cubicBezTo>
                    <a:pt x="122762" y="117840"/>
                    <a:pt x="122692" y="117830"/>
                    <a:pt x="122621" y="117830"/>
                  </a:cubicBezTo>
                  <a:cubicBezTo>
                    <a:pt x="122373" y="117830"/>
                    <a:pt x="122120" y="117951"/>
                    <a:pt x="121978" y="118164"/>
                  </a:cubicBezTo>
                  <a:lnTo>
                    <a:pt x="112681" y="132932"/>
                  </a:lnTo>
                  <a:lnTo>
                    <a:pt x="112681" y="132932"/>
                  </a:lnTo>
                  <a:lnTo>
                    <a:pt x="105808" y="118285"/>
                  </a:lnTo>
                  <a:cubicBezTo>
                    <a:pt x="105777" y="118224"/>
                    <a:pt x="105747" y="118194"/>
                    <a:pt x="105716" y="118133"/>
                  </a:cubicBezTo>
                  <a:cubicBezTo>
                    <a:pt x="105584" y="117984"/>
                    <a:pt x="105407" y="117908"/>
                    <a:pt x="105229" y="117908"/>
                  </a:cubicBezTo>
                  <a:cubicBezTo>
                    <a:pt x="105079" y="117908"/>
                    <a:pt x="104929" y="117962"/>
                    <a:pt x="104805" y="118072"/>
                  </a:cubicBezTo>
                  <a:lnTo>
                    <a:pt x="61443" y="155847"/>
                  </a:lnTo>
                  <a:lnTo>
                    <a:pt x="61443" y="155847"/>
                  </a:lnTo>
                  <a:lnTo>
                    <a:pt x="64409" y="118407"/>
                  </a:lnTo>
                  <a:cubicBezTo>
                    <a:pt x="64409" y="118346"/>
                    <a:pt x="64378" y="118285"/>
                    <a:pt x="64378" y="118224"/>
                  </a:cubicBezTo>
                  <a:cubicBezTo>
                    <a:pt x="64303" y="118023"/>
                    <a:pt x="64102" y="117905"/>
                    <a:pt x="63914" y="117905"/>
                  </a:cubicBezTo>
                  <a:cubicBezTo>
                    <a:pt x="63876" y="117905"/>
                    <a:pt x="63837" y="117910"/>
                    <a:pt x="63801" y="117920"/>
                  </a:cubicBezTo>
                  <a:lnTo>
                    <a:pt x="38724" y="126614"/>
                  </a:lnTo>
                  <a:lnTo>
                    <a:pt x="14052" y="135197"/>
                  </a:lnTo>
                  <a:lnTo>
                    <a:pt x="14052" y="135197"/>
                  </a:lnTo>
                  <a:lnTo>
                    <a:pt x="32098" y="118316"/>
                  </a:lnTo>
                  <a:lnTo>
                    <a:pt x="41247" y="109714"/>
                  </a:lnTo>
                  <a:lnTo>
                    <a:pt x="50396" y="101112"/>
                  </a:lnTo>
                  <a:cubicBezTo>
                    <a:pt x="50488" y="101021"/>
                    <a:pt x="50548" y="100899"/>
                    <a:pt x="50518" y="100747"/>
                  </a:cubicBezTo>
                  <a:cubicBezTo>
                    <a:pt x="50518" y="100522"/>
                    <a:pt x="50335" y="100349"/>
                    <a:pt x="50115" y="100349"/>
                  </a:cubicBezTo>
                  <a:cubicBezTo>
                    <a:pt x="50097" y="100349"/>
                    <a:pt x="50080" y="100350"/>
                    <a:pt x="50062" y="100352"/>
                  </a:cubicBezTo>
                  <a:lnTo>
                    <a:pt x="50032" y="100352"/>
                  </a:lnTo>
                  <a:lnTo>
                    <a:pt x="26728" y="101896"/>
                  </a:lnTo>
                  <a:lnTo>
                    <a:pt x="26728" y="101896"/>
                  </a:lnTo>
                  <a:lnTo>
                    <a:pt x="46870" y="88346"/>
                  </a:lnTo>
                  <a:cubicBezTo>
                    <a:pt x="46931" y="88315"/>
                    <a:pt x="46962" y="88285"/>
                    <a:pt x="46992" y="88224"/>
                  </a:cubicBezTo>
                  <a:cubicBezTo>
                    <a:pt x="47205" y="87981"/>
                    <a:pt x="47144" y="87616"/>
                    <a:pt x="46901" y="87434"/>
                  </a:cubicBezTo>
                  <a:lnTo>
                    <a:pt x="2732" y="52193"/>
                  </a:lnTo>
                  <a:lnTo>
                    <a:pt x="2732" y="52193"/>
                  </a:lnTo>
                  <a:lnTo>
                    <a:pt x="33648" y="52479"/>
                  </a:lnTo>
                  <a:lnTo>
                    <a:pt x="66506" y="52661"/>
                  </a:lnTo>
                  <a:cubicBezTo>
                    <a:pt x="66780" y="52661"/>
                    <a:pt x="67023" y="52479"/>
                    <a:pt x="67084" y="52236"/>
                  </a:cubicBezTo>
                  <a:lnTo>
                    <a:pt x="80158" y="1575"/>
                  </a:lnTo>
                  <a:close/>
                  <a:moveTo>
                    <a:pt x="80012" y="1"/>
                  </a:moveTo>
                  <a:cubicBezTo>
                    <a:pt x="79832" y="1"/>
                    <a:pt x="79657" y="119"/>
                    <a:pt x="79607" y="320"/>
                  </a:cubicBezTo>
                  <a:lnTo>
                    <a:pt x="66051" y="51470"/>
                  </a:lnTo>
                  <a:lnTo>
                    <a:pt x="66051" y="51470"/>
                  </a:lnTo>
                  <a:lnTo>
                    <a:pt x="33648" y="51081"/>
                  </a:lnTo>
                  <a:lnTo>
                    <a:pt x="791" y="50807"/>
                  </a:lnTo>
                  <a:cubicBezTo>
                    <a:pt x="578" y="50807"/>
                    <a:pt x="365" y="50898"/>
                    <a:pt x="243" y="51050"/>
                  </a:cubicBezTo>
                  <a:cubicBezTo>
                    <a:pt x="0" y="51354"/>
                    <a:pt x="61" y="51780"/>
                    <a:pt x="335" y="52023"/>
                  </a:cubicBezTo>
                  <a:lnTo>
                    <a:pt x="45595" y="87835"/>
                  </a:lnTo>
                  <a:lnTo>
                    <a:pt x="45595" y="87835"/>
                  </a:lnTo>
                  <a:lnTo>
                    <a:pt x="24560" y="102115"/>
                  </a:lnTo>
                  <a:cubicBezTo>
                    <a:pt x="24408" y="102236"/>
                    <a:pt x="24317" y="102388"/>
                    <a:pt x="24317" y="102601"/>
                  </a:cubicBezTo>
                  <a:cubicBezTo>
                    <a:pt x="24345" y="102857"/>
                    <a:pt x="24560" y="103060"/>
                    <a:pt x="24812" y="103060"/>
                  </a:cubicBezTo>
                  <a:cubicBezTo>
                    <a:pt x="24829" y="103060"/>
                    <a:pt x="24846" y="103059"/>
                    <a:pt x="24864" y="103057"/>
                  </a:cubicBezTo>
                  <a:lnTo>
                    <a:pt x="48872" y="101324"/>
                  </a:lnTo>
                  <a:lnTo>
                    <a:pt x="48872" y="101324"/>
                  </a:lnTo>
                  <a:lnTo>
                    <a:pt x="40700" y="109167"/>
                  </a:lnTo>
                  <a:lnTo>
                    <a:pt x="31673" y="117890"/>
                  </a:lnTo>
                  <a:lnTo>
                    <a:pt x="13697" y="135320"/>
                  </a:lnTo>
                  <a:lnTo>
                    <a:pt x="13697" y="135320"/>
                  </a:lnTo>
                  <a:lnTo>
                    <a:pt x="13648" y="135337"/>
                  </a:lnTo>
                  <a:lnTo>
                    <a:pt x="13659" y="135356"/>
                  </a:lnTo>
                  <a:lnTo>
                    <a:pt x="13648" y="135368"/>
                  </a:lnTo>
                  <a:cubicBezTo>
                    <a:pt x="13618" y="135398"/>
                    <a:pt x="13618" y="135428"/>
                    <a:pt x="13618" y="135459"/>
                  </a:cubicBezTo>
                  <a:cubicBezTo>
                    <a:pt x="13618" y="135480"/>
                    <a:pt x="13648" y="135502"/>
                    <a:pt x="13676" y="135502"/>
                  </a:cubicBezTo>
                  <a:cubicBezTo>
                    <a:pt x="13688" y="135502"/>
                    <a:pt x="13700" y="135498"/>
                    <a:pt x="13709" y="135489"/>
                  </a:cubicBezTo>
                  <a:lnTo>
                    <a:pt x="13734" y="135481"/>
                  </a:lnTo>
                  <a:lnTo>
                    <a:pt x="13734" y="135481"/>
                  </a:lnTo>
                  <a:lnTo>
                    <a:pt x="13739" y="135489"/>
                  </a:lnTo>
                  <a:lnTo>
                    <a:pt x="13756" y="135474"/>
                  </a:lnTo>
                  <a:lnTo>
                    <a:pt x="13756" y="135474"/>
                  </a:lnTo>
                  <a:lnTo>
                    <a:pt x="38907" y="127161"/>
                  </a:lnTo>
                  <a:lnTo>
                    <a:pt x="63408" y="119023"/>
                  </a:lnTo>
                  <a:lnTo>
                    <a:pt x="63408" y="119023"/>
                  </a:lnTo>
                  <a:lnTo>
                    <a:pt x="60275" y="157070"/>
                  </a:lnTo>
                  <a:cubicBezTo>
                    <a:pt x="60245" y="157192"/>
                    <a:pt x="60305" y="157344"/>
                    <a:pt x="60397" y="157465"/>
                  </a:cubicBezTo>
                  <a:cubicBezTo>
                    <a:pt x="60498" y="157584"/>
                    <a:pt x="60656" y="157646"/>
                    <a:pt x="60814" y="157646"/>
                  </a:cubicBezTo>
                  <a:cubicBezTo>
                    <a:pt x="60938" y="157646"/>
                    <a:pt x="61062" y="157607"/>
                    <a:pt x="61156" y="157526"/>
                  </a:cubicBezTo>
                  <a:lnTo>
                    <a:pt x="104989" y="119651"/>
                  </a:lnTo>
                  <a:lnTo>
                    <a:pt x="104989" y="119651"/>
                  </a:lnTo>
                  <a:lnTo>
                    <a:pt x="111978" y="134668"/>
                  </a:lnTo>
                  <a:cubicBezTo>
                    <a:pt x="112008" y="134790"/>
                    <a:pt x="112100" y="134881"/>
                    <a:pt x="112221" y="134972"/>
                  </a:cubicBezTo>
                  <a:cubicBezTo>
                    <a:pt x="112337" y="135046"/>
                    <a:pt x="112463" y="135079"/>
                    <a:pt x="112588" y="135079"/>
                  </a:cubicBezTo>
                  <a:cubicBezTo>
                    <a:pt x="112824" y="135079"/>
                    <a:pt x="113055" y="134959"/>
                    <a:pt x="113194" y="134760"/>
                  </a:cubicBezTo>
                  <a:lnTo>
                    <a:pt x="122901" y="119464"/>
                  </a:lnTo>
                  <a:lnTo>
                    <a:pt x="122901" y="119464"/>
                  </a:lnTo>
                  <a:lnTo>
                    <a:pt x="187177" y="140900"/>
                  </a:lnTo>
                  <a:cubicBezTo>
                    <a:pt x="187268" y="140934"/>
                    <a:pt x="187364" y="140951"/>
                    <a:pt x="187459" y="140951"/>
                  </a:cubicBezTo>
                  <a:cubicBezTo>
                    <a:pt x="187617" y="140951"/>
                    <a:pt x="187773" y="140903"/>
                    <a:pt x="187906" y="140808"/>
                  </a:cubicBezTo>
                  <a:cubicBezTo>
                    <a:pt x="188302" y="140535"/>
                    <a:pt x="188393" y="140018"/>
                    <a:pt x="188119" y="139653"/>
                  </a:cubicBezTo>
                  <a:lnTo>
                    <a:pt x="155601" y="92333"/>
                  </a:lnTo>
                  <a:lnTo>
                    <a:pt x="155601" y="92333"/>
                  </a:lnTo>
                  <a:lnTo>
                    <a:pt x="189092" y="87707"/>
                  </a:lnTo>
                  <a:cubicBezTo>
                    <a:pt x="189396" y="87677"/>
                    <a:pt x="189639" y="87464"/>
                    <a:pt x="189730" y="87130"/>
                  </a:cubicBezTo>
                  <a:cubicBezTo>
                    <a:pt x="189821" y="86735"/>
                    <a:pt x="189578" y="86339"/>
                    <a:pt x="189183" y="86218"/>
                  </a:cubicBezTo>
                  <a:lnTo>
                    <a:pt x="158000" y="78614"/>
                  </a:lnTo>
                  <a:lnTo>
                    <a:pt x="158000" y="78614"/>
                  </a:lnTo>
                  <a:lnTo>
                    <a:pt x="191524" y="28254"/>
                  </a:lnTo>
                  <a:lnTo>
                    <a:pt x="191524" y="28223"/>
                  </a:lnTo>
                  <a:cubicBezTo>
                    <a:pt x="191615" y="28102"/>
                    <a:pt x="191645" y="27950"/>
                    <a:pt x="191584" y="27798"/>
                  </a:cubicBezTo>
                  <a:cubicBezTo>
                    <a:pt x="191513" y="27585"/>
                    <a:pt x="191313" y="27464"/>
                    <a:pt x="191113" y="27464"/>
                  </a:cubicBezTo>
                  <a:cubicBezTo>
                    <a:pt x="191057" y="27464"/>
                    <a:pt x="191000" y="27473"/>
                    <a:pt x="190946" y="27494"/>
                  </a:cubicBezTo>
                  <a:lnTo>
                    <a:pt x="164107" y="38162"/>
                  </a:lnTo>
                  <a:lnTo>
                    <a:pt x="150702" y="43482"/>
                  </a:lnTo>
                  <a:lnTo>
                    <a:pt x="137591" y="48643"/>
                  </a:lnTo>
                  <a:lnTo>
                    <a:pt x="137591" y="48643"/>
                  </a:lnTo>
                  <a:lnTo>
                    <a:pt x="135717" y="31475"/>
                  </a:lnTo>
                  <a:lnTo>
                    <a:pt x="134805" y="22691"/>
                  </a:lnTo>
                  <a:lnTo>
                    <a:pt x="134592" y="20503"/>
                  </a:lnTo>
                  <a:lnTo>
                    <a:pt x="134501" y="19408"/>
                  </a:lnTo>
                  <a:cubicBezTo>
                    <a:pt x="134501" y="19256"/>
                    <a:pt x="134471" y="19074"/>
                    <a:pt x="134471" y="18892"/>
                  </a:cubicBezTo>
                  <a:lnTo>
                    <a:pt x="134440" y="18588"/>
                  </a:lnTo>
                  <a:lnTo>
                    <a:pt x="134440" y="18466"/>
                  </a:lnTo>
                  <a:cubicBezTo>
                    <a:pt x="134440" y="18466"/>
                    <a:pt x="134440" y="18375"/>
                    <a:pt x="134410" y="18345"/>
                  </a:cubicBezTo>
                  <a:cubicBezTo>
                    <a:pt x="134380" y="18314"/>
                    <a:pt x="134349" y="18223"/>
                    <a:pt x="134288" y="18223"/>
                  </a:cubicBezTo>
                  <a:cubicBezTo>
                    <a:pt x="134197" y="18162"/>
                    <a:pt x="134136" y="18162"/>
                    <a:pt x="134076" y="18162"/>
                  </a:cubicBezTo>
                  <a:cubicBezTo>
                    <a:pt x="133924" y="18193"/>
                    <a:pt x="133833" y="18253"/>
                    <a:pt x="133741" y="18284"/>
                  </a:cubicBezTo>
                  <a:cubicBezTo>
                    <a:pt x="133650" y="18345"/>
                    <a:pt x="133559" y="18375"/>
                    <a:pt x="133498" y="18436"/>
                  </a:cubicBezTo>
                  <a:cubicBezTo>
                    <a:pt x="133316" y="18527"/>
                    <a:pt x="133164" y="18618"/>
                    <a:pt x="133012" y="18740"/>
                  </a:cubicBezTo>
                  <a:cubicBezTo>
                    <a:pt x="132708" y="18952"/>
                    <a:pt x="132404" y="19165"/>
                    <a:pt x="132100" y="19378"/>
                  </a:cubicBezTo>
                  <a:cubicBezTo>
                    <a:pt x="131522" y="19804"/>
                    <a:pt x="130915" y="20259"/>
                    <a:pt x="130337" y="20715"/>
                  </a:cubicBezTo>
                  <a:cubicBezTo>
                    <a:pt x="128027" y="22539"/>
                    <a:pt x="125778" y="24424"/>
                    <a:pt x="123528" y="26308"/>
                  </a:cubicBezTo>
                  <a:cubicBezTo>
                    <a:pt x="121279" y="28193"/>
                    <a:pt x="119030" y="30108"/>
                    <a:pt x="116781" y="32023"/>
                  </a:cubicBezTo>
                  <a:cubicBezTo>
                    <a:pt x="112428" y="35779"/>
                    <a:pt x="108047" y="39534"/>
                    <a:pt x="103722" y="43319"/>
                  </a:cubicBezTo>
                  <a:lnTo>
                    <a:pt x="103722" y="43319"/>
                  </a:lnTo>
                  <a:lnTo>
                    <a:pt x="80397" y="229"/>
                  </a:lnTo>
                  <a:cubicBezTo>
                    <a:pt x="80336" y="107"/>
                    <a:pt x="80245" y="46"/>
                    <a:pt x="80123" y="16"/>
                  </a:cubicBezTo>
                  <a:cubicBezTo>
                    <a:pt x="80087" y="6"/>
                    <a:pt x="80049" y="1"/>
                    <a:pt x="800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5" name="Google Shape;515;p37"/>
          <p:cNvSpPr txBox="1">
            <a:spLocks noGrp="1"/>
          </p:cNvSpPr>
          <p:nvPr>
            <p:ph type="subTitle" idx="1"/>
          </p:nvPr>
        </p:nvSpPr>
        <p:spPr>
          <a:xfrm>
            <a:off x="3078364" y="2457450"/>
            <a:ext cx="2988000" cy="1200000"/>
          </a:xfrm>
          <a:prstGeom prst="rect">
            <a:avLst/>
          </a:prstGeom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Открытые вопросы;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Эхо-прием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Маугли</a:t>
            </a:r>
            <a:endParaRPr dirty="0"/>
          </a:p>
        </p:txBody>
      </p:sp>
      <p:sp>
        <p:nvSpPr>
          <p:cNvPr id="516" name="Google Shape;516;p37"/>
          <p:cNvSpPr txBox="1">
            <a:spLocks noGrp="1"/>
          </p:cNvSpPr>
          <p:nvPr>
            <p:ph type="title"/>
          </p:nvPr>
        </p:nvSpPr>
        <p:spPr>
          <a:xfrm>
            <a:off x="2485200" y="1865430"/>
            <a:ext cx="4402200" cy="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There is a penetration</a:t>
            </a:r>
            <a:endParaRPr dirty="0"/>
          </a:p>
        </p:txBody>
      </p:sp>
      <p:grpSp>
        <p:nvGrpSpPr>
          <p:cNvPr id="517" name="Google Shape;517;p37"/>
          <p:cNvGrpSpPr/>
          <p:nvPr/>
        </p:nvGrpSpPr>
        <p:grpSpPr>
          <a:xfrm>
            <a:off x="-527056" y="-57141"/>
            <a:ext cx="1936608" cy="1271448"/>
            <a:chOff x="2178150" y="1894675"/>
            <a:chExt cx="876650" cy="575550"/>
          </a:xfrm>
        </p:grpSpPr>
        <p:sp>
          <p:nvSpPr>
            <p:cNvPr id="518" name="Google Shape;518;p37"/>
            <p:cNvSpPr/>
            <p:nvPr/>
          </p:nvSpPr>
          <p:spPr>
            <a:xfrm>
              <a:off x="2178150" y="1906050"/>
              <a:ext cx="876650" cy="549900"/>
            </a:xfrm>
            <a:custGeom>
              <a:avLst/>
              <a:gdLst/>
              <a:ahLst/>
              <a:cxnLst/>
              <a:rect l="l" t="t" r="r" b="b"/>
              <a:pathLst>
                <a:path w="35066" h="21996" extrusionOk="0">
                  <a:moveTo>
                    <a:pt x="23062" y="0"/>
                  </a:moveTo>
                  <a:cubicBezTo>
                    <a:pt x="19954" y="0"/>
                    <a:pt x="17427" y="2923"/>
                    <a:pt x="17427" y="2923"/>
                  </a:cubicBezTo>
                  <a:cubicBezTo>
                    <a:pt x="17427" y="2923"/>
                    <a:pt x="16054" y="585"/>
                    <a:pt x="13186" y="585"/>
                  </a:cubicBezTo>
                  <a:cubicBezTo>
                    <a:pt x="12595" y="585"/>
                    <a:pt x="11940" y="684"/>
                    <a:pt x="11221" y="924"/>
                  </a:cubicBezTo>
                  <a:cubicBezTo>
                    <a:pt x="6277" y="2589"/>
                    <a:pt x="6627" y="9550"/>
                    <a:pt x="6627" y="9550"/>
                  </a:cubicBezTo>
                  <a:cubicBezTo>
                    <a:pt x="6627" y="9550"/>
                    <a:pt x="0" y="13144"/>
                    <a:pt x="4611" y="18369"/>
                  </a:cubicBezTo>
                  <a:cubicBezTo>
                    <a:pt x="5873" y="19795"/>
                    <a:pt x="7099" y="20300"/>
                    <a:pt x="8202" y="20300"/>
                  </a:cubicBezTo>
                  <a:cubicBezTo>
                    <a:pt x="10869" y="20300"/>
                    <a:pt x="12816" y="17352"/>
                    <a:pt x="12816" y="17352"/>
                  </a:cubicBezTo>
                  <a:cubicBezTo>
                    <a:pt x="12816" y="17352"/>
                    <a:pt x="12834" y="21367"/>
                    <a:pt x="19233" y="21963"/>
                  </a:cubicBezTo>
                  <a:cubicBezTo>
                    <a:pt x="19469" y="21985"/>
                    <a:pt x="19696" y="21995"/>
                    <a:pt x="19916" y="21995"/>
                  </a:cubicBezTo>
                  <a:cubicBezTo>
                    <a:pt x="25679" y="21995"/>
                    <a:pt x="26054" y="14740"/>
                    <a:pt x="26054" y="14740"/>
                  </a:cubicBezTo>
                  <a:cubicBezTo>
                    <a:pt x="26054" y="14740"/>
                    <a:pt x="28133" y="15595"/>
                    <a:pt x="30229" y="15595"/>
                  </a:cubicBezTo>
                  <a:cubicBezTo>
                    <a:pt x="32193" y="15595"/>
                    <a:pt x="34172" y="14844"/>
                    <a:pt x="34469" y="11934"/>
                  </a:cubicBezTo>
                  <a:cubicBezTo>
                    <a:pt x="35065" y="5938"/>
                    <a:pt x="28455" y="5938"/>
                    <a:pt x="28455" y="5938"/>
                  </a:cubicBezTo>
                  <a:cubicBezTo>
                    <a:pt x="28455" y="5938"/>
                    <a:pt x="29262" y="2519"/>
                    <a:pt x="25247" y="521"/>
                  </a:cubicBezTo>
                  <a:cubicBezTo>
                    <a:pt x="24504" y="151"/>
                    <a:pt x="23768" y="0"/>
                    <a:pt x="230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7"/>
            <p:cNvSpPr/>
            <p:nvPr/>
          </p:nvSpPr>
          <p:spPr>
            <a:xfrm>
              <a:off x="2245650" y="1894675"/>
              <a:ext cx="799950" cy="575550"/>
            </a:xfrm>
            <a:custGeom>
              <a:avLst/>
              <a:gdLst/>
              <a:ahLst/>
              <a:cxnLst/>
              <a:rect l="l" t="t" r="r" b="b"/>
              <a:pathLst>
                <a:path w="31998" h="23022" extrusionOk="0">
                  <a:moveTo>
                    <a:pt x="20618" y="906"/>
                  </a:moveTo>
                  <a:cubicBezTo>
                    <a:pt x="20916" y="923"/>
                    <a:pt x="21215" y="958"/>
                    <a:pt x="21495" y="1028"/>
                  </a:cubicBezTo>
                  <a:cubicBezTo>
                    <a:pt x="21793" y="1098"/>
                    <a:pt x="22074" y="1204"/>
                    <a:pt x="22354" y="1344"/>
                  </a:cubicBezTo>
                  <a:lnTo>
                    <a:pt x="22372" y="1344"/>
                  </a:lnTo>
                  <a:lnTo>
                    <a:pt x="22424" y="1361"/>
                  </a:lnTo>
                  <a:lnTo>
                    <a:pt x="22529" y="1414"/>
                  </a:lnTo>
                  <a:lnTo>
                    <a:pt x="22757" y="1537"/>
                  </a:lnTo>
                  <a:cubicBezTo>
                    <a:pt x="22898" y="1607"/>
                    <a:pt x="23038" y="1677"/>
                    <a:pt x="23161" y="1747"/>
                  </a:cubicBezTo>
                  <a:lnTo>
                    <a:pt x="23546" y="1993"/>
                  </a:lnTo>
                  <a:cubicBezTo>
                    <a:pt x="23669" y="2080"/>
                    <a:pt x="23774" y="2185"/>
                    <a:pt x="23897" y="2291"/>
                  </a:cubicBezTo>
                  <a:lnTo>
                    <a:pt x="24072" y="2431"/>
                  </a:lnTo>
                  <a:cubicBezTo>
                    <a:pt x="24125" y="2483"/>
                    <a:pt x="24178" y="2536"/>
                    <a:pt x="24230" y="2589"/>
                  </a:cubicBezTo>
                  <a:cubicBezTo>
                    <a:pt x="24353" y="2694"/>
                    <a:pt x="24458" y="2817"/>
                    <a:pt x="24546" y="2922"/>
                  </a:cubicBezTo>
                  <a:lnTo>
                    <a:pt x="24826" y="3290"/>
                  </a:lnTo>
                  <a:lnTo>
                    <a:pt x="25072" y="3676"/>
                  </a:lnTo>
                  <a:lnTo>
                    <a:pt x="25265" y="4096"/>
                  </a:lnTo>
                  <a:cubicBezTo>
                    <a:pt x="25317" y="4237"/>
                    <a:pt x="25370" y="4395"/>
                    <a:pt x="25422" y="4535"/>
                  </a:cubicBezTo>
                  <a:cubicBezTo>
                    <a:pt x="25492" y="4833"/>
                    <a:pt x="25563" y="5131"/>
                    <a:pt x="25580" y="5429"/>
                  </a:cubicBezTo>
                  <a:cubicBezTo>
                    <a:pt x="25615" y="5745"/>
                    <a:pt x="25598" y="6043"/>
                    <a:pt x="25545" y="6341"/>
                  </a:cubicBezTo>
                  <a:lnTo>
                    <a:pt x="25510" y="6604"/>
                  </a:lnTo>
                  <a:lnTo>
                    <a:pt x="25755" y="6604"/>
                  </a:lnTo>
                  <a:cubicBezTo>
                    <a:pt x="26159" y="6604"/>
                    <a:pt x="26580" y="6639"/>
                    <a:pt x="26983" y="6709"/>
                  </a:cubicBezTo>
                  <a:cubicBezTo>
                    <a:pt x="27386" y="6779"/>
                    <a:pt x="27772" y="6884"/>
                    <a:pt x="28157" y="7007"/>
                  </a:cubicBezTo>
                  <a:cubicBezTo>
                    <a:pt x="28929" y="7270"/>
                    <a:pt x="29665" y="7673"/>
                    <a:pt x="30261" y="8234"/>
                  </a:cubicBezTo>
                  <a:cubicBezTo>
                    <a:pt x="30559" y="8532"/>
                    <a:pt x="30805" y="8848"/>
                    <a:pt x="30998" y="9198"/>
                  </a:cubicBezTo>
                  <a:cubicBezTo>
                    <a:pt x="31208" y="9567"/>
                    <a:pt x="31348" y="9935"/>
                    <a:pt x="31436" y="10338"/>
                  </a:cubicBezTo>
                  <a:cubicBezTo>
                    <a:pt x="31524" y="10741"/>
                    <a:pt x="31576" y="11145"/>
                    <a:pt x="31576" y="11565"/>
                  </a:cubicBezTo>
                  <a:lnTo>
                    <a:pt x="31576" y="11863"/>
                  </a:lnTo>
                  <a:lnTo>
                    <a:pt x="31541" y="12179"/>
                  </a:lnTo>
                  <a:lnTo>
                    <a:pt x="31541" y="12319"/>
                  </a:lnTo>
                  <a:lnTo>
                    <a:pt x="31541" y="12389"/>
                  </a:lnTo>
                  <a:lnTo>
                    <a:pt x="31524" y="12477"/>
                  </a:lnTo>
                  <a:lnTo>
                    <a:pt x="31471" y="12793"/>
                  </a:lnTo>
                  <a:cubicBezTo>
                    <a:pt x="31454" y="12880"/>
                    <a:pt x="31436" y="12985"/>
                    <a:pt x="31401" y="13091"/>
                  </a:cubicBezTo>
                  <a:lnTo>
                    <a:pt x="31331" y="13371"/>
                  </a:lnTo>
                  <a:cubicBezTo>
                    <a:pt x="31261" y="13564"/>
                    <a:pt x="31191" y="13739"/>
                    <a:pt x="31103" y="13915"/>
                  </a:cubicBezTo>
                  <a:cubicBezTo>
                    <a:pt x="30945" y="14283"/>
                    <a:pt x="30700" y="14598"/>
                    <a:pt x="30402" y="14844"/>
                  </a:cubicBezTo>
                  <a:cubicBezTo>
                    <a:pt x="30121" y="15107"/>
                    <a:pt x="29788" y="15300"/>
                    <a:pt x="29420" y="15440"/>
                  </a:cubicBezTo>
                  <a:cubicBezTo>
                    <a:pt x="29052" y="15580"/>
                    <a:pt x="28648" y="15650"/>
                    <a:pt x="28263" y="15686"/>
                  </a:cubicBezTo>
                  <a:cubicBezTo>
                    <a:pt x="28065" y="15698"/>
                    <a:pt x="27867" y="15705"/>
                    <a:pt x="27670" y="15705"/>
                  </a:cubicBezTo>
                  <a:cubicBezTo>
                    <a:pt x="27062" y="15705"/>
                    <a:pt x="26456" y="15643"/>
                    <a:pt x="25861" y="15510"/>
                  </a:cubicBezTo>
                  <a:cubicBezTo>
                    <a:pt x="25457" y="15423"/>
                    <a:pt x="25054" y="15317"/>
                    <a:pt x="24668" y="15212"/>
                  </a:cubicBezTo>
                  <a:cubicBezTo>
                    <a:pt x="24265" y="15089"/>
                    <a:pt x="23897" y="14949"/>
                    <a:pt x="23511" y="14791"/>
                  </a:cubicBezTo>
                  <a:lnTo>
                    <a:pt x="22950" y="14563"/>
                  </a:lnTo>
                  <a:lnTo>
                    <a:pt x="22880" y="15195"/>
                  </a:lnTo>
                  <a:cubicBezTo>
                    <a:pt x="22845" y="15580"/>
                    <a:pt x="22792" y="15966"/>
                    <a:pt x="22705" y="16352"/>
                  </a:cubicBezTo>
                  <a:cubicBezTo>
                    <a:pt x="22635" y="16737"/>
                    <a:pt x="22529" y="17123"/>
                    <a:pt x="22407" y="17491"/>
                  </a:cubicBezTo>
                  <a:cubicBezTo>
                    <a:pt x="22179" y="18245"/>
                    <a:pt x="21863" y="18964"/>
                    <a:pt x="21442" y="19613"/>
                  </a:cubicBezTo>
                  <a:cubicBezTo>
                    <a:pt x="21232" y="19928"/>
                    <a:pt x="20987" y="20226"/>
                    <a:pt x="20724" y="20489"/>
                  </a:cubicBezTo>
                  <a:cubicBezTo>
                    <a:pt x="20461" y="20752"/>
                    <a:pt x="20180" y="20998"/>
                    <a:pt x="19865" y="21191"/>
                  </a:cubicBezTo>
                  <a:cubicBezTo>
                    <a:pt x="19549" y="21384"/>
                    <a:pt x="19216" y="21541"/>
                    <a:pt x="18865" y="21647"/>
                  </a:cubicBezTo>
                  <a:cubicBezTo>
                    <a:pt x="18690" y="21699"/>
                    <a:pt x="18515" y="21752"/>
                    <a:pt x="18322" y="21787"/>
                  </a:cubicBezTo>
                  <a:cubicBezTo>
                    <a:pt x="18234" y="21804"/>
                    <a:pt x="18146" y="21822"/>
                    <a:pt x="18059" y="21839"/>
                  </a:cubicBezTo>
                  <a:lnTo>
                    <a:pt x="17778" y="21857"/>
                  </a:lnTo>
                  <a:cubicBezTo>
                    <a:pt x="17594" y="21875"/>
                    <a:pt x="17406" y="21883"/>
                    <a:pt x="17215" y="21883"/>
                  </a:cubicBezTo>
                  <a:cubicBezTo>
                    <a:pt x="17024" y="21883"/>
                    <a:pt x="16831" y="21875"/>
                    <a:pt x="16639" y="21857"/>
                  </a:cubicBezTo>
                  <a:lnTo>
                    <a:pt x="16516" y="21857"/>
                  </a:lnTo>
                  <a:lnTo>
                    <a:pt x="16358" y="21822"/>
                  </a:lnTo>
                  <a:lnTo>
                    <a:pt x="16060" y="21787"/>
                  </a:lnTo>
                  <a:lnTo>
                    <a:pt x="15446" y="21699"/>
                  </a:lnTo>
                  <a:lnTo>
                    <a:pt x="14903" y="21576"/>
                  </a:lnTo>
                  <a:lnTo>
                    <a:pt x="14605" y="21506"/>
                  </a:lnTo>
                  <a:cubicBezTo>
                    <a:pt x="14517" y="21489"/>
                    <a:pt x="14429" y="21454"/>
                    <a:pt x="14342" y="21419"/>
                  </a:cubicBezTo>
                  <a:lnTo>
                    <a:pt x="13781" y="21243"/>
                  </a:lnTo>
                  <a:cubicBezTo>
                    <a:pt x="13605" y="21173"/>
                    <a:pt x="13448" y="21103"/>
                    <a:pt x="13272" y="21015"/>
                  </a:cubicBezTo>
                  <a:cubicBezTo>
                    <a:pt x="13097" y="20945"/>
                    <a:pt x="12922" y="20858"/>
                    <a:pt x="12764" y="20752"/>
                  </a:cubicBezTo>
                  <a:lnTo>
                    <a:pt x="12518" y="20612"/>
                  </a:lnTo>
                  <a:lnTo>
                    <a:pt x="12308" y="20454"/>
                  </a:lnTo>
                  <a:lnTo>
                    <a:pt x="12080" y="20279"/>
                  </a:lnTo>
                  <a:cubicBezTo>
                    <a:pt x="12010" y="20226"/>
                    <a:pt x="11957" y="20156"/>
                    <a:pt x="11887" y="20104"/>
                  </a:cubicBezTo>
                  <a:lnTo>
                    <a:pt x="11694" y="19911"/>
                  </a:lnTo>
                  <a:lnTo>
                    <a:pt x="11519" y="19700"/>
                  </a:lnTo>
                  <a:cubicBezTo>
                    <a:pt x="11274" y="19438"/>
                    <a:pt x="11081" y="19122"/>
                    <a:pt x="10940" y="18806"/>
                  </a:cubicBezTo>
                  <a:cubicBezTo>
                    <a:pt x="10905" y="18719"/>
                    <a:pt x="10870" y="18631"/>
                    <a:pt x="10835" y="18561"/>
                  </a:cubicBezTo>
                  <a:cubicBezTo>
                    <a:pt x="10818" y="18473"/>
                    <a:pt x="10783" y="18386"/>
                    <a:pt x="10765" y="18298"/>
                  </a:cubicBezTo>
                  <a:cubicBezTo>
                    <a:pt x="10748" y="18228"/>
                    <a:pt x="10730" y="18123"/>
                    <a:pt x="10712" y="18052"/>
                  </a:cubicBezTo>
                  <a:cubicBezTo>
                    <a:pt x="10695" y="17982"/>
                    <a:pt x="10677" y="17877"/>
                    <a:pt x="10677" y="17824"/>
                  </a:cubicBezTo>
                  <a:lnTo>
                    <a:pt x="10572" y="16141"/>
                  </a:lnTo>
                  <a:lnTo>
                    <a:pt x="9643" y="17526"/>
                  </a:lnTo>
                  <a:cubicBezTo>
                    <a:pt x="9555" y="17667"/>
                    <a:pt x="9433" y="17842"/>
                    <a:pt x="9310" y="17982"/>
                  </a:cubicBezTo>
                  <a:cubicBezTo>
                    <a:pt x="9170" y="18140"/>
                    <a:pt x="9047" y="18298"/>
                    <a:pt x="8907" y="18438"/>
                  </a:cubicBezTo>
                  <a:cubicBezTo>
                    <a:pt x="8626" y="18736"/>
                    <a:pt x="8346" y="18999"/>
                    <a:pt x="8030" y="19262"/>
                  </a:cubicBezTo>
                  <a:cubicBezTo>
                    <a:pt x="7434" y="19753"/>
                    <a:pt x="6733" y="20086"/>
                    <a:pt x="5961" y="20244"/>
                  </a:cubicBezTo>
                  <a:cubicBezTo>
                    <a:pt x="5798" y="20268"/>
                    <a:pt x="5628" y="20281"/>
                    <a:pt x="5457" y="20281"/>
                  </a:cubicBezTo>
                  <a:cubicBezTo>
                    <a:pt x="5260" y="20281"/>
                    <a:pt x="5062" y="20264"/>
                    <a:pt x="4874" y="20226"/>
                  </a:cubicBezTo>
                  <a:cubicBezTo>
                    <a:pt x="4488" y="20139"/>
                    <a:pt x="4138" y="20016"/>
                    <a:pt x="3805" y="19823"/>
                  </a:cubicBezTo>
                  <a:cubicBezTo>
                    <a:pt x="3454" y="19630"/>
                    <a:pt x="3121" y="19402"/>
                    <a:pt x="2840" y="19139"/>
                  </a:cubicBezTo>
                  <a:cubicBezTo>
                    <a:pt x="2770" y="19069"/>
                    <a:pt x="2683" y="19017"/>
                    <a:pt x="2612" y="18947"/>
                  </a:cubicBezTo>
                  <a:lnTo>
                    <a:pt x="2402" y="18719"/>
                  </a:lnTo>
                  <a:cubicBezTo>
                    <a:pt x="2332" y="18649"/>
                    <a:pt x="2244" y="18561"/>
                    <a:pt x="2192" y="18508"/>
                  </a:cubicBezTo>
                  <a:lnTo>
                    <a:pt x="1964" y="18263"/>
                  </a:lnTo>
                  <a:cubicBezTo>
                    <a:pt x="1841" y="18105"/>
                    <a:pt x="1701" y="17947"/>
                    <a:pt x="1596" y="17772"/>
                  </a:cubicBezTo>
                  <a:cubicBezTo>
                    <a:pt x="1473" y="17614"/>
                    <a:pt x="1368" y="17439"/>
                    <a:pt x="1262" y="17263"/>
                  </a:cubicBezTo>
                  <a:cubicBezTo>
                    <a:pt x="1052" y="16930"/>
                    <a:pt x="877" y="16562"/>
                    <a:pt x="771" y="16176"/>
                  </a:cubicBezTo>
                  <a:cubicBezTo>
                    <a:pt x="701" y="15984"/>
                    <a:pt x="666" y="15791"/>
                    <a:pt x="631" y="15598"/>
                  </a:cubicBezTo>
                  <a:cubicBezTo>
                    <a:pt x="596" y="15405"/>
                    <a:pt x="579" y="15195"/>
                    <a:pt x="579" y="15002"/>
                  </a:cubicBezTo>
                  <a:cubicBezTo>
                    <a:pt x="596" y="14598"/>
                    <a:pt x="649" y="14195"/>
                    <a:pt x="771" y="13827"/>
                  </a:cubicBezTo>
                  <a:cubicBezTo>
                    <a:pt x="1034" y="13038"/>
                    <a:pt x="1455" y="12302"/>
                    <a:pt x="2016" y="11706"/>
                  </a:cubicBezTo>
                  <a:cubicBezTo>
                    <a:pt x="2595" y="11074"/>
                    <a:pt x="3244" y="10513"/>
                    <a:pt x="3945" y="10040"/>
                  </a:cubicBezTo>
                  <a:lnTo>
                    <a:pt x="3997" y="10022"/>
                  </a:lnTo>
                  <a:lnTo>
                    <a:pt x="3997" y="9987"/>
                  </a:lnTo>
                  <a:cubicBezTo>
                    <a:pt x="3997" y="9602"/>
                    <a:pt x="4033" y="9251"/>
                    <a:pt x="4068" y="8883"/>
                  </a:cubicBezTo>
                  <a:cubicBezTo>
                    <a:pt x="4120" y="8532"/>
                    <a:pt x="4173" y="8164"/>
                    <a:pt x="4243" y="7813"/>
                  </a:cubicBezTo>
                  <a:cubicBezTo>
                    <a:pt x="4366" y="7112"/>
                    <a:pt x="4559" y="6411"/>
                    <a:pt x="4804" y="5745"/>
                  </a:cubicBezTo>
                  <a:cubicBezTo>
                    <a:pt x="5049" y="5078"/>
                    <a:pt x="5383" y="4447"/>
                    <a:pt x="5786" y="3869"/>
                  </a:cubicBezTo>
                  <a:cubicBezTo>
                    <a:pt x="5996" y="3588"/>
                    <a:pt x="6224" y="3325"/>
                    <a:pt x="6470" y="3080"/>
                  </a:cubicBezTo>
                  <a:cubicBezTo>
                    <a:pt x="6575" y="2957"/>
                    <a:pt x="6698" y="2834"/>
                    <a:pt x="6838" y="2729"/>
                  </a:cubicBezTo>
                  <a:cubicBezTo>
                    <a:pt x="6978" y="2624"/>
                    <a:pt x="7101" y="2519"/>
                    <a:pt x="7259" y="2431"/>
                  </a:cubicBezTo>
                  <a:lnTo>
                    <a:pt x="7469" y="2291"/>
                  </a:lnTo>
                  <a:cubicBezTo>
                    <a:pt x="7539" y="2238"/>
                    <a:pt x="7609" y="2203"/>
                    <a:pt x="7697" y="2168"/>
                  </a:cubicBezTo>
                  <a:cubicBezTo>
                    <a:pt x="7837" y="2080"/>
                    <a:pt x="7995" y="2010"/>
                    <a:pt x="8153" y="1940"/>
                  </a:cubicBezTo>
                  <a:cubicBezTo>
                    <a:pt x="8293" y="1870"/>
                    <a:pt x="8468" y="1817"/>
                    <a:pt x="8626" y="1765"/>
                  </a:cubicBezTo>
                  <a:lnTo>
                    <a:pt x="8644" y="1765"/>
                  </a:lnTo>
                  <a:lnTo>
                    <a:pt x="8714" y="1747"/>
                  </a:lnTo>
                  <a:lnTo>
                    <a:pt x="8854" y="1712"/>
                  </a:lnTo>
                  <a:lnTo>
                    <a:pt x="9117" y="1642"/>
                  </a:lnTo>
                  <a:lnTo>
                    <a:pt x="9380" y="1572"/>
                  </a:lnTo>
                  <a:cubicBezTo>
                    <a:pt x="9468" y="1554"/>
                    <a:pt x="9538" y="1554"/>
                    <a:pt x="9625" y="1537"/>
                  </a:cubicBezTo>
                  <a:cubicBezTo>
                    <a:pt x="9783" y="1537"/>
                    <a:pt x="9941" y="1484"/>
                    <a:pt x="10116" y="1484"/>
                  </a:cubicBezTo>
                  <a:lnTo>
                    <a:pt x="10625" y="1484"/>
                  </a:lnTo>
                  <a:cubicBezTo>
                    <a:pt x="10783" y="1502"/>
                    <a:pt x="10958" y="1519"/>
                    <a:pt x="11116" y="1537"/>
                  </a:cubicBezTo>
                  <a:cubicBezTo>
                    <a:pt x="11449" y="1589"/>
                    <a:pt x="11764" y="1677"/>
                    <a:pt x="12080" y="1800"/>
                  </a:cubicBezTo>
                  <a:cubicBezTo>
                    <a:pt x="12150" y="1817"/>
                    <a:pt x="12220" y="1852"/>
                    <a:pt x="12290" y="1887"/>
                  </a:cubicBezTo>
                  <a:lnTo>
                    <a:pt x="12518" y="1993"/>
                  </a:lnTo>
                  <a:cubicBezTo>
                    <a:pt x="12676" y="2063"/>
                    <a:pt x="12799" y="2168"/>
                    <a:pt x="12957" y="2238"/>
                  </a:cubicBezTo>
                  <a:cubicBezTo>
                    <a:pt x="13220" y="2431"/>
                    <a:pt x="13483" y="2641"/>
                    <a:pt x="13711" y="2887"/>
                  </a:cubicBezTo>
                  <a:cubicBezTo>
                    <a:pt x="13833" y="2992"/>
                    <a:pt x="13938" y="3115"/>
                    <a:pt x="14044" y="3255"/>
                  </a:cubicBezTo>
                  <a:cubicBezTo>
                    <a:pt x="14149" y="3378"/>
                    <a:pt x="14237" y="3500"/>
                    <a:pt x="14307" y="3641"/>
                  </a:cubicBezTo>
                  <a:lnTo>
                    <a:pt x="14657" y="4202"/>
                  </a:lnTo>
                  <a:lnTo>
                    <a:pt x="15096" y="3711"/>
                  </a:lnTo>
                  <a:cubicBezTo>
                    <a:pt x="15288" y="3483"/>
                    <a:pt x="15516" y="3272"/>
                    <a:pt x="15744" y="3080"/>
                  </a:cubicBezTo>
                  <a:cubicBezTo>
                    <a:pt x="15972" y="2869"/>
                    <a:pt x="16218" y="2676"/>
                    <a:pt x="16463" y="2483"/>
                  </a:cubicBezTo>
                  <a:cubicBezTo>
                    <a:pt x="16954" y="2115"/>
                    <a:pt x="17480" y="1782"/>
                    <a:pt x="18041" y="1519"/>
                  </a:cubicBezTo>
                  <a:cubicBezTo>
                    <a:pt x="18304" y="1396"/>
                    <a:pt x="18585" y="1274"/>
                    <a:pt x="18865" y="1186"/>
                  </a:cubicBezTo>
                  <a:cubicBezTo>
                    <a:pt x="19163" y="1081"/>
                    <a:pt x="19444" y="1011"/>
                    <a:pt x="19742" y="958"/>
                  </a:cubicBezTo>
                  <a:cubicBezTo>
                    <a:pt x="20040" y="923"/>
                    <a:pt x="20338" y="906"/>
                    <a:pt x="20618" y="906"/>
                  </a:cubicBezTo>
                  <a:close/>
                  <a:moveTo>
                    <a:pt x="20286" y="1"/>
                  </a:moveTo>
                  <a:cubicBezTo>
                    <a:pt x="20064" y="1"/>
                    <a:pt x="19841" y="13"/>
                    <a:pt x="19619" y="46"/>
                  </a:cubicBezTo>
                  <a:cubicBezTo>
                    <a:pt x="19268" y="81"/>
                    <a:pt x="18935" y="152"/>
                    <a:pt x="18585" y="257"/>
                  </a:cubicBezTo>
                  <a:cubicBezTo>
                    <a:pt x="18269" y="362"/>
                    <a:pt x="17936" y="485"/>
                    <a:pt x="17620" y="625"/>
                  </a:cubicBezTo>
                  <a:cubicBezTo>
                    <a:pt x="17007" y="906"/>
                    <a:pt x="16411" y="1274"/>
                    <a:pt x="15867" y="1677"/>
                  </a:cubicBezTo>
                  <a:cubicBezTo>
                    <a:pt x="15604" y="1905"/>
                    <a:pt x="15341" y="2115"/>
                    <a:pt x="15096" y="2343"/>
                  </a:cubicBezTo>
                  <a:cubicBezTo>
                    <a:pt x="14986" y="2438"/>
                    <a:pt x="14879" y="2536"/>
                    <a:pt x="14776" y="2636"/>
                  </a:cubicBezTo>
                  <a:lnTo>
                    <a:pt x="14776" y="2636"/>
                  </a:lnTo>
                  <a:cubicBezTo>
                    <a:pt x="14654" y="2480"/>
                    <a:pt x="14516" y="2342"/>
                    <a:pt x="14377" y="2203"/>
                  </a:cubicBezTo>
                  <a:cubicBezTo>
                    <a:pt x="14096" y="1922"/>
                    <a:pt x="13781" y="1677"/>
                    <a:pt x="13448" y="1467"/>
                  </a:cubicBezTo>
                  <a:cubicBezTo>
                    <a:pt x="13290" y="1361"/>
                    <a:pt x="13114" y="1256"/>
                    <a:pt x="12939" y="1169"/>
                  </a:cubicBezTo>
                  <a:cubicBezTo>
                    <a:pt x="12746" y="1081"/>
                    <a:pt x="12571" y="1011"/>
                    <a:pt x="12378" y="958"/>
                  </a:cubicBezTo>
                  <a:cubicBezTo>
                    <a:pt x="11992" y="818"/>
                    <a:pt x="11607" y="730"/>
                    <a:pt x="11221" y="678"/>
                  </a:cubicBezTo>
                  <a:cubicBezTo>
                    <a:pt x="11011" y="660"/>
                    <a:pt x="10818" y="643"/>
                    <a:pt x="10625" y="643"/>
                  </a:cubicBezTo>
                  <a:lnTo>
                    <a:pt x="10029" y="660"/>
                  </a:lnTo>
                  <a:cubicBezTo>
                    <a:pt x="9836" y="678"/>
                    <a:pt x="9625" y="730"/>
                    <a:pt x="9433" y="748"/>
                  </a:cubicBezTo>
                  <a:cubicBezTo>
                    <a:pt x="9327" y="765"/>
                    <a:pt x="9240" y="783"/>
                    <a:pt x="9135" y="800"/>
                  </a:cubicBezTo>
                  <a:lnTo>
                    <a:pt x="8872" y="888"/>
                  </a:lnTo>
                  <a:lnTo>
                    <a:pt x="8609" y="958"/>
                  </a:lnTo>
                  <a:lnTo>
                    <a:pt x="8486" y="993"/>
                  </a:lnTo>
                  <a:lnTo>
                    <a:pt x="8416" y="1028"/>
                  </a:lnTo>
                  <a:lnTo>
                    <a:pt x="8346" y="1028"/>
                  </a:lnTo>
                  <a:cubicBezTo>
                    <a:pt x="8153" y="1098"/>
                    <a:pt x="7977" y="1169"/>
                    <a:pt x="7802" y="1256"/>
                  </a:cubicBezTo>
                  <a:cubicBezTo>
                    <a:pt x="7627" y="1326"/>
                    <a:pt x="7451" y="1431"/>
                    <a:pt x="7294" y="1537"/>
                  </a:cubicBezTo>
                  <a:cubicBezTo>
                    <a:pt x="7206" y="1589"/>
                    <a:pt x="7118" y="1624"/>
                    <a:pt x="7031" y="1677"/>
                  </a:cubicBezTo>
                  <a:lnTo>
                    <a:pt x="6803" y="1852"/>
                  </a:lnTo>
                  <a:cubicBezTo>
                    <a:pt x="6645" y="1957"/>
                    <a:pt x="6487" y="2080"/>
                    <a:pt x="6347" y="2220"/>
                  </a:cubicBezTo>
                  <a:cubicBezTo>
                    <a:pt x="6207" y="2361"/>
                    <a:pt x="6066" y="2483"/>
                    <a:pt x="5944" y="2641"/>
                  </a:cubicBezTo>
                  <a:cubicBezTo>
                    <a:pt x="5681" y="2922"/>
                    <a:pt x="5453" y="3220"/>
                    <a:pt x="5260" y="3535"/>
                  </a:cubicBezTo>
                  <a:cubicBezTo>
                    <a:pt x="4857" y="4184"/>
                    <a:pt x="4541" y="4885"/>
                    <a:pt x="4331" y="5604"/>
                  </a:cubicBezTo>
                  <a:cubicBezTo>
                    <a:pt x="4120" y="6323"/>
                    <a:pt x="3962" y="7059"/>
                    <a:pt x="3892" y="7796"/>
                  </a:cubicBezTo>
                  <a:cubicBezTo>
                    <a:pt x="3822" y="8515"/>
                    <a:pt x="3805" y="9251"/>
                    <a:pt x="3857" y="9970"/>
                  </a:cubicBezTo>
                  <a:cubicBezTo>
                    <a:pt x="3489" y="10163"/>
                    <a:pt x="3121" y="10391"/>
                    <a:pt x="2770" y="10636"/>
                  </a:cubicBezTo>
                  <a:cubicBezTo>
                    <a:pt x="2420" y="10882"/>
                    <a:pt x="2086" y="11162"/>
                    <a:pt x="1771" y="11460"/>
                  </a:cubicBezTo>
                  <a:cubicBezTo>
                    <a:pt x="1455" y="11776"/>
                    <a:pt x="1175" y="12126"/>
                    <a:pt x="929" y="12477"/>
                  </a:cubicBezTo>
                  <a:cubicBezTo>
                    <a:pt x="666" y="12845"/>
                    <a:pt x="438" y="13248"/>
                    <a:pt x="281" y="13652"/>
                  </a:cubicBezTo>
                  <a:cubicBezTo>
                    <a:pt x="123" y="14090"/>
                    <a:pt x="53" y="14546"/>
                    <a:pt x="35" y="15002"/>
                  </a:cubicBezTo>
                  <a:cubicBezTo>
                    <a:pt x="0" y="15458"/>
                    <a:pt x="35" y="15931"/>
                    <a:pt x="158" y="16369"/>
                  </a:cubicBezTo>
                  <a:cubicBezTo>
                    <a:pt x="263" y="16808"/>
                    <a:pt x="438" y="17246"/>
                    <a:pt x="649" y="17649"/>
                  </a:cubicBezTo>
                  <a:cubicBezTo>
                    <a:pt x="754" y="17842"/>
                    <a:pt x="859" y="18035"/>
                    <a:pt x="999" y="18228"/>
                  </a:cubicBezTo>
                  <a:cubicBezTo>
                    <a:pt x="1122" y="18421"/>
                    <a:pt x="1245" y="18613"/>
                    <a:pt x="1385" y="18789"/>
                  </a:cubicBezTo>
                  <a:lnTo>
                    <a:pt x="1578" y="19034"/>
                  </a:lnTo>
                  <a:cubicBezTo>
                    <a:pt x="1648" y="19139"/>
                    <a:pt x="1718" y="19210"/>
                    <a:pt x="1806" y="19297"/>
                  </a:cubicBezTo>
                  <a:lnTo>
                    <a:pt x="2016" y="19543"/>
                  </a:lnTo>
                  <a:cubicBezTo>
                    <a:pt x="2104" y="19630"/>
                    <a:pt x="2192" y="19700"/>
                    <a:pt x="2262" y="19788"/>
                  </a:cubicBezTo>
                  <a:cubicBezTo>
                    <a:pt x="2595" y="20104"/>
                    <a:pt x="2963" y="20384"/>
                    <a:pt x="3366" y="20612"/>
                  </a:cubicBezTo>
                  <a:cubicBezTo>
                    <a:pt x="3770" y="20875"/>
                    <a:pt x="4208" y="21051"/>
                    <a:pt x="4681" y="21156"/>
                  </a:cubicBezTo>
                  <a:cubicBezTo>
                    <a:pt x="4972" y="21231"/>
                    <a:pt x="5270" y="21267"/>
                    <a:pt x="5566" y="21267"/>
                  </a:cubicBezTo>
                  <a:cubicBezTo>
                    <a:pt x="5752" y="21267"/>
                    <a:pt x="5937" y="21253"/>
                    <a:pt x="6119" y="21226"/>
                  </a:cubicBezTo>
                  <a:cubicBezTo>
                    <a:pt x="7066" y="21086"/>
                    <a:pt x="7942" y="20700"/>
                    <a:pt x="8696" y="20104"/>
                  </a:cubicBezTo>
                  <a:cubicBezTo>
                    <a:pt x="9064" y="19841"/>
                    <a:pt x="9415" y="19543"/>
                    <a:pt x="9731" y="19210"/>
                  </a:cubicBezTo>
                  <a:cubicBezTo>
                    <a:pt x="9767" y="19171"/>
                    <a:pt x="9803" y="19133"/>
                    <a:pt x="9839" y="19094"/>
                  </a:cubicBezTo>
                  <a:lnTo>
                    <a:pt x="9839" y="19094"/>
                  </a:lnTo>
                  <a:cubicBezTo>
                    <a:pt x="9860" y="19144"/>
                    <a:pt x="9881" y="19194"/>
                    <a:pt x="9906" y="19245"/>
                  </a:cubicBezTo>
                  <a:cubicBezTo>
                    <a:pt x="10081" y="19683"/>
                    <a:pt x="10327" y="20086"/>
                    <a:pt x="10625" y="20454"/>
                  </a:cubicBezTo>
                  <a:lnTo>
                    <a:pt x="10835" y="20717"/>
                  </a:lnTo>
                  <a:lnTo>
                    <a:pt x="11081" y="20945"/>
                  </a:lnTo>
                  <a:cubicBezTo>
                    <a:pt x="11168" y="21033"/>
                    <a:pt x="11256" y="21121"/>
                    <a:pt x="11344" y="21191"/>
                  </a:cubicBezTo>
                  <a:lnTo>
                    <a:pt x="11624" y="21384"/>
                  </a:lnTo>
                  <a:lnTo>
                    <a:pt x="11887" y="21594"/>
                  </a:lnTo>
                  <a:lnTo>
                    <a:pt x="12185" y="21769"/>
                  </a:lnTo>
                  <a:cubicBezTo>
                    <a:pt x="12378" y="21892"/>
                    <a:pt x="12571" y="21997"/>
                    <a:pt x="12781" y="22085"/>
                  </a:cubicBezTo>
                  <a:cubicBezTo>
                    <a:pt x="12974" y="22173"/>
                    <a:pt x="13185" y="22260"/>
                    <a:pt x="13395" y="22348"/>
                  </a:cubicBezTo>
                  <a:lnTo>
                    <a:pt x="14009" y="22558"/>
                  </a:lnTo>
                  <a:cubicBezTo>
                    <a:pt x="14114" y="22576"/>
                    <a:pt x="14219" y="22628"/>
                    <a:pt x="14324" y="22646"/>
                  </a:cubicBezTo>
                  <a:lnTo>
                    <a:pt x="14657" y="22716"/>
                  </a:lnTo>
                  <a:lnTo>
                    <a:pt x="15306" y="22856"/>
                  </a:lnTo>
                  <a:cubicBezTo>
                    <a:pt x="15516" y="22891"/>
                    <a:pt x="15727" y="22909"/>
                    <a:pt x="15920" y="22944"/>
                  </a:cubicBezTo>
                  <a:lnTo>
                    <a:pt x="16235" y="22979"/>
                  </a:lnTo>
                  <a:lnTo>
                    <a:pt x="16393" y="22997"/>
                  </a:lnTo>
                  <a:lnTo>
                    <a:pt x="16568" y="22997"/>
                  </a:lnTo>
                  <a:cubicBezTo>
                    <a:pt x="16765" y="23012"/>
                    <a:pt x="16966" y="23021"/>
                    <a:pt x="17167" y="23021"/>
                  </a:cubicBezTo>
                  <a:cubicBezTo>
                    <a:pt x="17413" y="23021"/>
                    <a:pt x="17660" y="23008"/>
                    <a:pt x="17901" y="22979"/>
                  </a:cubicBezTo>
                  <a:lnTo>
                    <a:pt x="18234" y="22944"/>
                  </a:lnTo>
                  <a:cubicBezTo>
                    <a:pt x="18357" y="22926"/>
                    <a:pt x="18462" y="22891"/>
                    <a:pt x="18585" y="22874"/>
                  </a:cubicBezTo>
                  <a:cubicBezTo>
                    <a:pt x="18795" y="22821"/>
                    <a:pt x="19023" y="22769"/>
                    <a:pt x="19233" y="22699"/>
                  </a:cubicBezTo>
                  <a:cubicBezTo>
                    <a:pt x="19672" y="22541"/>
                    <a:pt x="20075" y="22348"/>
                    <a:pt x="20461" y="22102"/>
                  </a:cubicBezTo>
                  <a:cubicBezTo>
                    <a:pt x="20846" y="21839"/>
                    <a:pt x="21197" y="21559"/>
                    <a:pt x="21495" y="21226"/>
                  </a:cubicBezTo>
                  <a:cubicBezTo>
                    <a:pt x="21811" y="20893"/>
                    <a:pt x="22091" y="20542"/>
                    <a:pt x="22337" y="20156"/>
                  </a:cubicBezTo>
                  <a:cubicBezTo>
                    <a:pt x="22792" y="19420"/>
                    <a:pt x="23143" y="18613"/>
                    <a:pt x="23389" y="17772"/>
                  </a:cubicBezTo>
                  <a:cubicBezTo>
                    <a:pt x="23494" y="17351"/>
                    <a:pt x="23599" y="16948"/>
                    <a:pt x="23669" y="16527"/>
                  </a:cubicBezTo>
                  <a:cubicBezTo>
                    <a:pt x="23717" y="16289"/>
                    <a:pt x="23749" y="16056"/>
                    <a:pt x="23774" y="15822"/>
                  </a:cubicBezTo>
                  <a:lnTo>
                    <a:pt x="23774" y="15822"/>
                  </a:lnTo>
                  <a:cubicBezTo>
                    <a:pt x="24002" y="15894"/>
                    <a:pt x="24230" y="15962"/>
                    <a:pt x="24458" y="16019"/>
                  </a:cubicBezTo>
                  <a:cubicBezTo>
                    <a:pt x="24879" y="16124"/>
                    <a:pt x="25317" y="16211"/>
                    <a:pt x="25738" y="16282"/>
                  </a:cubicBezTo>
                  <a:cubicBezTo>
                    <a:pt x="26250" y="16374"/>
                    <a:pt x="26762" y="16418"/>
                    <a:pt x="27273" y="16418"/>
                  </a:cubicBezTo>
                  <a:cubicBezTo>
                    <a:pt x="27638" y="16418"/>
                    <a:pt x="28003" y="16396"/>
                    <a:pt x="28368" y="16352"/>
                  </a:cubicBezTo>
                  <a:cubicBezTo>
                    <a:pt x="28824" y="16282"/>
                    <a:pt x="29262" y="16176"/>
                    <a:pt x="29683" y="16001"/>
                  </a:cubicBezTo>
                  <a:cubicBezTo>
                    <a:pt x="30104" y="15826"/>
                    <a:pt x="30489" y="15563"/>
                    <a:pt x="30822" y="15247"/>
                  </a:cubicBezTo>
                  <a:cubicBezTo>
                    <a:pt x="31138" y="14932"/>
                    <a:pt x="31401" y="14546"/>
                    <a:pt x="31594" y="14125"/>
                  </a:cubicBezTo>
                  <a:cubicBezTo>
                    <a:pt x="31682" y="13915"/>
                    <a:pt x="31752" y="13704"/>
                    <a:pt x="31804" y="13494"/>
                  </a:cubicBezTo>
                  <a:lnTo>
                    <a:pt x="31874" y="13161"/>
                  </a:lnTo>
                  <a:cubicBezTo>
                    <a:pt x="31909" y="13056"/>
                    <a:pt x="31927" y="12950"/>
                    <a:pt x="31944" y="12845"/>
                  </a:cubicBezTo>
                  <a:lnTo>
                    <a:pt x="31980" y="12530"/>
                  </a:lnTo>
                  <a:lnTo>
                    <a:pt x="31980" y="12442"/>
                  </a:lnTo>
                  <a:lnTo>
                    <a:pt x="31980" y="12354"/>
                  </a:lnTo>
                  <a:lnTo>
                    <a:pt x="31980" y="12197"/>
                  </a:lnTo>
                  <a:lnTo>
                    <a:pt x="31997" y="11863"/>
                  </a:lnTo>
                  <a:lnTo>
                    <a:pt x="31997" y="11548"/>
                  </a:lnTo>
                  <a:cubicBezTo>
                    <a:pt x="31997" y="11110"/>
                    <a:pt x="31927" y="10671"/>
                    <a:pt x="31822" y="10250"/>
                  </a:cubicBezTo>
                  <a:cubicBezTo>
                    <a:pt x="31717" y="9812"/>
                    <a:pt x="31559" y="9409"/>
                    <a:pt x="31348" y="9023"/>
                  </a:cubicBezTo>
                  <a:cubicBezTo>
                    <a:pt x="31120" y="8637"/>
                    <a:pt x="30857" y="8304"/>
                    <a:pt x="30542" y="7989"/>
                  </a:cubicBezTo>
                  <a:cubicBezTo>
                    <a:pt x="29893" y="7410"/>
                    <a:pt x="29122" y="6954"/>
                    <a:pt x="28298" y="6674"/>
                  </a:cubicBezTo>
                  <a:cubicBezTo>
                    <a:pt x="27894" y="6533"/>
                    <a:pt x="27474" y="6428"/>
                    <a:pt x="27053" y="6341"/>
                  </a:cubicBezTo>
                  <a:cubicBezTo>
                    <a:pt x="26713" y="6270"/>
                    <a:pt x="26361" y="6222"/>
                    <a:pt x="26007" y="6197"/>
                  </a:cubicBezTo>
                  <a:lnTo>
                    <a:pt x="26007" y="6197"/>
                  </a:lnTo>
                  <a:cubicBezTo>
                    <a:pt x="26042" y="5935"/>
                    <a:pt x="26049" y="5678"/>
                    <a:pt x="26036" y="5411"/>
                  </a:cubicBezTo>
                  <a:cubicBezTo>
                    <a:pt x="26036" y="5078"/>
                    <a:pt x="25983" y="4728"/>
                    <a:pt x="25913" y="4395"/>
                  </a:cubicBezTo>
                  <a:cubicBezTo>
                    <a:pt x="25861" y="4237"/>
                    <a:pt x="25826" y="4061"/>
                    <a:pt x="25773" y="3904"/>
                  </a:cubicBezTo>
                  <a:cubicBezTo>
                    <a:pt x="25703" y="3746"/>
                    <a:pt x="25633" y="3588"/>
                    <a:pt x="25580" y="3430"/>
                  </a:cubicBezTo>
                  <a:lnTo>
                    <a:pt x="25335" y="2974"/>
                  </a:lnTo>
                  <a:cubicBezTo>
                    <a:pt x="25230" y="2834"/>
                    <a:pt x="25142" y="2694"/>
                    <a:pt x="25037" y="2554"/>
                  </a:cubicBezTo>
                  <a:cubicBezTo>
                    <a:pt x="24949" y="2413"/>
                    <a:pt x="24826" y="2291"/>
                    <a:pt x="24704" y="2168"/>
                  </a:cubicBezTo>
                  <a:cubicBezTo>
                    <a:pt x="24651" y="2098"/>
                    <a:pt x="24598" y="2028"/>
                    <a:pt x="24546" y="1975"/>
                  </a:cubicBezTo>
                  <a:lnTo>
                    <a:pt x="24353" y="1800"/>
                  </a:lnTo>
                  <a:cubicBezTo>
                    <a:pt x="24230" y="1659"/>
                    <a:pt x="24107" y="1537"/>
                    <a:pt x="23967" y="1431"/>
                  </a:cubicBezTo>
                  <a:lnTo>
                    <a:pt x="23546" y="1116"/>
                  </a:lnTo>
                  <a:cubicBezTo>
                    <a:pt x="23406" y="1011"/>
                    <a:pt x="23266" y="923"/>
                    <a:pt x="23126" y="853"/>
                  </a:cubicBezTo>
                  <a:lnTo>
                    <a:pt x="22915" y="730"/>
                  </a:lnTo>
                  <a:lnTo>
                    <a:pt x="22810" y="660"/>
                  </a:lnTo>
                  <a:lnTo>
                    <a:pt x="22757" y="625"/>
                  </a:lnTo>
                  <a:lnTo>
                    <a:pt x="22740" y="625"/>
                  </a:lnTo>
                  <a:lnTo>
                    <a:pt x="22722" y="607"/>
                  </a:lnTo>
                  <a:lnTo>
                    <a:pt x="22687" y="607"/>
                  </a:lnTo>
                  <a:cubicBezTo>
                    <a:pt x="22372" y="432"/>
                    <a:pt x="22056" y="309"/>
                    <a:pt x="21723" y="204"/>
                  </a:cubicBezTo>
                  <a:cubicBezTo>
                    <a:pt x="21372" y="117"/>
                    <a:pt x="21022" y="46"/>
                    <a:pt x="20671" y="11"/>
                  </a:cubicBezTo>
                  <a:cubicBezTo>
                    <a:pt x="20543" y="5"/>
                    <a:pt x="20414" y="1"/>
                    <a:pt x="20286" y="1"/>
                  </a:cubicBezTo>
                  <a:close/>
                </a:path>
              </a:pathLst>
            </a:custGeom>
            <a:solidFill>
              <a:srgbClr val="0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" name="Google Shape;520;p37"/>
          <p:cNvGrpSpPr/>
          <p:nvPr/>
        </p:nvGrpSpPr>
        <p:grpSpPr>
          <a:xfrm>
            <a:off x="7970194" y="4019559"/>
            <a:ext cx="1936608" cy="1271448"/>
            <a:chOff x="2178150" y="1894675"/>
            <a:chExt cx="876650" cy="575550"/>
          </a:xfrm>
        </p:grpSpPr>
        <p:sp>
          <p:nvSpPr>
            <p:cNvPr id="521" name="Google Shape;521;p37"/>
            <p:cNvSpPr/>
            <p:nvPr/>
          </p:nvSpPr>
          <p:spPr>
            <a:xfrm>
              <a:off x="2178150" y="1906050"/>
              <a:ext cx="876650" cy="549900"/>
            </a:xfrm>
            <a:custGeom>
              <a:avLst/>
              <a:gdLst/>
              <a:ahLst/>
              <a:cxnLst/>
              <a:rect l="l" t="t" r="r" b="b"/>
              <a:pathLst>
                <a:path w="35066" h="21996" extrusionOk="0">
                  <a:moveTo>
                    <a:pt x="23062" y="0"/>
                  </a:moveTo>
                  <a:cubicBezTo>
                    <a:pt x="19954" y="0"/>
                    <a:pt x="17427" y="2923"/>
                    <a:pt x="17427" y="2923"/>
                  </a:cubicBezTo>
                  <a:cubicBezTo>
                    <a:pt x="17427" y="2923"/>
                    <a:pt x="16054" y="585"/>
                    <a:pt x="13186" y="585"/>
                  </a:cubicBezTo>
                  <a:cubicBezTo>
                    <a:pt x="12595" y="585"/>
                    <a:pt x="11940" y="684"/>
                    <a:pt x="11221" y="924"/>
                  </a:cubicBezTo>
                  <a:cubicBezTo>
                    <a:pt x="6277" y="2589"/>
                    <a:pt x="6627" y="9550"/>
                    <a:pt x="6627" y="9550"/>
                  </a:cubicBezTo>
                  <a:cubicBezTo>
                    <a:pt x="6627" y="9550"/>
                    <a:pt x="0" y="13144"/>
                    <a:pt x="4611" y="18369"/>
                  </a:cubicBezTo>
                  <a:cubicBezTo>
                    <a:pt x="5873" y="19795"/>
                    <a:pt x="7099" y="20300"/>
                    <a:pt x="8202" y="20300"/>
                  </a:cubicBezTo>
                  <a:cubicBezTo>
                    <a:pt x="10869" y="20300"/>
                    <a:pt x="12816" y="17352"/>
                    <a:pt x="12816" y="17352"/>
                  </a:cubicBezTo>
                  <a:cubicBezTo>
                    <a:pt x="12816" y="17352"/>
                    <a:pt x="12834" y="21367"/>
                    <a:pt x="19233" y="21963"/>
                  </a:cubicBezTo>
                  <a:cubicBezTo>
                    <a:pt x="19469" y="21985"/>
                    <a:pt x="19696" y="21995"/>
                    <a:pt x="19916" y="21995"/>
                  </a:cubicBezTo>
                  <a:cubicBezTo>
                    <a:pt x="25679" y="21995"/>
                    <a:pt x="26054" y="14740"/>
                    <a:pt x="26054" y="14740"/>
                  </a:cubicBezTo>
                  <a:cubicBezTo>
                    <a:pt x="26054" y="14740"/>
                    <a:pt x="28133" y="15595"/>
                    <a:pt x="30229" y="15595"/>
                  </a:cubicBezTo>
                  <a:cubicBezTo>
                    <a:pt x="32193" y="15595"/>
                    <a:pt x="34172" y="14844"/>
                    <a:pt x="34469" y="11934"/>
                  </a:cubicBezTo>
                  <a:cubicBezTo>
                    <a:pt x="35065" y="5938"/>
                    <a:pt x="28455" y="5938"/>
                    <a:pt x="28455" y="5938"/>
                  </a:cubicBezTo>
                  <a:cubicBezTo>
                    <a:pt x="28455" y="5938"/>
                    <a:pt x="29262" y="2519"/>
                    <a:pt x="25247" y="521"/>
                  </a:cubicBezTo>
                  <a:cubicBezTo>
                    <a:pt x="24504" y="151"/>
                    <a:pt x="23768" y="0"/>
                    <a:pt x="230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7"/>
            <p:cNvSpPr/>
            <p:nvPr/>
          </p:nvSpPr>
          <p:spPr>
            <a:xfrm>
              <a:off x="2245650" y="1894675"/>
              <a:ext cx="799950" cy="575550"/>
            </a:xfrm>
            <a:custGeom>
              <a:avLst/>
              <a:gdLst/>
              <a:ahLst/>
              <a:cxnLst/>
              <a:rect l="l" t="t" r="r" b="b"/>
              <a:pathLst>
                <a:path w="31998" h="23022" extrusionOk="0">
                  <a:moveTo>
                    <a:pt x="20618" y="906"/>
                  </a:moveTo>
                  <a:cubicBezTo>
                    <a:pt x="20916" y="923"/>
                    <a:pt x="21215" y="958"/>
                    <a:pt x="21495" y="1028"/>
                  </a:cubicBezTo>
                  <a:cubicBezTo>
                    <a:pt x="21793" y="1098"/>
                    <a:pt x="22074" y="1204"/>
                    <a:pt x="22354" y="1344"/>
                  </a:cubicBezTo>
                  <a:lnTo>
                    <a:pt x="22372" y="1344"/>
                  </a:lnTo>
                  <a:lnTo>
                    <a:pt x="22424" y="1361"/>
                  </a:lnTo>
                  <a:lnTo>
                    <a:pt x="22529" y="1414"/>
                  </a:lnTo>
                  <a:lnTo>
                    <a:pt x="22757" y="1537"/>
                  </a:lnTo>
                  <a:cubicBezTo>
                    <a:pt x="22898" y="1607"/>
                    <a:pt x="23038" y="1677"/>
                    <a:pt x="23161" y="1747"/>
                  </a:cubicBezTo>
                  <a:lnTo>
                    <a:pt x="23546" y="1993"/>
                  </a:lnTo>
                  <a:cubicBezTo>
                    <a:pt x="23669" y="2080"/>
                    <a:pt x="23774" y="2185"/>
                    <a:pt x="23897" y="2291"/>
                  </a:cubicBezTo>
                  <a:lnTo>
                    <a:pt x="24072" y="2431"/>
                  </a:lnTo>
                  <a:cubicBezTo>
                    <a:pt x="24125" y="2483"/>
                    <a:pt x="24178" y="2536"/>
                    <a:pt x="24230" y="2589"/>
                  </a:cubicBezTo>
                  <a:cubicBezTo>
                    <a:pt x="24353" y="2694"/>
                    <a:pt x="24458" y="2817"/>
                    <a:pt x="24546" y="2922"/>
                  </a:cubicBezTo>
                  <a:lnTo>
                    <a:pt x="24826" y="3290"/>
                  </a:lnTo>
                  <a:lnTo>
                    <a:pt x="25072" y="3676"/>
                  </a:lnTo>
                  <a:lnTo>
                    <a:pt x="25265" y="4096"/>
                  </a:lnTo>
                  <a:cubicBezTo>
                    <a:pt x="25317" y="4237"/>
                    <a:pt x="25370" y="4395"/>
                    <a:pt x="25422" y="4535"/>
                  </a:cubicBezTo>
                  <a:cubicBezTo>
                    <a:pt x="25492" y="4833"/>
                    <a:pt x="25563" y="5131"/>
                    <a:pt x="25580" y="5429"/>
                  </a:cubicBezTo>
                  <a:cubicBezTo>
                    <a:pt x="25615" y="5745"/>
                    <a:pt x="25598" y="6043"/>
                    <a:pt x="25545" y="6341"/>
                  </a:cubicBezTo>
                  <a:lnTo>
                    <a:pt x="25510" y="6604"/>
                  </a:lnTo>
                  <a:lnTo>
                    <a:pt x="25755" y="6604"/>
                  </a:lnTo>
                  <a:cubicBezTo>
                    <a:pt x="26159" y="6604"/>
                    <a:pt x="26580" y="6639"/>
                    <a:pt x="26983" y="6709"/>
                  </a:cubicBezTo>
                  <a:cubicBezTo>
                    <a:pt x="27386" y="6779"/>
                    <a:pt x="27772" y="6884"/>
                    <a:pt x="28157" y="7007"/>
                  </a:cubicBezTo>
                  <a:cubicBezTo>
                    <a:pt x="28929" y="7270"/>
                    <a:pt x="29665" y="7673"/>
                    <a:pt x="30261" y="8234"/>
                  </a:cubicBezTo>
                  <a:cubicBezTo>
                    <a:pt x="30559" y="8532"/>
                    <a:pt x="30805" y="8848"/>
                    <a:pt x="30998" y="9198"/>
                  </a:cubicBezTo>
                  <a:cubicBezTo>
                    <a:pt x="31208" y="9567"/>
                    <a:pt x="31348" y="9935"/>
                    <a:pt x="31436" y="10338"/>
                  </a:cubicBezTo>
                  <a:cubicBezTo>
                    <a:pt x="31524" y="10741"/>
                    <a:pt x="31576" y="11145"/>
                    <a:pt x="31576" y="11565"/>
                  </a:cubicBezTo>
                  <a:lnTo>
                    <a:pt x="31576" y="11863"/>
                  </a:lnTo>
                  <a:lnTo>
                    <a:pt x="31541" y="12179"/>
                  </a:lnTo>
                  <a:lnTo>
                    <a:pt x="31541" y="12319"/>
                  </a:lnTo>
                  <a:lnTo>
                    <a:pt x="31541" y="12389"/>
                  </a:lnTo>
                  <a:lnTo>
                    <a:pt x="31524" y="12477"/>
                  </a:lnTo>
                  <a:lnTo>
                    <a:pt x="31471" y="12793"/>
                  </a:lnTo>
                  <a:cubicBezTo>
                    <a:pt x="31454" y="12880"/>
                    <a:pt x="31436" y="12985"/>
                    <a:pt x="31401" y="13091"/>
                  </a:cubicBezTo>
                  <a:lnTo>
                    <a:pt x="31331" y="13371"/>
                  </a:lnTo>
                  <a:cubicBezTo>
                    <a:pt x="31261" y="13564"/>
                    <a:pt x="31191" y="13739"/>
                    <a:pt x="31103" y="13915"/>
                  </a:cubicBezTo>
                  <a:cubicBezTo>
                    <a:pt x="30945" y="14283"/>
                    <a:pt x="30700" y="14598"/>
                    <a:pt x="30402" y="14844"/>
                  </a:cubicBezTo>
                  <a:cubicBezTo>
                    <a:pt x="30121" y="15107"/>
                    <a:pt x="29788" y="15300"/>
                    <a:pt x="29420" y="15440"/>
                  </a:cubicBezTo>
                  <a:cubicBezTo>
                    <a:pt x="29052" y="15580"/>
                    <a:pt x="28648" y="15650"/>
                    <a:pt x="28263" y="15686"/>
                  </a:cubicBezTo>
                  <a:cubicBezTo>
                    <a:pt x="28065" y="15698"/>
                    <a:pt x="27867" y="15705"/>
                    <a:pt x="27670" y="15705"/>
                  </a:cubicBezTo>
                  <a:cubicBezTo>
                    <a:pt x="27062" y="15705"/>
                    <a:pt x="26456" y="15643"/>
                    <a:pt x="25861" y="15510"/>
                  </a:cubicBezTo>
                  <a:cubicBezTo>
                    <a:pt x="25457" y="15423"/>
                    <a:pt x="25054" y="15317"/>
                    <a:pt x="24668" y="15212"/>
                  </a:cubicBezTo>
                  <a:cubicBezTo>
                    <a:pt x="24265" y="15089"/>
                    <a:pt x="23897" y="14949"/>
                    <a:pt x="23511" y="14791"/>
                  </a:cubicBezTo>
                  <a:lnTo>
                    <a:pt x="22950" y="14563"/>
                  </a:lnTo>
                  <a:lnTo>
                    <a:pt x="22880" y="15195"/>
                  </a:lnTo>
                  <a:cubicBezTo>
                    <a:pt x="22845" y="15580"/>
                    <a:pt x="22792" y="15966"/>
                    <a:pt x="22705" y="16352"/>
                  </a:cubicBezTo>
                  <a:cubicBezTo>
                    <a:pt x="22635" y="16737"/>
                    <a:pt x="22529" y="17123"/>
                    <a:pt x="22407" y="17491"/>
                  </a:cubicBezTo>
                  <a:cubicBezTo>
                    <a:pt x="22179" y="18245"/>
                    <a:pt x="21863" y="18964"/>
                    <a:pt x="21442" y="19613"/>
                  </a:cubicBezTo>
                  <a:cubicBezTo>
                    <a:pt x="21232" y="19928"/>
                    <a:pt x="20987" y="20226"/>
                    <a:pt x="20724" y="20489"/>
                  </a:cubicBezTo>
                  <a:cubicBezTo>
                    <a:pt x="20461" y="20752"/>
                    <a:pt x="20180" y="20998"/>
                    <a:pt x="19865" y="21191"/>
                  </a:cubicBezTo>
                  <a:cubicBezTo>
                    <a:pt x="19549" y="21384"/>
                    <a:pt x="19216" y="21541"/>
                    <a:pt x="18865" y="21647"/>
                  </a:cubicBezTo>
                  <a:cubicBezTo>
                    <a:pt x="18690" y="21699"/>
                    <a:pt x="18515" y="21752"/>
                    <a:pt x="18322" y="21787"/>
                  </a:cubicBezTo>
                  <a:cubicBezTo>
                    <a:pt x="18234" y="21804"/>
                    <a:pt x="18146" y="21822"/>
                    <a:pt x="18059" y="21839"/>
                  </a:cubicBezTo>
                  <a:lnTo>
                    <a:pt x="17778" y="21857"/>
                  </a:lnTo>
                  <a:cubicBezTo>
                    <a:pt x="17594" y="21875"/>
                    <a:pt x="17406" y="21883"/>
                    <a:pt x="17215" y="21883"/>
                  </a:cubicBezTo>
                  <a:cubicBezTo>
                    <a:pt x="17024" y="21883"/>
                    <a:pt x="16831" y="21875"/>
                    <a:pt x="16639" y="21857"/>
                  </a:cubicBezTo>
                  <a:lnTo>
                    <a:pt x="16516" y="21857"/>
                  </a:lnTo>
                  <a:lnTo>
                    <a:pt x="16358" y="21822"/>
                  </a:lnTo>
                  <a:lnTo>
                    <a:pt x="16060" y="21787"/>
                  </a:lnTo>
                  <a:lnTo>
                    <a:pt x="15446" y="21699"/>
                  </a:lnTo>
                  <a:lnTo>
                    <a:pt x="14903" y="21576"/>
                  </a:lnTo>
                  <a:lnTo>
                    <a:pt x="14605" y="21506"/>
                  </a:lnTo>
                  <a:cubicBezTo>
                    <a:pt x="14517" y="21489"/>
                    <a:pt x="14429" y="21454"/>
                    <a:pt x="14342" y="21419"/>
                  </a:cubicBezTo>
                  <a:lnTo>
                    <a:pt x="13781" y="21243"/>
                  </a:lnTo>
                  <a:cubicBezTo>
                    <a:pt x="13605" y="21173"/>
                    <a:pt x="13448" y="21103"/>
                    <a:pt x="13272" y="21015"/>
                  </a:cubicBezTo>
                  <a:cubicBezTo>
                    <a:pt x="13097" y="20945"/>
                    <a:pt x="12922" y="20858"/>
                    <a:pt x="12764" y="20752"/>
                  </a:cubicBezTo>
                  <a:lnTo>
                    <a:pt x="12518" y="20612"/>
                  </a:lnTo>
                  <a:lnTo>
                    <a:pt x="12308" y="20454"/>
                  </a:lnTo>
                  <a:lnTo>
                    <a:pt x="12080" y="20279"/>
                  </a:lnTo>
                  <a:cubicBezTo>
                    <a:pt x="12010" y="20226"/>
                    <a:pt x="11957" y="20156"/>
                    <a:pt x="11887" y="20104"/>
                  </a:cubicBezTo>
                  <a:lnTo>
                    <a:pt x="11694" y="19911"/>
                  </a:lnTo>
                  <a:lnTo>
                    <a:pt x="11519" y="19700"/>
                  </a:lnTo>
                  <a:cubicBezTo>
                    <a:pt x="11274" y="19438"/>
                    <a:pt x="11081" y="19122"/>
                    <a:pt x="10940" y="18806"/>
                  </a:cubicBezTo>
                  <a:cubicBezTo>
                    <a:pt x="10905" y="18719"/>
                    <a:pt x="10870" y="18631"/>
                    <a:pt x="10835" y="18561"/>
                  </a:cubicBezTo>
                  <a:cubicBezTo>
                    <a:pt x="10818" y="18473"/>
                    <a:pt x="10783" y="18386"/>
                    <a:pt x="10765" y="18298"/>
                  </a:cubicBezTo>
                  <a:cubicBezTo>
                    <a:pt x="10748" y="18228"/>
                    <a:pt x="10730" y="18123"/>
                    <a:pt x="10712" y="18052"/>
                  </a:cubicBezTo>
                  <a:cubicBezTo>
                    <a:pt x="10695" y="17982"/>
                    <a:pt x="10677" y="17877"/>
                    <a:pt x="10677" y="17824"/>
                  </a:cubicBezTo>
                  <a:lnTo>
                    <a:pt x="10572" y="16141"/>
                  </a:lnTo>
                  <a:lnTo>
                    <a:pt x="9643" y="17526"/>
                  </a:lnTo>
                  <a:cubicBezTo>
                    <a:pt x="9555" y="17667"/>
                    <a:pt x="9433" y="17842"/>
                    <a:pt x="9310" y="17982"/>
                  </a:cubicBezTo>
                  <a:cubicBezTo>
                    <a:pt x="9170" y="18140"/>
                    <a:pt x="9047" y="18298"/>
                    <a:pt x="8907" y="18438"/>
                  </a:cubicBezTo>
                  <a:cubicBezTo>
                    <a:pt x="8626" y="18736"/>
                    <a:pt x="8346" y="18999"/>
                    <a:pt x="8030" y="19262"/>
                  </a:cubicBezTo>
                  <a:cubicBezTo>
                    <a:pt x="7434" y="19753"/>
                    <a:pt x="6733" y="20086"/>
                    <a:pt x="5961" y="20244"/>
                  </a:cubicBezTo>
                  <a:cubicBezTo>
                    <a:pt x="5798" y="20268"/>
                    <a:pt x="5628" y="20281"/>
                    <a:pt x="5457" y="20281"/>
                  </a:cubicBezTo>
                  <a:cubicBezTo>
                    <a:pt x="5260" y="20281"/>
                    <a:pt x="5062" y="20264"/>
                    <a:pt x="4874" y="20226"/>
                  </a:cubicBezTo>
                  <a:cubicBezTo>
                    <a:pt x="4488" y="20139"/>
                    <a:pt x="4138" y="20016"/>
                    <a:pt x="3805" y="19823"/>
                  </a:cubicBezTo>
                  <a:cubicBezTo>
                    <a:pt x="3454" y="19630"/>
                    <a:pt x="3121" y="19402"/>
                    <a:pt x="2840" y="19139"/>
                  </a:cubicBezTo>
                  <a:cubicBezTo>
                    <a:pt x="2770" y="19069"/>
                    <a:pt x="2683" y="19017"/>
                    <a:pt x="2612" y="18947"/>
                  </a:cubicBezTo>
                  <a:lnTo>
                    <a:pt x="2402" y="18719"/>
                  </a:lnTo>
                  <a:cubicBezTo>
                    <a:pt x="2332" y="18649"/>
                    <a:pt x="2244" y="18561"/>
                    <a:pt x="2192" y="18508"/>
                  </a:cubicBezTo>
                  <a:lnTo>
                    <a:pt x="1964" y="18263"/>
                  </a:lnTo>
                  <a:cubicBezTo>
                    <a:pt x="1841" y="18105"/>
                    <a:pt x="1701" y="17947"/>
                    <a:pt x="1596" y="17772"/>
                  </a:cubicBezTo>
                  <a:cubicBezTo>
                    <a:pt x="1473" y="17614"/>
                    <a:pt x="1368" y="17439"/>
                    <a:pt x="1262" y="17263"/>
                  </a:cubicBezTo>
                  <a:cubicBezTo>
                    <a:pt x="1052" y="16930"/>
                    <a:pt x="877" y="16562"/>
                    <a:pt x="771" y="16176"/>
                  </a:cubicBezTo>
                  <a:cubicBezTo>
                    <a:pt x="701" y="15984"/>
                    <a:pt x="666" y="15791"/>
                    <a:pt x="631" y="15598"/>
                  </a:cubicBezTo>
                  <a:cubicBezTo>
                    <a:pt x="596" y="15405"/>
                    <a:pt x="579" y="15195"/>
                    <a:pt x="579" y="15002"/>
                  </a:cubicBezTo>
                  <a:cubicBezTo>
                    <a:pt x="596" y="14598"/>
                    <a:pt x="649" y="14195"/>
                    <a:pt x="771" y="13827"/>
                  </a:cubicBezTo>
                  <a:cubicBezTo>
                    <a:pt x="1034" y="13038"/>
                    <a:pt x="1455" y="12302"/>
                    <a:pt x="2016" y="11706"/>
                  </a:cubicBezTo>
                  <a:cubicBezTo>
                    <a:pt x="2595" y="11074"/>
                    <a:pt x="3244" y="10513"/>
                    <a:pt x="3945" y="10040"/>
                  </a:cubicBezTo>
                  <a:lnTo>
                    <a:pt x="3997" y="10022"/>
                  </a:lnTo>
                  <a:lnTo>
                    <a:pt x="3997" y="9987"/>
                  </a:lnTo>
                  <a:cubicBezTo>
                    <a:pt x="3997" y="9602"/>
                    <a:pt x="4033" y="9251"/>
                    <a:pt x="4068" y="8883"/>
                  </a:cubicBezTo>
                  <a:cubicBezTo>
                    <a:pt x="4120" y="8532"/>
                    <a:pt x="4173" y="8164"/>
                    <a:pt x="4243" y="7813"/>
                  </a:cubicBezTo>
                  <a:cubicBezTo>
                    <a:pt x="4366" y="7112"/>
                    <a:pt x="4559" y="6411"/>
                    <a:pt x="4804" y="5745"/>
                  </a:cubicBezTo>
                  <a:cubicBezTo>
                    <a:pt x="5049" y="5078"/>
                    <a:pt x="5383" y="4447"/>
                    <a:pt x="5786" y="3869"/>
                  </a:cubicBezTo>
                  <a:cubicBezTo>
                    <a:pt x="5996" y="3588"/>
                    <a:pt x="6224" y="3325"/>
                    <a:pt x="6470" y="3080"/>
                  </a:cubicBezTo>
                  <a:cubicBezTo>
                    <a:pt x="6575" y="2957"/>
                    <a:pt x="6698" y="2834"/>
                    <a:pt x="6838" y="2729"/>
                  </a:cubicBezTo>
                  <a:cubicBezTo>
                    <a:pt x="6978" y="2624"/>
                    <a:pt x="7101" y="2519"/>
                    <a:pt x="7259" y="2431"/>
                  </a:cubicBezTo>
                  <a:lnTo>
                    <a:pt x="7469" y="2291"/>
                  </a:lnTo>
                  <a:cubicBezTo>
                    <a:pt x="7539" y="2238"/>
                    <a:pt x="7609" y="2203"/>
                    <a:pt x="7697" y="2168"/>
                  </a:cubicBezTo>
                  <a:cubicBezTo>
                    <a:pt x="7837" y="2080"/>
                    <a:pt x="7995" y="2010"/>
                    <a:pt x="8153" y="1940"/>
                  </a:cubicBezTo>
                  <a:cubicBezTo>
                    <a:pt x="8293" y="1870"/>
                    <a:pt x="8468" y="1817"/>
                    <a:pt x="8626" y="1765"/>
                  </a:cubicBezTo>
                  <a:lnTo>
                    <a:pt x="8644" y="1765"/>
                  </a:lnTo>
                  <a:lnTo>
                    <a:pt x="8714" y="1747"/>
                  </a:lnTo>
                  <a:lnTo>
                    <a:pt x="8854" y="1712"/>
                  </a:lnTo>
                  <a:lnTo>
                    <a:pt x="9117" y="1642"/>
                  </a:lnTo>
                  <a:lnTo>
                    <a:pt x="9380" y="1572"/>
                  </a:lnTo>
                  <a:cubicBezTo>
                    <a:pt x="9468" y="1554"/>
                    <a:pt x="9538" y="1554"/>
                    <a:pt x="9625" y="1537"/>
                  </a:cubicBezTo>
                  <a:cubicBezTo>
                    <a:pt x="9783" y="1537"/>
                    <a:pt x="9941" y="1484"/>
                    <a:pt x="10116" y="1484"/>
                  </a:cubicBezTo>
                  <a:lnTo>
                    <a:pt x="10625" y="1484"/>
                  </a:lnTo>
                  <a:cubicBezTo>
                    <a:pt x="10783" y="1502"/>
                    <a:pt x="10958" y="1519"/>
                    <a:pt x="11116" y="1537"/>
                  </a:cubicBezTo>
                  <a:cubicBezTo>
                    <a:pt x="11449" y="1589"/>
                    <a:pt x="11764" y="1677"/>
                    <a:pt x="12080" y="1800"/>
                  </a:cubicBezTo>
                  <a:cubicBezTo>
                    <a:pt x="12150" y="1817"/>
                    <a:pt x="12220" y="1852"/>
                    <a:pt x="12290" y="1887"/>
                  </a:cubicBezTo>
                  <a:lnTo>
                    <a:pt x="12518" y="1993"/>
                  </a:lnTo>
                  <a:cubicBezTo>
                    <a:pt x="12676" y="2063"/>
                    <a:pt x="12799" y="2168"/>
                    <a:pt x="12957" y="2238"/>
                  </a:cubicBezTo>
                  <a:cubicBezTo>
                    <a:pt x="13220" y="2431"/>
                    <a:pt x="13483" y="2641"/>
                    <a:pt x="13711" y="2887"/>
                  </a:cubicBezTo>
                  <a:cubicBezTo>
                    <a:pt x="13833" y="2992"/>
                    <a:pt x="13938" y="3115"/>
                    <a:pt x="14044" y="3255"/>
                  </a:cubicBezTo>
                  <a:cubicBezTo>
                    <a:pt x="14149" y="3378"/>
                    <a:pt x="14237" y="3500"/>
                    <a:pt x="14307" y="3641"/>
                  </a:cubicBezTo>
                  <a:lnTo>
                    <a:pt x="14657" y="4202"/>
                  </a:lnTo>
                  <a:lnTo>
                    <a:pt x="15096" y="3711"/>
                  </a:lnTo>
                  <a:cubicBezTo>
                    <a:pt x="15288" y="3483"/>
                    <a:pt x="15516" y="3272"/>
                    <a:pt x="15744" y="3080"/>
                  </a:cubicBezTo>
                  <a:cubicBezTo>
                    <a:pt x="15972" y="2869"/>
                    <a:pt x="16218" y="2676"/>
                    <a:pt x="16463" y="2483"/>
                  </a:cubicBezTo>
                  <a:cubicBezTo>
                    <a:pt x="16954" y="2115"/>
                    <a:pt x="17480" y="1782"/>
                    <a:pt x="18041" y="1519"/>
                  </a:cubicBezTo>
                  <a:cubicBezTo>
                    <a:pt x="18304" y="1396"/>
                    <a:pt x="18585" y="1274"/>
                    <a:pt x="18865" y="1186"/>
                  </a:cubicBezTo>
                  <a:cubicBezTo>
                    <a:pt x="19163" y="1081"/>
                    <a:pt x="19444" y="1011"/>
                    <a:pt x="19742" y="958"/>
                  </a:cubicBezTo>
                  <a:cubicBezTo>
                    <a:pt x="20040" y="923"/>
                    <a:pt x="20338" y="906"/>
                    <a:pt x="20618" y="906"/>
                  </a:cubicBezTo>
                  <a:close/>
                  <a:moveTo>
                    <a:pt x="20286" y="1"/>
                  </a:moveTo>
                  <a:cubicBezTo>
                    <a:pt x="20064" y="1"/>
                    <a:pt x="19841" y="13"/>
                    <a:pt x="19619" y="46"/>
                  </a:cubicBezTo>
                  <a:cubicBezTo>
                    <a:pt x="19268" y="81"/>
                    <a:pt x="18935" y="152"/>
                    <a:pt x="18585" y="257"/>
                  </a:cubicBezTo>
                  <a:cubicBezTo>
                    <a:pt x="18269" y="362"/>
                    <a:pt x="17936" y="485"/>
                    <a:pt x="17620" y="625"/>
                  </a:cubicBezTo>
                  <a:cubicBezTo>
                    <a:pt x="17007" y="906"/>
                    <a:pt x="16411" y="1274"/>
                    <a:pt x="15867" y="1677"/>
                  </a:cubicBezTo>
                  <a:cubicBezTo>
                    <a:pt x="15604" y="1905"/>
                    <a:pt x="15341" y="2115"/>
                    <a:pt x="15096" y="2343"/>
                  </a:cubicBezTo>
                  <a:cubicBezTo>
                    <a:pt x="14986" y="2438"/>
                    <a:pt x="14879" y="2536"/>
                    <a:pt x="14776" y="2636"/>
                  </a:cubicBezTo>
                  <a:lnTo>
                    <a:pt x="14776" y="2636"/>
                  </a:lnTo>
                  <a:cubicBezTo>
                    <a:pt x="14654" y="2480"/>
                    <a:pt x="14516" y="2342"/>
                    <a:pt x="14377" y="2203"/>
                  </a:cubicBezTo>
                  <a:cubicBezTo>
                    <a:pt x="14096" y="1922"/>
                    <a:pt x="13781" y="1677"/>
                    <a:pt x="13448" y="1467"/>
                  </a:cubicBezTo>
                  <a:cubicBezTo>
                    <a:pt x="13290" y="1361"/>
                    <a:pt x="13114" y="1256"/>
                    <a:pt x="12939" y="1169"/>
                  </a:cubicBezTo>
                  <a:cubicBezTo>
                    <a:pt x="12746" y="1081"/>
                    <a:pt x="12571" y="1011"/>
                    <a:pt x="12378" y="958"/>
                  </a:cubicBezTo>
                  <a:cubicBezTo>
                    <a:pt x="11992" y="818"/>
                    <a:pt x="11607" y="730"/>
                    <a:pt x="11221" y="678"/>
                  </a:cubicBezTo>
                  <a:cubicBezTo>
                    <a:pt x="11011" y="660"/>
                    <a:pt x="10818" y="643"/>
                    <a:pt x="10625" y="643"/>
                  </a:cubicBezTo>
                  <a:lnTo>
                    <a:pt x="10029" y="660"/>
                  </a:lnTo>
                  <a:cubicBezTo>
                    <a:pt x="9836" y="678"/>
                    <a:pt x="9625" y="730"/>
                    <a:pt x="9433" y="748"/>
                  </a:cubicBezTo>
                  <a:cubicBezTo>
                    <a:pt x="9327" y="765"/>
                    <a:pt x="9240" y="783"/>
                    <a:pt x="9135" y="800"/>
                  </a:cubicBezTo>
                  <a:lnTo>
                    <a:pt x="8872" y="888"/>
                  </a:lnTo>
                  <a:lnTo>
                    <a:pt x="8609" y="958"/>
                  </a:lnTo>
                  <a:lnTo>
                    <a:pt x="8486" y="993"/>
                  </a:lnTo>
                  <a:lnTo>
                    <a:pt x="8416" y="1028"/>
                  </a:lnTo>
                  <a:lnTo>
                    <a:pt x="8346" y="1028"/>
                  </a:lnTo>
                  <a:cubicBezTo>
                    <a:pt x="8153" y="1098"/>
                    <a:pt x="7977" y="1169"/>
                    <a:pt x="7802" y="1256"/>
                  </a:cubicBezTo>
                  <a:cubicBezTo>
                    <a:pt x="7627" y="1326"/>
                    <a:pt x="7451" y="1431"/>
                    <a:pt x="7294" y="1537"/>
                  </a:cubicBezTo>
                  <a:cubicBezTo>
                    <a:pt x="7206" y="1589"/>
                    <a:pt x="7118" y="1624"/>
                    <a:pt x="7031" y="1677"/>
                  </a:cubicBezTo>
                  <a:lnTo>
                    <a:pt x="6803" y="1852"/>
                  </a:lnTo>
                  <a:cubicBezTo>
                    <a:pt x="6645" y="1957"/>
                    <a:pt x="6487" y="2080"/>
                    <a:pt x="6347" y="2220"/>
                  </a:cubicBezTo>
                  <a:cubicBezTo>
                    <a:pt x="6207" y="2361"/>
                    <a:pt x="6066" y="2483"/>
                    <a:pt x="5944" y="2641"/>
                  </a:cubicBezTo>
                  <a:cubicBezTo>
                    <a:pt x="5681" y="2922"/>
                    <a:pt x="5453" y="3220"/>
                    <a:pt x="5260" y="3535"/>
                  </a:cubicBezTo>
                  <a:cubicBezTo>
                    <a:pt x="4857" y="4184"/>
                    <a:pt x="4541" y="4885"/>
                    <a:pt x="4331" y="5604"/>
                  </a:cubicBezTo>
                  <a:cubicBezTo>
                    <a:pt x="4120" y="6323"/>
                    <a:pt x="3962" y="7059"/>
                    <a:pt x="3892" y="7796"/>
                  </a:cubicBezTo>
                  <a:cubicBezTo>
                    <a:pt x="3822" y="8515"/>
                    <a:pt x="3805" y="9251"/>
                    <a:pt x="3857" y="9970"/>
                  </a:cubicBezTo>
                  <a:cubicBezTo>
                    <a:pt x="3489" y="10163"/>
                    <a:pt x="3121" y="10391"/>
                    <a:pt x="2770" y="10636"/>
                  </a:cubicBezTo>
                  <a:cubicBezTo>
                    <a:pt x="2420" y="10882"/>
                    <a:pt x="2086" y="11162"/>
                    <a:pt x="1771" y="11460"/>
                  </a:cubicBezTo>
                  <a:cubicBezTo>
                    <a:pt x="1455" y="11776"/>
                    <a:pt x="1175" y="12126"/>
                    <a:pt x="929" y="12477"/>
                  </a:cubicBezTo>
                  <a:cubicBezTo>
                    <a:pt x="666" y="12845"/>
                    <a:pt x="438" y="13248"/>
                    <a:pt x="281" y="13652"/>
                  </a:cubicBezTo>
                  <a:cubicBezTo>
                    <a:pt x="123" y="14090"/>
                    <a:pt x="53" y="14546"/>
                    <a:pt x="35" y="15002"/>
                  </a:cubicBezTo>
                  <a:cubicBezTo>
                    <a:pt x="0" y="15458"/>
                    <a:pt x="35" y="15931"/>
                    <a:pt x="158" y="16369"/>
                  </a:cubicBezTo>
                  <a:cubicBezTo>
                    <a:pt x="263" y="16808"/>
                    <a:pt x="438" y="17246"/>
                    <a:pt x="649" y="17649"/>
                  </a:cubicBezTo>
                  <a:cubicBezTo>
                    <a:pt x="754" y="17842"/>
                    <a:pt x="859" y="18035"/>
                    <a:pt x="999" y="18228"/>
                  </a:cubicBezTo>
                  <a:cubicBezTo>
                    <a:pt x="1122" y="18421"/>
                    <a:pt x="1245" y="18613"/>
                    <a:pt x="1385" y="18789"/>
                  </a:cubicBezTo>
                  <a:lnTo>
                    <a:pt x="1578" y="19034"/>
                  </a:lnTo>
                  <a:cubicBezTo>
                    <a:pt x="1648" y="19139"/>
                    <a:pt x="1718" y="19210"/>
                    <a:pt x="1806" y="19297"/>
                  </a:cubicBezTo>
                  <a:lnTo>
                    <a:pt x="2016" y="19543"/>
                  </a:lnTo>
                  <a:cubicBezTo>
                    <a:pt x="2104" y="19630"/>
                    <a:pt x="2192" y="19700"/>
                    <a:pt x="2262" y="19788"/>
                  </a:cubicBezTo>
                  <a:cubicBezTo>
                    <a:pt x="2595" y="20104"/>
                    <a:pt x="2963" y="20384"/>
                    <a:pt x="3366" y="20612"/>
                  </a:cubicBezTo>
                  <a:cubicBezTo>
                    <a:pt x="3770" y="20875"/>
                    <a:pt x="4208" y="21051"/>
                    <a:pt x="4681" y="21156"/>
                  </a:cubicBezTo>
                  <a:cubicBezTo>
                    <a:pt x="4972" y="21231"/>
                    <a:pt x="5270" y="21267"/>
                    <a:pt x="5566" y="21267"/>
                  </a:cubicBezTo>
                  <a:cubicBezTo>
                    <a:pt x="5752" y="21267"/>
                    <a:pt x="5937" y="21253"/>
                    <a:pt x="6119" y="21226"/>
                  </a:cubicBezTo>
                  <a:cubicBezTo>
                    <a:pt x="7066" y="21086"/>
                    <a:pt x="7942" y="20700"/>
                    <a:pt x="8696" y="20104"/>
                  </a:cubicBezTo>
                  <a:cubicBezTo>
                    <a:pt x="9064" y="19841"/>
                    <a:pt x="9415" y="19543"/>
                    <a:pt x="9731" y="19210"/>
                  </a:cubicBezTo>
                  <a:cubicBezTo>
                    <a:pt x="9767" y="19171"/>
                    <a:pt x="9803" y="19133"/>
                    <a:pt x="9839" y="19094"/>
                  </a:cubicBezTo>
                  <a:lnTo>
                    <a:pt x="9839" y="19094"/>
                  </a:lnTo>
                  <a:cubicBezTo>
                    <a:pt x="9860" y="19144"/>
                    <a:pt x="9881" y="19194"/>
                    <a:pt x="9906" y="19245"/>
                  </a:cubicBezTo>
                  <a:cubicBezTo>
                    <a:pt x="10081" y="19683"/>
                    <a:pt x="10327" y="20086"/>
                    <a:pt x="10625" y="20454"/>
                  </a:cubicBezTo>
                  <a:lnTo>
                    <a:pt x="10835" y="20717"/>
                  </a:lnTo>
                  <a:lnTo>
                    <a:pt x="11081" y="20945"/>
                  </a:lnTo>
                  <a:cubicBezTo>
                    <a:pt x="11168" y="21033"/>
                    <a:pt x="11256" y="21121"/>
                    <a:pt x="11344" y="21191"/>
                  </a:cubicBezTo>
                  <a:lnTo>
                    <a:pt x="11624" y="21384"/>
                  </a:lnTo>
                  <a:lnTo>
                    <a:pt x="11887" y="21594"/>
                  </a:lnTo>
                  <a:lnTo>
                    <a:pt x="12185" y="21769"/>
                  </a:lnTo>
                  <a:cubicBezTo>
                    <a:pt x="12378" y="21892"/>
                    <a:pt x="12571" y="21997"/>
                    <a:pt x="12781" y="22085"/>
                  </a:cubicBezTo>
                  <a:cubicBezTo>
                    <a:pt x="12974" y="22173"/>
                    <a:pt x="13185" y="22260"/>
                    <a:pt x="13395" y="22348"/>
                  </a:cubicBezTo>
                  <a:lnTo>
                    <a:pt x="14009" y="22558"/>
                  </a:lnTo>
                  <a:cubicBezTo>
                    <a:pt x="14114" y="22576"/>
                    <a:pt x="14219" y="22628"/>
                    <a:pt x="14324" y="22646"/>
                  </a:cubicBezTo>
                  <a:lnTo>
                    <a:pt x="14657" y="22716"/>
                  </a:lnTo>
                  <a:lnTo>
                    <a:pt x="15306" y="22856"/>
                  </a:lnTo>
                  <a:cubicBezTo>
                    <a:pt x="15516" y="22891"/>
                    <a:pt x="15727" y="22909"/>
                    <a:pt x="15920" y="22944"/>
                  </a:cubicBezTo>
                  <a:lnTo>
                    <a:pt x="16235" y="22979"/>
                  </a:lnTo>
                  <a:lnTo>
                    <a:pt x="16393" y="22997"/>
                  </a:lnTo>
                  <a:lnTo>
                    <a:pt x="16568" y="22997"/>
                  </a:lnTo>
                  <a:cubicBezTo>
                    <a:pt x="16765" y="23012"/>
                    <a:pt x="16966" y="23021"/>
                    <a:pt x="17167" y="23021"/>
                  </a:cubicBezTo>
                  <a:cubicBezTo>
                    <a:pt x="17413" y="23021"/>
                    <a:pt x="17660" y="23008"/>
                    <a:pt x="17901" y="22979"/>
                  </a:cubicBezTo>
                  <a:lnTo>
                    <a:pt x="18234" y="22944"/>
                  </a:lnTo>
                  <a:cubicBezTo>
                    <a:pt x="18357" y="22926"/>
                    <a:pt x="18462" y="22891"/>
                    <a:pt x="18585" y="22874"/>
                  </a:cubicBezTo>
                  <a:cubicBezTo>
                    <a:pt x="18795" y="22821"/>
                    <a:pt x="19023" y="22769"/>
                    <a:pt x="19233" y="22699"/>
                  </a:cubicBezTo>
                  <a:cubicBezTo>
                    <a:pt x="19672" y="22541"/>
                    <a:pt x="20075" y="22348"/>
                    <a:pt x="20461" y="22102"/>
                  </a:cubicBezTo>
                  <a:cubicBezTo>
                    <a:pt x="20846" y="21839"/>
                    <a:pt x="21197" y="21559"/>
                    <a:pt x="21495" y="21226"/>
                  </a:cubicBezTo>
                  <a:cubicBezTo>
                    <a:pt x="21811" y="20893"/>
                    <a:pt x="22091" y="20542"/>
                    <a:pt x="22337" y="20156"/>
                  </a:cubicBezTo>
                  <a:cubicBezTo>
                    <a:pt x="22792" y="19420"/>
                    <a:pt x="23143" y="18613"/>
                    <a:pt x="23389" y="17772"/>
                  </a:cubicBezTo>
                  <a:cubicBezTo>
                    <a:pt x="23494" y="17351"/>
                    <a:pt x="23599" y="16948"/>
                    <a:pt x="23669" y="16527"/>
                  </a:cubicBezTo>
                  <a:cubicBezTo>
                    <a:pt x="23717" y="16289"/>
                    <a:pt x="23749" y="16056"/>
                    <a:pt x="23774" y="15822"/>
                  </a:cubicBezTo>
                  <a:lnTo>
                    <a:pt x="23774" y="15822"/>
                  </a:lnTo>
                  <a:cubicBezTo>
                    <a:pt x="24002" y="15894"/>
                    <a:pt x="24230" y="15962"/>
                    <a:pt x="24458" y="16019"/>
                  </a:cubicBezTo>
                  <a:cubicBezTo>
                    <a:pt x="24879" y="16124"/>
                    <a:pt x="25317" y="16211"/>
                    <a:pt x="25738" y="16282"/>
                  </a:cubicBezTo>
                  <a:cubicBezTo>
                    <a:pt x="26250" y="16374"/>
                    <a:pt x="26762" y="16418"/>
                    <a:pt x="27273" y="16418"/>
                  </a:cubicBezTo>
                  <a:cubicBezTo>
                    <a:pt x="27638" y="16418"/>
                    <a:pt x="28003" y="16396"/>
                    <a:pt x="28368" y="16352"/>
                  </a:cubicBezTo>
                  <a:cubicBezTo>
                    <a:pt x="28824" y="16282"/>
                    <a:pt x="29262" y="16176"/>
                    <a:pt x="29683" y="16001"/>
                  </a:cubicBezTo>
                  <a:cubicBezTo>
                    <a:pt x="30104" y="15826"/>
                    <a:pt x="30489" y="15563"/>
                    <a:pt x="30822" y="15247"/>
                  </a:cubicBezTo>
                  <a:cubicBezTo>
                    <a:pt x="31138" y="14932"/>
                    <a:pt x="31401" y="14546"/>
                    <a:pt x="31594" y="14125"/>
                  </a:cubicBezTo>
                  <a:cubicBezTo>
                    <a:pt x="31682" y="13915"/>
                    <a:pt x="31752" y="13704"/>
                    <a:pt x="31804" y="13494"/>
                  </a:cubicBezTo>
                  <a:lnTo>
                    <a:pt x="31874" y="13161"/>
                  </a:lnTo>
                  <a:cubicBezTo>
                    <a:pt x="31909" y="13056"/>
                    <a:pt x="31927" y="12950"/>
                    <a:pt x="31944" y="12845"/>
                  </a:cubicBezTo>
                  <a:lnTo>
                    <a:pt x="31980" y="12530"/>
                  </a:lnTo>
                  <a:lnTo>
                    <a:pt x="31980" y="12442"/>
                  </a:lnTo>
                  <a:lnTo>
                    <a:pt x="31980" y="12354"/>
                  </a:lnTo>
                  <a:lnTo>
                    <a:pt x="31980" y="12197"/>
                  </a:lnTo>
                  <a:lnTo>
                    <a:pt x="31997" y="11863"/>
                  </a:lnTo>
                  <a:lnTo>
                    <a:pt x="31997" y="11548"/>
                  </a:lnTo>
                  <a:cubicBezTo>
                    <a:pt x="31997" y="11110"/>
                    <a:pt x="31927" y="10671"/>
                    <a:pt x="31822" y="10250"/>
                  </a:cubicBezTo>
                  <a:cubicBezTo>
                    <a:pt x="31717" y="9812"/>
                    <a:pt x="31559" y="9409"/>
                    <a:pt x="31348" y="9023"/>
                  </a:cubicBezTo>
                  <a:cubicBezTo>
                    <a:pt x="31120" y="8637"/>
                    <a:pt x="30857" y="8304"/>
                    <a:pt x="30542" y="7989"/>
                  </a:cubicBezTo>
                  <a:cubicBezTo>
                    <a:pt x="29893" y="7410"/>
                    <a:pt x="29122" y="6954"/>
                    <a:pt x="28298" y="6674"/>
                  </a:cubicBezTo>
                  <a:cubicBezTo>
                    <a:pt x="27894" y="6533"/>
                    <a:pt x="27474" y="6428"/>
                    <a:pt x="27053" y="6341"/>
                  </a:cubicBezTo>
                  <a:cubicBezTo>
                    <a:pt x="26713" y="6270"/>
                    <a:pt x="26361" y="6222"/>
                    <a:pt x="26007" y="6197"/>
                  </a:cubicBezTo>
                  <a:lnTo>
                    <a:pt x="26007" y="6197"/>
                  </a:lnTo>
                  <a:cubicBezTo>
                    <a:pt x="26042" y="5935"/>
                    <a:pt x="26049" y="5678"/>
                    <a:pt x="26036" y="5411"/>
                  </a:cubicBezTo>
                  <a:cubicBezTo>
                    <a:pt x="26036" y="5078"/>
                    <a:pt x="25983" y="4728"/>
                    <a:pt x="25913" y="4395"/>
                  </a:cubicBezTo>
                  <a:cubicBezTo>
                    <a:pt x="25861" y="4237"/>
                    <a:pt x="25826" y="4061"/>
                    <a:pt x="25773" y="3904"/>
                  </a:cubicBezTo>
                  <a:cubicBezTo>
                    <a:pt x="25703" y="3746"/>
                    <a:pt x="25633" y="3588"/>
                    <a:pt x="25580" y="3430"/>
                  </a:cubicBezTo>
                  <a:lnTo>
                    <a:pt x="25335" y="2974"/>
                  </a:lnTo>
                  <a:cubicBezTo>
                    <a:pt x="25230" y="2834"/>
                    <a:pt x="25142" y="2694"/>
                    <a:pt x="25037" y="2554"/>
                  </a:cubicBezTo>
                  <a:cubicBezTo>
                    <a:pt x="24949" y="2413"/>
                    <a:pt x="24826" y="2291"/>
                    <a:pt x="24704" y="2168"/>
                  </a:cubicBezTo>
                  <a:cubicBezTo>
                    <a:pt x="24651" y="2098"/>
                    <a:pt x="24598" y="2028"/>
                    <a:pt x="24546" y="1975"/>
                  </a:cubicBezTo>
                  <a:lnTo>
                    <a:pt x="24353" y="1800"/>
                  </a:lnTo>
                  <a:cubicBezTo>
                    <a:pt x="24230" y="1659"/>
                    <a:pt x="24107" y="1537"/>
                    <a:pt x="23967" y="1431"/>
                  </a:cubicBezTo>
                  <a:lnTo>
                    <a:pt x="23546" y="1116"/>
                  </a:lnTo>
                  <a:cubicBezTo>
                    <a:pt x="23406" y="1011"/>
                    <a:pt x="23266" y="923"/>
                    <a:pt x="23126" y="853"/>
                  </a:cubicBezTo>
                  <a:lnTo>
                    <a:pt x="22915" y="730"/>
                  </a:lnTo>
                  <a:lnTo>
                    <a:pt x="22810" y="660"/>
                  </a:lnTo>
                  <a:lnTo>
                    <a:pt x="22757" y="625"/>
                  </a:lnTo>
                  <a:lnTo>
                    <a:pt x="22740" y="625"/>
                  </a:lnTo>
                  <a:lnTo>
                    <a:pt x="22722" y="607"/>
                  </a:lnTo>
                  <a:lnTo>
                    <a:pt x="22687" y="607"/>
                  </a:lnTo>
                  <a:cubicBezTo>
                    <a:pt x="22372" y="432"/>
                    <a:pt x="22056" y="309"/>
                    <a:pt x="21723" y="204"/>
                  </a:cubicBezTo>
                  <a:cubicBezTo>
                    <a:pt x="21372" y="117"/>
                    <a:pt x="21022" y="46"/>
                    <a:pt x="20671" y="11"/>
                  </a:cubicBezTo>
                  <a:cubicBezTo>
                    <a:pt x="20543" y="5"/>
                    <a:pt x="20414" y="1"/>
                    <a:pt x="20286" y="1"/>
                  </a:cubicBezTo>
                  <a:close/>
                </a:path>
              </a:pathLst>
            </a:custGeom>
            <a:solidFill>
              <a:srgbClr val="0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3" name="Google Shape;523;p37"/>
          <p:cNvSpPr/>
          <p:nvPr/>
        </p:nvSpPr>
        <p:spPr>
          <a:xfrm>
            <a:off x="2567539" y="4304566"/>
            <a:ext cx="232741" cy="229408"/>
          </a:xfrm>
          <a:custGeom>
            <a:avLst/>
            <a:gdLst/>
            <a:ahLst/>
            <a:cxnLst/>
            <a:rect l="l" t="t" r="r" b="b"/>
            <a:pathLst>
              <a:path w="8451" h="8330" extrusionOk="0">
                <a:moveTo>
                  <a:pt x="6323" y="1"/>
                </a:moveTo>
                <a:lnTo>
                  <a:pt x="3831" y="1521"/>
                </a:lnTo>
                <a:lnTo>
                  <a:pt x="1095" y="548"/>
                </a:lnTo>
                <a:lnTo>
                  <a:pt x="1764" y="3375"/>
                </a:lnTo>
                <a:lnTo>
                  <a:pt x="1" y="5685"/>
                </a:lnTo>
                <a:lnTo>
                  <a:pt x="2888" y="5928"/>
                </a:lnTo>
                <a:lnTo>
                  <a:pt x="4560" y="8329"/>
                </a:lnTo>
                <a:lnTo>
                  <a:pt x="5685" y="5654"/>
                </a:lnTo>
                <a:lnTo>
                  <a:pt x="8451" y="4803"/>
                </a:lnTo>
                <a:lnTo>
                  <a:pt x="6262" y="2919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7"/>
          <p:cNvSpPr/>
          <p:nvPr/>
        </p:nvSpPr>
        <p:spPr>
          <a:xfrm>
            <a:off x="7444487" y="551410"/>
            <a:ext cx="297184" cy="292172"/>
          </a:xfrm>
          <a:custGeom>
            <a:avLst/>
            <a:gdLst/>
            <a:ahLst/>
            <a:cxnLst/>
            <a:rect l="l" t="t" r="r" b="b"/>
            <a:pathLst>
              <a:path w="10791" h="10609" extrusionOk="0">
                <a:moveTo>
                  <a:pt x="2736" y="1"/>
                </a:moveTo>
                <a:lnTo>
                  <a:pt x="5897" y="1916"/>
                </a:lnTo>
                <a:lnTo>
                  <a:pt x="9392" y="700"/>
                </a:lnTo>
                <a:lnTo>
                  <a:pt x="8572" y="4317"/>
                </a:lnTo>
                <a:lnTo>
                  <a:pt x="10791" y="7265"/>
                </a:lnTo>
                <a:lnTo>
                  <a:pt x="7113" y="7569"/>
                </a:lnTo>
                <a:lnTo>
                  <a:pt x="4985" y="10609"/>
                </a:lnTo>
                <a:lnTo>
                  <a:pt x="3556" y="7205"/>
                </a:lnTo>
                <a:lnTo>
                  <a:pt x="0" y="6110"/>
                </a:lnTo>
                <a:lnTo>
                  <a:pt x="2796" y="3709"/>
                </a:lnTo>
                <a:close/>
              </a:path>
            </a:pathLst>
          </a:custGeom>
          <a:solidFill>
            <a:schemeClr val="accent4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7"/>
          <p:cNvSpPr/>
          <p:nvPr/>
        </p:nvSpPr>
        <p:spPr>
          <a:xfrm>
            <a:off x="937722" y="2894458"/>
            <a:ext cx="385918" cy="379226"/>
          </a:xfrm>
          <a:custGeom>
            <a:avLst/>
            <a:gdLst/>
            <a:ahLst/>
            <a:cxnLst/>
            <a:rect l="l" t="t" r="r" b="b"/>
            <a:pathLst>
              <a:path w="14013" h="13770" extrusionOk="0">
                <a:moveTo>
                  <a:pt x="10487" y="0"/>
                </a:moveTo>
                <a:lnTo>
                  <a:pt x="6353" y="2462"/>
                </a:lnTo>
                <a:lnTo>
                  <a:pt x="1824" y="912"/>
                </a:lnTo>
                <a:lnTo>
                  <a:pt x="2918" y="5593"/>
                </a:lnTo>
                <a:lnTo>
                  <a:pt x="0" y="9423"/>
                </a:lnTo>
                <a:lnTo>
                  <a:pt x="4803" y="9818"/>
                </a:lnTo>
                <a:lnTo>
                  <a:pt x="7538" y="13769"/>
                </a:lnTo>
                <a:lnTo>
                  <a:pt x="9423" y="9331"/>
                </a:lnTo>
                <a:lnTo>
                  <a:pt x="14013" y="7933"/>
                </a:lnTo>
                <a:lnTo>
                  <a:pt x="10396" y="4803"/>
                </a:lnTo>
                <a:close/>
              </a:path>
            </a:pathLst>
          </a:custGeom>
          <a:solidFill>
            <a:schemeClr val="accent4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7"/>
          <p:cNvSpPr/>
          <p:nvPr/>
        </p:nvSpPr>
        <p:spPr>
          <a:xfrm>
            <a:off x="7680533" y="2459987"/>
            <a:ext cx="289666" cy="284653"/>
          </a:xfrm>
          <a:custGeom>
            <a:avLst/>
            <a:gdLst/>
            <a:ahLst/>
            <a:cxnLst/>
            <a:rect l="l" t="t" r="r" b="b"/>
            <a:pathLst>
              <a:path w="10518" h="10336" extrusionOk="0">
                <a:moveTo>
                  <a:pt x="2675" y="1"/>
                </a:moveTo>
                <a:lnTo>
                  <a:pt x="5745" y="1885"/>
                </a:lnTo>
                <a:lnTo>
                  <a:pt x="9150" y="700"/>
                </a:lnTo>
                <a:lnTo>
                  <a:pt x="8329" y="4195"/>
                </a:lnTo>
                <a:lnTo>
                  <a:pt x="10518" y="7083"/>
                </a:lnTo>
                <a:lnTo>
                  <a:pt x="6931" y="7387"/>
                </a:lnTo>
                <a:lnTo>
                  <a:pt x="4864" y="10335"/>
                </a:lnTo>
                <a:lnTo>
                  <a:pt x="3466" y="7022"/>
                </a:lnTo>
                <a:lnTo>
                  <a:pt x="1" y="5989"/>
                </a:lnTo>
                <a:lnTo>
                  <a:pt x="2736" y="3618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7"/>
          <p:cNvSpPr/>
          <p:nvPr/>
        </p:nvSpPr>
        <p:spPr>
          <a:xfrm>
            <a:off x="3279090" y="570660"/>
            <a:ext cx="120543" cy="118918"/>
          </a:xfrm>
          <a:custGeom>
            <a:avLst/>
            <a:gdLst/>
            <a:ahLst/>
            <a:cxnLst/>
            <a:rect l="l" t="t" r="r" b="b"/>
            <a:pathLst>
              <a:path w="4377" h="4318" extrusionOk="0">
                <a:moveTo>
                  <a:pt x="1094" y="1"/>
                </a:moveTo>
                <a:lnTo>
                  <a:pt x="2401" y="791"/>
                </a:lnTo>
                <a:lnTo>
                  <a:pt x="3799" y="274"/>
                </a:lnTo>
                <a:lnTo>
                  <a:pt x="3465" y="1764"/>
                </a:lnTo>
                <a:lnTo>
                  <a:pt x="4377" y="2949"/>
                </a:lnTo>
                <a:lnTo>
                  <a:pt x="2888" y="3101"/>
                </a:lnTo>
                <a:lnTo>
                  <a:pt x="2006" y="4317"/>
                </a:lnTo>
                <a:lnTo>
                  <a:pt x="1429" y="2949"/>
                </a:lnTo>
                <a:lnTo>
                  <a:pt x="0" y="2493"/>
                </a:lnTo>
                <a:lnTo>
                  <a:pt x="1125" y="1521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nergy Powers - Super Heroes and Villains Minitheme by Slidesgo">
  <a:themeElements>
    <a:clrScheme name="Simple Light">
      <a:dk1>
        <a:srgbClr val="191919"/>
      </a:dk1>
      <a:lt1>
        <a:srgbClr val="FFFFFF"/>
      </a:lt1>
      <a:dk2>
        <a:srgbClr val="51A6EB"/>
      </a:dk2>
      <a:lt2>
        <a:srgbClr val="1C75BC"/>
      </a:lt2>
      <a:accent1>
        <a:srgbClr val="CC0000"/>
      </a:accent1>
      <a:accent2>
        <a:srgbClr val="EEC18D"/>
      </a:accent2>
      <a:accent3>
        <a:srgbClr val="FFE400"/>
      </a:accent3>
      <a:accent4>
        <a:srgbClr val="FFC500"/>
      </a:accent4>
      <a:accent5>
        <a:srgbClr val="8AC43F"/>
      </a:accent5>
      <a:accent6>
        <a:srgbClr val="009245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707</Words>
  <Application>Microsoft Office PowerPoint</Application>
  <PresentationFormat>On-screen Show (16:9)</PresentationFormat>
  <Paragraphs>156</Paragraphs>
  <Slides>27</Slides>
  <Notes>27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Slackey</vt:lpstr>
      <vt:lpstr>Franklin Gothic Heavy</vt:lpstr>
      <vt:lpstr>Hind</vt:lpstr>
      <vt:lpstr>Lexend Mega</vt:lpstr>
      <vt:lpstr>Arial</vt:lpstr>
      <vt:lpstr>Century Gothic</vt:lpstr>
      <vt:lpstr>Darker Grotesque SemiBold</vt:lpstr>
      <vt:lpstr>Franklin Gothic Demi Cond</vt:lpstr>
      <vt:lpstr>Darker Grotesque</vt:lpstr>
      <vt:lpstr>Hind Medium</vt:lpstr>
      <vt:lpstr>Energy Powers - Super Heroes and Villains Minitheme by Slidesgo</vt:lpstr>
      <vt:lpstr>Enterprise sales</vt:lpstr>
      <vt:lpstr> What's the plan?</vt:lpstr>
      <vt:lpstr> Basic Needs</vt:lpstr>
      <vt:lpstr>DISC</vt:lpstr>
      <vt:lpstr>DisC </vt:lpstr>
      <vt:lpstr>History and practice</vt:lpstr>
      <vt:lpstr>DISC</vt:lpstr>
      <vt:lpstr>To set up a contact</vt:lpstr>
      <vt:lpstr>There is a penetration</vt:lpstr>
      <vt:lpstr>THE SLIDE TITLE GOES HERE!</vt:lpstr>
      <vt:lpstr>AWESOME HEROES!!</vt:lpstr>
      <vt:lpstr>OUR HISTORY</vt:lpstr>
      <vt:lpstr>HEROES VS VILLAINS</vt:lpstr>
      <vt:lpstr>THREE SUPERPOWERS</vt:lpstr>
      <vt:lpstr>A picture is worth a thousand words</vt:lpstr>
      <vt:lpstr>HEROE COSTUME</vt:lpstr>
      <vt:lpstr>OUR WEAPONS</vt:lpstr>
      <vt:lpstr>21 MILLION</vt:lpstr>
      <vt:lpstr>ATTACKS</vt:lpstr>
      <vt:lpstr>ENERGY POWERS</vt:lpstr>
      <vt:lpstr>333,000,000</vt:lpstr>
      <vt:lpstr>EPIC BATTLES</vt:lpstr>
      <vt:lpstr>PRODUCT DEMO</vt:lpstr>
      <vt:lpstr>THANKS!</vt:lpstr>
      <vt:lpstr>SUPERHERO ICON PACK</vt:lpstr>
      <vt:lpstr>ALTERNATIVE RESOURCES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Enterprise sales</dc:title>
  <dc:creator>zaizal</dc:creator>
  <cp:lastModifiedBy>Kochnev, Denis</cp:lastModifiedBy>
  <cp:revision>8</cp:revision>
  <dcterms:modified xsi:type="dcterms:W3CDTF">2023-08-16T22:23:06Z</dcterms:modified>
</cp:coreProperties>
</file>